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 id="2147483660" r:id="rId2"/>
  </p:sldMasterIdLst>
  <p:notesMasterIdLst>
    <p:notesMasterId r:id="rId68"/>
  </p:notesMasterIdLst>
  <p:handoutMasterIdLst>
    <p:handoutMasterId r:id="rId69"/>
  </p:handoutMasterIdLst>
  <p:sldIdLst>
    <p:sldId id="301" r:id="rId3"/>
    <p:sldId id="307" r:id="rId4"/>
    <p:sldId id="308" r:id="rId5"/>
    <p:sldId id="309" r:id="rId6"/>
    <p:sldId id="310" r:id="rId7"/>
    <p:sldId id="311" r:id="rId8"/>
    <p:sldId id="312" r:id="rId9"/>
    <p:sldId id="313" r:id="rId10"/>
    <p:sldId id="369" r:id="rId11"/>
    <p:sldId id="314" r:id="rId12"/>
    <p:sldId id="315" r:id="rId13"/>
    <p:sldId id="316" r:id="rId14"/>
    <p:sldId id="317" r:id="rId15"/>
    <p:sldId id="318" r:id="rId16"/>
    <p:sldId id="319" r:id="rId17"/>
    <p:sldId id="320" r:id="rId18"/>
    <p:sldId id="321" r:id="rId19"/>
    <p:sldId id="322" r:id="rId20"/>
    <p:sldId id="323" r:id="rId21"/>
    <p:sldId id="324" r:id="rId22"/>
    <p:sldId id="325" r:id="rId23"/>
    <p:sldId id="326" r:id="rId24"/>
    <p:sldId id="327" r:id="rId25"/>
    <p:sldId id="328" r:id="rId26"/>
    <p:sldId id="329" r:id="rId27"/>
    <p:sldId id="330" r:id="rId28"/>
    <p:sldId id="331" r:id="rId29"/>
    <p:sldId id="332" r:id="rId30"/>
    <p:sldId id="333" r:id="rId31"/>
    <p:sldId id="334" r:id="rId32"/>
    <p:sldId id="335" r:id="rId33"/>
    <p:sldId id="336" r:id="rId34"/>
    <p:sldId id="337" r:id="rId35"/>
    <p:sldId id="338" r:id="rId36"/>
    <p:sldId id="339" r:id="rId37"/>
    <p:sldId id="340" r:id="rId38"/>
    <p:sldId id="341" r:id="rId39"/>
    <p:sldId id="342" r:id="rId40"/>
    <p:sldId id="343" r:id="rId41"/>
    <p:sldId id="344" r:id="rId42"/>
    <p:sldId id="345" r:id="rId43"/>
    <p:sldId id="346" r:id="rId44"/>
    <p:sldId id="347" r:id="rId45"/>
    <p:sldId id="348" r:id="rId46"/>
    <p:sldId id="349" r:id="rId47"/>
    <p:sldId id="350" r:id="rId48"/>
    <p:sldId id="351" r:id="rId49"/>
    <p:sldId id="352" r:id="rId50"/>
    <p:sldId id="353" r:id="rId51"/>
    <p:sldId id="354" r:id="rId52"/>
    <p:sldId id="355" r:id="rId53"/>
    <p:sldId id="356" r:id="rId54"/>
    <p:sldId id="357" r:id="rId55"/>
    <p:sldId id="358" r:id="rId56"/>
    <p:sldId id="359" r:id="rId57"/>
    <p:sldId id="360" r:id="rId58"/>
    <p:sldId id="361" r:id="rId59"/>
    <p:sldId id="362" r:id="rId60"/>
    <p:sldId id="363" r:id="rId61"/>
    <p:sldId id="364" r:id="rId62"/>
    <p:sldId id="365" r:id="rId63"/>
    <p:sldId id="366" r:id="rId64"/>
    <p:sldId id="367" r:id="rId65"/>
    <p:sldId id="368" r:id="rId66"/>
    <p:sldId id="305" r:id="rId67"/>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502" userDrawn="1">
          <p15:clr>
            <a:srgbClr val="A4A3A4"/>
          </p15:clr>
        </p15:guide>
        <p15:guide id="2" pos="3515"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effrey Holcomb" initials="" lastIdx="3" clrIdx="0"/>
  <p:cmAuthor id="1" name="Ruchi Sachdev" initials="" lastIdx="8" clrIdx="1"/>
  <p:cmAuthor id="2" name="Sarah Reusché" initials="" lastIdx="13" clrIdx="2"/>
  <p:cmAuthor id="3" name="Nitin Shankar" initials="" lastIdx="6" clrIdx="3"/>
  <p:cmAuthor id="4" name="Kristen Flathman" initials="" lastIdx="1" clrIdx="4"/>
  <p:cmAuthor id="5" name="Ben Schroeter" initials="" lastIdx="0"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0F9630F-82C1-40B7-BC3A-925EFCFF5E92}">
  <a:tblStyle styleId="{40F9630F-82C1-40B7-BC3A-925EFCFF5E92}" styleName="Table_0">
    <a:wholeTbl>
      <a:tcTxStyle b="off" i="off">
        <a:font>
          <a:latin typeface="Arial"/>
          <a:ea typeface="Arial"/>
          <a:cs typeface="Arial"/>
        </a:font>
        <a:schemeClr val="dk1"/>
      </a:tcTxStyle>
      <a:tcStyle>
        <a:tcBdr>
          <a:left>
            <a:ln w="9525" cap="flat" cmpd="sng">
              <a:solidFill>
                <a:srgbClr val="000000">
                  <a:alpha val="0"/>
                </a:srgbClr>
              </a:solidFill>
              <a:prstDash val="solid"/>
              <a:round/>
              <a:headEnd type="none" w="med" len="med"/>
              <a:tailEnd type="none" w="med" len="med"/>
            </a:ln>
          </a:left>
          <a:right>
            <a:ln w="9525" cap="flat" cmpd="sng">
              <a:solidFill>
                <a:srgbClr val="000000">
                  <a:alpha val="0"/>
                </a:srgbClr>
              </a:solidFill>
              <a:prstDash val="solid"/>
              <a:round/>
              <a:headEnd type="none" w="med" len="med"/>
              <a:tailEnd type="none" w="med" len="med"/>
            </a:ln>
          </a:right>
          <a:top>
            <a:ln w="12700" cap="flat" cmpd="sng">
              <a:solidFill>
                <a:schemeClr val="accent1"/>
              </a:solidFill>
              <a:prstDash val="solid"/>
              <a:round/>
              <a:headEnd type="none" w="med" len="med"/>
              <a:tailEnd type="none" w="med" len="med"/>
            </a:ln>
          </a:top>
          <a:bottom>
            <a:ln w="12700" cap="flat" cmpd="sng">
              <a:solidFill>
                <a:schemeClr val="accent1"/>
              </a:solidFill>
              <a:prstDash val="solid"/>
              <a:round/>
              <a:headEnd type="none" w="med" len="med"/>
              <a:tailEnd type="none" w="med" len="med"/>
            </a:ln>
          </a:bottom>
          <a:insideH>
            <a:ln w="9525" cap="flat" cmpd="sng">
              <a:solidFill>
                <a:srgbClr val="000000">
                  <a:alpha val="0"/>
                </a:srgbClr>
              </a:solidFill>
              <a:prstDash val="solid"/>
              <a:round/>
              <a:headEnd type="none" w="med" len="med"/>
              <a:tailEnd type="none" w="med" len="med"/>
            </a:ln>
          </a:insideH>
          <a:insideV>
            <a:ln w="9525" cap="flat" cmpd="sng">
              <a:solidFill>
                <a:srgbClr val="000000">
                  <a:alpha val="0"/>
                </a:srgbClr>
              </a:solidFill>
              <a:prstDash val="solid"/>
              <a:round/>
              <a:headEnd type="none" w="med" len="med"/>
              <a:tailEnd type="none" w="med" len="med"/>
            </a:ln>
          </a:insideV>
        </a:tcBdr>
        <a:fill>
          <a:solidFill>
            <a:srgbClr val="FFFFFF">
              <a:alpha val="0"/>
            </a:srgbClr>
          </a:solid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i="off"/>
      <a:tcStyle>
        <a:tcBdr/>
      </a:tcStyle>
    </a:lastCol>
    <a:firstCol>
      <a:tcTxStyle b="on" i="off"/>
      <a:tcStyle>
        <a:tcBdr/>
      </a:tcStyle>
    </a:firstCol>
    <a:lastRow>
      <a:tcTxStyle b="on" i="off"/>
      <a:tcStyle>
        <a:tcBdr>
          <a:top>
            <a:ln w="12700" cap="flat" cmpd="sng">
              <a:solidFill>
                <a:schemeClr val="accent1"/>
              </a:solidFill>
              <a:prstDash val="solid"/>
              <a:round/>
              <a:headEnd type="none" w="med" len="med"/>
              <a:tailEnd type="none" w="med" len="med"/>
            </a:ln>
          </a:top>
        </a:tcBdr>
        <a:fill>
          <a:solidFill>
            <a:srgbClr val="FFFFFF">
              <a:alpha val="0"/>
            </a:srgbClr>
          </a:solidFill>
        </a:fill>
      </a:tcStyle>
    </a:lastRow>
    <a:firstRow>
      <a:tcTxStyle b="on" i="off"/>
      <a:tcStyle>
        <a:tcBdr>
          <a:bottom>
            <a:ln w="12700" cap="flat" cmpd="sng">
              <a:solidFill>
                <a:schemeClr val="accent1"/>
              </a:solidFill>
              <a:prstDash val="solid"/>
              <a:round/>
              <a:headEnd type="none" w="med" len="med"/>
              <a:tailEnd type="none" w="med" len="med"/>
            </a:ln>
          </a:bottom>
        </a:tcBdr>
        <a:fill>
          <a:solidFill>
            <a:srgbClr val="FFFFFF">
              <a:alpha val="0"/>
            </a:srgb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658" autoAdjust="0"/>
    <p:restoredTop sz="96395" autoAdjust="0"/>
  </p:normalViewPr>
  <p:slideViewPr>
    <p:cSldViewPr snapToGrid="0" snapToObjects="1">
      <p:cViewPr varScale="1">
        <p:scale>
          <a:sx n="111" d="100"/>
          <a:sy n="111" d="100"/>
        </p:scale>
        <p:origin x="1818" y="114"/>
      </p:cViewPr>
      <p:guideLst>
        <p:guide orient="horz" pos="1502"/>
        <p:guide pos="3515"/>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tableStyles" Target="tableStyles.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handoutMaster" Target="handoutMasters/handoutMaster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7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885CB01-6679-D646-ACB3-8B04B786C15F}" type="datetimeFigureOut">
              <a:rPr lang="en-US" smtClean="0"/>
              <a:t>3/1/2018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2AC0F4D-8A6F-1C4A-B6BF-1558431E4F79}" type="slidenum">
              <a:rPr lang="en-US" smtClean="0"/>
              <a:t>‹#›</a:t>
            </a:fld>
            <a:endParaRPr lang="en-US"/>
          </a:p>
        </p:txBody>
      </p:sp>
    </p:spTree>
    <p:extLst>
      <p:ext uri="{BB962C8B-B14F-4D97-AF65-F5344CB8AC3E}">
        <p14:creationId xmlns:p14="http://schemas.microsoft.com/office/powerpoint/2010/main" val="35540630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200" b="0" i="0" u="none" strike="noStrike" cap="none">
                <a:solidFill>
                  <a:schemeClr val="dk1"/>
                </a:solidFill>
                <a:latin typeface="Arial"/>
                <a:ea typeface="Arial"/>
                <a:cs typeface="Arial"/>
                <a:sym typeface="Arial"/>
              </a:defRPr>
            </a:lvl2pPr>
            <a:lvl3pPr marL="914400" marR="0" lvl="2" indent="0" algn="l" rtl="0">
              <a:spcBef>
                <a:spcPts val="0"/>
              </a:spcBef>
              <a:buNone/>
              <a:defRPr sz="1200" b="0" i="0" u="none" strike="noStrike" cap="none">
                <a:solidFill>
                  <a:schemeClr val="dk1"/>
                </a:solidFill>
                <a:latin typeface="Arial"/>
                <a:ea typeface="Arial"/>
                <a:cs typeface="Arial"/>
                <a:sym typeface="Arial"/>
              </a:defRPr>
            </a:lvl3pPr>
            <a:lvl4pPr marL="1371600" marR="0" lvl="3" indent="0" algn="l" rtl="0">
              <a:spcBef>
                <a:spcPts val="0"/>
              </a:spcBef>
              <a:buNone/>
              <a:defRPr sz="1200" b="0" i="0" u="none" strike="noStrike" cap="none">
                <a:solidFill>
                  <a:schemeClr val="dk1"/>
                </a:solidFill>
                <a:latin typeface="Arial"/>
                <a:ea typeface="Arial"/>
                <a:cs typeface="Arial"/>
                <a:sym typeface="Arial"/>
              </a:defRPr>
            </a:lvl4pPr>
            <a:lvl5pPr marL="1828800" marR="0" lvl="4" indent="0" algn="l" rtl="0">
              <a:spcBef>
                <a:spcPts val="0"/>
              </a:spcBef>
              <a:buNone/>
              <a:defRPr sz="1200" b="0" i="0" u="none" strike="noStrike" cap="none">
                <a:solidFill>
                  <a:schemeClr val="dk1"/>
                </a:solidFill>
                <a:latin typeface="Arial"/>
                <a:ea typeface="Arial"/>
                <a:cs typeface="Arial"/>
                <a:sym typeface="Arial"/>
              </a:defRPr>
            </a:lvl5pPr>
            <a:lvl6pPr marL="2286000" marR="0" lvl="5" indent="0" algn="l" rtl="0">
              <a:spcBef>
                <a:spcPts val="0"/>
              </a:spcBef>
              <a:buNone/>
              <a:defRPr sz="1200" b="0" i="0" u="none" strike="noStrike" cap="none">
                <a:solidFill>
                  <a:schemeClr val="dk1"/>
                </a:solidFill>
                <a:latin typeface="Arial"/>
                <a:ea typeface="Arial"/>
                <a:cs typeface="Arial"/>
                <a:sym typeface="Arial"/>
              </a:defRPr>
            </a:lvl6pPr>
            <a:lvl7pPr marL="2743200" marR="0" lvl="6" indent="0" algn="l" rtl="0">
              <a:spcBef>
                <a:spcPts val="0"/>
              </a:spcBef>
              <a:buNone/>
              <a:defRPr sz="1200" b="0" i="0" u="none" strike="noStrike" cap="none">
                <a:solidFill>
                  <a:schemeClr val="dk1"/>
                </a:solidFill>
                <a:latin typeface="Arial"/>
                <a:ea typeface="Arial"/>
                <a:cs typeface="Arial"/>
                <a:sym typeface="Arial"/>
              </a:defRPr>
            </a:lvl7pPr>
            <a:lvl8pPr marL="3200400" marR="0" lvl="7" indent="0" algn="l" rtl="0">
              <a:spcBef>
                <a:spcPts val="0"/>
              </a:spcBef>
              <a:buNone/>
              <a:defRPr sz="1200" b="0" i="0" u="none" strike="noStrike" cap="none">
                <a:solidFill>
                  <a:schemeClr val="dk1"/>
                </a:solidFill>
                <a:latin typeface="Arial"/>
                <a:ea typeface="Arial"/>
                <a:cs typeface="Arial"/>
                <a:sym typeface="Arial"/>
              </a:defRPr>
            </a:lvl8pPr>
            <a:lvl9pPr marL="3657600" marR="0" lvl="8" indent="0" algn="l" rtl="0">
              <a:spcBef>
                <a:spcPts val="0"/>
              </a:spcBef>
              <a:buNone/>
              <a:defRPr sz="1200" b="0" i="0" u="none" strike="noStrike" cap="none">
                <a:solidFill>
                  <a:schemeClr val="dk1"/>
                </a:solidFill>
                <a:latin typeface="Arial"/>
                <a:ea typeface="Arial"/>
                <a:cs typeface="Arial"/>
                <a:sym typeface="Arial"/>
              </a:defRPr>
            </a:lvl9pPr>
          </a:lstStyle>
          <a:p>
            <a:endParaRPr/>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457102709"/>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cap="none" dirty="0" smtClean="0">
                <a:solidFill>
                  <a:schemeClr val="dk1"/>
                </a:solidFill>
                <a:latin typeface="Arial"/>
                <a:ea typeface="Arial"/>
                <a:cs typeface="Arial"/>
                <a:sym typeface="Arial"/>
              </a:rPr>
              <a:t>If this PowerPoint presentation contains mathematical equations, you may need to check that your computer has the following installed:</a:t>
            </a:r>
          </a:p>
          <a:p>
            <a:r>
              <a:rPr lang="en-US" sz="1200" b="0" i="0" u="none" strike="noStrike" kern="1200" cap="none" dirty="0" smtClean="0">
                <a:solidFill>
                  <a:schemeClr val="dk1"/>
                </a:solidFill>
                <a:latin typeface="Arial"/>
                <a:ea typeface="Arial"/>
                <a:cs typeface="Arial"/>
                <a:sym typeface="Arial"/>
              </a:rPr>
              <a:t>1) MathType Plugin</a:t>
            </a:r>
          </a:p>
          <a:p>
            <a:r>
              <a:rPr lang="en-US" sz="1200" b="0" i="0" u="none" strike="noStrike" kern="1200" cap="none" dirty="0" smtClean="0">
                <a:solidFill>
                  <a:schemeClr val="dk1"/>
                </a:solidFill>
                <a:latin typeface="Arial"/>
                <a:ea typeface="Arial"/>
                <a:cs typeface="Arial"/>
                <a:sym typeface="Arial"/>
              </a:rPr>
              <a:t>2) Math Player (free versions available)</a:t>
            </a:r>
          </a:p>
          <a:p>
            <a:r>
              <a:rPr lang="en-US" sz="1200" b="0" i="0" u="none" strike="noStrike" kern="1200" cap="none" dirty="0" smtClean="0">
                <a:solidFill>
                  <a:schemeClr val="dk1"/>
                </a:solidFill>
                <a:latin typeface="Arial"/>
                <a:ea typeface="Arial"/>
                <a:cs typeface="Arial"/>
                <a:sym typeface="Arial"/>
              </a:rPr>
              <a:t>3) NVDA Reader (free versions available)</a:t>
            </a:r>
          </a:p>
          <a:p>
            <a:endParaRPr lang="en-US" sz="1200" b="0" i="0" u="none" strike="noStrike" kern="1200" cap="none" dirty="0" smtClean="0">
              <a:solidFill>
                <a:schemeClr val="dk1"/>
              </a:solidFill>
              <a:latin typeface="Arial"/>
              <a:cs typeface="Arial"/>
              <a:sym typeface="Arial"/>
            </a:endParaRPr>
          </a:p>
          <a:p>
            <a:pPr>
              <a:defRPr/>
            </a:pPr>
            <a:r>
              <a:rPr lang="en-US" altLang="en-US" b="1" dirty="0" smtClean="0">
                <a:ea typeface="ＭＳ Ｐゴシック" panose="020B0600070205080204" pitchFamily="34" charset="-128"/>
              </a:rPr>
              <a:t>Advance Preparation</a:t>
            </a:r>
          </a:p>
          <a:p>
            <a:pPr>
              <a:defRPr/>
            </a:pPr>
            <a:endParaRPr lang="en-US" altLang="en-US" sz="1400" dirty="0" smtClean="0">
              <a:ea typeface="ＭＳ Ｐゴシック" panose="020B0600070205080204" pitchFamily="34" charset="-128"/>
            </a:endParaRPr>
          </a:p>
          <a:p>
            <a:pPr>
              <a:defRPr/>
            </a:pPr>
            <a:r>
              <a:rPr lang="en-US" altLang="en-US" dirty="0" smtClean="0">
                <a:ea typeface="ＭＳ Ｐゴシック" panose="020B0600070205080204" pitchFamily="34" charset="-128"/>
              </a:rPr>
              <a:t>Student Readiness</a:t>
            </a:r>
          </a:p>
          <a:p>
            <a:pPr marL="171450" indent="-171450">
              <a:buFont typeface="Arial" panose="020B0604020202020204" pitchFamily="34" charset="0"/>
              <a:buChar char="•"/>
              <a:defRPr/>
            </a:pPr>
            <a:r>
              <a:rPr lang="en-US" altLang="en-US" dirty="0" smtClean="0">
                <a:ea typeface="ＭＳ Ｐゴシック" panose="020B0600070205080204" pitchFamily="34" charset="-128"/>
              </a:rPr>
              <a:t>Assign the associated section of MyBRADYLab and review student scores. Review the chapter material in the Instructor Resources, which includes Student Handouts, PowerPoint slides, and the </a:t>
            </a:r>
            <a:r>
              <a:rPr lang="en-US" altLang="en-US" dirty="0" err="1" smtClean="0">
                <a:ea typeface="ＭＳ Ｐゴシック" panose="020B0600070205080204" pitchFamily="34" charset="-128"/>
              </a:rPr>
              <a:t>MyTest</a:t>
            </a:r>
            <a:r>
              <a:rPr lang="en-US" altLang="en-US" dirty="0" smtClean="0">
                <a:ea typeface="ＭＳ Ｐゴシック" panose="020B0600070205080204" pitchFamily="34" charset="-128"/>
              </a:rPr>
              <a:t> Program.</a:t>
            </a:r>
          </a:p>
          <a:p>
            <a:pPr>
              <a:buFont typeface="Arial" panose="020B0604020202020204" pitchFamily="34" charset="0"/>
              <a:buNone/>
              <a:defRPr/>
            </a:pPr>
            <a:endParaRPr lang="en-US" altLang="en-US" sz="2000" dirty="0" smtClean="0">
              <a:ea typeface="ＭＳ Ｐゴシック" panose="020B0600070205080204" pitchFamily="34" charset="-128"/>
            </a:endParaRPr>
          </a:p>
          <a:p>
            <a:pPr>
              <a:defRPr/>
            </a:pPr>
            <a:r>
              <a:rPr lang="en-US" altLang="en-US" dirty="0" smtClean="0">
                <a:ea typeface="ＭＳ Ｐゴシック" panose="020B0600070205080204" pitchFamily="34" charset="-128"/>
              </a:rPr>
              <a:t>Prepare</a:t>
            </a:r>
            <a:endParaRPr lang="en-US" altLang="en-US" sz="2000" dirty="0" smtClean="0">
              <a:ea typeface="ＭＳ Ｐゴシック" panose="020B0600070205080204" pitchFamily="34" charset="-128"/>
            </a:endParaRPr>
          </a:p>
          <a:p>
            <a:pPr marL="171450" indent="-171450">
              <a:buFont typeface="Arial" panose="020B0604020202020204" pitchFamily="34" charset="0"/>
              <a:buChar char="•"/>
              <a:defRPr/>
            </a:pPr>
            <a:r>
              <a:rPr lang="en-US" altLang="en-US" dirty="0" smtClean="0">
                <a:ea typeface="ＭＳ Ｐゴシック" panose="020B0600070205080204" pitchFamily="34" charset="-128"/>
              </a:rPr>
              <a:t>Consider asking a pediatric nurse or early childhood development specialist from a day care center to be a guest speaker on child development.</a:t>
            </a:r>
          </a:p>
          <a:p>
            <a:pPr marL="171450" indent="-171450">
              <a:buFont typeface="Arial" panose="020B0604020202020204" pitchFamily="34" charset="0"/>
              <a:buChar char="•"/>
              <a:defRPr/>
            </a:pPr>
            <a:r>
              <a:rPr lang="en-US" altLang="en-US" dirty="0" smtClean="0">
                <a:ea typeface="ＭＳ Ｐゴシック" panose="020B0600070205080204" pitchFamily="34" charset="-128"/>
              </a:rPr>
              <a:t>Bring a bag of cotton balls, cheap pairs of weak reading glasses, some petroleum jelly, gardening gloves, some sewing needles, and thread for a class activity. (explained later in the chapter)</a:t>
            </a:r>
          </a:p>
          <a:p>
            <a:pPr marL="171450" indent="-171450">
              <a:buFont typeface="Arial" panose="020B0604020202020204" pitchFamily="34" charset="0"/>
              <a:buChar char="•"/>
              <a:defRPr/>
            </a:pPr>
            <a:endParaRPr lang="en-US" altLang="en-US" sz="2000" dirty="0" smtClean="0">
              <a:ea typeface="ＭＳ Ｐゴシック" panose="020B0600070205080204" pitchFamily="34" charset="-128"/>
            </a:endParaRPr>
          </a:p>
          <a:p>
            <a:pPr>
              <a:buFont typeface="Arial" panose="020B0604020202020204" pitchFamily="34" charset="0"/>
              <a:buNone/>
              <a:defRPr/>
            </a:pPr>
            <a:r>
              <a:rPr lang="en-US" altLang="en-US" sz="2000" dirty="0" smtClean="0">
                <a:ea typeface="ＭＳ Ｐゴシック" panose="020B0600070205080204" pitchFamily="34" charset="-128"/>
              </a:rPr>
              <a:t>The total teaching time recommended is only a guideline. Take into consideration factors such as the pace at which students learn, the size of the class, breaks, and classroom activities. The actual time devoted to teaching objectives is the responsibility of the instructor.</a:t>
            </a:r>
            <a:endParaRPr lang="en-US" altLang="en-US" sz="3600" dirty="0" smtClean="0">
              <a:ea typeface="ＭＳ Ｐゴシック" panose="020B0600070205080204" pitchFamily="34" charset="-128"/>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3099114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Every child develops at his own pace. However, if an infant isn’t able to perform expected tasks within the normal time frame, the infant should be evaluated by a physician. EMTs should know which types of movements and activities are expected during each of these periods so they can better assess the pediatric patient and understand his responses.</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10</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9772167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Discuss reflexes and movements typically expected to be performed by neonates.</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11</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2613074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Discuss activities typically expected to be performed by infants.</a:t>
            </a:r>
          </a:p>
          <a:p>
            <a:pPr lvl="0" eaLnBrk="0" fontAlgn="base" hangingPunct="0">
              <a:spcBef>
                <a:spcPct val="30000"/>
              </a:spcBef>
              <a:spcAft>
                <a:spcPct val="0"/>
              </a:spcAft>
            </a:pPr>
            <a:endParaRPr lang="en-US" altLang="en-US">
              <a:solidFill>
                <a:prstClr val="black"/>
              </a:solidFill>
              <a:latin typeface="Calibri"/>
              <a:ea typeface="ＭＳ Ｐゴシック" panose="020B0600070205080204" pitchFamily="34" charset="-128"/>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12</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8852501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A neonate’s heart rate ranges from 100 to 205 beats per minute. At birth, the heart rate is normally 140–160 bpm. Within the first 30 minutes, the rate decreases to 100–160, then usually settles to around 120 bpm and remains that way or slightly decreases throughout infancy; however, the infant’s heart rate can range from 100 to 180 bpm.</a:t>
            </a:r>
          </a:p>
          <a:p>
            <a:pPr lvl="0" eaLnBrk="0" fontAlgn="base" hangingPunct="0">
              <a:spcBef>
                <a:spcPct val="30000"/>
              </a:spcBef>
              <a:spcAft>
                <a:spcPct val="0"/>
              </a:spcAft>
            </a:pPr>
            <a:endParaRPr lang="en-US" altLang="en-US" dirty="0">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In general, as an infant ages, heart rate and respiratory rate decrease, and systolic blood pressure increases.</a:t>
            </a:r>
          </a:p>
          <a:p>
            <a:pPr lvl="0" eaLnBrk="0" fontAlgn="base" hangingPunct="0">
              <a:spcBef>
                <a:spcPct val="30000"/>
              </a:spcBef>
              <a:spcAft>
                <a:spcPct val="0"/>
              </a:spcAft>
            </a:pPr>
            <a:endParaRPr lang="en-US" altLang="en-US" dirty="0">
              <a:solidFill>
                <a:prstClr val="black"/>
              </a:solidFill>
              <a:latin typeface="Calibri"/>
              <a:ea typeface="ＭＳ Ｐゴシック" panose="020B0600070205080204" pitchFamily="34" charset="-128"/>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13</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653475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In general, as an infant ages, heart rate and respiratory rate decrease, and systolic blood pressure increases.</a:t>
            </a:r>
          </a:p>
          <a:p>
            <a:pPr lvl="0" eaLnBrk="0" fontAlgn="base" hangingPunct="0">
              <a:spcBef>
                <a:spcPct val="30000"/>
              </a:spcBef>
              <a:spcAft>
                <a:spcPct val="0"/>
              </a:spcAft>
            </a:pPr>
            <a:endParaRPr lang="en-US" altLang="en-US">
              <a:solidFill>
                <a:prstClr val="black"/>
              </a:solidFill>
              <a:latin typeface="Calibri"/>
              <a:ea typeface="ＭＳ Ｐゴシック" panose="020B0600070205080204" pitchFamily="34" charset="-128"/>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14</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9242908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The initial birth weight of the neonate normally drops 5–10 percent in the first 2 weeks of life, but the lost weight is normally regained shortly thereafter. The baby’s weight will continue to increase throughout infancy with proper nutrition. Infants require breast milk or formula to meet their nutritional needs. As an infant’s first year progresses, the infant will consume other soft foods without yet having teeth.</a:t>
            </a:r>
          </a:p>
          <a:p>
            <a:pPr lvl="0" eaLnBrk="0" fontAlgn="base" hangingPunct="0">
              <a:spcBef>
                <a:spcPct val="30000"/>
              </a:spcBef>
              <a:spcAft>
                <a:spcPct val="0"/>
              </a:spcAft>
            </a:pPr>
            <a:endParaRPr lang="en-US" altLang="en-US">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endParaRPr lang="en-US" altLang="en-US">
              <a:solidFill>
                <a:prstClr val="black"/>
              </a:solidFill>
              <a:latin typeface="Calibri"/>
              <a:ea typeface="ＭＳ Ｐゴシック" panose="020B0600070205080204" pitchFamily="34" charset="-128"/>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15</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40338802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defRPr/>
            </a:pPr>
            <a:r>
              <a:rPr lang="en-US" altLang="en-US" b="1">
                <a:solidFill>
                  <a:prstClr val="black"/>
                </a:solidFill>
                <a:latin typeface="Calibri"/>
                <a:ea typeface="ＭＳ Ｐゴシック" panose="020B0600070205080204" pitchFamily="34" charset="-128"/>
              </a:rPr>
              <a:t>Points to Emphasize</a:t>
            </a:r>
            <a:endParaRPr lang="en-US" altLang="en-US">
              <a:solidFill>
                <a:prstClr val="black"/>
              </a:solidFill>
              <a:latin typeface="Calibri"/>
              <a:ea typeface="ＭＳ Ｐゴシック" panose="020B0600070205080204" pitchFamily="34" charset="-128"/>
            </a:endParaRPr>
          </a:p>
          <a:p>
            <a:pPr marL="171450" lvl="0" indent="-171450" eaLnBrk="0" fontAlgn="base" hangingPunct="0">
              <a:spcBef>
                <a:spcPct val="30000"/>
              </a:spcBef>
              <a:spcAft>
                <a:spcPct val="0"/>
              </a:spcAft>
              <a:buFont typeface="Arial" panose="020B0604020202020204" pitchFamily="34" charset="0"/>
              <a:buChar char="•"/>
              <a:defRPr/>
            </a:pPr>
            <a:r>
              <a:rPr lang="en-US" altLang="en-US">
                <a:solidFill>
                  <a:prstClr val="black"/>
                </a:solidFill>
                <a:latin typeface="Calibri"/>
                <a:ea typeface="ＭＳ Ｐゴシック" panose="020B0600070205080204" pitchFamily="34" charset="-128"/>
              </a:rPr>
              <a:t>Infants and small children are susceptible to airway obstruction and fatigue from labored breathing.</a:t>
            </a:r>
          </a:p>
          <a:p>
            <a:pPr marL="171450" lvl="0" indent="-171450" eaLnBrk="0" fontAlgn="base" hangingPunct="0">
              <a:spcBef>
                <a:spcPct val="30000"/>
              </a:spcBef>
              <a:spcAft>
                <a:spcPct val="0"/>
              </a:spcAft>
              <a:buFont typeface="Arial" panose="020B0604020202020204" pitchFamily="34" charset="0"/>
              <a:buChar char="•"/>
              <a:defRPr/>
            </a:pPr>
            <a:r>
              <a:rPr lang="en-US" altLang="en-US">
                <a:solidFill>
                  <a:prstClr val="black"/>
                </a:solidFill>
                <a:latin typeface="Calibri"/>
                <a:ea typeface="ＭＳ Ｐゴシック" panose="020B0600070205080204" pitchFamily="34" charset="-128"/>
              </a:rPr>
              <a:t>An infant should be able to crawl and sit unassisted by 12 months of age.</a:t>
            </a:r>
          </a:p>
          <a:p>
            <a:pPr marL="171450" lvl="0" indent="-171450" eaLnBrk="0" fontAlgn="base" hangingPunct="0">
              <a:spcBef>
                <a:spcPct val="30000"/>
              </a:spcBef>
              <a:spcAft>
                <a:spcPct val="0"/>
              </a:spcAft>
              <a:buFont typeface="Arial" panose="020B0604020202020204" pitchFamily="34" charset="0"/>
              <a:buChar char="•"/>
              <a:defRPr/>
            </a:pPr>
            <a:r>
              <a:rPr lang="en-US" altLang="en-US">
                <a:solidFill>
                  <a:prstClr val="black"/>
                </a:solidFill>
                <a:latin typeface="Calibri"/>
                <a:ea typeface="ＭＳ Ｐゴシック" panose="020B0600070205080204" pitchFamily="34" charset="-128"/>
              </a:rPr>
              <a:t>Crying is a typical response of infants to strangers </a:t>
            </a:r>
          </a:p>
          <a:p>
            <a:pPr lvl="0" eaLnBrk="0" fontAlgn="base" hangingPunct="0">
              <a:spcBef>
                <a:spcPct val="30000"/>
              </a:spcBef>
              <a:spcAft>
                <a:spcPct val="0"/>
              </a:spcAft>
              <a:defRPr/>
            </a:pPr>
            <a:endParaRPr lang="en-US" altLang="en-US">
              <a:solidFill>
                <a:prstClr val="black"/>
              </a:solidFill>
              <a:latin typeface="Calibri"/>
              <a:ea typeface="ＭＳ Ｐゴシック" panose="020B0600070205080204" pitchFamily="34" charset="-128"/>
            </a:endParaRPr>
          </a:p>
          <a:p>
            <a:pPr lvl="0" eaLnBrk="0" fontAlgn="base" hangingPunct="0">
              <a:spcBef>
                <a:spcPct val="30000"/>
              </a:spcBef>
              <a:spcAft>
                <a:spcPct val="0"/>
              </a:spcAft>
              <a:defRPr/>
            </a:pPr>
            <a:r>
              <a:rPr lang="en-US" altLang="en-US" b="1">
                <a:solidFill>
                  <a:prstClr val="black"/>
                </a:solidFill>
                <a:latin typeface="Calibri"/>
                <a:ea typeface="ＭＳ Ｐゴシック" panose="020B0600070205080204" pitchFamily="34" charset="-128"/>
              </a:rPr>
              <a:t>Discussion Question</a:t>
            </a:r>
            <a:endParaRPr lang="en-US" altLang="en-US">
              <a:solidFill>
                <a:prstClr val="black"/>
              </a:solidFill>
              <a:latin typeface="Calibri"/>
              <a:ea typeface="ＭＳ Ｐゴシック" panose="020B0600070205080204" pitchFamily="34" charset="-128"/>
            </a:endParaRPr>
          </a:p>
          <a:p>
            <a:pPr lvl="0" eaLnBrk="0" fontAlgn="base" hangingPunct="0">
              <a:spcBef>
                <a:spcPct val="30000"/>
              </a:spcBef>
              <a:spcAft>
                <a:spcPct val="0"/>
              </a:spcAft>
              <a:defRPr/>
            </a:pPr>
            <a:r>
              <a:rPr lang="en-US" altLang="en-US">
                <a:solidFill>
                  <a:prstClr val="black"/>
                </a:solidFill>
                <a:latin typeface="Calibri"/>
                <a:ea typeface="ＭＳ Ｐゴシック" panose="020B0600070205080204" pitchFamily="34" charset="-128"/>
              </a:rPr>
              <a:t>What are the psychosocial characteristics of infants?</a:t>
            </a:r>
          </a:p>
          <a:p>
            <a:pPr lvl="0" eaLnBrk="0" fontAlgn="base" hangingPunct="0">
              <a:spcBef>
                <a:spcPct val="30000"/>
              </a:spcBef>
              <a:spcAft>
                <a:spcPct val="0"/>
              </a:spcAft>
              <a:defRPr/>
            </a:pPr>
            <a:endParaRPr lang="en-US" altLang="en-US" dirty="0">
              <a:solidFill>
                <a:prstClr val="black"/>
              </a:solidFill>
              <a:latin typeface="Calibri"/>
              <a:ea typeface="ＭＳ Ｐゴシック" panose="020B0600070205080204" pitchFamily="34" charset="-128"/>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16</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3190600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Infants have immature accessory muscles. This makes them easily susceptible to early fatigue from labored breathing. The infant’s less rigid chest wall and more horizontally placed ribs promote diaphragmatic breathing. Therefore, the EMT should examine both the chest and the abdomen when assessing an infant’s respiration.</a:t>
            </a:r>
          </a:p>
          <a:p>
            <a:pPr lvl="0" eaLnBrk="0" fontAlgn="base" hangingPunct="0">
              <a:spcBef>
                <a:spcPct val="30000"/>
              </a:spcBef>
              <a:spcAft>
                <a:spcPct val="0"/>
              </a:spcAft>
            </a:pPr>
            <a:endParaRPr lang="en-US" altLang="en-US">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Most of the neonate’s immunity is based on antibodies that he received through the placenta from his mother during pregnancy. This is called passive immunity and is normally retained through the first 6 months of life. Babies who are breast-fed may also receive antibodies from their mother’s breast milk and will retain immunity as long as breastfeeding continues.</a:t>
            </a:r>
          </a:p>
          <a:p>
            <a:pPr lvl="0" eaLnBrk="0" fontAlgn="base" hangingPunct="0">
              <a:spcBef>
                <a:spcPct val="30000"/>
              </a:spcBef>
              <a:spcAft>
                <a:spcPct val="0"/>
              </a:spcAft>
            </a:pPr>
            <a:endParaRPr lang="en-US" altLang="en-US">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Reflexes include blinking, startling, rooting, sucking, swallowing, stepping, gagging, and grasping reflexes. Their strong and coordinated sucking and gag reflexes help them survive.</a:t>
            </a:r>
          </a:p>
          <a:p>
            <a:pPr lvl="0" eaLnBrk="0" fontAlgn="base" hangingPunct="0">
              <a:spcBef>
                <a:spcPct val="30000"/>
              </a:spcBef>
              <a:spcAft>
                <a:spcPct val="0"/>
              </a:spcAft>
            </a:pPr>
            <a:endParaRPr lang="en-US" altLang="en-US">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endParaRPr lang="en-US" altLang="en-US">
              <a:solidFill>
                <a:prstClr val="black"/>
              </a:solidFill>
              <a:latin typeface="Calibri"/>
              <a:ea typeface="ＭＳ Ｐゴシック" panose="020B0600070205080204" pitchFamily="34" charset="-128"/>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17</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7103423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Infants are able to sense pain and touch. Although they aren’t capable of localizing pain, it’s important to consider that an infant may be experiencing pain if the infant is crying.</a:t>
            </a:r>
          </a:p>
          <a:p>
            <a:pPr lvl="0" eaLnBrk="0" fontAlgn="base" hangingPunct="0">
              <a:spcBef>
                <a:spcPct val="30000"/>
              </a:spcBef>
              <a:spcAft>
                <a:spcPct val="0"/>
              </a:spcAft>
            </a:pPr>
            <a:endParaRPr lang="en-US" altLang="en-US">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The EMT should never press on the fontanelles. Normally, the fontanelles are level to the skull. If the child is dehydrated, the fontanelles may appear depressed or sunken in relation to the rest of the skull or full or raised if the infant has an infection or injury causing an increase in intracranial pressure.</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18</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6853673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If an infant isn’t able to perform these tasks within the normal time frame, the infant should be evaluated by a physician.</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19</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3628034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fontAlgn="base">
              <a:spcBef>
                <a:spcPct val="0"/>
              </a:spcBef>
              <a:spcAft>
                <a:spcPct val="0"/>
              </a:spcAft>
            </a:pPr>
            <a:r>
              <a:rPr lang="en-US" altLang="en-US">
                <a:solidFill>
                  <a:prstClr val="black"/>
                </a:solidFill>
                <a:latin typeface="Calibri"/>
                <a:ea typeface="ＭＳ Ｐゴシック" panose="020B0600070205080204" pitchFamily="34" charset="-128"/>
              </a:rPr>
              <a:t>Explain to students what the National EMS Education Standards are. The National EMS Education Standards communicate the expectations of entry-level EMS providers. As EMTs, students will be expected to be competent in these areas. Acknowledge that the standards are broad, general statements. Although this lesson addresses the listed competencies, the competencies are often complex and require completion of more than one lesson to accomplish. The student is also expected to review the chapter objectives to foreshadow what will be in the chapter. By mastering the key terms the EMT student will better understand the learning and be able to communicate more clearly.</a:t>
            </a:r>
          </a:p>
          <a:p>
            <a:pPr lvl="0" fontAlgn="base">
              <a:spcBef>
                <a:spcPct val="0"/>
              </a:spcBef>
              <a:spcAft>
                <a:spcPct val="0"/>
              </a:spcAft>
            </a:pPr>
            <a:endParaRPr lang="en-US" altLang="en-US">
              <a:solidFill>
                <a:prstClr val="black"/>
              </a:solidFill>
              <a:latin typeface="Calibri"/>
              <a:ea typeface="ＭＳ Ｐゴシック" panose="020B0600070205080204" pitchFamily="34" charset="-128"/>
            </a:endParaRPr>
          </a:p>
          <a:p>
            <a:pPr lvl="0" fontAlgn="base">
              <a:spcBef>
                <a:spcPct val="0"/>
              </a:spcBef>
              <a:spcAft>
                <a:spcPct val="0"/>
              </a:spcAft>
            </a:pPr>
            <a:r>
              <a:rPr lang="en-US" altLang="en-US">
                <a:solidFill>
                  <a:prstClr val="black"/>
                </a:solidFill>
                <a:latin typeface="Calibri"/>
                <a:ea typeface="ＭＳ Ｐゴシック" panose="020B0600070205080204" pitchFamily="34" charset="-128"/>
              </a:rPr>
              <a:t>Additionally, explain to the students that the purpose of using these slides is to help keep the instructor focused on highlighting important portions of the material, explain interrelationships of topics, and discuss how to apply this information. It’s not the intent of the presentation (or slides alone) to include every component in the chapter. This presentation still requires the student to thoroughly read the chapter.</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7726771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An infant should also be able to push down on their legs and feet when held over a firm surface, begin to babble, and try to imitate familiar sounds.</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20</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0510705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Infants should also imitate some words, gestures, and facial expressions; begin to use objects like brushes, cups, or phone; and correctly finger feed themselves.</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21</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6682359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You may encounter different responses when you attempt to take an infant away from their parent. In most cases, the infant will protest and act as if in despair and withdrawal when separated from their caregiver. To them, you’re not their caregiver and they will tend to be afraid of you.</a:t>
            </a:r>
          </a:p>
          <a:p>
            <a:pPr lvl="0" eaLnBrk="0" fontAlgn="base" hangingPunct="0">
              <a:spcBef>
                <a:spcPct val="30000"/>
              </a:spcBef>
              <a:spcAft>
                <a:spcPct val="0"/>
              </a:spcAft>
            </a:pPr>
            <a:endParaRPr lang="en-US" altLang="en-US">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Try to keep the parents calm; although the infant may not be able to understand what’s occurring, they can identify changes in emotion and gestures, especially from their parents. If the parent is upset and scared, the infant will usually respond the same way.</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22</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2663291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b="1">
                <a:solidFill>
                  <a:prstClr val="black"/>
                </a:solidFill>
                <a:latin typeface="Calibri"/>
                <a:ea typeface="ＭＳ Ｐゴシック" panose="020B0600070205080204" pitchFamily="34" charset="-128"/>
              </a:rPr>
              <a:t>Discussion Question</a:t>
            </a:r>
            <a:endParaRPr lang="en-US" altLang="en-US">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At what age should you expect pediatric patients to experience separation anxiety?</a:t>
            </a:r>
          </a:p>
          <a:p>
            <a:pPr lvl="0" eaLnBrk="0" fontAlgn="base" hangingPunct="0">
              <a:spcBef>
                <a:spcPct val="30000"/>
              </a:spcBef>
              <a:spcAft>
                <a:spcPct val="0"/>
              </a:spcAft>
            </a:pPr>
            <a:endParaRPr lang="en-US" altLang="en-US">
              <a:solidFill>
                <a:prstClr val="black"/>
              </a:solidFill>
              <a:latin typeface="Calibri"/>
              <a:ea typeface="ＭＳ Ｐゴシック" panose="020B0600070205080204" pitchFamily="34" charset="-128"/>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24</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3486262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b="1">
                <a:solidFill>
                  <a:prstClr val="black"/>
                </a:solidFill>
                <a:latin typeface="Calibri"/>
                <a:ea typeface="ＭＳ Ｐゴシック" panose="020B0600070205080204" pitchFamily="34" charset="-128"/>
              </a:rPr>
              <a:t>Discussion Question</a:t>
            </a:r>
            <a:endParaRPr lang="en-US" altLang="en-US">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What are some techniques for establishing trust with a toddler or preschooler?</a:t>
            </a:r>
          </a:p>
          <a:p>
            <a:pPr lvl="0" eaLnBrk="0" fontAlgn="base" hangingPunct="0">
              <a:spcBef>
                <a:spcPct val="30000"/>
              </a:spcBef>
              <a:spcAft>
                <a:spcPct val="0"/>
              </a:spcAft>
            </a:pPr>
            <a:endParaRPr lang="en-US" altLang="en-US">
              <a:solidFill>
                <a:prstClr val="black"/>
              </a:solidFill>
              <a:latin typeface="Calibri"/>
              <a:ea typeface="ＭＳ Ｐゴシック" panose="020B0600070205080204" pitchFamily="34" charset="-128"/>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25</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2414191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a:solidFill>
                  <a:prstClr val="black"/>
                </a:solidFill>
                <a:latin typeface="Verdana" panose="020B0604030504040204" pitchFamily="34" charset="0"/>
                <a:ea typeface="ＭＳ Ｐゴシック" panose="020B0600070205080204" pitchFamily="34" charset="-128"/>
              </a:rPr>
              <a:t>Toilet training should be completed around 28 months but </a:t>
            </a:r>
            <a:r>
              <a:rPr lang="en-US" altLang="en-US">
                <a:solidFill>
                  <a:prstClr val="black"/>
                </a:solidFill>
                <a:latin typeface="Calibri"/>
                <a:ea typeface="ＭＳ Ｐゴシック" panose="020B0600070205080204" pitchFamily="34" charset="-128"/>
              </a:rPr>
              <a:t>most children will continue to experience bed-wetting at night until they’re six or seven years of age.</a:t>
            </a:r>
            <a:endParaRPr lang="en-US" altLang="en-US">
              <a:solidFill>
                <a:prstClr val="black"/>
              </a:solidFill>
              <a:latin typeface="Verdana" panose="020B0604030504040204" pitchFamily="34" charset="0"/>
              <a:ea typeface="ＭＳ Ｐゴシック" panose="020B0600070205080204" pitchFamily="34" charset="-128"/>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26</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2264867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a:solidFill>
                  <a:prstClr val="black"/>
                </a:solidFill>
                <a:latin typeface="Verdana" panose="020B0604030504040204" pitchFamily="34" charset="0"/>
                <a:ea typeface="ＭＳ Ｐゴシック" panose="020B0600070205080204" pitchFamily="34" charset="-128"/>
              </a:rPr>
              <a:t>Three-year-olds should also be able to recognize names, faces, voices, objects, and body parts.</a:t>
            </a:r>
          </a:p>
          <a:p>
            <a:pPr lvl="0" eaLnBrk="0" fontAlgn="base" hangingPunct="0">
              <a:spcBef>
                <a:spcPct val="30000"/>
              </a:spcBef>
              <a:spcAft>
                <a:spcPct val="0"/>
              </a:spcAft>
            </a:pPr>
            <a:endParaRPr lang="en-US" altLang="en-US">
              <a:solidFill>
                <a:prstClr val="black"/>
              </a:solidFill>
              <a:latin typeface="Calibri"/>
              <a:ea typeface="ＭＳ Ｐゴシック" panose="020B0600070205080204" pitchFamily="34" charset="-128"/>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27</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8825515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Five-year-olds should also be able to u</a:t>
            </a:r>
            <a:r>
              <a:rPr lang="en-US" altLang="en-US">
                <a:solidFill>
                  <a:prstClr val="black"/>
                </a:solidFill>
                <a:latin typeface="Verdana" panose="020B0604030504040204" pitchFamily="34" charset="0"/>
                <a:ea typeface="ＭＳ Ｐゴシック" panose="020B0600070205080204" pitchFamily="34" charset="-128"/>
              </a:rPr>
              <a:t>se forks, spoons, and sometimes knives appropriately.</a:t>
            </a:r>
          </a:p>
          <a:p>
            <a:pPr lvl="0" eaLnBrk="0" fontAlgn="base" hangingPunct="0">
              <a:spcBef>
                <a:spcPct val="30000"/>
              </a:spcBef>
              <a:spcAft>
                <a:spcPct val="0"/>
              </a:spcAft>
            </a:pPr>
            <a:endParaRPr lang="en-US" altLang="en-US">
              <a:solidFill>
                <a:prstClr val="black"/>
              </a:solidFill>
              <a:latin typeface="Calibri"/>
              <a:ea typeface="ＭＳ Ｐゴシック" panose="020B0600070205080204" pitchFamily="34" charset="-128"/>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28</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50505803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By 18 to 24 months a child can understand cause and effect. Most children develop separation anxiety at approximately 18 months of age. This reaction normally includes the child clinging to the parent or caregiver and crying when the person leaves. By age five, a preschooler can say their name and address. They can also recall and tell stories using sentences.</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29</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14176444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b="1">
                <a:solidFill>
                  <a:prstClr val="black"/>
                </a:solidFill>
                <a:latin typeface="Calibri"/>
                <a:ea typeface="ＭＳ Ｐゴシック" panose="020B0600070205080204" pitchFamily="34" charset="-128"/>
              </a:rPr>
              <a:t>Case Study Discussion</a:t>
            </a:r>
            <a:endParaRPr lang="en-US" altLang="en-US">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Use the case study content and questions to foreshadow the upcoming lesson content. </a:t>
            </a:r>
          </a:p>
          <a:p>
            <a:pPr lvl="0" eaLnBrk="0" fontAlgn="base" hangingPunct="0">
              <a:spcBef>
                <a:spcPct val="30000"/>
              </a:spcBef>
              <a:spcAft>
                <a:spcPct val="0"/>
              </a:spcAft>
            </a:pPr>
            <a:endParaRPr lang="en-US" altLang="en-US">
              <a:solidFill>
                <a:prstClr val="black"/>
              </a:solidFill>
              <a:latin typeface="Calibri"/>
              <a:ea typeface="ＭＳ Ｐゴシック" panose="020B0600070205080204" pitchFamily="34" charset="-128"/>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30</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8603563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These bulleted points are the major headings from the chapter, in order. The purpose is to provide a basic lecture navigation for the student.</a:t>
            </a:r>
          </a:p>
          <a:p>
            <a:pPr lvl="0" eaLnBrk="0" fontAlgn="base" hangingPunct="0">
              <a:spcBef>
                <a:spcPct val="30000"/>
              </a:spcBef>
              <a:spcAft>
                <a:spcPct val="0"/>
              </a:spcAft>
            </a:pPr>
            <a:endParaRPr lang="en-US" altLang="en-US">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b="1">
                <a:solidFill>
                  <a:prstClr val="black"/>
                </a:solidFill>
                <a:latin typeface="Calibri"/>
                <a:ea typeface="ＭＳ Ｐゴシック" panose="020B0600070205080204" pitchFamily="34" charset="-128"/>
              </a:rPr>
              <a:t>Introduction</a:t>
            </a:r>
            <a:endParaRPr lang="en-US" altLang="en-US">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During this lesson, students will learn about the stages of life span development and how to apply this knowledge to emergency care. </a:t>
            </a:r>
          </a:p>
          <a:p>
            <a:pPr lvl="0" eaLnBrk="0" fontAlgn="base" hangingPunct="0">
              <a:spcBef>
                <a:spcPct val="30000"/>
              </a:spcBef>
              <a:spcAft>
                <a:spcPct val="0"/>
              </a:spcAft>
            </a:pPr>
            <a:endParaRPr lang="en-US" altLang="en-US">
              <a:solidFill>
                <a:prstClr val="black"/>
              </a:solidFill>
              <a:latin typeface="Calibri"/>
              <a:ea typeface="ＭＳ Ｐゴシック" panose="020B0600070205080204" pitchFamily="34" charset="-128"/>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59600177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b="1">
                <a:solidFill>
                  <a:prstClr val="black"/>
                </a:solidFill>
                <a:latin typeface="Calibri"/>
                <a:ea typeface="ＭＳ Ｐゴシック" panose="020B0600070205080204" pitchFamily="34" charset="-128"/>
              </a:rPr>
              <a:t>Case Study Discussion</a:t>
            </a:r>
            <a:endParaRPr lang="en-US" altLang="en-US">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How would Michael enlist the assistance of Blake’s mother to further calm Blake?</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31</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52927202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34</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7173919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b="1">
                <a:solidFill>
                  <a:prstClr val="black"/>
                </a:solidFill>
                <a:latin typeface="Calibri"/>
                <a:ea typeface="ＭＳ Ｐゴシック" panose="020B0600070205080204" pitchFamily="34" charset="-128"/>
              </a:rPr>
              <a:t>Points to Emphasize</a:t>
            </a:r>
            <a:endParaRPr lang="en-US" altLang="en-US">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Friendships are important to school-age children.</a:t>
            </a:r>
          </a:p>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 </a:t>
            </a:r>
          </a:p>
          <a:p>
            <a:pPr lvl="0" eaLnBrk="0" fontAlgn="base" hangingPunct="0">
              <a:spcBef>
                <a:spcPct val="30000"/>
              </a:spcBef>
              <a:spcAft>
                <a:spcPct val="0"/>
              </a:spcAft>
            </a:pPr>
            <a:r>
              <a:rPr lang="en-US" altLang="en-US" b="1">
                <a:solidFill>
                  <a:prstClr val="black"/>
                </a:solidFill>
                <a:latin typeface="Calibri"/>
                <a:ea typeface="ＭＳ Ｐゴシック" panose="020B0600070205080204" pitchFamily="34" charset="-128"/>
              </a:rPr>
              <a:t>Knowledge Application</a:t>
            </a:r>
            <a:endParaRPr lang="en-US" altLang="en-US">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Given several scenarios of patients’ of various ages, determine if the patient's vital signs should be considered normal or cause for concern.</a:t>
            </a:r>
          </a:p>
          <a:p>
            <a:pPr lvl="0" eaLnBrk="0" fontAlgn="base" hangingPunct="0">
              <a:spcBef>
                <a:spcPct val="30000"/>
              </a:spcBef>
              <a:spcAft>
                <a:spcPct val="0"/>
              </a:spcAft>
            </a:pPr>
            <a:endParaRPr lang="en-US" altLang="en-US">
              <a:solidFill>
                <a:prstClr val="black"/>
              </a:solidFill>
              <a:latin typeface="Calibri"/>
              <a:ea typeface="ＭＳ Ｐゴシック" panose="020B0600070205080204" pitchFamily="34" charset="-128"/>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35</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92145076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A school age child is six to 11 years; some sources list school age from six to nine, and preadolescence from 10 to 12.</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36</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41035861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The bones in the musculoskeletal system continue to increase in density and grow larger. Most children experience some discomfort when this occurs.</a:t>
            </a:r>
          </a:p>
          <a:p>
            <a:pPr lvl="0" eaLnBrk="0" fontAlgn="base" hangingPunct="0">
              <a:spcBef>
                <a:spcPct val="30000"/>
              </a:spcBef>
              <a:spcAft>
                <a:spcPct val="0"/>
              </a:spcAft>
            </a:pPr>
            <a:endParaRPr lang="en-US" altLang="en-US">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School-age children lose their primary teeth and replace them with permanent teeth. Their brain function increases in both hemispheres. Children in this age group are normally able to read and write.</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37</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47959415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School-age children develop their own self-concept, that is, a personal concept of who they are. These children compare themselves with others to help determine their own values and to seek the approval of others. </a:t>
            </a:r>
          </a:p>
          <a:p>
            <a:pPr lvl="0" eaLnBrk="0" fontAlgn="base" hangingPunct="0">
              <a:spcBef>
                <a:spcPct val="30000"/>
              </a:spcBef>
              <a:spcAft>
                <a:spcPct val="0"/>
              </a:spcAft>
            </a:pPr>
            <a:endParaRPr lang="en-US" altLang="en-US">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School-age children also understand how to obey rules and avoid punishment. </a:t>
            </a:r>
          </a:p>
          <a:p>
            <a:pPr lvl="0" eaLnBrk="0" fontAlgn="base" hangingPunct="0">
              <a:spcBef>
                <a:spcPct val="30000"/>
              </a:spcBef>
              <a:spcAft>
                <a:spcPct val="0"/>
              </a:spcAft>
            </a:pPr>
            <a:endParaRPr lang="en-US" altLang="en-US">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School-age children understand concepts associated with pain, illness, death, and loss, but most are still uneasy or scared when those situations occur.</a:t>
            </a:r>
          </a:p>
          <a:p>
            <a:pPr lvl="0" eaLnBrk="0" fontAlgn="base" hangingPunct="0">
              <a:spcBef>
                <a:spcPct val="30000"/>
              </a:spcBef>
              <a:spcAft>
                <a:spcPct val="0"/>
              </a:spcAft>
            </a:pPr>
            <a:endParaRPr lang="en-US" altLang="en-US">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Most school-age children identify EMTs, firefighters, and law enforcement officers as people who can help them in a crisis. They may have unrealistic expectations about what you are able to do.</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38</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1822962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An adolescent is 12 to 15 years of age; some sources say 12 to 18.</a:t>
            </a:r>
          </a:p>
          <a:p>
            <a:pPr lvl="0" eaLnBrk="0" fontAlgn="base" hangingPunct="0">
              <a:spcBef>
                <a:spcPct val="30000"/>
              </a:spcBef>
              <a:spcAft>
                <a:spcPct val="0"/>
              </a:spcAft>
            </a:pPr>
            <a:endParaRPr lang="en-US" altLang="en-US" b="1">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Most adolescents want to be treated as adults, but they’re not adults. They continue to experience physiologic and psychosocial changes throughout this period.</a:t>
            </a:r>
            <a:endParaRPr lang="en-US" altLang="en-US" b="1">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endParaRPr lang="en-US" altLang="en-US" b="1">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b="1">
                <a:solidFill>
                  <a:prstClr val="black"/>
                </a:solidFill>
                <a:latin typeface="Calibri"/>
                <a:ea typeface="ＭＳ Ｐゴシック" panose="020B0600070205080204" pitchFamily="34" charset="-128"/>
              </a:rPr>
              <a:t>Points to Emphasize</a:t>
            </a:r>
            <a:endParaRPr lang="en-US" altLang="en-US">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Adolescents want to be treated as adults but aren’t yet allowed to make their own medical decisions.</a:t>
            </a:r>
          </a:p>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Adolescents are concerned with body image.</a:t>
            </a:r>
          </a:p>
          <a:p>
            <a:pPr lvl="0" eaLnBrk="0" fontAlgn="base" hangingPunct="0">
              <a:spcBef>
                <a:spcPct val="30000"/>
              </a:spcBef>
              <a:spcAft>
                <a:spcPct val="0"/>
              </a:spcAft>
            </a:pPr>
            <a:endParaRPr lang="en-US" altLang="en-US">
              <a:solidFill>
                <a:prstClr val="black"/>
              </a:solidFill>
              <a:latin typeface="Calibri"/>
              <a:ea typeface="ＭＳ Ｐゴシック" panose="020B0600070205080204" pitchFamily="34" charset="-128"/>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39</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93313972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For those over 16, vital sign ranges are typically the same as for adults.</a:t>
            </a:r>
            <a:endParaRPr lang="en-US" altLang="en-US" b="1">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endParaRPr lang="en-US" altLang="en-US" b="1">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b="1">
                <a:solidFill>
                  <a:prstClr val="black"/>
                </a:solidFill>
                <a:latin typeface="Calibri"/>
                <a:ea typeface="ＭＳ Ｐゴシック" panose="020B0600070205080204" pitchFamily="34" charset="-128"/>
              </a:rPr>
              <a:t>Discussion Question</a:t>
            </a:r>
            <a:endParaRPr lang="en-US" altLang="en-US">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What are some of the causes of conflict between adolescents and their parents?</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40</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82727629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During adolescence, endocrine changes occur and specific hormones are released into the bloodstream. Males grow facial, pubic, and axillary hair. They also develop a deeper voice. Their shoulders broaden and their muscles become larger. The adolescent male’s penis and testes also increase in size and the adolescent has erections that result in the ejaculation of semen.</a:t>
            </a:r>
          </a:p>
          <a:p>
            <a:pPr lvl="0" eaLnBrk="0" fontAlgn="base" hangingPunct="0">
              <a:spcBef>
                <a:spcPct val="30000"/>
              </a:spcBef>
              <a:spcAft>
                <a:spcPct val="0"/>
              </a:spcAft>
            </a:pPr>
            <a:endParaRPr lang="en-US" altLang="en-US">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Females begin menstruation and their breasts enlarge. They also grow pubic and axillary hair. Their hips normally widen and the waist gets smaller.</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41</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52731252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The many biological, social, and emotional changes that occur during adolescence can cause family conflicts. Most of these conflicts revolve around the adolescent and their parents. Adolescents become more argumentative and more aware of the shortcomings of others.</a:t>
            </a:r>
          </a:p>
          <a:p>
            <a:pPr lvl="0" eaLnBrk="0" fontAlgn="base" hangingPunct="0">
              <a:spcBef>
                <a:spcPct val="30000"/>
              </a:spcBef>
              <a:spcAft>
                <a:spcPct val="0"/>
              </a:spcAft>
            </a:pPr>
            <a:endParaRPr lang="en-US" altLang="en-US">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Adolescents want privacy, and most don’t want their parents present during the patient interview. If possible, interview the adolescent in private.</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42</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6296436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b="1">
                <a:solidFill>
                  <a:prstClr val="black"/>
                </a:solidFill>
                <a:latin typeface="Calibri"/>
                <a:ea typeface="ＭＳ Ｐゴシック" panose="020B0600070205080204" pitchFamily="34" charset="-128"/>
              </a:rPr>
              <a:t>Case Study</a:t>
            </a:r>
          </a:p>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Present the Case Study Introduction provided in the PowerPoint slide set. </a:t>
            </a:r>
          </a:p>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Lead a discussion using the case study questions provided on the subsequent slide(s).</a:t>
            </a:r>
          </a:p>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The Case Study with discussion questions continues throughout the PowerPoint presentation. </a:t>
            </a:r>
          </a:p>
          <a:p>
            <a:pPr lvl="0" eaLnBrk="0" fontAlgn="base" hangingPunct="0">
              <a:spcBef>
                <a:spcPct val="30000"/>
              </a:spcBef>
              <a:spcAft>
                <a:spcPct val="0"/>
              </a:spcAft>
            </a:pPr>
            <a:endParaRPr lang="en-US" altLang="en-US" b="1">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b="1">
                <a:solidFill>
                  <a:prstClr val="black"/>
                </a:solidFill>
                <a:latin typeface="Calibri"/>
                <a:ea typeface="ＭＳ Ｐゴシック" panose="020B0600070205080204" pitchFamily="34" charset="-128"/>
              </a:rPr>
              <a:t>Case Study Discussion</a:t>
            </a:r>
            <a:endParaRPr lang="en-US" altLang="en-US">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Use the case study content and questions to foreshadow the upcoming lesson content.</a:t>
            </a:r>
          </a:p>
          <a:p>
            <a:pPr lvl="0" eaLnBrk="0" fontAlgn="base" hangingPunct="0">
              <a:spcBef>
                <a:spcPct val="30000"/>
              </a:spcBef>
              <a:spcAft>
                <a:spcPct val="0"/>
              </a:spcAft>
            </a:pPr>
            <a:endParaRPr lang="en-US" altLang="en-US">
              <a:solidFill>
                <a:prstClr val="black"/>
              </a:solidFill>
              <a:latin typeface="Calibri"/>
              <a:ea typeface="ＭＳ Ｐゴシック" panose="020B0600070205080204" pitchFamily="34" charset="-128"/>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4</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79212236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During adolescence, both boys and girls experience an increased interest in the opposite sex and begin dating and/or participating in sexual activity. Because their bodies and sex cells have matured, they are capable of reproduction. Some adolescents choose to abstain from sexual activity during this period.</a:t>
            </a:r>
          </a:p>
          <a:p>
            <a:pPr lvl="0" eaLnBrk="0" fontAlgn="base" hangingPunct="0">
              <a:spcBef>
                <a:spcPct val="30000"/>
              </a:spcBef>
              <a:spcAft>
                <a:spcPct val="0"/>
              </a:spcAft>
            </a:pPr>
            <a:endParaRPr lang="en-US" altLang="en-US">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Participation in unprotected sexual activities increases the risk of acquiring sexually transmitted diseases and the risk of pregnancy.</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43</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00174897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Early adulthood is defined as the stage of development when a person is 20 to 40 years of age.</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44</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7420707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b="1">
                <a:solidFill>
                  <a:prstClr val="black"/>
                </a:solidFill>
                <a:latin typeface="Calibri"/>
                <a:ea typeface="ＭＳ Ｐゴシック" panose="020B0600070205080204" pitchFamily="34" charset="-128"/>
              </a:rPr>
              <a:t>Knowledge Application</a:t>
            </a:r>
            <a:endParaRPr lang="en-US" altLang="en-US">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Given several scenarios of patients’ of various ages, describe special considerations in the EMT's approach to the patient, based on the physical and psychosocial characteristics of each age group.</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45</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8920246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Because of young adults’ excellent physical condition, they’re capable of risky activity, and hence, accidents are the leading cause of death in this age group. Once young adults reach their peak, however, their physical condition begins to slow down. They gain weight, store fat, and experience decreased muscle tone. Their spinal disks settle. During this period, adults also develop lifelong habits and routines that will impact the quality of their health and life.</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46</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90190118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Upon entering early adulthood, people generally take on more responsibility and become more independent. Many young adults choose to leave their parents’ homes and make homes of their own. During this period, most people develop both romantic and affectionate relationships. Many young adults marry and begin new families. Childbirth is most common in this age group. Their new families provide new challenges and stress for the early adults. It’s also during this time that many adults finish school and find a career. </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47</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01870520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There are no significant changes in normal vital sign levels from early to middle adulthood.</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48</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86197519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During middle adulthood, the body is still functioning at a high level but with varying degrees of degradation. Body systems begin to experience more changes because of disease and lifestyle decisions. Adults in this stage are more susceptible to chronic illnesses and diseases like diabetes and arthritis.</a:t>
            </a:r>
          </a:p>
          <a:p>
            <a:pPr lvl="0" eaLnBrk="0" fontAlgn="base" hangingPunct="0">
              <a:spcBef>
                <a:spcPct val="30000"/>
              </a:spcBef>
              <a:spcAft>
                <a:spcPct val="0"/>
              </a:spcAft>
            </a:pPr>
            <a:endParaRPr lang="en-US" altLang="en-US">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It’s usually during middle adulthood when cardiovascular health becomes a concern. Cardiac output decreases throughout this period. Cholesterol levels increase. This makes people more susceptible to cardiovascular diseases. Cancer is also a concern and strikes this age group frequently. Screenings for various types of cancers are recommended to those in this age group.</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49</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49060737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This is the period when many individuals reach their goals and try to find ways to help younger generations. Some adults experience a period of self-questioning if they haven’t been able to accomplish their goals. These adults have experienced many different problems within previous stages of life, and have developed coping strategies that can be useful throughout the remainder of adulthood. This age group is aware of the limits of time, and many formulate new goals for the remainder of their lives.</a:t>
            </a:r>
          </a:p>
          <a:p>
            <a:pPr lvl="0" eaLnBrk="0" fontAlgn="base" hangingPunct="0">
              <a:spcBef>
                <a:spcPct val="30000"/>
              </a:spcBef>
              <a:spcAft>
                <a:spcPct val="0"/>
              </a:spcAft>
            </a:pPr>
            <a:endParaRPr lang="en-US" altLang="en-US" b="1">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b="1">
                <a:solidFill>
                  <a:prstClr val="black"/>
                </a:solidFill>
                <a:latin typeface="Calibri"/>
                <a:ea typeface="ＭＳ Ｐゴシック" panose="020B0600070205080204" pitchFamily="34" charset="-128"/>
              </a:rPr>
              <a:t>Teaching Tips</a:t>
            </a:r>
            <a:endParaRPr lang="en-US" altLang="en-US">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Ask students for examples that illustrate the psychosocial development stages.</a:t>
            </a:r>
          </a:p>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 </a:t>
            </a:r>
          </a:p>
          <a:p>
            <a:pPr lvl="0" eaLnBrk="0" fontAlgn="base" hangingPunct="0">
              <a:spcBef>
                <a:spcPct val="30000"/>
              </a:spcBef>
              <a:spcAft>
                <a:spcPct val="0"/>
              </a:spcAft>
            </a:pPr>
            <a:r>
              <a:rPr lang="en-US" altLang="en-US" b="1">
                <a:solidFill>
                  <a:prstClr val="black"/>
                </a:solidFill>
                <a:latin typeface="Calibri"/>
                <a:ea typeface="ＭＳ Ｐゴシック" panose="020B0600070205080204" pitchFamily="34" charset="-128"/>
              </a:rPr>
              <a:t>Critical Thinking Discussion</a:t>
            </a:r>
            <a:endParaRPr lang="en-US" altLang="en-US">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How do you think differences between the age of an EMT and the age of a patient may affect their interaction?</a:t>
            </a:r>
          </a:p>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 </a:t>
            </a:r>
          </a:p>
          <a:p>
            <a:pPr lvl="0" eaLnBrk="0" fontAlgn="base" hangingPunct="0">
              <a:spcBef>
                <a:spcPct val="30000"/>
              </a:spcBef>
              <a:spcAft>
                <a:spcPct val="0"/>
              </a:spcAft>
            </a:pPr>
            <a:endParaRPr lang="en-US" altLang="en-US">
              <a:solidFill>
                <a:prstClr val="black"/>
              </a:solidFill>
              <a:latin typeface="Calibri"/>
              <a:ea typeface="ＭＳ Ｐゴシック" panose="020B0600070205080204" pitchFamily="34" charset="-128"/>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50</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68915905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The maximum life span, which is the theoretically longest period of time for an organism to live, is 120 years for a human being. An individual’s life expectancy, however, is the average years of life remaining based on the individual’s year of birth. </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51</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78259812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Almost all individuals will die from diseases or accidents before reaching the maximum life span. The incidence of diseases and illnesses continues to increase with age. During late adulthood, most body systems continue to become less efficient.</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52</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3729656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b="1">
                <a:solidFill>
                  <a:prstClr val="black"/>
                </a:solidFill>
                <a:latin typeface="Calibri"/>
                <a:ea typeface="ＭＳ Ｐゴシック" panose="020B0600070205080204" pitchFamily="34" charset="-128"/>
              </a:rPr>
              <a:t>Case Study</a:t>
            </a:r>
          </a:p>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Present the Case Study Introduction provided in the PowerPoint slide set. </a:t>
            </a:r>
          </a:p>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Lead a discussion using the case study questions provided on the subsequent slide(s).</a:t>
            </a:r>
          </a:p>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The Case Study with discussion questions continues throughout the PowerPoint presentation. </a:t>
            </a:r>
          </a:p>
          <a:p>
            <a:pPr lvl="0" eaLnBrk="0" fontAlgn="base" hangingPunct="0">
              <a:spcBef>
                <a:spcPct val="30000"/>
              </a:spcBef>
              <a:spcAft>
                <a:spcPct val="0"/>
              </a:spcAft>
            </a:pPr>
            <a:endParaRPr lang="en-US" altLang="en-US" b="1">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b="1">
                <a:solidFill>
                  <a:prstClr val="black"/>
                </a:solidFill>
                <a:latin typeface="Calibri"/>
                <a:ea typeface="ＭＳ Ｐゴシック" panose="020B0600070205080204" pitchFamily="34" charset="-128"/>
              </a:rPr>
              <a:t>Case Study Discussion</a:t>
            </a:r>
            <a:endParaRPr lang="en-US" altLang="en-US">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Use the case study content and questions to foreshadow the upcoming lesson content.</a:t>
            </a:r>
          </a:p>
          <a:p>
            <a:pPr lvl="0" eaLnBrk="0" fontAlgn="base" hangingPunct="0">
              <a:spcBef>
                <a:spcPct val="30000"/>
              </a:spcBef>
              <a:spcAft>
                <a:spcPct val="0"/>
              </a:spcAft>
            </a:pPr>
            <a:endParaRPr lang="en-US" altLang="en-US">
              <a:solidFill>
                <a:prstClr val="black"/>
              </a:solidFill>
              <a:latin typeface="Calibri"/>
              <a:ea typeface="ＭＳ Ｐゴシック" panose="020B0600070205080204" pitchFamily="34" charset="-128"/>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5</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47283778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b="1">
                <a:solidFill>
                  <a:prstClr val="black"/>
                </a:solidFill>
                <a:latin typeface="Calibri"/>
                <a:ea typeface="ＭＳ Ｐゴシック" panose="020B0600070205080204" pitchFamily="34" charset="-128"/>
              </a:rPr>
              <a:t>Points to Emphasize</a:t>
            </a:r>
            <a:endParaRPr lang="en-US" altLang="en-US">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Loss of independence is a significant stressor in late adulthood.</a:t>
            </a:r>
          </a:p>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 </a:t>
            </a:r>
          </a:p>
          <a:p>
            <a:pPr lvl="0" eaLnBrk="0" fontAlgn="base" hangingPunct="0">
              <a:spcBef>
                <a:spcPct val="30000"/>
              </a:spcBef>
              <a:spcAft>
                <a:spcPct val="0"/>
              </a:spcAft>
            </a:pPr>
            <a:r>
              <a:rPr lang="en-US" altLang="en-US" b="1">
                <a:solidFill>
                  <a:prstClr val="black"/>
                </a:solidFill>
                <a:latin typeface="Calibri"/>
                <a:ea typeface="ＭＳ Ｐゴシック" panose="020B0600070205080204" pitchFamily="34" charset="-128"/>
              </a:rPr>
              <a:t>Class Activity</a:t>
            </a:r>
            <a:endParaRPr lang="en-US" altLang="en-US">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Divide students into groups. Have all students place cotton balls in their ears before giving instructions in a normal voice. Instruct students in each group to take turns putting on the gardening gloves; smear a small amount of petroleum jelly on the reading glasses, and then try to thread a needle while wearing the gloves and glasses. After ten minutes, ask students to discuss their experience with the task. Explain that you have simulated some of the effects of aging, such as loss of sensation, stiffness of joints in the hands, and cataracts.</a:t>
            </a:r>
          </a:p>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 </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53</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2777308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Because of the nature of EMS, many older patients that you are called to treat will be experiencing not only the current emergency but one or more chronic illnesses as well. However, there’s a wider variation of health status in this age group than in any other. Although some people at this time of life have serious mental or physical problems, many others maintain good mental and physical health. They lead active lives throughout their late years. When dealing with an older adult, be aware of the possibility of underlying ill health, but do not assume that every older patient has chronic physical or mental deficits.</a:t>
            </a:r>
            <a:endParaRPr lang="en-US" altLang="en-US" b="1">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endParaRPr lang="en-US" altLang="en-US" b="1">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b="1">
                <a:solidFill>
                  <a:prstClr val="black"/>
                </a:solidFill>
                <a:latin typeface="Calibri"/>
                <a:ea typeface="ＭＳ Ｐゴシック" panose="020B0600070205080204" pitchFamily="34" charset="-128"/>
              </a:rPr>
              <a:t>Discussion Question</a:t>
            </a:r>
            <a:endParaRPr lang="en-US" altLang="en-US">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How do psychosocial concerns change through early, middle, and late adulthood?</a:t>
            </a:r>
          </a:p>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 </a:t>
            </a:r>
          </a:p>
          <a:p>
            <a:pPr lvl="0" eaLnBrk="0" fontAlgn="base" hangingPunct="0">
              <a:spcBef>
                <a:spcPct val="30000"/>
              </a:spcBef>
              <a:spcAft>
                <a:spcPct val="0"/>
              </a:spcAft>
            </a:pPr>
            <a:r>
              <a:rPr lang="en-US" altLang="en-US" b="1">
                <a:solidFill>
                  <a:prstClr val="black"/>
                </a:solidFill>
                <a:latin typeface="Calibri"/>
                <a:ea typeface="ＭＳ Ｐゴシック" panose="020B0600070205080204" pitchFamily="34" charset="-128"/>
              </a:rPr>
              <a:t>Critical Thinking Discussion</a:t>
            </a:r>
            <a:endParaRPr lang="en-US" altLang="en-US">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You have an elderly patient who doesn’t want to leave his home despite the fact that they are ill and need to go to the hospital. What might explain their reluctance? What are some ways you can address the patient's reluctance to leave their home?</a:t>
            </a:r>
          </a:p>
          <a:p>
            <a:pPr lvl="0" eaLnBrk="0" fontAlgn="base" hangingPunct="0">
              <a:spcBef>
                <a:spcPct val="30000"/>
              </a:spcBef>
              <a:spcAft>
                <a:spcPct val="0"/>
              </a:spcAft>
            </a:pPr>
            <a:endParaRPr lang="en-US" altLang="en-US">
              <a:solidFill>
                <a:prstClr val="black"/>
              </a:solidFill>
              <a:latin typeface="Calibri"/>
              <a:ea typeface="ＭＳ Ｐゴシック" panose="020B0600070205080204" pitchFamily="34" charset="-128"/>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54</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01090621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Because older adults have been independent and self-reliant for most of their lives, some may feel ashamed or otherwise reluctant to give up their independence and ask for assistance. Combined with many of the physical changes and illnesses they may have, this can lead to a decline in the older adult’s well-being and sense of self-worth. Many find themselves incapable of performing activities that they once performed easily. Many of these adults experience the death or dying of their spouses or companions. This may leave them feeling more alone and isolated than before. It may cause them to think more about their own death.</a:t>
            </a:r>
          </a:p>
          <a:p>
            <a:pPr lvl="0" eaLnBrk="0" fontAlgn="base" hangingPunct="0">
              <a:spcBef>
                <a:spcPct val="30000"/>
              </a:spcBef>
              <a:spcAft>
                <a:spcPct val="0"/>
              </a:spcAft>
            </a:pPr>
            <a:endParaRPr lang="en-US" altLang="en-US">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While there are many psychosocial challenges associated with aging, most older adults are able to remain in their own homes and lead rewarding lives. Most don’t need to go to a nursing home, to an assisted-living facility, or to live with relatives until an advanced age, if at all.</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55</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34020589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b="1">
                <a:solidFill>
                  <a:prstClr val="black"/>
                </a:solidFill>
                <a:latin typeface="Calibri"/>
                <a:ea typeface="ＭＳ Ｐゴシック" panose="020B0600070205080204" pitchFamily="34" charset="-128"/>
              </a:rPr>
              <a:t>Discussion Question</a:t>
            </a:r>
            <a:endParaRPr lang="en-US" altLang="en-US">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What should Michael and Jo expect from Blake as he is temporarily separated from his mother during the extrication process?</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56</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22302690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defRPr/>
            </a:pPr>
            <a:r>
              <a:rPr lang="en-US" altLang="en-US" b="1">
                <a:solidFill>
                  <a:prstClr val="black"/>
                </a:solidFill>
                <a:latin typeface="Calibri"/>
                <a:ea typeface="ＭＳ Ｐゴシック" charset="-128"/>
              </a:rPr>
              <a:t>Follow-Up</a:t>
            </a:r>
            <a:endParaRPr lang="en-US" altLang="en-US" sz="1400">
              <a:solidFill>
                <a:prstClr val="black"/>
              </a:solidFill>
              <a:latin typeface="Calibri"/>
              <a:ea typeface="ＭＳ Ｐゴシック" charset="-128"/>
            </a:endParaRPr>
          </a:p>
          <a:p>
            <a:pPr lvl="0" eaLnBrk="0" fontAlgn="base" hangingPunct="0">
              <a:spcBef>
                <a:spcPct val="30000"/>
              </a:spcBef>
              <a:spcAft>
                <a:spcPct val="0"/>
              </a:spcAft>
              <a:defRPr/>
            </a:pPr>
            <a:r>
              <a:rPr lang="en-US" altLang="en-US">
                <a:solidFill>
                  <a:prstClr val="black"/>
                </a:solidFill>
                <a:latin typeface="Calibri"/>
                <a:ea typeface="ＭＳ Ｐゴシック" charset="-128"/>
              </a:rPr>
              <a:t>Answer student questions. </a:t>
            </a:r>
            <a:endParaRPr lang="en-US" altLang="en-US" sz="1800">
              <a:solidFill>
                <a:prstClr val="black"/>
              </a:solidFill>
              <a:latin typeface="Calibri"/>
              <a:ea typeface="ＭＳ Ｐゴシック" charset="-128"/>
            </a:endParaRPr>
          </a:p>
          <a:p>
            <a:pPr marL="171450" lvl="0" indent="-171450" eaLnBrk="0" fontAlgn="base" hangingPunct="0">
              <a:spcBef>
                <a:spcPct val="30000"/>
              </a:spcBef>
              <a:spcAft>
                <a:spcPct val="0"/>
              </a:spcAft>
              <a:buFont typeface="Arial" charset="0"/>
              <a:buChar char="•"/>
              <a:defRPr/>
            </a:pPr>
            <a:r>
              <a:rPr lang="en-US" altLang="en-US">
                <a:solidFill>
                  <a:prstClr val="black"/>
                </a:solidFill>
                <a:latin typeface="Calibri"/>
                <a:ea typeface="ＭＳ Ｐゴシック" charset="-128"/>
              </a:rPr>
              <a:t>Follow-Up Assignments</a:t>
            </a:r>
            <a:endParaRPr lang="en-US" altLang="en-US" sz="1800">
              <a:solidFill>
                <a:prstClr val="black"/>
              </a:solidFill>
              <a:latin typeface="Calibri"/>
              <a:ea typeface="ＭＳ Ｐゴシック" charset="-128"/>
            </a:endParaRPr>
          </a:p>
          <a:p>
            <a:pPr marL="171450" lvl="0" indent="-171450" eaLnBrk="0" fontAlgn="base" hangingPunct="0">
              <a:spcBef>
                <a:spcPct val="30000"/>
              </a:spcBef>
              <a:spcAft>
                <a:spcPct val="0"/>
              </a:spcAft>
              <a:buFont typeface="Arial" charset="0"/>
              <a:buChar char="•"/>
              <a:defRPr/>
            </a:pPr>
            <a:r>
              <a:rPr lang="en-US" altLang="en-US">
                <a:solidFill>
                  <a:prstClr val="black"/>
                </a:solidFill>
                <a:latin typeface="Calibri"/>
                <a:ea typeface="ＭＳ Ｐゴシック" charset="-128"/>
              </a:rPr>
              <a:t>Review Chapter 9 Summary.</a:t>
            </a:r>
            <a:endParaRPr lang="en-US" altLang="en-US" sz="1800">
              <a:solidFill>
                <a:prstClr val="black"/>
              </a:solidFill>
              <a:latin typeface="Calibri"/>
              <a:ea typeface="ＭＳ Ｐゴシック" charset="-128"/>
            </a:endParaRPr>
          </a:p>
          <a:p>
            <a:pPr marL="171450" lvl="0" indent="-171450" eaLnBrk="0" fontAlgn="base" hangingPunct="0">
              <a:spcBef>
                <a:spcPct val="30000"/>
              </a:spcBef>
              <a:spcAft>
                <a:spcPct val="0"/>
              </a:spcAft>
              <a:buFont typeface="Arial" charset="0"/>
              <a:buChar char="•"/>
              <a:defRPr/>
            </a:pPr>
            <a:r>
              <a:rPr lang="en-US" altLang="en-US">
                <a:solidFill>
                  <a:prstClr val="black"/>
                </a:solidFill>
                <a:latin typeface="Calibri"/>
                <a:ea typeface="ＭＳ Ｐゴシック" charset="-128"/>
              </a:rPr>
              <a:t>Complete Chapter 9 In Review questions. </a:t>
            </a:r>
            <a:endParaRPr lang="en-US" altLang="en-US" sz="1800">
              <a:solidFill>
                <a:prstClr val="black"/>
              </a:solidFill>
              <a:latin typeface="Calibri"/>
              <a:ea typeface="ＭＳ Ｐゴシック" charset="-128"/>
            </a:endParaRPr>
          </a:p>
          <a:p>
            <a:pPr lvl="0" eaLnBrk="0" fontAlgn="base" hangingPunct="0">
              <a:spcBef>
                <a:spcPct val="30000"/>
              </a:spcBef>
              <a:spcAft>
                <a:spcPct val="0"/>
              </a:spcAft>
              <a:defRPr/>
            </a:pPr>
            <a:r>
              <a:rPr lang="en-US" altLang="en-US">
                <a:solidFill>
                  <a:prstClr val="black"/>
                </a:solidFill>
                <a:latin typeface="Calibri"/>
                <a:ea typeface="ＭＳ Ｐゴシック" charset="-128"/>
              </a:rPr>
              <a:t>Complete Chapter 9 Critical Thinking questions.</a:t>
            </a:r>
            <a:endParaRPr lang="en-US" altLang="en-US" sz="1800">
              <a:solidFill>
                <a:prstClr val="black"/>
              </a:solidFill>
              <a:latin typeface="Calibri"/>
              <a:ea typeface="ＭＳ Ｐゴシック" charset="-128"/>
            </a:endParaRPr>
          </a:p>
          <a:p>
            <a:pPr lvl="0" eaLnBrk="0" fontAlgn="base" hangingPunct="0">
              <a:spcBef>
                <a:spcPct val="30000"/>
              </a:spcBef>
              <a:spcAft>
                <a:spcPct val="0"/>
              </a:spcAft>
              <a:defRPr/>
            </a:pPr>
            <a:r>
              <a:rPr lang="en-US" altLang="en-US">
                <a:solidFill>
                  <a:prstClr val="black"/>
                </a:solidFill>
                <a:latin typeface="Calibri"/>
                <a:ea typeface="ＭＳ Ｐゴシック" charset="-128"/>
              </a:rPr>
              <a:t>Assessments</a:t>
            </a:r>
            <a:endParaRPr lang="en-US" altLang="en-US" sz="1800">
              <a:solidFill>
                <a:prstClr val="black"/>
              </a:solidFill>
              <a:latin typeface="Calibri"/>
              <a:ea typeface="ＭＳ Ｐゴシック" charset="-128"/>
            </a:endParaRPr>
          </a:p>
          <a:p>
            <a:pPr marL="171450" lvl="0" indent="-171450" eaLnBrk="0" fontAlgn="base" hangingPunct="0">
              <a:spcBef>
                <a:spcPct val="30000"/>
              </a:spcBef>
              <a:spcAft>
                <a:spcPct val="0"/>
              </a:spcAft>
              <a:buFont typeface="Arial" charset="0"/>
              <a:buChar char="•"/>
              <a:defRPr/>
            </a:pPr>
            <a:r>
              <a:rPr lang="en-US" altLang="en-US">
                <a:solidFill>
                  <a:prstClr val="black"/>
                </a:solidFill>
                <a:latin typeface="Calibri"/>
                <a:ea typeface="ＭＳ Ｐゴシック" charset="-128"/>
              </a:rPr>
              <a:t>Handouts</a:t>
            </a:r>
            <a:endParaRPr lang="en-US" altLang="en-US" sz="1800">
              <a:solidFill>
                <a:prstClr val="black"/>
              </a:solidFill>
              <a:latin typeface="Calibri"/>
              <a:ea typeface="ＭＳ Ｐゴシック" charset="-128"/>
            </a:endParaRPr>
          </a:p>
          <a:p>
            <a:pPr marL="171450" lvl="0" indent="-171450" eaLnBrk="0" fontAlgn="base" hangingPunct="0">
              <a:spcBef>
                <a:spcPct val="30000"/>
              </a:spcBef>
              <a:spcAft>
                <a:spcPct val="0"/>
              </a:spcAft>
              <a:buFont typeface="Arial" charset="0"/>
              <a:buChar char="•"/>
              <a:defRPr/>
            </a:pPr>
            <a:r>
              <a:rPr lang="en-US" altLang="en-US">
                <a:solidFill>
                  <a:prstClr val="black"/>
                </a:solidFill>
                <a:latin typeface="Calibri"/>
                <a:ea typeface="ＭＳ Ｐゴシック" charset="-128"/>
              </a:rPr>
              <a:t>Chapter 9 quiz</a:t>
            </a:r>
            <a:endParaRPr lang="en-US" altLang="en-US" sz="1800" dirty="0">
              <a:solidFill>
                <a:prstClr val="black"/>
              </a:solidFill>
              <a:latin typeface="Calibri"/>
              <a:ea typeface="ＭＳ Ｐゴシック" charset="-128"/>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57</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38983802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b="1">
                <a:solidFill>
                  <a:prstClr val="black"/>
                </a:solidFill>
                <a:latin typeface="Calibri"/>
                <a:ea typeface="ＭＳ Ｐゴシック" panose="020B0600070205080204" pitchFamily="34" charset="-128"/>
              </a:rPr>
              <a:t>Class Activity</a:t>
            </a:r>
            <a:endParaRPr lang="en-US" altLang="en-US">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As an alternative to assigning the follow-up exercises in the lesson plan as homework, assign each question to a small group of students for in-class discussion.</a:t>
            </a:r>
          </a:p>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 </a:t>
            </a:r>
          </a:p>
          <a:p>
            <a:pPr lvl="0" eaLnBrk="0" fontAlgn="base" hangingPunct="0">
              <a:spcBef>
                <a:spcPct val="30000"/>
              </a:spcBef>
              <a:spcAft>
                <a:spcPct val="0"/>
              </a:spcAft>
            </a:pPr>
            <a:r>
              <a:rPr lang="en-US" altLang="en-US" b="1">
                <a:solidFill>
                  <a:prstClr val="black"/>
                </a:solidFill>
                <a:latin typeface="Calibri"/>
                <a:ea typeface="ＭＳ Ｐゴシック" panose="020B0600070205080204" pitchFamily="34" charset="-128"/>
              </a:rPr>
              <a:t>Teaching Tips</a:t>
            </a:r>
            <a:endParaRPr lang="en-US" altLang="en-US">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Answers to In Review questions are in the appendix of the text. Advise students to review the questions again as they study the chapter.</a:t>
            </a:r>
          </a:p>
          <a:p>
            <a:pPr lvl="0" eaLnBrk="0" fontAlgn="base" hangingPunct="0">
              <a:spcBef>
                <a:spcPct val="30000"/>
              </a:spcBef>
              <a:spcAft>
                <a:spcPct val="0"/>
              </a:spcAft>
            </a:pPr>
            <a:endParaRPr lang="en-US" altLang="en-US">
              <a:solidFill>
                <a:prstClr val="black"/>
              </a:solidFill>
              <a:latin typeface="Calibri"/>
              <a:ea typeface="ＭＳ Ｐゴシック" panose="020B0600070205080204" pitchFamily="34" charset="-128"/>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58</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49157789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65</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6343064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b="1">
                <a:solidFill>
                  <a:prstClr val="black"/>
                </a:solidFill>
                <a:latin typeface="Calibri"/>
                <a:ea typeface="ＭＳ Ｐゴシック" panose="020B0600070205080204" pitchFamily="34" charset="-128"/>
              </a:rPr>
              <a:t>Case Study Discussion</a:t>
            </a:r>
            <a:endParaRPr lang="en-US" altLang="en-US">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Use the case study content and questions to foreshadow the upcoming lesson content. Gauge the students’ responses as a guide of how well versed they are in this topic.</a:t>
            </a:r>
          </a:p>
          <a:p>
            <a:pPr lvl="0" eaLnBrk="0" fontAlgn="base" hangingPunct="0">
              <a:spcBef>
                <a:spcPct val="30000"/>
              </a:spcBef>
              <a:spcAft>
                <a:spcPct val="0"/>
              </a:spcAft>
            </a:pPr>
            <a:endParaRPr lang="en-US" altLang="en-US">
              <a:solidFill>
                <a:prstClr val="black"/>
              </a:solidFill>
              <a:latin typeface="Calibri"/>
              <a:ea typeface="ＭＳ Ｐゴシック" panose="020B0600070205080204" pitchFamily="34" charset="-128"/>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6</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6256464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Throughout life people experience physical and psychosocial changes and mature at a different rates, however, most changes normally occur within a specific period of life.</a:t>
            </a:r>
          </a:p>
          <a:p>
            <a:pPr lvl="0" eaLnBrk="0" fontAlgn="base" hangingPunct="0">
              <a:spcBef>
                <a:spcPct val="30000"/>
              </a:spcBef>
              <a:spcAft>
                <a:spcPct val="0"/>
              </a:spcAft>
            </a:pPr>
            <a:endParaRPr lang="en-US" altLang="en-US">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Life span development begins at conception. The EMT will assess and treat patients who are in various life stages. You’ll need to incorporate your knowledge of what is expected for each stage into your patient assessment and management. </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7</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0384818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b="1" dirty="0" smtClean="0">
                <a:solidFill>
                  <a:prstClr val="black"/>
                </a:solidFill>
                <a:latin typeface="Calibri"/>
                <a:ea typeface="ＭＳ Ｐゴシック" panose="020B0600070205080204" pitchFamily="34" charset="-128"/>
              </a:rPr>
              <a:t>Points to Emphasize</a:t>
            </a:r>
            <a:endParaRPr lang="en-US" altLang="en-US" dirty="0" smtClean="0">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dirty="0" smtClean="0">
                <a:solidFill>
                  <a:prstClr val="black"/>
                </a:solidFill>
                <a:latin typeface="Calibri"/>
                <a:ea typeface="ＭＳ Ｐゴシック" panose="020B0600070205080204" pitchFamily="34" charset="-128"/>
              </a:rPr>
              <a:t>The life span is divided into infancy, toddler, preschool-age, school-age, adolescence, early, middle, and late adulthood.</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8</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3486684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b="1" dirty="0" smtClean="0">
                <a:solidFill>
                  <a:prstClr val="black"/>
                </a:solidFill>
                <a:latin typeface="Calibri"/>
                <a:ea typeface="ＭＳ Ｐゴシック" panose="020B0600070205080204" pitchFamily="34" charset="-128"/>
              </a:rPr>
              <a:t>Points to Emphasize</a:t>
            </a:r>
            <a:endParaRPr lang="en-US" altLang="en-US" dirty="0" smtClean="0">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dirty="0" smtClean="0">
                <a:solidFill>
                  <a:prstClr val="black"/>
                </a:solidFill>
                <a:latin typeface="Calibri"/>
                <a:ea typeface="ＭＳ Ｐゴシック" panose="020B0600070205080204" pitchFamily="34" charset="-128"/>
              </a:rPr>
              <a:t>The life span is divided into infancy, toddler, preschool-age, school-age, adolescence, early, middle, and late adulthood.</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9</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3233442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Shape 17"/>
        <p:cNvGrpSpPr/>
        <p:nvPr/>
      </p:nvGrpSpPr>
      <p:grpSpPr>
        <a:xfrm>
          <a:off x="0" y="0"/>
          <a:ext cx="0" cy="0"/>
          <a:chOff x="0" y="0"/>
          <a:chExt cx="0" cy="0"/>
        </a:xfrm>
      </p:grpSpPr>
      <p:sp>
        <p:nvSpPr>
          <p:cNvPr id="18" name="Shape 18"/>
          <p:cNvSpPr/>
          <p:nvPr/>
        </p:nvSpPr>
        <p:spPr>
          <a:xfrm>
            <a:off x="0" y="0"/>
            <a:ext cx="9144000" cy="3886200"/>
          </a:xfrm>
          <a:prstGeom prst="rect">
            <a:avLst/>
          </a:prstGeom>
          <a:solidFill>
            <a:srgbClr val="007FA3"/>
          </a:solidFill>
          <a:ln w="25400" cap="flat" cmpd="sng">
            <a:solidFill>
              <a:srgbClr val="007FA3"/>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Arial"/>
              <a:ea typeface="Arial"/>
              <a:cs typeface="Arial"/>
              <a:sym typeface="Arial"/>
            </a:endParaRPr>
          </a:p>
        </p:txBody>
      </p:sp>
      <p:sp>
        <p:nvSpPr>
          <p:cNvPr id="19" name="Shape 19"/>
          <p:cNvSpPr txBox="1">
            <a:spLocks noGrp="1"/>
          </p:cNvSpPr>
          <p:nvPr>
            <p:ph type="ctrTitle"/>
          </p:nvPr>
        </p:nvSpPr>
        <p:spPr>
          <a:xfrm>
            <a:off x="685800" y="762000"/>
            <a:ext cx="7772400" cy="2838451"/>
          </a:xfrm>
          <a:prstGeom prst="rect">
            <a:avLst/>
          </a:prstGeom>
          <a:noFill/>
          <a:ln>
            <a:noFill/>
          </a:ln>
        </p:spPr>
        <p:txBody>
          <a:bodyPr lIns="91425" tIns="91425" rIns="91425" bIns="91425" anchor="b" anchorCtr="0"/>
          <a:lstStyle>
            <a:lvl1pPr marL="0" marR="0" lvl="0" indent="0" algn="l" rtl="0">
              <a:lnSpc>
                <a:spcPct val="100000"/>
              </a:lnSpc>
              <a:spcBef>
                <a:spcPts val="0"/>
              </a:spcBef>
              <a:buClr>
                <a:schemeClr val="lt1"/>
              </a:buClr>
              <a:buFont typeface="Times New Roman"/>
              <a:buNone/>
              <a:defRPr sz="3600" b="1" i="0" u="none" strike="noStrike" cap="none">
                <a:solidFill>
                  <a:schemeClr val="lt1"/>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0" name="Shape 20"/>
          <p:cNvSpPr txBox="1">
            <a:spLocks noGrp="1"/>
          </p:cNvSpPr>
          <p:nvPr>
            <p:ph type="subTitle" idx="1"/>
          </p:nvPr>
        </p:nvSpPr>
        <p:spPr>
          <a:xfrm>
            <a:off x="674687" y="3962400"/>
            <a:ext cx="7794625" cy="175260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800" b="0" i="0" u="none" strike="noStrike" cap="none">
                <a:solidFill>
                  <a:schemeClr val="dk1"/>
                </a:solidFill>
                <a:latin typeface="Arial"/>
                <a:ea typeface="Arial"/>
                <a:cs typeface="Arial"/>
                <a:sym typeface="Arial"/>
              </a:defRPr>
            </a:lvl1pPr>
            <a:lvl2pPr marL="457200" marR="0" lvl="1"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2pPr>
            <a:lvl3pPr marL="914400" marR="0" lvl="2" indent="0" algn="ctr" rtl="0">
              <a:spcBef>
                <a:spcPts val="600"/>
              </a:spcBef>
              <a:buClr>
                <a:srgbClr val="007FA3"/>
              </a:buClr>
              <a:buFont typeface="Noto Sans Symbols"/>
              <a:buNone/>
              <a:defRPr sz="1600" b="0" i="0" u="none" strike="noStrike" cap="none">
                <a:solidFill>
                  <a:srgbClr val="888888"/>
                </a:solidFill>
                <a:latin typeface="Arial"/>
                <a:ea typeface="Arial"/>
                <a:cs typeface="Arial"/>
                <a:sym typeface="Arial"/>
              </a:defRPr>
            </a:lvl3pPr>
            <a:lvl4pPr marL="1371600" marR="0" lvl="3"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4pPr>
            <a:lvl5pPr marL="1828800" marR="0" lvl="4"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5pPr>
            <a:lvl6pPr marL="2286000" marR="0" lvl="5"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6pPr>
            <a:lvl7pPr marL="2743200" marR="0" lvl="6"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7pPr>
            <a:lvl8pPr marL="3200400" marR="0" lvl="7"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8pPr>
            <a:lvl9pPr marL="3657600" marR="0" lvl="8"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9pPr>
          </a:lstStyle>
          <a:p>
            <a:endParaRPr dirty="0"/>
          </a:p>
        </p:txBody>
      </p:sp>
      <p:sp>
        <p:nvSpPr>
          <p:cNvPr id="21" name="Shape 21"/>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22" name="Shape 22"/>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3" name="Shape 23"/>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32457349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Two Content">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2" name="Shape 32"/>
          <p:cNvSpPr txBox="1">
            <a:spLocks noGrp="1"/>
          </p:cNvSpPr>
          <p:nvPr>
            <p:ph type="body" idx="1"/>
          </p:nvPr>
        </p:nvSpPr>
        <p:spPr>
          <a:xfrm>
            <a:off x="457200" y="1600200"/>
            <a:ext cx="8229600" cy="2163763"/>
          </a:xfrm>
          <a:prstGeom prst="rect">
            <a:avLst/>
          </a:prstGeom>
          <a:noFill/>
          <a:ln>
            <a:noFill/>
          </a:ln>
        </p:spPr>
        <p:txBody>
          <a:bodyPr lIns="91425" tIns="91425" rIns="91425" bIns="91425" anchor="t" anchorCtr="0"/>
          <a:lstStyle>
            <a:lvl1pPr marL="256032" marR="0" lvl="0" indent="-2560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283464"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2286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6pPr>
            <a:lvl7pPr marL="2971800" marR="0" lvl="6"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7pPr>
            <a:lvl8pPr marL="3429000" marR="0" lvl="7"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8pPr>
            <a:lvl9pPr marL="3886200" marR="0" lvl="8"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9pPr>
          </a:lstStyle>
          <a:p>
            <a:endParaRPr lang="en-US" dirty="0" smtClean="0"/>
          </a:p>
          <a:p>
            <a:pPr lvl="1"/>
            <a:endParaRPr lang="en-US" dirty="0" smtClean="0"/>
          </a:p>
          <a:p>
            <a:pPr lvl="2"/>
            <a:endParaRPr dirty="0"/>
          </a:p>
        </p:txBody>
      </p:sp>
      <p:sp>
        <p:nvSpPr>
          <p:cNvPr id="33" name="Shape 33"/>
          <p:cNvSpPr txBox="1">
            <a:spLocks noGrp="1"/>
          </p:cNvSpPr>
          <p:nvPr>
            <p:ph type="body" idx="2"/>
          </p:nvPr>
        </p:nvSpPr>
        <p:spPr>
          <a:xfrm>
            <a:off x="457200" y="3962400"/>
            <a:ext cx="8229600" cy="2163763"/>
          </a:xfrm>
          <a:prstGeom prst="rect">
            <a:avLst/>
          </a:prstGeom>
          <a:noFill/>
          <a:ln>
            <a:noFill/>
          </a:ln>
        </p:spPr>
        <p:txBody>
          <a:bodyPr lIns="91425" tIns="91425" rIns="91425" bIns="91425" anchor="t" anchorCtr="0"/>
          <a:lstStyle>
            <a:lvl1pPr marL="256032" marR="0" lvl="0" indent="-2560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283464"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2286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6pPr>
            <a:lvl7pPr marL="2971800" marR="0" lvl="6"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7pPr>
            <a:lvl8pPr marL="3429000" marR="0" lvl="7"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8pPr>
            <a:lvl9pPr marL="3886200" marR="0" lvl="8"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9pPr>
          </a:lstStyle>
          <a:p>
            <a:endParaRPr lang="en-US" dirty="0" smtClean="0"/>
          </a:p>
          <a:p>
            <a:pPr lvl="1"/>
            <a:endParaRPr lang="en-US" dirty="0" smtClean="0"/>
          </a:p>
          <a:p>
            <a:pPr lvl="2"/>
            <a:endParaRPr dirty="0"/>
          </a:p>
        </p:txBody>
      </p:sp>
      <p:sp>
        <p:nvSpPr>
          <p:cNvPr id="34" name="Shape 3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14617625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Blank">
    <p:spTree>
      <p:nvGrpSpPr>
        <p:cNvPr id="1" name="Shape 79"/>
        <p:cNvGrpSpPr/>
        <p:nvPr/>
      </p:nvGrpSpPr>
      <p:grpSpPr>
        <a:xfrm>
          <a:off x="0" y="0"/>
          <a:ext cx="0" cy="0"/>
          <a:chOff x="0" y="0"/>
          <a:chExt cx="0" cy="0"/>
        </a:xfrm>
      </p:grpSpPr>
      <p:sp>
        <p:nvSpPr>
          <p:cNvPr id="80" name="Shape 80"/>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81" name="Shape 81"/>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82" name="Shape 82"/>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dk1"/>
                </a:solidFill>
                <a:latin typeface="Arial"/>
                <a:ea typeface="Arial"/>
                <a:cs typeface="Arial"/>
                <a:sym typeface="Arial"/>
              </a:rPr>
              <a:t>‹#›</a:t>
            </a:fld>
            <a:endParaRPr lang="en-US" sz="9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solidFill>
              <a:srgbClr val="007F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762000"/>
            <a:ext cx="7772400" cy="2838451"/>
          </a:xfrm>
        </p:spPr>
        <p:txBody>
          <a:bodyPr anchor="b">
            <a:noAutofit/>
          </a:bodyPr>
          <a:lstStyle>
            <a:lvl1pPr algn="l">
              <a:defRPr sz="3600">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2"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3/1/2018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14" name="TextBox 13"/>
          <p:cNvSpPr txBox="1"/>
          <p:nvPr userDrawn="1"/>
        </p:nvSpPr>
        <p:spPr>
          <a:xfrm>
            <a:off x="1600200" y="6429345"/>
            <a:ext cx="7162800" cy="276999"/>
          </a:xfrm>
          <a:prstGeom prst="rect">
            <a:avLst/>
          </a:prstGeom>
          <a:noFill/>
        </p:spPr>
        <p:txBody>
          <a:bodyPr wrap="square" rtlCol="0">
            <a:spAutoFit/>
          </a:bodyPr>
          <a:lstStyle/>
          <a:p>
            <a:pPr algn="r">
              <a:buClrTx/>
              <a:defRPr/>
            </a:pPr>
            <a:r>
              <a:rPr lang="en-US" altLang="en-US" sz="1200" dirty="0" smtClean="0">
                <a:latin typeface="Verdana" panose="020B0604030504040204" pitchFamily="34" charset="0"/>
                <a:ea typeface="Verdana" panose="020B0604030504040204" pitchFamily="34" charset="0"/>
                <a:cs typeface="Verdana" panose="020B0604030504040204" pitchFamily="34" charset="0"/>
              </a:rPr>
              <a:t>Copyright © 2016, 2013, 2010 Pearson Education, Inc. All Rights Reserved</a:t>
            </a:r>
            <a:endParaRPr lang="en-US" altLang="en-US" sz="1200" dirty="0">
              <a:latin typeface="Verdana" panose="020B0604030504040204" pitchFamily="34" charset="0"/>
              <a:ea typeface="Verdana" panose="020B0604030504040204" pitchFamily="34" charset="0"/>
              <a:cs typeface="Verdana" panose="020B0604030504040204" pitchFamily="34" charset="0"/>
            </a:endParaRPr>
          </a:p>
        </p:txBody>
      </p:sp>
      <p:pic>
        <p:nvPicPr>
          <p:cNvPr id="15" name="Picture 14"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32431551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_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p>
            <a:r>
              <a:rPr lang="en-US"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16" name="Footer Placeholder 2"/>
          <p:cNvSpPr>
            <a:spLocks noGrp="1"/>
          </p:cNvSpPr>
          <p:nvPr>
            <p:ph type="ftr" sz="quarter" idx="10"/>
          </p:nvPr>
        </p:nvSpPr>
        <p:spPr>
          <a:xfrm>
            <a:off x="93969" y="6165337"/>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3/1/2018</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
        <p:nvSpPr>
          <p:cNvPr id="20" name="Text Placeholder 17"/>
          <p:cNvSpPr>
            <a:spLocks noGrp="1"/>
          </p:cNvSpPr>
          <p:nvPr>
            <p:ph type="body" sz="quarter" idx="16" hasCustomPrompt="1"/>
          </p:nvPr>
        </p:nvSpPr>
        <p:spPr>
          <a:xfrm>
            <a:off x="3048000" y="6529254"/>
            <a:ext cx="5867400" cy="187537"/>
          </a:xfrm>
        </p:spPr>
        <p:txBody>
          <a:bodyPr/>
          <a:lstStyle>
            <a:lvl1pPr marL="0" indent="0" algn="r">
              <a:buNone/>
              <a:defRPr sz="800" baseline="0"/>
            </a:lvl1pPr>
          </a:lstStyle>
          <a:p>
            <a:pPr lvl="0"/>
            <a:r>
              <a:rPr lang="en-US" dirty="0" smtClean="0"/>
              <a:t>Click to add copyright line</a:t>
            </a:r>
            <a:endParaRPr lang="en-IN" dirty="0"/>
          </a:p>
        </p:txBody>
      </p:sp>
      <p:pic>
        <p:nvPicPr>
          <p:cNvPr id="12" name="Picture 11"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23050226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aseline="0">
                <a:solidFill>
                  <a:schemeClr val="accent1"/>
                </a:solidFill>
                <a:latin typeface="+mj-lt"/>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Clr>
                <a:schemeClr val="accent1"/>
              </a:buClr>
              <a:buSzPct val="100000"/>
              <a:defRPr/>
            </a:lvl1pPr>
            <a:lvl2pPr>
              <a:buClr>
                <a:schemeClr val="accent1"/>
              </a:buClr>
              <a:defRPr/>
            </a:lvl2pPr>
            <a:lvl3pPr>
              <a:buClr>
                <a:schemeClr val="accent1"/>
              </a:buClr>
              <a:defRPr/>
            </a:lvl3pPr>
            <a:lvl4pPr>
              <a:buClr>
                <a:schemeClr val="accent1"/>
              </a:buClr>
              <a:defRPr/>
            </a:lvl4pPr>
            <a:lvl5pPr>
              <a:buClr>
                <a:schemeClr val="accent1"/>
              </a:buClr>
              <a:defRPr/>
            </a:lvl5pPr>
            <a:lvl6pPr>
              <a:buClr>
                <a:schemeClr val="accent1"/>
              </a:buClr>
              <a:defRPr/>
            </a:lvl6pPr>
            <a:lvl7pPr>
              <a:buClr>
                <a:schemeClr val="accent1"/>
              </a:buClr>
              <a:defRPr/>
            </a:lvl7pPr>
            <a:lvl8pPr>
              <a:buClr>
                <a:schemeClr val="accent1"/>
              </a:buClr>
              <a:defRPr/>
            </a:lvl8pPr>
            <a:lvl9pPr>
              <a:buClr>
                <a:schemeClr val="accent1"/>
              </a:buCl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9" name="Date Placeholder 3"/>
          <p:cNvSpPr>
            <a:spLocks noGrp="1"/>
          </p:cNvSpPr>
          <p:nvPr>
            <p:ph type="dt" sz="half" idx="10"/>
          </p:nvPr>
        </p:nvSpPr>
        <p:spPr>
          <a:xfrm>
            <a:off x="6335713" y="113072"/>
            <a:ext cx="2133600" cy="182880"/>
          </a:xfrm>
        </p:spPr>
        <p:txBody>
          <a:bodyPr/>
          <a:lstStyle/>
          <a:p>
            <a:fld id="{891838CE-430E-45DE-B6AA-42DD655BB05E}" type="datetime1">
              <a:rPr lang="en-US" smtClean="0"/>
              <a:t>3/1/2018</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8589649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a:solidFill>
                  <a:srgbClr val="3399B5"/>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rgbClr val="007FA3"/>
              </a:buClr>
              <a:buSzPct val="25000"/>
              <a:defRPr sz="1600"/>
            </a:lvl1pPr>
            <a:lvl2pPr marL="569913" indent="-285750">
              <a:buClr>
                <a:srgbClr val="007FA3"/>
              </a:buClr>
              <a:defRPr sz="1600"/>
            </a:lvl2pPr>
            <a:lvl3pPr>
              <a:buClr>
                <a:srgbClr val="007FA3"/>
              </a:buClr>
              <a:defRPr sz="1600"/>
            </a:lvl3pPr>
            <a:lvl4pPr>
              <a:buClr>
                <a:srgbClr val="007FA3"/>
              </a:buClr>
              <a:defRPr sz="1600"/>
            </a:lvl4pPr>
            <a:lvl5pPr>
              <a:buClr>
                <a:srgbClr val="007FA3"/>
              </a:buClr>
              <a:defRPr sz="1600"/>
            </a:lvl5pPr>
            <a:lvl6pPr>
              <a:buClr>
                <a:srgbClr val="007FA3"/>
              </a:buClr>
              <a:defRPr sz="1600"/>
            </a:lvl6pPr>
            <a:lvl7pPr>
              <a:buClr>
                <a:srgbClr val="007FA3"/>
              </a:buClr>
              <a:defRPr sz="1600"/>
            </a:lvl7pPr>
            <a:lvl8pPr>
              <a:buClr>
                <a:srgbClr val="007FA3"/>
              </a:buClr>
              <a:defRPr sz="1600"/>
            </a:lvl8pPr>
            <a:lvl9pPr>
              <a:buClr>
                <a:srgbClr val="007FA3"/>
              </a:buCl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3/1/2018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5241565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1_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3400">
                <a:solidFill>
                  <a:srgbClr val="007FA3"/>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8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11"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3/1/2018</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pic>
        <p:nvPicPr>
          <p:cNvPr id="9" name="Picture 8"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
        <p:nvSpPr>
          <p:cNvPr id="14" name="TextBox 13"/>
          <p:cNvSpPr txBox="1"/>
          <p:nvPr userDrawn="1"/>
        </p:nvSpPr>
        <p:spPr>
          <a:xfrm>
            <a:off x="1600200" y="6429345"/>
            <a:ext cx="7162800" cy="276999"/>
          </a:xfrm>
          <a:prstGeom prst="rect">
            <a:avLst/>
          </a:prstGeom>
          <a:noFill/>
        </p:spPr>
        <p:txBody>
          <a:bodyPr wrap="square" rtlCol="0">
            <a:spAutoFit/>
          </a:bodyPr>
          <a:lstStyle/>
          <a:p>
            <a:pPr algn="r">
              <a:buClrTx/>
              <a:defRPr/>
            </a:pPr>
            <a:r>
              <a:rPr lang="en-US" altLang="en-US" sz="1200" dirty="0" smtClean="0">
                <a:latin typeface="Verdana" panose="020B0604030504040204" pitchFamily="34" charset="0"/>
                <a:ea typeface="Verdana" panose="020B0604030504040204" pitchFamily="34" charset="0"/>
                <a:cs typeface="Verdana" panose="020B0604030504040204" pitchFamily="34" charset="0"/>
              </a:rPr>
              <a:t>Copyright © 2016, 2013, 2010 Pearson Education, Inc. All Rights Reserved</a:t>
            </a:r>
            <a:endParaRPr lang="en-US" altLang="en-US" sz="12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7405449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8832AD23-A511-424E-9DD2-B8CE2D237B20}" type="datetime1">
              <a:rPr lang="en-US" smtClean="0"/>
              <a:t>3/1/2018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23425785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1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buClr>
                <a:srgbClr val="007FA3"/>
              </a:buClr>
              <a:buSzPct val="100000"/>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3/1/2018</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536058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2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600200"/>
            <a:ext cx="8229600" cy="1752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3/1/2018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13" name="Content Placeholder 2"/>
          <p:cNvSpPr>
            <a:spLocks noGrp="1"/>
          </p:cNvSpPr>
          <p:nvPr>
            <p:ph idx="13"/>
          </p:nvPr>
        </p:nvSpPr>
        <p:spPr>
          <a:xfrm>
            <a:off x="457200" y="3733800"/>
            <a:ext cx="8229600" cy="1752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201332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Figure + Caption">
    <p:spTree>
      <p:nvGrpSpPr>
        <p:cNvPr id="1" name="Shape 53"/>
        <p:cNvGrpSpPr/>
        <p:nvPr/>
      </p:nvGrpSpPr>
      <p:grpSpPr>
        <a:xfrm>
          <a:off x="0" y="0"/>
          <a:ext cx="0" cy="0"/>
          <a:chOff x="0" y="0"/>
          <a:chExt cx="0" cy="0"/>
        </a:xfrm>
      </p:grpSpPr>
      <p:sp>
        <p:nvSpPr>
          <p:cNvPr id="54" name="Shape 54"/>
          <p:cNvSpPr txBox="1">
            <a:spLocks noGrp="1"/>
          </p:cNvSpPr>
          <p:nvPr>
            <p:ph type="title"/>
          </p:nvPr>
        </p:nvSpPr>
        <p:spPr>
          <a:xfrm>
            <a:off x="457200" y="228600"/>
            <a:ext cx="8229600" cy="1066799"/>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5" name="Shape 55"/>
          <p:cNvSpPr txBox="1">
            <a:spLocks noGrp="1"/>
          </p:cNvSpPr>
          <p:nvPr>
            <p:ph type="body" idx="1"/>
          </p:nvPr>
        </p:nvSpPr>
        <p:spPr>
          <a:xfrm>
            <a:off x="457200" y="5368160"/>
            <a:ext cx="8229600" cy="916856"/>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8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56" name="Shape 56"/>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7" name="Shape 57"/>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8" name="Shape 58"/>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dk1"/>
                </a:solidFill>
                <a:latin typeface="Arial"/>
                <a:ea typeface="Arial"/>
                <a:cs typeface="Arial"/>
                <a:sym typeface="Arial"/>
              </a:rPr>
              <a:t>‹#›</a:t>
            </a:fld>
            <a:endParaRPr lang="en-US" sz="9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8263026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3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600200"/>
            <a:ext cx="8229600" cy="919336"/>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3/1/2018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13" name="Content Placeholder 2"/>
          <p:cNvSpPr>
            <a:spLocks noGrp="1"/>
          </p:cNvSpPr>
          <p:nvPr>
            <p:ph idx="13"/>
          </p:nvPr>
        </p:nvSpPr>
        <p:spPr>
          <a:xfrm>
            <a:off x="473720" y="2807084"/>
            <a:ext cx="8229600" cy="919336"/>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ontent Placeholder 2"/>
          <p:cNvSpPr>
            <a:spLocks noGrp="1"/>
          </p:cNvSpPr>
          <p:nvPr>
            <p:ph idx="14"/>
          </p:nvPr>
        </p:nvSpPr>
        <p:spPr>
          <a:xfrm>
            <a:off x="473720" y="4013968"/>
            <a:ext cx="8229600" cy="919336"/>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2214400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4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600200"/>
            <a:ext cx="8229600" cy="711176"/>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3/1/2018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13" name="Content Placeholder 2"/>
          <p:cNvSpPr>
            <a:spLocks noGrp="1"/>
          </p:cNvSpPr>
          <p:nvPr>
            <p:ph idx="13"/>
          </p:nvPr>
        </p:nvSpPr>
        <p:spPr>
          <a:xfrm>
            <a:off x="473720" y="2641680"/>
            <a:ext cx="8229600" cy="711176"/>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ontent Placeholder 2"/>
          <p:cNvSpPr>
            <a:spLocks noGrp="1"/>
          </p:cNvSpPr>
          <p:nvPr>
            <p:ph idx="14"/>
          </p:nvPr>
        </p:nvSpPr>
        <p:spPr>
          <a:xfrm>
            <a:off x="457200" y="3683160"/>
            <a:ext cx="8229600" cy="711176"/>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2"/>
          <p:cNvSpPr>
            <a:spLocks noGrp="1"/>
          </p:cNvSpPr>
          <p:nvPr>
            <p:ph idx="15"/>
          </p:nvPr>
        </p:nvSpPr>
        <p:spPr>
          <a:xfrm>
            <a:off x="457200" y="4724640"/>
            <a:ext cx="8229600" cy="711176"/>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0570403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5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447801"/>
            <a:ext cx="82296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3"/>
          <p:cNvSpPr>
            <a:spLocks noGrp="1"/>
          </p:cNvSpPr>
          <p:nvPr>
            <p:ph idx="13"/>
          </p:nvPr>
        </p:nvSpPr>
        <p:spPr>
          <a:xfrm>
            <a:off x="457200" y="2286000"/>
            <a:ext cx="82296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3/1/2018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8229600" cy="5705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Content Placeholder 8"/>
          <p:cNvSpPr>
            <a:spLocks noGrp="1"/>
          </p:cNvSpPr>
          <p:nvPr>
            <p:ph sz="quarter" idx="15"/>
          </p:nvPr>
        </p:nvSpPr>
        <p:spPr>
          <a:xfrm>
            <a:off x="457200" y="3733800"/>
            <a:ext cx="3505200" cy="91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4" name="Content Placeholder 13"/>
          <p:cNvSpPr>
            <a:spLocks noGrp="1"/>
          </p:cNvSpPr>
          <p:nvPr>
            <p:ph sz="quarter" idx="17"/>
          </p:nvPr>
        </p:nvSpPr>
        <p:spPr>
          <a:xfrm>
            <a:off x="457200" y="4876800"/>
            <a:ext cx="3505200" cy="99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477839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6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447801"/>
            <a:ext cx="82296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3"/>
          <p:cNvSpPr>
            <a:spLocks noGrp="1"/>
          </p:cNvSpPr>
          <p:nvPr>
            <p:ph idx="13"/>
          </p:nvPr>
        </p:nvSpPr>
        <p:spPr>
          <a:xfrm>
            <a:off x="457200" y="2286000"/>
            <a:ext cx="82296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3/1/2018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8229600" cy="5705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Content Placeholder 8"/>
          <p:cNvSpPr>
            <a:spLocks noGrp="1"/>
          </p:cNvSpPr>
          <p:nvPr>
            <p:ph sz="quarter" idx="15"/>
          </p:nvPr>
        </p:nvSpPr>
        <p:spPr>
          <a:xfrm>
            <a:off x="457200" y="3733800"/>
            <a:ext cx="3505200" cy="91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quarter" idx="16"/>
          </p:nvPr>
        </p:nvSpPr>
        <p:spPr>
          <a:xfrm>
            <a:off x="4343400" y="3733800"/>
            <a:ext cx="3886200" cy="99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4" name="Content Placeholder 13"/>
          <p:cNvSpPr>
            <a:spLocks noGrp="1"/>
          </p:cNvSpPr>
          <p:nvPr>
            <p:ph sz="quarter" idx="17"/>
          </p:nvPr>
        </p:nvSpPr>
        <p:spPr>
          <a:xfrm>
            <a:off x="457200" y="4876800"/>
            <a:ext cx="3505200" cy="99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492797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7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447801"/>
            <a:ext cx="82296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3"/>
          <p:cNvSpPr>
            <a:spLocks noGrp="1"/>
          </p:cNvSpPr>
          <p:nvPr>
            <p:ph idx="13"/>
          </p:nvPr>
        </p:nvSpPr>
        <p:spPr>
          <a:xfrm>
            <a:off x="457200" y="2286000"/>
            <a:ext cx="82296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3/1/2018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8229600" cy="5705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Content Placeholder 8"/>
          <p:cNvSpPr>
            <a:spLocks noGrp="1"/>
          </p:cNvSpPr>
          <p:nvPr>
            <p:ph sz="quarter" idx="15"/>
          </p:nvPr>
        </p:nvSpPr>
        <p:spPr>
          <a:xfrm>
            <a:off x="457200" y="3733800"/>
            <a:ext cx="3505200" cy="91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quarter" idx="16"/>
          </p:nvPr>
        </p:nvSpPr>
        <p:spPr>
          <a:xfrm>
            <a:off x="4343400" y="3733800"/>
            <a:ext cx="3886200" cy="99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4" name="Content Placeholder 13"/>
          <p:cNvSpPr>
            <a:spLocks noGrp="1"/>
          </p:cNvSpPr>
          <p:nvPr>
            <p:ph sz="quarter" idx="17"/>
          </p:nvPr>
        </p:nvSpPr>
        <p:spPr>
          <a:xfrm>
            <a:off x="457200" y="4876800"/>
            <a:ext cx="3505200" cy="99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3"/>
          <p:cNvSpPr>
            <a:spLocks noGrp="1"/>
          </p:cNvSpPr>
          <p:nvPr>
            <p:ph sz="quarter" idx="18"/>
          </p:nvPr>
        </p:nvSpPr>
        <p:spPr>
          <a:xfrm>
            <a:off x="4343400" y="4874552"/>
            <a:ext cx="3886200" cy="99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937505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8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447801"/>
            <a:ext cx="3505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3"/>
          <p:cNvSpPr>
            <a:spLocks noGrp="1"/>
          </p:cNvSpPr>
          <p:nvPr>
            <p:ph idx="13"/>
          </p:nvPr>
        </p:nvSpPr>
        <p:spPr>
          <a:xfrm>
            <a:off x="457200" y="2286000"/>
            <a:ext cx="35052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3/1/2018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3505200" cy="5705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Content Placeholder 8"/>
          <p:cNvSpPr>
            <a:spLocks noGrp="1"/>
          </p:cNvSpPr>
          <p:nvPr>
            <p:ph sz="quarter" idx="15"/>
          </p:nvPr>
        </p:nvSpPr>
        <p:spPr>
          <a:xfrm>
            <a:off x="457200" y="3733800"/>
            <a:ext cx="3505200" cy="91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quarter" idx="16"/>
          </p:nvPr>
        </p:nvSpPr>
        <p:spPr>
          <a:xfrm>
            <a:off x="4343400" y="3733800"/>
            <a:ext cx="3886200" cy="99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4" name="Content Placeholder 13"/>
          <p:cNvSpPr>
            <a:spLocks noGrp="1"/>
          </p:cNvSpPr>
          <p:nvPr>
            <p:ph sz="quarter" idx="17"/>
          </p:nvPr>
        </p:nvSpPr>
        <p:spPr>
          <a:xfrm>
            <a:off x="457200" y="4876800"/>
            <a:ext cx="3505200" cy="99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3"/>
          <p:cNvSpPr>
            <a:spLocks noGrp="1"/>
          </p:cNvSpPr>
          <p:nvPr>
            <p:ph sz="quarter" idx="18"/>
          </p:nvPr>
        </p:nvSpPr>
        <p:spPr>
          <a:xfrm>
            <a:off x="4343400" y="4874552"/>
            <a:ext cx="3886200" cy="990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2"/>
          <p:cNvSpPr>
            <a:spLocks noGrp="1"/>
          </p:cNvSpPr>
          <p:nvPr>
            <p:ph idx="19"/>
          </p:nvPr>
        </p:nvSpPr>
        <p:spPr>
          <a:xfrm>
            <a:off x="4343400" y="1494526"/>
            <a:ext cx="3886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876860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9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447801"/>
            <a:ext cx="3505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3"/>
          <p:cNvSpPr>
            <a:spLocks noGrp="1"/>
          </p:cNvSpPr>
          <p:nvPr>
            <p:ph idx="13"/>
          </p:nvPr>
        </p:nvSpPr>
        <p:spPr>
          <a:xfrm>
            <a:off x="457200" y="2286000"/>
            <a:ext cx="35052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3/1/2018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3505200" cy="5705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Content Placeholder 8"/>
          <p:cNvSpPr>
            <a:spLocks noGrp="1"/>
          </p:cNvSpPr>
          <p:nvPr>
            <p:ph sz="quarter" idx="15"/>
          </p:nvPr>
        </p:nvSpPr>
        <p:spPr>
          <a:xfrm>
            <a:off x="457200" y="3733800"/>
            <a:ext cx="3505200" cy="91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quarter" idx="16"/>
          </p:nvPr>
        </p:nvSpPr>
        <p:spPr>
          <a:xfrm>
            <a:off x="4343400" y="3733800"/>
            <a:ext cx="3886200" cy="99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4" name="Content Placeholder 13"/>
          <p:cNvSpPr>
            <a:spLocks noGrp="1"/>
          </p:cNvSpPr>
          <p:nvPr>
            <p:ph sz="quarter" idx="17"/>
          </p:nvPr>
        </p:nvSpPr>
        <p:spPr>
          <a:xfrm>
            <a:off x="457200" y="4876800"/>
            <a:ext cx="3505200" cy="99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3"/>
          <p:cNvSpPr>
            <a:spLocks noGrp="1"/>
          </p:cNvSpPr>
          <p:nvPr>
            <p:ph sz="quarter" idx="18"/>
          </p:nvPr>
        </p:nvSpPr>
        <p:spPr>
          <a:xfrm>
            <a:off x="4343400" y="4874552"/>
            <a:ext cx="3886200" cy="990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2"/>
          <p:cNvSpPr>
            <a:spLocks noGrp="1"/>
          </p:cNvSpPr>
          <p:nvPr>
            <p:ph idx="19"/>
          </p:nvPr>
        </p:nvSpPr>
        <p:spPr>
          <a:xfrm>
            <a:off x="4343400" y="1494526"/>
            <a:ext cx="3886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2"/>
          <p:cNvSpPr>
            <a:spLocks noGrp="1"/>
          </p:cNvSpPr>
          <p:nvPr>
            <p:ph idx="20"/>
          </p:nvPr>
        </p:nvSpPr>
        <p:spPr>
          <a:xfrm>
            <a:off x="4343399" y="2286000"/>
            <a:ext cx="3865157"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0352316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10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447801"/>
            <a:ext cx="3505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3"/>
          <p:cNvSpPr>
            <a:spLocks noGrp="1"/>
          </p:cNvSpPr>
          <p:nvPr>
            <p:ph idx="13"/>
          </p:nvPr>
        </p:nvSpPr>
        <p:spPr>
          <a:xfrm>
            <a:off x="457200" y="2286000"/>
            <a:ext cx="35052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3/1/2018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3505200" cy="5705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Content Placeholder 8"/>
          <p:cNvSpPr>
            <a:spLocks noGrp="1"/>
          </p:cNvSpPr>
          <p:nvPr>
            <p:ph sz="quarter" idx="15"/>
          </p:nvPr>
        </p:nvSpPr>
        <p:spPr>
          <a:xfrm>
            <a:off x="457200" y="3733800"/>
            <a:ext cx="3505200" cy="91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quarter" idx="16"/>
          </p:nvPr>
        </p:nvSpPr>
        <p:spPr>
          <a:xfrm>
            <a:off x="4343400" y="3733800"/>
            <a:ext cx="3886200" cy="99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4" name="Content Placeholder 13"/>
          <p:cNvSpPr>
            <a:spLocks noGrp="1"/>
          </p:cNvSpPr>
          <p:nvPr>
            <p:ph sz="quarter" idx="17"/>
          </p:nvPr>
        </p:nvSpPr>
        <p:spPr>
          <a:xfrm>
            <a:off x="457200" y="4876800"/>
            <a:ext cx="3505200" cy="99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3"/>
          <p:cNvSpPr>
            <a:spLocks noGrp="1"/>
          </p:cNvSpPr>
          <p:nvPr>
            <p:ph sz="quarter" idx="18"/>
          </p:nvPr>
        </p:nvSpPr>
        <p:spPr>
          <a:xfrm>
            <a:off x="4343400" y="4874552"/>
            <a:ext cx="3886200" cy="990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2"/>
          <p:cNvSpPr>
            <a:spLocks noGrp="1"/>
          </p:cNvSpPr>
          <p:nvPr>
            <p:ph idx="19"/>
          </p:nvPr>
        </p:nvSpPr>
        <p:spPr>
          <a:xfrm>
            <a:off x="4343400" y="1494526"/>
            <a:ext cx="3886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2"/>
          <p:cNvSpPr>
            <a:spLocks noGrp="1"/>
          </p:cNvSpPr>
          <p:nvPr>
            <p:ph idx="20"/>
          </p:nvPr>
        </p:nvSpPr>
        <p:spPr>
          <a:xfrm>
            <a:off x="4343399" y="2286000"/>
            <a:ext cx="3865157"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Content Placeholder 2"/>
          <p:cNvSpPr>
            <a:spLocks noGrp="1"/>
          </p:cNvSpPr>
          <p:nvPr>
            <p:ph idx="21"/>
          </p:nvPr>
        </p:nvSpPr>
        <p:spPr>
          <a:xfrm>
            <a:off x="4343400" y="3045349"/>
            <a:ext cx="3886200" cy="58277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9460533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11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447801"/>
            <a:ext cx="3505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3"/>
          <p:cNvSpPr>
            <a:spLocks noGrp="1"/>
          </p:cNvSpPr>
          <p:nvPr>
            <p:ph idx="13"/>
          </p:nvPr>
        </p:nvSpPr>
        <p:spPr>
          <a:xfrm>
            <a:off x="457200" y="2286000"/>
            <a:ext cx="35052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3/1/2018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3505200" cy="5705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Content Placeholder 8"/>
          <p:cNvSpPr>
            <a:spLocks noGrp="1"/>
          </p:cNvSpPr>
          <p:nvPr>
            <p:ph sz="quarter" idx="15"/>
          </p:nvPr>
        </p:nvSpPr>
        <p:spPr>
          <a:xfrm>
            <a:off x="457200" y="3733800"/>
            <a:ext cx="3505200" cy="91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quarter" idx="16"/>
          </p:nvPr>
        </p:nvSpPr>
        <p:spPr>
          <a:xfrm>
            <a:off x="4343400" y="3733800"/>
            <a:ext cx="3886200" cy="55929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Content Placeholder 13"/>
          <p:cNvSpPr>
            <a:spLocks noGrp="1"/>
          </p:cNvSpPr>
          <p:nvPr>
            <p:ph sz="quarter" idx="17"/>
          </p:nvPr>
        </p:nvSpPr>
        <p:spPr>
          <a:xfrm>
            <a:off x="457200" y="4876800"/>
            <a:ext cx="3505200" cy="99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3"/>
          <p:cNvSpPr>
            <a:spLocks noGrp="1"/>
          </p:cNvSpPr>
          <p:nvPr>
            <p:ph sz="quarter" idx="18"/>
          </p:nvPr>
        </p:nvSpPr>
        <p:spPr>
          <a:xfrm>
            <a:off x="4376204" y="4473387"/>
            <a:ext cx="3886200" cy="5061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2"/>
          <p:cNvSpPr>
            <a:spLocks noGrp="1"/>
          </p:cNvSpPr>
          <p:nvPr>
            <p:ph idx="19"/>
          </p:nvPr>
        </p:nvSpPr>
        <p:spPr>
          <a:xfrm>
            <a:off x="4343400" y="1494526"/>
            <a:ext cx="3886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2"/>
          <p:cNvSpPr>
            <a:spLocks noGrp="1"/>
          </p:cNvSpPr>
          <p:nvPr>
            <p:ph idx="20"/>
          </p:nvPr>
        </p:nvSpPr>
        <p:spPr>
          <a:xfrm>
            <a:off x="4343399" y="2286000"/>
            <a:ext cx="3865157"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Content Placeholder 2"/>
          <p:cNvSpPr>
            <a:spLocks noGrp="1"/>
          </p:cNvSpPr>
          <p:nvPr>
            <p:ph idx="21"/>
          </p:nvPr>
        </p:nvSpPr>
        <p:spPr>
          <a:xfrm>
            <a:off x="4343400" y="3045349"/>
            <a:ext cx="3886200" cy="58277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2"/>
          </p:nvPr>
        </p:nvSpPr>
        <p:spPr>
          <a:xfrm>
            <a:off x="4392613" y="5159852"/>
            <a:ext cx="3886200" cy="5061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1569448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12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447801"/>
            <a:ext cx="3505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3"/>
          <p:cNvSpPr>
            <a:spLocks noGrp="1"/>
          </p:cNvSpPr>
          <p:nvPr>
            <p:ph idx="13"/>
          </p:nvPr>
        </p:nvSpPr>
        <p:spPr>
          <a:xfrm>
            <a:off x="457200" y="2286000"/>
            <a:ext cx="35052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3/1/2018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3505200" cy="5705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quarter" idx="16"/>
          </p:nvPr>
        </p:nvSpPr>
        <p:spPr>
          <a:xfrm>
            <a:off x="4343400" y="3733800"/>
            <a:ext cx="3886200" cy="55929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18"/>
          </p:nvPr>
        </p:nvSpPr>
        <p:spPr>
          <a:xfrm>
            <a:off x="4376204" y="4473387"/>
            <a:ext cx="3886200" cy="5061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2"/>
          <p:cNvSpPr>
            <a:spLocks noGrp="1"/>
          </p:cNvSpPr>
          <p:nvPr>
            <p:ph idx="19"/>
          </p:nvPr>
        </p:nvSpPr>
        <p:spPr>
          <a:xfrm>
            <a:off x="4343400" y="1494526"/>
            <a:ext cx="3886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2"/>
          <p:cNvSpPr>
            <a:spLocks noGrp="1"/>
          </p:cNvSpPr>
          <p:nvPr>
            <p:ph idx="20"/>
          </p:nvPr>
        </p:nvSpPr>
        <p:spPr>
          <a:xfrm>
            <a:off x="4343399" y="2286000"/>
            <a:ext cx="3865157"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Content Placeholder 2"/>
          <p:cNvSpPr>
            <a:spLocks noGrp="1"/>
          </p:cNvSpPr>
          <p:nvPr>
            <p:ph idx="21"/>
          </p:nvPr>
        </p:nvSpPr>
        <p:spPr>
          <a:xfrm>
            <a:off x="4343400" y="3045349"/>
            <a:ext cx="3886200" cy="58277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2"/>
          </p:nvPr>
        </p:nvSpPr>
        <p:spPr>
          <a:xfrm>
            <a:off x="4392613" y="5159852"/>
            <a:ext cx="3886200" cy="5061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1"/>
          <p:cNvSpPr>
            <a:spLocks noGrp="1"/>
          </p:cNvSpPr>
          <p:nvPr>
            <p:ph sz="quarter" idx="23"/>
          </p:nvPr>
        </p:nvSpPr>
        <p:spPr>
          <a:xfrm>
            <a:off x="457200" y="3830925"/>
            <a:ext cx="3472396" cy="55929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Content Placeholder 13"/>
          <p:cNvSpPr>
            <a:spLocks noGrp="1"/>
          </p:cNvSpPr>
          <p:nvPr>
            <p:ph sz="quarter" idx="24"/>
          </p:nvPr>
        </p:nvSpPr>
        <p:spPr>
          <a:xfrm>
            <a:off x="490004" y="4570512"/>
            <a:ext cx="3472396" cy="5061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Content Placeholder 13"/>
          <p:cNvSpPr>
            <a:spLocks noGrp="1"/>
          </p:cNvSpPr>
          <p:nvPr>
            <p:ph sz="quarter" idx="25"/>
          </p:nvPr>
        </p:nvSpPr>
        <p:spPr>
          <a:xfrm>
            <a:off x="506413" y="5256977"/>
            <a:ext cx="3472396" cy="5061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1655318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cSld name="Title and Content">
    <p:spTree>
      <p:nvGrpSpPr>
        <p:cNvPr id="1" name="Shape 24"/>
        <p:cNvGrpSpPr/>
        <p:nvPr/>
      </p:nvGrpSpPr>
      <p:grpSpPr>
        <a:xfrm>
          <a:off x="0" y="0"/>
          <a:ext cx="0" cy="0"/>
          <a:chOff x="0" y="0"/>
          <a:chExt cx="0" cy="0"/>
        </a:xfrm>
      </p:grpSpPr>
      <p:sp>
        <p:nvSpPr>
          <p:cNvPr id="25" name="Title 1"/>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26" name="Content Placeholder"/>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5600" marR="0" lvl="0" indent="-255600" algn="l" rtl="0">
              <a:spcBef>
                <a:spcPts val="1500"/>
              </a:spcBef>
              <a:buClr>
                <a:srgbClr val="007FA3"/>
              </a:buClr>
              <a:buSzPct val="100000"/>
              <a:buFont typeface="Arial" panose="020B0604020202020204" pitchFamily="34" charset="0"/>
              <a:buChar char="•"/>
              <a:tabLst>
                <a:tab pos="176213" algn="l"/>
              </a:tabLst>
              <a:defRPr sz="1600" b="0" i="0" u="none" strike="noStrike" cap="none">
                <a:solidFill>
                  <a:schemeClr val="dk1"/>
                </a:solidFill>
                <a:latin typeface="Arial"/>
                <a:ea typeface="Arial"/>
                <a:cs typeface="Arial"/>
                <a:sym typeface="Arial"/>
              </a:defRPr>
            </a:lvl1pPr>
            <a:lvl2pPr marL="742950" marR="0" lvl="1" indent="-283464"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2286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lang="en-IN" dirty="0" smtClean="0"/>
          </a:p>
          <a:p>
            <a:pPr lvl="1"/>
            <a:endParaRPr lang="en-IN" dirty="0" smtClean="0"/>
          </a:p>
          <a:p>
            <a:pPr lvl="2"/>
            <a:endParaRPr lang="en-IN" dirty="0" smtClean="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13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447801"/>
            <a:ext cx="3505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3"/>
          <p:cNvSpPr>
            <a:spLocks noGrp="1"/>
          </p:cNvSpPr>
          <p:nvPr>
            <p:ph idx="13"/>
          </p:nvPr>
        </p:nvSpPr>
        <p:spPr>
          <a:xfrm>
            <a:off x="457200" y="2286000"/>
            <a:ext cx="35052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3/1/2018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3505200" cy="5705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quarter" idx="16"/>
          </p:nvPr>
        </p:nvSpPr>
        <p:spPr>
          <a:xfrm>
            <a:off x="4343400" y="3081267"/>
            <a:ext cx="3886200" cy="27817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18"/>
          </p:nvPr>
        </p:nvSpPr>
        <p:spPr>
          <a:xfrm>
            <a:off x="4332878" y="3626139"/>
            <a:ext cx="3886200" cy="251757"/>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2"/>
          <p:cNvSpPr>
            <a:spLocks noGrp="1"/>
          </p:cNvSpPr>
          <p:nvPr>
            <p:ph idx="19"/>
          </p:nvPr>
        </p:nvSpPr>
        <p:spPr>
          <a:xfrm>
            <a:off x="4343400" y="1494526"/>
            <a:ext cx="3886200" cy="303198"/>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2"/>
          <p:cNvSpPr>
            <a:spLocks noGrp="1"/>
          </p:cNvSpPr>
          <p:nvPr>
            <p:ph idx="20"/>
          </p:nvPr>
        </p:nvSpPr>
        <p:spPr>
          <a:xfrm>
            <a:off x="4353921" y="1979598"/>
            <a:ext cx="3865157" cy="303198"/>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Content Placeholder 2"/>
          <p:cNvSpPr>
            <a:spLocks noGrp="1"/>
          </p:cNvSpPr>
          <p:nvPr>
            <p:ph idx="21"/>
          </p:nvPr>
        </p:nvSpPr>
        <p:spPr>
          <a:xfrm>
            <a:off x="4343400" y="2537829"/>
            <a:ext cx="3886200" cy="28985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2"/>
          </p:nvPr>
        </p:nvSpPr>
        <p:spPr>
          <a:xfrm>
            <a:off x="4332878" y="4065083"/>
            <a:ext cx="3886200" cy="26634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1"/>
          <p:cNvSpPr>
            <a:spLocks noGrp="1"/>
          </p:cNvSpPr>
          <p:nvPr>
            <p:ph sz="quarter" idx="23"/>
          </p:nvPr>
        </p:nvSpPr>
        <p:spPr>
          <a:xfrm>
            <a:off x="457200" y="3830925"/>
            <a:ext cx="3472396" cy="55929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Content Placeholder 13"/>
          <p:cNvSpPr>
            <a:spLocks noGrp="1"/>
          </p:cNvSpPr>
          <p:nvPr>
            <p:ph sz="quarter" idx="24"/>
          </p:nvPr>
        </p:nvSpPr>
        <p:spPr>
          <a:xfrm>
            <a:off x="490004" y="4570512"/>
            <a:ext cx="3472396" cy="5061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Content Placeholder 13"/>
          <p:cNvSpPr>
            <a:spLocks noGrp="1"/>
          </p:cNvSpPr>
          <p:nvPr>
            <p:ph sz="quarter" idx="25"/>
          </p:nvPr>
        </p:nvSpPr>
        <p:spPr>
          <a:xfrm>
            <a:off x="506413" y="5256977"/>
            <a:ext cx="3472396" cy="5061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2" name="Content Placeholder 11"/>
          <p:cNvSpPr>
            <a:spLocks noGrp="1"/>
          </p:cNvSpPr>
          <p:nvPr>
            <p:ph sz="quarter" idx="26"/>
          </p:nvPr>
        </p:nvSpPr>
        <p:spPr>
          <a:xfrm>
            <a:off x="4336752" y="4520930"/>
            <a:ext cx="3886200" cy="27817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9574909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nd 14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447801"/>
            <a:ext cx="3505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3"/>
          <p:cNvSpPr>
            <a:spLocks noGrp="1"/>
          </p:cNvSpPr>
          <p:nvPr>
            <p:ph idx="13"/>
          </p:nvPr>
        </p:nvSpPr>
        <p:spPr>
          <a:xfrm>
            <a:off x="457200" y="2286000"/>
            <a:ext cx="35052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3/1/2018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3505200" cy="5705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quarter" idx="16"/>
          </p:nvPr>
        </p:nvSpPr>
        <p:spPr>
          <a:xfrm>
            <a:off x="4343400" y="3081267"/>
            <a:ext cx="3886200" cy="27817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18"/>
          </p:nvPr>
        </p:nvSpPr>
        <p:spPr>
          <a:xfrm>
            <a:off x="4332878" y="3626139"/>
            <a:ext cx="3886200" cy="251757"/>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2"/>
          <p:cNvSpPr>
            <a:spLocks noGrp="1"/>
          </p:cNvSpPr>
          <p:nvPr>
            <p:ph idx="19"/>
          </p:nvPr>
        </p:nvSpPr>
        <p:spPr>
          <a:xfrm>
            <a:off x="4343400" y="1494526"/>
            <a:ext cx="3886200" cy="303198"/>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2"/>
          <p:cNvSpPr>
            <a:spLocks noGrp="1"/>
          </p:cNvSpPr>
          <p:nvPr>
            <p:ph idx="20"/>
          </p:nvPr>
        </p:nvSpPr>
        <p:spPr>
          <a:xfrm>
            <a:off x="4353921" y="1979598"/>
            <a:ext cx="3865157" cy="303198"/>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Content Placeholder 2"/>
          <p:cNvSpPr>
            <a:spLocks noGrp="1"/>
          </p:cNvSpPr>
          <p:nvPr>
            <p:ph idx="21"/>
          </p:nvPr>
        </p:nvSpPr>
        <p:spPr>
          <a:xfrm>
            <a:off x="4343400" y="2537829"/>
            <a:ext cx="3886200" cy="28985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2"/>
          </p:nvPr>
        </p:nvSpPr>
        <p:spPr>
          <a:xfrm>
            <a:off x="4332878" y="4065083"/>
            <a:ext cx="3886200" cy="26634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1"/>
          <p:cNvSpPr>
            <a:spLocks noGrp="1"/>
          </p:cNvSpPr>
          <p:nvPr>
            <p:ph sz="quarter" idx="23"/>
          </p:nvPr>
        </p:nvSpPr>
        <p:spPr>
          <a:xfrm>
            <a:off x="457200" y="3830925"/>
            <a:ext cx="3472396" cy="55929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Content Placeholder 13"/>
          <p:cNvSpPr>
            <a:spLocks noGrp="1"/>
          </p:cNvSpPr>
          <p:nvPr>
            <p:ph sz="quarter" idx="24"/>
          </p:nvPr>
        </p:nvSpPr>
        <p:spPr>
          <a:xfrm>
            <a:off x="490004" y="4570512"/>
            <a:ext cx="3472396" cy="5061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Content Placeholder 13"/>
          <p:cNvSpPr>
            <a:spLocks noGrp="1"/>
          </p:cNvSpPr>
          <p:nvPr>
            <p:ph sz="quarter" idx="25"/>
          </p:nvPr>
        </p:nvSpPr>
        <p:spPr>
          <a:xfrm>
            <a:off x="506413" y="5256977"/>
            <a:ext cx="3472396" cy="5061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2" name="Content Placeholder 11"/>
          <p:cNvSpPr>
            <a:spLocks noGrp="1"/>
          </p:cNvSpPr>
          <p:nvPr>
            <p:ph sz="quarter" idx="26"/>
          </p:nvPr>
        </p:nvSpPr>
        <p:spPr>
          <a:xfrm>
            <a:off x="4336752" y="4520930"/>
            <a:ext cx="3886200" cy="27817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3" name="Content Placeholder 13"/>
          <p:cNvSpPr>
            <a:spLocks noGrp="1"/>
          </p:cNvSpPr>
          <p:nvPr>
            <p:ph sz="quarter" idx="27"/>
          </p:nvPr>
        </p:nvSpPr>
        <p:spPr>
          <a:xfrm>
            <a:off x="4326230" y="5065802"/>
            <a:ext cx="3886200" cy="251757"/>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6806600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nd 15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447801"/>
            <a:ext cx="3505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3"/>
          <p:cNvSpPr>
            <a:spLocks noGrp="1"/>
          </p:cNvSpPr>
          <p:nvPr>
            <p:ph idx="13"/>
          </p:nvPr>
        </p:nvSpPr>
        <p:spPr>
          <a:xfrm>
            <a:off x="457200" y="2286000"/>
            <a:ext cx="35052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3/1/2018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3505200" cy="5705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quarter" idx="16"/>
          </p:nvPr>
        </p:nvSpPr>
        <p:spPr>
          <a:xfrm>
            <a:off x="4343400" y="3081267"/>
            <a:ext cx="3886200" cy="27817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18"/>
          </p:nvPr>
        </p:nvSpPr>
        <p:spPr>
          <a:xfrm>
            <a:off x="4332878" y="3626139"/>
            <a:ext cx="3886200" cy="251757"/>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2"/>
          <p:cNvSpPr>
            <a:spLocks noGrp="1"/>
          </p:cNvSpPr>
          <p:nvPr>
            <p:ph idx="19"/>
          </p:nvPr>
        </p:nvSpPr>
        <p:spPr>
          <a:xfrm>
            <a:off x="4343400" y="1494526"/>
            <a:ext cx="3886200" cy="303198"/>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2"/>
          <p:cNvSpPr>
            <a:spLocks noGrp="1"/>
          </p:cNvSpPr>
          <p:nvPr>
            <p:ph idx="20"/>
          </p:nvPr>
        </p:nvSpPr>
        <p:spPr>
          <a:xfrm>
            <a:off x="4353921" y="1979598"/>
            <a:ext cx="3865157" cy="303198"/>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Content Placeholder 2"/>
          <p:cNvSpPr>
            <a:spLocks noGrp="1"/>
          </p:cNvSpPr>
          <p:nvPr>
            <p:ph idx="21"/>
          </p:nvPr>
        </p:nvSpPr>
        <p:spPr>
          <a:xfrm>
            <a:off x="4343400" y="2537829"/>
            <a:ext cx="3886200" cy="28985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2"/>
          </p:nvPr>
        </p:nvSpPr>
        <p:spPr>
          <a:xfrm>
            <a:off x="4332878" y="4065083"/>
            <a:ext cx="3886200" cy="26634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1"/>
          <p:cNvSpPr>
            <a:spLocks noGrp="1"/>
          </p:cNvSpPr>
          <p:nvPr>
            <p:ph sz="quarter" idx="23"/>
          </p:nvPr>
        </p:nvSpPr>
        <p:spPr>
          <a:xfrm>
            <a:off x="457200" y="3830925"/>
            <a:ext cx="3472396" cy="55929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Content Placeholder 13"/>
          <p:cNvSpPr>
            <a:spLocks noGrp="1"/>
          </p:cNvSpPr>
          <p:nvPr>
            <p:ph sz="quarter" idx="24"/>
          </p:nvPr>
        </p:nvSpPr>
        <p:spPr>
          <a:xfrm>
            <a:off x="490004" y="4570512"/>
            <a:ext cx="3472396" cy="5061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Content Placeholder 13"/>
          <p:cNvSpPr>
            <a:spLocks noGrp="1"/>
          </p:cNvSpPr>
          <p:nvPr>
            <p:ph sz="quarter" idx="25"/>
          </p:nvPr>
        </p:nvSpPr>
        <p:spPr>
          <a:xfrm>
            <a:off x="506413" y="5256977"/>
            <a:ext cx="3472396" cy="5061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2" name="Content Placeholder 11"/>
          <p:cNvSpPr>
            <a:spLocks noGrp="1"/>
          </p:cNvSpPr>
          <p:nvPr>
            <p:ph sz="quarter" idx="26"/>
          </p:nvPr>
        </p:nvSpPr>
        <p:spPr>
          <a:xfrm>
            <a:off x="4336752" y="4520930"/>
            <a:ext cx="3886200" cy="27817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3" name="Content Placeholder 13"/>
          <p:cNvSpPr>
            <a:spLocks noGrp="1"/>
          </p:cNvSpPr>
          <p:nvPr>
            <p:ph sz="quarter" idx="27"/>
          </p:nvPr>
        </p:nvSpPr>
        <p:spPr>
          <a:xfrm>
            <a:off x="4326230" y="5065802"/>
            <a:ext cx="3886200" cy="251757"/>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4" name="Content Placeholder 13"/>
          <p:cNvSpPr>
            <a:spLocks noGrp="1"/>
          </p:cNvSpPr>
          <p:nvPr>
            <p:ph sz="quarter" idx="28"/>
          </p:nvPr>
        </p:nvSpPr>
        <p:spPr>
          <a:xfrm>
            <a:off x="4326230" y="5504746"/>
            <a:ext cx="3886200" cy="26634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2792094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nd 20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3/1/2018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15" name="Content Placeholder 2"/>
          <p:cNvSpPr>
            <a:spLocks noGrp="1"/>
          </p:cNvSpPr>
          <p:nvPr>
            <p:ph idx="19"/>
          </p:nvPr>
        </p:nvSpPr>
        <p:spPr>
          <a:xfrm>
            <a:off x="4790255" y="1494526"/>
            <a:ext cx="3886200" cy="26203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2"/>
          <p:cNvSpPr>
            <a:spLocks noGrp="1"/>
          </p:cNvSpPr>
          <p:nvPr>
            <p:ph idx="20"/>
          </p:nvPr>
        </p:nvSpPr>
        <p:spPr>
          <a:xfrm>
            <a:off x="4790256" y="1861415"/>
            <a:ext cx="3886200" cy="32227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Content Placeholder 2"/>
          <p:cNvSpPr>
            <a:spLocks noGrp="1"/>
          </p:cNvSpPr>
          <p:nvPr>
            <p:ph idx="21"/>
          </p:nvPr>
        </p:nvSpPr>
        <p:spPr>
          <a:xfrm>
            <a:off x="4790255" y="2283032"/>
            <a:ext cx="3886199" cy="30809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2" name="Content Placeholder 2"/>
          <p:cNvSpPr>
            <a:spLocks noGrp="1"/>
          </p:cNvSpPr>
          <p:nvPr>
            <p:ph idx="26"/>
          </p:nvPr>
        </p:nvSpPr>
        <p:spPr>
          <a:xfrm>
            <a:off x="4790255" y="2705545"/>
            <a:ext cx="3886200" cy="26203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3" name="Content Placeholder 2"/>
          <p:cNvSpPr>
            <a:spLocks noGrp="1"/>
          </p:cNvSpPr>
          <p:nvPr>
            <p:ph idx="27"/>
          </p:nvPr>
        </p:nvSpPr>
        <p:spPr>
          <a:xfrm>
            <a:off x="4790256" y="3072434"/>
            <a:ext cx="3886200" cy="32227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4" name="Content Placeholder 2"/>
          <p:cNvSpPr>
            <a:spLocks noGrp="1"/>
          </p:cNvSpPr>
          <p:nvPr>
            <p:ph idx="28"/>
          </p:nvPr>
        </p:nvSpPr>
        <p:spPr>
          <a:xfrm>
            <a:off x="4790255" y="3494051"/>
            <a:ext cx="3886199" cy="30809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5" name="Content Placeholder 2"/>
          <p:cNvSpPr>
            <a:spLocks noGrp="1"/>
          </p:cNvSpPr>
          <p:nvPr>
            <p:ph idx="29"/>
          </p:nvPr>
        </p:nvSpPr>
        <p:spPr>
          <a:xfrm>
            <a:off x="4790255" y="3908712"/>
            <a:ext cx="3886200" cy="26203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6" name="Content Placeholder 2"/>
          <p:cNvSpPr>
            <a:spLocks noGrp="1"/>
          </p:cNvSpPr>
          <p:nvPr>
            <p:ph idx="30"/>
          </p:nvPr>
        </p:nvSpPr>
        <p:spPr>
          <a:xfrm>
            <a:off x="4790256" y="4275601"/>
            <a:ext cx="3886200" cy="32227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7" name="Content Placeholder 2"/>
          <p:cNvSpPr>
            <a:spLocks noGrp="1"/>
          </p:cNvSpPr>
          <p:nvPr>
            <p:ph idx="31"/>
          </p:nvPr>
        </p:nvSpPr>
        <p:spPr>
          <a:xfrm>
            <a:off x="4790255" y="4697218"/>
            <a:ext cx="3886199" cy="30809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8" name="Content Placeholder 2"/>
          <p:cNvSpPr>
            <a:spLocks noGrp="1"/>
          </p:cNvSpPr>
          <p:nvPr>
            <p:ph idx="32"/>
          </p:nvPr>
        </p:nvSpPr>
        <p:spPr>
          <a:xfrm>
            <a:off x="4790255" y="5105555"/>
            <a:ext cx="3886200" cy="26203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1" name="Content Placeholder 2"/>
          <p:cNvSpPr>
            <a:spLocks noGrp="1"/>
          </p:cNvSpPr>
          <p:nvPr>
            <p:ph idx="33"/>
          </p:nvPr>
        </p:nvSpPr>
        <p:spPr>
          <a:xfrm>
            <a:off x="457200" y="1494526"/>
            <a:ext cx="3886200" cy="26203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2" name="Content Placeholder 2"/>
          <p:cNvSpPr>
            <a:spLocks noGrp="1"/>
          </p:cNvSpPr>
          <p:nvPr>
            <p:ph idx="34"/>
          </p:nvPr>
        </p:nvSpPr>
        <p:spPr>
          <a:xfrm>
            <a:off x="457201" y="1861415"/>
            <a:ext cx="3886200" cy="32227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3" name="Content Placeholder 2"/>
          <p:cNvSpPr>
            <a:spLocks noGrp="1"/>
          </p:cNvSpPr>
          <p:nvPr>
            <p:ph idx="35"/>
          </p:nvPr>
        </p:nvSpPr>
        <p:spPr>
          <a:xfrm>
            <a:off x="457200" y="2283032"/>
            <a:ext cx="3886199" cy="30809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4" name="Content Placeholder 2"/>
          <p:cNvSpPr>
            <a:spLocks noGrp="1"/>
          </p:cNvSpPr>
          <p:nvPr>
            <p:ph idx="36"/>
          </p:nvPr>
        </p:nvSpPr>
        <p:spPr>
          <a:xfrm>
            <a:off x="457200" y="2705545"/>
            <a:ext cx="3886200" cy="26203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5" name="Content Placeholder 2"/>
          <p:cNvSpPr>
            <a:spLocks noGrp="1"/>
          </p:cNvSpPr>
          <p:nvPr>
            <p:ph idx="37"/>
          </p:nvPr>
        </p:nvSpPr>
        <p:spPr>
          <a:xfrm>
            <a:off x="457201" y="3072434"/>
            <a:ext cx="3886200" cy="32227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6" name="Content Placeholder 2"/>
          <p:cNvSpPr>
            <a:spLocks noGrp="1"/>
          </p:cNvSpPr>
          <p:nvPr>
            <p:ph idx="38"/>
          </p:nvPr>
        </p:nvSpPr>
        <p:spPr>
          <a:xfrm>
            <a:off x="457200" y="3494051"/>
            <a:ext cx="3886199" cy="30809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7" name="Content Placeholder 2"/>
          <p:cNvSpPr>
            <a:spLocks noGrp="1"/>
          </p:cNvSpPr>
          <p:nvPr>
            <p:ph idx="39"/>
          </p:nvPr>
        </p:nvSpPr>
        <p:spPr>
          <a:xfrm>
            <a:off x="457200" y="3908712"/>
            <a:ext cx="3886200" cy="26203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8" name="Content Placeholder 2"/>
          <p:cNvSpPr>
            <a:spLocks noGrp="1"/>
          </p:cNvSpPr>
          <p:nvPr>
            <p:ph idx="40"/>
          </p:nvPr>
        </p:nvSpPr>
        <p:spPr>
          <a:xfrm>
            <a:off x="457201" y="4275601"/>
            <a:ext cx="3886200" cy="32227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9" name="Content Placeholder 2"/>
          <p:cNvSpPr>
            <a:spLocks noGrp="1"/>
          </p:cNvSpPr>
          <p:nvPr>
            <p:ph idx="41"/>
          </p:nvPr>
        </p:nvSpPr>
        <p:spPr>
          <a:xfrm>
            <a:off x="457200" y="4697218"/>
            <a:ext cx="3886199" cy="30809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0" name="Content Placeholder 2"/>
          <p:cNvSpPr>
            <a:spLocks noGrp="1"/>
          </p:cNvSpPr>
          <p:nvPr>
            <p:ph idx="42"/>
          </p:nvPr>
        </p:nvSpPr>
        <p:spPr>
          <a:xfrm>
            <a:off x="457200" y="5105555"/>
            <a:ext cx="3886200" cy="26203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250161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1_Blank">
    <p:spTree>
      <p:nvGrpSpPr>
        <p:cNvPr id="1" name=""/>
        <p:cNvGrpSpPr/>
        <p:nvPr/>
      </p:nvGrpSpPr>
      <p:grpSpPr>
        <a:xfrm>
          <a:off x="0" y="0"/>
          <a:ext cx="0" cy="0"/>
          <a:chOff x="0" y="0"/>
          <a:chExt cx="0" cy="0"/>
        </a:xfrm>
      </p:grpSpPr>
      <p:sp>
        <p:nvSpPr>
          <p:cNvPr id="8"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3/1/2018</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pic>
        <p:nvPicPr>
          <p:cNvPr id="9" name="Picture 8"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
        <p:nvSpPr>
          <p:cNvPr id="10" name="TextBox 9"/>
          <p:cNvSpPr txBox="1"/>
          <p:nvPr userDrawn="1"/>
        </p:nvSpPr>
        <p:spPr>
          <a:xfrm>
            <a:off x="1600200" y="6429345"/>
            <a:ext cx="7162800" cy="276999"/>
          </a:xfrm>
          <a:prstGeom prst="rect">
            <a:avLst/>
          </a:prstGeom>
          <a:noFill/>
        </p:spPr>
        <p:txBody>
          <a:bodyPr wrap="square" rtlCol="0">
            <a:spAutoFit/>
          </a:bodyPr>
          <a:lstStyle/>
          <a:p>
            <a:pPr algn="r">
              <a:buClrTx/>
              <a:defRPr/>
            </a:pPr>
            <a:r>
              <a:rPr lang="en-US" altLang="en-US" sz="1200" dirty="0" smtClean="0">
                <a:latin typeface="Verdana" panose="020B0604030504040204" pitchFamily="34" charset="0"/>
                <a:ea typeface="Verdana" panose="020B0604030504040204" pitchFamily="34" charset="0"/>
                <a:cs typeface="Verdana" panose="020B0604030504040204" pitchFamily="34" charset="0"/>
              </a:rPr>
              <a:t>Copyright © 2016, 2013, 2010 Pearson Education, Inc. All Rights Reserved</a:t>
            </a:r>
            <a:endParaRPr lang="en-US" altLang="en-US" sz="12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0111596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Footer Placeholder 1"/>
          <p:cNvSpPr>
            <a:spLocks noGrp="1"/>
          </p:cNvSpPr>
          <p:nvPr>
            <p:ph type="ftr" idx="10"/>
          </p:nvPr>
        </p:nvSpPr>
        <p:spPr/>
        <p:txBody>
          <a:bodyPr/>
          <a:lstStyle/>
          <a:p>
            <a:endParaRPr lang="en-US"/>
          </a:p>
        </p:txBody>
      </p:sp>
      <p:sp>
        <p:nvSpPr>
          <p:cNvPr id="3" name="Date Placeholder 2"/>
          <p:cNvSpPr>
            <a:spLocks noGrp="1"/>
          </p:cNvSpPr>
          <p:nvPr>
            <p:ph type="dt" idx="1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900" b="0" i="0" u="none" strike="noStrike" cap="none" smtClean="0">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84448157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hapter Opener">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9" name="Shape 39"/>
          <p:cNvSpPr txBox="1">
            <a:spLocks noGrp="1"/>
          </p:cNvSpPr>
          <p:nvPr>
            <p:ph type="body" idx="1"/>
          </p:nvPr>
        </p:nvSpPr>
        <p:spPr>
          <a:xfrm>
            <a:off x="457200" y="816429"/>
            <a:ext cx="8229600" cy="47897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40" name="Shape 40"/>
          <p:cNvSpPr txBox="1">
            <a:spLocks noGrp="1"/>
          </p:cNvSpPr>
          <p:nvPr>
            <p:ph type="body" idx="2"/>
          </p:nvPr>
        </p:nvSpPr>
        <p:spPr>
          <a:xfrm>
            <a:off x="5029200" y="1600200"/>
            <a:ext cx="3657600" cy="1600198"/>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30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44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9pPr>
          </a:lstStyle>
          <a:p>
            <a:endParaRPr/>
          </a:p>
        </p:txBody>
      </p:sp>
      <p:sp>
        <p:nvSpPr>
          <p:cNvPr id="41" name="Shape 41"/>
          <p:cNvSpPr txBox="1">
            <a:spLocks noGrp="1"/>
          </p:cNvSpPr>
          <p:nvPr>
            <p:ph type="body" idx="3"/>
          </p:nvPr>
        </p:nvSpPr>
        <p:spPr>
          <a:xfrm>
            <a:off x="5029200" y="3200400"/>
            <a:ext cx="3657600" cy="2925763"/>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2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42" name="Shape 42"/>
          <p:cNvSpPr txBox="1">
            <a:spLocks noGrp="1"/>
          </p:cNvSpPr>
          <p:nvPr>
            <p:ph type="ftr" idx="11"/>
          </p:nvPr>
        </p:nvSpPr>
        <p:spPr>
          <a:xfrm>
            <a:off x="93969" y="6165337"/>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3" name="Shape 4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4" name="Shape 4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
        <p:nvSpPr>
          <p:cNvPr id="9" name="Shape 39"/>
          <p:cNvSpPr txBox="1">
            <a:spLocks noGrp="1"/>
          </p:cNvSpPr>
          <p:nvPr>
            <p:ph type="body" idx="13"/>
          </p:nvPr>
        </p:nvSpPr>
        <p:spPr>
          <a:xfrm>
            <a:off x="474779" y="1500547"/>
            <a:ext cx="8229600" cy="205153"/>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Tree>
    <p:extLst>
      <p:ext uri="{BB962C8B-B14F-4D97-AF65-F5344CB8AC3E}">
        <p14:creationId xmlns:p14="http://schemas.microsoft.com/office/powerpoint/2010/main" val="306885795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idx="10"/>
          </p:nvPr>
        </p:nvSpPr>
        <p:spPr/>
        <p:txBody>
          <a:bodyPr/>
          <a:lstStyle/>
          <a:p>
            <a:endParaRPr lang="en-US"/>
          </a:p>
        </p:txBody>
      </p:sp>
      <p:sp>
        <p:nvSpPr>
          <p:cNvPr id="3" name="Date Placeholder 2"/>
          <p:cNvSpPr>
            <a:spLocks noGrp="1"/>
          </p:cNvSpPr>
          <p:nvPr>
            <p:ph type="dt" idx="1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900" b="0" i="0" u="none" strike="noStrike" cap="none" smtClean="0">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22770957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5 Content">
    <p:spTree>
      <p:nvGrpSpPr>
        <p:cNvPr id="1" name="Shape 24"/>
        <p:cNvGrpSpPr/>
        <p:nvPr/>
      </p:nvGrpSpPr>
      <p:grpSpPr>
        <a:xfrm>
          <a:off x="0" y="0"/>
          <a:ext cx="0" cy="0"/>
          <a:chOff x="0" y="0"/>
          <a:chExt cx="0" cy="0"/>
        </a:xfrm>
      </p:grpSpPr>
      <p:sp>
        <p:nvSpPr>
          <p:cNvPr id="25" name="Title 1"/>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26" name="Content Placeholder 1"/>
          <p:cNvSpPr txBox="1">
            <a:spLocks noGrp="1"/>
          </p:cNvSpPr>
          <p:nvPr>
            <p:ph type="body" idx="1"/>
          </p:nvPr>
        </p:nvSpPr>
        <p:spPr>
          <a:xfrm>
            <a:off x="457200" y="1600201"/>
            <a:ext cx="8229600" cy="533400"/>
          </a:xfrm>
          <a:prstGeom prst="rect">
            <a:avLst/>
          </a:prstGeom>
          <a:noFill/>
          <a:ln>
            <a:noFill/>
          </a:ln>
        </p:spPr>
        <p:txBody>
          <a:bodyPr lIns="91425" tIns="91425" rIns="91425" bIns="91425" anchor="t" anchorCtr="0"/>
          <a:lstStyle>
            <a:lvl1pPr marL="255600" marR="0" lvl="0" indent="-255600" algn="l" rtl="0">
              <a:spcBef>
                <a:spcPts val="1500"/>
              </a:spcBef>
              <a:buClr>
                <a:srgbClr val="007FA3"/>
              </a:buClr>
              <a:buSzPct val="100000"/>
              <a:buFont typeface="Arial" panose="020B0604020202020204" pitchFamily="34" charset="0"/>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lang="en-IN" dirty="0" smtClean="0"/>
          </a:p>
        </p:txBody>
      </p:sp>
      <p:sp>
        <p:nvSpPr>
          <p:cNvPr id="3" name="Content Placeholder 2"/>
          <p:cNvSpPr>
            <a:spLocks noGrp="1"/>
          </p:cNvSpPr>
          <p:nvPr>
            <p:ph sz="quarter" idx="13"/>
          </p:nvPr>
        </p:nvSpPr>
        <p:spPr>
          <a:xfrm>
            <a:off x="457200" y="2278063"/>
            <a:ext cx="8229600" cy="558800"/>
          </a:xfrm>
        </p:spPr>
        <p:txBody>
          <a:bodyPr/>
          <a:lstStyle>
            <a:lvl1pPr indent="-255600">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5" name="Content Placeholder 4"/>
          <p:cNvSpPr>
            <a:spLocks noGrp="1"/>
          </p:cNvSpPr>
          <p:nvPr>
            <p:ph sz="quarter" idx="14"/>
          </p:nvPr>
        </p:nvSpPr>
        <p:spPr>
          <a:xfrm>
            <a:off x="457200" y="2954338"/>
            <a:ext cx="8232775" cy="609600"/>
          </a:xfrm>
        </p:spPr>
        <p:txBody>
          <a:bodyPr/>
          <a:lstStyle>
            <a:lvl1pPr indent="-255600">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7" name="Content Placeholder 6"/>
          <p:cNvSpPr>
            <a:spLocks noGrp="1"/>
          </p:cNvSpPr>
          <p:nvPr>
            <p:ph sz="quarter" idx="15"/>
          </p:nvPr>
        </p:nvSpPr>
        <p:spPr>
          <a:xfrm>
            <a:off x="457200" y="3733800"/>
            <a:ext cx="8229600" cy="550863"/>
          </a:xfrm>
        </p:spPr>
        <p:txBody>
          <a:bodyPr/>
          <a:lstStyle>
            <a:lvl1pPr marL="255588" indent="-255588">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9" name="Content Placeholder 8"/>
          <p:cNvSpPr>
            <a:spLocks noGrp="1"/>
          </p:cNvSpPr>
          <p:nvPr>
            <p:ph sz="quarter" idx="16"/>
          </p:nvPr>
        </p:nvSpPr>
        <p:spPr>
          <a:xfrm>
            <a:off x="457200" y="4427538"/>
            <a:ext cx="8229600" cy="652462"/>
          </a:xfrm>
        </p:spPr>
        <p:txBody>
          <a:bodyPr/>
          <a:lstStyle>
            <a:lvl1pPr marL="255588" indent="-255588">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11" name="Content Placeholder 10"/>
          <p:cNvSpPr>
            <a:spLocks noGrp="1"/>
          </p:cNvSpPr>
          <p:nvPr>
            <p:ph sz="quarter" idx="17"/>
          </p:nvPr>
        </p:nvSpPr>
        <p:spPr>
          <a:xfrm>
            <a:off x="457200" y="5181600"/>
            <a:ext cx="8229600" cy="500063"/>
          </a:xfrm>
        </p:spPr>
        <p:txBody>
          <a:bodyPr/>
          <a:lstStyle>
            <a:lvl1pPr marL="255588" indent="-255588">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Tree>
    <p:extLst>
      <p:ext uri="{BB962C8B-B14F-4D97-AF65-F5344CB8AC3E}">
        <p14:creationId xmlns:p14="http://schemas.microsoft.com/office/powerpoint/2010/main" val="34289802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5 Content">
    <p:spTree>
      <p:nvGrpSpPr>
        <p:cNvPr id="1" name="Shape 24"/>
        <p:cNvGrpSpPr/>
        <p:nvPr/>
      </p:nvGrpSpPr>
      <p:grpSpPr>
        <a:xfrm>
          <a:off x="0" y="0"/>
          <a:ext cx="0" cy="0"/>
          <a:chOff x="0" y="0"/>
          <a:chExt cx="0" cy="0"/>
        </a:xfrm>
      </p:grpSpPr>
      <p:sp>
        <p:nvSpPr>
          <p:cNvPr id="25" name="Title 1"/>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26" name="Content Placeholder 1"/>
          <p:cNvSpPr txBox="1">
            <a:spLocks noGrp="1"/>
          </p:cNvSpPr>
          <p:nvPr>
            <p:ph type="body" idx="1"/>
          </p:nvPr>
        </p:nvSpPr>
        <p:spPr>
          <a:xfrm>
            <a:off x="457200" y="1600201"/>
            <a:ext cx="8229600" cy="533400"/>
          </a:xfrm>
          <a:prstGeom prst="rect">
            <a:avLst/>
          </a:prstGeom>
          <a:noFill/>
          <a:ln>
            <a:noFill/>
          </a:ln>
        </p:spPr>
        <p:txBody>
          <a:bodyPr lIns="91425" tIns="91425" rIns="91425" bIns="91425" anchor="t" anchorCtr="0"/>
          <a:lstStyle>
            <a:lvl1pPr marL="255600" marR="0" lvl="0" indent="-255600" algn="l" rtl="0">
              <a:spcBef>
                <a:spcPts val="1500"/>
              </a:spcBef>
              <a:buClr>
                <a:srgbClr val="007FA3"/>
              </a:buClr>
              <a:buSzPct val="100000"/>
              <a:buFont typeface="Arial" panose="020B0604020202020204" pitchFamily="34" charset="0"/>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lang="en-IN" dirty="0" smtClean="0"/>
          </a:p>
        </p:txBody>
      </p:sp>
      <p:sp>
        <p:nvSpPr>
          <p:cNvPr id="3" name="Content Placeholder 2"/>
          <p:cNvSpPr>
            <a:spLocks noGrp="1"/>
          </p:cNvSpPr>
          <p:nvPr>
            <p:ph sz="quarter" idx="13"/>
          </p:nvPr>
        </p:nvSpPr>
        <p:spPr>
          <a:xfrm>
            <a:off x="457200" y="2278063"/>
            <a:ext cx="8229600" cy="558800"/>
          </a:xfrm>
        </p:spPr>
        <p:txBody>
          <a:bodyPr/>
          <a:lstStyle>
            <a:lvl1pPr indent="-255600">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5" name="Content Placeholder 4"/>
          <p:cNvSpPr>
            <a:spLocks noGrp="1"/>
          </p:cNvSpPr>
          <p:nvPr>
            <p:ph sz="quarter" idx="14"/>
          </p:nvPr>
        </p:nvSpPr>
        <p:spPr>
          <a:xfrm>
            <a:off x="457200" y="2954338"/>
            <a:ext cx="8232775" cy="609600"/>
          </a:xfrm>
        </p:spPr>
        <p:txBody>
          <a:bodyPr/>
          <a:lstStyle>
            <a:lvl1pPr indent="-255600">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7" name="Content Placeholder 6"/>
          <p:cNvSpPr>
            <a:spLocks noGrp="1"/>
          </p:cNvSpPr>
          <p:nvPr>
            <p:ph sz="quarter" idx="15"/>
          </p:nvPr>
        </p:nvSpPr>
        <p:spPr>
          <a:xfrm>
            <a:off x="457200" y="3733800"/>
            <a:ext cx="8229600" cy="550863"/>
          </a:xfrm>
        </p:spPr>
        <p:txBody>
          <a:bodyPr/>
          <a:lstStyle>
            <a:lvl1pPr marL="255588" indent="-255588">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9" name="Content Placeholder 8"/>
          <p:cNvSpPr>
            <a:spLocks noGrp="1"/>
          </p:cNvSpPr>
          <p:nvPr>
            <p:ph sz="quarter" idx="16"/>
          </p:nvPr>
        </p:nvSpPr>
        <p:spPr>
          <a:xfrm>
            <a:off x="457200" y="4427538"/>
            <a:ext cx="8229600" cy="652462"/>
          </a:xfrm>
        </p:spPr>
        <p:txBody>
          <a:bodyPr/>
          <a:lstStyle>
            <a:lvl1pPr marL="255588" indent="-255588">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11" name="Content Placeholder 10"/>
          <p:cNvSpPr>
            <a:spLocks noGrp="1"/>
          </p:cNvSpPr>
          <p:nvPr>
            <p:ph sz="quarter" idx="17"/>
          </p:nvPr>
        </p:nvSpPr>
        <p:spPr>
          <a:xfrm>
            <a:off x="457200" y="5181600"/>
            <a:ext cx="8229600" cy="500063"/>
          </a:xfrm>
        </p:spPr>
        <p:txBody>
          <a:bodyPr/>
          <a:lstStyle>
            <a:lvl1pPr marL="255588" indent="-255588">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4" name="Content Placeholder 3"/>
          <p:cNvSpPr>
            <a:spLocks noGrp="1"/>
          </p:cNvSpPr>
          <p:nvPr>
            <p:ph sz="quarter" idx="18"/>
          </p:nvPr>
        </p:nvSpPr>
        <p:spPr>
          <a:xfrm>
            <a:off x="457200" y="5811838"/>
            <a:ext cx="8229600" cy="457200"/>
          </a:xfrm>
        </p:spPr>
        <p:txBody>
          <a:bodyPr/>
          <a:lstStyle>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7"/>
          <p:cNvSpPr>
            <a:spLocks noGrp="1"/>
          </p:cNvSpPr>
          <p:nvPr>
            <p:ph sz="quarter" idx="19"/>
          </p:nvPr>
        </p:nvSpPr>
        <p:spPr>
          <a:xfrm>
            <a:off x="3657601" y="6418263"/>
            <a:ext cx="479834" cy="29845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quarter" idx="20"/>
          </p:nvPr>
        </p:nvSpPr>
        <p:spPr>
          <a:xfrm>
            <a:off x="5503863" y="6418263"/>
            <a:ext cx="453317" cy="298450"/>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Content Placeholder 13"/>
          <p:cNvSpPr>
            <a:spLocks noGrp="1"/>
          </p:cNvSpPr>
          <p:nvPr>
            <p:ph sz="quarter" idx="21"/>
          </p:nvPr>
        </p:nvSpPr>
        <p:spPr>
          <a:xfrm>
            <a:off x="7200900" y="6418263"/>
            <a:ext cx="576027" cy="298450"/>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5"/>
          <p:cNvSpPr>
            <a:spLocks noGrp="1"/>
          </p:cNvSpPr>
          <p:nvPr>
            <p:ph sz="quarter" idx="22"/>
          </p:nvPr>
        </p:nvSpPr>
        <p:spPr>
          <a:xfrm flipH="1">
            <a:off x="7976101" y="6418263"/>
            <a:ext cx="778599" cy="298450"/>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04479498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cSld name="Chapter Opener">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9" name="Shape 39"/>
          <p:cNvSpPr txBox="1">
            <a:spLocks noGrp="1"/>
          </p:cNvSpPr>
          <p:nvPr>
            <p:ph type="body" idx="1"/>
          </p:nvPr>
        </p:nvSpPr>
        <p:spPr>
          <a:xfrm>
            <a:off x="457200" y="816429"/>
            <a:ext cx="8229600" cy="47897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40" name="Shape 40"/>
          <p:cNvSpPr txBox="1">
            <a:spLocks noGrp="1"/>
          </p:cNvSpPr>
          <p:nvPr>
            <p:ph type="body" idx="2"/>
          </p:nvPr>
        </p:nvSpPr>
        <p:spPr>
          <a:xfrm>
            <a:off x="5029200" y="1600200"/>
            <a:ext cx="3657600" cy="1600198"/>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30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44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9pPr>
          </a:lstStyle>
          <a:p>
            <a:endParaRPr/>
          </a:p>
        </p:txBody>
      </p:sp>
      <p:sp>
        <p:nvSpPr>
          <p:cNvPr id="41" name="Shape 41"/>
          <p:cNvSpPr txBox="1">
            <a:spLocks noGrp="1"/>
          </p:cNvSpPr>
          <p:nvPr>
            <p:ph type="body" idx="3"/>
          </p:nvPr>
        </p:nvSpPr>
        <p:spPr>
          <a:xfrm>
            <a:off x="5029200" y="3200400"/>
            <a:ext cx="3657600" cy="2925763"/>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2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42" name="Shape 42"/>
          <p:cNvSpPr txBox="1">
            <a:spLocks noGrp="1"/>
          </p:cNvSpPr>
          <p:nvPr>
            <p:ph type="ftr" idx="11"/>
          </p:nvPr>
        </p:nvSpPr>
        <p:spPr>
          <a:xfrm>
            <a:off x="93969" y="6165337"/>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3" name="Shape 4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4" name="Shape 4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Title + Learning Objectives and Content">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3" name="Shape 63"/>
          <p:cNvSpPr txBox="1">
            <a:spLocks noGrp="1"/>
          </p:cNvSpPr>
          <p:nvPr>
            <p:ph type="body" idx="1"/>
          </p:nvPr>
        </p:nvSpPr>
        <p:spPr>
          <a:xfrm>
            <a:off x="457200" y="816429"/>
            <a:ext cx="8229600" cy="402769"/>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6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64" name="Shape 64"/>
          <p:cNvSpPr txBox="1">
            <a:spLocks noGrp="1"/>
          </p:cNvSpPr>
          <p:nvPr>
            <p:ph type="body" idx="2"/>
          </p:nvPr>
        </p:nvSpPr>
        <p:spPr>
          <a:xfrm>
            <a:off x="457200" y="1600200"/>
            <a:ext cx="8229600" cy="4525963"/>
          </a:xfrm>
          <a:prstGeom prst="rect">
            <a:avLst/>
          </a:prstGeom>
          <a:noFill/>
          <a:ln>
            <a:noFill/>
          </a:ln>
        </p:spPr>
        <p:txBody>
          <a:bodyPr lIns="91425" tIns="91425" rIns="91425" bIns="91425" anchor="t" anchorCtr="0"/>
          <a:lstStyle>
            <a:lvl1pPr marL="256032" marR="0" lvl="0" indent="-2560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65" name="Shape 65"/>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66" name="Shape 66"/>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67" name="Shape 67"/>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685800" y="1447800"/>
            <a:ext cx="7772400" cy="2152651"/>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0" name="Shape 70"/>
          <p:cNvSpPr txBox="1">
            <a:spLocks noGrp="1"/>
          </p:cNvSpPr>
          <p:nvPr>
            <p:ph type="body" idx="1"/>
          </p:nvPr>
        </p:nvSpPr>
        <p:spPr>
          <a:xfrm>
            <a:off x="674687" y="3962400"/>
            <a:ext cx="7794626" cy="175260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600" b="0" i="0" u="none" strike="noStrike" cap="none">
                <a:solidFill>
                  <a:srgbClr val="007FA3"/>
                </a:solidFill>
                <a:latin typeface="Arial"/>
                <a:ea typeface="Arial"/>
                <a:cs typeface="Arial"/>
                <a:sym typeface="Arial"/>
              </a:defRPr>
            </a:lvl1pPr>
            <a:lvl2pPr marL="457200" marR="0" lvl="1" indent="0" algn="l" rtl="0">
              <a:spcBef>
                <a:spcPts val="600"/>
              </a:spcBef>
              <a:buClr>
                <a:srgbClr val="007FA3"/>
              </a:buClr>
              <a:buFont typeface="Arial"/>
              <a:buNone/>
              <a:defRPr sz="1800" b="0" i="0" u="none" strike="noStrike" cap="none">
                <a:solidFill>
                  <a:srgbClr val="888888"/>
                </a:solidFill>
                <a:latin typeface="Arial"/>
                <a:ea typeface="Arial"/>
                <a:cs typeface="Arial"/>
                <a:sym typeface="Arial"/>
              </a:defRPr>
            </a:lvl2pPr>
            <a:lvl3pPr marL="914400" marR="0" lvl="2" indent="0" algn="l" rtl="0">
              <a:spcBef>
                <a:spcPts val="600"/>
              </a:spcBef>
              <a:buClr>
                <a:srgbClr val="007FA3"/>
              </a:buClr>
              <a:buFont typeface="Noto Sans Symbols"/>
              <a:buNone/>
              <a:defRPr sz="1600" b="0" i="0" u="none" strike="noStrike" cap="none">
                <a:solidFill>
                  <a:srgbClr val="888888"/>
                </a:solidFill>
                <a:latin typeface="Arial"/>
                <a:ea typeface="Arial"/>
                <a:cs typeface="Arial"/>
                <a:sym typeface="Arial"/>
              </a:defRPr>
            </a:lvl3pPr>
            <a:lvl4pPr marL="1371600" marR="0" lvl="3" indent="0" algn="l" rtl="0">
              <a:spcBef>
                <a:spcPts val="600"/>
              </a:spcBef>
              <a:buClr>
                <a:srgbClr val="007FA3"/>
              </a:buClr>
              <a:buFont typeface="Arial"/>
              <a:buNone/>
              <a:defRPr sz="1400" b="0" i="0" u="none" strike="noStrike" cap="none">
                <a:solidFill>
                  <a:srgbClr val="888888"/>
                </a:solidFill>
                <a:latin typeface="Arial"/>
                <a:ea typeface="Arial"/>
                <a:cs typeface="Arial"/>
                <a:sym typeface="Arial"/>
              </a:defRPr>
            </a:lvl4pPr>
            <a:lvl5pPr marL="1828800" marR="0" lvl="4" indent="0" algn="l" rtl="0">
              <a:spcBef>
                <a:spcPts val="600"/>
              </a:spcBef>
              <a:buClr>
                <a:srgbClr val="007FA3"/>
              </a:buClr>
              <a:buFont typeface="Arial"/>
              <a:buNone/>
              <a:defRPr sz="1400" b="0" i="0" u="none" strike="noStrike" cap="none">
                <a:solidFill>
                  <a:srgbClr val="888888"/>
                </a:solidFill>
                <a:latin typeface="Arial"/>
                <a:ea typeface="Arial"/>
                <a:cs typeface="Arial"/>
                <a:sym typeface="Arial"/>
              </a:defRPr>
            </a:lvl5pPr>
            <a:lvl6pPr marL="2286000" marR="0" lvl="5"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6pPr>
            <a:lvl7pPr marL="2743200" marR="0" lvl="6"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7pPr>
            <a:lvl8pPr marL="3200400" marR="0" lvl="7"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8pPr>
            <a:lvl9pPr marL="3657600" marR="0" lvl="8"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9pPr>
          </a:lstStyle>
          <a:p>
            <a:endParaRPr/>
          </a:p>
        </p:txBody>
      </p:sp>
      <p:sp>
        <p:nvSpPr>
          <p:cNvPr id="71" name="Shape 71"/>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72" name="Shape 72"/>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73" name="Shape 73"/>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Title Only">
    <p:spTree>
      <p:nvGrpSpPr>
        <p:cNvPr id="1" name="Shape 74"/>
        <p:cNvGrpSpPr/>
        <p:nvPr/>
      </p:nvGrpSpPr>
      <p:grpSpPr>
        <a:xfrm>
          <a:off x="0" y="0"/>
          <a:ext cx="0" cy="0"/>
          <a:chOff x="0" y="0"/>
          <a:chExt cx="0" cy="0"/>
        </a:xfrm>
      </p:grpSpPr>
      <p:sp>
        <p:nvSpPr>
          <p:cNvPr id="75" name="Shape 75"/>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6" name="Shape 76"/>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77" name="Shape 77"/>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78" name="Shape 78"/>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7.xml"/><Relationship Id="rId1" Type="http://schemas.openxmlformats.org/officeDocument/2006/relationships/slideLayout" Target="../slideLayouts/slideLayout36.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 name="Shape 11"/>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12" name="Shape 12"/>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3" name="Shape 1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4" name="Shape 1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pic>
        <p:nvPicPr>
          <p:cNvPr id="15" name="Shape 15" descr="Pearson Logo"/>
          <p:cNvPicPr preferRelativeResize="0"/>
          <p:nvPr/>
        </p:nvPicPr>
        <p:blipFill rotWithShape="1">
          <a:blip r:embed="rId37">
            <a:alphaModFix/>
          </a:blip>
          <a:srcRect/>
          <a:stretch/>
        </p:blipFill>
        <p:spPr>
          <a:xfrm>
            <a:off x="443972" y="6429709"/>
            <a:ext cx="917999" cy="279914"/>
          </a:xfrm>
          <a:prstGeom prst="rect">
            <a:avLst/>
          </a:prstGeom>
          <a:noFill/>
          <a:ln>
            <a:noFill/>
          </a:ln>
        </p:spPr>
      </p:pic>
      <p:sp>
        <p:nvSpPr>
          <p:cNvPr id="17" name="Text Placeholder 5"/>
          <p:cNvSpPr txBox="1">
            <a:spLocks/>
          </p:cNvSpPr>
          <p:nvPr userDrawn="1"/>
        </p:nvSpPr>
        <p:spPr>
          <a:xfrm>
            <a:off x="2670048" y="6449931"/>
            <a:ext cx="6089854" cy="231285"/>
          </a:xfrm>
          <a:prstGeom prst="rect">
            <a:avLst/>
          </a:prstGeom>
        </p:spPr>
        <p:txBody>
          <a:bodyPr anchor="ctr"/>
          <a:lstStyle>
            <a:defPPr marR="0" lvl="0" algn="l" rtl="0">
              <a:lnSpc>
                <a:spcPct val="100000"/>
              </a:lnSpc>
              <a:spcBef>
                <a:spcPts val="0"/>
              </a:spcBef>
              <a:spcAft>
                <a:spcPts val="0"/>
              </a:spcAft>
            </a:defPPr>
            <a:lvl1pPr marL="255588" marR="0" lvl="0" indent="-25558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r"/>
            <a:r>
              <a:rPr lang="en-US" altLang="en-US" sz="1200" smtClean="0">
                <a:solidFill>
                  <a:schemeClr val="tx1"/>
                </a:solidFill>
                <a:latin typeface="Verdana"/>
                <a:ea typeface="Verdana" panose="020B0604030504040204" pitchFamily="34" charset="0"/>
                <a:cs typeface="Verdana" panose="020B0604030504040204" pitchFamily="34" charset="0"/>
              </a:rPr>
              <a:t> Copyright © 2018, 2014, 2010 Pearson Education, Inc. All Rights Reserved</a:t>
            </a:r>
            <a:endParaRPr lang="en-US" altLang="en-US" sz="1200" dirty="0">
              <a:solidFill>
                <a:schemeClr val="tx1"/>
              </a:solidFill>
              <a:latin typeface="Verdana"/>
              <a:ea typeface="Verdana" panose="020B0604030504040204" pitchFamily="34" charset="0"/>
              <a:cs typeface="Verdana" panose="020B0604030504040204" pitchFamily="34" charset="0"/>
            </a:endParaRPr>
          </a:p>
        </p:txBody>
      </p:sp>
    </p:spTree>
  </p:cSld>
  <p:clrMap bg1="lt1" tx1="dk1" bg2="dk2" tx2="lt2" accent1="accent1" accent2="accent2" accent3="accent3" accent4="accent4" accent5="accent5" accent6="accent6" hlink="hlink" folHlink="folHlink"/>
  <p:sldLayoutIdLst>
    <p:sldLayoutId id="2147483665" r:id="rId1"/>
    <p:sldLayoutId id="2147483666" r:id="rId2"/>
    <p:sldLayoutId id="2147483649" r:id="rId3"/>
    <p:sldLayoutId id="2147483668" r:id="rId4"/>
    <p:sldLayoutId id="2147483669" r:id="rId5"/>
    <p:sldLayoutId id="2147483651" r:id="rId6"/>
    <p:sldLayoutId id="2147483654" r:id="rId7"/>
    <p:sldLayoutId id="2147483655" r:id="rId8"/>
    <p:sldLayoutId id="2147483656" r:id="rId9"/>
    <p:sldLayoutId id="2147483667" r:id="rId10"/>
    <p:sldLayoutId id="2147483657" r:id="rId11"/>
    <p:sldLayoutId id="2147483670" r:id="rId12"/>
    <p:sldLayoutId id="2147483671" r:id="rId13"/>
    <p:sldLayoutId id="2147483672" r:id="rId14"/>
    <p:sldLayoutId id="2147483673" r:id="rId15"/>
    <p:sldLayoutId id="2147483674" r:id="rId16"/>
    <p:sldLayoutId id="2147483675" r:id="rId17"/>
    <p:sldLayoutId id="2147483676" r:id="rId18"/>
    <p:sldLayoutId id="2147483677" r:id="rId19"/>
    <p:sldLayoutId id="2147483678" r:id="rId20"/>
    <p:sldLayoutId id="2147483679" r:id="rId21"/>
    <p:sldLayoutId id="2147483680" r:id="rId22"/>
    <p:sldLayoutId id="2147483681" r:id="rId23"/>
    <p:sldLayoutId id="2147483682" r:id="rId24"/>
    <p:sldLayoutId id="2147483683" r:id="rId25"/>
    <p:sldLayoutId id="2147483684" r:id="rId26"/>
    <p:sldLayoutId id="2147483685" r:id="rId27"/>
    <p:sldLayoutId id="2147483686" r:id="rId28"/>
    <p:sldLayoutId id="2147483687" r:id="rId29"/>
    <p:sldLayoutId id="2147483688" r:id="rId30"/>
    <p:sldLayoutId id="2147483689" r:id="rId31"/>
    <p:sldLayoutId id="2147483690" r:id="rId32"/>
    <p:sldLayoutId id="2147483691" r:id="rId33"/>
    <p:sldLayoutId id="2147483692" r:id="rId34"/>
    <p:sldLayoutId id="2147483694" r:id="rId3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L="255588" marR="0" lvl="0" indent="-25558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 name="Shape 11"/>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12" name="Shape 12"/>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3" name="Shape 1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4" name="Shape 1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pic>
        <p:nvPicPr>
          <p:cNvPr id="15" name="Shape 15" descr="Pearson Logo"/>
          <p:cNvPicPr preferRelativeResize="0"/>
          <p:nvPr/>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00283969"/>
      </p:ext>
    </p:extLst>
  </p:cSld>
  <p:clrMap bg1="lt1" tx1="dk1" bg2="dk2" tx2="lt2" accent1="accent1" accent2="accent2" accent3="accent3" accent4="accent4" accent5="accent5" accent6="accent6" hlink="hlink" folHlink="folHlink"/>
  <p:sldLayoutIdLst>
    <p:sldLayoutId id="2147483664" r:id="rId1"/>
    <p:sldLayoutId id="2147483693"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L="255588" marR="0" lvl="0" indent="-25603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3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slide" Target="slide64.xml"/><Relationship Id="rId2" Type="http://schemas.openxmlformats.org/officeDocument/2006/relationships/slide" Target="slide59.xml"/><Relationship Id="rId1" Type="http://schemas.openxmlformats.org/officeDocument/2006/relationships/slideLayout" Target="../slideLayouts/slideLayout4.xml"/><Relationship Id="rId4" Type="http://schemas.openxmlformats.org/officeDocument/2006/relationships/slide" Target="slide62.xml"/></Relationships>
</file>

<file path=ppt/slides/_rels/slide33.xml.rels><?xml version="1.0" encoding="UTF-8" standalone="yes"?>
<Relationships xmlns="http://schemas.openxmlformats.org/package/2006/relationships"><Relationship Id="rId3" Type="http://schemas.openxmlformats.org/officeDocument/2006/relationships/slide" Target="slide60.xml"/><Relationship Id="rId2" Type="http://schemas.openxmlformats.org/officeDocument/2006/relationships/slide" Target="slide6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slide" Target="slide64.xml"/><Relationship Id="rId2" Type="http://schemas.openxmlformats.org/officeDocument/2006/relationships/notesSlide" Target="../notesSlides/notesSlide31.xml"/><Relationship Id="rId1" Type="http://schemas.openxmlformats.org/officeDocument/2006/relationships/slideLayout" Target="../slideLayouts/slideLayout4.xml"/><Relationship Id="rId4" Type="http://schemas.openxmlformats.org/officeDocument/2006/relationships/slide" Target="slide61.xml"/></Relationships>
</file>

<file path=ppt/slides/_rels/slide3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slide" Target="slide3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slide" Target="slide34.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slide" Target="slide35.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slide" Target="slide32.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slide" Target="slide33.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slide" Target="slide34.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15423"/>
            <a:ext cx="8363663" cy="682285"/>
          </a:xfrm>
        </p:spPr>
        <p:txBody>
          <a:bodyPr/>
          <a:lstStyle/>
          <a:p>
            <a:pPr>
              <a:lnSpc>
                <a:spcPct val="90000"/>
              </a:lnSpc>
              <a:spcAft>
                <a:spcPts val="125"/>
              </a:spcAft>
              <a:defRPr/>
            </a:pPr>
            <a:r>
              <a:rPr lang="en-US" altLang="en-US" dirty="0" smtClean="0">
                <a:solidFill>
                  <a:schemeClr val="tx2"/>
                </a:solidFill>
                <a:latin typeface="Times New Roman" panose="02020603050405020304" pitchFamily="18" charset="0"/>
                <a:cs typeface="Times New Roman" panose="02020603050405020304" pitchFamily="18" charset="0"/>
              </a:rPr>
              <a:t>Prehospital: Emergency Care</a:t>
            </a:r>
            <a:endParaRPr lang="en-US" altLang="en-US" i="1" dirty="0">
              <a:solidFill>
                <a:schemeClr val="tx2"/>
              </a:solidFill>
              <a:latin typeface="Times New Roman" panose="02020603050405020304" pitchFamily="18" charset="0"/>
              <a:cs typeface="Times New Roman" panose="02020603050405020304" pitchFamily="18" charset="0"/>
            </a:endParaRPr>
          </a:p>
        </p:txBody>
      </p:sp>
      <p:sp>
        <p:nvSpPr>
          <p:cNvPr id="3" name="Text Placeholder 2"/>
          <p:cNvSpPr>
            <a:spLocks noGrp="1"/>
          </p:cNvSpPr>
          <p:nvPr>
            <p:ph type="body" idx="1"/>
          </p:nvPr>
        </p:nvSpPr>
        <p:spPr>
          <a:xfrm>
            <a:off x="457200" y="1035614"/>
            <a:ext cx="8363662" cy="352678"/>
          </a:xfrm>
        </p:spPr>
        <p:txBody>
          <a:bodyPr anchor="ctr"/>
          <a:lstStyle/>
          <a:p>
            <a:pPr eaLnBrk="1" hangingPunct="1">
              <a:defRPr/>
            </a:pPr>
            <a:r>
              <a:rPr lang="en-US" altLang="en-US" dirty="0" smtClean="0">
                <a:solidFill>
                  <a:schemeClr val="tx2"/>
                </a:solidFill>
                <a:latin typeface="+mn-lt"/>
              </a:rPr>
              <a:t>Eleventh Edition</a:t>
            </a:r>
            <a:endParaRPr lang="en-US" altLang="en-US" dirty="0">
              <a:solidFill>
                <a:schemeClr val="tx2"/>
              </a:solidFill>
              <a:latin typeface="+mn-lt"/>
            </a:endParaRPr>
          </a:p>
        </p:txBody>
      </p:sp>
      <p:sp>
        <p:nvSpPr>
          <p:cNvPr id="4" name="Text Placeholder 3"/>
          <p:cNvSpPr>
            <a:spLocks noGrp="1"/>
          </p:cNvSpPr>
          <p:nvPr>
            <p:ph type="body" idx="2"/>
          </p:nvPr>
        </p:nvSpPr>
        <p:spPr>
          <a:xfrm>
            <a:off x="4907280" y="2285999"/>
            <a:ext cx="3657600" cy="739083"/>
          </a:xfrm>
        </p:spPr>
        <p:txBody>
          <a:bodyPr/>
          <a:lstStyle/>
          <a:p>
            <a:pPr lvl="0" algn="ctr"/>
            <a:r>
              <a:rPr lang="en-US" b="1" dirty="0" smtClean="0">
                <a:latin typeface="+mn-lt"/>
              </a:rPr>
              <a:t>Chapter 9</a:t>
            </a:r>
            <a:endParaRPr lang="en-US" b="1" dirty="0">
              <a:latin typeface="+mn-lt"/>
            </a:endParaRPr>
          </a:p>
        </p:txBody>
      </p:sp>
      <p:sp>
        <p:nvSpPr>
          <p:cNvPr id="5" name="Text Placeholder 4"/>
          <p:cNvSpPr>
            <a:spLocks noGrp="1"/>
          </p:cNvSpPr>
          <p:nvPr>
            <p:ph type="body" idx="3"/>
          </p:nvPr>
        </p:nvSpPr>
        <p:spPr>
          <a:xfrm>
            <a:off x="4907280" y="3114461"/>
            <a:ext cx="3657600" cy="534086"/>
          </a:xfrm>
        </p:spPr>
        <p:txBody>
          <a:bodyPr/>
          <a:lstStyle/>
          <a:p>
            <a:pPr algn="ctr"/>
            <a:r>
              <a:rPr lang="en-US" altLang="en-US" dirty="0">
                <a:latin typeface="+mn-lt"/>
              </a:rPr>
              <a:t>Life Span </a:t>
            </a:r>
            <a:r>
              <a:rPr lang="en-US" altLang="en-US" dirty="0" smtClean="0">
                <a:latin typeface="+mn-lt"/>
              </a:rPr>
              <a:t>Development</a:t>
            </a:r>
            <a:endParaRPr lang="en-US" altLang="en-US" dirty="0">
              <a:latin typeface="+mn-lt"/>
            </a:endParaRPr>
          </a:p>
        </p:txBody>
      </p:sp>
      <p:pic>
        <p:nvPicPr>
          <p:cNvPr id="8" name="Picture 7" descr="Front Cover: Prehospital: Emergency Care Eleventh Edition by Mistovich and Karr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007" y="1627565"/>
            <a:ext cx="4098743" cy="4661148"/>
          </a:xfrm>
          <a:prstGeom prst="rect">
            <a:avLst/>
          </a:prstGeom>
          <a:ln w="9525">
            <a:solidFill>
              <a:schemeClr val="tx1"/>
            </a:solidFill>
          </a:ln>
        </p:spPr>
      </p:pic>
      <p:sp>
        <p:nvSpPr>
          <p:cNvPr id="6" name="Text Placeholder 5"/>
          <p:cNvSpPr>
            <a:spLocks noGrp="1"/>
          </p:cNvSpPr>
          <p:nvPr>
            <p:ph type="body" idx="13"/>
          </p:nvPr>
        </p:nvSpPr>
        <p:spPr>
          <a:xfrm>
            <a:off x="2670048" y="6449931"/>
            <a:ext cx="6089854" cy="231285"/>
          </a:xfrm>
        </p:spPr>
        <p:txBody>
          <a:bodyPr anchor="ctr"/>
          <a:lstStyle/>
          <a:p>
            <a:pPr algn="r"/>
            <a:r>
              <a:rPr lang="en-US" altLang="en-US" sz="1200" dirty="0" smtClean="0">
                <a:solidFill>
                  <a:schemeClr val="tx1"/>
                </a:solidFill>
                <a:latin typeface="Verdana"/>
                <a:ea typeface="Verdana" panose="020B0604030504040204" pitchFamily="34" charset="0"/>
                <a:cs typeface="Verdana" panose="020B0604030504040204" pitchFamily="34" charset="0"/>
              </a:rPr>
              <a:t>Copyright © 2018, 2014, 2010 Pearson Education, Inc. All Rights Reserved</a:t>
            </a:r>
            <a:endParaRPr lang="en-US" altLang="en-US" sz="1200" dirty="0">
              <a:solidFill>
                <a:schemeClr val="tx1"/>
              </a:solidFill>
              <a:latin typeface="Verdana"/>
              <a:ea typeface="Verdana" panose="020B0604030504040204" pitchFamily="34" charset="0"/>
              <a:cs typeface="Verdana" panose="020B0604030504040204" pitchFamily="34" charset="0"/>
            </a:endParaRPr>
          </a:p>
        </p:txBody>
      </p:sp>
      <p:sp>
        <p:nvSpPr>
          <p:cNvPr id="7" name="TextBox 6"/>
          <p:cNvSpPr txBox="1"/>
          <p:nvPr/>
        </p:nvSpPr>
        <p:spPr>
          <a:xfrm>
            <a:off x="5504507" y="4218915"/>
            <a:ext cx="2752253" cy="830997"/>
          </a:xfrm>
          <a:prstGeom prst="rect">
            <a:avLst/>
          </a:prstGeom>
          <a:noFill/>
        </p:spPr>
        <p:txBody>
          <a:bodyPr wrap="square" rtlCol="0">
            <a:spAutoFit/>
          </a:bodyPr>
          <a:lstStyle/>
          <a:p>
            <a:r>
              <a:rPr lang="en-US" sz="1200" dirty="0">
                <a:solidFill>
                  <a:schemeClr val="bg1"/>
                </a:solidFill>
                <a:latin typeface="+mn-lt"/>
              </a:rPr>
              <a:t>Slides in this presentation contain hyperlinks. JAWS users should be able to get a list of links by using INSERT+F7</a:t>
            </a:r>
          </a:p>
        </p:txBody>
      </p:sp>
    </p:spTree>
    <p:extLst>
      <p:ext uri="{BB962C8B-B14F-4D97-AF65-F5344CB8AC3E}">
        <p14:creationId xmlns:p14="http://schemas.microsoft.com/office/powerpoint/2010/main" val="41404159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IN" dirty="0" smtClean="0">
                <a:latin typeface="Times New Roman" panose="02020603050405020304" pitchFamily="18" charset="0"/>
                <a:ea typeface="ＭＳ Ｐゴシック"/>
                <a:cs typeface="ＭＳ Ｐゴシック" pitchFamily="-65" charset="-128"/>
              </a:rPr>
              <a:t>Life Span Development </a:t>
            </a:r>
            <a:r>
              <a:rPr lang="en-IN" sz="2000" b="0" dirty="0" smtClean="0">
                <a:latin typeface="Times New Roman" panose="02020603050405020304" pitchFamily="18" charset="0"/>
                <a:ea typeface="ＭＳ Ｐゴシック"/>
                <a:cs typeface="ＭＳ Ｐゴシック" pitchFamily="-65" charset="-128"/>
              </a:rPr>
              <a:t>(3 of 41)</a:t>
            </a:r>
            <a:endParaRPr lang="en-US" sz="2000" b="0" dirty="0">
              <a:latin typeface="Times New Roman" panose="02020603050405020304" pitchFamily="18" charset="0"/>
              <a:ea typeface="ＭＳ Ｐゴシック"/>
              <a:cs typeface="ＭＳ Ｐゴシック" pitchFamily="-65" charset="-128"/>
            </a:endParaRPr>
          </a:p>
        </p:txBody>
      </p:sp>
      <p:sp>
        <p:nvSpPr>
          <p:cNvPr id="3" name="Text Placeholder 2"/>
          <p:cNvSpPr>
            <a:spLocks noGrp="1"/>
          </p:cNvSpPr>
          <p:nvPr>
            <p:ph type="body" idx="1"/>
          </p:nvPr>
        </p:nvSpPr>
        <p:spPr>
          <a:xfrm>
            <a:off x="457200" y="1600200"/>
            <a:ext cx="8229600" cy="2262127"/>
          </a:xfrm>
        </p:spPr>
        <p:txBody>
          <a:bodyPr wrap="square" lIns="91425" tIns="91425" rIns="91425" bIns="91425">
            <a:noAutofit/>
          </a:bodyPr>
          <a:lstStyle/>
          <a:p>
            <a:pPr marL="255651" lvl="0" indent="-255651" eaLnBrk="0" fontAlgn="base" hangingPunct="0">
              <a:spcAft>
                <a:spcPct val="0"/>
              </a:spcAft>
              <a:buSzPts val="2400"/>
              <a:tabLst/>
            </a:pPr>
            <a:r>
              <a:rPr lang="en-US" altLang="en-US" sz="2400" dirty="0" smtClean="0">
                <a:solidFill>
                  <a:srgbClr val="000000"/>
                </a:solidFill>
                <a:latin typeface="Arial (Body)"/>
                <a:ea typeface="ＭＳ Ｐゴシック"/>
              </a:rPr>
              <a:t>Neonates and Infants</a:t>
            </a:r>
            <a:endParaRPr lang="en-US" altLang="en-US" sz="2400" dirty="0">
              <a:solidFill>
                <a:srgbClr val="000000"/>
              </a:solidFill>
              <a:latin typeface="Arial (Body)"/>
              <a:ea typeface="ＭＳ Ｐゴシック"/>
            </a:endParaRPr>
          </a:p>
          <a:p>
            <a:pPr marL="741553" lvl="1" indent="-284353" eaLnBrk="0" fontAlgn="base" hangingPunct="0">
              <a:spcAft>
                <a:spcPct val="0"/>
              </a:spcAft>
              <a:buSzPts val="2400"/>
            </a:pPr>
            <a:r>
              <a:rPr lang="en-IN" altLang="en-US" sz="2400" dirty="0" smtClean="0">
                <a:solidFill>
                  <a:srgbClr val="000000"/>
                </a:solidFill>
                <a:latin typeface="Arial (Body)"/>
                <a:ea typeface="ＭＳ Ｐゴシック"/>
              </a:rPr>
              <a:t>A neonate is from birth to one month of age.</a:t>
            </a:r>
            <a:endParaRPr lang="en-US" altLang="en-US" sz="2400" dirty="0">
              <a:solidFill>
                <a:srgbClr val="000000"/>
              </a:solidFill>
              <a:latin typeface="Arial (Body)"/>
              <a:ea typeface="ＭＳ Ｐゴシック"/>
            </a:endParaRPr>
          </a:p>
          <a:p>
            <a:pPr marL="741553" lvl="1" indent="-284353" eaLnBrk="0" fontAlgn="base" hangingPunct="0">
              <a:spcAft>
                <a:spcPct val="0"/>
              </a:spcAft>
              <a:buSzPts val="2400"/>
            </a:pPr>
            <a:r>
              <a:rPr lang="en-IN" altLang="en-US" sz="2400" dirty="0" smtClean="0">
                <a:solidFill>
                  <a:srgbClr val="000000"/>
                </a:solidFill>
                <a:latin typeface="Arial (Body)"/>
                <a:ea typeface="ＭＳ Ｐゴシック"/>
              </a:rPr>
              <a:t>An infant is from one month to one year of age.</a:t>
            </a:r>
            <a:endParaRPr lang="en-US" altLang="en-US" sz="2400" dirty="0">
              <a:solidFill>
                <a:srgbClr val="000000"/>
              </a:solidFill>
              <a:latin typeface="Arial (Body)"/>
              <a:ea typeface="ＭＳ Ｐゴシック"/>
            </a:endParaRPr>
          </a:p>
          <a:p>
            <a:pPr marL="741553" lvl="1" indent="-284353" eaLnBrk="0" fontAlgn="base" hangingPunct="0">
              <a:spcAft>
                <a:spcPct val="0"/>
              </a:spcAft>
              <a:buSzPts val="2400"/>
            </a:pPr>
            <a:r>
              <a:rPr lang="en-IN" altLang="en-US" sz="2400" dirty="0" smtClean="0">
                <a:solidFill>
                  <a:srgbClr val="000000"/>
                </a:solidFill>
                <a:latin typeface="Arial (Body)"/>
                <a:ea typeface="ＭＳ Ｐゴシック"/>
              </a:rPr>
              <a:t>During this period, a child undergoes rapid growth and development.</a:t>
            </a:r>
            <a:endParaRPr lang="en-US" altLang="en-US" sz="2400" dirty="0">
              <a:solidFill>
                <a:srgbClr val="000000"/>
              </a:solidFill>
              <a:latin typeface="Arial (Body)"/>
              <a:ea typeface="ＭＳ Ｐゴシック"/>
            </a:endParaRPr>
          </a:p>
        </p:txBody>
      </p:sp>
    </p:spTree>
    <p:extLst>
      <p:ext uri="{BB962C8B-B14F-4D97-AF65-F5344CB8AC3E}">
        <p14:creationId xmlns:p14="http://schemas.microsoft.com/office/powerpoint/2010/main" val="18779845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chor="b">
            <a:noAutofit/>
          </a:bodyPr>
          <a:lstStyle/>
          <a:p>
            <a:pPr lvl="0" eaLnBrk="0" fontAlgn="base" hangingPunct="0">
              <a:spcBef>
                <a:spcPct val="0"/>
              </a:spcBef>
              <a:spcAft>
                <a:spcPct val="0"/>
              </a:spcAft>
              <a:buClrTx/>
            </a:pPr>
            <a:r>
              <a:rPr lang="en-US" altLang="en-US" dirty="0" smtClean="0">
                <a:latin typeface="Times New Roman" panose="02020603050405020304" pitchFamily="18" charset="0"/>
                <a:ea typeface="ＭＳ Ｐゴシック"/>
              </a:rPr>
              <a:t>A Newborn Infant (Neonate)</a:t>
            </a:r>
            <a:endParaRPr lang="en-US" altLang="en-US" dirty="0">
              <a:latin typeface="Times New Roman" panose="02020603050405020304" pitchFamily="18" charset="0"/>
              <a:ea typeface="ＭＳ Ｐゴシック"/>
            </a:endParaRPr>
          </a:p>
        </p:txBody>
      </p:sp>
      <p:pic>
        <p:nvPicPr>
          <p:cNvPr id="4" name="Picture 2" descr="A naked newborn baby lies on a baby scale in the hospital, being weighed."/>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98096" y="1703135"/>
            <a:ext cx="7376385" cy="4442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89168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chor="b">
            <a:noAutofit/>
          </a:bodyPr>
          <a:lstStyle/>
          <a:p>
            <a:pPr lvl="0" eaLnBrk="0" fontAlgn="base" hangingPunct="0">
              <a:spcBef>
                <a:spcPct val="0"/>
              </a:spcBef>
              <a:spcAft>
                <a:spcPct val="0"/>
              </a:spcAft>
              <a:buClrTx/>
            </a:pPr>
            <a:r>
              <a:rPr lang="en-US" altLang="en-US" dirty="0">
                <a:latin typeface="Times New Roman" panose="02020603050405020304" pitchFamily="18" charset="0"/>
                <a:ea typeface="ＭＳ Ｐゴシック"/>
              </a:rPr>
              <a:t>A 12-Month-Old Infant</a:t>
            </a:r>
          </a:p>
        </p:txBody>
      </p:sp>
      <p:pic>
        <p:nvPicPr>
          <p:cNvPr id="4" name="Picture 2" descr="A clothed baby, in a crawling position, pushes up on their hands and holds their head up."/>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86539" y="1549851"/>
            <a:ext cx="7170922" cy="4463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763382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IN" dirty="0" smtClean="0">
                <a:latin typeface="Times New Roman" panose="02020603050405020304" pitchFamily="18" charset="0"/>
                <a:ea typeface="ＭＳ Ｐゴシック"/>
                <a:cs typeface="ＭＳ Ｐゴシック" pitchFamily="-65" charset="-128"/>
              </a:rPr>
              <a:t>Life Span Development </a:t>
            </a:r>
            <a:r>
              <a:rPr lang="en-IN" sz="2000" b="0" dirty="0" smtClean="0">
                <a:latin typeface="Times New Roman" panose="02020603050405020304" pitchFamily="18" charset="0"/>
                <a:ea typeface="ＭＳ Ｐゴシック"/>
                <a:cs typeface="ＭＳ Ｐゴシック" pitchFamily="-65" charset="-128"/>
              </a:rPr>
              <a:t>(4 of 41)</a:t>
            </a:r>
            <a:endParaRPr lang="en-US" sz="2000" b="0" dirty="0">
              <a:latin typeface="Times New Roman" panose="02020603050405020304" pitchFamily="18" charset="0"/>
              <a:ea typeface="ＭＳ Ｐゴシック"/>
              <a:cs typeface="ＭＳ Ｐゴシック" pitchFamily="-65" charset="-128"/>
            </a:endParaRPr>
          </a:p>
        </p:txBody>
      </p:sp>
      <p:sp>
        <p:nvSpPr>
          <p:cNvPr id="3" name="Text Placeholder 2"/>
          <p:cNvSpPr>
            <a:spLocks noGrp="1"/>
          </p:cNvSpPr>
          <p:nvPr>
            <p:ph type="body" idx="1"/>
          </p:nvPr>
        </p:nvSpPr>
        <p:spPr/>
        <p:txBody>
          <a:bodyPr wrap="square" lIns="91425" tIns="91425" rIns="91425" bIns="91425">
            <a:noAutofit/>
          </a:bodyPr>
          <a:lstStyle/>
          <a:p>
            <a:pPr marL="255651" lvl="0" indent="-255651" eaLnBrk="0" fontAlgn="base" hangingPunct="0">
              <a:spcAft>
                <a:spcPct val="0"/>
              </a:spcAft>
              <a:buSzPts val="2400"/>
              <a:tabLst/>
            </a:pPr>
            <a:r>
              <a:rPr lang="en-US" altLang="en-US" sz="2400" dirty="0" smtClean="0">
                <a:solidFill>
                  <a:srgbClr val="000000"/>
                </a:solidFill>
                <a:latin typeface="+mn-lt"/>
                <a:ea typeface="ＭＳ Ｐゴシック"/>
              </a:rPr>
              <a:t>Neonates and Infants</a:t>
            </a:r>
            <a:endParaRPr lang="en-US" altLang="en-US" sz="2400" dirty="0">
              <a:solidFill>
                <a:srgbClr val="000000"/>
              </a:solidFill>
              <a:latin typeface="+mn-lt"/>
              <a:ea typeface="ＭＳ Ｐゴシック"/>
            </a:endParaRPr>
          </a:p>
          <a:p>
            <a:pPr marL="741553" lvl="1" indent="-284353" eaLnBrk="0" fontAlgn="base" hangingPunct="0">
              <a:spcAft>
                <a:spcPct val="0"/>
              </a:spcAft>
              <a:buSzPts val="2400"/>
            </a:pPr>
            <a:r>
              <a:rPr lang="en-US" altLang="en-US" sz="2400" dirty="0" smtClean="0">
                <a:solidFill>
                  <a:srgbClr val="000000"/>
                </a:solidFill>
                <a:latin typeface="+mn-lt"/>
                <a:ea typeface="ＭＳ Ｐゴシック"/>
              </a:rPr>
              <a:t>Vital Signs – At Birth</a:t>
            </a:r>
            <a:endParaRPr lang="en-US" altLang="en-US" sz="2400" dirty="0">
              <a:solidFill>
                <a:srgbClr val="000000"/>
              </a:solidFill>
              <a:latin typeface="+mn-lt"/>
              <a:ea typeface="ＭＳ Ｐゴシック"/>
            </a:endParaRPr>
          </a:p>
          <a:p>
            <a:pPr marL="1144778" lvl="2" indent="-230378" eaLnBrk="0" fontAlgn="base" hangingPunct="0">
              <a:spcAft>
                <a:spcPct val="0"/>
              </a:spcAft>
              <a:buSzPts val="2400"/>
            </a:pPr>
            <a:r>
              <a:rPr lang="en-IN" altLang="en-US" sz="2400" dirty="0" smtClean="0">
                <a:solidFill>
                  <a:srgbClr val="000000"/>
                </a:solidFill>
                <a:latin typeface="+mn-lt"/>
                <a:ea typeface="ＭＳ Ｐゴシック"/>
              </a:rPr>
              <a:t>Respiratory rate 40–60/min</a:t>
            </a:r>
            <a:r>
              <a:rPr lang="en-IN" altLang="en-US" sz="100" dirty="0" smtClean="0">
                <a:solidFill>
                  <a:schemeClr val="bg1"/>
                </a:solidFill>
                <a:latin typeface="+mn-lt"/>
                <a:ea typeface="ＭＳ Ｐゴシック"/>
              </a:rPr>
              <a:t>ute</a:t>
            </a:r>
            <a:r>
              <a:rPr lang="en-IN" altLang="en-US" sz="2400" dirty="0" smtClean="0">
                <a:solidFill>
                  <a:srgbClr val="000000"/>
                </a:solidFill>
                <a:latin typeface="+mn-lt"/>
                <a:ea typeface="ＭＳ Ｐゴシック"/>
              </a:rPr>
              <a:t> at birth, decreasing to 30–40/min</a:t>
            </a:r>
            <a:r>
              <a:rPr lang="en-IN" altLang="en-US" sz="100" dirty="0" smtClean="0">
                <a:solidFill>
                  <a:schemeClr val="bg1"/>
                </a:solidFill>
                <a:latin typeface="+mn-lt"/>
                <a:ea typeface="ＭＳ Ｐゴシック"/>
              </a:rPr>
              <a:t>ute</a:t>
            </a:r>
            <a:r>
              <a:rPr lang="en-IN" altLang="en-US" sz="2400" dirty="0" smtClean="0">
                <a:solidFill>
                  <a:srgbClr val="000000"/>
                </a:solidFill>
                <a:latin typeface="+mn-lt"/>
                <a:ea typeface="ＭＳ Ｐゴシック"/>
              </a:rPr>
              <a:t> within minutes</a:t>
            </a:r>
            <a:endParaRPr lang="en-US" altLang="en-US" sz="2400" dirty="0">
              <a:solidFill>
                <a:srgbClr val="000000"/>
              </a:solidFill>
              <a:latin typeface="+mn-lt"/>
              <a:ea typeface="ＭＳ Ｐゴシック"/>
            </a:endParaRPr>
          </a:p>
          <a:p>
            <a:pPr marL="1144778" lvl="2" indent="-230378" eaLnBrk="0" fontAlgn="base" hangingPunct="0">
              <a:spcAft>
                <a:spcPct val="0"/>
              </a:spcAft>
              <a:buSzPts val="2400"/>
            </a:pPr>
            <a:r>
              <a:rPr lang="en-US" altLang="en-US" sz="2400" dirty="0" smtClean="0">
                <a:solidFill>
                  <a:srgbClr val="000000"/>
                </a:solidFill>
                <a:latin typeface="+mn-lt"/>
                <a:ea typeface="ＭＳ Ｐゴシック"/>
              </a:rPr>
              <a:t>Tidal volume 6–8 </a:t>
            </a:r>
            <a:r>
              <a:rPr lang="en-US" sz="2400" dirty="0" smtClean="0">
                <a:latin typeface="+mn-lt"/>
              </a:rPr>
              <a:t>m</a:t>
            </a:r>
            <a:r>
              <a:rPr lang="en-US" sz="100" dirty="0" smtClean="0">
                <a:solidFill>
                  <a:schemeClr val="bg1"/>
                </a:solidFill>
                <a:latin typeface="+mn-lt"/>
              </a:rPr>
              <a:t>illi</a:t>
            </a:r>
            <a:r>
              <a:rPr lang="en-US" sz="2400" dirty="0" smtClean="0">
                <a:latin typeface="+mn-lt"/>
              </a:rPr>
              <a:t>L</a:t>
            </a:r>
            <a:r>
              <a:rPr lang="en-US" sz="100" dirty="0" smtClean="0">
                <a:solidFill>
                  <a:schemeClr val="bg1"/>
                </a:solidFill>
                <a:latin typeface="+mn-lt"/>
              </a:rPr>
              <a:t>itre</a:t>
            </a:r>
            <a:r>
              <a:rPr lang="en-US" altLang="en-US" sz="2400" dirty="0" smtClean="0">
                <a:solidFill>
                  <a:srgbClr val="000000"/>
                </a:solidFill>
                <a:latin typeface="+mn-lt"/>
                <a:ea typeface="ＭＳ Ｐゴシック"/>
              </a:rPr>
              <a:t>/k</a:t>
            </a:r>
            <a:r>
              <a:rPr lang="en-US" altLang="en-US" sz="100" dirty="0" smtClean="0">
                <a:solidFill>
                  <a:schemeClr val="bg1"/>
                </a:solidFill>
                <a:latin typeface="+mn-lt"/>
                <a:ea typeface="ＭＳ Ｐゴシック"/>
              </a:rPr>
              <a:t>ilo</a:t>
            </a:r>
            <a:r>
              <a:rPr lang="en-US" altLang="en-US" sz="2400" dirty="0" smtClean="0">
                <a:solidFill>
                  <a:srgbClr val="000000"/>
                </a:solidFill>
                <a:latin typeface="+mn-lt"/>
                <a:ea typeface="ＭＳ Ｐゴシック"/>
              </a:rPr>
              <a:t>g</a:t>
            </a:r>
            <a:r>
              <a:rPr lang="en-US" altLang="en-US" sz="100" dirty="0" smtClean="0">
                <a:solidFill>
                  <a:schemeClr val="bg1"/>
                </a:solidFill>
                <a:latin typeface="+mn-lt"/>
                <a:ea typeface="ＭＳ Ｐゴシック"/>
              </a:rPr>
              <a:t>ram</a:t>
            </a:r>
            <a:endParaRPr lang="en-US" altLang="en-US" sz="100" dirty="0">
              <a:solidFill>
                <a:schemeClr val="bg1"/>
              </a:solidFill>
              <a:latin typeface="+mn-lt"/>
              <a:ea typeface="ＭＳ Ｐゴシック"/>
            </a:endParaRPr>
          </a:p>
          <a:p>
            <a:pPr marL="1144778" lvl="2" indent="-230378" eaLnBrk="0" fontAlgn="base" hangingPunct="0">
              <a:spcAft>
                <a:spcPct val="0"/>
              </a:spcAft>
              <a:buSzPts val="2400"/>
            </a:pPr>
            <a:r>
              <a:rPr lang="en-IN" altLang="en-US" sz="2400" dirty="0" smtClean="0">
                <a:solidFill>
                  <a:srgbClr val="000000"/>
                </a:solidFill>
                <a:latin typeface="+mn-lt"/>
                <a:ea typeface="ＭＳ Ｐゴシック"/>
              </a:rPr>
              <a:t>Heart rate 140–160/min</a:t>
            </a:r>
            <a:r>
              <a:rPr lang="en-IN" altLang="en-US" sz="100" dirty="0" smtClean="0">
                <a:solidFill>
                  <a:schemeClr val="bg1"/>
                </a:solidFill>
                <a:latin typeface="+mn-lt"/>
                <a:ea typeface="ＭＳ Ｐゴシック"/>
              </a:rPr>
              <a:t>ute</a:t>
            </a:r>
            <a:r>
              <a:rPr lang="en-IN" altLang="en-US" sz="2400" dirty="0" smtClean="0">
                <a:solidFill>
                  <a:srgbClr val="000000"/>
                </a:solidFill>
                <a:latin typeface="+mn-lt"/>
                <a:ea typeface="ＭＳ Ｐゴシック"/>
              </a:rPr>
              <a:t> at birth, decreasing to 100–160/min</a:t>
            </a:r>
            <a:r>
              <a:rPr lang="en-IN" altLang="en-US" sz="100" dirty="0" smtClean="0">
                <a:solidFill>
                  <a:schemeClr val="bg1"/>
                </a:solidFill>
                <a:latin typeface="+mn-lt"/>
                <a:ea typeface="ＭＳ Ｐゴシック"/>
              </a:rPr>
              <a:t>ute</a:t>
            </a:r>
            <a:r>
              <a:rPr lang="en-IN" altLang="en-US" sz="2400" dirty="0" smtClean="0">
                <a:solidFill>
                  <a:srgbClr val="000000"/>
                </a:solidFill>
                <a:latin typeface="+mn-lt"/>
                <a:ea typeface="ＭＳ Ｐゴシック"/>
              </a:rPr>
              <a:t> in minutes</a:t>
            </a:r>
            <a:endParaRPr lang="en-US" altLang="en-US" sz="2400" dirty="0">
              <a:solidFill>
                <a:srgbClr val="000000"/>
              </a:solidFill>
              <a:latin typeface="+mn-lt"/>
              <a:ea typeface="ＭＳ Ｐゴシック"/>
            </a:endParaRPr>
          </a:p>
          <a:p>
            <a:pPr marL="1144778" lvl="2" indent="-230378" eaLnBrk="0" fontAlgn="base" hangingPunct="0">
              <a:spcAft>
                <a:spcPct val="0"/>
              </a:spcAft>
              <a:buSzPts val="2400"/>
            </a:pPr>
            <a:r>
              <a:rPr lang="en-IN" altLang="en-US" sz="2400" dirty="0" smtClean="0">
                <a:solidFill>
                  <a:srgbClr val="000000"/>
                </a:solidFill>
                <a:latin typeface="+mn-lt"/>
                <a:ea typeface="ＭＳ Ｐゴシック"/>
              </a:rPr>
              <a:t>Systolic B</a:t>
            </a:r>
            <a:r>
              <a:rPr lang="en-IN" altLang="en-US" sz="100" dirty="0" smtClean="0">
                <a:solidFill>
                  <a:srgbClr val="000000"/>
                </a:solidFill>
                <a:latin typeface="+mn-lt"/>
                <a:ea typeface="ＭＳ Ｐゴシック"/>
              </a:rPr>
              <a:t> </a:t>
            </a:r>
            <a:r>
              <a:rPr lang="en-IN" altLang="en-US" sz="2400" dirty="0" smtClean="0">
                <a:solidFill>
                  <a:srgbClr val="000000"/>
                </a:solidFill>
                <a:latin typeface="+mn-lt"/>
                <a:ea typeface="ＭＳ Ｐゴシック"/>
              </a:rPr>
              <a:t>P averages about 70 mmHg</a:t>
            </a:r>
            <a:endParaRPr lang="en-US" altLang="en-US" sz="2400" dirty="0">
              <a:solidFill>
                <a:srgbClr val="000000"/>
              </a:solidFill>
              <a:latin typeface="+mn-lt"/>
              <a:ea typeface="ＭＳ Ｐゴシック"/>
            </a:endParaRPr>
          </a:p>
          <a:p>
            <a:pPr marL="1144778" lvl="2" indent="-230378" eaLnBrk="0" fontAlgn="base" hangingPunct="0">
              <a:spcAft>
                <a:spcPct val="0"/>
              </a:spcAft>
              <a:buSzPts val="2400"/>
            </a:pPr>
            <a:r>
              <a:rPr lang="en-IN" altLang="en-US" sz="2400" dirty="0" smtClean="0">
                <a:solidFill>
                  <a:srgbClr val="000000"/>
                </a:solidFill>
                <a:latin typeface="+mn-lt"/>
                <a:ea typeface="ＭＳ Ｐゴシック"/>
              </a:rPr>
              <a:t>Temperature 98 </a:t>
            </a:r>
            <a:r>
              <a:rPr lang="en-US" altLang="en-US" sz="2400" dirty="0" smtClean="0">
                <a:solidFill>
                  <a:srgbClr val="000000"/>
                </a:solidFill>
                <a:latin typeface="+mn-lt"/>
                <a:ea typeface="ＭＳ Ｐゴシック"/>
                <a:cs typeface="Times New Roman" panose="02020603050405020304" pitchFamily="18" charset="0"/>
              </a:rPr>
              <a:t>℉</a:t>
            </a:r>
            <a:r>
              <a:rPr lang="en-US" altLang="en-US" sz="100" dirty="0" smtClean="0">
                <a:solidFill>
                  <a:schemeClr val="bg1"/>
                </a:solidFill>
                <a:latin typeface="+mn-lt"/>
                <a:ea typeface="ＭＳ Ｐゴシック"/>
                <a:cs typeface="Times New Roman" panose="02020603050405020304" pitchFamily="18" charset="0"/>
              </a:rPr>
              <a:t>ahrenheit</a:t>
            </a:r>
            <a:r>
              <a:rPr lang="en-IN" altLang="en-US" sz="2400" dirty="0" smtClean="0">
                <a:solidFill>
                  <a:srgbClr val="000000"/>
                </a:solidFill>
                <a:latin typeface="+mn-lt"/>
                <a:ea typeface="ＭＳ Ｐゴシック"/>
              </a:rPr>
              <a:t> to 100 </a:t>
            </a:r>
            <a:r>
              <a:rPr lang="en-US" altLang="en-US" sz="2400" dirty="0" smtClean="0">
                <a:solidFill>
                  <a:srgbClr val="000000"/>
                </a:solidFill>
                <a:latin typeface="+mn-lt"/>
                <a:ea typeface="ＭＳ Ｐゴシック"/>
                <a:cs typeface="Times New Roman" panose="02020603050405020304" pitchFamily="18" charset="0"/>
              </a:rPr>
              <a:t>℉</a:t>
            </a:r>
            <a:r>
              <a:rPr lang="en-US" altLang="en-US" sz="100" dirty="0" smtClean="0">
                <a:solidFill>
                  <a:schemeClr val="bg1"/>
                </a:solidFill>
                <a:latin typeface="+mn-lt"/>
                <a:ea typeface="ＭＳ Ｐゴシック"/>
                <a:cs typeface="Times New Roman" panose="02020603050405020304" pitchFamily="18" charset="0"/>
              </a:rPr>
              <a:t>ahrenheit</a:t>
            </a:r>
            <a:endParaRPr lang="en-US" altLang="en-US" sz="100" dirty="0">
              <a:solidFill>
                <a:schemeClr val="bg1"/>
              </a:solidFill>
              <a:latin typeface="+mn-lt"/>
              <a:ea typeface="ＭＳ Ｐゴシック"/>
            </a:endParaRPr>
          </a:p>
        </p:txBody>
      </p:sp>
    </p:spTree>
    <p:extLst>
      <p:ext uri="{BB962C8B-B14F-4D97-AF65-F5344CB8AC3E}">
        <p14:creationId xmlns:p14="http://schemas.microsoft.com/office/powerpoint/2010/main" val="17328300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IN" dirty="0" smtClean="0">
                <a:latin typeface="Times New Roman" panose="02020603050405020304" pitchFamily="18" charset="0"/>
                <a:ea typeface="ＭＳ Ｐゴシック"/>
                <a:cs typeface="ＭＳ Ｐゴシック" pitchFamily="-65" charset="-128"/>
              </a:rPr>
              <a:t>Life Span Development </a:t>
            </a:r>
            <a:r>
              <a:rPr lang="en-IN" sz="2000" b="0" dirty="0" smtClean="0">
                <a:latin typeface="Times New Roman" panose="02020603050405020304" pitchFamily="18" charset="0"/>
                <a:ea typeface="ＭＳ Ｐゴシック"/>
                <a:cs typeface="ＭＳ Ｐゴシック" pitchFamily="-65" charset="-128"/>
              </a:rPr>
              <a:t>(5 of 41)</a:t>
            </a:r>
            <a:endParaRPr lang="en-US" sz="2000" b="0" dirty="0">
              <a:latin typeface="Times New Roman" panose="02020603050405020304" pitchFamily="18" charset="0"/>
              <a:ea typeface="ＭＳ Ｐゴシック"/>
              <a:cs typeface="ＭＳ Ｐゴシック" pitchFamily="-65" charset="-128"/>
            </a:endParaRPr>
          </a:p>
        </p:txBody>
      </p:sp>
      <p:sp>
        <p:nvSpPr>
          <p:cNvPr id="3" name="Text Placeholder 2"/>
          <p:cNvSpPr>
            <a:spLocks noGrp="1"/>
          </p:cNvSpPr>
          <p:nvPr>
            <p:ph type="body" idx="1"/>
          </p:nvPr>
        </p:nvSpPr>
        <p:spPr/>
        <p:txBody>
          <a:bodyPr wrap="square" lIns="91425" tIns="91425" rIns="91425" bIns="91425">
            <a:noAutofit/>
          </a:bodyPr>
          <a:lstStyle/>
          <a:p>
            <a:pPr marL="255600" lvl="1" indent="-255600" eaLnBrk="0" fontAlgn="base" hangingPunct="0">
              <a:spcBef>
                <a:spcPts val="1500"/>
              </a:spcBef>
              <a:spcAft>
                <a:spcPct val="0"/>
              </a:spcAft>
              <a:buSzPts val="2400"/>
              <a:buFont typeface="Arial" panose="020B0604020202020204" pitchFamily="34" charset="0"/>
              <a:buChar char="•"/>
            </a:pPr>
            <a:r>
              <a:rPr lang="en-US" altLang="en-US" sz="2400" dirty="0">
                <a:solidFill>
                  <a:srgbClr val="000000"/>
                </a:solidFill>
                <a:latin typeface="+mn-lt"/>
                <a:ea typeface="ＭＳ Ｐゴシック"/>
              </a:rPr>
              <a:t>Neonates and </a:t>
            </a:r>
            <a:r>
              <a:rPr lang="en-US" altLang="en-US" sz="2400" dirty="0" smtClean="0">
                <a:solidFill>
                  <a:srgbClr val="000000"/>
                </a:solidFill>
                <a:latin typeface="+mn-lt"/>
                <a:ea typeface="ＭＳ Ｐゴシック"/>
              </a:rPr>
              <a:t>Infants</a:t>
            </a:r>
            <a:endParaRPr lang="en-IN" altLang="en-US" sz="2400" dirty="0" smtClean="0">
              <a:solidFill>
                <a:srgbClr val="000000"/>
              </a:solidFill>
              <a:latin typeface="+mn-lt"/>
              <a:ea typeface="ＭＳ Ｐゴシック"/>
            </a:endParaRPr>
          </a:p>
          <a:p>
            <a:pPr marL="741553" lvl="1" indent="-284353" eaLnBrk="0" fontAlgn="base" hangingPunct="0">
              <a:spcAft>
                <a:spcPct val="0"/>
              </a:spcAft>
              <a:buSzPts val="2400"/>
            </a:pPr>
            <a:r>
              <a:rPr lang="en-IN" altLang="en-US" sz="2400" dirty="0" smtClean="0">
                <a:solidFill>
                  <a:srgbClr val="000000"/>
                </a:solidFill>
                <a:latin typeface="+mn-lt"/>
                <a:ea typeface="ＭＳ Ｐゴシック"/>
              </a:rPr>
              <a:t>Vital Signs - By age 1 year</a:t>
            </a:r>
            <a:endParaRPr lang="en-US" altLang="en-US" sz="2400" dirty="0">
              <a:solidFill>
                <a:srgbClr val="000000"/>
              </a:solidFill>
              <a:latin typeface="+mn-lt"/>
              <a:ea typeface="ＭＳ Ｐゴシック"/>
            </a:endParaRPr>
          </a:p>
          <a:p>
            <a:pPr marL="1144778" lvl="2" indent="-230378" eaLnBrk="0" fontAlgn="base" hangingPunct="0">
              <a:spcAft>
                <a:spcPct val="0"/>
              </a:spcAft>
              <a:buSzPts val="2400"/>
            </a:pPr>
            <a:r>
              <a:rPr lang="en-US" altLang="en-US" sz="2400" dirty="0" smtClean="0">
                <a:solidFill>
                  <a:srgbClr val="000000"/>
                </a:solidFill>
                <a:latin typeface="+mn-lt"/>
                <a:ea typeface="ＭＳ Ｐゴシック"/>
              </a:rPr>
              <a:t>Respiratory rate 20–30/min</a:t>
            </a:r>
            <a:endParaRPr lang="en-US" altLang="en-US" sz="2400" dirty="0">
              <a:solidFill>
                <a:srgbClr val="000000"/>
              </a:solidFill>
              <a:latin typeface="+mn-lt"/>
              <a:ea typeface="ＭＳ Ｐゴシック"/>
            </a:endParaRPr>
          </a:p>
          <a:p>
            <a:pPr marL="1144778" lvl="2" indent="-230378" eaLnBrk="0" fontAlgn="base" hangingPunct="0">
              <a:spcAft>
                <a:spcPct val="0"/>
              </a:spcAft>
              <a:buSzPts val="2400"/>
            </a:pPr>
            <a:r>
              <a:rPr lang="en-US" altLang="en-US" sz="2400" dirty="0" smtClean="0">
                <a:solidFill>
                  <a:srgbClr val="000000"/>
                </a:solidFill>
                <a:latin typeface="+mn-lt"/>
                <a:ea typeface="ＭＳ Ｐゴシック"/>
              </a:rPr>
              <a:t>Tidal volume 10–15 m</a:t>
            </a:r>
            <a:r>
              <a:rPr lang="en-US" altLang="en-US" sz="100" dirty="0" smtClean="0">
                <a:solidFill>
                  <a:schemeClr val="bg1"/>
                </a:solidFill>
                <a:latin typeface="+mn-lt"/>
                <a:ea typeface="ＭＳ Ｐゴシック"/>
              </a:rPr>
              <a:t>illi</a:t>
            </a:r>
            <a:r>
              <a:rPr lang="en-US" altLang="en-US" sz="2400" dirty="0" smtClean="0">
                <a:solidFill>
                  <a:srgbClr val="000000"/>
                </a:solidFill>
                <a:latin typeface="+mn-lt"/>
                <a:ea typeface="ＭＳ Ｐゴシック"/>
              </a:rPr>
              <a:t>L</a:t>
            </a:r>
            <a:r>
              <a:rPr lang="en-US" altLang="en-US" sz="100" dirty="0" smtClean="0">
                <a:solidFill>
                  <a:schemeClr val="bg1"/>
                </a:solidFill>
                <a:latin typeface="+mn-lt"/>
                <a:ea typeface="ＭＳ Ｐゴシック"/>
              </a:rPr>
              <a:t>itre</a:t>
            </a:r>
            <a:r>
              <a:rPr lang="en-US" altLang="en-US" sz="2400" dirty="0" smtClean="0">
                <a:solidFill>
                  <a:srgbClr val="000000"/>
                </a:solidFill>
                <a:latin typeface="+mn-lt"/>
                <a:ea typeface="ＭＳ Ｐゴシック"/>
              </a:rPr>
              <a:t>/k</a:t>
            </a:r>
            <a:r>
              <a:rPr lang="en-US" altLang="en-US" sz="100" dirty="0" smtClean="0">
                <a:solidFill>
                  <a:schemeClr val="bg1"/>
                </a:solidFill>
                <a:latin typeface="+mn-lt"/>
                <a:ea typeface="ＭＳ Ｐゴシック"/>
              </a:rPr>
              <a:t>ilo</a:t>
            </a:r>
            <a:r>
              <a:rPr lang="en-US" altLang="en-US" sz="2400" dirty="0" smtClean="0">
                <a:solidFill>
                  <a:srgbClr val="000000"/>
                </a:solidFill>
                <a:latin typeface="+mn-lt"/>
                <a:ea typeface="ＭＳ Ｐゴシック"/>
              </a:rPr>
              <a:t>g</a:t>
            </a:r>
            <a:r>
              <a:rPr lang="en-US" altLang="en-US" sz="100" dirty="0" smtClean="0">
                <a:solidFill>
                  <a:schemeClr val="bg1"/>
                </a:solidFill>
                <a:latin typeface="+mn-lt"/>
                <a:ea typeface="ＭＳ Ｐゴシック"/>
              </a:rPr>
              <a:t>ram</a:t>
            </a:r>
            <a:endParaRPr lang="en-US" altLang="en-US" sz="100" dirty="0">
              <a:solidFill>
                <a:schemeClr val="bg1"/>
              </a:solidFill>
              <a:latin typeface="+mn-lt"/>
              <a:ea typeface="ＭＳ Ｐゴシック"/>
            </a:endParaRPr>
          </a:p>
          <a:p>
            <a:pPr marL="1144778" lvl="2" indent="-230378" eaLnBrk="0" fontAlgn="base" hangingPunct="0">
              <a:spcAft>
                <a:spcPct val="0"/>
              </a:spcAft>
              <a:buSzPts val="2400"/>
            </a:pPr>
            <a:r>
              <a:rPr lang="en-US" altLang="en-US" sz="2400" dirty="0" smtClean="0">
                <a:solidFill>
                  <a:srgbClr val="000000"/>
                </a:solidFill>
                <a:latin typeface="+mn-lt"/>
                <a:ea typeface="ＭＳ Ｐゴシック"/>
              </a:rPr>
              <a:t>Heart rate 120/min</a:t>
            </a:r>
            <a:endParaRPr lang="en-US" altLang="en-US" sz="2400" dirty="0">
              <a:solidFill>
                <a:srgbClr val="000000"/>
              </a:solidFill>
              <a:latin typeface="+mn-lt"/>
              <a:ea typeface="ＭＳ Ｐゴシック"/>
            </a:endParaRPr>
          </a:p>
          <a:p>
            <a:pPr marL="1144778" lvl="2" indent="-230378" eaLnBrk="0" fontAlgn="base" hangingPunct="0">
              <a:spcAft>
                <a:spcPct val="0"/>
              </a:spcAft>
              <a:buSzPts val="2400"/>
            </a:pPr>
            <a:r>
              <a:rPr lang="pl-PL" altLang="en-US" sz="2400" dirty="0" smtClean="0">
                <a:solidFill>
                  <a:srgbClr val="000000"/>
                </a:solidFill>
                <a:latin typeface="+mn-lt"/>
                <a:ea typeface="ＭＳ Ｐゴシック"/>
              </a:rPr>
              <a:t>Systolic B</a:t>
            </a:r>
            <a:r>
              <a:rPr lang="en-IN" altLang="en-US" sz="100" dirty="0" smtClean="0">
                <a:solidFill>
                  <a:srgbClr val="000000"/>
                </a:solidFill>
                <a:latin typeface="+mn-lt"/>
                <a:ea typeface="ＭＳ Ｐゴシック"/>
              </a:rPr>
              <a:t> </a:t>
            </a:r>
            <a:r>
              <a:rPr lang="pl-PL" altLang="en-US" sz="2400" dirty="0" smtClean="0">
                <a:solidFill>
                  <a:srgbClr val="000000"/>
                </a:solidFill>
                <a:latin typeface="+mn-lt"/>
                <a:ea typeface="ＭＳ Ｐゴシック"/>
              </a:rPr>
              <a:t>P 90 mmHg</a:t>
            </a:r>
            <a:endParaRPr lang="en-US" altLang="en-US" sz="2400" dirty="0">
              <a:solidFill>
                <a:srgbClr val="000000"/>
              </a:solidFill>
              <a:latin typeface="+mn-lt"/>
              <a:ea typeface="ＭＳ Ｐゴシック"/>
            </a:endParaRPr>
          </a:p>
          <a:p>
            <a:pPr marL="1144778" lvl="2" indent="-230378" eaLnBrk="0" fontAlgn="base" hangingPunct="0">
              <a:spcAft>
                <a:spcPct val="0"/>
              </a:spcAft>
              <a:buSzPts val="2400"/>
            </a:pPr>
            <a:r>
              <a:rPr lang="en-IN" altLang="en-US" sz="2400" dirty="0" smtClean="0">
                <a:solidFill>
                  <a:srgbClr val="000000"/>
                </a:solidFill>
                <a:latin typeface="+mn-lt"/>
                <a:ea typeface="ＭＳ Ｐゴシック"/>
              </a:rPr>
              <a:t>Temperature 98 </a:t>
            </a:r>
            <a:r>
              <a:rPr lang="en-US" altLang="en-US" sz="2400" dirty="0" smtClean="0">
                <a:solidFill>
                  <a:srgbClr val="000000"/>
                </a:solidFill>
                <a:latin typeface="+mn-lt"/>
                <a:ea typeface="ＭＳ Ｐゴシック"/>
                <a:cs typeface="Times New Roman" panose="02020603050405020304" pitchFamily="18" charset="0"/>
              </a:rPr>
              <a:t>℉</a:t>
            </a:r>
            <a:r>
              <a:rPr lang="en-US" altLang="en-US" sz="100" dirty="0" smtClean="0">
                <a:solidFill>
                  <a:schemeClr val="bg1"/>
                </a:solidFill>
                <a:latin typeface="+mn-lt"/>
                <a:ea typeface="ＭＳ Ｐゴシック"/>
                <a:cs typeface="Times New Roman" panose="02020603050405020304" pitchFamily="18" charset="0"/>
              </a:rPr>
              <a:t>ahrenheit</a:t>
            </a:r>
            <a:r>
              <a:rPr lang="en-IN" altLang="en-US" sz="2400" dirty="0" smtClean="0">
                <a:solidFill>
                  <a:srgbClr val="000000"/>
                </a:solidFill>
                <a:latin typeface="+mn-lt"/>
                <a:ea typeface="ＭＳ Ｐゴシック"/>
              </a:rPr>
              <a:t> to 100 </a:t>
            </a:r>
            <a:r>
              <a:rPr lang="en-US" altLang="en-US" sz="2400" dirty="0" smtClean="0">
                <a:solidFill>
                  <a:srgbClr val="000000"/>
                </a:solidFill>
                <a:latin typeface="+mn-lt"/>
                <a:ea typeface="ＭＳ Ｐゴシック"/>
                <a:cs typeface="Times New Roman" panose="02020603050405020304" pitchFamily="18" charset="0"/>
              </a:rPr>
              <a:t>℉</a:t>
            </a:r>
            <a:r>
              <a:rPr lang="en-US" altLang="en-US" sz="100" dirty="0" smtClean="0">
                <a:solidFill>
                  <a:schemeClr val="bg1"/>
                </a:solidFill>
                <a:latin typeface="+mn-lt"/>
                <a:ea typeface="ＭＳ Ｐゴシック"/>
                <a:cs typeface="Times New Roman" panose="02020603050405020304" pitchFamily="18" charset="0"/>
              </a:rPr>
              <a:t>ahrenheit</a:t>
            </a:r>
            <a:r>
              <a:rPr lang="en-IN" altLang="en-US" sz="2400" dirty="0" smtClean="0">
                <a:solidFill>
                  <a:srgbClr val="000000"/>
                </a:solidFill>
                <a:latin typeface="+mn-lt"/>
                <a:ea typeface="ＭＳ Ｐゴシック"/>
              </a:rPr>
              <a:t> </a:t>
            </a:r>
            <a:endParaRPr lang="en-US" altLang="en-US" sz="2400" dirty="0">
              <a:solidFill>
                <a:srgbClr val="000000"/>
              </a:solidFill>
              <a:latin typeface="+mn-lt"/>
              <a:ea typeface="ＭＳ Ｐゴシック"/>
            </a:endParaRPr>
          </a:p>
        </p:txBody>
      </p:sp>
    </p:spTree>
    <p:extLst>
      <p:ext uri="{BB962C8B-B14F-4D97-AF65-F5344CB8AC3E}">
        <p14:creationId xmlns:p14="http://schemas.microsoft.com/office/powerpoint/2010/main" val="188926403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IN" dirty="0" smtClean="0">
                <a:latin typeface="Times New Roman" panose="02020603050405020304" pitchFamily="18" charset="0"/>
                <a:ea typeface="ＭＳ Ｐゴシック"/>
                <a:cs typeface="ＭＳ Ｐゴシック" pitchFamily="-65" charset="-128"/>
              </a:rPr>
              <a:t>Life Span Development </a:t>
            </a:r>
            <a:r>
              <a:rPr lang="en-IN" sz="2000" b="0" dirty="0" smtClean="0">
                <a:latin typeface="Times New Roman" panose="02020603050405020304" pitchFamily="18" charset="0"/>
                <a:ea typeface="ＭＳ Ｐゴシック"/>
                <a:cs typeface="ＭＳ Ｐゴシック" pitchFamily="-65" charset="-128"/>
              </a:rPr>
              <a:t>(6 of 41)</a:t>
            </a:r>
            <a:endParaRPr lang="en-US" sz="2000" b="0" dirty="0">
              <a:latin typeface="Times New Roman" panose="02020603050405020304" pitchFamily="18" charset="0"/>
              <a:ea typeface="ＭＳ Ｐゴシック"/>
              <a:cs typeface="ＭＳ Ｐゴシック" pitchFamily="-65" charset="-128"/>
            </a:endParaRPr>
          </a:p>
        </p:txBody>
      </p:sp>
      <p:sp>
        <p:nvSpPr>
          <p:cNvPr id="3" name="Text Placeholder 2"/>
          <p:cNvSpPr>
            <a:spLocks noGrp="1"/>
          </p:cNvSpPr>
          <p:nvPr>
            <p:ph type="body" idx="1"/>
          </p:nvPr>
        </p:nvSpPr>
        <p:spPr>
          <a:xfrm>
            <a:off x="457200" y="1600200"/>
            <a:ext cx="8229600" cy="3970287"/>
          </a:xfrm>
        </p:spPr>
        <p:txBody>
          <a:bodyPr wrap="square" lIns="91425" tIns="91425" rIns="91425" bIns="91425">
            <a:noAutofit/>
          </a:bodyPr>
          <a:lstStyle/>
          <a:p>
            <a:pPr marL="255600" lvl="2" indent="-255600" eaLnBrk="0" fontAlgn="base" hangingPunct="0">
              <a:spcBef>
                <a:spcPts val="1500"/>
              </a:spcBef>
              <a:spcAft>
                <a:spcPct val="0"/>
              </a:spcAft>
              <a:buSzPts val="2400"/>
              <a:buFont typeface="Arial" panose="020B0604020202020204" pitchFamily="34" charset="0"/>
              <a:buChar char="•"/>
            </a:pPr>
            <a:r>
              <a:rPr lang="en-US" altLang="en-US" sz="2400" dirty="0">
                <a:solidFill>
                  <a:srgbClr val="000000"/>
                </a:solidFill>
                <a:latin typeface="+mn-lt"/>
                <a:ea typeface="ＭＳ Ｐゴシック"/>
              </a:rPr>
              <a:t>Neonates and </a:t>
            </a:r>
            <a:r>
              <a:rPr lang="en-US" altLang="en-US" sz="2400" dirty="0" smtClean="0">
                <a:solidFill>
                  <a:srgbClr val="000000"/>
                </a:solidFill>
                <a:latin typeface="+mn-lt"/>
                <a:ea typeface="ＭＳ Ｐゴシック"/>
              </a:rPr>
              <a:t>Infants</a:t>
            </a:r>
            <a:endParaRPr lang="en-US" altLang="en-US" sz="2400" dirty="0" smtClean="0">
              <a:latin typeface="+mn-lt"/>
            </a:endParaRPr>
          </a:p>
          <a:p>
            <a:pPr marL="741600" lvl="2" indent="-284400" eaLnBrk="0" fontAlgn="base" hangingPunct="0">
              <a:spcAft>
                <a:spcPct val="0"/>
              </a:spcAft>
              <a:buSzPts val="2400"/>
              <a:buFont typeface="Verdana" panose="020B0604030504040204" pitchFamily="34" charset="0"/>
              <a:buChar char="–"/>
            </a:pPr>
            <a:r>
              <a:rPr lang="en-US" altLang="en-US" sz="2400" dirty="0" smtClean="0">
                <a:latin typeface="+mn-lt"/>
              </a:rPr>
              <a:t>Physiologic </a:t>
            </a:r>
            <a:r>
              <a:rPr lang="en-US" altLang="en-US" sz="2400" dirty="0">
                <a:latin typeface="+mn-lt"/>
              </a:rPr>
              <a:t>Changes</a:t>
            </a:r>
          </a:p>
          <a:p>
            <a:pPr marL="1144778" lvl="2" indent="-230378" eaLnBrk="0" fontAlgn="base" hangingPunct="0">
              <a:spcAft>
                <a:spcPct val="0"/>
              </a:spcAft>
              <a:buSzPts val="2400"/>
            </a:pPr>
            <a:r>
              <a:rPr lang="en-IN" altLang="en-US" sz="2400" dirty="0" smtClean="0">
                <a:solidFill>
                  <a:srgbClr val="000000"/>
                </a:solidFill>
                <a:latin typeface="+mn-lt"/>
                <a:ea typeface="ＭＳ Ｐゴシック"/>
              </a:rPr>
              <a:t>Average birth weight is 3.0–3.5 k</a:t>
            </a:r>
            <a:r>
              <a:rPr lang="en-IN" altLang="en-US" sz="100" dirty="0" smtClean="0">
                <a:solidFill>
                  <a:schemeClr val="bg1"/>
                </a:solidFill>
                <a:latin typeface="+mn-lt"/>
                <a:ea typeface="ＭＳ Ｐゴシック"/>
              </a:rPr>
              <a:t>ilo</a:t>
            </a:r>
            <a:r>
              <a:rPr lang="en-IN" altLang="en-US" sz="2400" dirty="0" smtClean="0">
                <a:solidFill>
                  <a:srgbClr val="000000"/>
                </a:solidFill>
                <a:latin typeface="+mn-lt"/>
                <a:ea typeface="ＭＳ Ｐゴシック"/>
              </a:rPr>
              <a:t>g</a:t>
            </a:r>
            <a:r>
              <a:rPr lang="en-IN" altLang="en-US" sz="100" dirty="0" smtClean="0">
                <a:solidFill>
                  <a:schemeClr val="bg1"/>
                </a:solidFill>
                <a:latin typeface="+mn-lt"/>
                <a:ea typeface="ＭＳ Ｐゴシック"/>
              </a:rPr>
              <a:t>ram</a:t>
            </a:r>
            <a:r>
              <a:rPr lang="en-IN" altLang="en-US" sz="2400" dirty="0" smtClean="0">
                <a:solidFill>
                  <a:srgbClr val="000000"/>
                </a:solidFill>
                <a:latin typeface="+mn-lt"/>
                <a:ea typeface="ＭＳ Ｐゴシック"/>
              </a:rPr>
              <a:t>.</a:t>
            </a:r>
            <a:endParaRPr lang="en-US" altLang="en-US" sz="2400" dirty="0">
              <a:solidFill>
                <a:srgbClr val="000000"/>
              </a:solidFill>
              <a:latin typeface="+mn-lt"/>
              <a:ea typeface="ＭＳ Ｐゴシック"/>
            </a:endParaRPr>
          </a:p>
          <a:p>
            <a:pPr marL="1144778" lvl="2" indent="-230378" eaLnBrk="0" fontAlgn="base" hangingPunct="0">
              <a:spcAft>
                <a:spcPct val="0"/>
              </a:spcAft>
              <a:buSzPts val="2400"/>
            </a:pPr>
            <a:r>
              <a:rPr lang="en-IN" altLang="en-US" sz="2400" dirty="0" smtClean="0">
                <a:solidFill>
                  <a:srgbClr val="000000"/>
                </a:solidFill>
                <a:latin typeface="+mn-lt"/>
                <a:ea typeface="ＭＳ Ｐゴシック"/>
              </a:rPr>
              <a:t>The head accounts for 25 percent of the body weight.</a:t>
            </a:r>
            <a:endParaRPr lang="en-US" altLang="en-US" sz="2400" dirty="0">
              <a:solidFill>
                <a:srgbClr val="000000"/>
              </a:solidFill>
              <a:latin typeface="+mn-lt"/>
              <a:ea typeface="ＭＳ Ｐゴシック"/>
            </a:endParaRPr>
          </a:p>
          <a:p>
            <a:pPr marL="1144778" lvl="2" indent="-230378" eaLnBrk="0" fontAlgn="base" hangingPunct="0">
              <a:spcAft>
                <a:spcPct val="0"/>
              </a:spcAft>
              <a:buSzPts val="2400"/>
            </a:pPr>
            <a:r>
              <a:rPr lang="en-IN" altLang="en-US" sz="2400" dirty="0" smtClean="0">
                <a:solidFill>
                  <a:srgbClr val="000000"/>
                </a:solidFill>
                <a:latin typeface="+mn-lt"/>
                <a:ea typeface="ＭＳ Ｐゴシック"/>
              </a:rPr>
              <a:t>Birth weight drops 5–10 percent in the first two weeks.</a:t>
            </a:r>
            <a:endParaRPr lang="en-US" altLang="en-US" sz="2400" dirty="0">
              <a:solidFill>
                <a:srgbClr val="000000"/>
              </a:solidFill>
              <a:latin typeface="+mn-lt"/>
              <a:ea typeface="ＭＳ Ｐゴシック"/>
            </a:endParaRPr>
          </a:p>
          <a:p>
            <a:pPr marL="1144778" lvl="2" indent="-230378" eaLnBrk="0" fontAlgn="base" hangingPunct="0">
              <a:spcAft>
                <a:spcPct val="0"/>
              </a:spcAft>
              <a:buSzPts val="2400"/>
            </a:pPr>
            <a:r>
              <a:rPr lang="en-IN" altLang="en-US" sz="2400" dirty="0" smtClean="0">
                <a:solidFill>
                  <a:srgbClr val="000000"/>
                </a:solidFill>
                <a:latin typeface="+mn-lt"/>
                <a:ea typeface="ＭＳ Ｐゴシック"/>
              </a:rPr>
              <a:t>Thereafter, the weight continues to increase.</a:t>
            </a:r>
            <a:endParaRPr lang="en-US" altLang="en-US" sz="2400" dirty="0">
              <a:solidFill>
                <a:srgbClr val="000000"/>
              </a:solidFill>
              <a:latin typeface="+mn-lt"/>
              <a:ea typeface="ＭＳ Ｐゴシック"/>
            </a:endParaRPr>
          </a:p>
          <a:p>
            <a:pPr marL="1144778" lvl="2" indent="-230378" eaLnBrk="0" fontAlgn="base" hangingPunct="0">
              <a:spcAft>
                <a:spcPct val="0"/>
              </a:spcAft>
              <a:buSzPts val="2400"/>
            </a:pPr>
            <a:r>
              <a:rPr lang="en-IN" altLang="en-US" sz="2400" dirty="0" smtClean="0">
                <a:solidFill>
                  <a:srgbClr val="000000"/>
                </a:solidFill>
                <a:latin typeface="+mn-lt"/>
                <a:ea typeface="ＭＳ Ｐゴシック"/>
              </a:rPr>
              <a:t>Initial diet of breast milk or formula.</a:t>
            </a:r>
            <a:endParaRPr lang="en-US" altLang="en-US" sz="2400" dirty="0">
              <a:solidFill>
                <a:srgbClr val="000000"/>
              </a:solidFill>
              <a:latin typeface="+mn-lt"/>
              <a:ea typeface="ＭＳ Ｐゴシック"/>
            </a:endParaRPr>
          </a:p>
        </p:txBody>
      </p:sp>
    </p:spTree>
    <p:extLst>
      <p:ext uri="{BB962C8B-B14F-4D97-AF65-F5344CB8AC3E}">
        <p14:creationId xmlns:p14="http://schemas.microsoft.com/office/powerpoint/2010/main" val="9358674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IN" dirty="0" smtClean="0">
                <a:latin typeface="Times New Roman" panose="02020603050405020304" pitchFamily="18" charset="0"/>
                <a:ea typeface="ＭＳ Ｐゴシック"/>
                <a:cs typeface="ＭＳ Ｐゴシック" pitchFamily="-65" charset="-128"/>
              </a:rPr>
              <a:t>Life Span Development </a:t>
            </a:r>
            <a:r>
              <a:rPr lang="en-IN" sz="2000" b="0" dirty="0" smtClean="0">
                <a:latin typeface="Times New Roman" panose="02020603050405020304" pitchFamily="18" charset="0"/>
                <a:ea typeface="ＭＳ Ｐゴシック"/>
                <a:cs typeface="ＭＳ Ｐゴシック" pitchFamily="-65" charset="-128"/>
              </a:rPr>
              <a:t>(7 of 41)</a:t>
            </a:r>
            <a:endParaRPr lang="en-US" sz="2000" b="0" dirty="0">
              <a:latin typeface="Times New Roman" panose="02020603050405020304" pitchFamily="18" charset="0"/>
              <a:ea typeface="ＭＳ Ｐゴシック"/>
              <a:cs typeface="ＭＳ Ｐゴシック" pitchFamily="-65" charset="-128"/>
            </a:endParaRPr>
          </a:p>
        </p:txBody>
      </p:sp>
      <p:sp>
        <p:nvSpPr>
          <p:cNvPr id="3" name="Text Placeholder 2"/>
          <p:cNvSpPr>
            <a:spLocks noGrp="1"/>
          </p:cNvSpPr>
          <p:nvPr>
            <p:ph type="body" idx="1"/>
          </p:nvPr>
        </p:nvSpPr>
        <p:spPr>
          <a:xfrm>
            <a:off x="457200" y="1600200"/>
            <a:ext cx="8229600" cy="3154679"/>
          </a:xfrm>
        </p:spPr>
        <p:txBody>
          <a:bodyPr wrap="square" lIns="91425" tIns="91425" rIns="91425" bIns="91425">
            <a:noAutofit/>
          </a:bodyPr>
          <a:lstStyle/>
          <a:p>
            <a:pPr marL="255600" lvl="2" indent="-255600" eaLnBrk="0" fontAlgn="base" hangingPunct="0">
              <a:spcBef>
                <a:spcPts val="1500"/>
              </a:spcBef>
              <a:spcAft>
                <a:spcPct val="0"/>
              </a:spcAft>
              <a:buSzPts val="2400"/>
              <a:buFont typeface="Arial" panose="020B0604020202020204" pitchFamily="34" charset="0"/>
              <a:buChar char="•"/>
            </a:pPr>
            <a:r>
              <a:rPr lang="en-US" altLang="en-US" sz="2400" dirty="0">
                <a:solidFill>
                  <a:srgbClr val="000000"/>
                </a:solidFill>
                <a:latin typeface="+mn-lt"/>
                <a:ea typeface="ＭＳ Ｐゴシック"/>
              </a:rPr>
              <a:t>Neonates and Infants</a:t>
            </a:r>
            <a:endParaRPr lang="en-US" altLang="en-US" sz="2400" dirty="0">
              <a:latin typeface="+mn-lt"/>
            </a:endParaRPr>
          </a:p>
          <a:p>
            <a:pPr marL="741600" lvl="2" indent="-284400" eaLnBrk="0" fontAlgn="base" hangingPunct="0">
              <a:spcAft>
                <a:spcPct val="0"/>
              </a:spcAft>
              <a:buSzPts val="2400"/>
              <a:buFont typeface="Verdana" panose="020B0604030504040204" pitchFamily="34" charset="0"/>
              <a:buChar char="–"/>
            </a:pPr>
            <a:r>
              <a:rPr lang="en-US" altLang="en-US" sz="2400" dirty="0">
                <a:latin typeface="+mn-lt"/>
              </a:rPr>
              <a:t>Physiologic </a:t>
            </a:r>
            <a:r>
              <a:rPr lang="en-US" altLang="en-US" sz="2400" dirty="0" smtClean="0">
                <a:latin typeface="+mn-lt"/>
              </a:rPr>
              <a:t>Changes</a:t>
            </a:r>
            <a:endParaRPr lang="en-IN" altLang="en-US" sz="2400" dirty="0" smtClean="0">
              <a:solidFill>
                <a:srgbClr val="000000"/>
              </a:solidFill>
              <a:latin typeface="+mn-lt"/>
              <a:ea typeface="ＭＳ Ｐゴシック"/>
            </a:endParaRPr>
          </a:p>
          <a:p>
            <a:pPr marL="1144778" lvl="2" indent="-230378" eaLnBrk="0" fontAlgn="base" hangingPunct="0">
              <a:spcAft>
                <a:spcPct val="0"/>
              </a:spcAft>
              <a:buSzPts val="2400"/>
            </a:pPr>
            <a:r>
              <a:rPr lang="en-IN" altLang="en-US" sz="2400" dirty="0" smtClean="0">
                <a:solidFill>
                  <a:srgbClr val="000000"/>
                </a:solidFill>
                <a:latin typeface="+mn-lt"/>
                <a:ea typeface="ＭＳ Ｐゴシック"/>
              </a:rPr>
              <a:t>Primarily nose breathers until four weeks of age.</a:t>
            </a:r>
            <a:endParaRPr lang="en-US" altLang="en-US" sz="2400" dirty="0">
              <a:solidFill>
                <a:srgbClr val="000000"/>
              </a:solidFill>
              <a:latin typeface="+mn-lt"/>
              <a:ea typeface="ＭＳ Ｐゴシック"/>
            </a:endParaRPr>
          </a:p>
          <a:p>
            <a:pPr marL="1144778" lvl="2" indent="-230378" eaLnBrk="0" fontAlgn="base" hangingPunct="0">
              <a:spcAft>
                <a:spcPct val="0"/>
              </a:spcAft>
              <a:buSzPts val="2400"/>
            </a:pPr>
            <a:r>
              <a:rPr lang="en-US" altLang="en-US" sz="2400" dirty="0" smtClean="0">
                <a:solidFill>
                  <a:srgbClr val="000000"/>
                </a:solidFill>
                <a:latin typeface="+mn-lt"/>
                <a:ea typeface="ＭＳ Ｐゴシック"/>
              </a:rPr>
              <a:t>Airways are easily obstructed.</a:t>
            </a:r>
            <a:endParaRPr lang="en-US" altLang="en-US" sz="2400" dirty="0">
              <a:solidFill>
                <a:srgbClr val="000000"/>
              </a:solidFill>
              <a:latin typeface="+mn-lt"/>
              <a:ea typeface="ＭＳ Ｐゴシック"/>
            </a:endParaRPr>
          </a:p>
          <a:p>
            <a:pPr marL="1144778" lvl="2" indent="-230378" eaLnBrk="0" fontAlgn="base" hangingPunct="0">
              <a:spcAft>
                <a:spcPct val="0"/>
              </a:spcAft>
              <a:buSzPts val="2400"/>
            </a:pPr>
            <a:r>
              <a:rPr lang="en-IN" altLang="en-US" sz="2400" dirty="0" smtClean="0">
                <a:solidFill>
                  <a:srgbClr val="000000"/>
                </a:solidFill>
                <a:latin typeface="+mn-lt"/>
                <a:ea typeface="ＭＳ Ｐゴシック"/>
              </a:rPr>
              <a:t>There are fewer alveoli and lung tissue is fragile.</a:t>
            </a:r>
            <a:endParaRPr lang="en-US" altLang="en-US" sz="2400" dirty="0">
              <a:solidFill>
                <a:srgbClr val="000000"/>
              </a:solidFill>
              <a:latin typeface="+mn-lt"/>
              <a:ea typeface="ＭＳ Ｐゴシック"/>
            </a:endParaRPr>
          </a:p>
          <a:p>
            <a:pPr marL="1144778" lvl="2" indent="-230378" eaLnBrk="0" fontAlgn="base" hangingPunct="0">
              <a:spcAft>
                <a:spcPct val="0"/>
              </a:spcAft>
              <a:buSzPts val="2400"/>
            </a:pPr>
            <a:r>
              <a:rPr lang="en-IN" altLang="en-US" sz="2400" dirty="0" smtClean="0">
                <a:solidFill>
                  <a:srgbClr val="000000"/>
                </a:solidFill>
                <a:latin typeface="+mn-lt"/>
                <a:ea typeface="ＭＳ Ｐゴシック"/>
              </a:rPr>
              <a:t>The chest wall is soft with weak accessory muscles.</a:t>
            </a:r>
            <a:endParaRPr lang="en-US" altLang="en-US" sz="2400" dirty="0">
              <a:solidFill>
                <a:srgbClr val="000000"/>
              </a:solidFill>
              <a:latin typeface="+mn-lt"/>
              <a:ea typeface="ＭＳ Ｐゴシック"/>
            </a:endParaRPr>
          </a:p>
        </p:txBody>
      </p:sp>
    </p:spTree>
    <p:extLst>
      <p:ext uri="{BB962C8B-B14F-4D97-AF65-F5344CB8AC3E}">
        <p14:creationId xmlns:p14="http://schemas.microsoft.com/office/powerpoint/2010/main" val="1054593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IN" dirty="0" smtClean="0">
                <a:latin typeface="Times New Roman" panose="02020603050405020304" pitchFamily="18" charset="0"/>
                <a:ea typeface="ＭＳ Ｐゴシック"/>
                <a:cs typeface="ＭＳ Ｐゴシック" pitchFamily="-65" charset="-128"/>
              </a:rPr>
              <a:t>Life Span Development </a:t>
            </a:r>
            <a:r>
              <a:rPr lang="en-IN" sz="2000" b="0" dirty="0" smtClean="0">
                <a:latin typeface="Times New Roman" panose="02020603050405020304" pitchFamily="18" charset="0"/>
                <a:ea typeface="ＭＳ Ｐゴシック"/>
                <a:cs typeface="ＭＳ Ｐゴシック" pitchFamily="-65" charset="-128"/>
              </a:rPr>
              <a:t>(8 of 41)</a:t>
            </a:r>
            <a:endParaRPr lang="en-US" sz="2000" b="0" dirty="0">
              <a:latin typeface="Times New Roman" panose="02020603050405020304" pitchFamily="18" charset="0"/>
              <a:ea typeface="ＭＳ Ｐゴシック"/>
              <a:cs typeface="ＭＳ Ｐゴシック" pitchFamily="-65" charset="-128"/>
            </a:endParaRPr>
          </a:p>
        </p:txBody>
      </p:sp>
      <p:sp>
        <p:nvSpPr>
          <p:cNvPr id="3" name="Text Placeholder 2"/>
          <p:cNvSpPr>
            <a:spLocks noGrp="1"/>
          </p:cNvSpPr>
          <p:nvPr>
            <p:ph type="body" idx="1"/>
          </p:nvPr>
        </p:nvSpPr>
        <p:spPr>
          <a:xfrm>
            <a:off x="457200" y="1600200"/>
            <a:ext cx="8229600" cy="3970287"/>
          </a:xfrm>
        </p:spPr>
        <p:txBody>
          <a:bodyPr wrap="square" lIns="91425" tIns="91425" rIns="91425" bIns="91425">
            <a:noAutofit/>
          </a:bodyPr>
          <a:lstStyle/>
          <a:p>
            <a:pPr marL="255600" lvl="2" indent="-255600" eaLnBrk="0" fontAlgn="base" hangingPunct="0">
              <a:spcBef>
                <a:spcPts val="1500"/>
              </a:spcBef>
              <a:spcAft>
                <a:spcPct val="0"/>
              </a:spcAft>
              <a:buSzPts val="2400"/>
              <a:buFont typeface="Arial" panose="020B0604020202020204" pitchFamily="34" charset="0"/>
              <a:buChar char="•"/>
            </a:pPr>
            <a:r>
              <a:rPr lang="en-US" altLang="en-US" sz="2400" dirty="0">
                <a:solidFill>
                  <a:srgbClr val="000000"/>
                </a:solidFill>
                <a:latin typeface="+mn-lt"/>
                <a:ea typeface="ＭＳ Ｐゴシック"/>
              </a:rPr>
              <a:t>Neonates and Infants</a:t>
            </a:r>
            <a:endParaRPr lang="en-US" altLang="en-US" sz="2400" dirty="0">
              <a:latin typeface="+mn-lt"/>
            </a:endParaRPr>
          </a:p>
          <a:p>
            <a:pPr marL="741600" lvl="2" indent="-284400" eaLnBrk="0" fontAlgn="base" hangingPunct="0">
              <a:spcAft>
                <a:spcPct val="0"/>
              </a:spcAft>
              <a:buSzPts val="2400"/>
              <a:buFont typeface="Verdana" panose="020B0604030504040204" pitchFamily="34" charset="0"/>
              <a:buChar char="–"/>
            </a:pPr>
            <a:r>
              <a:rPr lang="en-US" altLang="en-US" sz="2400" dirty="0">
                <a:latin typeface="+mn-lt"/>
              </a:rPr>
              <a:t>Physiologic </a:t>
            </a:r>
            <a:r>
              <a:rPr lang="en-US" altLang="en-US" sz="2400" dirty="0" smtClean="0">
                <a:latin typeface="+mn-lt"/>
              </a:rPr>
              <a:t>Changes</a:t>
            </a:r>
            <a:endParaRPr lang="en-IN" altLang="en-US" sz="2400" dirty="0" smtClean="0">
              <a:solidFill>
                <a:srgbClr val="000000"/>
              </a:solidFill>
              <a:latin typeface="+mn-lt"/>
              <a:ea typeface="ＭＳ Ｐゴシック"/>
            </a:endParaRPr>
          </a:p>
          <a:p>
            <a:pPr marL="1144778" lvl="2" indent="-230378" eaLnBrk="0" fontAlgn="base" hangingPunct="0">
              <a:spcAft>
                <a:spcPct val="0"/>
              </a:spcAft>
              <a:buSzPts val="2400"/>
            </a:pPr>
            <a:r>
              <a:rPr lang="en-IN" altLang="en-US" sz="2400" dirty="0" smtClean="0">
                <a:solidFill>
                  <a:srgbClr val="000000"/>
                </a:solidFill>
                <a:latin typeface="+mn-lt"/>
                <a:ea typeface="ＭＳ Ｐゴシック"/>
              </a:rPr>
              <a:t>Fatigue can occur easily from respiratory distress. </a:t>
            </a:r>
            <a:endParaRPr lang="en-US" altLang="en-US" sz="2400" dirty="0">
              <a:solidFill>
                <a:srgbClr val="000000"/>
              </a:solidFill>
              <a:latin typeface="+mn-lt"/>
              <a:ea typeface="ＭＳ Ｐゴシック"/>
            </a:endParaRPr>
          </a:p>
          <a:p>
            <a:pPr marL="1144778" lvl="2" indent="-230378" eaLnBrk="0" fontAlgn="base" hangingPunct="0">
              <a:spcAft>
                <a:spcPct val="0"/>
              </a:spcAft>
              <a:buSzPts val="2400"/>
            </a:pPr>
            <a:r>
              <a:rPr lang="en-IN" altLang="en-US" sz="2400" dirty="0" smtClean="0">
                <a:solidFill>
                  <a:srgbClr val="000000"/>
                </a:solidFill>
                <a:latin typeface="+mn-lt"/>
                <a:ea typeface="ＭＳ Ｐゴシック"/>
              </a:rPr>
              <a:t>Increased respirations can lead to dehydration and heat loss. </a:t>
            </a:r>
            <a:endParaRPr lang="en-US" altLang="en-US" sz="2400" dirty="0">
              <a:solidFill>
                <a:srgbClr val="000000"/>
              </a:solidFill>
              <a:latin typeface="+mn-lt"/>
              <a:ea typeface="ＭＳ Ｐゴシック"/>
            </a:endParaRPr>
          </a:p>
          <a:p>
            <a:pPr marL="1144778" lvl="2" indent="-230378" eaLnBrk="0" fontAlgn="base" hangingPunct="0">
              <a:spcAft>
                <a:spcPct val="0"/>
              </a:spcAft>
              <a:buSzPts val="2400"/>
            </a:pPr>
            <a:r>
              <a:rPr lang="en-IN" altLang="en-US" sz="2400" dirty="0" smtClean="0">
                <a:solidFill>
                  <a:srgbClr val="000000"/>
                </a:solidFill>
                <a:latin typeface="+mn-lt"/>
                <a:ea typeface="ＭＳ Ｐゴシック"/>
              </a:rPr>
              <a:t>Immune system is immature; immunizations are important. </a:t>
            </a:r>
            <a:endParaRPr lang="en-US" altLang="en-US" sz="2400" dirty="0">
              <a:solidFill>
                <a:srgbClr val="000000"/>
              </a:solidFill>
              <a:latin typeface="+mn-lt"/>
              <a:ea typeface="ＭＳ Ｐゴシック"/>
            </a:endParaRPr>
          </a:p>
          <a:p>
            <a:pPr marL="1144778" lvl="2" indent="-230378" eaLnBrk="0" fontAlgn="base" hangingPunct="0">
              <a:spcAft>
                <a:spcPct val="0"/>
              </a:spcAft>
              <a:buSzPts val="2400"/>
            </a:pPr>
            <a:r>
              <a:rPr lang="en-US" altLang="en-US" sz="2400" dirty="0" smtClean="0">
                <a:solidFill>
                  <a:srgbClr val="000000"/>
                </a:solidFill>
                <a:latin typeface="+mn-lt"/>
                <a:ea typeface="ＭＳ Ｐゴシック"/>
              </a:rPr>
              <a:t>Infants have several important reflexes. </a:t>
            </a:r>
            <a:endParaRPr lang="en-US" altLang="en-US" sz="2400" dirty="0">
              <a:solidFill>
                <a:srgbClr val="000000"/>
              </a:solidFill>
              <a:latin typeface="+mn-lt"/>
              <a:ea typeface="ＭＳ Ｐゴシック"/>
            </a:endParaRPr>
          </a:p>
          <a:p>
            <a:pPr marL="1144778" lvl="2" indent="-230378" eaLnBrk="0" fontAlgn="base" hangingPunct="0">
              <a:spcAft>
                <a:spcPct val="0"/>
              </a:spcAft>
              <a:buSzPts val="2400"/>
            </a:pPr>
            <a:r>
              <a:rPr lang="en-IN" altLang="en-US" sz="2400" dirty="0" smtClean="0">
                <a:solidFill>
                  <a:srgbClr val="000000"/>
                </a:solidFill>
                <a:latin typeface="+mn-lt"/>
                <a:ea typeface="ＭＳ Ｐゴシック"/>
              </a:rPr>
              <a:t>Extremity movement should be symmetrical.</a:t>
            </a:r>
            <a:endParaRPr lang="en-US" altLang="en-US" sz="2400" dirty="0">
              <a:solidFill>
                <a:srgbClr val="000000"/>
              </a:solidFill>
              <a:latin typeface="+mn-lt"/>
              <a:ea typeface="ＭＳ Ｐゴシック"/>
            </a:endParaRPr>
          </a:p>
        </p:txBody>
      </p:sp>
    </p:spTree>
    <p:extLst>
      <p:ext uri="{BB962C8B-B14F-4D97-AF65-F5344CB8AC3E}">
        <p14:creationId xmlns:p14="http://schemas.microsoft.com/office/powerpoint/2010/main" val="286209789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IN" dirty="0" smtClean="0">
                <a:latin typeface="Times New Roman" panose="02020603050405020304" pitchFamily="18" charset="0"/>
                <a:ea typeface="ＭＳ Ｐゴシック"/>
                <a:cs typeface="ＭＳ Ｐゴシック" pitchFamily="-65" charset="-128"/>
              </a:rPr>
              <a:t>Life Span Development </a:t>
            </a:r>
            <a:r>
              <a:rPr lang="en-IN" sz="2000" b="0" dirty="0" smtClean="0">
                <a:latin typeface="Times New Roman" panose="02020603050405020304" pitchFamily="18" charset="0"/>
                <a:ea typeface="ＭＳ Ｐゴシック"/>
                <a:cs typeface="ＭＳ Ｐゴシック" pitchFamily="-65" charset="-128"/>
              </a:rPr>
              <a:t>(9 of 41)</a:t>
            </a:r>
            <a:endParaRPr lang="en-US" sz="2000" b="0" dirty="0">
              <a:latin typeface="Times New Roman" panose="02020603050405020304" pitchFamily="18" charset="0"/>
              <a:ea typeface="ＭＳ Ｐゴシック"/>
              <a:cs typeface="ＭＳ Ｐゴシック" pitchFamily="-65" charset="-128"/>
            </a:endParaRPr>
          </a:p>
        </p:txBody>
      </p:sp>
      <p:sp>
        <p:nvSpPr>
          <p:cNvPr id="3" name="Text Placeholder 2"/>
          <p:cNvSpPr>
            <a:spLocks noGrp="1"/>
          </p:cNvSpPr>
          <p:nvPr>
            <p:ph type="body" idx="1"/>
          </p:nvPr>
        </p:nvSpPr>
        <p:spPr>
          <a:xfrm>
            <a:off x="457200" y="1600200"/>
            <a:ext cx="8229600" cy="3524011"/>
          </a:xfrm>
        </p:spPr>
        <p:txBody>
          <a:bodyPr wrap="square" lIns="91425" tIns="91425" rIns="91425" bIns="91425">
            <a:noAutofit/>
          </a:bodyPr>
          <a:lstStyle/>
          <a:p>
            <a:pPr marL="255600" lvl="2" indent="-255600" eaLnBrk="0" fontAlgn="base" hangingPunct="0">
              <a:spcBef>
                <a:spcPts val="1500"/>
              </a:spcBef>
              <a:spcAft>
                <a:spcPct val="0"/>
              </a:spcAft>
              <a:buSzPts val="2400"/>
              <a:buFont typeface="Arial" panose="020B0604020202020204" pitchFamily="34" charset="0"/>
              <a:buChar char="•"/>
            </a:pPr>
            <a:r>
              <a:rPr lang="en-US" altLang="en-US" sz="2400" dirty="0">
                <a:solidFill>
                  <a:srgbClr val="000000"/>
                </a:solidFill>
                <a:latin typeface="+mn-lt"/>
                <a:ea typeface="ＭＳ Ｐゴシック"/>
              </a:rPr>
              <a:t>Neonates and Infants</a:t>
            </a:r>
            <a:endParaRPr lang="en-US" altLang="en-US" sz="2400" dirty="0">
              <a:latin typeface="+mn-lt"/>
            </a:endParaRPr>
          </a:p>
          <a:p>
            <a:pPr marL="741600" lvl="2" indent="-284400" eaLnBrk="0" fontAlgn="base" hangingPunct="0">
              <a:spcAft>
                <a:spcPct val="0"/>
              </a:spcAft>
              <a:buSzPts val="2400"/>
              <a:buFont typeface="Verdana" panose="020B0604030504040204" pitchFamily="34" charset="0"/>
              <a:buChar char="–"/>
            </a:pPr>
            <a:r>
              <a:rPr lang="en-US" altLang="en-US" sz="2400" dirty="0">
                <a:latin typeface="+mn-lt"/>
              </a:rPr>
              <a:t>Physiologic </a:t>
            </a:r>
            <a:r>
              <a:rPr lang="en-US" altLang="en-US" sz="2400" dirty="0" smtClean="0">
                <a:latin typeface="+mn-lt"/>
              </a:rPr>
              <a:t>Changes</a:t>
            </a:r>
            <a:endParaRPr lang="en-US" altLang="en-US" sz="2400" dirty="0" smtClean="0">
              <a:solidFill>
                <a:srgbClr val="000000"/>
              </a:solidFill>
              <a:latin typeface="+mn-lt"/>
              <a:ea typeface="ＭＳ Ｐゴシック"/>
            </a:endParaRPr>
          </a:p>
          <a:p>
            <a:pPr marL="1144778" lvl="2" indent="-230378" eaLnBrk="0" fontAlgn="base" hangingPunct="0">
              <a:spcAft>
                <a:spcPct val="0"/>
              </a:spcAft>
              <a:buSzPts val="2400"/>
            </a:pPr>
            <a:r>
              <a:rPr lang="en-US" altLang="en-US" sz="2400" dirty="0" smtClean="0">
                <a:solidFill>
                  <a:srgbClr val="000000"/>
                </a:solidFill>
                <a:latin typeface="+mn-lt"/>
                <a:ea typeface="ＭＳ Ｐゴシック"/>
              </a:rPr>
              <a:t>Inability to localize pain.</a:t>
            </a:r>
            <a:endParaRPr lang="en-US" altLang="en-US" sz="2400" dirty="0">
              <a:solidFill>
                <a:srgbClr val="000000"/>
              </a:solidFill>
              <a:latin typeface="+mn-lt"/>
              <a:ea typeface="ＭＳ Ｐゴシック"/>
            </a:endParaRPr>
          </a:p>
          <a:p>
            <a:pPr marL="1144778" lvl="2" indent="-230378" eaLnBrk="0" fontAlgn="base" hangingPunct="0">
              <a:spcAft>
                <a:spcPct val="0"/>
              </a:spcAft>
              <a:buSzPts val="2400"/>
            </a:pPr>
            <a:r>
              <a:rPr lang="en-IN" altLang="en-US" sz="2400" dirty="0" smtClean="0">
                <a:solidFill>
                  <a:srgbClr val="000000"/>
                </a:solidFill>
                <a:latin typeface="+mn-lt"/>
                <a:ea typeface="ＭＳ Ｐゴシック"/>
              </a:rPr>
              <a:t>Posterior fontanelle closes at three months.</a:t>
            </a:r>
            <a:endParaRPr lang="en-US" altLang="en-US" sz="2400" dirty="0">
              <a:solidFill>
                <a:srgbClr val="000000"/>
              </a:solidFill>
              <a:latin typeface="+mn-lt"/>
              <a:ea typeface="ＭＳ Ｐゴシック"/>
            </a:endParaRPr>
          </a:p>
          <a:p>
            <a:pPr marL="1144778" lvl="2" indent="-230378" eaLnBrk="0" fontAlgn="base" hangingPunct="0">
              <a:spcAft>
                <a:spcPct val="0"/>
              </a:spcAft>
              <a:buSzPts val="2400"/>
            </a:pPr>
            <a:r>
              <a:rPr lang="en-IN" altLang="en-US" sz="2400" dirty="0" smtClean="0">
                <a:solidFill>
                  <a:srgbClr val="000000"/>
                </a:solidFill>
                <a:latin typeface="+mn-lt"/>
                <a:ea typeface="ＭＳ Ｐゴシック"/>
              </a:rPr>
              <a:t>Anterior fontanelle closes between nine and 18 months.</a:t>
            </a:r>
            <a:endParaRPr lang="en-US" altLang="en-US" sz="2400" dirty="0">
              <a:solidFill>
                <a:srgbClr val="000000"/>
              </a:solidFill>
              <a:latin typeface="+mn-lt"/>
              <a:ea typeface="ＭＳ Ｐゴシック"/>
            </a:endParaRPr>
          </a:p>
          <a:p>
            <a:pPr marL="1144778" lvl="2" indent="-230378" eaLnBrk="0" fontAlgn="base" hangingPunct="0">
              <a:spcAft>
                <a:spcPct val="0"/>
              </a:spcAft>
              <a:buSzPts val="2400"/>
            </a:pPr>
            <a:r>
              <a:rPr lang="en-IN" altLang="en-US" sz="2400" dirty="0" smtClean="0">
                <a:solidFill>
                  <a:srgbClr val="000000"/>
                </a:solidFill>
                <a:latin typeface="+mn-lt"/>
                <a:ea typeface="ＭＳ Ｐゴシック"/>
              </a:rPr>
              <a:t>Examine the fontanelles for assessment of hydration.</a:t>
            </a:r>
            <a:endParaRPr lang="en-US" altLang="en-US" sz="2400" dirty="0">
              <a:solidFill>
                <a:srgbClr val="000000"/>
              </a:solidFill>
              <a:latin typeface="+mn-lt"/>
              <a:ea typeface="ＭＳ Ｐゴシック"/>
            </a:endParaRPr>
          </a:p>
        </p:txBody>
      </p:sp>
    </p:spTree>
    <p:extLst>
      <p:ext uri="{BB962C8B-B14F-4D97-AF65-F5344CB8AC3E}">
        <p14:creationId xmlns:p14="http://schemas.microsoft.com/office/powerpoint/2010/main" val="394397542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IN" dirty="0" smtClean="0">
                <a:latin typeface="Times New Roman" panose="02020603050405020304" pitchFamily="18" charset="0"/>
                <a:ea typeface="ＭＳ Ｐゴシック"/>
                <a:cs typeface="ＭＳ Ｐゴシック" pitchFamily="-65" charset="-128"/>
              </a:rPr>
              <a:t>Life Span Development </a:t>
            </a:r>
            <a:r>
              <a:rPr lang="en-IN" sz="2000" b="0" dirty="0" smtClean="0">
                <a:latin typeface="Times New Roman" panose="02020603050405020304" pitchFamily="18" charset="0"/>
                <a:ea typeface="ＭＳ Ｐゴシック"/>
                <a:cs typeface="ＭＳ Ｐゴシック" pitchFamily="-65" charset="-128"/>
              </a:rPr>
              <a:t>(10 of 41)</a:t>
            </a:r>
            <a:endParaRPr lang="en-US" sz="2000" b="0" dirty="0">
              <a:latin typeface="Times New Roman" panose="02020603050405020304" pitchFamily="18" charset="0"/>
              <a:ea typeface="ＭＳ Ｐゴシック"/>
              <a:cs typeface="ＭＳ Ｐゴシック" pitchFamily="-65" charset="-128"/>
            </a:endParaRPr>
          </a:p>
        </p:txBody>
      </p:sp>
      <p:sp>
        <p:nvSpPr>
          <p:cNvPr id="3" name="Text Placeholder 2"/>
          <p:cNvSpPr>
            <a:spLocks noGrp="1"/>
          </p:cNvSpPr>
          <p:nvPr>
            <p:ph type="body" idx="1"/>
          </p:nvPr>
        </p:nvSpPr>
        <p:spPr>
          <a:xfrm>
            <a:off x="457200" y="1600200"/>
            <a:ext cx="8229600" cy="3677900"/>
          </a:xfrm>
        </p:spPr>
        <p:txBody>
          <a:bodyPr wrap="square" lIns="91425" tIns="91425" rIns="91425" bIns="91425">
            <a:noAutofit/>
          </a:bodyPr>
          <a:lstStyle/>
          <a:p>
            <a:pPr marL="255600" lvl="1" indent="-255600" eaLnBrk="0" fontAlgn="base" hangingPunct="0">
              <a:spcBef>
                <a:spcPts val="1500"/>
              </a:spcBef>
              <a:spcAft>
                <a:spcPct val="0"/>
              </a:spcAft>
              <a:buSzPts val="2400"/>
              <a:buFont typeface="Arial" panose="020B0604020202020204" pitchFamily="34" charset="0"/>
              <a:buChar char="•"/>
            </a:pPr>
            <a:r>
              <a:rPr lang="en-US" altLang="en-US" sz="2400" dirty="0">
                <a:solidFill>
                  <a:srgbClr val="000000"/>
                </a:solidFill>
                <a:latin typeface="+mn-lt"/>
                <a:ea typeface="ＭＳ Ｐゴシック"/>
              </a:rPr>
              <a:t>Neonates and </a:t>
            </a:r>
            <a:r>
              <a:rPr lang="en-US" altLang="en-US" sz="2400" dirty="0" smtClean="0">
                <a:solidFill>
                  <a:srgbClr val="000000"/>
                </a:solidFill>
                <a:latin typeface="+mn-lt"/>
                <a:ea typeface="ＭＳ Ｐゴシック"/>
              </a:rPr>
              <a:t>Infants</a:t>
            </a:r>
          </a:p>
          <a:p>
            <a:pPr marL="741553" lvl="1" indent="-284353" eaLnBrk="0" fontAlgn="base" hangingPunct="0">
              <a:spcAft>
                <a:spcPct val="0"/>
              </a:spcAft>
              <a:buSzPts val="2400"/>
            </a:pPr>
            <a:r>
              <a:rPr lang="en-US" altLang="en-US" sz="2400" dirty="0" smtClean="0">
                <a:solidFill>
                  <a:srgbClr val="000000"/>
                </a:solidFill>
                <a:latin typeface="+mn-lt"/>
                <a:ea typeface="ＭＳ Ｐゴシック"/>
              </a:rPr>
              <a:t>Psychologic Changes: </a:t>
            </a:r>
            <a:r>
              <a:rPr lang="en-US" altLang="en-US" sz="2400" b="1" dirty="0" smtClean="0">
                <a:solidFill>
                  <a:srgbClr val="000000"/>
                </a:solidFill>
                <a:latin typeface="+mn-lt"/>
                <a:ea typeface="ＭＳ Ｐゴシック"/>
              </a:rPr>
              <a:t>two-month milestones</a:t>
            </a:r>
            <a:endParaRPr lang="en-US" altLang="en-US" sz="2400" b="1" i="1" dirty="0">
              <a:solidFill>
                <a:srgbClr val="000000"/>
              </a:solidFill>
              <a:latin typeface="+mn-lt"/>
              <a:ea typeface="ＭＳ Ｐゴシック"/>
            </a:endParaRPr>
          </a:p>
          <a:p>
            <a:pPr marL="1144778" lvl="2" indent="-230378" eaLnBrk="0" fontAlgn="base" hangingPunct="0">
              <a:spcAft>
                <a:spcPct val="0"/>
              </a:spcAft>
              <a:buSzPts val="2400"/>
            </a:pPr>
            <a:r>
              <a:rPr lang="en-US" altLang="en-US" sz="2400" dirty="0" smtClean="0">
                <a:solidFill>
                  <a:srgbClr val="000000"/>
                </a:solidFill>
                <a:latin typeface="+mn-lt"/>
                <a:ea typeface="ＭＳ Ｐゴシック"/>
              </a:rPr>
              <a:t>Track objects with eyes.</a:t>
            </a:r>
            <a:endParaRPr lang="en-US" altLang="en-US" sz="2400" dirty="0">
              <a:solidFill>
                <a:srgbClr val="000000"/>
              </a:solidFill>
              <a:latin typeface="+mn-lt"/>
              <a:ea typeface="ＭＳ Ｐゴシック"/>
            </a:endParaRPr>
          </a:p>
          <a:p>
            <a:pPr marL="1144778" lvl="2" indent="-230378" eaLnBrk="0" fontAlgn="base" hangingPunct="0">
              <a:spcAft>
                <a:spcPct val="0"/>
              </a:spcAft>
              <a:buSzPts val="2400"/>
            </a:pPr>
            <a:r>
              <a:rPr lang="en-IN" altLang="en-US" sz="2400" dirty="0" smtClean="0">
                <a:solidFill>
                  <a:srgbClr val="000000"/>
                </a:solidFill>
                <a:latin typeface="+mn-lt"/>
                <a:ea typeface="ＭＳ Ｐゴシック"/>
              </a:rPr>
              <a:t>Focus on objects 8–12 inches away.</a:t>
            </a:r>
            <a:endParaRPr lang="en-US" altLang="en-US" sz="2400" dirty="0">
              <a:solidFill>
                <a:srgbClr val="000000"/>
              </a:solidFill>
              <a:latin typeface="+mn-lt"/>
              <a:ea typeface="ＭＳ Ｐゴシック"/>
            </a:endParaRPr>
          </a:p>
          <a:p>
            <a:pPr marL="1144778" lvl="2" indent="-230378" eaLnBrk="0" fontAlgn="base" hangingPunct="0">
              <a:spcAft>
                <a:spcPct val="0"/>
              </a:spcAft>
              <a:buSzPts val="2400"/>
            </a:pPr>
            <a:r>
              <a:rPr lang="en-US" altLang="en-US" sz="2400" dirty="0" smtClean="0">
                <a:solidFill>
                  <a:srgbClr val="000000"/>
                </a:solidFill>
                <a:latin typeface="+mn-lt"/>
                <a:ea typeface="ＭＳ Ｐゴシック"/>
              </a:rPr>
              <a:t>Recognize familiar faces.</a:t>
            </a:r>
            <a:endParaRPr lang="en-US" altLang="en-US" sz="2400" dirty="0">
              <a:solidFill>
                <a:srgbClr val="000000"/>
              </a:solidFill>
              <a:latin typeface="+mn-lt"/>
              <a:ea typeface="ＭＳ Ｐゴシック"/>
            </a:endParaRPr>
          </a:p>
          <a:p>
            <a:pPr marL="1144778" lvl="2" indent="-230378" eaLnBrk="0" fontAlgn="base" hangingPunct="0">
              <a:spcAft>
                <a:spcPct val="0"/>
              </a:spcAft>
              <a:buSzPts val="2400"/>
            </a:pPr>
            <a:r>
              <a:rPr lang="en-IN" altLang="en-US" sz="2400" dirty="0" smtClean="0">
                <a:solidFill>
                  <a:srgbClr val="000000"/>
                </a:solidFill>
                <a:latin typeface="+mn-lt"/>
                <a:ea typeface="ＭＳ Ｐゴシック"/>
              </a:rPr>
              <a:t>Display primary emotions and facial expressions.</a:t>
            </a:r>
            <a:endParaRPr lang="en-US" altLang="en-US" sz="2400" dirty="0">
              <a:solidFill>
                <a:srgbClr val="000000"/>
              </a:solidFill>
              <a:latin typeface="+mn-lt"/>
              <a:ea typeface="ＭＳ Ｐゴシック"/>
            </a:endParaRPr>
          </a:p>
          <a:p>
            <a:pPr marL="1144778" lvl="2" indent="-230378" eaLnBrk="0" fontAlgn="base" hangingPunct="0">
              <a:spcAft>
                <a:spcPct val="0"/>
              </a:spcAft>
              <a:buSzPts val="2400"/>
            </a:pPr>
            <a:r>
              <a:rPr lang="en-IN" altLang="en-US" sz="2400" dirty="0" smtClean="0">
                <a:solidFill>
                  <a:srgbClr val="000000"/>
                </a:solidFill>
                <a:latin typeface="+mn-lt"/>
                <a:ea typeface="ＭＳ Ｐゴシック"/>
              </a:rPr>
              <a:t>Recognize familiar sounds and voices.</a:t>
            </a:r>
            <a:endParaRPr lang="en-US" altLang="en-US" sz="2400" dirty="0">
              <a:solidFill>
                <a:srgbClr val="000000"/>
              </a:solidFill>
              <a:latin typeface="+mn-lt"/>
              <a:ea typeface="ＭＳ Ｐゴシック"/>
            </a:endParaRPr>
          </a:p>
          <a:p>
            <a:pPr marL="1144778" lvl="2" indent="-230378" eaLnBrk="0" fontAlgn="base" hangingPunct="0">
              <a:spcAft>
                <a:spcPct val="0"/>
              </a:spcAft>
              <a:buSzPts val="2400"/>
            </a:pPr>
            <a:r>
              <a:rPr lang="en-IN" altLang="en-US" sz="2400" dirty="0" smtClean="0">
                <a:solidFill>
                  <a:srgbClr val="000000"/>
                </a:solidFill>
                <a:latin typeface="+mn-lt"/>
                <a:ea typeface="ＭＳ Ｐゴシック"/>
              </a:rPr>
              <a:t>Move in response to stimuli.</a:t>
            </a:r>
            <a:endParaRPr lang="en-US" altLang="en-US" sz="2400" dirty="0">
              <a:solidFill>
                <a:srgbClr val="000000"/>
              </a:solidFill>
              <a:latin typeface="+mn-lt"/>
              <a:ea typeface="ＭＳ Ｐゴシック"/>
            </a:endParaRPr>
          </a:p>
        </p:txBody>
      </p:sp>
    </p:spTree>
    <p:extLst>
      <p:ext uri="{BB962C8B-B14F-4D97-AF65-F5344CB8AC3E}">
        <p14:creationId xmlns:p14="http://schemas.microsoft.com/office/powerpoint/2010/main" val="38374122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dirty="0" smtClean="0">
                <a:solidFill>
                  <a:srgbClr val="007FA3"/>
                </a:solidFill>
                <a:latin typeface="Times New Roman" panose="02020603050405020304" pitchFamily="18" charset="0"/>
                <a:ea typeface="ＭＳ Ｐゴシック"/>
                <a:cs typeface="ＭＳ Ｐゴシック" pitchFamily="-65" charset="-128"/>
              </a:rPr>
              <a:t>Learning Readiness</a:t>
            </a:r>
            <a:endParaRPr lang="en-US" dirty="0">
              <a:solidFill>
                <a:srgbClr val="007FA3"/>
              </a:solidFill>
              <a:latin typeface="Times New Roman" panose="02020603050405020304" pitchFamily="18" charset="0"/>
              <a:ea typeface="ＭＳ Ｐゴシック"/>
              <a:cs typeface="ＭＳ Ｐゴシック" pitchFamily="-65" charset="-128"/>
            </a:endParaRPr>
          </a:p>
        </p:txBody>
      </p:sp>
      <p:sp>
        <p:nvSpPr>
          <p:cNvPr id="3" name="Content Placeholder 2"/>
          <p:cNvSpPr>
            <a:spLocks noGrp="1"/>
          </p:cNvSpPr>
          <p:nvPr>
            <p:ph idx="1"/>
          </p:nvPr>
        </p:nvSpPr>
        <p:spPr/>
        <p:txBody>
          <a:bodyPr wrap="square" lIns="91425" tIns="91425" rIns="91425" bIns="91425">
            <a:noAutofit/>
          </a:bodyPr>
          <a:lstStyle/>
          <a:p>
            <a:pPr marL="255651" lvl="0" indent="-255651" eaLnBrk="0" fontAlgn="base" hangingPunct="0">
              <a:spcAft>
                <a:spcPct val="0"/>
              </a:spcAft>
              <a:buSzPts val="2400"/>
            </a:pPr>
            <a:r>
              <a:rPr lang="en-IN" altLang="en-US" sz="2400" dirty="0" smtClean="0">
                <a:solidFill>
                  <a:srgbClr val="000000"/>
                </a:solidFill>
                <a:latin typeface="Arial (Body)"/>
                <a:ea typeface="ＭＳ Ｐゴシック"/>
              </a:rPr>
              <a:t>E</a:t>
            </a:r>
            <a:r>
              <a:rPr lang="en-IN" altLang="en-US" sz="100" dirty="0" smtClean="0">
                <a:solidFill>
                  <a:srgbClr val="000000"/>
                </a:solidFill>
                <a:latin typeface="Arial (Body)"/>
                <a:ea typeface="ＭＳ Ｐゴシック"/>
              </a:rPr>
              <a:t> </a:t>
            </a:r>
            <a:r>
              <a:rPr lang="en-IN" altLang="en-US" sz="2400" dirty="0" smtClean="0">
                <a:solidFill>
                  <a:srgbClr val="000000"/>
                </a:solidFill>
                <a:latin typeface="Arial (Body)"/>
                <a:ea typeface="ＭＳ Ｐゴシック"/>
              </a:rPr>
              <a:t>M</a:t>
            </a:r>
            <a:r>
              <a:rPr lang="en-IN" altLang="en-US" sz="100" dirty="0" smtClean="0">
                <a:solidFill>
                  <a:srgbClr val="000000"/>
                </a:solidFill>
                <a:latin typeface="Arial (Body)"/>
                <a:ea typeface="ＭＳ Ｐゴシック"/>
              </a:rPr>
              <a:t> </a:t>
            </a:r>
            <a:r>
              <a:rPr lang="en-IN" altLang="en-US" sz="2400" dirty="0" smtClean="0">
                <a:solidFill>
                  <a:srgbClr val="000000"/>
                </a:solidFill>
                <a:latin typeface="Arial (Body)"/>
                <a:ea typeface="ＭＳ Ｐゴシック"/>
              </a:rPr>
              <a:t>S Education Standards, text p. 204</a:t>
            </a:r>
            <a:endParaRPr lang="en-US" altLang="en-US" sz="2400" dirty="0">
              <a:solidFill>
                <a:srgbClr val="000000"/>
              </a:solidFill>
              <a:latin typeface="Arial (Body)"/>
              <a:ea typeface="ＭＳ Ｐゴシック"/>
            </a:endParaRPr>
          </a:p>
          <a:p>
            <a:pPr marL="255651" lvl="0" indent="-255651" eaLnBrk="0" fontAlgn="base" hangingPunct="0">
              <a:spcAft>
                <a:spcPct val="0"/>
              </a:spcAft>
              <a:buSzPts val="2400"/>
            </a:pPr>
            <a:r>
              <a:rPr lang="en-US" altLang="en-US" sz="2400" b="1" dirty="0" smtClean="0">
                <a:solidFill>
                  <a:srgbClr val="000000"/>
                </a:solidFill>
                <a:latin typeface="Arial (Body)"/>
                <a:ea typeface="ＭＳ Ｐゴシック"/>
              </a:rPr>
              <a:t>Chapter Objectives, </a:t>
            </a:r>
            <a:r>
              <a:rPr lang="en-US" altLang="en-US" sz="2400" dirty="0" smtClean="0">
                <a:solidFill>
                  <a:srgbClr val="000000"/>
                </a:solidFill>
                <a:latin typeface="Arial (Body)"/>
                <a:ea typeface="ＭＳ Ｐゴシック"/>
              </a:rPr>
              <a:t>text p. 204</a:t>
            </a:r>
          </a:p>
          <a:p>
            <a:pPr marL="255651" lvl="0" indent="-255651" eaLnBrk="0" fontAlgn="base" hangingPunct="0">
              <a:spcAft>
                <a:spcPct val="0"/>
              </a:spcAft>
              <a:buSzPts val="2400"/>
            </a:pPr>
            <a:r>
              <a:rPr lang="en-IN" altLang="en-US" sz="2400" b="1" dirty="0" smtClean="0">
                <a:solidFill>
                  <a:srgbClr val="000000"/>
                </a:solidFill>
                <a:latin typeface="Arial (Body)"/>
                <a:ea typeface="ＭＳ Ｐゴシック"/>
              </a:rPr>
              <a:t>Key Terms, </a:t>
            </a:r>
            <a:r>
              <a:rPr lang="en-IN" altLang="en-US" sz="2400" dirty="0" smtClean="0">
                <a:solidFill>
                  <a:srgbClr val="000000"/>
                </a:solidFill>
                <a:latin typeface="Arial (Body)"/>
                <a:ea typeface="ＭＳ Ｐゴシック"/>
              </a:rPr>
              <a:t>text p. 204</a:t>
            </a:r>
            <a:endParaRPr lang="en-US" altLang="en-US" sz="2400" dirty="0" smtClean="0">
              <a:solidFill>
                <a:srgbClr val="000000"/>
              </a:solidFill>
              <a:latin typeface="Arial (Body)"/>
              <a:ea typeface="ＭＳ Ｐゴシック"/>
            </a:endParaRPr>
          </a:p>
          <a:p>
            <a:pPr marL="255651" lvl="0" indent="-255651" eaLnBrk="0" fontAlgn="base" hangingPunct="0">
              <a:spcAft>
                <a:spcPct val="0"/>
              </a:spcAft>
              <a:buSzPts val="2400"/>
            </a:pPr>
            <a:r>
              <a:rPr lang="en-IN" altLang="en-US" sz="2400" dirty="0" smtClean="0">
                <a:solidFill>
                  <a:srgbClr val="000000"/>
                </a:solidFill>
                <a:latin typeface="Arial (Body)"/>
                <a:ea typeface="ＭＳ Ｐゴシック"/>
              </a:rPr>
              <a:t>Purpose of lecture presentation versus textbook reading assignments.</a:t>
            </a:r>
            <a:endParaRPr lang="en-US" altLang="en-US" sz="2400" dirty="0">
              <a:solidFill>
                <a:srgbClr val="000000"/>
              </a:solidFill>
              <a:latin typeface="Arial (Body)"/>
              <a:ea typeface="ＭＳ Ｐゴシック"/>
            </a:endParaRPr>
          </a:p>
        </p:txBody>
      </p:sp>
    </p:spTree>
    <p:extLst>
      <p:ext uri="{BB962C8B-B14F-4D97-AF65-F5344CB8AC3E}">
        <p14:creationId xmlns:p14="http://schemas.microsoft.com/office/powerpoint/2010/main" val="287086052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IN" dirty="0" smtClean="0">
                <a:latin typeface="Times New Roman" panose="02020603050405020304" pitchFamily="18" charset="0"/>
                <a:ea typeface="ＭＳ Ｐゴシック"/>
                <a:cs typeface="ＭＳ Ｐゴシック" pitchFamily="-65" charset="-128"/>
              </a:rPr>
              <a:t>Life Span Development </a:t>
            </a:r>
            <a:r>
              <a:rPr lang="en-IN" sz="2000" b="0" dirty="0" smtClean="0">
                <a:latin typeface="Times New Roman" panose="02020603050405020304" pitchFamily="18" charset="0"/>
                <a:ea typeface="ＭＳ Ｐゴシック"/>
                <a:cs typeface="ＭＳ Ｐゴシック" pitchFamily="-65" charset="-128"/>
              </a:rPr>
              <a:t>(11 of 41)</a:t>
            </a:r>
            <a:endParaRPr lang="en-US" sz="2000" b="0" dirty="0">
              <a:latin typeface="Times New Roman" panose="02020603050405020304" pitchFamily="18" charset="0"/>
              <a:ea typeface="ＭＳ Ｐゴシック"/>
              <a:cs typeface="ＭＳ Ｐゴシック" pitchFamily="-65" charset="-128"/>
            </a:endParaRPr>
          </a:p>
        </p:txBody>
      </p:sp>
      <p:sp>
        <p:nvSpPr>
          <p:cNvPr id="3" name="Text Placeholder 2"/>
          <p:cNvSpPr>
            <a:spLocks noGrp="1"/>
          </p:cNvSpPr>
          <p:nvPr>
            <p:ph type="body" idx="1"/>
          </p:nvPr>
        </p:nvSpPr>
        <p:spPr>
          <a:xfrm>
            <a:off x="457200" y="1600200"/>
            <a:ext cx="8229600" cy="3677900"/>
          </a:xfrm>
        </p:spPr>
        <p:txBody>
          <a:bodyPr wrap="square" lIns="91425" tIns="91425" rIns="91425" bIns="91425">
            <a:noAutofit/>
          </a:bodyPr>
          <a:lstStyle/>
          <a:p>
            <a:pPr marL="255600" lvl="1" indent="-255600" eaLnBrk="0" fontAlgn="base" hangingPunct="0">
              <a:spcBef>
                <a:spcPts val="1500"/>
              </a:spcBef>
              <a:spcAft>
                <a:spcPct val="0"/>
              </a:spcAft>
              <a:buSzPts val="2400"/>
              <a:buFont typeface="Arial" panose="020B0604020202020204" pitchFamily="34" charset="0"/>
              <a:buChar char="•"/>
            </a:pPr>
            <a:r>
              <a:rPr lang="en-US" altLang="en-US" sz="2400" dirty="0">
                <a:solidFill>
                  <a:srgbClr val="000000"/>
                </a:solidFill>
                <a:latin typeface="+mn-lt"/>
                <a:ea typeface="ＭＳ Ｐゴシック"/>
              </a:rPr>
              <a:t>Neonates and </a:t>
            </a:r>
            <a:r>
              <a:rPr lang="en-US" altLang="en-US" sz="2400" dirty="0" smtClean="0">
                <a:solidFill>
                  <a:srgbClr val="000000"/>
                </a:solidFill>
                <a:latin typeface="+mn-lt"/>
                <a:ea typeface="ＭＳ Ｐゴシック"/>
              </a:rPr>
              <a:t>Infants</a:t>
            </a:r>
          </a:p>
          <a:p>
            <a:pPr marL="741553" lvl="1" indent="-284353" eaLnBrk="0" fontAlgn="base" hangingPunct="0">
              <a:spcAft>
                <a:spcPct val="0"/>
              </a:spcAft>
              <a:buSzPts val="2400"/>
            </a:pPr>
            <a:r>
              <a:rPr lang="en-US" altLang="en-US" sz="2400" dirty="0" smtClean="0">
                <a:solidFill>
                  <a:srgbClr val="000000"/>
                </a:solidFill>
                <a:latin typeface="+mn-lt"/>
                <a:ea typeface="ＭＳ Ｐゴシック"/>
              </a:rPr>
              <a:t>Psychologic Changes: </a:t>
            </a:r>
            <a:r>
              <a:rPr lang="en-US" altLang="en-US" sz="2400" b="1" dirty="0" smtClean="0">
                <a:solidFill>
                  <a:srgbClr val="000000"/>
                </a:solidFill>
                <a:latin typeface="+mn-lt"/>
                <a:ea typeface="ＭＳ Ｐゴシック"/>
              </a:rPr>
              <a:t>six-month milestones</a:t>
            </a:r>
            <a:endParaRPr lang="en-US" altLang="en-US" sz="2400" b="1" i="1" dirty="0">
              <a:solidFill>
                <a:srgbClr val="000000"/>
              </a:solidFill>
              <a:latin typeface="+mn-lt"/>
              <a:ea typeface="ＭＳ Ｐゴシック"/>
            </a:endParaRPr>
          </a:p>
          <a:p>
            <a:pPr marL="1144778" lvl="2" indent="-230378" eaLnBrk="0" fontAlgn="base" hangingPunct="0">
              <a:spcAft>
                <a:spcPct val="0"/>
              </a:spcAft>
              <a:buSzPts val="2400"/>
            </a:pPr>
            <a:r>
              <a:rPr lang="en-IN" altLang="en-US" sz="2400" dirty="0" smtClean="0">
                <a:solidFill>
                  <a:srgbClr val="000000"/>
                </a:solidFill>
                <a:latin typeface="+mn-lt"/>
                <a:ea typeface="ＭＳ Ｐゴシック"/>
              </a:rPr>
              <a:t>Sit upright in a high chair.</a:t>
            </a:r>
            <a:endParaRPr lang="en-US" altLang="en-US" sz="2400" dirty="0">
              <a:solidFill>
                <a:srgbClr val="000000"/>
              </a:solidFill>
              <a:latin typeface="+mn-lt"/>
              <a:ea typeface="ＭＳ Ｐゴシック"/>
            </a:endParaRPr>
          </a:p>
          <a:p>
            <a:pPr marL="1144778" lvl="2" indent="-230378" eaLnBrk="0" fontAlgn="base" hangingPunct="0">
              <a:spcAft>
                <a:spcPct val="0"/>
              </a:spcAft>
              <a:buSzPts val="2400"/>
            </a:pPr>
            <a:r>
              <a:rPr lang="en-IN" altLang="en-US" sz="2400" dirty="0" smtClean="0">
                <a:solidFill>
                  <a:srgbClr val="000000"/>
                </a:solidFill>
                <a:latin typeface="+mn-lt"/>
                <a:ea typeface="ＭＳ Ｐゴシック"/>
              </a:rPr>
              <a:t>Make one-syllable sounds (ma, mu, da, di).</a:t>
            </a:r>
            <a:endParaRPr lang="en-US" altLang="en-US" sz="2400" dirty="0">
              <a:solidFill>
                <a:srgbClr val="000000"/>
              </a:solidFill>
              <a:latin typeface="+mn-lt"/>
              <a:ea typeface="ＭＳ Ｐゴシック"/>
            </a:endParaRPr>
          </a:p>
          <a:p>
            <a:pPr marL="1144778" lvl="2" indent="-230378" eaLnBrk="0" fontAlgn="base" hangingPunct="0">
              <a:spcAft>
                <a:spcPct val="0"/>
              </a:spcAft>
              <a:buSzPts val="2400"/>
            </a:pPr>
            <a:r>
              <a:rPr lang="en-IN" altLang="en-US" sz="2400" dirty="0" smtClean="0">
                <a:solidFill>
                  <a:srgbClr val="000000"/>
                </a:solidFill>
                <a:latin typeface="+mn-lt"/>
                <a:ea typeface="ＭＳ Ｐゴシック"/>
              </a:rPr>
              <a:t>Support upper body when on stomach.</a:t>
            </a:r>
            <a:endParaRPr lang="en-US" altLang="en-US" sz="2400" dirty="0">
              <a:solidFill>
                <a:srgbClr val="000000"/>
              </a:solidFill>
              <a:latin typeface="+mn-lt"/>
              <a:ea typeface="ＭＳ Ｐゴシック"/>
            </a:endParaRPr>
          </a:p>
          <a:p>
            <a:pPr marL="1144778" lvl="2" indent="-230378" eaLnBrk="0" fontAlgn="base" hangingPunct="0">
              <a:spcAft>
                <a:spcPct val="0"/>
              </a:spcAft>
              <a:buSzPts val="2400"/>
            </a:pPr>
            <a:r>
              <a:rPr lang="en-IN" altLang="en-US" sz="2400" dirty="0" smtClean="0">
                <a:solidFill>
                  <a:srgbClr val="000000"/>
                </a:solidFill>
                <a:latin typeface="+mn-lt"/>
                <a:ea typeface="ＭＳ Ｐゴシック"/>
              </a:rPr>
              <a:t>Grasp and shake hand toys.</a:t>
            </a:r>
            <a:endParaRPr lang="en-US" altLang="en-US" sz="2400" dirty="0">
              <a:solidFill>
                <a:srgbClr val="000000"/>
              </a:solidFill>
              <a:latin typeface="+mn-lt"/>
              <a:ea typeface="ＭＳ Ｐゴシック"/>
            </a:endParaRPr>
          </a:p>
          <a:p>
            <a:pPr marL="1144778" lvl="2" indent="-230378" eaLnBrk="0" fontAlgn="base" hangingPunct="0">
              <a:spcAft>
                <a:spcPct val="0"/>
              </a:spcAft>
              <a:buSzPts val="2400"/>
            </a:pPr>
            <a:r>
              <a:rPr lang="en-IN" altLang="en-US" sz="2400" dirty="0" smtClean="0">
                <a:solidFill>
                  <a:srgbClr val="000000"/>
                </a:solidFill>
                <a:latin typeface="+mn-lt"/>
                <a:ea typeface="ＭＳ Ｐゴシック"/>
              </a:rPr>
              <a:t>Follow moving objects with his eyes.</a:t>
            </a:r>
            <a:endParaRPr lang="en-US" altLang="en-US" sz="2400" dirty="0">
              <a:solidFill>
                <a:srgbClr val="000000"/>
              </a:solidFill>
              <a:latin typeface="+mn-lt"/>
              <a:ea typeface="ＭＳ Ｐゴシック"/>
            </a:endParaRPr>
          </a:p>
          <a:p>
            <a:pPr marL="1144778" lvl="2" indent="-230378" eaLnBrk="0" fontAlgn="base" hangingPunct="0">
              <a:spcAft>
                <a:spcPct val="0"/>
              </a:spcAft>
              <a:buSzPts val="2400"/>
            </a:pPr>
            <a:r>
              <a:rPr lang="en-IN" altLang="en-US" sz="2400" dirty="0" smtClean="0">
                <a:solidFill>
                  <a:srgbClr val="000000"/>
                </a:solidFill>
                <a:latin typeface="+mn-lt"/>
                <a:ea typeface="ＭＳ Ｐゴシック"/>
              </a:rPr>
              <a:t>Recognize familiar objects at a distance.</a:t>
            </a:r>
            <a:endParaRPr lang="en-US" altLang="en-US" sz="2400" dirty="0">
              <a:solidFill>
                <a:srgbClr val="000000"/>
              </a:solidFill>
              <a:latin typeface="+mn-lt"/>
              <a:ea typeface="ＭＳ Ｐゴシック"/>
            </a:endParaRPr>
          </a:p>
        </p:txBody>
      </p:sp>
    </p:spTree>
    <p:extLst>
      <p:ext uri="{BB962C8B-B14F-4D97-AF65-F5344CB8AC3E}">
        <p14:creationId xmlns:p14="http://schemas.microsoft.com/office/powerpoint/2010/main" val="172645611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IN" dirty="0" smtClean="0">
                <a:latin typeface="Times New Roman" panose="02020603050405020304" pitchFamily="18" charset="0"/>
                <a:ea typeface="ＭＳ Ｐゴシック"/>
                <a:cs typeface="ＭＳ Ｐゴシック" pitchFamily="-65" charset="-128"/>
              </a:rPr>
              <a:t>Life Span Development </a:t>
            </a:r>
            <a:r>
              <a:rPr lang="en-IN" sz="2000" b="0" dirty="0" smtClean="0">
                <a:latin typeface="Times New Roman" panose="02020603050405020304" pitchFamily="18" charset="0"/>
                <a:ea typeface="ＭＳ Ｐゴシック"/>
                <a:cs typeface="ＭＳ Ｐゴシック" pitchFamily="-65" charset="-128"/>
              </a:rPr>
              <a:t>(12 of 41)</a:t>
            </a:r>
            <a:endParaRPr lang="en-US" sz="2000" b="0" dirty="0">
              <a:latin typeface="Times New Roman" panose="02020603050405020304" pitchFamily="18" charset="0"/>
              <a:ea typeface="ＭＳ Ｐゴシック"/>
              <a:cs typeface="ＭＳ Ｐゴシック" pitchFamily="-65" charset="-128"/>
            </a:endParaRPr>
          </a:p>
        </p:txBody>
      </p:sp>
      <p:sp>
        <p:nvSpPr>
          <p:cNvPr id="3" name="Text Placeholder 2"/>
          <p:cNvSpPr>
            <a:spLocks noGrp="1"/>
          </p:cNvSpPr>
          <p:nvPr>
            <p:ph type="body" idx="1"/>
          </p:nvPr>
        </p:nvSpPr>
        <p:spPr/>
        <p:txBody>
          <a:bodyPr wrap="square" lIns="91425" tIns="91425" rIns="91425" bIns="91425">
            <a:noAutofit/>
          </a:bodyPr>
          <a:lstStyle/>
          <a:p>
            <a:pPr marL="255600" lvl="1" indent="-255600" eaLnBrk="0" fontAlgn="base" hangingPunct="0">
              <a:spcBef>
                <a:spcPts val="1500"/>
              </a:spcBef>
              <a:spcAft>
                <a:spcPct val="0"/>
              </a:spcAft>
              <a:buSzPts val="2400"/>
              <a:buFont typeface="Arial" panose="020B0604020202020204" pitchFamily="34" charset="0"/>
              <a:buChar char="•"/>
            </a:pPr>
            <a:r>
              <a:rPr lang="en-US" altLang="en-US" sz="2400" dirty="0">
                <a:solidFill>
                  <a:srgbClr val="000000"/>
                </a:solidFill>
                <a:latin typeface="+mn-lt"/>
                <a:ea typeface="ＭＳ Ｐゴシック"/>
              </a:rPr>
              <a:t>Neonates and </a:t>
            </a:r>
            <a:r>
              <a:rPr lang="en-US" altLang="en-US" sz="2400" dirty="0" smtClean="0">
                <a:solidFill>
                  <a:srgbClr val="000000"/>
                </a:solidFill>
                <a:latin typeface="+mn-lt"/>
                <a:ea typeface="ＭＳ Ｐゴシック"/>
              </a:rPr>
              <a:t>Infants</a:t>
            </a:r>
          </a:p>
          <a:p>
            <a:pPr marL="741553" lvl="1" indent="-284353" eaLnBrk="0" fontAlgn="base" hangingPunct="0">
              <a:spcAft>
                <a:spcPct val="0"/>
              </a:spcAft>
              <a:buSzPts val="2400"/>
            </a:pPr>
            <a:r>
              <a:rPr lang="en-US" altLang="en-US" sz="2400" dirty="0" smtClean="0">
                <a:solidFill>
                  <a:srgbClr val="000000"/>
                </a:solidFill>
                <a:latin typeface="+mn-lt"/>
                <a:ea typeface="ＭＳ Ｐゴシック"/>
              </a:rPr>
              <a:t>Psychologic Changes: </a:t>
            </a:r>
            <a:r>
              <a:rPr lang="en-US" altLang="en-US" sz="2400" b="1" dirty="0" smtClean="0">
                <a:solidFill>
                  <a:srgbClr val="000000"/>
                </a:solidFill>
                <a:latin typeface="+mn-lt"/>
                <a:ea typeface="ＭＳ Ｐゴシック"/>
              </a:rPr>
              <a:t>twelve-month milestones</a:t>
            </a:r>
            <a:endParaRPr lang="en-US" altLang="en-US" sz="2400" b="1" i="1" dirty="0">
              <a:solidFill>
                <a:srgbClr val="000000"/>
              </a:solidFill>
              <a:latin typeface="+mn-lt"/>
              <a:ea typeface="ＭＳ Ｐゴシック"/>
            </a:endParaRPr>
          </a:p>
          <a:p>
            <a:pPr marL="1144778" lvl="2" indent="-230378" eaLnBrk="0" fontAlgn="base" hangingPunct="0">
              <a:spcAft>
                <a:spcPct val="0"/>
              </a:spcAft>
              <a:buSzPts val="2400"/>
            </a:pPr>
            <a:r>
              <a:rPr lang="en-IN" altLang="en-US" sz="2400" dirty="0" smtClean="0">
                <a:solidFill>
                  <a:srgbClr val="000000"/>
                </a:solidFill>
                <a:latin typeface="+mn-lt"/>
                <a:ea typeface="ＭＳ Ｐゴシック"/>
              </a:rPr>
              <a:t>Sit without assistance and walk with help.</a:t>
            </a:r>
            <a:endParaRPr lang="en-US" altLang="en-US" sz="2400" dirty="0">
              <a:solidFill>
                <a:srgbClr val="000000"/>
              </a:solidFill>
              <a:latin typeface="+mn-lt"/>
              <a:ea typeface="ＭＳ Ｐゴシック"/>
            </a:endParaRPr>
          </a:p>
          <a:p>
            <a:pPr marL="1144778" lvl="2" indent="-230378" eaLnBrk="0" fontAlgn="base" hangingPunct="0">
              <a:spcAft>
                <a:spcPct val="0"/>
              </a:spcAft>
              <a:buSzPts val="2400"/>
            </a:pPr>
            <a:r>
              <a:rPr lang="en-US" altLang="en-US" sz="2400" dirty="0" smtClean="0">
                <a:solidFill>
                  <a:srgbClr val="000000"/>
                </a:solidFill>
                <a:latin typeface="+mn-lt"/>
                <a:ea typeface="ＭＳ Ｐゴシック"/>
              </a:rPr>
              <a:t>Know own name.</a:t>
            </a:r>
            <a:endParaRPr lang="en-US" altLang="en-US" sz="2400" dirty="0">
              <a:solidFill>
                <a:srgbClr val="000000"/>
              </a:solidFill>
              <a:latin typeface="+mn-lt"/>
              <a:ea typeface="ＭＳ Ｐゴシック"/>
            </a:endParaRPr>
          </a:p>
          <a:p>
            <a:pPr marL="1144778" lvl="2" indent="-230378" eaLnBrk="0" fontAlgn="base" hangingPunct="0">
              <a:spcAft>
                <a:spcPct val="0"/>
              </a:spcAft>
              <a:buSzPts val="2400"/>
            </a:pPr>
            <a:r>
              <a:rPr lang="en-IN" altLang="en-US" sz="2400" dirty="0" smtClean="0">
                <a:solidFill>
                  <a:srgbClr val="000000"/>
                </a:solidFill>
                <a:latin typeface="+mn-lt"/>
                <a:ea typeface="ＭＳ Ｐゴシック"/>
              </a:rPr>
              <a:t>Crawl and creep on hands and knees.</a:t>
            </a:r>
            <a:endParaRPr lang="en-US" altLang="en-US" sz="2400" dirty="0">
              <a:solidFill>
                <a:srgbClr val="000000"/>
              </a:solidFill>
              <a:latin typeface="+mn-lt"/>
              <a:ea typeface="ＭＳ Ｐゴシック"/>
            </a:endParaRPr>
          </a:p>
          <a:p>
            <a:pPr marL="1144778" lvl="2" indent="-230378" eaLnBrk="0" fontAlgn="base" hangingPunct="0">
              <a:spcAft>
                <a:spcPct val="0"/>
              </a:spcAft>
              <a:buSzPts val="2400"/>
            </a:pPr>
            <a:r>
              <a:rPr lang="en-US" altLang="en-US" sz="2400" dirty="0" smtClean="0">
                <a:solidFill>
                  <a:srgbClr val="000000"/>
                </a:solidFill>
                <a:latin typeface="+mn-lt"/>
                <a:ea typeface="ＭＳ Ｐゴシック"/>
              </a:rPr>
              <a:t>Put objects into containers.</a:t>
            </a:r>
            <a:endParaRPr lang="en-US" altLang="en-US" sz="2400" dirty="0">
              <a:solidFill>
                <a:srgbClr val="000000"/>
              </a:solidFill>
              <a:latin typeface="+mn-lt"/>
              <a:ea typeface="ＭＳ Ｐゴシック"/>
            </a:endParaRPr>
          </a:p>
          <a:p>
            <a:pPr marL="1144778" lvl="2" indent="-230378" eaLnBrk="0" fontAlgn="base" hangingPunct="0">
              <a:spcAft>
                <a:spcPct val="0"/>
              </a:spcAft>
              <a:buSzPts val="2400"/>
            </a:pPr>
            <a:r>
              <a:rPr lang="en-US" altLang="en-US" sz="2400" dirty="0" smtClean="0">
                <a:solidFill>
                  <a:srgbClr val="000000"/>
                </a:solidFill>
                <a:latin typeface="+mn-lt"/>
                <a:ea typeface="ＭＳ Ｐゴシック"/>
              </a:rPr>
              <a:t>Poke objects with fingers.</a:t>
            </a:r>
            <a:endParaRPr lang="en-US" altLang="en-US" sz="2400" dirty="0">
              <a:solidFill>
                <a:srgbClr val="000000"/>
              </a:solidFill>
              <a:latin typeface="+mn-lt"/>
              <a:ea typeface="ＭＳ Ｐゴシック"/>
            </a:endParaRPr>
          </a:p>
          <a:p>
            <a:pPr marL="1144778" lvl="2" indent="-230378" eaLnBrk="0" fontAlgn="base" hangingPunct="0">
              <a:spcAft>
                <a:spcPct val="0"/>
              </a:spcAft>
              <a:buSzPts val="2400"/>
            </a:pPr>
            <a:r>
              <a:rPr lang="en-IN" altLang="en-US" sz="2400" dirty="0" smtClean="0">
                <a:solidFill>
                  <a:srgbClr val="000000"/>
                </a:solidFill>
                <a:latin typeface="+mn-lt"/>
                <a:ea typeface="ＭＳ Ｐゴシック"/>
              </a:rPr>
              <a:t>Respond to simple requests and “no.”</a:t>
            </a:r>
          </a:p>
          <a:p>
            <a:pPr marL="1144778" lvl="2" indent="-230378" eaLnBrk="0" fontAlgn="base" hangingPunct="0">
              <a:spcAft>
                <a:spcPct val="0"/>
              </a:spcAft>
              <a:buSzPts val="2400"/>
            </a:pPr>
            <a:r>
              <a:rPr lang="en-US" altLang="en-US" sz="2400" dirty="0" smtClean="0">
                <a:solidFill>
                  <a:srgbClr val="000000"/>
                </a:solidFill>
                <a:latin typeface="+mn-lt"/>
                <a:ea typeface="ＭＳ Ｐゴシック"/>
              </a:rPr>
              <a:t>Say “mama” or “dada.”</a:t>
            </a:r>
            <a:endParaRPr lang="en-US" altLang="en-US" sz="2400" dirty="0">
              <a:solidFill>
                <a:srgbClr val="000000"/>
              </a:solidFill>
              <a:latin typeface="+mn-lt"/>
              <a:ea typeface="ＭＳ Ｐゴシック"/>
            </a:endParaRPr>
          </a:p>
        </p:txBody>
      </p:sp>
    </p:spTree>
    <p:extLst>
      <p:ext uri="{BB962C8B-B14F-4D97-AF65-F5344CB8AC3E}">
        <p14:creationId xmlns:p14="http://schemas.microsoft.com/office/powerpoint/2010/main" val="14448092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IN" dirty="0" smtClean="0">
                <a:latin typeface="Times New Roman" panose="02020603050405020304" pitchFamily="18" charset="0"/>
                <a:ea typeface="ＭＳ Ｐゴシック"/>
                <a:cs typeface="ＭＳ Ｐゴシック" pitchFamily="-65" charset="-128"/>
              </a:rPr>
              <a:t>Life Span Development </a:t>
            </a:r>
            <a:r>
              <a:rPr lang="en-IN" sz="2000" b="0" dirty="0" smtClean="0">
                <a:latin typeface="Times New Roman" panose="02020603050405020304" pitchFamily="18" charset="0"/>
                <a:ea typeface="ＭＳ Ｐゴシック"/>
                <a:cs typeface="ＭＳ Ｐゴシック" pitchFamily="-65" charset="-128"/>
              </a:rPr>
              <a:t>(13 of 41)</a:t>
            </a:r>
            <a:endParaRPr lang="en-US" sz="2000" b="0" dirty="0">
              <a:latin typeface="Times New Roman" panose="02020603050405020304" pitchFamily="18" charset="0"/>
              <a:ea typeface="ＭＳ Ｐゴシック"/>
              <a:cs typeface="ＭＳ Ｐゴシック" pitchFamily="-65" charset="-128"/>
            </a:endParaRPr>
          </a:p>
        </p:txBody>
      </p:sp>
      <p:sp>
        <p:nvSpPr>
          <p:cNvPr id="3" name="Text Placeholder 2"/>
          <p:cNvSpPr>
            <a:spLocks noGrp="1"/>
          </p:cNvSpPr>
          <p:nvPr>
            <p:ph type="body" idx="1"/>
          </p:nvPr>
        </p:nvSpPr>
        <p:spPr/>
        <p:txBody>
          <a:bodyPr wrap="square" lIns="91425" tIns="91425" rIns="91425" bIns="91425">
            <a:noAutofit/>
          </a:bodyPr>
          <a:lstStyle/>
          <a:p>
            <a:pPr marL="255600" lvl="1" indent="-255600" eaLnBrk="0" fontAlgn="base" hangingPunct="0">
              <a:spcBef>
                <a:spcPts val="1500"/>
              </a:spcBef>
              <a:spcAft>
                <a:spcPct val="0"/>
              </a:spcAft>
              <a:buSzPts val="2400"/>
              <a:buFont typeface="Arial" panose="020B0604020202020204" pitchFamily="34" charset="0"/>
              <a:buChar char="•"/>
            </a:pPr>
            <a:r>
              <a:rPr lang="en-US" altLang="en-US" sz="2400" dirty="0">
                <a:solidFill>
                  <a:srgbClr val="000000"/>
                </a:solidFill>
                <a:latin typeface="+mn-lt"/>
                <a:ea typeface="ＭＳ Ｐゴシック"/>
              </a:rPr>
              <a:t>Neonates and </a:t>
            </a:r>
            <a:r>
              <a:rPr lang="en-US" altLang="en-US" sz="2400" dirty="0" smtClean="0">
                <a:solidFill>
                  <a:srgbClr val="000000"/>
                </a:solidFill>
                <a:latin typeface="+mn-lt"/>
                <a:ea typeface="ＭＳ Ｐゴシック"/>
              </a:rPr>
              <a:t>Infants</a:t>
            </a:r>
          </a:p>
          <a:p>
            <a:pPr marL="741553" lvl="1" indent="-284353" eaLnBrk="0" fontAlgn="base" hangingPunct="0">
              <a:spcAft>
                <a:spcPct val="0"/>
              </a:spcAft>
              <a:buSzPts val="2400"/>
            </a:pPr>
            <a:r>
              <a:rPr lang="en-US" altLang="en-US" sz="2400" dirty="0" smtClean="0">
                <a:solidFill>
                  <a:srgbClr val="000000"/>
                </a:solidFill>
                <a:latin typeface="+mn-lt"/>
                <a:ea typeface="ＭＳ Ｐゴシック"/>
              </a:rPr>
              <a:t>Psychosocial Changes</a:t>
            </a:r>
            <a:endParaRPr lang="en-US" altLang="en-US" sz="2400" dirty="0">
              <a:solidFill>
                <a:srgbClr val="000000"/>
              </a:solidFill>
              <a:latin typeface="+mn-lt"/>
              <a:ea typeface="ＭＳ Ｐゴシック"/>
            </a:endParaRPr>
          </a:p>
          <a:p>
            <a:pPr marL="1144778" lvl="2" indent="-230378" eaLnBrk="0" fontAlgn="base" hangingPunct="0">
              <a:spcAft>
                <a:spcPct val="0"/>
              </a:spcAft>
              <a:buSzPts val="2400"/>
            </a:pPr>
            <a:r>
              <a:rPr lang="en-IN" altLang="en-US" sz="2400" dirty="0" smtClean="0">
                <a:solidFill>
                  <a:srgbClr val="000000"/>
                </a:solidFill>
                <a:latin typeface="+mn-lt"/>
                <a:ea typeface="ＭＳ Ｐゴシック"/>
              </a:rPr>
              <a:t>Parents must meet the infant's physical, emotional, and psychological needs for healthy development.</a:t>
            </a:r>
            <a:endParaRPr lang="en-US" altLang="en-US" sz="2400" dirty="0">
              <a:solidFill>
                <a:srgbClr val="000000"/>
              </a:solidFill>
              <a:latin typeface="+mn-lt"/>
              <a:ea typeface="ＭＳ Ｐゴシック"/>
            </a:endParaRPr>
          </a:p>
          <a:p>
            <a:pPr marL="1144778" lvl="2" indent="-230378" eaLnBrk="0" fontAlgn="base" hangingPunct="0">
              <a:spcAft>
                <a:spcPct val="0"/>
              </a:spcAft>
              <a:buSzPts val="2400"/>
            </a:pPr>
            <a:r>
              <a:rPr lang="en-IN" altLang="en-US" sz="2400" dirty="0" smtClean="0">
                <a:solidFill>
                  <a:srgbClr val="000000"/>
                </a:solidFill>
                <a:latin typeface="+mn-lt"/>
                <a:ea typeface="ＭＳ Ｐゴシック"/>
              </a:rPr>
              <a:t>Infants do not like to be separated from caregivers.</a:t>
            </a:r>
            <a:endParaRPr lang="en-US" altLang="en-US" sz="2400" dirty="0">
              <a:solidFill>
                <a:srgbClr val="000000"/>
              </a:solidFill>
              <a:latin typeface="+mn-lt"/>
              <a:ea typeface="ＭＳ Ｐゴシック"/>
            </a:endParaRPr>
          </a:p>
          <a:p>
            <a:pPr marL="1144778" lvl="2" indent="-230378" eaLnBrk="0" fontAlgn="base" hangingPunct="0">
              <a:spcAft>
                <a:spcPct val="0"/>
              </a:spcAft>
              <a:buSzPts val="2400"/>
            </a:pPr>
            <a:r>
              <a:rPr lang="en-US" altLang="en-US" sz="2400" dirty="0" smtClean="0">
                <a:solidFill>
                  <a:srgbClr val="000000"/>
                </a:solidFill>
                <a:latin typeface="+mn-lt"/>
                <a:ea typeface="ＭＳ Ｐゴシック"/>
              </a:rPr>
              <a:t>Infants communicate through crying.</a:t>
            </a:r>
            <a:endParaRPr lang="en-US" altLang="en-US" sz="2400" dirty="0">
              <a:solidFill>
                <a:srgbClr val="000000"/>
              </a:solidFill>
              <a:latin typeface="+mn-lt"/>
              <a:ea typeface="ＭＳ Ｐゴシック"/>
            </a:endParaRPr>
          </a:p>
          <a:p>
            <a:pPr marL="1144778" lvl="2" indent="-230378" eaLnBrk="0" fontAlgn="base" hangingPunct="0">
              <a:spcAft>
                <a:spcPct val="0"/>
              </a:spcAft>
              <a:buSzPts val="2400"/>
            </a:pPr>
            <a:r>
              <a:rPr lang="en-IN" altLang="en-US" sz="2400" dirty="0" smtClean="0">
                <a:solidFill>
                  <a:srgbClr val="000000"/>
                </a:solidFill>
                <a:latin typeface="+mn-lt"/>
                <a:ea typeface="ＭＳ Ｐゴシック"/>
              </a:rPr>
              <a:t>Can detect and respond to parents’ emotions.</a:t>
            </a:r>
            <a:endParaRPr lang="en-US" altLang="en-US" sz="2400" dirty="0">
              <a:solidFill>
                <a:srgbClr val="000000"/>
              </a:solidFill>
              <a:latin typeface="+mn-lt"/>
              <a:ea typeface="ＭＳ Ｐゴシック"/>
            </a:endParaRPr>
          </a:p>
        </p:txBody>
      </p:sp>
    </p:spTree>
    <p:extLst>
      <p:ext uri="{BB962C8B-B14F-4D97-AF65-F5344CB8AC3E}">
        <p14:creationId xmlns:p14="http://schemas.microsoft.com/office/powerpoint/2010/main" val="266068461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IN" dirty="0" smtClean="0">
                <a:latin typeface="Times New Roman" panose="02020603050405020304" pitchFamily="18" charset="0"/>
                <a:ea typeface="ＭＳ Ｐゴシック"/>
                <a:cs typeface="ＭＳ Ｐゴシック" pitchFamily="-65" charset="-128"/>
              </a:rPr>
              <a:t>Life Span Development </a:t>
            </a:r>
            <a:r>
              <a:rPr lang="en-IN" sz="2000" b="0" dirty="0" smtClean="0">
                <a:latin typeface="Times New Roman" panose="02020603050405020304" pitchFamily="18" charset="0"/>
                <a:ea typeface="ＭＳ Ｐゴシック"/>
                <a:cs typeface="ＭＳ Ｐゴシック" pitchFamily="-65" charset="-128"/>
              </a:rPr>
              <a:t>(14 of 41)</a:t>
            </a:r>
            <a:endParaRPr lang="en-US" sz="2000" b="0" dirty="0">
              <a:latin typeface="Times New Roman" panose="02020603050405020304" pitchFamily="18" charset="0"/>
              <a:ea typeface="ＭＳ Ｐゴシック"/>
              <a:cs typeface="ＭＳ Ｐゴシック" pitchFamily="-65" charset="-128"/>
            </a:endParaRPr>
          </a:p>
        </p:txBody>
      </p:sp>
      <p:sp>
        <p:nvSpPr>
          <p:cNvPr id="3" name="Content Placeholder 2"/>
          <p:cNvSpPr>
            <a:spLocks noGrp="1"/>
          </p:cNvSpPr>
          <p:nvPr>
            <p:ph type="body" idx="1"/>
          </p:nvPr>
        </p:nvSpPr>
        <p:spPr>
          <a:xfrm>
            <a:off x="457200" y="1600200"/>
            <a:ext cx="8229600" cy="1357313"/>
          </a:xfrm>
        </p:spPr>
        <p:txBody>
          <a:bodyPr wrap="square" lIns="91425" tIns="91425" rIns="91425" bIns="91425">
            <a:noAutofit/>
          </a:bodyPr>
          <a:lstStyle/>
          <a:p>
            <a:pPr marL="255651" lvl="0" indent="-255651" eaLnBrk="0" fontAlgn="base" hangingPunct="0">
              <a:spcAft>
                <a:spcPct val="0"/>
              </a:spcAft>
              <a:buSzPts val="2400"/>
            </a:pPr>
            <a:r>
              <a:rPr lang="en-US" altLang="en-US" sz="2400" dirty="0" smtClean="0">
                <a:solidFill>
                  <a:srgbClr val="000000"/>
                </a:solidFill>
                <a:latin typeface="Arial (Body)"/>
                <a:ea typeface="ＭＳ Ｐゴシック"/>
              </a:rPr>
              <a:t>Toddlers and Preschool-Age Children</a:t>
            </a:r>
            <a:endParaRPr lang="en-US" altLang="en-US" sz="2400" dirty="0">
              <a:solidFill>
                <a:srgbClr val="000000"/>
              </a:solidFill>
              <a:latin typeface="Arial (Body)"/>
              <a:ea typeface="ＭＳ Ｐゴシック"/>
            </a:endParaRPr>
          </a:p>
          <a:p>
            <a:pPr marL="741553" lvl="1" indent="-284353" eaLnBrk="0" fontAlgn="base" hangingPunct="0">
              <a:spcAft>
                <a:spcPct val="0"/>
              </a:spcAft>
              <a:buSzPts val="2400"/>
            </a:pPr>
            <a:r>
              <a:rPr lang="en-IN" altLang="en-US" sz="2400" dirty="0" smtClean="0">
                <a:solidFill>
                  <a:srgbClr val="000000"/>
                </a:solidFill>
                <a:latin typeface="Arial (Body)"/>
                <a:ea typeface="ＭＳ Ｐゴシック"/>
              </a:rPr>
              <a:t>A toddler is 1 to 3 years of age.</a:t>
            </a:r>
            <a:endParaRPr lang="en-US" altLang="en-US" sz="2400" dirty="0">
              <a:solidFill>
                <a:srgbClr val="000000"/>
              </a:solidFill>
              <a:latin typeface="Arial (Body)"/>
              <a:ea typeface="ＭＳ Ｐゴシック"/>
            </a:endParaRPr>
          </a:p>
          <a:p>
            <a:pPr marL="741553" lvl="1" indent="-284353" eaLnBrk="0" fontAlgn="base" hangingPunct="0">
              <a:spcAft>
                <a:spcPct val="0"/>
              </a:spcAft>
              <a:buSzPts val="2400"/>
            </a:pPr>
            <a:r>
              <a:rPr lang="en-IN" altLang="en-US" sz="2400" dirty="0" smtClean="0">
                <a:solidFill>
                  <a:srgbClr val="000000"/>
                </a:solidFill>
                <a:latin typeface="Arial (Body)"/>
                <a:ea typeface="ＭＳ Ｐゴシック"/>
              </a:rPr>
              <a:t>A preschooler 3 to 6 years of age.</a:t>
            </a:r>
            <a:endParaRPr lang="en-US" altLang="en-US" sz="2400" dirty="0">
              <a:solidFill>
                <a:srgbClr val="000000"/>
              </a:solidFill>
              <a:latin typeface="Arial (Body)"/>
              <a:ea typeface="ＭＳ Ｐゴシック"/>
            </a:endParaRPr>
          </a:p>
        </p:txBody>
      </p:sp>
      <p:pic>
        <p:nvPicPr>
          <p:cNvPr id="6" name="Picture 2" descr="A standing child holds a water hose and studies the flowing water from the hose."/>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22325" y="3276600"/>
            <a:ext cx="2046288" cy="292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A smiling child leans over to hang on the bars of a playground gym."/>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43288" y="3276600"/>
            <a:ext cx="4968875" cy="292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3627908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IN" dirty="0" smtClean="0">
                <a:latin typeface="Times New Roman" panose="02020603050405020304" pitchFamily="18" charset="0"/>
                <a:ea typeface="ＭＳ Ｐゴシック"/>
                <a:cs typeface="ＭＳ Ｐゴシック" pitchFamily="-65" charset="-128"/>
              </a:rPr>
              <a:t>Life Span Development </a:t>
            </a:r>
            <a:r>
              <a:rPr lang="en-IN" sz="2000" b="0" dirty="0" smtClean="0">
                <a:latin typeface="Times New Roman" panose="02020603050405020304" pitchFamily="18" charset="0"/>
                <a:ea typeface="ＭＳ Ｐゴシック"/>
                <a:cs typeface="ＭＳ Ｐゴシック" pitchFamily="-65" charset="-128"/>
              </a:rPr>
              <a:t>(15 of 41)</a:t>
            </a:r>
            <a:endParaRPr lang="en-US" sz="2000" b="0" dirty="0">
              <a:latin typeface="Times New Roman" panose="02020603050405020304" pitchFamily="18" charset="0"/>
              <a:ea typeface="ＭＳ Ｐゴシック"/>
              <a:cs typeface="ＭＳ Ｐゴシック" pitchFamily="-65" charset="-128"/>
            </a:endParaRPr>
          </a:p>
        </p:txBody>
      </p:sp>
      <p:sp>
        <p:nvSpPr>
          <p:cNvPr id="3" name="Text Placeholder 2"/>
          <p:cNvSpPr>
            <a:spLocks noGrp="1"/>
          </p:cNvSpPr>
          <p:nvPr>
            <p:ph type="body" idx="1"/>
          </p:nvPr>
        </p:nvSpPr>
        <p:spPr/>
        <p:txBody>
          <a:bodyPr wrap="square" lIns="91425" tIns="91425" rIns="91425" bIns="91425">
            <a:noAutofit/>
          </a:bodyPr>
          <a:lstStyle/>
          <a:p>
            <a:pPr marL="255600" lvl="1" indent="-255600" eaLnBrk="0" fontAlgn="base" hangingPunct="0">
              <a:spcBef>
                <a:spcPts val="1500"/>
              </a:spcBef>
              <a:spcAft>
                <a:spcPct val="0"/>
              </a:spcAft>
              <a:buSzPts val="2400"/>
              <a:buFont typeface="Arial" panose="020B0604020202020204" pitchFamily="34" charset="0"/>
              <a:buChar char="•"/>
            </a:pPr>
            <a:r>
              <a:rPr lang="en-US" altLang="en-US" sz="2400" dirty="0">
                <a:latin typeface="+mn-lt"/>
              </a:rPr>
              <a:t>Toddlers and Preschool-Age </a:t>
            </a:r>
            <a:r>
              <a:rPr lang="en-US" altLang="en-US" sz="2400" dirty="0" smtClean="0">
                <a:latin typeface="+mn-lt"/>
              </a:rPr>
              <a:t>Children</a:t>
            </a:r>
            <a:endParaRPr lang="en-US" altLang="en-US" sz="2400" dirty="0" smtClean="0">
              <a:solidFill>
                <a:srgbClr val="000000"/>
              </a:solidFill>
              <a:latin typeface="+mn-lt"/>
              <a:ea typeface="ＭＳ Ｐゴシック"/>
            </a:endParaRPr>
          </a:p>
          <a:p>
            <a:pPr marL="741553" lvl="1" indent="-284353" eaLnBrk="0" fontAlgn="base" hangingPunct="0">
              <a:spcAft>
                <a:spcPct val="0"/>
              </a:spcAft>
              <a:buSzPts val="2400"/>
            </a:pPr>
            <a:r>
              <a:rPr lang="en-US" altLang="en-US" sz="2400" dirty="0" smtClean="0">
                <a:solidFill>
                  <a:srgbClr val="000000"/>
                </a:solidFill>
                <a:latin typeface="+mn-lt"/>
                <a:ea typeface="ＭＳ Ｐゴシック"/>
              </a:rPr>
              <a:t>Vital Signs - </a:t>
            </a:r>
            <a:r>
              <a:rPr lang="en-US" altLang="en-US" sz="2400" b="1" dirty="0" smtClean="0">
                <a:solidFill>
                  <a:srgbClr val="000000"/>
                </a:solidFill>
                <a:latin typeface="+mn-lt"/>
                <a:ea typeface="ＭＳ Ｐゴシック"/>
              </a:rPr>
              <a:t>Toddlers</a:t>
            </a:r>
            <a:endParaRPr lang="en-US" altLang="en-US" sz="2400" b="1" i="1" dirty="0">
              <a:solidFill>
                <a:srgbClr val="000000"/>
              </a:solidFill>
              <a:latin typeface="+mn-lt"/>
              <a:ea typeface="ＭＳ Ｐゴシック"/>
            </a:endParaRPr>
          </a:p>
          <a:p>
            <a:pPr marL="1144778" lvl="2" indent="-230378" eaLnBrk="0" fontAlgn="base" hangingPunct="0">
              <a:spcAft>
                <a:spcPct val="0"/>
              </a:spcAft>
              <a:buSzPts val="2400"/>
            </a:pPr>
            <a:r>
              <a:rPr lang="en-US" altLang="en-US" sz="2400" dirty="0" smtClean="0">
                <a:solidFill>
                  <a:srgbClr val="000000"/>
                </a:solidFill>
                <a:latin typeface="+mn-lt"/>
                <a:ea typeface="ＭＳ Ｐゴシック"/>
              </a:rPr>
              <a:t>Heart rate 98–140/min</a:t>
            </a:r>
            <a:r>
              <a:rPr lang="en-US" altLang="en-US" sz="100" dirty="0" smtClean="0">
                <a:solidFill>
                  <a:schemeClr val="bg1"/>
                </a:solidFill>
                <a:latin typeface="+mn-lt"/>
                <a:ea typeface="ＭＳ Ｐゴシック"/>
              </a:rPr>
              <a:t>ute</a:t>
            </a:r>
            <a:endParaRPr lang="en-US" altLang="en-US" sz="100" dirty="0">
              <a:solidFill>
                <a:schemeClr val="bg1"/>
              </a:solidFill>
              <a:latin typeface="+mn-lt"/>
              <a:ea typeface="ＭＳ Ｐゴシック"/>
            </a:endParaRPr>
          </a:p>
          <a:p>
            <a:pPr marL="1144778" lvl="2" indent="-230378" eaLnBrk="0" fontAlgn="base" hangingPunct="0">
              <a:spcAft>
                <a:spcPct val="0"/>
              </a:spcAft>
              <a:buSzPts val="2400"/>
            </a:pPr>
            <a:r>
              <a:rPr lang="en-US" altLang="en-US" sz="2400" dirty="0" smtClean="0">
                <a:solidFill>
                  <a:srgbClr val="000000"/>
                </a:solidFill>
                <a:latin typeface="+mn-lt"/>
                <a:ea typeface="ＭＳ Ｐゴシック"/>
              </a:rPr>
              <a:t>Respiratory rate 22–37/min</a:t>
            </a:r>
            <a:r>
              <a:rPr lang="en-US" altLang="en-US" sz="100" dirty="0" smtClean="0">
                <a:solidFill>
                  <a:schemeClr val="bg1"/>
                </a:solidFill>
                <a:latin typeface="+mn-lt"/>
                <a:ea typeface="ＭＳ Ｐゴシック"/>
              </a:rPr>
              <a:t>ute</a:t>
            </a:r>
            <a:endParaRPr lang="en-US" altLang="en-US" sz="100" dirty="0">
              <a:solidFill>
                <a:schemeClr val="bg1"/>
              </a:solidFill>
              <a:latin typeface="+mn-lt"/>
              <a:ea typeface="ＭＳ Ｐゴシック"/>
            </a:endParaRPr>
          </a:p>
          <a:p>
            <a:pPr marL="1144778" lvl="2" indent="-230378" eaLnBrk="0" fontAlgn="base" hangingPunct="0">
              <a:spcAft>
                <a:spcPct val="0"/>
              </a:spcAft>
              <a:buSzPts val="2400"/>
            </a:pPr>
            <a:r>
              <a:rPr lang="pl-PL" altLang="en-US" sz="2400" dirty="0" smtClean="0">
                <a:solidFill>
                  <a:srgbClr val="000000"/>
                </a:solidFill>
                <a:latin typeface="+mn-lt"/>
                <a:ea typeface="ＭＳ Ｐゴシック"/>
              </a:rPr>
              <a:t>Systolic B</a:t>
            </a:r>
            <a:r>
              <a:rPr lang="pl-PL" altLang="en-US" sz="100" dirty="0" smtClean="0">
                <a:solidFill>
                  <a:srgbClr val="000000"/>
                </a:solidFill>
                <a:latin typeface="+mn-lt"/>
                <a:ea typeface="ＭＳ Ｐゴシック"/>
              </a:rPr>
              <a:t> </a:t>
            </a:r>
            <a:r>
              <a:rPr lang="pl-PL" altLang="en-US" sz="2400" dirty="0" smtClean="0">
                <a:solidFill>
                  <a:srgbClr val="000000"/>
                </a:solidFill>
                <a:latin typeface="+mn-lt"/>
                <a:ea typeface="ＭＳ Ｐゴシック"/>
              </a:rPr>
              <a:t>P 86–106 mmHg</a:t>
            </a:r>
            <a:endParaRPr lang="en-US" altLang="en-US" sz="2400" dirty="0">
              <a:solidFill>
                <a:srgbClr val="000000"/>
              </a:solidFill>
              <a:latin typeface="+mn-lt"/>
              <a:ea typeface="ＭＳ Ｐゴシック"/>
            </a:endParaRPr>
          </a:p>
          <a:p>
            <a:pPr marL="1144778" lvl="2" indent="-230378" eaLnBrk="0" fontAlgn="base" hangingPunct="0">
              <a:spcAft>
                <a:spcPct val="0"/>
              </a:spcAft>
              <a:buSzPts val="2400"/>
            </a:pPr>
            <a:r>
              <a:rPr lang="en-US" altLang="en-US" sz="2400" dirty="0" smtClean="0">
                <a:solidFill>
                  <a:srgbClr val="000000"/>
                </a:solidFill>
                <a:latin typeface="+mn-lt"/>
                <a:ea typeface="ＭＳ Ｐゴシック"/>
              </a:rPr>
              <a:t>Temperature 98.6 </a:t>
            </a:r>
            <a:r>
              <a:rPr lang="en-US" altLang="en-US" sz="2400" dirty="0">
                <a:solidFill>
                  <a:srgbClr val="000000"/>
                </a:solidFill>
                <a:latin typeface="+mn-lt"/>
                <a:ea typeface="ＭＳ Ｐゴシック"/>
                <a:cs typeface="Times New Roman" panose="02020603050405020304" pitchFamily="18" charset="0"/>
              </a:rPr>
              <a:t>℉</a:t>
            </a:r>
            <a:r>
              <a:rPr lang="en-US" altLang="en-US" sz="100" dirty="0">
                <a:solidFill>
                  <a:schemeClr val="bg1"/>
                </a:solidFill>
                <a:latin typeface="+mn-lt"/>
                <a:ea typeface="ＭＳ Ｐゴシック"/>
                <a:cs typeface="Times New Roman" panose="02020603050405020304" pitchFamily="18" charset="0"/>
              </a:rPr>
              <a:t>ahrenheit</a:t>
            </a:r>
            <a:r>
              <a:rPr lang="en-US" altLang="en-US" sz="2400" dirty="0" smtClean="0">
                <a:solidFill>
                  <a:srgbClr val="000000"/>
                </a:solidFill>
                <a:latin typeface="+mn-lt"/>
                <a:ea typeface="ＭＳ Ｐゴシック"/>
              </a:rPr>
              <a:t>–99.6 </a:t>
            </a:r>
            <a:r>
              <a:rPr lang="en-US" altLang="en-US" sz="2400" dirty="0" smtClean="0">
                <a:solidFill>
                  <a:srgbClr val="000000"/>
                </a:solidFill>
                <a:latin typeface="+mn-lt"/>
                <a:ea typeface="ＭＳ Ｐゴシック"/>
                <a:cs typeface="Times New Roman" panose="02020603050405020304" pitchFamily="18" charset="0"/>
              </a:rPr>
              <a:t>℉</a:t>
            </a:r>
            <a:r>
              <a:rPr lang="en-US" altLang="en-US" sz="100" dirty="0" smtClean="0">
                <a:solidFill>
                  <a:schemeClr val="bg1"/>
                </a:solidFill>
                <a:latin typeface="+mn-lt"/>
                <a:ea typeface="ＭＳ Ｐゴシック"/>
                <a:cs typeface="Times New Roman" panose="02020603050405020304" pitchFamily="18" charset="0"/>
              </a:rPr>
              <a:t>ahrenheit</a:t>
            </a:r>
            <a:endParaRPr lang="en-US" altLang="en-US" sz="100" dirty="0">
              <a:solidFill>
                <a:schemeClr val="bg1"/>
              </a:solidFill>
              <a:latin typeface="+mn-lt"/>
              <a:ea typeface="ＭＳ Ｐゴシック"/>
            </a:endParaRPr>
          </a:p>
        </p:txBody>
      </p:sp>
    </p:spTree>
    <p:extLst>
      <p:ext uri="{BB962C8B-B14F-4D97-AF65-F5344CB8AC3E}">
        <p14:creationId xmlns:p14="http://schemas.microsoft.com/office/powerpoint/2010/main" val="321860576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IN" dirty="0" smtClean="0">
                <a:latin typeface="Times New Roman" panose="02020603050405020304" pitchFamily="18" charset="0"/>
                <a:ea typeface="ＭＳ Ｐゴシック"/>
                <a:cs typeface="ＭＳ Ｐゴシック" pitchFamily="-65" charset="-128"/>
              </a:rPr>
              <a:t>Life Span Development </a:t>
            </a:r>
            <a:r>
              <a:rPr lang="en-IN" sz="2000" b="0" dirty="0" smtClean="0">
                <a:latin typeface="Times New Roman" panose="02020603050405020304" pitchFamily="18" charset="0"/>
                <a:ea typeface="ＭＳ Ｐゴシック"/>
                <a:cs typeface="ＭＳ Ｐゴシック" pitchFamily="-65" charset="-128"/>
              </a:rPr>
              <a:t>(16 of 41)</a:t>
            </a:r>
            <a:endParaRPr lang="en-US" sz="2000" b="0" dirty="0">
              <a:latin typeface="Times New Roman" panose="02020603050405020304" pitchFamily="18" charset="0"/>
              <a:ea typeface="ＭＳ Ｐゴシック"/>
              <a:cs typeface="ＭＳ Ｐゴシック" pitchFamily="-65" charset="-128"/>
            </a:endParaRPr>
          </a:p>
        </p:txBody>
      </p:sp>
      <p:sp>
        <p:nvSpPr>
          <p:cNvPr id="3" name="Text Placeholder 2"/>
          <p:cNvSpPr>
            <a:spLocks noGrp="1"/>
          </p:cNvSpPr>
          <p:nvPr>
            <p:ph type="body" idx="1"/>
          </p:nvPr>
        </p:nvSpPr>
        <p:spPr>
          <a:xfrm>
            <a:off x="457200" y="1600200"/>
            <a:ext cx="8229600" cy="2785348"/>
          </a:xfrm>
        </p:spPr>
        <p:txBody>
          <a:bodyPr wrap="square" lIns="91425" tIns="91425" rIns="91425" bIns="91425">
            <a:noAutofit/>
          </a:bodyPr>
          <a:lstStyle/>
          <a:p>
            <a:pPr marL="255600" lvl="1" indent="-255600" eaLnBrk="0" fontAlgn="base" hangingPunct="0">
              <a:spcBef>
                <a:spcPts val="1500"/>
              </a:spcBef>
              <a:spcAft>
                <a:spcPct val="0"/>
              </a:spcAft>
              <a:buSzPts val="2400"/>
              <a:buFont typeface="Arial" panose="020B0604020202020204" pitchFamily="34" charset="0"/>
              <a:buChar char="•"/>
            </a:pPr>
            <a:r>
              <a:rPr lang="en-US" altLang="en-US" sz="2400" dirty="0">
                <a:latin typeface="+mn-lt"/>
              </a:rPr>
              <a:t>Toddlers and Preschool-Age </a:t>
            </a:r>
            <a:r>
              <a:rPr lang="en-US" altLang="en-US" sz="2400" dirty="0" smtClean="0">
                <a:latin typeface="+mn-lt"/>
              </a:rPr>
              <a:t>Children</a:t>
            </a:r>
            <a:endParaRPr lang="en-US" altLang="en-US" sz="2400" dirty="0" smtClean="0">
              <a:solidFill>
                <a:srgbClr val="000000"/>
              </a:solidFill>
              <a:latin typeface="+mn-lt"/>
              <a:ea typeface="ＭＳ Ｐゴシック"/>
            </a:endParaRPr>
          </a:p>
          <a:p>
            <a:pPr marL="741553" lvl="1" indent="-284353" eaLnBrk="0" fontAlgn="base" hangingPunct="0">
              <a:spcAft>
                <a:spcPct val="0"/>
              </a:spcAft>
              <a:buSzPts val="2400"/>
            </a:pPr>
            <a:r>
              <a:rPr lang="en-US" altLang="en-US" sz="2400" dirty="0" smtClean="0">
                <a:solidFill>
                  <a:srgbClr val="000000"/>
                </a:solidFill>
                <a:latin typeface="+mn-lt"/>
                <a:ea typeface="ＭＳ Ｐゴシック"/>
              </a:rPr>
              <a:t>Vital Signs - </a:t>
            </a:r>
            <a:r>
              <a:rPr lang="en-US" altLang="en-US" sz="2400" b="1" dirty="0" smtClean="0">
                <a:solidFill>
                  <a:srgbClr val="000000"/>
                </a:solidFill>
                <a:latin typeface="+mn-lt"/>
                <a:ea typeface="ＭＳ Ｐゴシック"/>
              </a:rPr>
              <a:t>Preschoolers</a:t>
            </a:r>
            <a:r>
              <a:rPr lang="en-US" altLang="en-US" sz="2400" dirty="0" smtClean="0">
                <a:solidFill>
                  <a:srgbClr val="000000"/>
                </a:solidFill>
                <a:latin typeface="+mn-lt"/>
                <a:ea typeface="ＭＳ Ｐゴシック"/>
              </a:rPr>
              <a:t> </a:t>
            </a:r>
            <a:endParaRPr lang="en-US" altLang="en-US" sz="2400" i="1" dirty="0">
              <a:solidFill>
                <a:srgbClr val="000000"/>
              </a:solidFill>
              <a:latin typeface="+mn-lt"/>
              <a:ea typeface="ＭＳ Ｐゴシック"/>
            </a:endParaRPr>
          </a:p>
          <a:p>
            <a:pPr marL="1144778" lvl="2" indent="-230378" eaLnBrk="0" fontAlgn="base" hangingPunct="0">
              <a:spcAft>
                <a:spcPct val="0"/>
              </a:spcAft>
              <a:buSzPts val="2400"/>
            </a:pPr>
            <a:r>
              <a:rPr lang="en-US" altLang="en-US" sz="2400" dirty="0" smtClean="0">
                <a:solidFill>
                  <a:srgbClr val="000000"/>
                </a:solidFill>
                <a:latin typeface="+mn-lt"/>
                <a:ea typeface="ＭＳ Ｐゴシック"/>
              </a:rPr>
              <a:t>Heart rate 80–120/min</a:t>
            </a:r>
            <a:r>
              <a:rPr lang="en-US" altLang="en-US" sz="100" dirty="0" smtClean="0">
                <a:solidFill>
                  <a:schemeClr val="bg1"/>
                </a:solidFill>
                <a:latin typeface="+mn-lt"/>
                <a:ea typeface="ＭＳ Ｐゴシック"/>
              </a:rPr>
              <a:t>ute</a:t>
            </a:r>
            <a:endParaRPr lang="en-US" altLang="en-US" sz="2400" dirty="0">
              <a:solidFill>
                <a:srgbClr val="000000"/>
              </a:solidFill>
              <a:latin typeface="+mn-lt"/>
              <a:ea typeface="ＭＳ Ｐゴシック"/>
            </a:endParaRPr>
          </a:p>
          <a:p>
            <a:pPr marL="1144778" lvl="2" indent="-230378" eaLnBrk="0" fontAlgn="base" hangingPunct="0">
              <a:spcAft>
                <a:spcPct val="0"/>
              </a:spcAft>
              <a:buSzPts val="2400"/>
            </a:pPr>
            <a:r>
              <a:rPr lang="en-US" altLang="en-US" sz="2400" dirty="0" smtClean="0">
                <a:solidFill>
                  <a:srgbClr val="000000"/>
                </a:solidFill>
                <a:latin typeface="+mn-lt"/>
                <a:ea typeface="ＭＳ Ｐゴシック"/>
              </a:rPr>
              <a:t>Respiratory rate 20–28/min</a:t>
            </a:r>
            <a:r>
              <a:rPr lang="en-US" altLang="en-US" sz="100" dirty="0" smtClean="0">
                <a:solidFill>
                  <a:schemeClr val="bg1"/>
                </a:solidFill>
                <a:latin typeface="+mn-lt"/>
                <a:ea typeface="ＭＳ Ｐゴシック"/>
              </a:rPr>
              <a:t>ute</a:t>
            </a:r>
            <a:endParaRPr lang="en-US" altLang="en-US" sz="100" dirty="0">
              <a:solidFill>
                <a:schemeClr val="bg1"/>
              </a:solidFill>
              <a:latin typeface="+mn-lt"/>
              <a:ea typeface="ＭＳ Ｐゴシック"/>
            </a:endParaRPr>
          </a:p>
          <a:p>
            <a:pPr marL="1144778" lvl="2" indent="-230378" eaLnBrk="0" fontAlgn="base" hangingPunct="0">
              <a:spcAft>
                <a:spcPct val="0"/>
              </a:spcAft>
              <a:buSzPts val="2400"/>
            </a:pPr>
            <a:r>
              <a:rPr lang="en-US" altLang="en-US" sz="2400" dirty="0" smtClean="0">
                <a:solidFill>
                  <a:srgbClr val="000000"/>
                </a:solidFill>
                <a:latin typeface="+mn-lt"/>
                <a:ea typeface="ＭＳ Ｐゴシック"/>
              </a:rPr>
              <a:t>Systolic B</a:t>
            </a:r>
            <a:r>
              <a:rPr lang="en-US" altLang="en-US" sz="100" dirty="0" smtClean="0">
                <a:solidFill>
                  <a:srgbClr val="000000"/>
                </a:solidFill>
                <a:latin typeface="+mn-lt"/>
                <a:ea typeface="ＭＳ Ｐゴシック"/>
              </a:rPr>
              <a:t> </a:t>
            </a:r>
            <a:r>
              <a:rPr lang="en-US" altLang="en-US" sz="2400" dirty="0" smtClean="0">
                <a:solidFill>
                  <a:srgbClr val="000000"/>
                </a:solidFill>
                <a:latin typeface="+mn-lt"/>
                <a:ea typeface="ＭＳ Ｐゴシック"/>
              </a:rPr>
              <a:t>P 89–112mmHg</a:t>
            </a:r>
            <a:endParaRPr lang="en-US" altLang="en-US" sz="2400" dirty="0">
              <a:solidFill>
                <a:srgbClr val="000000"/>
              </a:solidFill>
              <a:latin typeface="+mn-lt"/>
              <a:ea typeface="ＭＳ Ｐゴシック"/>
            </a:endParaRPr>
          </a:p>
          <a:p>
            <a:pPr marL="1144778" lvl="2" indent="-230378" eaLnBrk="0" fontAlgn="base" hangingPunct="0">
              <a:spcAft>
                <a:spcPct val="0"/>
              </a:spcAft>
              <a:buSzPts val="2400"/>
            </a:pPr>
            <a:r>
              <a:rPr lang="en-US" altLang="en-US" sz="2400" dirty="0" smtClean="0">
                <a:solidFill>
                  <a:srgbClr val="000000"/>
                </a:solidFill>
                <a:latin typeface="+mn-lt"/>
                <a:ea typeface="ＭＳ Ｐゴシック"/>
              </a:rPr>
              <a:t>Temperature 98.6 </a:t>
            </a:r>
            <a:r>
              <a:rPr lang="en-US" altLang="en-US" sz="2400" dirty="0">
                <a:solidFill>
                  <a:srgbClr val="000000"/>
                </a:solidFill>
                <a:latin typeface="+mn-lt"/>
                <a:ea typeface="ＭＳ Ｐゴシック"/>
                <a:cs typeface="Times New Roman" panose="02020603050405020304" pitchFamily="18" charset="0"/>
              </a:rPr>
              <a:t>℉</a:t>
            </a:r>
            <a:r>
              <a:rPr lang="en-US" altLang="en-US" sz="100" dirty="0">
                <a:solidFill>
                  <a:schemeClr val="bg1"/>
                </a:solidFill>
                <a:latin typeface="+mn-lt"/>
                <a:ea typeface="ＭＳ Ｐゴシック"/>
                <a:cs typeface="Times New Roman" panose="02020603050405020304" pitchFamily="18" charset="0"/>
              </a:rPr>
              <a:t>ahrenheit</a:t>
            </a:r>
            <a:r>
              <a:rPr lang="en-US" altLang="en-US" sz="2400" dirty="0" smtClean="0">
                <a:solidFill>
                  <a:srgbClr val="000000"/>
                </a:solidFill>
                <a:latin typeface="+mn-lt"/>
                <a:ea typeface="ＭＳ Ｐゴシック"/>
              </a:rPr>
              <a:t>–99.6 </a:t>
            </a:r>
            <a:r>
              <a:rPr lang="en-US" altLang="en-US" sz="2400" dirty="0">
                <a:solidFill>
                  <a:srgbClr val="000000"/>
                </a:solidFill>
                <a:latin typeface="+mn-lt"/>
                <a:ea typeface="ＭＳ Ｐゴシック"/>
                <a:cs typeface="Times New Roman" panose="02020603050405020304" pitchFamily="18" charset="0"/>
              </a:rPr>
              <a:t>℉</a:t>
            </a:r>
            <a:r>
              <a:rPr lang="en-US" altLang="en-US" sz="100" dirty="0">
                <a:solidFill>
                  <a:schemeClr val="bg1"/>
                </a:solidFill>
                <a:latin typeface="+mn-lt"/>
                <a:ea typeface="ＭＳ Ｐゴシック"/>
                <a:cs typeface="Times New Roman" panose="02020603050405020304" pitchFamily="18" charset="0"/>
              </a:rPr>
              <a:t>ahrenheit</a:t>
            </a:r>
            <a:endParaRPr lang="en-US" altLang="en-US" sz="100" dirty="0">
              <a:solidFill>
                <a:schemeClr val="bg1"/>
              </a:solidFill>
              <a:latin typeface="+mn-lt"/>
              <a:ea typeface="ＭＳ Ｐゴシック"/>
            </a:endParaRPr>
          </a:p>
        </p:txBody>
      </p:sp>
    </p:spTree>
    <p:extLst>
      <p:ext uri="{BB962C8B-B14F-4D97-AF65-F5344CB8AC3E}">
        <p14:creationId xmlns:p14="http://schemas.microsoft.com/office/powerpoint/2010/main" val="240203229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IN" dirty="0" smtClean="0">
                <a:latin typeface="Times New Roman" panose="02020603050405020304" pitchFamily="18" charset="0"/>
                <a:ea typeface="ＭＳ Ｐゴシック"/>
                <a:cs typeface="ＭＳ Ｐゴシック" pitchFamily="-65" charset="-128"/>
              </a:rPr>
              <a:t>Life Span Development </a:t>
            </a:r>
            <a:r>
              <a:rPr lang="en-IN" sz="2000" b="0" dirty="0" smtClean="0">
                <a:latin typeface="Times New Roman" panose="02020603050405020304" pitchFamily="18" charset="0"/>
                <a:ea typeface="ＭＳ Ｐゴシック"/>
                <a:cs typeface="ＭＳ Ｐゴシック" pitchFamily="-65" charset="-128"/>
              </a:rPr>
              <a:t>(17 of 41)</a:t>
            </a:r>
            <a:endParaRPr lang="en-US" sz="2000" b="0" dirty="0">
              <a:latin typeface="Times New Roman" panose="02020603050405020304" pitchFamily="18" charset="0"/>
              <a:ea typeface="ＭＳ Ｐゴシック"/>
              <a:cs typeface="ＭＳ Ｐゴシック" pitchFamily="-65" charset="-128"/>
            </a:endParaRPr>
          </a:p>
        </p:txBody>
      </p:sp>
      <p:sp>
        <p:nvSpPr>
          <p:cNvPr id="3" name="Text Placeholder 2"/>
          <p:cNvSpPr>
            <a:spLocks noGrp="1"/>
          </p:cNvSpPr>
          <p:nvPr>
            <p:ph type="body" idx="1"/>
          </p:nvPr>
        </p:nvSpPr>
        <p:spPr>
          <a:xfrm>
            <a:off x="457200" y="1600200"/>
            <a:ext cx="8229600" cy="3600955"/>
          </a:xfrm>
        </p:spPr>
        <p:txBody>
          <a:bodyPr wrap="square" lIns="91425" tIns="91425" rIns="91425" bIns="91425">
            <a:noAutofit/>
          </a:bodyPr>
          <a:lstStyle/>
          <a:p>
            <a:pPr marL="255600" lvl="1" indent="-255600" eaLnBrk="0" fontAlgn="base" hangingPunct="0">
              <a:spcBef>
                <a:spcPts val="1500"/>
              </a:spcBef>
              <a:spcAft>
                <a:spcPct val="0"/>
              </a:spcAft>
              <a:buSzPts val="2400"/>
              <a:buFont typeface="Arial" panose="020B0604020202020204" pitchFamily="34" charset="0"/>
              <a:buChar char="•"/>
            </a:pPr>
            <a:r>
              <a:rPr lang="en-US" altLang="en-US" sz="2400" dirty="0">
                <a:latin typeface="+mn-lt"/>
              </a:rPr>
              <a:t>Toddlers and Preschool-Age </a:t>
            </a:r>
            <a:r>
              <a:rPr lang="en-US" altLang="en-US" sz="2400" dirty="0" smtClean="0">
                <a:latin typeface="+mn-lt"/>
              </a:rPr>
              <a:t>Children</a:t>
            </a:r>
            <a:endParaRPr lang="en-US" altLang="en-US" sz="2400" dirty="0" smtClean="0">
              <a:solidFill>
                <a:srgbClr val="000000"/>
              </a:solidFill>
              <a:latin typeface="+mn-lt"/>
              <a:ea typeface="ＭＳ Ｐゴシック"/>
            </a:endParaRPr>
          </a:p>
          <a:p>
            <a:pPr marL="741553" lvl="1" indent="-284353" eaLnBrk="0" fontAlgn="base" hangingPunct="0">
              <a:spcAft>
                <a:spcPct val="0"/>
              </a:spcAft>
              <a:buSzPts val="2400"/>
            </a:pPr>
            <a:r>
              <a:rPr lang="en-US" altLang="en-US" sz="2400" dirty="0" smtClean="0">
                <a:solidFill>
                  <a:srgbClr val="000000"/>
                </a:solidFill>
                <a:latin typeface="+mn-lt"/>
                <a:ea typeface="ＭＳ Ｐゴシック"/>
              </a:rPr>
              <a:t>Physiologic Changes</a:t>
            </a:r>
            <a:endParaRPr lang="en-US" altLang="en-US" sz="2400" dirty="0">
              <a:solidFill>
                <a:srgbClr val="000000"/>
              </a:solidFill>
              <a:latin typeface="+mn-lt"/>
              <a:ea typeface="ＭＳ Ｐゴシック"/>
            </a:endParaRPr>
          </a:p>
          <a:p>
            <a:pPr marL="1144778" lvl="2" indent="-230378" eaLnBrk="0" fontAlgn="base" hangingPunct="0">
              <a:spcAft>
                <a:spcPct val="0"/>
              </a:spcAft>
              <a:buSzPts val="2400"/>
            </a:pPr>
            <a:r>
              <a:rPr lang="en-IN" altLang="en-US" sz="2400" dirty="0" smtClean="0">
                <a:solidFill>
                  <a:srgbClr val="000000"/>
                </a:solidFill>
                <a:latin typeface="+mn-lt"/>
                <a:ea typeface="ＭＳ Ｐゴシック"/>
              </a:rPr>
              <a:t>Increased body mass with decreased body fat.</a:t>
            </a:r>
            <a:endParaRPr lang="en-US" altLang="en-US" sz="2400" dirty="0">
              <a:solidFill>
                <a:srgbClr val="000000"/>
              </a:solidFill>
              <a:latin typeface="+mn-lt"/>
              <a:ea typeface="ＭＳ Ｐゴシック"/>
            </a:endParaRPr>
          </a:p>
          <a:p>
            <a:pPr marL="1144778" lvl="2" indent="-230378" eaLnBrk="0" fontAlgn="base" hangingPunct="0">
              <a:spcAft>
                <a:spcPct val="0"/>
              </a:spcAft>
              <a:buSzPts val="2400"/>
            </a:pPr>
            <a:r>
              <a:rPr lang="en-US" altLang="en-US" sz="2400" dirty="0" smtClean="0">
                <a:solidFill>
                  <a:srgbClr val="000000"/>
                </a:solidFill>
                <a:latin typeface="+mn-lt"/>
                <a:ea typeface="ＭＳ Ｐゴシック"/>
              </a:rPr>
              <a:t>Primary teeth have emerged.</a:t>
            </a:r>
            <a:endParaRPr lang="en-US" altLang="en-US" sz="2400" dirty="0">
              <a:solidFill>
                <a:srgbClr val="000000"/>
              </a:solidFill>
              <a:latin typeface="+mn-lt"/>
              <a:ea typeface="ＭＳ Ｐゴシック"/>
            </a:endParaRPr>
          </a:p>
          <a:p>
            <a:pPr marL="1144778" lvl="2" indent="-230378" eaLnBrk="0" fontAlgn="base" hangingPunct="0">
              <a:spcAft>
                <a:spcPct val="0"/>
              </a:spcAft>
              <a:buSzPts val="2400"/>
            </a:pPr>
            <a:r>
              <a:rPr lang="en-IN" altLang="en-US" sz="2400" dirty="0" smtClean="0">
                <a:solidFill>
                  <a:srgbClr val="000000"/>
                </a:solidFill>
                <a:latin typeface="+mn-lt"/>
                <a:ea typeface="ＭＳ Ｐゴシック"/>
              </a:rPr>
              <a:t>Increased number of alveoli in the lungs.</a:t>
            </a:r>
            <a:endParaRPr lang="en-US" altLang="en-US" sz="2400" dirty="0">
              <a:solidFill>
                <a:srgbClr val="000000"/>
              </a:solidFill>
              <a:latin typeface="+mn-lt"/>
              <a:ea typeface="ＭＳ Ｐゴシック"/>
            </a:endParaRPr>
          </a:p>
          <a:p>
            <a:pPr marL="1144778" lvl="2" indent="-230378" eaLnBrk="0" fontAlgn="base" hangingPunct="0">
              <a:spcAft>
                <a:spcPct val="0"/>
              </a:spcAft>
              <a:buSzPts val="2400"/>
            </a:pPr>
            <a:r>
              <a:rPr lang="en-IN" altLang="en-US" sz="2400" dirty="0" smtClean="0">
                <a:solidFill>
                  <a:srgbClr val="000000"/>
                </a:solidFill>
                <a:latin typeface="+mn-lt"/>
                <a:ea typeface="ＭＳ Ｐゴシック"/>
              </a:rPr>
              <a:t>Loss of passive immunity, but active immunity develops through exposure to pathogens.</a:t>
            </a:r>
            <a:endParaRPr lang="en-US" altLang="en-US" sz="2400" dirty="0">
              <a:solidFill>
                <a:srgbClr val="000000"/>
              </a:solidFill>
              <a:latin typeface="+mn-lt"/>
              <a:ea typeface="ＭＳ Ｐゴシック"/>
            </a:endParaRPr>
          </a:p>
          <a:p>
            <a:pPr marL="1144778" lvl="2" indent="-230378" eaLnBrk="0" fontAlgn="base" hangingPunct="0">
              <a:spcAft>
                <a:spcPct val="0"/>
              </a:spcAft>
              <a:buSzPts val="2400"/>
            </a:pPr>
            <a:r>
              <a:rPr lang="en-IN" altLang="en-US" sz="2400" dirty="0" smtClean="0">
                <a:solidFill>
                  <a:srgbClr val="000000"/>
                </a:solidFill>
                <a:latin typeface="+mn-lt"/>
                <a:ea typeface="ＭＳ Ｐゴシック"/>
              </a:rPr>
              <a:t>Brain and motor skills develop quickly.</a:t>
            </a:r>
            <a:endParaRPr lang="en-US" altLang="en-US" sz="2400" dirty="0">
              <a:solidFill>
                <a:srgbClr val="000000"/>
              </a:solidFill>
              <a:latin typeface="+mn-lt"/>
              <a:ea typeface="ＭＳ Ｐゴシック"/>
            </a:endParaRPr>
          </a:p>
        </p:txBody>
      </p:sp>
    </p:spTree>
    <p:extLst>
      <p:ext uri="{BB962C8B-B14F-4D97-AF65-F5344CB8AC3E}">
        <p14:creationId xmlns:p14="http://schemas.microsoft.com/office/powerpoint/2010/main" val="167081145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IN" dirty="0" smtClean="0">
                <a:latin typeface="Times New Roman" panose="02020603050405020304" pitchFamily="18" charset="0"/>
                <a:ea typeface="ＭＳ Ｐゴシック"/>
                <a:cs typeface="ＭＳ Ｐゴシック" pitchFamily="-65" charset="-128"/>
              </a:rPr>
              <a:t>Life Span Development </a:t>
            </a:r>
            <a:r>
              <a:rPr lang="en-IN" sz="2000" b="0" dirty="0" smtClean="0">
                <a:latin typeface="Times New Roman" panose="02020603050405020304" pitchFamily="18" charset="0"/>
                <a:ea typeface="ＭＳ Ｐゴシック"/>
                <a:cs typeface="ＭＳ Ｐゴシック" pitchFamily="-65" charset="-128"/>
              </a:rPr>
              <a:t>(18 of 41)</a:t>
            </a:r>
            <a:endParaRPr lang="en-US" sz="2000" b="0" dirty="0">
              <a:latin typeface="Times New Roman" panose="02020603050405020304" pitchFamily="18" charset="0"/>
              <a:ea typeface="ＭＳ Ｐゴシック"/>
              <a:cs typeface="ＭＳ Ｐゴシック" pitchFamily="-65" charset="-128"/>
            </a:endParaRPr>
          </a:p>
        </p:txBody>
      </p:sp>
      <p:sp>
        <p:nvSpPr>
          <p:cNvPr id="3" name="Text Placeholder 2"/>
          <p:cNvSpPr>
            <a:spLocks noGrp="1"/>
          </p:cNvSpPr>
          <p:nvPr>
            <p:ph type="body" idx="1"/>
          </p:nvPr>
        </p:nvSpPr>
        <p:spPr>
          <a:xfrm>
            <a:off x="457200" y="1600200"/>
            <a:ext cx="8229600" cy="4047232"/>
          </a:xfrm>
        </p:spPr>
        <p:txBody>
          <a:bodyPr wrap="square" lIns="91425" tIns="91425" rIns="91425" bIns="91425">
            <a:noAutofit/>
          </a:bodyPr>
          <a:lstStyle/>
          <a:p>
            <a:pPr marL="255600" lvl="1" indent="-255600" eaLnBrk="0" fontAlgn="base" hangingPunct="0">
              <a:spcBef>
                <a:spcPts val="1500"/>
              </a:spcBef>
              <a:spcAft>
                <a:spcPct val="0"/>
              </a:spcAft>
              <a:buSzPts val="2400"/>
              <a:buFont typeface="Arial" panose="020B0604020202020204" pitchFamily="34" charset="0"/>
              <a:buChar char="•"/>
            </a:pPr>
            <a:r>
              <a:rPr lang="en-US" altLang="en-US" sz="2400" dirty="0">
                <a:latin typeface="+mn-lt"/>
              </a:rPr>
              <a:t>Toddlers and Preschool-Age </a:t>
            </a:r>
            <a:r>
              <a:rPr lang="en-US" altLang="en-US" sz="2400" dirty="0" smtClean="0">
                <a:latin typeface="+mn-lt"/>
              </a:rPr>
              <a:t>Children</a:t>
            </a:r>
            <a:endParaRPr lang="en-US" altLang="en-US" sz="2400" dirty="0" smtClean="0">
              <a:solidFill>
                <a:srgbClr val="000000"/>
              </a:solidFill>
              <a:latin typeface="+mn-lt"/>
              <a:ea typeface="ＭＳ Ｐゴシック"/>
            </a:endParaRPr>
          </a:p>
          <a:p>
            <a:pPr marL="741553" lvl="1" indent="-284353" eaLnBrk="0" fontAlgn="base" hangingPunct="0">
              <a:spcAft>
                <a:spcPct val="0"/>
              </a:spcAft>
              <a:buSzPts val="2400"/>
            </a:pPr>
            <a:r>
              <a:rPr lang="en-US" altLang="en-US" sz="2400" dirty="0" smtClean="0">
                <a:solidFill>
                  <a:srgbClr val="000000"/>
                </a:solidFill>
                <a:latin typeface="+mn-lt"/>
                <a:ea typeface="ＭＳ Ｐゴシック"/>
              </a:rPr>
              <a:t>Physiologic Changes: </a:t>
            </a:r>
            <a:r>
              <a:rPr lang="en-US" altLang="en-US" sz="2400" b="1" dirty="0" smtClean="0">
                <a:solidFill>
                  <a:srgbClr val="000000"/>
                </a:solidFill>
                <a:latin typeface="+mn-lt"/>
                <a:ea typeface="ＭＳ Ｐゴシック"/>
              </a:rPr>
              <a:t>3-year milestones</a:t>
            </a:r>
            <a:endParaRPr lang="en-US" altLang="en-US" sz="2400" b="1" dirty="0">
              <a:solidFill>
                <a:srgbClr val="000000"/>
              </a:solidFill>
              <a:latin typeface="+mn-lt"/>
              <a:ea typeface="ＭＳ Ｐゴシック"/>
            </a:endParaRPr>
          </a:p>
          <a:p>
            <a:pPr marL="1144778" lvl="2" indent="-230378" eaLnBrk="0" fontAlgn="base" hangingPunct="0">
              <a:spcAft>
                <a:spcPct val="0"/>
              </a:spcAft>
              <a:buSzPts val="2400"/>
            </a:pPr>
            <a:r>
              <a:rPr lang="en-IN" altLang="en-US" sz="2400" dirty="0" smtClean="0">
                <a:solidFill>
                  <a:srgbClr val="000000"/>
                </a:solidFill>
                <a:latin typeface="+mn-lt"/>
                <a:ea typeface="ＭＳ Ｐゴシック"/>
              </a:rPr>
              <a:t>Walk alone and begin to run.</a:t>
            </a:r>
            <a:endParaRPr lang="en-US" altLang="en-US" sz="2400" dirty="0">
              <a:solidFill>
                <a:srgbClr val="000000"/>
              </a:solidFill>
              <a:latin typeface="+mn-lt"/>
              <a:ea typeface="ＭＳ Ｐゴシック"/>
            </a:endParaRPr>
          </a:p>
          <a:p>
            <a:pPr marL="1144778" lvl="2" indent="-230378" eaLnBrk="0" fontAlgn="base" hangingPunct="0">
              <a:spcAft>
                <a:spcPct val="0"/>
              </a:spcAft>
              <a:buSzPts val="2400"/>
            </a:pPr>
            <a:r>
              <a:rPr lang="en-IN" altLang="en-US" sz="2400" dirty="0" smtClean="0">
                <a:solidFill>
                  <a:srgbClr val="000000"/>
                </a:solidFill>
                <a:latin typeface="+mn-lt"/>
                <a:ea typeface="ＭＳ Ｐゴシック"/>
              </a:rPr>
              <a:t>Pull or carry several toys when walking.</a:t>
            </a:r>
            <a:endParaRPr lang="en-US" altLang="en-US" sz="2400" dirty="0">
              <a:solidFill>
                <a:srgbClr val="000000"/>
              </a:solidFill>
              <a:latin typeface="+mn-lt"/>
              <a:ea typeface="ＭＳ Ｐゴシック"/>
            </a:endParaRPr>
          </a:p>
          <a:p>
            <a:pPr marL="1144778" lvl="2" indent="-230378" eaLnBrk="0" fontAlgn="base" hangingPunct="0">
              <a:spcAft>
                <a:spcPct val="0"/>
              </a:spcAft>
              <a:buSzPts val="2400"/>
            </a:pPr>
            <a:r>
              <a:rPr lang="en-IN" altLang="en-US" sz="2400" dirty="0" smtClean="0">
                <a:solidFill>
                  <a:srgbClr val="000000"/>
                </a:solidFill>
                <a:latin typeface="+mn-lt"/>
                <a:ea typeface="ＭＳ Ｐゴシック"/>
              </a:rPr>
              <a:t>Climb up and down furniture or stairs with minimal support.</a:t>
            </a:r>
            <a:endParaRPr lang="en-US" altLang="en-US" sz="2400" dirty="0">
              <a:solidFill>
                <a:srgbClr val="000000"/>
              </a:solidFill>
              <a:latin typeface="+mn-lt"/>
              <a:ea typeface="ＭＳ Ｐゴシック"/>
            </a:endParaRPr>
          </a:p>
          <a:p>
            <a:pPr marL="1144778" lvl="2" indent="-230378" eaLnBrk="0" fontAlgn="base" hangingPunct="0">
              <a:spcAft>
                <a:spcPct val="0"/>
              </a:spcAft>
              <a:buSzPts val="2400"/>
            </a:pPr>
            <a:r>
              <a:rPr lang="en-IN" altLang="en-US" sz="2400" dirty="0" smtClean="0">
                <a:solidFill>
                  <a:srgbClr val="000000"/>
                </a:solidFill>
                <a:latin typeface="+mn-lt"/>
                <a:ea typeface="ＭＳ Ｐゴシック"/>
              </a:rPr>
              <a:t>Scribble and play with toys.</a:t>
            </a:r>
            <a:endParaRPr lang="en-US" altLang="en-US" sz="2400" dirty="0">
              <a:solidFill>
                <a:srgbClr val="000000"/>
              </a:solidFill>
              <a:latin typeface="+mn-lt"/>
              <a:ea typeface="ＭＳ Ｐゴシック"/>
            </a:endParaRPr>
          </a:p>
          <a:p>
            <a:pPr marL="1144778" lvl="2" indent="-230378" eaLnBrk="0" fontAlgn="base" hangingPunct="0">
              <a:spcAft>
                <a:spcPct val="0"/>
              </a:spcAft>
              <a:buSzPts val="2400"/>
            </a:pPr>
            <a:r>
              <a:rPr lang="en-US" altLang="en-US" sz="2400" dirty="0" smtClean="0">
                <a:solidFill>
                  <a:srgbClr val="000000"/>
                </a:solidFill>
                <a:latin typeface="+mn-lt"/>
                <a:ea typeface="ＭＳ Ｐゴシック"/>
              </a:rPr>
              <a:t>Find hidden objects.</a:t>
            </a:r>
            <a:endParaRPr lang="en-US" altLang="en-US" sz="2400" dirty="0">
              <a:solidFill>
                <a:srgbClr val="000000"/>
              </a:solidFill>
              <a:latin typeface="+mn-lt"/>
              <a:ea typeface="ＭＳ Ｐゴシック"/>
            </a:endParaRPr>
          </a:p>
          <a:p>
            <a:pPr marL="1144778" lvl="2" indent="-230378" eaLnBrk="0" fontAlgn="base" hangingPunct="0">
              <a:spcAft>
                <a:spcPct val="0"/>
              </a:spcAft>
              <a:buSzPts val="2400"/>
            </a:pPr>
            <a:r>
              <a:rPr lang="en-IN" altLang="en-US" sz="2400" dirty="0" smtClean="0">
                <a:solidFill>
                  <a:srgbClr val="000000"/>
                </a:solidFill>
                <a:latin typeface="+mn-lt"/>
                <a:ea typeface="ＭＳ Ｐゴシック"/>
              </a:rPr>
              <a:t>Sort objects by shape or color.</a:t>
            </a:r>
            <a:endParaRPr lang="en-US" altLang="en-US" sz="2400" dirty="0">
              <a:solidFill>
                <a:srgbClr val="000000"/>
              </a:solidFill>
              <a:latin typeface="+mn-lt"/>
              <a:ea typeface="ＭＳ Ｐゴシック"/>
            </a:endParaRPr>
          </a:p>
        </p:txBody>
      </p:sp>
    </p:spTree>
    <p:extLst>
      <p:ext uri="{BB962C8B-B14F-4D97-AF65-F5344CB8AC3E}">
        <p14:creationId xmlns:p14="http://schemas.microsoft.com/office/powerpoint/2010/main" val="276429276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IN" dirty="0" smtClean="0">
                <a:latin typeface="Times New Roman" panose="02020603050405020304" pitchFamily="18" charset="0"/>
                <a:ea typeface="ＭＳ Ｐゴシック"/>
                <a:cs typeface="ＭＳ Ｐゴシック" pitchFamily="-65" charset="-128"/>
              </a:rPr>
              <a:t>Life Span Development </a:t>
            </a:r>
            <a:r>
              <a:rPr lang="en-IN" sz="2000" b="0" dirty="0" smtClean="0">
                <a:latin typeface="Times New Roman" panose="02020603050405020304" pitchFamily="18" charset="0"/>
                <a:ea typeface="ＭＳ Ｐゴシック"/>
                <a:cs typeface="ＭＳ Ｐゴシック" pitchFamily="-65" charset="-128"/>
              </a:rPr>
              <a:t>(19 of 41)</a:t>
            </a:r>
            <a:endParaRPr lang="en-US" sz="2000" b="0" dirty="0">
              <a:latin typeface="Times New Roman" panose="02020603050405020304" pitchFamily="18" charset="0"/>
              <a:ea typeface="ＭＳ Ｐゴシック"/>
              <a:cs typeface="ＭＳ Ｐゴシック" pitchFamily="-65" charset="-128"/>
            </a:endParaRPr>
          </a:p>
        </p:txBody>
      </p:sp>
      <p:sp>
        <p:nvSpPr>
          <p:cNvPr id="3" name="Text Placeholder 2"/>
          <p:cNvSpPr>
            <a:spLocks noGrp="1"/>
          </p:cNvSpPr>
          <p:nvPr>
            <p:ph type="body" idx="1"/>
          </p:nvPr>
        </p:nvSpPr>
        <p:spPr>
          <a:xfrm>
            <a:off x="457200" y="1600200"/>
            <a:ext cx="8229600" cy="3231624"/>
          </a:xfrm>
        </p:spPr>
        <p:txBody>
          <a:bodyPr wrap="square" lIns="91425" tIns="91425" rIns="91425" bIns="91425">
            <a:noAutofit/>
          </a:bodyPr>
          <a:lstStyle/>
          <a:p>
            <a:pPr marL="255600" lvl="1" indent="-255600" eaLnBrk="0" fontAlgn="base" hangingPunct="0">
              <a:spcBef>
                <a:spcPts val="1500"/>
              </a:spcBef>
              <a:spcAft>
                <a:spcPct val="0"/>
              </a:spcAft>
              <a:buSzPts val="2400"/>
              <a:buFont typeface="Arial" panose="020B0604020202020204" pitchFamily="34" charset="0"/>
              <a:buChar char="•"/>
            </a:pPr>
            <a:r>
              <a:rPr lang="en-US" altLang="en-US" sz="2400" dirty="0">
                <a:latin typeface="+mn-lt"/>
              </a:rPr>
              <a:t>Toddlers and Preschool-Age </a:t>
            </a:r>
            <a:r>
              <a:rPr lang="en-US" altLang="en-US" sz="2400" dirty="0" smtClean="0">
                <a:latin typeface="+mn-lt"/>
              </a:rPr>
              <a:t>Children</a:t>
            </a:r>
            <a:endParaRPr lang="en-US" altLang="en-US" sz="2400" dirty="0" smtClean="0">
              <a:solidFill>
                <a:srgbClr val="000000"/>
              </a:solidFill>
              <a:latin typeface="+mn-lt"/>
              <a:ea typeface="ＭＳ Ｐゴシック"/>
            </a:endParaRPr>
          </a:p>
          <a:p>
            <a:pPr marL="741553" lvl="1" indent="-284353" eaLnBrk="0" fontAlgn="base" hangingPunct="0">
              <a:spcAft>
                <a:spcPct val="0"/>
              </a:spcAft>
              <a:buSzPts val="2400"/>
            </a:pPr>
            <a:r>
              <a:rPr lang="en-US" altLang="en-US" sz="2400" dirty="0" smtClean="0">
                <a:solidFill>
                  <a:srgbClr val="000000"/>
                </a:solidFill>
                <a:latin typeface="+mn-lt"/>
                <a:ea typeface="ＭＳ Ｐゴシック"/>
              </a:rPr>
              <a:t>Physiologic Changes: </a:t>
            </a:r>
            <a:r>
              <a:rPr lang="en-US" altLang="en-US" sz="2400" b="1" dirty="0" smtClean="0">
                <a:solidFill>
                  <a:srgbClr val="000000"/>
                </a:solidFill>
                <a:latin typeface="+mn-lt"/>
                <a:ea typeface="ＭＳ Ｐゴシック"/>
              </a:rPr>
              <a:t>5-year milestones</a:t>
            </a:r>
            <a:endParaRPr lang="en-US" altLang="en-US" sz="2400" b="1" i="1" dirty="0">
              <a:solidFill>
                <a:srgbClr val="000000"/>
              </a:solidFill>
              <a:latin typeface="+mn-lt"/>
              <a:ea typeface="ＭＳ Ｐゴシック"/>
            </a:endParaRPr>
          </a:p>
          <a:p>
            <a:pPr marL="1144778" lvl="2" indent="-230378" eaLnBrk="0" fontAlgn="base" hangingPunct="0">
              <a:spcAft>
                <a:spcPct val="0"/>
              </a:spcAft>
              <a:buSzPts val="2400"/>
            </a:pPr>
            <a:r>
              <a:rPr lang="en-IN" altLang="en-US" sz="2400" dirty="0" smtClean="0">
                <a:solidFill>
                  <a:srgbClr val="000000"/>
                </a:solidFill>
                <a:latin typeface="+mn-lt"/>
                <a:ea typeface="ＭＳ Ｐゴシック"/>
              </a:rPr>
              <a:t>Stand on one foot for more than ten seconds.</a:t>
            </a:r>
            <a:endParaRPr lang="en-US" altLang="en-US" sz="2400" dirty="0">
              <a:solidFill>
                <a:srgbClr val="000000"/>
              </a:solidFill>
              <a:latin typeface="+mn-lt"/>
              <a:ea typeface="ＭＳ Ｐゴシック"/>
            </a:endParaRPr>
          </a:p>
          <a:p>
            <a:pPr marL="1144778" lvl="2" indent="-230378" eaLnBrk="0" fontAlgn="base" hangingPunct="0">
              <a:spcAft>
                <a:spcPct val="0"/>
              </a:spcAft>
              <a:buSzPts val="2400"/>
            </a:pPr>
            <a:r>
              <a:rPr lang="en-IN" altLang="en-US" sz="2400" dirty="0" smtClean="0">
                <a:solidFill>
                  <a:srgbClr val="000000"/>
                </a:solidFill>
                <a:latin typeface="+mn-lt"/>
                <a:ea typeface="ＭＳ Ｐゴシック"/>
              </a:rPr>
              <a:t>Hop, jump, swing, climb, and do somersaults.</a:t>
            </a:r>
            <a:endParaRPr lang="en-US" altLang="en-US" sz="2400" dirty="0">
              <a:solidFill>
                <a:srgbClr val="000000"/>
              </a:solidFill>
              <a:latin typeface="+mn-lt"/>
              <a:ea typeface="ＭＳ Ｐゴシック"/>
            </a:endParaRPr>
          </a:p>
          <a:p>
            <a:pPr marL="1144778" lvl="2" indent="-230378" eaLnBrk="0" fontAlgn="base" hangingPunct="0">
              <a:spcAft>
                <a:spcPct val="0"/>
              </a:spcAft>
              <a:buSzPts val="2400"/>
            </a:pPr>
            <a:r>
              <a:rPr lang="en-IN" altLang="en-US" sz="2400" dirty="0" smtClean="0">
                <a:solidFill>
                  <a:srgbClr val="000000"/>
                </a:solidFill>
                <a:latin typeface="+mn-lt"/>
                <a:ea typeface="ＭＳ Ｐゴシック"/>
              </a:rPr>
              <a:t>Dress and undress without assistance.</a:t>
            </a:r>
            <a:endParaRPr lang="en-US" altLang="en-US" sz="2400" dirty="0">
              <a:solidFill>
                <a:srgbClr val="000000"/>
              </a:solidFill>
              <a:latin typeface="+mn-lt"/>
              <a:ea typeface="ＭＳ Ｐゴシック"/>
            </a:endParaRPr>
          </a:p>
          <a:p>
            <a:pPr marL="1144778" lvl="2" indent="-230378" eaLnBrk="0" fontAlgn="base" hangingPunct="0">
              <a:spcAft>
                <a:spcPct val="0"/>
              </a:spcAft>
              <a:buSzPts val="2400"/>
            </a:pPr>
            <a:r>
              <a:rPr lang="en-IN" altLang="en-US" sz="2400" dirty="0" smtClean="0">
                <a:solidFill>
                  <a:srgbClr val="000000"/>
                </a:solidFill>
                <a:latin typeface="+mn-lt"/>
                <a:ea typeface="ＭＳ Ｐゴシック"/>
              </a:rPr>
              <a:t>Count ten or more objects.</a:t>
            </a:r>
            <a:endParaRPr lang="en-US" altLang="en-US" sz="2400" dirty="0">
              <a:solidFill>
                <a:srgbClr val="000000"/>
              </a:solidFill>
              <a:latin typeface="+mn-lt"/>
              <a:ea typeface="ＭＳ Ｐゴシック"/>
            </a:endParaRPr>
          </a:p>
          <a:p>
            <a:pPr marL="1144778" lvl="2" indent="-230378" eaLnBrk="0" fontAlgn="base" hangingPunct="0">
              <a:spcAft>
                <a:spcPct val="0"/>
              </a:spcAft>
              <a:buSzPts val="2400"/>
            </a:pPr>
            <a:r>
              <a:rPr lang="en-US" altLang="en-US" sz="2400" dirty="0" smtClean="0">
                <a:solidFill>
                  <a:srgbClr val="000000"/>
                </a:solidFill>
                <a:latin typeface="+mn-lt"/>
                <a:ea typeface="ＭＳ Ｐゴシック"/>
              </a:rPr>
              <a:t>Trace and draw pictures.</a:t>
            </a:r>
            <a:endParaRPr lang="en-US" altLang="en-US" sz="2400" dirty="0">
              <a:solidFill>
                <a:srgbClr val="000000"/>
              </a:solidFill>
              <a:latin typeface="+mn-lt"/>
              <a:ea typeface="ＭＳ Ｐゴシック"/>
            </a:endParaRPr>
          </a:p>
        </p:txBody>
      </p:sp>
    </p:spTree>
    <p:extLst>
      <p:ext uri="{BB962C8B-B14F-4D97-AF65-F5344CB8AC3E}">
        <p14:creationId xmlns:p14="http://schemas.microsoft.com/office/powerpoint/2010/main" val="88383075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IN" dirty="0" smtClean="0">
                <a:latin typeface="Times New Roman" panose="02020603050405020304" pitchFamily="18" charset="0"/>
                <a:ea typeface="ＭＳ Ｐゴシック"/>
                <a:cs typeface="ＭＳ Ｐゴシック" pitchFamily="-65" charset="-128"/>
              </a:rPr>
              <a:t>Life Span Development </a:t>
            </a:r>
            <a:r>
              <a:rPr lang="en-IN" sz="2000" b="0" dirty="0" smtClean="0">
                <a:latin typeface="Times New Roman" panose="02020603050405020304" pitchFamily="18" charset="0"/>
                <a:ea typeface="ＭＳ Ｐゴシック"/>
                <a:cs typeface="ＭＳ Ｐゴシック" pitchFamily="-65" charset="-128"/>
              </a:rPr>
              <a:t>(20 of 41)</a:t>
            </a:r>
            <a:endParaRPr lang="en-US" sz="2000" b="0" dirty="0">
              <a:latin typeface="Times New Roman" panose="02020603050405020304" pitchFamily="18" charset="0"/>
              <a:ea typeface="ＭＳ Ｐゴシック"/>
              <a:cs typeface="ＭＳ Ｐゴシック" pitchFamily="-65" charset="-128"/>
            </a:endParaRPr>
          </a:p>
        </p:txBody>
      </p:sp>
      <p:sp>
        <p:nvSpPr>
          <p:cNvPr id="3" name="Text Placeholder 2"/>
          <p:cNvSpPr>
            <a:spLocks noGrp="1"/>
          </p:cNvSpPr>
          <p:nvPr>
            <p:ph type="body" idx="1"/>
          </p:nvPr>
        </p:nvSpPr>
        <p:spPr>
          <a:xfrm>
            <a:off x="457200" y="1600200"/>
            <a:ext cx="8229600" cy="3600955"/>
          </a:xfrm>
        </p:spPr>
        <p:txBody>
          <a:bodyPr wrap="square" lIns="91425" tIns="91425" rIns="91425" bIns="91425">
            <a:noAutofit/>
          </a:bodyPr>
          <a:lstStyle/>
          <a:p>
            <a:pPr marL="255600" lvl="1" indent="-255600" eaLnBrk="0" fontAlgn="base" hangingPunct="0">
              <a:spcBef>
                <a:spcPts val="1500"/>
              </a:spcBef>
              <a:spcAft>
                <a:spcPct val="0"/>
              </a:spcAft>
              <a:buSzPts val="2400"/>
              <a:buFont typeface="Arial" panose="020B0604020202020204" pitchFamily="34" charset="0"/>
              <a:buChar char="•"/>
            </a:pPr>
            <a:r>
              <a:rPr lang="en-US" altLang="en-US" sz="2400" dirty="0">
                <a:latin typeface="+mn-lt"/>
              </a:rPr>
              <a:t>Toddlers and Preschool-Age </a:t>
            </a:r>
            <a:r>
              <a:rPr lang="en-US" altLang="en-US" sz="2400" dirty="0" smtClean="0">
                <a:latin typeface="+mn-lt"/>
              </a:rPr>
              <a:t>Children</a:t>
            </a:r>
            <a:endParaRPr lang="en-US" altLang="en-US" sz="2400" dirty="0" smtClean="0">
              <a:solidFill>
                <a:srgbClr val="000000"/>
              </a:solidFill>
              <a:latin typeface="+mn-lt"/>
              <a:ea typeface="ＭＳ Ｐゴシック"/>
            </a:endParaRPr>
          </a:p>
          <a:p>
            <a:pPr marL="741553" lvl="1" indent="-284353" eaLnBrk="0" fontAlgn="base" hangingPunct="0">
              <a:spcAft>
                <a:spcPct val="0"/>
              </a:spcAft>
              <a:buSzPts val="2400"/>
            </a:pPr>
            <a:r>
              <a:rPr lang="en-US" altLang="en-US" sz="2400" dirty="0" smtClean="0">
                <a:solidFill>
                  <a:srgbClr val="000000"/>
                </a:solidFill>
                <a:latin typeface="+mn-lt"/>
                <a:ea typeface="ＭＳ Ｐゴシック"/>
              </a:rPr>
              <a:t>Psychosocial Changes</a:t>
            </a:r>
            <a:endParaRPr lang="en-US" altLang="en-US" sz="2400" dirty="0">
              <a:solidFill>
                <a:srgbClr val="000000"/>
              </a:solidFill>
              <a:latin typeface="+mn-lt"/>
              <a:ea typeface="ＭＳ Ｐゴシック"/>
            </a:endParaRPr>
          </a:p>
          <a:p>
            <a:pPr marL="1144778" lvl="2" indent="-230378" eaLnBrk="0" fontAlgn="base" hangingPunct="0">
              <a:spcAft>
                <a:spcPct val="0"/>
              </a:spcAft>
              <a:buSzPts val="2400"/>
            </a:pPr>
            <a:r>
              <a:rPr lang="en-US" altLang="en-US" sz="2400" dirty="0" smtClean="0">
                <a:solidFill>
                  <a:srgbClr val="000000"/>
                </a:solidFill>
                <a:latin typeface="+mn-lt"/>
                <a:ea typeface="ＭＳ Ｐゴシック"/>
              </a:rPr>
              <a:t>Language develops.</a:t>
            </a:r>
            <a:endParaRPr lang="en-US" altLang="en-US" sz="2400" dirty="0">
              <a:solidFill>
                <a:srgbClr val="000000"/>
              </a:solidFill>
              <a:latin typeface="+mn-lt"/>
              <a:ea typeface="ＭＳ Ｐゴシック"/>
            </a:endParaRPr>
          </a:p>
          <a:p>
            <a:pPr marL="1144778" lvl="2" indent="-230378" eaLnBrk="0" fontAlgn="base" hangingPunct="0">
              <a:spcAft>
                <a:spcPct val="0"/>
              </a:spcAft>
              <a:buSzPts val="2400"/>
            </a:pPr>
            <a:r>
              <a:rPr lang="en-IN" altLang="en-US" sz="2400" dirty="0" smtClean="0">
                <a:solidFill>
                  <a:srgbClr val="000000"/>
                </a:solidFill>
                <a:latin typeface="+mn-lt"/>
                <a:ea typeface="ＭＳ Ｐゴシック"/>
              </a:rPr>
              <a:t>Development of separation anxiety at about 18 months.</a:t>
            </a:r>
            <a:endParaRPr lang="en-US" altLang="en-US" sz="2400" dirty="0">
              <a:solidFill>
                <a:srgbClr val="000000"/>
              </a:solidFill>
              <a:latin typeface="+mn-lt"/>
              <a:ea typeface="ＭＳ Ｐゴシック"/>
            </a:endParaRPr>
          </a:p>
          <a:p>
            <a:pPr marL="1144778" lvl="2" indent="-230378" eaLnBrk="0" fontAlgn="base" hangingPunct="0">
              <a:spcAft>
                <a:spcPct val="0"/>
              </a:spcAft>
              <a:buSzPts val="2400"/>
            </a:pPr>
            <a:r>
              <a:rPr lang="en-IN" altLang="en-US" sz="2400" dirty="0" smtClean="0">
                <a:solidFill>
                  <a:srgbClr val="000000"/>
                </a:solidFill>
                <a:latin typeface="+mn-lt"/>
                <a:ea typeface="ＭＳ Ｐゴシック"/>
              </a:rPr>
              <a:t>Playtime helps with social skills.</a:t>
            </a:r>
            <a:endParaRPr lang="en-US" altLang="en-US" sz="2400" dirty="0">
              <a:solidFill>
                <a:srgbClr val="000000"/>
              </a:solidFill>
              <a:latin typeface="+mn-lt"/>
              <a:ea typeface="ＭＳ Ｐゴシック"/>
            </a:endParaRPr>
          </a:p>
          <a:p>
            <a:pPr marL="1144778" lvl="2" indent="-230378" eaLnBrk="0" fontAlgn="base" hangingPunct="0">
              <a:spcAft>
                <a:spcPct val="0"/>
              </a:spcAft>
              <a:buSzPts val="2400"/>
            </a:pPr>
            <a:r>
              <a:rPr lang="en-IN" altLang="en-US" sz="2400" dirty="0" smtClean="0">
                <a:solidFill>
                  <a:srgbClr val="000000"/>
                </a:solidFill>
                <a:latin typeface="+mn-lt"/>
                <a:ea typeface="ＭＳ Ｐゴシック"/>
              </a:rPr>
              <a:t>Speak at the child’s level.</a:t>
            </a:r>
            <a:endParaRPr lang="en-US" altLang="en-US" sz="2400" dirty="0">
              <a:solidFill>
                <a:srgbClr val="000000"/>
              </a:solidFill>
              <a:latin typeface="+mn-lt"/>
              <a:ea typeface="ＭＳ Ｐゴシック"/>
            </a:endParaRPr>
          </a:p>
          <a:p>
            <a:pPr marL="1144778" lvl="2" indent="-230378" eaLnBrk="0" fontAlgn="base" hangingPunct="0">
              <a:spcAft>
                <a:spcPct val="0"/>
              </a:spcAft>
              <a:buSzPts val="2400"/>
            </a:pPr>
            <a:r>
              <a:rPr lang="en-IN" altLang="en-US" sz="2400" dirty="0" smtClean="0">
                <a:solidFill>
                  <a:srgbClr val="000000"/>
                </a:solidFill>
                <a:latin typeface="+mn-lt"/>
                <a:ea typeface="ＭＳ Ｐゴシック"/>
              </a:rPr>
              <a:t>Allow him to touch equipment, if appropriate.</a:t>
            </a:r>
            <a:endParaRPr lang="en-US" altLang="en-US" sz="2400" dirty="0">
              <a:solidFill>
                <a:srgbClr val="000000"/>
              </a:solidFill>
              <a:latin typeface="+mn-lt"/>
              <a:ea typeface="ＭＳ Ｐゴシック"/>
            </a:endParaRPr>
          </a:p>
        </p:txBody>
      </p:sp>
    </p:spTree>
    <p:extLst>
      <p:ext uri="{BB962C8B-B14F-4D97-AF65-F5344CB8AC3E}">
        <p14:creationId xmlns:p14="http://schemas.microsoft.com/office/powerpoint/2010/main" val="19583262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dirty="0" smtClean="0">
                <a:latin typeface="Times New Roman" panose="02020603050405020304" pitchFamily="18" charset="0"/>
                <a:ea typeface="ＭＳ Ｐゴシック"/>
                <a:cs typeface="ＭＳ Ｐゴシック" pitchFamily="-65" charset="-128"/>
              </a:rPr>
              <a:t>Setting the Stage</a:t>
            </a:r>
            <a:endParaRPr lang="en-US" dirty="0">
              <a:latin typeface="Times New Roman" panose="02020603050405020304" pitchFamily="18" charset="0"/>
              <a:ea typeface="ＭＳ Ｐゴシック"/>
              <a:cs typeface="ＭＳ Ｐゴシック" pitchFamily="-65" charset="-128"/>
            </a:endParaRPr>
          </a:p>
        </p:txBody>
      </p:sp>
      <p:sp>
        <p:nvSpPr>
          <p:cNvPr id="3" name="Text Placeholder 2"/>
          <p:cNvSpPr>
            <a:spLocks noGrp="1"/>
          </p:cNvSpPr>
          <p:nvPr>
            <p:ph type="body" idx="1"/>
          </p:nvPr>
        </p:nvSpPr>
        <p:spPr>
          <a:xfrm>
            <a:off x="457200" y="1600200"/>
            <a:ext cx="8229600" cy="4124176"/>
          </a:xfrm>
        </p:spPr>
        <p:txBody>
          <a:bodyPr wrap="square" lIns="91425" tIns="91425" rIns="91425" bIns="91425">
            <a:noAutofit/>
          </a:bodyPr>
          <a:lstStyle/>
          <a:p>
            <a:pPr marL="255651" lvl="0" indent="-255651" eaLnBrk="0" fontAlgn="base" hangingPunct="0">
              <a:spcAft>
                <a:spcPct val="0"/>
              </a:spcAft>
              <a:buSzPts val="2400"/>
              <a:tabLst/>
            </a:pPr>
            <a:r>
              <a:rPr lang="en-US" altLang="en-US" sz="2400" dirty="0" smtClean="0">
                <a:solidFill>
                  <a:srgbClr val="000000"/>
                </a:solidFill>
                <a:latin typeface="Arial (Body)"/>
                <a:ea typeface="ＭＳ Ｐゴシック"/>
              </a:rPr>
              <a:t>Overview of Lesson Topics</a:t>
            </a:r>
            <a:endParaRPr lang="en-US" altLang="en-US" sz="2400" dirty="0">
              <a:solidFill>
                <a:srgbClr val="000000"/>
              </a:solidFill>
              <a:latin typeface="Arial (Body)"/>
              <a:ea typeface="ＭＳ Ｐゴシック"/>
            </a:endParaRPr>
          </a:p>
          <a:p>
            <a:pPr marL="741553" lvl="1" indent="-284353" eaLnBrk="0" fontAlgn="base" hangingPunct="0">
              <a:spcAft>
                <a:spcPct val="0"/>
              </a:spcAft>
              <a:buSzPts val="2400"/>
            </a:pPr>
            <a:r>
              <a:rPr lang="en-US" altLang="en-US" sz="2400" dirty="0" smtClean="0">
                <a:solidFill>
                  <a:srgbClr val="000000"/>
                </a:solidFill>
                <a:latin typeface="Arial (Body)"/>
                <a:ea typeface="ＭＳ Ｐゴシック"/>
              </a:rPr>
              <a:t>Life Span Development</a:t>
            </a:r>
            <a:endParaRPr lang="en-US" altLang="en-US" sz="2400" dirty="0">
              <a:solidFill>
                <a:srgbClr val="000000"/>
              </a:solidFill>
              <a:latin typeface="Arial (Body)"/>
              <a:ea typeface="ＭＳ Ｐゴシック"/>
            </a:endParaRPr>
          </a:p>
          <a:p>
            <a:pPr marL="1144778" lvl="2" indent="-230378" eaLnBrk="0" fontAlgn="base" hangingPunct="0">
              <a:spcAft>
                <a:spcPct val="0"/>
              </a:spcAft>
              <a:buSzPts val="2400"/>
            </a:pPr>
            <a:r>
              <a:rPr lang="en-US" altLang="en-US" sz="2400" dirty="0" smtClean="0">
                <a:solidFill>
                  <a:srgbClr val="000000"/>
                </a:solidFill>
                <a:latin typeface="Arial (Body)"/>
                <a:ea typeface="ＭＳ Ｐゴシック"/>
              </a:rPr>
              <a:t>Neonates and Infants</a:t>
            </a:r>
            <a:endParaRPr lang="en-US" altLang="en-US" sz="2400" dirty="0">
              <a:solidFill>
                <a:srgbClr val="000000"/>
              </a:solidFill>
              <a:latin typeface="Arial (Body)"/>
              <a:ea typeface="ＭＳ Ｐゴシック"/>
            </a:endParaRPr>
          </a:p>
          <a:p>
            <a:pPr marL="1144778" lvl="2" indent="-230378" eaLnBrk="0" fontAlgn="base" hangingPunct="0">
              <a:spcAft>
                <a:spcPct val="0"/>
              </a:spcAft>
              <a:buSzPts val="2400"/>
            </a:pPr>
            <a:r>
              <a:rPr lang="en-US" altLang="en-US" sz="2400" dirty="0" smtClean="0">
                <a:solidFill>
                  <a:srgbClr val="000000"/>
                </a:solidFill>
                <a:latin typeface="Arial (Body)"/>
                <a:ea typeface="ＭＳ Ｐゴシック"/>
              </a:rPr>
              <a:t>Toddlers and Preschool-Age Children</a:t>
            </a:r>
            <a:endParaRPr lang="en-US" altLang="en-US" sz="2400" dirty="0">
              <a:solidFill>
                <a:srgbClr val="000000"/>
              </a:solidFill>
              <a:latin typeface="Arial (Body)"/>
              <a:ea typeface="ＭＳ Ｐゴシック"/>
            </a:endParaRPr>
          </a:p>
          <a:p>
            <a:pPr marL="1144778" lvl="2" indent="-230378" eaLnBrk="0" fontAlgn="base" hangingPunct="0">
              <a:spcAft>
                <a:spcPct val="0"/>
              </a:spcAft>
              <a:buSzPts val="2400"/>
            </a:pPr>
            <a:r>
              <a:rPr lang="en-US" altLang="en-US" sz="2400" dirty="0" smtClean="0">
                <a:solidFill>
                  <a:srgbClr val="000000"/>
                </a:solidFill>
                <a:latin typeface="Arial (Body)"/>
                <a:ea typeface="ＭＳ Ｐゴシック"/>
              </a:rPr>
              <a:t>School-Age Children</a:t>
            </a:r>
            <a:endParaRPr lang="en-US" altLang="en-US" sz="2400" dirty="0">
              <a:solidFill>
                <a:srgbClr val="000000"/>
              </a:solidFill>
              <a:latin typeface="Arial (Body)"/>
              <a:ea typeface="ＭＳ Ｐゴシック"/>
            </a:endParaRPr>
          </a:p>
          <a:p>
            <a:pPr marL="1144778" lvl="2" indent="-230378" eaLnBrk="0" fontAlgn="base" hangingPunct="0">
              <a:spcAft>
                <a:spcPct val="0"/>
              </a:spcAft>
              <a:buSzPts val="2400"/>
            </a:pPr>
            <a:r>
              <a:rPr lang="en-US" altLang="en-US" sz="2400" dirty="0" smtClean="0">
                <a:solidFill>
                  <a:srgbClr val="000000"/>
                </a:solidFill>
                <a:latin typeface="Arial (Body)"/>
                <a:ea typeface="ＭＳ Ｐゴシック"/>
              </a:rPr>
              <a:t>Adolescence</a:t>
            </a:r>
            <a:endParaRPr lang="en-US" altLang="en-US" sz="2400" dirty="0">
              <a:solidFill>
                <a:srgbClr val="000000"/>
              </a:solidFill>
              <a:latin typeface="Arial (Body)"/>
              <a:ea typeface="ＭＳ Ｐゴシック"/>
            </a:endParaRPr>
          </a:p>
          <a:p>
            <a:pPr marL="1144778" lvl="2" indent="-230378" eaLnBrk="0" fontAlgn="base" hangingPunct="0">
              <a:spcAft>
                <a:spcPct val="0"/>
              </a:spcAft>
              <a:buSzPts val="2400"/>
            </a:pPr>
            <a:r>
              <a:rPr lang="en-US" altLang="en-US" sz="2400" dirty="0" smtClean="0">
                <a:solidFill>
                  <a:srgbClr val="000000"/>
                </a:solidFill>
                <a:latin typeface="Arial (Body)"/>
                <a:ea typeface="ＭＳ Ｐゴシック"/>
              </a:rPr>
              <a:t>Early Adulthood</a:t>
            </a:r>
            <a:endParaRPr lang="en-US" altLang="en-US" sz="2400" dirty="0">
              <a:solidFill>
                <a:srgbClr val="000000"/>
              </a:solidFill>
              <a:latin typeface="Arial (Body)"/>
              <a:ea typeface="ＭＳ Ｐゴシック"/>
            </a:endParaRPr>
          </a:p>
          <a:p>
            <a:pPr marL="1144778" lvl="2" indent="-230378" eaLnBrk="0" fontAlgn="base" hangingPunct="0">
              <a:spcAft>
                <a:spcPct val="0"/>
              </a:spcAft>
              <a:buSzPts val="2400"/>
            </a:pPr>
            <a:r>
              <a:rPr lang="en-US" altLang="en-US" sz="2400" dirty="0" smtClean="0">
                <a:solidFill>
                  <a:srgbClr val="000000"/>
                </a:solidFill>
                <a:latin typeface="Arial (Body)"/>
                <a:ea typeface="ＭＳ Ｐゴシック"/>
              </a:rPr>
              <a:t>Middle Adulthood</a:t>
            </a:r>
            <a:endParaRPr lang="en-US" altLang="en-US" sz="2400" dirty="0">
              <a:solidFill>
                <a:srgbClr val="000000"/>
              </a:solidFill>
              <a:latin typeface="Arial (Body)"/>
              <a:ea typeface="ＭＳ Ｐゴシック"/>
            </a:endParaRPr>
          </a:p>
          <a:p>
            <a:pPr marL="1144778" lvl="2" indent="-230378" eaLnBrk="0" fontAlgn="base" hangingPunct="0">
              <a:spcAft>
                <a:spcPct val="0"/>
              </a:spcAft>
              <a:buSzPts val="2400"/>
            </a:pPr>
            <a:r>
              <a:rPr lang="en-US" altLang="en-US" sz="2400" dirty="0" smtClean="0">
                <a:solidFill>
                  <a:srgbClr val="000000"/>
                </a:solidFill>
                <a:latin typeface="Arial (Body)"/>
                <a:ea typeface="ＭＳ Ｐゴシック"/>
              </a:rPr>
              <a:t>Late Adulthood</a:t>
            </a:r>
            <a:endParaRPr lang="en-US" altLang="en-US" sz="2400" dirty="0">
              <a:solidFill>
                <a:srgbClr val="000000"/>
              </a:solidFill>
              <a:latin typeface="Arial (Body)"/>
              <a:ea typeface="ＭＳ Ｐゴシック"/>
            </a:endParaRPr>
          </a:p>
        </p:txBody>
      </p:sp>
    </p:spTree>
    <p:extLst>
      <p:ext uri="{BB962C8B-B14F-4D97-AF65-F5344CB8AC3E}">
        <p14:creationId xmlns:p14="http://schemas.microsoft.com/office/powerpoint/2010/main" val="38423313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IN" dirty="0" smtClean="0">
                <a:latin typeface="Times New Roman" panose="02020603050405020304" pitchFamily="18" charset="0"/>
                <a:ea typeface="ＭＳ Ｐゴシック"/>
                <a:cs typeface="ＭＳ Ｐゴシック" pitchFamily="-65" charset="-128"/>
              </a:rPr>
              <a:t>Case Study </a:t>
            </a:r>
            <a:r>
              <a:rPr lang="en-IN" sz="2000" b="0" dirty="0" smtClean="0">
                <a:latin typeface="Times New Roman" panose="02020603050405020304" pitchFamily="18" charset="0"/>
                <a:ea typeface="ＭＳ Ｐゴシック"/>
                <a:cs typeface="ＭＳ Ｐゴシック" pitchFamily="-65" charset="-128"/>
              </a:rPr>
              <a:t>(2 of 3)</a:t>
            </a:r>
            <a:endParaRPr lang="en-US" sz="2000" b="0" dirty="0">
              <a:latin typeface="Times New Roman" panose="02020603050405020304" pitchFamily="18" charset="0"/>
              <a:ea typeface="ＭＳ Ｐゴシック"/>
              <a:cs typeface="ＭＳ Ｐゴシック" pitchFamily="-65" charset="-128"/>
            </a:endParaRPr>
          </a:p>
        </p:txBody>
      </p:sp>
      <p:sp>
        <p:nvSpPr>
          <p:cNvPr id="3" name="Text Placeholder 2"/>
          <p:cNvSpPr>
            <a:spLocks noGrp="1"/>
          </p:cNvSpPr>
          <p:nvPr>
            <p:ph type="body" idx="1"/>
          </p:nvPr>
        </p:nvSpPr>
        <p:spPr>
          <a:xfrm>
            <a:off x="457200" y="1600200"/>
            <a:ext cx="8229600" cy="2031295"/>
          </a:xfrm>
        </p:spPr>
        <p:txBody>
          <a:bodyPr wrap="square" lIns="91425" tIns="91425" rIns="91425" bIns="91425">
            <a:noAutofit/>
          </a:bodyPr>
          <a:lstStyle/>
          <a:p>
            <a:pPr marL="0" lvl="0" indent="0" eaLnBrk="0" fontAlgn="base" hangingPunct="0">
              <a:spcBef>
                <a:spcPct val="20000"/>
              </a:spcBef>
              <a:spcAft>
                <a:spcPct val="0"/>
              </a:spcAft>
              <a:buSzPts val="2400"/>
              <a:buNone/>
              <a:tabLst/>
            </a:pPr>
            <a:r>
              <a:rPr lang="en-IN" altLang="en-US" sz="2400" dirty="0" smtClean="0">
                <a:solidFill>
                  <a:srgbClr val="000000"/>
                </a:solidFill>
                <a:latin typeface="Arial (Body)"/>
                <a:ea typeface="ＭＳ Ｐゴシック"/>
              </a:rPr>
              <a:t>Both patients are conscious. The woman is very anxious and is concerned with the condition of her two-year-old son. The two-year-old is crying, and screams when Michael gets close to him. Michael sees a toy on the floor of the car, and hands it to the boy, whose name is Blake.</a:t>
            </a:r>
            <a:endParaRPr lang="en-US" altLang="en-US" sz="2400" dirty="0">
              <a:solidFill>
                <a:srgbClr val="000000"/>
              </a:solidFill>
              <a:latin typeface="Arial (Body)"/>
              <a:ea typeface="ＭＳ Ｐゴシック"/>
            </a:endParaRPr>
          </a:p>
        </p:txBody>
      </p:sp>
    </p:spTree>
    <p:extLst>
      <p:ext uri="{BB962C8B-B14F-4D97-AF65-F5344CB8AC3E}">
        <p14:creationId xmlns:p14="http://schemas.microsoft.com/office/powerpoint/2010/main" val="322028390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IN" dirty="0" smtClean="0">
                <a:latin typeface="Times New Roman" panose="02020603050405020304" pitchFamily="18" charset="0"/>
                <a:ea typeface="ＭＳ Ｐゴシック"/>
                <a:cs typeface="ＭＳ Ｐゴシック" pitchFamily="-65" charset="-128"/>
              </a:rPr>
              <a:t>Case Study </a:t>
            </a:r>
            <a:r>
              <a:rPr lang="en-IN" sz="2000" b="0" dirty="0" smtClean="0">
                <a:latin typeface="Times New Roman" panose="02020603050405020304" pitchFamily="18" charset="0"/>
                <a:ea typeface="ＭＳ Ｐゴシック"/>
                <a:cs typeface="ＭＳ Ｐゴシック" pitchFamily="-65" charset="-128"/>
              </a:rPr>
              <a:t>(3 of 3)</a:t>
            </a:r>
            <a:endParaRPr lang="en-US" sz="2000" b="0" dirty="0">
              <a:latin typeface="Times New Roman" panose="02020603050405020304" pitchFamily="18" charset="0"/>
              <a:ea typeface="ＭＳ Ｐゴシック"/>
              <a:cs typeface="ＭＳ Ｐゴシック" pitchFamily="-65" charset="-128"/>
            </a:endParaRPr>
          </a:p>
        </p:txBody>
      </p:sp>
      <p:sp>
        <p:nvSpPr>
          <p:cNvPr id="3" name="Text Placeholder 2"/>
          <p:cNvSpPr>
            <a:spLocks noGrp="1"/>
          </p:cNvSpPr>
          <p:nvPr>
            <p:ph type="body" idx="1"/>
          </p:nvPr>
        </p:nvSpPr>
        <p:spPr>
          <a:xfrm>
            <a:off x="457200" y="1600200"/>
            <a:ext cx="8229600" cy="2105161"/>
          </a:xfrm>
        </p:spPr>
        <p:txBody>
          <a:bodyPr wrap="square" lIns="91425" tIns="91425" rIns="91425" bIns="91425">
            <a:noAutofit/>
          </a:bodyPr>
          <a:lstStyle/>
          <a:p>
            <a:pPr marL="0" lvl="0" indent="0" eaLnBrk="0" fontAlgn="base" hangingPunct="0">
              <a:spcBef>
                <a:spcPct val="20000"/>
              </a:spcBef>
              <a:spcAft>
                <a:spcPct val="0"/>
              </a:spcAft>
              <a:buSzPts val="2400"/>
              <a:buNone/>
              <a:tabLst/>
            </a:pPr>
            <a:r>
              <a:rPr lang="en-IN" altLang="en-US" sz="2400" dirty="0" smtClean="0">
                <a:solidFill>
                  <a:srgbClr val="000000"/>
                </a:solidFill>
                <a:latin typeface="Arial (Body)"/>
                <a:ea typeface="ＭＳ Ｐゴシック"/>
              </a:rPr>
              <a:t>The toy, along with some reassuring words from the mother, calm Blake, although he still is scared and reluctant to cooperate with Michael.</a:t>
            </a:r>
          </a:p>
          <a:p>
            <a:pPr marL="0" lvl="0" indent="0" eaLnBrk="0" fontAlgn="base" hangingPunct="0">
              <a:spcAft>
                <a:spcPct val="0"/>
              </a:spcAft>
              <a:buSzPts val="2400"/>
              <a:buNone/>
              <a:tabLst/>
            </a:pPr>
            <a:r>
              <a:rPr lang="en-IN" altLang="en-US" sz="2400" dirty="0" smtClean="0">
                <a:solidFill>
                  <a:srgbClr val="000000"/>
                </a:solidFill>
                <a:latin typeface="Arial (Body)"/>
                <a:ea typeface="ＭＳ Ｐゴシック"/>
              </a:rPr>
              <a:t>What other actions could Michael take to gain Blake’s cooperation?</a:t>
            </a:r>
            <a:endParaRPr lang="en-US" altLang="en-US" sz="2400" dirty="0">
              <a:solidFill>
                <a:srgbClr val="000000"/>
              </a:solidFill>
              <a:latin typeface="Arial (Body)"/>
              <a:ea typeface="ＭＳ Ｐゴシック"/>
            </a:endParaRPr>
          </a:p>
        </p:txBody>
      </p:sp>
    </p:spTree>
    <p:extLst>
      <p:ext uri="{BB962C8B-B14F-4D97-AF65-F5344CB8AC3E}">
        <p14:creationId xmlns:p14="http://schemas.microsoft.com/office/powerpoint/2010/main" val="160318763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IN" sz="3000" dirty="0" smtClean="0">
                <a:latin typeface="Times New Roman" panose="02020603050405020304" pitchFamily="18" charset="0"/>
                <a:ea typeface="ＭＳ Ｐゴシック"/>
                <a:cs typeface="ＭＳ Ｐゴシック" pitchFamily="-65" charset="-128"/>
              </a:rPr>
              <a:t>Click the Age by Which the Developmental Milestone Below Should Be Accomplished </a:t>
            </a:r>
            <a:r>
              <a:rPr lang="en-IN" sz="2000" b="0" dirty="0" smtClean="0">
                <a:latin typeface="Times New Roman" panose="02020603050405020304" pitchFamily="18" charset="0"/>
                <a:ea typeface="ＭＳ Ｐゴシック"/>
                <a:cs typeface="ＭＳ Ｐゴシック" pitchFamily="-65" charset="-128"/>
              </a:rPr>
              <a:t>(1 of 3)</a:t>
            </a:r>
            <a:endParaRPr lang="en-US" sz="2000" b="0" dirty="0">
              <a:latin typeface="Times New Roman" panose="02020603050405020304" pitchFamily="18" charset="0"/>
              <a:ea typeface="ＭＳ Ｐゴシック"/>
              <a:cs typeface="ＭＳ Ｐゴシック" pitchFamily="-65" charset="-128"/>
            </a:endParaRPr>
          </a:p>
        </p:txBody>
      </p:sp>
      <p:sp>
        <p:nvSpPr>
          <p:cNvPr id="5" name="Content Placeholder 4"/>
          <p:cNvSpPr>
            <a:spLocks noGrp="1"/>
          </p:cNvSpPr>
          <p:nvPr>
            <p:ph sz="quarter" idx="15"/>
          </p:nvPr>
        </p:nvSpPr>
        <p:spPr>
          <a:xfrm>
            <a:off x="457200" y="3233727"/>
            <a:ext cx="4043363" cy="895350"/>
          </a:xfrm>
        </p:spPr>
        <p:txBody>
          <a:bodyPr wrap="square" lIns="91425" tIns="91425" rIns="91425" bIns="91425">
            <a:noAutofit/>
          </a:bodyPr>
          <a:lstStyle/>
          <a:p>
            <a:pPr marL="0" lvl="0" indent="0" fontAlgn="base">
              <a:spcBef>
                <a:spcPct val="0"/>
              </a:spcBef>
              <a:spcAft>
                <a:spcPct val="0"/>
              </a:spcAft>
              <a:buSzPts val="2400"/>
              <a:buNone/>
            </a:pPr>
            <a:r>
              <a:rPr lang="en-IN" altLang="en-US" sz="2400" kern="1200" dirty="0" smtClean="0">
                <a:solidFill>
                  <a:srgbClr val="000000"/>
                </a:solidFill>
                <a:latin typeface="Arial (Body)"/>
                <a:ea typeface="ＭＳ Ｐゴシック" panose="020B0600070205080204" pitchFamily="34" charset="-128"/>
              </a:rPr>
              <a:t>Recognize familiar faces and sounds.</a:t>
            </a:r>
            <a:endParaRPr lang="en-US" altLang="en-US" sz="2400" kern="1200" dirty="0">
              <a:solidFill>
                <a:srgbClr val="000000"/>
              </a:solidFill>
              <a:latin typeface="Arial (Body)"/>
              <a:ea typeface="ＭＳ Ｐゴシック" panose="020B0600070205080204" pitchFamily="34" charset="-128"/>
            </a:endParaRPr>
          </a:p>
        </p:txBody>
      </p:sp>
      <p:sp>
        <p:nvSpPr>
          <p:cNvPr id="3" name="Content Placeholder 2"/>
          <p:cNvSpPr>
            <a:spLocks noGrp="1"/>
          </p:cNvSpPr>
          <p:nvPr>
            <p:ph sz="quarter" idx="13"/>
          </p:nvPr>
        </p:nvSpPr>
        <p:spPr>
          <a:xfrm>
            <a:off x="5529263" y="2278063"/>
            <a:ext cx="1895119" cy="558800"/>
          </a:xfrm>
        </p:spPr>
        <p:txBody>
          <a:bodyPr wrap="square" lIns="91425" tIns="91425" rIns="91425" bIns="91425">
            <a:noAutofit/>
          </a:bodyPr>
          <a:lstStyle/>
          <a:p>
            <a:pPr marL="0" lvl="0" indent="0" fontAlgn="base">
              <a:spcBef>
                <a:spcPct val="0"/>
              </a:spcBef>
              <a:spcAft>
                <a:spcPct val="0"/>
              </a:spcAft>
              <a:buSzPts val="2400"/>
              <a:buNone/>
              <a:defRPr/>
            </a:pPr>
            <a:r>
              <a:rPr lang="en-US" sz="2400" kern="1200" dirty="0" smtClean="0">
                <a:solidFill>
                  <a:srgbClr val="000000"/>
                </a:solidFill>
                <a:latin typeface="Arial (Body)"/>
                <a:ea typeface="Verdana" pitchFamily="-65" charset="0"/>
                <a:cs typeface="Verdana" pitchFamily="-65" charset="0"/>
                <a:hlinkClick r:id="rId2" action="ppaction://hlinksldjump"/>
              </a:rPr>
              <a:t>2 months</a:t>
            </a:r>
            <a:endParaRPr lang="en-US" sz="2400" kern="1200" dirty="0">
              <a:solidFill>
                <a:srgbClr val="000000"/>
              </a:solidFill>
              <a:latin typeface="Arial (Body)"/>
              <a:ea typeface="Verdana" pitchFamily="-65" charset="0"/>
              <a:cs typeface="Verdana" pitchFamily="-65" charset="0"/>
            </a:endParaRPr>
          </a:p>
        </p:txBody>
      </p:sp>
      <p:sp>
        <p:nvSpPr>
          <p:cNvPr id="4" name="Content Placeholder 3"/>
          <p:cNvSpPr>
            <a:spLocks noGrp="1"/>
          </p:cNvSpPr>
          <p:nvPr>
            <p:ph sz="quarter" idx="14"/>
          </p:nvPr>
        </p:nvSpPr>
        <p:spPr>
          <a:xfrm>
            <a:off x="5529263" y="2954338"/>
            <a:ext cx="1897025" cy="609600"/>
          </a:xfrm>
        </p:spPr>
        <p:txBody>
          <a:bodyPr wrap="square" lIns="91425" tIns="91425" rIns="91425" bIns="91425">
            <a:noAutofit/>
          </a:bodyPr>
          <a:lstStyle/>
          <a:p>
            <a:pPr marL="0" lvl="0" indent="0" fontAlgn="base">
              <a:spcBef>
                <a:spcPct val="0"/>
              </a:spcBef>
              <a:spcAft>
                <a:spcPct val="0"/>
              </a:spcAft>
              <a:buSzPts val="2400"/>
              <a:buNone/>
              <a:defRPr/>
            </a:pPr>
            <a:r>
              <a:rPr lang="en-US" sz="2400" kern="1200" dirty="0" smtClean="0">
                <a:solidFill>
                  <a:srgbClr val="000000"/>
                </a:solidFill>
                <a:latin typeface="Arial (Body)"/>
                <a:ea typeface="Verdana" pitchFamily="-65" charset="0"/>
                <a:cs typeface="Verdana" pitchFamily="-65" charset="0"/>
                <a:hlinkClick r:id="rId3" action="ppaction://hlinksldjump"/>
              </a:rPr>
              <a:t>6 months</a:t>
            </a:r>
            <a:endParaRPr lang="en-US" sz="2400" kern="1200" dirty="0">
              <a:solidFill>
                <a:srgbClr val="000000"/>
              </a:solidFill>
              <a:latin typeface="Arial (Body)"/>
              <a:ea typeface="Verdana" pitchFamily="-65" charset="0"/>
              <a:cs typeface="Verdana" pitchFamily="-65" charset="0"/>
            </a:endParaRPr>
          </a:p>
        </p:txBody>
      </p:sp>
      <p:sp>
        <p:nvSpPr>
          <p:cNvPr id="6" name="Content Placeholder 5"/>
          <p:cNvSpPr>
            <a:spLocks noGrp="1"/>
          </p:cNvSpPr>
          <p:nvPr>
            <p:ph sz="quarter" idx="16"/>
          </p:nvPr>
        </p:nvSpPr>
        <p:spPr>
          <a:xfrm>
            <a:off x="5529263" y="3684576"/>
            <a:ext cx="1895120" cy="652462"/>
          </a:xfrm>
        </p:spPr>
        <p:txBody>
          <a:bodyPr wrap="square" lIns="91425" tIns="91425" rIns="91425" bIns="91425">
            <a:noAutofit/>
          </a:bodyPr>
          <a:lstStyle/>
          <a:p>
            <a:pPr marL="0" lvl="0" indent="0" fontAlgn="base">
              <a:spcBef>
                <a:spcPct val="0"/>
              </a:spcBef>
              <a:spcAft>
                <a:spcPct val="0"/>
              </a:spcAft>
              <a:buSzPts val="2400"/>
              <a:buNone/>
              <a:defRPr/>
            </a:pPr>
            <a:r>
              <a:rPr lang="en-US" sz="2400" kern="1200" dirty="0" smtClean="0">
                <a:solidFill>
                  <a:srgbClr val="000000"/>
                </a:solidFill>
                <a:latin typeface="Arial (Body)"/>
                <a:ea typeface="Verdana" pitchFamily="-65" charset="0"/>
                <a:cs typeface="Verdana" pitchFamily="-65" charset="0"/>
                <a:hlinkClick r:id="rId4" action="ppaction://hlinksldjump"/>
              </a:rPr>
              <a:t>12 months</a:t>
            </a:r>
            <a:endParaRPr lang="en-US" sz="2400" kern="1200" dirty="0">
              <a:solidFill>
                <a:srgbClr val="000000"/>
              </a:solidFill>
              <a:latin typeface="Arial (Body)"/>
              <a:ea typeface="Verdana" pitchFamily="-65" charset="0"/>
              <a:cs typeface="Verdana" pitchFamily="-65" charset="0"/>
            </a:endParaRPr>
          </a:p>
        </p:txBody>
      </p:sp>
      <p:sp>
        <p:nvSpPr>
          <p:cNvPr id="7" name="Content Placeholder 6"/>
          <p:cNvSpPr>
            <a:spLocks noGrp="1"/>
          </p:cNvSpPr>
          <p:nvPr>
            <p:ph sz="quarter" idx="17"/>
          </p:nvPr>
        </p:nvSpPr>
        <p:spPr>
          <a:xfrm>
            <a:off x="5529263" y="4438638"/>
            <a:ext cx="1895120" cy="500063"/>
          </a:xfrm>
        </p:spPr>
        <p:txBody>
          <a:bodyPr wrap="square" lIns="91425" tIns="91425" rIns="91425" bIns="91425">
            <a:noAutofit/>
          </a:bodyPr>
          <a:lstStyle/>
          <a:p>
            <a:pPr marL="0" lvl="0" indent="0" fontAlgn="base">
              <a:spcBef>
                <a:spcPct val="0"/>
              </a:spcBef>
              <a:spcAft>
                <a:spcPct val="0"/>
              </a:spcAft>
              <a:buSzPts val="2400"/>
              <a:buNone/>
              <a:defRPr/>
            </a:pPr>
            <a:r>
              <a:rPr lang="en-US" sz="2400" kern="1200" dirty="0" smtClean="0">
                <a:solidFill>
                  <a:srgbClr val="000000"/>
                </a:solidFill>
                <a:latin typeface="Arial (Body)"/>
                <a:ea typeface="Verdana" pitchFamily="-65" charset="0"/>
                <a:cs typeface="Verdana" pitchFamily="-65" charset="0"/>
                <a:hlinkClick r:id="rId4" action="ppaction://hlinksldjump"/>
              </a:rPr>
              <a:t>3 years</a:t>
            </a:r>
            <a:endParaRPr lang="en-US" sz="2400" kern="1200" dirty="0">
              <a:solidFill>
                <a:srgbClr val="000000"/>
              </a:solidFill>
              <a:latin typeface="Arial (Body)"/>
              <a:ea typeface="Verdana" pitchFamily="-65" charset="0"/>
              <a:cs typeface="Verdana" pitchFamily="-65" charset="0"/>
            </a:endParaRPr>
          </a:p>
        </p:txBody>
      </p:sp>
    </p:spTree>
    <p:extLst>
      <p:ext uri="{BB962C8B-B14F-4D97-AF65-F5344CB8AC3E}">
        <p14:creationId xmlns:p14="http://schemas.microsoft.com/office/powerpoint/2010/main" val="155805684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IN" sz="3000" dirty="0" smtClean="0">
                <a:latin typeface="Times New Roman" panose="02020603050405020304" pitchFamily="18" charset="0"/>
                <a:ea typeface="ＭＳ Ｐゴシック"/>
                <a:cs typeface="ＭＳ Ｐゴシック" pitchFamily="-65" charset="-128"/>
              </a:rPr>
              <a:t>Click the Age by Which the Developmental Milestone Below Should Be Accomplished </a:t>
            </a:r>
            <a:r>
              <a:rPr lang="en-IN" sz="2000" b="0" dirty="0" smtClean="0">
                <a:latin typeface="Times New Roman" panose="02020603050405020304" pitchFamily="18" charset="0"/>
                <a:ea typeface="ＭＳ Ｐゴシック"/>
                <a:cs typeface="ＭＳ Ｐゴシック" pitchFamily="-65" charset="-128"/>
              </a:rPr>
              <a:t>(2 of 3)</a:t>
            </a:r>
            <a:endParaRPr lang="en-US" sz="2000" b="0" dirty="0">
              <a:latin typeface="Times New Roman" panose="02020603050405020304" pitchFamily="18" charset="0"/>
              <a:ea typeface="ＭＳ Ｐゴシック"/>
              <a:cs typeface="ＭＳ Ｐゴシック" pitchFamily="-65" charset="-128"/>
            </a:endParaRPr>
          </a:p>
        </p:txBody>
      </p:sp>
      <p:sp>
        <p:nvSpPr>
          <p:cNvPr id="5" name="Content Placeholder 4"/>
          <p:cNvSpPr>
            <a:spLocks noGrp="1"/>
          </p:cNvSpPr>
          <p:nvPr>
            <p:ph sz="quarter" idx="15"/>
          </p:nvPr>
        </p:nvSpPr>
        <p:spPr>
          <a:xfrm>
            <a:off x="457200" y="3362320"/>
            <a:ext cx="3986213" cy="550863"/>
          </a:xfrm>
        </p:spPr>
        <p:txBody>
          <a:bodyPr wrap="square" lIns="91425" tIns="91425" rIns="91425" bIns="91425">
            <a:noAutofit/>
          </a:bodyPr>
          <a:lstStyle/>
          <a:p>
            <a:pPr marL="0" lvl="0" indent="0" fontAlgn="base">
              <a:spcBef>
                <a:spcPct val="0"/>
              </a:spcBef>
              <a:spcAft>
                <a:spcPct val="0"/>
              </a:spcAft>
              <a:buSzPts val="2400"/>
              <a:buNone/>
            </a:pPr>
            <a:r>
              <a:rPr lang="en-US" altLang="en-US" sz="2400" kern="1200" dirty="0" smtClean="0">
                <a:solidFill>
                  <a:srgbClr val="000000"/>
                </a:solidFill>
                <a:latin typeface="Arial (Body)"/>
                <a:ea typeface="ＭＳ Ｐゴシック" panose="020B0600070205080204" pitchFamily="34" charset="-128"/>
              </a:rPr>
              <a:t>Walk with help.</a:t>
            </a:r>
            <a:endParaRPr lang="en-US" altLang="en-US" sz="2400" kern="1200" dirty="0">
              <a:solidFill>
                <a:srgbClr val="000000"/>
              </a:solidFill>
              <a:latin typeface="Arial (Body)"/>
              <a:ea typeface="ＭＳ Ｐゴシック" panose="020B0600070205080204" pitchFamily="34" charset="-128"/>
            </a:endParaRPr>
          </a:p>
        </p:txBody>
      </p:sp>
      <p:sp>
        <p:nvSpPr>
          <p:cNvPr id="3" name="Content Placeholder 2"/>
          <p:cNvSpPr>
            <a:spLocks noGrp="1"/>
          </p:cNvSpPr>
          <p:nvPr>
            <p:ph sz="quarter" idx="13"/>
          </p:nvPr>
        </p:nvSpPr>
        <p:spPr>
          <a:xfrm>
            <a:off x="5521911" y="2278063"/>
            <a:ext cx="1936487" cy="558800"/>
          </a:xfrm>
        </p:spPr>
        <p:txBody>
          <a:bodyPr wrap="square" lIns="91425" tIns="91425" rIns="91425" bIns="91425">
            <a:noAutofit/>
          </a:bodyPr>
          <a:lstStyle/>
          <a:p>
            <a:pPr marL="0" lvl="0" indent="0" fontAlgn="base">
              <a:spcBef>
                <a:spcPct val="0"/>
              </a:spcBef>
              <a:spcAft>
                <a:spcPct val="0"/>
              </a:spcAft>
              <a:buSzPts val="2400"/>
              <a:buNone/>
              <a:defRPr/>
            </a:pPr>
            <a:r>
              <a:rPr lang="en-US" sz="2400" kern="1200" dirty="0" smtClean="0">
                <a:solidFill>
                  <a:srgbClr val="000000"/>
                </a:solidFill>
                <a:latin typeface="Arial (Body)"/>
                <a:ea typeface="Verdana" pitchFamily="-65" charset="0"/>
                <a:cs typeface="Verdana" pitchFamily="-65" charset="0"/>
                <a:hlinkClick r:id="rId2" action="ppaction://hlinksldjump"/>
              </a:rPr>
              <a:t>2 months</a:t>
            </a:r>
            <a:endParaRPr lang="en-US" sz="2400" kern="1200" dirty="0">
              <a:solidFill>
                <a:srgbClr val="000000"/>
              </a:solidFill>
              <a:latin typeface="Arial (Body)"/>
              <a:ea typeface="Verdana" pitchFamily="-65" charset="0"/>
              <a:cs typeface="Verdana" pitchFamily="-65" charset="0"/>
            </a:endParaRPr>
          </a:p>
        </p:txBody>
      </p:sp>
      <p:sp>
        <p:nvSpPr>
          <p:cNvPr id="4" name="Content Placeholder 3"/>
          <p:cNvSpPr>
            <a:spLocks noGrp="1"/>
          </p:cNvSpPr>
          <p:nvPr>
            <p:ph sz="quarter" idx="14"/>
          </p:nvPr>
        </p:nvSpPr>
        <p:spPr>
          <a:xfrm>
            <a:off x="5521912" y="2954338"/>
            <a:ext cx="1938258" cy="609600"/>
          </a:xfrm>
        </p:spPr>
        <p:txBody>
          <a:bodyPr wrap="square" lIns="91425" tIns="91425" rIns="91425" bIns="91425">
            <a:noAutofit/>
          </a:bodyPr>
          <a:lstStyle/>
          <a:p>
            <a:pPr marL="0" lvl="0" indent="0" fontAlgn="base">
              <a:spcBef>
                <a:spcPct val="0"/>
              </a:spcBef>
              <a:spcAft>
                <a:spcPct val="0"/>
              </a:spcAft>
              <a:buSzPts val="2400"/>
              <a:buNone/>
              <a:defRPr/>
            </a:pPr>
            <a:r>
              <a:rPr lang="en-US" sz="2400" kern="1200" dirty="0" smtClean="0">
                <a:solidFill>
                  <a:srgbClr val="000000"/>
                </a:solidFill>
                <a:latin typeface="Arial (Body)"/>
                <a:ea typeface="Verdana" pitchFamily="-65" charset="0"/>
                <a:cs typeface="Verdana" pitchFamily="-65" charset="0"/>
                <a:hlinkClick r:id="rId2" action="ppaction://hlinksldjump"/>
              </a:rPr>
              <a:t>6 months</a:t>
            </a:r>
            <a:endParaRPr lang="en-US" sz="2400" kern="1200" dirty="0">
              <a:solidFill>
                <a:srgbClr val="000000"/>
              </a:solidFill>
              <a:latin typeface="Arial (Body)"/>
              <a:ea typeface="Verdana" pitchFamily="-65" charset="0"/>
              <a:cs typeface="Verdana" pitchFamily="-65" charset="0"/>
            </a:endParaRPr>
          </a:p>
        </p:txBody>
      </p:sp>
      <p:sp>
        <p:nvSpPr>
          <p:cNvPr id="6" name="Content Placeholder 5"/>
          <p:cNvSpPr>
            <a:spLocks noGrp="1"/>
          </p:cNvSpPr>
          <p:nvPr>
            <p:ph sz="quarter" idx="16"/>
          </p:nvPr>
        </p:nvSpPr>
        <p:spPr>
          <a:xfrm>
            <a:off x="5521911" y="3670288"/>
            <a:ext cx="1936487" cy="652462"/>
          </a:xfrm>
        </p:spPr>
        <p:txBody>
          <a:bodyPr wrap="square" lIns="91425" tIns="91425" rIns="91425" bIns="91425">
            <a:noAutofit/>
          </a:bodyPr>
          <a:lstStyle/>
          <a:p>
            <a:pPr marL="0" lvl="0" indent="0" fontAlgn="base">
              <a:spcBef>
                <a:spcPct val="0"/>
              </a:spcBef>
              <a:spcAft>
                <a:spcPct val="0"/>
              </a:spcAft>
              <a:buSzPts val="2400"/>
              <a:buNone/>
              <a:defRPr/>
            </a:pPr>
            <a:r>
              <a:rPr lang="en-US" sz="2400" kern="1200" dirty="0" smtClean="0">
                <a:solidFill>
                  <a:srgbClr val="000000"/>
                </a:solidFill>
                <a:latin typeface="Arial (Body)"/>
                <a:ea typeface="Verdana" pitchFamily="-65" charset="0"/>
                <a:cs typeface="Verdana" pitchFamily="-65" charset="0"/>
                <a:hlinkClick r:id="rId3" action="ppaction://hlinksldjump"/>
              </a:rPr>
              <a:t>12 months</a:t>
            </a:r>
            <a:endParaRPr lang="en-US" sz="2400" kern="1200" dirty="0">
              <a:solidFill>
                <a:srgbClr val="000000"/>
              </a:solidFill>
              <a:latin typeface="Arial (Body)"/>
              <a:ea typeface="Verdana" pitchFamily="-65" charset="0"/>
              <a:cs typeface="Verdana" pitchFamily="-65" charset="0"/>
            </a:endParaRPr>
          </a:p>
        </p:txBody>
      </p:sp>
      <p:sp>
        <p:nvSpPr>
          <p:cNvPr id="7" name="Content Placeholder 6"/>
          <p:cNvSpPr>
            <a:spLocks noGrp="1"/>
          </p:cNvSpPr>
          <p:nvPr>
            <p:ph sz="quarter" idx="17"/>
          </p:nvPr>
        </p:nvSpPr>
        <p:spPr>
          <a:xfrm>
            <a:off x="5521911" y="4424350"/>
            <a:ext cx="1936487" cy="500063"/>
          </a:xfrm>
        </p:spPr>
        <p:txBody>
          <a:bodyPr wrap="square" lIns="91425" tIns="91425" rIns="91425" bIns="91425">
            <a:noAutofit/>
          </a:bodyPr>
          <a:lstStyle/>
          <a:p>
            <a:pPr marL="0" lvl="0" indent="0" fontAlgn="base">
              <a:spcBef>
                <a:spcPct val="0"/>
              </a:spcBef>
              <a:spcAft>
                <a:spcPct val="0"/>
              </a:spcAft>
              <a:buSzPts val="2400"/>
              <a:buNone/>
              <a:defRPr/>
            </a:pPr>
            <a:r>
              <a:rPr lang="en-US" sz="2400" kern="1200" dirty="0" smtClean="0">
                <a:solidFill>
                  <a:srgbClr val="000000"/>
                </a:solidFill>
                <a:latin typeface="Arial (Body)"/>
                <a:ea typeface="Verdana" pitchFamily="-65" charset="0"/>
                <a:cs typeface="Verdana" pitchFamily="-65" charset="0"/>
                <a:hlinkClick r:id="rId2" action="ppaction://hlinksldjump"/>
              </a:rPr>
              <a:t>3 years</a:t>
            </a:r>
            <a:endParaRPr lang="en-US" sz="2400" kern="1200" dirty="0">
              <a:solidFill>
                <a:srgbClr val="000000"/>
              </a:solidFill>
              <a:latin typeface="Arial (Body)"/>
              <a:ea typeface="Verdana" pitchFamily="-65" charset="0"/>
              <a:cs typeface="Verdana" pitchFamily="-65" charset="0"/>
            </a:endParaRPr>
          </a:p>
        </p:txBody>
      </p:sp>
    </p:spTree>
    <p:extLst>
      <p:ext uri="{BB962C8B-B14F-4D97-AF65-F5344CB8AC3E}">
        <p14:creationId xmlns:p14="http://schemas.microsoft.com/office/powerpoint/2010/main" val="124261489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IN" sz="3000" dirty="0" smtClean="0">
                <a:latin typeface="Times New Roman" panose="02020603050405020304" pitchFamily="18" charset="0"/>
                <a:ea typeface="ＭＳ Ｐゴシック"/>
                <a:cs typeface="ＭＳ Ｐゴシック" pitchFamily="-65" charset="-128"/>
              </a:rPr>
              <a:t>Click the Age by Which the Developmental Milestone Below Should Be Accomplished </a:t>
            </a:r>
            <a:r>
              <a:rPr lang="en-IN" sz="2000" b="0" dirty="0" smtClean="0">
                <a:latin typeface="Times New Roman" panose="02020603050405020304" pitchFamily="18" charset="0"/>
                <a:ea typeface="ＭＳ Ｐゴシック"/>
                <a:cs typeface="ＭＳ Ｐゴシック" pitchFamily="-65" charset="-128"/>
              </a:rPr>
              <a:t>(3 of 3)</a:t>
            </a:r>
            <a:endParaRPr lang="en-US" sz="2000" b="0" dirty="0">
              <a:latin typeface="Times New Roman" panose="02020603050405020304" pitchFamily="18" charset="0"/>
              <a:ea typeface="ＭＳ Ｐゴシック"/>
              <a:cs typeface="ＭＳ Ｐゴシック" pitchFamily="-65" charset="-128"/>
            </a:endParaRPr>
          </a:p>
        </p:txBody>
      </p:sp>
      <p:sp>
        <p:nvSpPr>
          <p:cNvPr id="5" name="Content Placeholder 4"/>
          <p:cNvSpPr>
            <a:spLocks noGrp="1"/>
          </p:cNvSpPr>
          <p:nvPr>
            <p:ph sz="quarter" idx="15"/>
          </p:nvPr>
        </p:nvSpPr>
        <p:spPr>
          <a:xfrm>
            <a:off x="457200" y="3319454"/>
            <a:ext cx="3714750" cy="550863"/>
          </a:xfrm>
        </p:spPr>
        <p:txBody>
          <a:bodyPr wrap="square" lIns="91425" tIns="91425" rIns="91425" bIns="91425">
            <a:noAutofit/>
          </a:bodyPr>
          <a:lstStyle/>
          <a:p>
            <a:pPr marL="0" lvl="0" indent="0" fontAlgn="base">
              <a:spcBef>
                <a:spcPct val="0"/>
              </a:spcBef>
              <a:spcAft>
                <a:spcPct val="0"/>
              </a:spcAft>
              <a:buSzPts val="2400"/>
              <a:buNone/>
            </a:pPr>
            <a:r>
              <a:rPr lang="en-US" altLang="en-US" sz="2400" kern="1200" dirty="0" smtClean="0">
                <a:solidFill>
                  <a:srgbClr val="000000"/>
                </a:solidFill>
                <a:latin typeface="Arial (Body)"/>
                <a:ea typeface="ＭＳ Ｐゴシック" panose="020B0600070205080204" pitchFamily="34" charset="-128"/>
              </a:rPr>
              <a:t>Say “mama” or “dada.”</a:t>
            </a:r>
            <a:endParaRPr lang="en-US" altLang="en-US" sz="2400" kern="1200" dirty="0">
              <a:solidFill>
                <a:srgbClr val="000000"/>
              </a:solidFill>
              <a:latin typeface="Arial (Body)"/>
              <a:ea typeface="ＭＳ Ｐゴシック" panose="020B0600070205080204" pitchFamily="34" charset="-128"/>
            </a:endParaRPr>
          </a:p>
        </p:txBody>
      </p:sp>
      <p:sp>
        <p:nvSpPr>
          <p:cNvPr id="3" name="Content Placeholder 2"/>
          <p:cNvSpPr>
            <a:spLocks noGrp="1"/>
          </p:cNvSpPr>
          <p:nvPr>
            <p:ph sz="quarter" idx="13"/>
          </p:nvPr>
        </p:nvSpPr>
        <p:spPr>
          <a:xfrm>
            <a:off x="5535907" y="2278063"/>
            <a:ext cx="1658843" cy="558800"/>
          </a:xfrm>
        </p:spPr>
        <p:txBody>
          <a:bodyPr wrap="square" lIns="91425" tIns="91425" rIns="91425" bIns="91425">
            <a:noAutofit/>
          </a:bodyPr>
          <a:lstStyle/>
          <a:p>
            <a:pPr marL="0" lvl="0" indent="0" fontAlgn="base">
              <a:spcBef>
                <a:spcPct val="0"/>
              </a:spcBef>
              <a:spcAft>
                <a:spcPct val="0"/>
              </a:spcAft>
              <a:buSzPts val="2400"/>
              <a:buNone/>
              <a:defRPr/>
            </a:pPr>
            <a:r>
              <a:rPr lang="en-US" sz="2400" kern="1200" dirty="0" smtClean="0">
                <a:solidFill>
                  <a:srgbClr val="000000"/>
                </a:solidFill>
                <a:latin typeface="Arial (Body)"/>
                <a:ea typeface="Verdana" pitchFamily="-65" charset="0"/>
                <a:cs typeface="Verdana" pitchFamily="-65" charset="0"/>
                <a:hlinkClick r:id="rId3" action="ppaction://hlinksldjump"/>
              </a:rPr>
              <a:t>2 months</a:t>
            </a:r>
            <a:endParaRPr lang="en-US" sz="2400" kern="1200" dirty="0">
              <a:solidFill>
                <a:srgbClr val="000000"/>
              </a:solidFill>
              <a:latin typeface="Arial (Body)"/>
              <a:ea typeface="Verdana" pitchFamily="-65" charset="0"/>
              <a:cs typeface="Verdana" pitchFamily="-65" charset="0"/>
            </a:endParaRPr>
          </a:p>
        </p:txBody>
      </p:sp>
      <p:sp>
        <p:nvSpPr>
          <p:cNvPr id="4" name="Content Placeholder 3"/>
          <p:cNvSpPr>
            <a:spLocks noGrp="1"/>
          </p:cNvSpPr>
          <p:nvPr>
            <p:ph sz="quarter" idx="14"/>
          </p:nvPr>
        </p:nvSpPr>
        <p:spPr>
          <a:xfrm>
            <a:off x="5535908" y="2954338"/>
            <a:ext cx="1660278" cy="502094"/>
          </a:xfrm>
        </p:spPr>
        <p:txBody>
          <a:bodyPr wrap="square" lIns="91425" tIns="91425" rIns="91425" bIns="91425">
            <a:noAutofit/>
          </a:bodyPr>
          <a:lstStyle/>
          <a:p>
            <a:pPr marL="0" lvl="0" indent="0" fontAlgn="base">
              <a:spcBef>
                <a:spcPct val="0"/>
              </a:spcBef>
              <a:spcAft>
                <a:spcPct val="0"/>
              </a:spcAft>
              <a:buSzPts val="2400"/>
              <a:buNone/>
              <a:defRPr/>
            </a:pPr>
            <a:r>
              <a:rPr lang="en-US" sz="2400" kern="1200" dirty="0" smtClean="0">
                <a:solidFill>
                  <a:srgbClr val="000000"/>
                </a:solidFill>
                <a:latin typeface="Arial (Body)"/>
                <a:ea typeface="Verdana" pitchFamily="-65" charset="0"/>
                <a:cs typeface="Verdana" pitchFamily="-65" charset="0"/>
                <a:hlinkClick r:id="rId3" action="ppaction://hlinksldjump"/>
              </a:rPr>
              <a:t>6 months</a:t>
            </a:r>
            <a:endParaRPr lang="en-US" sz="2400" kern="1200" dirty="0">
              <a:solidFill>
                <a:srgbClr val="000000"/>
              </a:solidFill>
              <a:latin typeface="Arial (Body)"/>
              <a:ea typeface="Verdana" pitchFamily="-65" charset="0"/>
              <a:cs typeface="Verdana" pitchFamily="-65" charset="0"/>
            </a:endParaRPr>
          </a:p>
        </p:txBody>
      </p:sp>
      <p:sp>
        <p:nvSpPr>
          <p:cNvPr id="6" name="Content Placeholder 5"/>
          <p:cNvSpPr>
            <a:spLocks noGrp="1"/>
          </p:cNvSpPr>
          <p:nvPr>
            <p:ph sz="quarter" idx="16"/>
          </p:nvPr>
        </p:nvSpPr>
        <p:spPr>
          <a:xfrm>
            <a:off x="5535907" y="3586853"/>
            <a:ext cx="1658843" cy="473083"/>
          </a:xfrm>
        </p:spPr>
        <p:txBody>
          <a:bodyPr wrap="square" lIns="91425" tIns="91425" rIns="91425" bIns="91425">
            <a:noAutofit/>
          </a:bodyPr>
          <a:lstStyle/>
          <a:p>
            <a:pPr marL="0" lvl="0" indent="0" fontAlgn="base">
              <a:spcBef>
                <a:spcPct val="0"/>
              </a:spcBef>
              <a:spcAft>
                <a:spcPct val="0"/>
              </a:spcAft>
              <a:buSzPts val="2400"/>
              <a:buNone/>
              <a:defRPr/>
            </a:pPr>
            <a:r>
              <a:rPr lang="en-US" sz="2400" kern="1200" dirty="0" smtClean="0">
                <a:solidFill>
                  <a:srgbClr val="000000"/>
                </a:solidFill>
                <a:latin typeface="Arial (Body)"/>
                <a:ea typeface="Verdana" pitchFamily="-65" charset="0"/>
                <a:cs typeface="Verdana" pitchFamily="-65" charset="0"/>
                <a:hlinkClick r:id="rId4" action="ppaction://hlinksldjump"/>
              </a:rPr>
              <a:t>12 months</a:t>
            </a:r>
            <a:endParaRPr lang="en-US" sz="2400" kern="1200" dirty="0">
              <a:solidFill>
                <a:srgbClr val="000000"/>
              </a:solidFill>
              <a:latin typeface="Arial (Body)"/>
              <a:ea typeface="Verdana" pitchFamily="-65" charset="0"/>
              <a:cs typeface="Verdana" pitchFamily="-65" charset="0"/>
            </a:endParaRPr>
          </a:p>
        </p:txBody>
      </p:sp>
      <p:sp>
        <p:nvSpPr>
          <p:cNvPr id="7" name="Content Placeholder 6"/>
          <p:cNvSpPr>
            <a:spLocks noGrp="1"/>
          </p:cNvSpPr>
          <p:nvPr>
            <p:ph sz="quarter" idx="17"/>
          </p:nvPr>
        </p:nvSpPr>
        <p:spPr>
          <a:xfrm>
            <a:off x="5537343" y="4195056"/>
            <a:ext cx="1658843" cy="417291"/>
          </a:xfrm>
        </p:spPr>
        <p:txBody>
          <a:bodyPr wrap="square" lIns="91425" tIns="91425" rIns="91425" bIns="91425">
            <a:noAutofit/>
          </a:bodyPr>
          <a:lstStyle/>
          <a:p>
            <a:pPr marL="0" lvl="0" indent="0" fontAlgn="base">
              <a:spcBef>
                <a:spcPct val="0"/>
              </a:spcBef>
              <a:spcAft>
                <a:spcPct val="0"/>
              </a:spcAft>
              <a:buSzPts val="2400"/>
              <a:buNone/>
              <a:defRPr/>
            </a:pPr>
            <a:r>
              <a:rPr lang="en-US" sz="2400" kern="1200" dirty="0" smtClean="0">
                <a:solidFill>
                  <a:srgbClr val="000000"/>
                </a:solidFill>
                <a:latin typeface="Arial (Body)"/>
                <a:ea typeface="Verdana" pitchFamily="-65" charset="0"/>
                <a:cs typeface="Verdana" pitchFamily="-65" charset="0"/>
                <a:hlinkClick r:id="rId3" action="ppaction://hlinksldjump"/>
              </a:rPr>
              <a:t>3 years</a:t>
            </a:r>
            <a:endParaRPr lang="en-US" sz="2400" kern="1200" dirty="0">
              <a:solidFill>
                <a:srgbClr val="000000"/>
              </a:solidFill>
              <a:latin typeface="Arial (Body)"/>
              <a:ea typeface="Verdana" pitchFamily="-65" charset="0"/>
              <a:cs typeface="Verdana" pitchFamily="-65" charset="0"/>
              <a:hlinkClick r:id="rId3" action="ppaction://hlinksldjump"/>
            </a:endParaRPr>
          </a:p>
        </p:txBody>
      </p:sp>
    </p:spTree>
    <p:extLst>
      <p:ext uri="{BB962C8B-B14F-4D97-AF65-F5344CB8AC3E}">
        <p14:creationId xmlns:p14="http://schemas.microsoft.com/office/powerpoint/2010/main" val="173079413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IN" dirty="0" smtClean="0">
                <a:latin typeface="Times New Roman" panose="02020603050405020304" pitchFamily="18" charset="0"/>
                <a:ea typeface="ＭＳ Ｐゴシック"/>
                <a:cs typeface="ＭＳ Ｐゴシック" pitchFamily="-65" charset="-128"/>
              </a:rPr>
              <a:t>Life Span Development </a:t>
            </a:r>
            <a:r>
              <a:rPr lang="en-IN" sz="2000" b="0" dirty="0" smtClean="0">
                <a:latin typeface="Times New Roman" panose="02020603050405020304" pitchFamily="18" charset="0"/>
                <a:ea typeface="ＭＳ Ｐゴシック"/>
                <a:cs typeface="ＭＳ Ｐゴシック" pitchFamily="-65" charset="-128"/>
              </a:rPr>
              <a:t>(21 of 41)</a:t>
            </a:r>
            <a:endParaRPr lang="en-US" sz="2000" b="0" dirty="0">
              <a:latin typeface="Times New Roman" panose="02020603050405020304" pitchFamily="18" charset="0"/>
              <a:ea typeface="ＭＳ Ｐゴシック"/>
              <a:cs typeface="ＭＳ Ｐゴシック" pitchFamily="-65" charset="-128"/>
            </a:endParaRPr>
          </a:p>
        </p:txBody>
      </p:sp>
      <p:sp>
        <p:nvSpPr>
          <p:cNvPr id="3" name="Text Placeholder 2"/>
          <p:cNvSpPr>
            <a:spLocks noGrp="1"/>
          </p:cNvSpPr>
          <p:nvPr>
            <p:ph type="body" idx="1"/>
          </p:nvPr>
        </p:nvSpPr>
        <p:spPr>
          <a:xfrm>
            <a:off x="457200" y="1600201"/>
            <a:ext cx="8229600" cy="928688"/>
          </a:xfrm>
        </p:spPr>
        <p:txBody>
          <a:bodyPr wrap="square" lIns="91425" tIns="91425" rIns="91425" bIns="91425">
            <a:noAutofit/>
          </a:bodyPr>
          <a:lstStyle/>
          <a:p>
            <a:pPr marL="255651" lvl="0" indent="-255651" eaLnBrk="0" fontAlgn="base" hangingPunct="0">
              <a:spcAft>
                <a:spcPct val="0"/>
              </a:spcAft>
              <a:buSzPts val="2400"/>
            </a:pPr>
            <a:r>
              <a:rPr lang="en-US" altLang="en-US" sz="2400" dirty="0" smtClean="0">
                <a:solidFill>
                  <a:srgbClr val="000000"/>
                </a:solidFill>
                <a:latin typeface="Arial (Body)"/>
                <a:ea typeface="ＭＳ Ｐゴシック"/>
              </a:rPr>
              <a:t>School-Age Children</a:t>
            </a:r>
            <a:endParaRPr lang="en-US" altLang="en-US" sz="2400" dirty="0">
              <a:solidFill>
                <a:srgbClr val="000000"/>
              </a:solidFill>
              <a:latin typeface="Arial (Body)"/>
              <a:ea typeface="ＭＳ Ｐゴシック"/>
            </a:endParaRPr>
          </a:p>
          <a:p>
            <a:pPr marL="741553" lvl="1" indent="-284353" eaLnBrk="0" fontAlgn="base" hangingPunct="0">
              <a:spcAft>
                <a:spcPct val="0"/>
              </a:spcAft>
              <a:buSzPts val="2400"/>
            </a:pPr>
            <a:r>
              <a:rPr lang="en-IN" altLang="en-US" sz="2400" dirty="0" smtClean="0">
                <a:solidFill>
                  <a:srgbClr val="000000"/>
                </a:solidFill>
                <a:latin typeface="Arial (Body)"/>
                <a:ea typeface="ＭＳ Ｐゴシック"/>
              </a:rPr>
              <a:t>A child between 6 and 12 years of age</a:t>
            </a:r>
            <a:endParaRPr lang="en-US" altLang="en-US" sz="2400" dirty="0">
              <a:solidFill>
                <a:srgbClr val="000000"/>
              </a:solidFill>
              <a:latin typeface="Arial (Body)"/>
              <a:ea typeface="ＭＳ Ｐゴシック"/>
            </a:endParaRPr>
          </a:p>
        </p:txBody>
      </p:sp>
      <p:pic>
        <p:nvPicPr>
          <p:cNvPr id="5" name="Picture 2" descr="A child jumps, holding a basketball and aiming for the hoop midai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61225" y="2655460"/>
            <a:ext cx="2619962" cy="3649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6952616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IN" dirty="0" smtClean="0">
                <a:latin typeface="Times New Roman" panose="02020603050405020304" pitchFamily="18" charset="0"/>
                <a:ea typeface="ＭＳ Ｐゴシック"/>
                <a:cs typeface="ＭＳ Ｐゴシック" pitchFamily="-65" charset="-128"/>
              </a:rPr>
              <a:t>Life Span Development </a:t>
            </a:r>
            <a:r>
              <a:rPr lang="en-IN" sz="2000" b="0" dirty="0" smtClean="0">
                <a:latin typeface="Times New Roman" panose="02020603050405020304" pitchFamily="18" charset="0"/>
                <a:ea typeface="ＭＳ Ｐゴシック"/>
                <a:cs typeface="ＭＳ Ｐゴシック" pitchFamily="-65" charset="-128"/>
              </a:rPr>
              <a:t>(22 of 41)</a:t>
            </a:r>
            <a:endParaRPr lang="en-US" sz="2000" b="0" dirty="0">
              <a:latin typeface="Times New Roman" panose="02020603050405020304" pitchFamily="18" charset="0"/>
              <a:ea typeface="ＭＳ Ｐゴシック"/>
              <a:cs typeface="ＭＳ Ｐゴシック" pitchFamily="-65" charset="-128"/>
            </a:endParaRPr>
          </a:p>
        </p:txBody>
      </p:sp>
      <p:sp>
        <p:nvSpPr>
          <p:cNvPr id="3" name="Text Placeholder 2"/>
          <p:cNvSpPr>
            <a:spLocks noGrp="1"/>
          </p:cNvSpPr>
          <p:nvPr>
            <p:ph type="body" idx="1"/>
          </p:nvPr>
        </p:nvSpPr>
        <p:spPr>
          <a:xfrm>
            <a:off x="457200" y="1600200"/>
            <a:ext cx="8229600" cy="2785348"/>
          </a:xfrm>
        </p:spPr>
        <p:txBody>
          <a:bodyPr wrap="square" lIns="91425" tIns="91425" rIns="91425" bIns="91425">
            <a:noAutofit/>
          </a:bodyPr>
          <a:lstStyle/>
          <a:p>
            <a:pPr marL="255600" lvl="1" indent="-255600" eaLnBrk="0" fontAlgn="base" hangingPunct="0">
              <a:spcBef>
                <a:spcPts val="1500"/>
              </a:spcBef>
              <a:spcAft>
                <a:spcPct val="0"/>
              </a:spcAft>
              <a:buSzPts val="2400"/>
              <a:buFont typeface="Arial" panose="020B0604020202020204" pitchFamily="34" charset="0"/>
              <a:buChar char="•"/>
            </a:pPr>
            <a:r>
              <a:rPr lang="en-US" altLang="en-US" sz="2400" dirty="0">
                <a:solidFill>
                  <a:srgbClr val="000000"/>
                </a:solidFill>
                <a:latin typeface="+mn-lt"/>
                <a:ea typeface="ＭＳ Ｐゴシック"/>
              </a:rPr>
              <a:t>School-Age </a:t>
            </a:r>
            <a:r>
              <a:rPr lang="en-US" altLang="en-US" sz="2400" dirty="0" smtClean="0">
                <a:solidFill>
                  <a:srgbClr val="000000"/>
                </a:solidFill>
                <a:latin typeface="+mn-lt"/>
                <a:ea typeface="ＭＳ Ｐゴシック"/>
              </a:rPr>
              <a:t>Children</a:t>
            </a:r>
          </a:p>
          <a:p>
            <a:pPr marL="741553" lvl="1" indent="-284353" eaLnBrk="0" fontAlgn="base" hangingPunct="0">
              <a:spcAft>
                <a:spcPct val="0"/>
              </a:spcAft>
              <a:buSzPts val="2400"/>
            </a:pPr>
            <a:r>
              <a:rPr lang="en-US" altLang="en-US" sz="2400" dirty="0" smtClean="0">
                <a:solidFill>
                  <a:srgbClr val="000000"/>
                </a:solidFill>
                <a:latin typeface="+mn-lt"/>
                <a:ea typeface="ＭＳ Ｐゴシック"/>
              </a:rPr>
              <a:t>Vital Signs</a:t>
            </a:r>
            <a:endParaRPr lang="en-US" altLang="en-US" sz="2400" dirty="0">
              <a:solidFill>
                <a:srgbClr val="000000"/>
              </a:solidFill>
              <a:latin typeface="+mn-lt"/>
              <a:ea typeface="ＭＳ Ｐゴシック"/>
            </a:endParaRPr>
          </a:p>
          <a:p>
            <a:pPr marL="1144778" lvl="2" indent="-230378" eaLnBrk="0" fontAlgn="base" hangingPunct="0">
              <a:spcAft>
                <a:spcPct val="0"/>
              </a:spcAft>
              <a:buSzPts val="2400"/>
            </a:pPr>
            <a:r>
              <a:rPr lang="en-US" altLang="en-US" sz="2400" dirty="0" smtClean="0">
                <a:solidFill>
                  <a:srgbClr val="000000"/>
                </a:solidFill>
                <a:latin typeface="+mn-lt"/>
                <a:ea typeface="ＭＳ Ｐゴシック"/>
              </a:rPr>
              <a:t>Heart rate 75–118/min</a:t>
            </a:r>
            <a:r>
              <a:rPr lang="en-US" altLang="en-US" sz="100" dirty="0" smtClean="0">
                <a:solidFill>
                  <a:schemeClr val="bg1"/>
                </a:solidFill>
                <a:latin typeface="+mn-lt"/>
                <a:ea typeface="ＭＳ Ｐゴシック"/>
              </a:rPr>
              <a:t>ute</a:t>
            </a:r>
            <a:endParaRPr lang="en-US" altLang="en-US" sz="100" dirty="0">
              <a:solidFill>
                <a:schemeClr val="bg1"/>
              </a:solidFill>
              <a:latin typeface="+mn-lt"/>
              <a:ea typeface="ＭＳ Ｐゴシック"/>
            </a:endParaRPr>
          </a:p>
          <a:p>
            <a:pPr marL="1144778" lvl="2" indent="-230378" eaLnBrk="0" fontAlgn="base" hangingPunct="0">
              <a:spcAft>
                <a:spcPct val="0"/>
              </a:spcAft>
              <a:buSzPts val="2400"/>
            </a:pPr>
            <a:r>
              <a:rPr lang="en-US" altLang="en-US" sz="2400" dirty="0" smtClean="0">
                <a:solidFill>
                  <a:srgbClr val="000000"/>
                </a:solidFill>
                <a:latin typeface="+mn-lt"/>
                <a:ea typeface="ＭＳ Ｐゴシック"/>
              </a:rPr>
              <a:t>Respiratory rate 18–25/min</a:t>
            </a:r>
            <a:r>
              <a:rPr lang="en-US" altLang="en-US" sz="100" dirty="0" smtClean="0">
                <a:solidFill>
                  <a:schemeClr val="bg1"/>
                </a:solidFill>
                <a:latin typeface="+mn-lt"/>
                <a:ea typeface="ＭＳ Ｐゴシック"/>
              </a:rPr>
              <a:t>ute</a:t>
            </a:r>
            <a:endParaRPr lang="en-US" altLang="en-US" sz="100" dirty="0">
              <a:solidFill>
                <a:schemeClr val="bg1"/>
              </a:solidFill>
              <a:latin typeface="+mn-lt"/>
              <a:ea typeface="ＭＳ Ｐゴシック"/>
            </a:endParaRPr>
          </a:p>
          <a:p>
            <a:pPr marL="1144778" lvl="2" indent="-230378" eaLnBrk="0" fontAlgn="base" hangingPunct="0">
              <a:spcAft>
                <a:spcPct val="0"/>
              </a:spcAft>
              <a:buSzPts val="2400"/>
            </a:pPr>
            <a:r>
              <a:rPr lang="pl-PL" altLang="en-US" sz="2400" dirty="0" smtClean="0">
                <a:solidFill>
                  <a:srgbClr val="000000"/>
                </a:solidFill>
                <a:latin typeface="+mn-lt"/>
                <a:ea typeface="ＭＳ Ｐゴシック"/>
              </a:rPr>
              <a:t>Systolic B</a:t>
            </a:r>
            <a:r>
              <a:rPr lang="pl-PL" altLang="en-US" sz="100" dirty="0" smtClean="0">
                <a:solidFill>
                  <a:srgbClr val="000000"/>
                </a:solidFill>
                <a:latin typeface="+mn-lt"/>
                <a:ea typeface="ＭＳ Ｐゴシック"/>
              </a:rPr>
              <a:t> </a:t>
            </a:r>
            <a:r>
              <a:rPr lang="pl-PL" altLang="en-US" sz="2400" dirty="0" smtClean="0">
                <a:solidFill>
                  <a:srgbClr val="000000"/>
                </a:solidFill>
                <a:latin typeface="+mn-lt"/>
                <a:ea typeface="ＭＳ Ｐゴシック"/>
              </a:rPr>
              <a:t>P 97–115 mmHg</a:t>
            </a:r>
            <a:endParaRPr lang="en-US" altLang="en-US" sz="2400" dirty="0">
              <a:solidFill>
                <a:srgbClr val="000000"/>
              </a:solidFill>
              <a:latin typeface="+mn-lt"/>
              <a:ea typeface="ＭＳ Ｐゴシック"/>
            </a:endParaRPr>
          </a:p>
          <a:p>
            <a:pPr marL="1144778" lvl="2" indent="-230378" eaLnBrk="0" fontAlgn="base" hangingPunct="0">
              <a:spcAft>
                <a:spcPct val="0"/>
              </a:spcAft>
              <a:buSzPts val="2400"/>
            </a:pPr>
            <a:r>
              <a:rPr lang="en-US" altLang="en-US" sz="2400" dirty="0" smtClean="0">
                <a:solidFill>
                  <a:srgbClr val="000000"/>
                </a:solidFill>
                <a:latin typeface="+mn-lt"/>
                <a:ea typeface="ＭＳ Ｐゴシック"/>
              </a:rPr>
              <a:t>Temperature 98.6 </a:t>
            </a:r>
            <a:r>
              <a:rPr lang="en-US" altLang="en-US" sz="2400" dirty="0">
                <a:solidFill>
                  <a:srgbClr val="000000"/>
                </a:solidFill>
                <a:latin typeface="+mn-lt"/>
                <a:ea typeface="ＭＳ Ｐゴシック"/>
                <a:cs typeface="Times New Roman" panose="02020603050405020304" pitchFamily="18" charset="0"/>
              </a:rPr>
              <a:t>℉</a:t>
            </a:r>
            <a:r>
              <a:rPr lang="en-US" altLang="en-US" sz="100" dirty="0">
                <a:solidFill>
                  <a:schemeClr val="bg1"/>
                </a:solidFill>
                <a:latin typeface="+mn-lt"/>
                <a:ea typeface="ＭＳ Ｐゴシック"/>
                <a:cs typeface="Times New Roman" panose="02020603050405020304" pitchFamily="18" charset="0"/>
              </a:rPr>
              <a:t>ahrenheit</a:t>
            </a:r>
            <a:endParaRPr lang="en-US" altLang="en-US" sz="100" dirty="0">
              <a:solidFill>
                <a:schemeClr val="bg1"/>
              </a:solidFill>
              <a:latin typeface="+mn-lt"/>
              <a:ea typeface="ＭＳ Ｐゴシック"/>
            </a:endParaRPr>
          </a:p>
        </p:txBody>
      </p:sp>
    </p:spTree>
    <p:extLst>
      <p:ext uri="{BB962C8B-B14F-4D97-AF65-F5344CB8AC3E}">
        <p14:creationId xmlns:p14="http://schemas.microsoft.com/office/powerpoint/2010/main" val="191596829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IN" dirty="0" smtClean="0">
                <a:latin typeface="Times New Roman" panose="02020603050405020304" pitchFamily="18" charset="0"/>
                <a:ea typeface="ＭＳ Ｐゴシック"/>
                <a:cs typeface="ＭＳ Ｐゴシック" pitchFamily="-65" charset="-128"/>
              </a:rPr>
              <a:t>Life Span Development </a:t>
            </a:r>
            <a:r>
              <a:rPr lang="en-IN" sz="2000" b="0" dirty="0" smtClean="0">
                <a:latin typeface="Times New Roman" panose="02020603050405020304" pitchFamily="18" charset="0"/>
                <a:ea typeface="ＭＳ Ｐゴシック"/>
                <a:cs typeface="ＭＳ Ｐゴシック" pitchFamily="-65" charset="-128"/>
              </a:rPr>
              <a:t>(23 of 41)</a:t>
            </a:r>
            <a:endParaRPr lang="en-US" sz="2000" b="0" dirty="0">
              <a:latin typeface="Times New Roman" panose="02020603050405020304" pitchFamily="18" charset="0"/>
              <a:ea typeface="ＭＳ Ｐゴシック"/>
              <a:cs typeface="ＭＳ Ｐゴシック" pitchFamily="-65" charset="-128"/>
            </a:endParaRPr>
          </a:p>
        </p:txBody>
      </p:sp>
      <p:sp>
        <p:nvSpPr>
          <p:cNvPr id="3" name="Text Placeholder 2"/>
          <p:cNvSpPr>
            <a:spLocks noGrp="1"/>
          </p:cNvSpPr>
          <p:nvPr>
            <p:ph type="body" idx="1"/>
          </p:nvPr>
        </p:nvSpPr>
        <p:spPr>
          <a:xfrm>
            <a:off x="457200" y="1600200"/>
            <a:ext cx="8229600" cy="3154679"/>
          </a:xfrm>
        </p:spPr>
        <p:txBody>
          <a:bodyPr wrap="square" lIns="91425" tIns="91425" rIns="91425" bIns="91425">
            <a:noAutofit/>
          </a:bodyPr>
          <a:lstStyle/>
          <a:p>
            <a:pPr marL="255600" lvl="1" indent="-255600" eaLnBrk="0" fontAlgn="base" hangingPunct="0">
              <a:spcBef>
                <a:spcPts val="1500"/>
              </a:spcBef>
              <a:spcAft>
                <a:spcPct val="0"/>
              </a:spcAft>
              <a:buSzPts val="2400"/>
              <a:buFont typeface="Arial" panose="020B0604020202020204" pitchFamily="34" charset="0"/>
              <a:buChar char="•"/>
            </a:pPr>
            <a:r>
              <a:rPr lang="en-US" altLang="en-US" sz="2400" dirty="0">
                <a:solidFill>
                  <a:srgbClr val="000000"/>
                </a:solidFill>
                <a:latin typeface="Arial (Body)"/>
                <a:ea typeface="ＭＳ Ｐゴシック"/>
              </a:rPr>
              <a:t>School-Age </a:t>
            </a:r>
            <a:r>
              <a:rPr lang="en-US" altLang="en-US" sz="2400" dirty="0" smtClean="0">
                <a:solidFill>
                  <a:srgbClr val="000000"/>
                </a:solidFill>
                <a:latin typeface="Arial (Body)"/>
                <a:ea typeface="ＭＳ Ｐゴシック"/>
              </a:rPr>
              <a:t>Children</a:t>
            </a:r>
          </a:p>
          <a:p>
            <a:pPr marL="741553" lvl="1" indent="-284353" eaLnBrk="0" fontAlgn="base" hangingPunct="0">
              <a:spcAft>
                <a:spcPct val="0"/>
              </a:spcAft>
              <a:buSzPts val="2400"/>
            </a:pPr>
            <a:r>
              <a:rPr lang="en-US" altLang="en-US" sz="2400" dirty="0" smtClean="0">
                <a:solidFill>
                  <a:srgbClr val="000000"/>
                </a:solidFill>
                <a:latin typeface="Arial (Body)"/>
                <a:ea typeface="ＭＳ Ｐゴシック"/>
              </a:rPr>
              <a:t>Physiologic Changes</a:t>
            </a:r>
            <a:endParaRPr lang="en-US" altLang="en-US" sz="2400" dirty="0">
              <a:solidFill>
                <a:srgbClr val="000000"/>
              </a:solidFill>
              <a:latin typeface="Arial (Body)"/>
              <a:ea typeface="ＭＳ Ｐゴシック"/>
            </a:endParaRPr>
          </a:p>
          <a:p>
            <a:pPr marL="1144778" lvl="2" indent="-230378" eaLnBrk="0" fontAlgn="base" hangingPunct="0">
              <a:spcAft>
                <a:spcPct val="0"/>
              </a:spcAft>
              <a:buSzPts val="2400"/>
            </a:pPr>
            <a:r>
              <a:rPr lang="en-IN" altLang="en-US" sz="2400" dirty="0" smtClean="0">
                <a:solidFill>
                  <a:srgbClr val="000000"/>
                </a:solidFill>
                <a:latin typeface="Arial (Body)"/>
                <a:ea typeface="ＭＳ Ｐゴシック"/>
              </a:rPr>
              <a:t>Bones increase in density and grow large.</a:t>
            </a:r>
            <a:endParaRPr lang="en-US" altLang="en-US" sz="2400" dirty="0">
              <a:solidFill>
                <a:srgbClr val="000000"/>
              </a:solidFill>
              <a:latin typeface="Arial (Body)"/>
              <a:ea typeface="ＭＳ Ｐゴシック"/>
            </a:endParaRPr>
          </a:p>
          <a:p>
            <a:pPr marL="1144778" lvl="2" indent="-230378" eaLnBrk="0" fontAlgn="base" hangingPunct="0">
              <a:spcAft>
                <a:spcPct val="0"/>
              </a:spcAft>
              <a:buSzPts val="2400"/>
            </a:pPr>
            <a:r>
              <a:rPr lang="en-IN" altLang="en-US" sz="2400" dirty="0" smtClean="0">
                <a:solidFill>
                  <a:srgbClr val="000000"/>
                </a:solidFill>
                <a:latin typeface="Arial (Body)"/>
                <a:ea typeface="ＭＳ Ｐゴシック"/>
              </a:rPr>
              <a:t>Primary teeth are replaced with permanent teeth.</a:t>
            </a:r>
            <a:endParaRPr lang="en-US" altLang="en-US" sz="2400" dirty="0">
              <a:solidFill>
                <a:srgbClr val="000000"/>
              </a:solidFill>
              <a:latin typeface="Arial (Body)"/>
              <a:ea typeface="ＭＳ Ｐゴシック"/>
            </a:endParaRPr>
          </a:p>
          <a:p>
            <a:pPr marL="1144778" lvl="2" indent="-230378" eaLnBrk="0" fontAlgn="base" hangingPunct="0">
              <a:spcAft>
                <a:spcPct val="0"/>
              </a:spcAft>
              <a:buSzPts val="2400"/>
            </a:pPr>
            <a:r>
              <a:rPr lang="en-IN" altLang="en-US" sz="2400" dirty="0" smtClean="0">
                <a:solidFill>
                  <a:srgbClr val="000000"/>
                </a:solidFill>
                <a:latin typeface="Arial (Body)"/>
                <a:ea typeface="ＭＳ Ｐゴシック"/>
              </a:rPr>
              <a:t>Ability to read and write.</a:t>
            </a:r>
            <a:endParaRPr lang="en-US" altLang="en-US" sz="2400" dirty="0">
              <a:solidFill>
                <a:srgbClr val="000000"/>
              </a:solidFill>
              <a:latin typeface="Arial (Body)"/>
              <a:ea typeface="ＭＳ Ｐゴシック"/>
            </a:endParaRPr>
          </a:p>
          <a:p>
            <a:pPr marL="1144778" lvl="2" indent="-230378" eaLnBrk="0" fontAlgn="base" hangingPunct="0">
              <a:spcAft>
                <a:spcPct val="0"/>
              </a:spcAft>
              <a:buSzPts val="2400"/>
            </a:pPr>
            <a:r>
              <a:rPr lang="en-IN" altLang="en-US" sz="2400" dirty="0" smtClean="0">
                <a:solidFill>
                  <a:srgbClr val="000000"/>
                </a:solidFill>
                <a:latin typeface="Arial (Body)"/>
                <a:ea typeface="ＭＳ Ｐゴシック"/>
              </a:rPr>
              <a:t>Nocturnal enuresis may continue after the age of 10.</a:t>
            </a:r>
            <a:endParaRPr lang="en-US" altLang="en-US" sz="2400" dirty="0">
              <a:solidFill>
                <a:srgbClr val="000000"/>
              </a:solidFill>
              <a:latin typeface="Arial (Body)"/>
              <a:ea typeface="ＭＳ Ｐゴシック"/>
            </a:endParaRPr>
          </a:p>
        </p:txBody>
      </p:sp>
    </p:spTree>
    <p:extLst>
      <p:ext uri="{BB962C8B-B14F-4D97-AF65-F5344CB8AC3E}">
        <p14:creationId xmlns:p14="http://schemas.microsoft.com/office/powerpoint/2010/main" val="393357747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IN" dirty="0" smtClean="0">
                <a:latin typeface="Times New Roman" panose="02020603050405020304" pitchFamily="18" charset="0"/>
                <a:ea typeface="ＭＳ Ｐゴシック"/>
                <a:cs typeface="ＭＳ Ｐゴシック" pitchFamily="-65" charset="-128"/>
              </a:rPr>
              <a:t>Life Span Development </a:t>
            </a:r>
            <a:r>
              <a:rPr lang="en-IN" sz="2000" b="0" dirty="0" smtClean="0">
                <a:latin typeface="Times New Roman" panose="02020603050405020304" pitchFamily="18" charset="0"/>
                <a:ea typeface="ＭＳ Ｐゴシック"/>
                <a:cs typeface="ＭＳ Ｐゴシック" pitchFamily="-65" charset="-128"/>
              </a:rPr>
              <a:t>(24 of 41)</a:t>
            </a:r>
            <a:endParaRPr lang="en-US" sz="2000" b="0" dirty="0">
              <a:latin typeface="Times New Roman" panose="02020603050405020304" pitchFamily="18" charset="0"/>
              <a:ea typeface="ＭＳ Ｐゴシック"/>
              <a:cs typeface="ＭＳ Ｐゴシック" pitchFamily="-65" charset="-128"/>
            </a:endParaRPr>
          </a:p>
        </p:txBody>
      </p:sp>
      <p:sp>
        <p:nvSpPr>
          <p:cNvPr id="3" name="Text Placeholder 2"/>
          <p:cNvSpPr>
            <a:spLocks noGrp="1"/>
          </p:cNvSpPr>
          <p:nvPr>
            <p:ph type="body" idx="1"/>
          </p:nvPr>
        </p:nvSpPr>
        <p:spPr>
          <a:xfrm>
            <a:off x="457200" y="1600200"/>
            <a:ext cx="8229600" cy="3154679"/>
          </a:xfrm>
        </p:spPr>
        <p:txBody>
          <a:bodyPr wrap="square" lIns="91425" tIns="91425" rIns="91425" bIns="91425">
            <a:noAutofit/>
          </a:bodyPr>
          <a:lstStyle/>
          <a:p>
            <a:pPr marL="255600" lvl="1" indent="-255600" eaLnBrk="0" fontAlgn="base" hangingPunct="0">
              <a:spcBef>
                <a:spcPts val="1500"/>
              </a:spcBef>
              <a:spcAft>
                <a:spcPct val="0"/>
              </a:spcAft>
              <a:buSzPts val="2400"/>
              <a:buFont typeface="Arial" panose="020B0604020202020204" pitchFamily="34" charset="0"/>
              <a:buChar char="•"/>
            </a:pPr>
            <a:r>
              <a:rPr lang="en-US" altLang="en-US" sz="2400" dirty="0">
                <a:solidFill>
                  <a:srgbClr val="000000"/>
                </a:solidFill>
                <a:latin typeface="+mn-lt"/>
                <a:ea typeface="ＭＳ Ｐゴシック"/>
              </a:rPr>
              <a:t>School-Age Children</a:t>
            </a:r>
          </a:p>
          <a:p>
            <a:pPr lvl="1"/>
            <a:r>
              <a:rPr lang="en-US" altLang="en-US" sz="2400" dirty="0">
                <a:latin typeface="+mn-lt"/>
              </a:rPr>
              <a:t>Psychosocial Changes</a:t>
            </a:r>
          </a:p>
          <a:p>
            <a:pPr marL="1144778" lvl="2" indent="-230378" eaLnBrk="0" fontAlgn="base" hangingPunct="0">
              <a:spcAft>
                <a:spcPct val="0"/>
              </a:spcAft>
              <a:buSzPts val="2400"/>
            </a:pPr>
            <a:r>
              <a:rPr lang="en-US" altLang="en-US" sz="2400" dirty="0" smtClean="0">
                <a:solidFill>
                  <a:srgbClr val="000000"/>
                </a:solidFill>
                <a:latin typeface="+mn-lt"/>
                <a:ea typeface="ＭＳ Ｐゴシック"/>
              </a:rPr>
              <a:t>Friendships are important.</a:t>
            </a:r>
            <a:endParaRPr lang="en-US" altLang="en-US" sz="2400" dirty="0">
              <a:solidFill>
                <a:srgbClr val="000000"/>
              </a:solidFill>
              <a:latin typeface="+mn-lt"/>
              <a:ea typeface="ＭＳ Ｐゴシック"/>
            </a:endParaRPr>
          </a:p>
          <a:p>
            <a:pPr marL="1144778" lvl="2" indent="-230378" eaLnBrk="0" fontAlgn="base" hangingPunct="0">
              <a:spcAft>
                <a:spcPct val="0"/>
              </a:spcAft>
              <a:buSzPts val="2400"/>
            </a:pPr>
            <a:r>
              <a:rPr lang="en-US" altLang="en-US" sz="2400" dirty="0" smtClean="0">
                <a:solidFill>
                  <a:srgbClr val="000000"/>
                </a:solidFill>
                <a:latin typeface="+mn-lt"/>
                <a:ea typeface="ＭＳ Ｐゴシック"/>
              </a:rPr>
              <a:t>Problem-solving skills develop.</a:t>
            </a:r>
          </a:p>
          <a:p>
            <a:pPr marL="1144778" lvl="2" indent="-230378" eaLnBrk="0" fontAlgn="base" hangingPunct="0">
              <a:spcAft>
                <a:spcPct val="0"/>
              </a:spcAft>
              <a:buSzPts val="2400"/>
            </a:pPr>
            <a:r>
              <a:rPr lang="en-IN" altLang="en-US" sz="2400" dirty="0" smtClean="0">
                <a:solidFill>
                  <a:srgbClr val="000000"/>
                </a:solidFill>
                <a:latin typeface="+mn-lt"/>
                <a:ea typeface="ＭＳ Ｐゴシック"/>
              </a:rPr>
              <a:t>Self-concept, self-esteem, and morals develop.</a:t>
            </a:r>
            <a:endParaRPr lang="en-US" altLang="en-US" sz="2400" dirty="0" smtClean="0">
              <a:solidFill>
                <a:srgbClr val="000000"/>
              </a:solidFill>
              <a:latin typeface="+mn-lt"/>
              <a:ea typeface="ＭＳ Ｐゴシック"/>
            </a:endParaRPr>
          </a:p>
          <a:p>
            <a:pPr marL="1144778" lvl="2" indent="-230378" eaLnBrk="0" fontAlgn="base" hangingPunct="0">
              <a:spcAft>
                <a:spcPct val="0"/>
              </a:spcAft>
              <a:buSzPts val="2400"/>
            </a:pPr>
            <a:r>
              <a:rPr lang="en-IN" altLang="en-US" sz="2400" dirty="0" smtClean="0">
                <a:solidFill>
                  <a:srgbClr val="000000"/>
                </a:solidFill>
                <a:latin typeface="+mn-lt"/>
                <a:ea typeface="ＭＳ Ｐゴシック"/>
              </a:rPr>
              <a:t>Increased understanding of pain, illness, injury, and death.</a:t>
            </a:r>
            <a:endParaRPr lang="en-US" altLang="en-US" sz="2400" dirty="0">
              <a:solidFill>
                <a:srgbClr val="000000"/>
              </a:solidFill>
              <a:latin typeface="+mn-lt"/>
              <a:ea typeface="ＭＳ Ｐゴシック"/>
            </a:endParaRPr>
          </a:p>
        </p:txBody>
      </p:sp>
    </p:spTree>
    <p:extLst>
      <p:ext uri="{BB962C8B-B14F-4D97-AF65-F5344CB8AC3E}">
        <p14:creationId xmlns:p14="http://schemas.microsoft.com/office/powerpoint/2010/main" val="221914623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IN" dirty="0" smtClean="0">
                <a:latin typeface="Times New Roman" panose="02020603050405020304" pitchFamily="18" charset="0"/>
                <a:ea typeface="ＭＳ Ｐゴシック"/>
                <a:cs typeface="ＭＳ Ｐゴシック" pitchFamily="-65" charset="-128"/>
              </a:rPr>
              <a:t>Life Span Development </a:t>
            </a:r>
            <a:r>
              <a:rPr lang="en-IN" sz="2000" b="0" dirty="0" smtClean="0">
                <a:latin typeface="Times New Roman" panose="02020603050405020304" pitchFamily="18" charset="0"/>
                <a:ea typeface="ＭＳ Ｐゴシック"/>
                <a:cs typeface="ＭＳ Ｐゴシック" pitchFamily="-65" charset="-128"/>
              </a:rPr>
              <a:t>(25 of 41)</a:t>
            </a:r>
            <a:endParaRPr lang="en-US" sz="2000" b="0" dirty="0">
              <a:latin typeface="Times New Roman" panose="02020603050405020304" pitchFamily="18" charset="0"/>
              <a:ea typeface="ＭＳ Ｐゴシック"/>
              <a:cs typeface="ＭＳ Ｐゴシック" pitchFamily="-65" charset="-128"/>
            </a:endParaRPr>
          </a:p>
        </p:txBody>
      </p:sp>
      <p:sp>
        <p:nvSpPr>
          <p:cNvPr id="3" name="Text Placeholder 2"/>
          <p:cNvSpPr>
            <a:spLocks noGrp="1"/>
          </p:cNvSpPr>
          <p:nvPr>
            <p:ph type="body" idx="1"/>
          </p:nvPr>
        </p:nvSpPr>
        <p:spPr>
          <a:xfrm>
            <a:off x="457200" y="1600201"/>
            <a:ext cx="8229600" cy="928688"/>
          </a:xfrm>
        </p:spPr>
        <p:txBody>
          <a:bodyPr wrap="square" lIns="91425" tIns="91425" rIns="91425" bIns="91425">
            <a:noAutofit/>
          </a:bodyPr>
          <a:lstStyle/>
          <a:p>
            <a:pPr marL="255651" lvl="0" indent="-255651" eaLnBrk="0" fontAlgn="base" hangingPunct="0">
              <a:spcAft>
                <a:spcPct val="0"/>
              </a:spcAft>
              <a:buSzPts val="2400"/>
            </a:pPr>
            <a:r>
              <a:rPr lang="en-US" altLang="en-US" sz="2400" dirty="0" smtClean="0">
                <a:solidFill>
                  <a:srgbClr val="000000"/>
                </a:solidFill>
                <a:latin typeface="Arial (Body)"/>
                <a:ea typeface="ＭＳ Ｐゴシック"/>
              </a:rPr>
              <a:t>Adolescence</a:t>
            </a:r>
            <a:endParaRPr lang="en-US" altLang="en-US" sz="2400" dirty="0">
              <a:solidFill>
                <a:srgbClr val="000000"/>
              </a:solidFill>
              <a:latin typeface="Arial (Body)"/>
              <a:ea typeface="ＭＳ Ｐゴシック"/>
            </a:endParaRPr>
          </a:p>
          <a:p>
            <a:pPr marL="741553" lvl="1" indent="-284353" eaLnBrk="0" fontAlgn="base" hangingPunct="0">
              <a:spcAft>
                <a:spcPct val="0"/>
              </a:spcAft>
              <a:buSzPts val="2400"/>
            </a:pPr>
            <a:r>
              <a:rPr lang="en-IN" altLang="en-US" sz="2400" dirty="0" smtClean="0">
                <a:solidFill>
                  <a:srgbClr val="000000"/>
                </a:solidFill>
                <a:latin typeface="Arial (Body)"/>
                <a:ea typeface="ＭＳ Ｐゴシック"/>
              </a:rPr>
              <a:t>Ages 12 to 18 years</a:t>
            </a:r>
            <a:endParaRPr lang="en-US" altLang="en-US" sz="2400" dirty="0">
              <a:solidFill>
                <a:srgbClr val="000000"/>
              </a:solidFill>
              <a:latin typeface="Arial (Body)"/>
              <a:ea typeface="ＭＳ Ｐゴシック"/>
            </a:endParaRPr>
          </a:p>
        </p:txBody>
      </p:sp>
      <p:pic>
        <p:nvPicPr>
          <p:cNvPr id="5" name="Picture 2" descr="A young boy and young girl smile while listening to a personal music player, standing in a living room next to an electric guita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97558" y="2695780"/>
            <a:ext cx="2831458" cy="3569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205062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IN" dirty="0" smtClean="0">
                <a:latin typeface="Times New Roman" panose="02020603050405020304" pitchFamily="18" charset="0"/>
                <a:ea typeface="ＭＳ Ｐゴシック"/>
                <a:cs typeface="ＭＳ Ｐゴシック" pitchFamily="-65" charset="-128"/>
              </a:rPr>
              <a:t>Case Study Introduction </a:t>
            </a:r>
            <a:r>
              <a:rPr lang="en-IN" sz="2000" b="0" dirty="0" smtClean="0">
                <a:latin typeface="Times New Roman" panose="02020603050405020304" pitchFamily="18" charset="0"/>
                <a:ea typeface="ＭＳ Ｐゴシック"/>
                <a:cs typeface="ＭＳ Ｐゴシック" pitchFamily="-65" charset="-128"/>
              </a:rPr>
              <a:t>(1 of 2)</a:t>
            </a:r>
            <a:endParaRPr lang="en-US" sz="2000" b="0" dirty="0">
              <a:latin typeface="Times New Roman" panose="02020603050405020304" pitchFamily="18" charset="0"/>
              <a:ea typeface="ＭＳ Ｐゴシック"/>
              <a:cs typeface="ＭＳ Ｐゴシック" pitchFamily="-65" charset="-128"/>
            </a:endParaRPr>
          </a:p>
        </p:txBody>
      </p:sp>
      <p:sp>
        <p:nvSpPr>
          <p:cNvPr id="3" name="Text Placeholder 2"/>
          <p:cNvSpPr>
            <a:spLocks noGrp="1"/>
          </p:cNvSpPr>
          <p:nvPr>
            <p:ph type="body" idx="1"/>
          </p:nvPr>
        </p:nvSpPr>
        <p:spPr>
          <a:xfrm>
            <a:off x="457200" y="1600200"/>
            <a:ext cx="8229600" cy="2105161"/>
          </a:xfrm>
        </p:spPr>
        <p:txBody>
          <a:bodyPr wrap="square" lIns="91425" tIns="91425" rIns="91425" bIns="91425">
            <a:noAutofit/>
          </a:bodyPr>
          <a:lstStyle/>
          <a:p>
            <a:pPr marL="0" lvl="0" indent="0" eaLnBrk="0" fontAlgn="base" hangingPunct="0">
              <a:spcBef>
                <a:spcPct val="20000"/>
              </a:spcBef>
              <a:spcAft>
                <a:spcPct val="0"/>
              </a:spcAft>
              <a:buSzPts val="2400"/>
              <a:buNone/>
              <a:tabLst/>
            </a:pPr>
            <a:r>
              <a:rPr lang="en-IN" altLang="en-US" sz="2400" dirty="0" smtClean="0">
                <a:solidFill>
                  <a:srgbClr val="000000"/>
                </a:solidFill>
                <a:latin typeface="Arial (Body)"/>
                <a:ea typeface="ＭＳ Ｐゴシック"/>
              </a:rPr>
              <a:t>E</a:t>
            </a:r>
            <a:r>
              <a:rPr lang="en-IN" altLang="en-US" sz="100" dirty="0" smtClean="0">
                <a:solidFill>
                  <a:srgbClr val="000000"/>
                </a:solidFill>
                <a:latin typeface="Arial (Body)"/>
                <a:ea typeface="ＭＳ Ｐゴシック"/>
              </a:rPr>
              <a:t> </a:t>
            </a:r>
            <a:r>
              <a:rPr lang="en-IN" altLang="en-US" sz="2400" dirty="0" smtClean="0">
                <a:solidFill>
                  <a:srgbClr val="000000"/>
                </a:solidFill>
                <a:latin typeface="Arial (Body)"/>
                <a:ea typeface="ＭＳ Ｐゴシック"/>
              </a:rPr>
              <a:t>M</a:t>
            </a:r>
            <a:r>
              <a:rPr lang="en-IN" altLang="en-US" sz="100" dirty="0" smtClean="0">
                <a:solidFill>
                  <a:srgbClr val="000000"/>
                </a:solidFill>
                <a:latin typeface="Arial (Body)"/>
                <a:ea typeface="ＭＳ Ｐゴシック"/>
              </a:rPr>
              <a:t> </a:t>
            </a:r>
            <a:r>
              <a:rPr lang="en-IN" altLang="en-US" sz="2400" dirty="0" smtClean="0">
                <a:solidFill>
                  <a:srgbClr val="000000"/>
                </a:solidFill>
                <a:latin typeface="Arial (Body)"/>
                <a:ea typeface="ＭＳ Ｐゴシック"/>
              </a:rPr>
              <a:t>T</a:t>
            </a:r>
            <a:r>
              <a:rPr lang="en-IN" altLang="en-US" sz="100" dirty="0" smtClean="0">
                <a:solidFill>
                  <a:srgbClr val="000000"/>
                </a:solidFill>
                <a:latin typeface="Arial (Body)"/>
                <a:ea typeface="ＭＳ Ｐゴシック"/>
              </a:rPr>
              <a:t> </a:t>
            </a:r>
            <a:r>
              <a:rPr lang="en-IN" altLang="en-US" sz="2400" dirty="0" smtClean="0">
                <a:solidFill>
                  <a:srgbClr val="000000"/>
                </a:solidFill>
                <a:latin typeface="Arial (Body)"/>
                <a:ea typeface="ＭＳ Ｐゴシック"/>
              </a:rPr>
              <a:t>s Michael Hitchens and Jo Levitt are finishing their daily vehicle checklist when their dispatch tones sound.</a:t>
            </a:r>
          </a:p>
          <a:p>
            <a:pPr marL="0" lvl="0" indent="0" eaLnBrk="0" fontAlgn="base" hangingPunct="0">
              <a:spcAft>
                <a:spcPct val="0"/>
              </a:spcAft>
              <a:buSzPts val="2400"/>
              <a:buNone/>
              <a:tabLst/>
            </a:pPr>
            <a:r>
              <a:rPr lang="en-IN" altLang="en-US" sz="2400" dirty="0" smtClean="0">
                <a:solidFill>
                  <a:srgbClr val="000000"/>
                </a:solidFill>
                <a:latin typeface="Arial (Body)"/>
                <a:ea typeface="ＭＳ Ｐゴシック"/>
              </a:rPr>
              <a:t>“Ambulance 10, Engine 10, Ambulance 14, and Rescue 14. Respond for a vehicle crash with entrapment on Highway 15 at the 132 mile marker.”</a:t>
            </a:r>
            <a:endParaRPr lang="en-US" altLang="en-US" sz="2400" dirty="0">
              <a:solidFill>
                <a:srgbClr val="000000"/>
              </a:solidFill>
              <a:latin typeface="Arial (Body)"/>
              <a:ea typeface="ＭＳ Ｐゴシック"/>
            </a:endParaRPr>
          </a:p>
        </p:txBody>
      </p:sp>
    </p:spTree>
    <p:extLst>
      <p:ext uri="{BB962C8B-B14F-4D97-AF65-F5344CB8AC3E}">
        <p14:creationId xmlns:p14="http://schemas.microsoft.com/office/powerpoint/2010/main" val="375989962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IN" dirty="0" smtClean="0">
                <a:latin typeface="Times New Roman" panose="02020603050405020304" pitchFamily="18" charset="0"/>
                <a:ea typeface="ＭＳ Ｐゴシック"/>
                <a:cs typeface="ＭＳ Ｐゴシック" pitchFamily="-65" charset="-128"/>
              </a:rPr>
              <a:t>Life Span Development </a:t>
            </a:r>
            <a:r>
              <a:rPr lang="en-IN" sz="2000" b="0" dirty="0" smtClean="0">
                <a:latin typeface="Times New Roman" panose="02020603050405020304" pitchFamily="18" charset="0"/>
                <a:ea typeface="ＭＳ Ｐゴシック"/>
                <a:cs typeface="ＭＳ Ｐゴシック" pitchFamily="-65" charset="-128"/>
              </a:rPr>
              <a:t>(26 of 41)</a:t>
            </a:r>
            <a:endParaRPr lang="en-US" sz="2000" b="0" dirty="0">
              <a:latin typeface="Times New Roman" panose="02020603050405020304" pitchFamily="18" charset="0"/>
              <a:ea typeface="ＭＳ Ｐゴシック"/>
              <a:cs typeface="ＭＳ Ｐゴシック" pitchFamily="-65" charset="-128"/>
            </a:endParaRPr>
          </a:p>
        </p:txBody>
      </p:sp>
      <p:sp>
        <p:nvSpPr>
          <p:cNvPr id="3" name="Text Placeholder 2"/>
          <p:cNvSpPr>
            <a:spLocks noGrp="1"/>
          </p:cNvSpPr>
          <p:nvPr>
            <p:ph type="body" idx="1"/>
          </p:nvPr>
        </p:nvSpPr>
        <p:spPr>
          <a:xfrm>
            <a:off x="457200" y="1600200"/>
            <a:ext cx="8229600" cy="2785348"/>
          </a:xfrm>
        </p:spPr>
        <p:txBody>
          <a:bodyPr wrap="square" lIns="91425" tIns="91425" rIns="91425" bIns="91425">
            <a:noAutofit/>
          </a:bodyPr>
          <a:lstStyle/>
          <a:p>
            <a:pPr marL="255600" lvl="1" indent="-255600" eaLnBrk="0" fontAlgn="base" hangingPunct="0">
              <a:spcBef>
                <a:spcPts val="1500"/>
              </a:spcBef>
              <a:spcAft>
                <a:spcPct val="0"/>
              </a:spcAft>
              <a:buSzPts val="2400"/>
              <a:buFont typeface="Arial" panose="020B0604020202020204" pitchFamily="34" charset="0"/>
              <a:buChar char="•"/>
            </a:pPr>
            <a:r>
              <a:rPr lang="en-US" altLang="en-US" sz="2400" dirty="0" smtClean="0">
                <a:solidFill>
                  <a:srgbClr val="000000"/>
                </a:solidFill>
                <a:latin typeface="+mn-lt"/>
                <a:ea typeface="ＭＳ Ｐゴシック"/>
              </a:rPr>
              <a:t>Adolescence</a:t>
            </a:r>
          </a:p>
          <a:p>
            <a:pPr marL="741553" lvl="1" indent="-284353" eaLnBrk="0" fontAlgn="base" hangingPunct="0">
              <a:spcAft>
                <a:spcPct val="0"/>
              </a:spcAft>
              <a:buSzPts val="2400"/>
            </a:pPr>
            <a:r>
              <a:rPr lang="en-US" altLang="en-US" sz="2400" dirty="0" smtClean="0">
                <a:solidFill>
                  <a:srgbClr val="000000"/>
                </a:solidFill>
                <a:latin typeface="+mn-lt"/>
                <a:ea typeface="ＭＳ Ｐゴシック"/>
              </a:rPr>
              <a:t>Vital Signs</a:t>
            </a:r>
            <a:endParaRPr lang="en-US" altLang="en-US" sz="2400" dirty="0">
              <a:solidFill>
                <a:srgbClr val="000000"/>
              </a:solidFill>
              <a:latin typeface="+mn-lt"/>
              <a:ea typeface="ＭＳ Ｐゴシック"/>
            </a:endParaRPr>
          </a:p>
          <a:p>
            <a:pPr marL="1144778" lvl="2" indent="-230378" eaLnBrk="0" fontAlgn="base" hangingPunct="0">
              <a:spcAft>
                <a:spcPct val="0"/>
              </a:spcAft>
              <a:buSzPts val="2400"/>
            </a:pPr>
            <a:r>
              <a:rPr lang="en-US" altLang="en-US" sz="2400" dirty="0" smtClean="0">
                <a:solidFill>
                  <a:srgbClr val="000000"/>
                </a:solidFill>
                <a:latin typeface="+mn-lt"/>
                <a:ea typeface="ＭＳ Ｐゴシック"/>
              </a:rPr>
              <a:t>Heart rate 60–100/min</a:t>
            </a:r>
            <a:r>
              <a:rPr lang="en-US" altLang="en-US" sz="100" dirty="0" smtClean="0">
                <a:solidFill>
                  <a:schemeClr val="bg1"/>
                </a:solidFill>
                <a:latin typeface="+mn-lt"/>
                <a:ea typeface="ＭＳ Ｐゴシック"/>
              </a:rPr>
              <a:t>ute</a:t>
            </a:r>
            <a:endParaRPr lang="en-US" altLang="en-US" sz="100" dirty="0">
              <a:solidFill>
                <a:schemeClr val="bg1"/>
              </a:solidFill>
              <a:latin typeface="+mn-lt"/>
              <a:ea typeface="ＭＳ Ｐゴシック"/>
            </a:endParaRPr>
          </a:p>
          <a:p>
            <a:pPr marL="1144778" lvl="2" indent="-230378" eaLnBrk="0" fontAlgn="base" hangingPunct="0">
              <a:spcAft>
                <a:spcPct val="0"/>
              </a:spcAft>
              <a:buSzPts val="2400"/>
            </a:pPr>
            <a:r>
              <a:rPr lang="en-US" altLang="en-US" sz="2400" dirty="0" smtClean="0">
                <a:solidFill>
                  <a:srgbClr val="000000"/>
                </a:solidFill>
                <a:latin typeface="+mn-lt"/>
                <a:ea typeface="ＭＳ Ｐゴシック"/>
              </a:rPr>
              <a:t>Respiratory rate 12–20/min</a:t>
            </a:r>
            <a:r>
              <a:rPr lang="en-US" altLang="en-US" sz="100" dirty="0" smtClean="0">
                <a:solidFill>
                  <a:schemeClr val="bg1"/>
                </a:solidFill>
                <a:latin typeface="+mn-lt"/>
                <a:ea typeface="ＭＳ Ｐゴシック"/>
              </a:rPr>
              <a:t>ute</a:t>
            </a:r>
            <a:endParaRPr lang="en-US" altLang="en-US" sz="100" dirty="0">
              <a:solidFill>
                <a:schemeClr val="bg1"/>
              </a:solidFill>
              <a:latin typeface="+mn-lt"/>
              <a:ea typeface="ＭＳ Ｐゴシック"/>
            </a:endParaRPr>
          </a:p>
          <a:p>
            <a:pPr marL="1144778" lvl="2" indent="-230378" eaLnBrk="0" fontAlgn="base" hangingPunct="0">
              <a:spcAft>
                <a:spcPct val="0"/>
              </a:spcAft>
              <a:buSzPts val="2400"/>
            </a:pPr>
            <a:r>
              <a:rPr lang="pl-PL" altLang="en-US" sz="2400" dirty="0" smtClean="0">
                <a:solidFill>
                  <a:srgbClr val="000000"/>
                </a:solidFill>
                <a:latin typeface="+mn-lt"/>
                <a:ea typeface="ＭＳ Ｐゴシック"/>
              </a:rPr>
              <a:t>Systolic B</a:t>
            </a:r>
            <a:r>
              <a:rPr lang="pl-PL" altLang="en-US" sz="100" dirty="0" smtClean="0">
                <a:solidFill>
                  <a:srgbClr val="000000"/>
                </a:solidFill>
                <a:latin typeface="+mn-lt"/>
                <a:ea typeface="ＭＳ Ｐゴシック"/>
              </a:rPr>
              <a:t> </a:t>
            </a:r>
            <a:r>
              <a:rPr lang="pl-PL" altLang="en-US" sz="2400" dirty="0" smtClean="0">
                <a:solidFill>
                  <a:srgbClr val="000000"/>
                </a:solidFill>
                <a:latin typeface="+mn-lt"/>
                <a:ea typeface="ＭＳ Ｐゴシック"/>
              </a:rPr>
              <a:t>P 110–131 mmHg</a:t>
            </a:r>
            <a:endParaRPr lang="en-US" altLang="en-US" sz="2400" dirty="0">
              <a:solidFill>
                <a:srgbClr val="000000"/>
              </a:solidFill>
              <a:latin typeface="+mn-lt"/>
              <a:ea typeface="ＭＳ Ｐゴシック"/>
            </a:endParaRPr>
          </a:p>
          <a:p>
            <a:pPr marL="1144778" lvl="2" indent="-230378" eaLnBrk="0" fontAlgn="base" hangingPunct="0">
              <a:spcAft>
                <a:spcPct val="0"/>
              </a:spcAft>
              <a:buSzPts val="2400"/>
            </a:pPr>
            <a:r>
              <a:rPr lang="en-US" altLang="en-US" sz="2400" dirty="0" smtClean="0">
                <a:solidFill>
                  <a:srgbClr val="000000"/>
                </a:solidFill>
                <a:latin typeface="+mn-lt"/>
                <a:ea typeface="ＭＳ Ｐゴシック"/>
              </a:rPr>
              <a:t>Temperature 98.6 </a:t>
            </a:r>
            <a:r>
              <a:rPr lang="en-US" altLang="en-US" sz="2400" dirty="0">
                <a:solidFill>
                  <a:srgbClr val="000000"/>
                </a:solidFill>
                <a:latin typeface="+mn-lt"/>
                <a:ea typeface="ＭＳ Ｐゴシック"/>
                <a:cs typeface="Times New Roman" panose="02020603050405020304" pitchFamily="18" charset="0"/>
              </a:rPr>
              <a:t>℉</a:t>
            </a:r>
            <a:endParaRPr lang="en-US" altLang="en-US" sz="2400" dirty="0">
              <a:solidFill>
                <a:srgbClr val="000000"/>
              </a:solidFill>
              <a:latin typeface="+mn-lt"/>
              <a:ea typeface="ＭＳ Ｐゴシック"/>
            </a:endParaRPr>
          </a:p>
        </p:txBody>
      </p:sp>
    </p:spTree>
    <p:extLst>
      <p:ext uri="{BB962C8B-B14F-4D97-AF65-F5344CB8AC3E}">
        <p14:creationId xmlns:p14="http://schemas.microsoft.com/office/powerpoint/2010/main" val="396842799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IN" dirty="0" smtClean="0">
                <a:latin typeface="Times New Roman" panose="02020603050405020304" pitchFamily="18" charset="0"/>
                <a:ea typeface="ＭＳ Ｐゴシック"/>
                <a:cs typeface="ＭＳ Ｐゴシック" pitchFamily="-65" charset="-128"/>
              </a:rPr>
              <a:t>Life Span Development </a:t>
            </a:r>
            <a:r>
              <a:rPr lang="en-IN" sz="2000" b="0" dirty="0" smtClean="0">
                <a:latin typeface="Times New Roman" panose="02020603050405020304" pitchFamily="18" charset="0"/>
                <a:ea typeface="ＭＳ Ｐゴシック"/>
                <a:cs typeface="ＭＳ Ｐゴシック" pitchFamily="-65" charset="-128"/>
              </a:rPr>
              <a:t>(27 of 41)</a:t>
            </a:r>
            <a:endParaRPr lang="en-US" sz="2000" b="0" dirty="0">
              <a:latin typeface="Times New Roman" panose="02020603050405020304" pitchFamily="18" charset="0"/>
              <a:ea typeface="ＭＳ Ｐゴシック"/>
              <a:cs typeface="ＭＳ Ｐゴシック" pitchFamily="-65" charset="-128"/>
            </a:endParaRPr>
          </a:p>
        </p:txBody>
      </p:sp>
      <p:sp>
        <p:nvSpPr>
          <p:cNvPr id="3" name="Text Placeholder 2"/>
          <p:cNvSpPr>
            <a:spLocks noGrp="1"/>
          </p:cNvSpPr>
          <p:nvPr>
            <p:ph type="body" idx="1"/>
          </p:nvPr>
        </p:nvSpPr>
        <p:spPr>
          <a:xfrm>
            <a:off x="457200" y="1600200"/>
            <a:ext cx="8229600" cy="2339072"/>
          </a:xfrm>
        </p:spPr>
        <p:txBody>
          <a:bodyPr wrap="square" lIns="91425" tIns="91425" rIns="91425" bIns="91425">
            <a:noAutofit/>
          </a:bodyPr>
          <a:lstStyle/>
          <a:p>
            <a:pPr marL="255600" lvl="1" indent="-255600" eaLnBrk="0" fontAlgn="base" hangingPunct="0">
              <a:spcBef>
                <a:spcPts val="1500"/>
              </a:spcBef>
              <a:spcAft>
                <a:spcPct val="0"/>
              </a:spcAft>
              <a:buSzPts val="2400"/>
              <a:buFont typeface="Arial" panose="020B0604020202020204" pitchFamily="34" charset="0"/>
              <a:buChar char="•"/>
            </a:pPr>
            <a:r>
              <a:rPr lang="en-US" altLang="en-US" sz="2400" dirty="0" smtClean="0">
                <a:solidFill>
                  <a:srgbClr val="000000"/>
                </a:solidFill>
                <a:latin typeface="Arial (Body)"/>
                <a:ea typeface="ＭＳ Ｐゴシック"/>
              </a:rPr>
              <a:t>Adolescence</a:t>
            </a:r>
          </a:p>
          <a:p>
            <a:pPr marL="741553" lvl="1" indent="-284353" eaLnBrk="0" fontAlgn="base" hangingPunct="0">
              <a:spcAft>
                <a:spcPct val="0"/>
              </a:spcAft>
              <a:buSzPts val="2400"/>
            </a:pPr>
            <a:r>
              <a:rPr lang="en-US" altLang="en-US" sz="2400" dirty="0" smtClean="0">
                <a:solidFill>
                  <a:srgbClr val="000000"/>
                </a:solidFill>
                <a:latin typeface="Arial (Body)"/>
                <a:ea typeface="ＭＳ Ｐゴシック"/>
              </a:rPr>
              <a:t>Physiologic Changes</a:t>
            </a:r>
            <a:endParaRPr lang="en-US" altLang="en-US" sz="2400" dirty="0">
              <a:solidFill>
                <a:srgbClr val="000000"/>
              </a:solidFill>
              <a:latin typeface="Arial (Body)"/>
              <a:ea typeface="ＭＳ Ｐゴシック"/>
            </a:endParaRPr>
          </a:p>
          <a:p>
            <a:pPr marL="1144778" lvl="2" indent="-230378" eaLnBrk="0" fontAlgn="base" hangingPunct="0">
              <a:spcAft>
                <a:spcPct val="0"/>
              </a:spcAft>
              <a:buSzPts val="2400"/>
            </a:pPr>
            <a:r>
              <a:rPr lang="en-IN" altLang="en-US" sz="2400" dirty="0" smtClean="0">
                <a:solidFill>
                  <a:srgbClr val="000000"/>
                </a:solidFill>
                <a:latin typeface="Arial (Body)"/>
                <a:ea typeface="ＭＳ Ｐゴシック"/>
              </a:rPr>
              <a:t>Two- to three- year growth spurt</a:t>
            </a:r>
            <a:endParaRPr lang="en-US" altLang="en-US" sz="2400" dirty="0">
              <a:solidFill>
                <a:srgbClr val="000000"/>
              </a:solidFill>
              <a:latin typeface="Arial (Body)"/>
              <a:ea typeface="ＭＳ Ｐゴシック"/>
            </a:endParaRPr>
          </a:p>
          <a:p>
            <a:pPr marL="1144778" lvl="2" indent="-230378" eaLnBrk="0" fontAlgn="base" hangingPunct="0">
              <a:spcAft>
                <a:spcPct val="0"/>
              </a:spcAft>
              <a:buSzPts val="2400"/>
            </a:pPr>
            <a:r>
              <a:rPr lang="en-IN" altLang="en-US" sz="2400" dirty="0" smtClean="0">
                <a:solidFill>
                  <a:srgbClr val="000000"/>
                </a:solidFill>
                <a:latin typeface="Arial (Body)"/>
                <a:ea typeface="ＭＳ Ｐゴシック"/>
              </a:rPr>
              <a:t>Girls finish growing by age 16, boys by age 18.</a:t>
            </a:r>
            <a:endParaRPr lang="en-US" altLang="en-US" sz="2400" dirty="0">
              <a:solidFill>
                <a:srgbClr val="000000"/>
              </a:solidFill>
              <a:latin typeface="Arial (Body)"/>
              <a:ea typeface="ＭＳ Ｐゴシック"/>
            </a:endParaRPr>
          </a:p>
          <a:p>
            <a:pPr marL="1144778" lvl="2" indent="-230378" eaLnBrk="0" fontAlgn="base" hangingPunct="0">
              <a:spcAft>
                <a:spcPct val="0"/>
              </a:spcAft>
              <a:buSzPts val="2400"/>
            </a:pPr>
            <a:r>
              <a:rPr lang="en-US" altLang="en-US" sz="2400" dirty="0" smtClean="0">
                <a:solidFill>
                  <a:srgbClr val="000000"/>
                </a:solidFill>
                <a:latin typeface="Arial (Body)"/>
                <a:ea typeface="ＭＳ Ｐゴシック"/>
              </a:rPr>
              <a:t>Puberty and reproductive maturity</a:t>
            </a:r>
            <a:endParaRPr lang="en-US" altLang="en-US" sz="2400" dirty="0">
              <a:solidFill>
                <a:srgbClr val="000000"/>
              </a:solidFill>
              <a:latin typeface="Arial (Body)"/>
              <a:ea typeface="ＭＳ Ｐゴシック"/>
            </a:endParaRPr>
          </a:p>
        </p:txBody>
      </p:sp>
    </p:spTree>
    <p:extLst>
      <p:ext uri="{BB962C8B-B14F-4D97-AF65-F5344CB8AC3E}">
        <p14:creationId xmlns:p14="http://schemas.microsoft.com/office/powerpoint/2010/main" val="257392243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IN" dirty="0" smtClean="0">
                <a:latin typeface="Times New Roman" panose="02020603050405020304" pitchFamily="18" charset="0"/>
                <a:ea typeface="ＭＳ Ｐゴシック"/>
                <a:cs typeface="ＭＳ Ｐゴシック" pitchFamily="-65" charset="-128"/>
              </a:rPr>
              <a:t>Life Span Development </a:t>
            </a:r>
            <a:r>
              <a:rPr lang="en-IN" sz="2000" b="0" dirty="0" smtClean="0">
                <a:latin typeface="Times New Roman" panose="02020603050405020304" pitchFamily="18" charset="0"/>
                <a:ea typeface="ＭＳ Ｐゴシック"/>
                <a:cs typeface="ＭＳ Ｐゴシック" pitchFamily="-65" charset="-128"/>
              </a:rPr>
              <a:t>(28 of 41)</a:t>
            </a:r>
            <a:endParaRPr lang="en-US" sz="2000" b="0" dirty="0">
              <a:latin typeface="Times New Roman" panose="02020603050405020304" pitchFamily="18" charset="0"/>
              <a:ea typeface="ＭＳ Ｐゴシック"/>
              <a:cs typeface="ＭＳ Ｐゴシック" pitchFamily="-65" charset="-128"/>
            </a:endParaRPr>
          </a:p>
        </p:txBody>
      </p:sp>
      <p:sp>
        <p:nvSpPr>
          <p:cNvPr id="3" name="Text Placeholder 2"/>
          <p:cNvSpPr>
            <a:spLocks noGrp="1"/>
          </p:cNvSpPr>
          <p:nvPr>
            <p:ph type="body" idx="1"/>
          </p:nvPr>
        </p:nvSpPr>
        <p:spPr/>
        <p:txBody>
          <a:bodyPr wrap="square" lIns="91425" tIns="91425" rIns="91425" bIns="91425">
            <a:noAutofit/>
          </a:bodyPr>
          <a:lstStyle/>
          <a:p>
            <a:r>
              <a:rPr lang="en-US" altLang="en-US" sz="2400" dirty="0">
                <a:latin typeface="+mn-lt"/>
              </a:rPr>
              <a:t>Adolescence</a:t>
            </a:r>
          </a:p>
          <a:p>
            <a:pPr lvl="1"/>
            <a:r>
              <a:rPr lang="en-US" altLang="en-US" sz="2400" dirty="0">
                <a:latin typeface="+mn-lt"/>
              </a:rPr>
              <a:t>Psychosocial </a:t>
            </a:r>
            <a:r>
              <a:rPr lang="en-US" altLang="en-US" sz="2400" dirty="0" smtClean="0">
                <a:latin typeface="+mn-lt"/>
              </a:rPr>
              <a:t>Changes</a:t>
            </a:r>
            <a:endParaRPr lang="en-IN" altLang="en-US" sz="2400" dirty="0" smtClean="0">
              <a:solidFill>
                <a:srgbClr val="000000"/>
              </a:solidFill>
              <a:latin typeface="+mn-lt"/>
              <a:ea typeface="ＭＳ Ｐゴシック"/>
            </a:endParaRPr>
          </a:p>
          <a:p>
            <a:pPr marL="1144778" lvl="2" indent="-230378" eaLnBrk="0" fontAlgn="base" hangingPunct="0">
              <a:spcAft>
                <a:spcPct val="0"/>
              </a:spcAft>
              <a:buSzPts val="2400"/>
            </a:pPr>
            <a:r>
              <a:rPr lang="en-IN" altLang="en-US" sz="2400" dirty="0" smtClean="0">
                <a:solidFill>
                  <a:srgbClr val="000000"/>
                </a:solidFill>
                <a:latin typeface="+mn-lt"/>
                <a:ea typeface="ＭＳ Ｐゴシック"/>
              </a:rPr>
              <a:t>Changes can result in family conflict.</a:t>
            </a:r>
            <a:endParaRPr lang="en-US" altLang="en-US" sz="2400" dirty="0">
              <a:solidFill>
                <a:srgbClr val="000000"/>
              </a:solidFill>
              <a:latin typeface="+mn-lt"/>
              <a:ea typeface="ＭＳ Ｐゴシック"/>
            </a:endParaRPr>
          </a:p>
          <a:p>
            <a:pPr marL="1144778" lvl="2" indent="-230378" eaLnBrk="0" fontAlgn="base" hangingPunct="0">
              <a:spcAft>
                <a:spcPct val="0"/>
              </a:spcAft>
              <a:buSzPts val="2400"/>
            </a:pPr>
            <a:r>
              <a:rPr lang="en-IN" altLang="en-US" sz="2400" dirty="0" smtClean="0">
                <a:solidFill>
                  <a:srgbClr val="000000"/>
                </a:solidFill>
                <a:latin typeface="+mn-lt"/>
                <a:ea typeface="ＭＳ Ｐゴシック"/>
              </a:rPr>
              <a:t>Believe they are the focus of others’ attention and have a feeling of invulnerability.</a:t>
            </a:r>
            <a:endParaRPr lang="en-US" altLang="en-US" sz="2400" dirty="0">
              <a:solidFill>
                <a:srgbClr val="000000"/>
              </a:solidFill>
              <a:latin typeface="+mn-lt"/>
              <a:ea typeface="ＭＳ Ｐゴシック"/>
            </a:endParaRPr>
          </a:p>
          <a:p>
            <a:pPr marL="1144778" lvl="2" indent="-230378" eaLnBrk="0" fontAlgn="base" hangingPunct="0">
              <a:spcAft>
                <a:spcPct val="0"/>
              </a:spcAft>
              <a:buSzPts val="2400"/>
            </a:pPr>
            <a:r>
              <a:rPr lang="en-IN" altLang="en-US" sz="2400" dirty="0" smtClean="0">
                <a:solidFill>
                  <a:srgbClr val="000000"/>
                </a:solidFill>
                <a:latin typeface="+mn-lt"/>
                <a:ea typeface="ＭＳ Ｐゴシック"/>
              </a:rPr>
              <a:t>Desire to be treated as adults, but legally cannot make medical decisions.</a:t>
            </a:r>
            <a:endParaRPr lang="en-US" altLang="en-US" sz="2400" dirty="0">
              <a:solidFill>
                <a:srgbClr val="000000"/>
              </a:solidFill>
              <a:latin typeface="+mn-lt"/>
              <a:ea typeface="ＭＳ Ｐゴシック"/>
            </a:endParaRPr>
          </a:p>
          <a:p>
            <a:pPr marL="1144778" lvl="2" indent="-230378" eaLnBrk="0" fontAlgn="base" hangingPunct="0">
              <a:spcAft>
                <a:spcPct val="0"/>
              </a:spcAft>
              <a:buSzPts val="2400"/>
            </a:pPr>
            <a:r>
              <a:rPr lang="en-US" altLang="en-US" sz="2400" dirty="0" smtClean="0">
                <a:solidFill>
                  <a:srgbClr val="000000"/>
                </a:solidFill>
                <a:latin typeface="+mn-lt"/>
                <a:ea typeface="ＭＳ Ｐゴシック"/>
              </a:rPr>
              <a:t>Privacy is important.</a:t>
            </a:r>
            <a:endParaRPr lang="en-US" altLang="en-US" sz="2400" dirty="0">
              <a:solidFill>
                <a:srgbClr val="000000"/>
              </a:solidFill>
              <a:latin typeface="+mn-lt"/>
              <a:ea typeface="ＭＳ Ｐゴシック"/>
            </a:endParaRPr>
          </a:p>
        </p:txBody>
      </p:sp>
    </p:spTree>
    <p:extLst>
      <p:ext uri="{BB962C8B-B14F-4D97-AF65-F5344CB8AC3E}">
        <p14:creationId xmlns:p14="http://schemas.microsoft.com/office/powerpoint/2010/main" val="208087114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IN" dirty="0" smtClean="0">
                <a:latin typeface="Times New Roman" panose="02020603050405020304" pitchFamily="18" charset="0"/>
                <a:ea typeface="ＭＳ Ｐゴシック"/>
                <a:cs typeface="ＭＳ Ｐゴシック" pitchFamily="-65" charset="-128"/>
              </a:rPr>
              <a:t>Life Span Development </a:t>
            </a:r>
            <a:r>
              <a:rPr lang="en-IN" sz="2000" b="0" dirty="0" smtClean="0">
                <a:latin typeface="Times New Roman" panose="02020603050405020304" pitchFamily="18" charset="0"/>
                <a:ea typeface="ＭＳ Ｐゴシック"/>
                <a:cs typeface="ＭＳ Ｐゴシック" pitchFamily="-65" charset="-128"/>
              </a:rPr>
              <a:t>(29 of 41)</a:t>
            </a:r>
            <a:endParaRPr lang="en-US" sz="2000" b="0" dirty="0">
              <a:latin typeface="Times New Roman" panose="02020603050405020304" pitchFamily="18" charset="0"/>
              <a:ea typeface="ＭＳ Ｐゴシック"/>
              <a:cs typeface="ＭＳ Ｐゴシック" pitchFamily="-65" charset="-128"/>
            </a:endParaRPr>
          </a:p>
        </p:txBody>
      </p:sp>
      <p:sp>
        <p:nvSpPr>
          <p:cNvPr id="3" name="Text Placeholder 2"/>
          <p:cNvSpPr>
            <a:spLocks noGrp="1"/>
          </p:cNvSpPr>
          <p:nvPr>
            <p:ph type="body" idx="1"/>
          </p:nvPr>
        </p:nvSpPr>
        <p:spPr>
          <a:xfrm>
            <a:off x="457200" y="1600200"/>
            <a:ext cx="8229600" cy="3600955"/>
          </a:xfrm>
        </p:spPr>
        <p:txBody>
          <a:bodyPr wrap="square" lIns="91425" tIns="91425" rIns="91425" bIns="91425">
            <a:noAutofit/>
          </a:bodyPr>
          <a:lstStyle/>
          <a:p>
            <a:r>
              <a:rPr lang="en-US" altLang="en-US" sz="2400" dirty="0">
                <a:latin typeface="+mn-lt"/>
              </a:rPr>
              <a:t>Adolescence</a:t>
            </a:r>
          </a:p>
          <a:p>
            <a:pPr lvl="1"/>
            <a:r>
              <a:rPr lang="en-US" altLang="en-US" sz="2400" dirty="0">
                <a:latin typeface="+mn-lt"/>
              </a:rPr>
              <a:t>Psychosocial </a:t>
            </a:r>
            <a:r>
              <a:rPr lang="en-US" altLang="en-US" sz="2400" dirty="0" smtClean="0">
                <a:latin typeface="+mn-lt"/>
              </a:rPr>
              <a:t>Changes</a:t>
            </a:r>
            <a:endParaRPr lang="en-US" altLang="en-US" sz="2400" dirty="0" smtClean="0">
              <a:solidFill>
                <a:srgbClr val="000000"/>
              </a:solidFill>
              <a:latin typeface="+mn-lt"/>
              <a:ea typeface="ＭＳ Ｐゴシック"/>
            </a:endParaRPr>
          </a:p>
          <a:p>
            <a:pPr marL="1144778" lvl="2" indent="-230378" eaLnBrk="0" fontAlgn="base" hangingPunct="0">
              <a:spcAft>
                <a:spcPct val="0"/>
              </a:spcAft>
              <a:buSzPts val="2400"/>
            </a:pPr>
            <a:r>
              <a:rPr lang="en-US" altLang="en-US" sz="2400" dirty="0" smtClean="0">
                <a:solidFill>
                  <a:srgbClr val="000000"/>
                </a:solidFill>
                <a:latin typeface="+mn-lt"/>
                <a:ea typeface="ＭＳ Ｐゴシック"/>
              </a:rPr>
              <a:t>Experimentation with alternate identities</a:t>
            </a:r>
            <a:endParaRPr lang="en-US" altLang="en-US" sz="2400" dirty="0">
              <a:solidFill>
                <a:srgbClr val="000000"/>
              </a:solidFill>
              <a:latin typeface="+mn-lt"/>
              <a:ea typeface="ＭＳ Ｐゴシック"/>
            </a:endParaRPr>
          </a:p>
          <a:p>
            <a:pPr marL="1144778" lvl="2" indent="-230378" eaLnBrk="0" fontAlgn="base" hangingPunct="0">
              <a:spcAft>
                <a:spcPct val="0"/>
              </a:spcAft>
              <a:buSzPts val="2400"/>
            </a:pPr>
            <a:r>
              <a:rPr lang="en-IN" altLang="en-US" sz="2400" dirty="0" smtClean="0">
                <a:solidFill>
                  <a:srgbClr val="000000"/>
                </a:solidFill>
                <a:latin typeface="+mn-lt"/>
                <a:ea typeface="ＭＳ Ｐゴシック"/>
              </a:rPr>
              <a:t>Understand there are consequences for actions.</a:t>
            </a:r>
            <a:endParaRPr lang="en-US" altLang="en-US" sz="2400" dirty="0">
              <a:solidFill>
                <a:srgbClr val="000000"/>
              </a:solidFill>
              <a:latin typeface="+mn-lt"/>
              <a:ea typeface="ＭＳ Ｐゴシック"/>
            </a:endParaRPr>
          </a:p>
          <a:p>
            <a:pPr marL="1144778" lvl="2" indent="-230378" eaLnBrk="0" fontAlgn="base" hangingPunct="0">
              <a:spcAft>
                <a:spcPct val="0"/>
              </a:spcAft>
              <a:buSzPts val="2400"/>
            </a:pPr>
            <a:r>
              <a:rPr lang="en-IN" altLang="en-US" sz="2400" dirty="0" smtClean="0">
                <a:solidFill>
                  <a:srgbClr val="000000"/>
                </a:solidFill>
                <a:latin typeface="+mn-lt"/>
                <a:ea typeface="ＭＳ Ｐゴシック"/>
              </a:rPr>
              <a:t>May engage in self-destructive behaviors; depression and suicide increase.</a:t>
            </a:r>
            <a:endParaRPr lang="en-US" altLang="en-US" sz="2400" dirty="0">
              <a:solidFill>
                <a:srgbClr val="000000"/>
              </a:solidFill>
              <a:latin typeface="+mn-lt"/>
              <a:ea typeface="ＭＳ Ｐゴシック"/>
            </a:endParaRPr>
          </a:p>
          <a:p>
            <a:pPr marL="1144778" lvl="2" indent="-230378" eaLnBrk="0" fontAlgn="base" hangingPunct="0">
              <a:spcAft>
                <a:spcPct val="0"/>
              </a:spcAft>
              <a:buSzPts val="2400"/>
            </a:pPr>
            <a:r>
              <a:rPr lang="en-US" altLang="en-US" sz="2400" dirty="0" smtClean="0">
                <a:solidFill>
                  <a:srgbClr val="000000"/>
                </a:solidFill>
                <a:latin typeface="+mn-lt"/>
                <a:ea typeface="ＭＳ Ｐゴシック"/>
              </a:rPr>
              <a:t>Concerned with body image.</a:t>
            </a:r>
            <a:endParaRPr lang="en-US" altLang="en-US" sz="2400" dirty="0">
              <a:solidFill>
                <a:srgbClr val="000000"/>
              </a:solidFill>
              <a:latin typeface="+mn-lt"/>
              <a:ea typeface="ＭＳ Ｐゴシック"/>
            </a:endParaRPr>
          </a:p>
          <a:p>
            <a:pPr marL="1144778" lvl="2" indent="-230378" eaLnBrk="0" fontAlgn="base" hangingPunct="0">
              <a:spcAft>
                <a:spcPct val="0"/>
              </a:spcAft>
              <a:buSzPts val="2400"/>
            </a:pPr>
            <a:r>
              <a:rPr lang="en-IN" altLang="en-US" sz="2400" dirty="0" smtClean="0">
                <a:solidFill>
                  <a:srgbClr val="000000"/>
                </a:solidFill>
                <a:latin typeface="+mn-lt"/>
                <a:ea typeface="ＭＳ Ｐゴシック"/>
              </a:rPr>
              <a:t>May engage in sexual behavior.</a:t>
            </a:r>
            <a:endParaRPr lang="en-US" altLang="en-US" sz="2400" dirty="0">
              <a:solidFill>
                <a:srgbClr val="000000"/>
              </a:solidFill>
              <a:latin typeface="+mn-lt"/>
              <a:ea typeface="ＭＳ Ｐゴシック"/>
            </a:endParaRPr>
          </a:p>
        </p:txBody>
      </p:sp>
    </p:spTree>
    <p:extLst>
      <p:ext uri="{BB962C8B-B14F-4D97-AF65-F5344CB8AC3E}">
        <p14:creationId xmlns:p14="http://schemas.microsoft.com/office/powerpoint/2010/main" val="151896029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IN" dirty="0" smtClean="0">
                <a:latin typeface="Times New Roman" panose="02020603050405020304" pitchFamily="18" charset="0"/>
                <a:ea typeface="ＭＳ Ｐゴシック"/>
                <a:cs typeface="ＭＳ Ｐゴシック" pitchFamily="-65" charset="-128"/>
              </a:rPr>
              <a:t>Life Span Development </a:t>
            </a:r>
            <a:r>
              <a:rPr lang="en-IN" sz="2000" b="0" dirty="0" smtClean="0">
                <a:latin typeface="Times New Roman" panose="02020603050405020304" pitchFamily="18" charset="0"/>
                <a:ea typeface="ＭＳ Ｐゴシック"/>
                <a:cs typeface="ＭＳ Ｐゴシック" pitchFamily="-65" charset="-128"/>
              </a:rPr>
              <a:t>(30 of 41)</a:t>
            </a:r>
            <a:endParaRPr lang="en-US" sz="2000" b="0" dirty="0">
              <a:latin typeface="Times New Roman" panose="02020603050405020304" pitchFamily="18" charset="0"/>
              <a:ea typeface="ＭＳ Ｐゴシック"/>
              <a:cs typeface="ＭＳ Ｐゴシック" pitchFamily="-65" charset="-128"/>
            </a:endParaRPr>
          </a:p>
        </p:txBody>
      </p:sp>
      <p:sp>
        <p:nvSpPr>
          <p:cNvPr id="3" name="Text Placeholder 2"/>
          <p:cNvSpPr>
            <a:spLocks noGrp="1"/>
          </p:cNvSpPr>
          <p:nvPr>
            <p:ph type="body" idx="1"/>
          </p:nvPr>
        </p:nvSpPr>
        <p:spPr>
          <a:xfrm>
            <a:off x="457200" y="1600200"/>
            <a:ext cx="8229600" cy="881743"/>
          </a:xfrm>
        </p:spPr>
        <p:txBody>
          <a:bodyPr wrap="square" lIns="91425" tIns="91425" rIns="91425" bIns="91425">
            <a:noAutofit/>
          </a:bodyPr>
          <a:lstStyle/>
          <a:p>
            <a:pPr marL="255651" lvl="0" indent="-255651" eaLnBrk="0" fontAlgn="base" hangingPunct="0">
              <a:spcAft>
                <a:spcPct val="0"/>
              </a:spcAft>
              <a:buSzPts val="2400"/>
            </a:pPr>
            <a:r>
              <a:rPr lang="en-US" altLang="en-US" sz="2400" dirty="0" smtClean="0">
                <a:solidFill>
                  <a:srgbClr val="000000"/>
                </a:solidFill>
                <a:latin typeface="Arial (Body)"/>
                <a:ea typeface="ＭＳ Ｐゴシック"/>
              </a:rPr>
              <a:t>Early Adulthood</a:t>
            </a:r>
            <a:endParaRPr lang="en-US" altLang="en-US" sz="2400" dirty="0">
              <a:solidFill>
                <a:srgbClr val="000000"/>
              </a:solidFill>
              <a:latin typeface="Arial (Body)"/>
              <a:ea typeface="ＭＳ Ｐゴシック"/>
            </a:endParaRPr>
          </a:p>
          <a:p>
            <a:pPr marL="741553" lvl="1" indent="-284353" eaLnBrk="0" fontAlgn="base" hangingPunct="0">
              <a:spcAft>
                <a:spcPct val="0"/>
              </a:spcAft>
              <a:buSzPts val="2400"/>
            </a:pPr>
            <a:r>
              <a:rPr lang="en-IN" altLang="en-US" sz="2400" dirty="0" smtClean="0">
                <a:solidFill>
                  <a:srgbClr val="000000"/>
                </a:solidFill>
                <a:latin typeface="Arial (Body)"/>
                <a:ea typeface="ＭＳ Ｐゴシック"/>
              </a:rPr>
              <a:t>Ages 20 to 40 years</a:t>
            </a:r>
            <a:endParaRPr lang="en-US" altLang="en-US" sz="2400" dirty="0">
              <a:solidFill>
                <a:srgbClr val="000000"/>
              </a:solidFill>
              <a:latin typeface="Arial (Body)"/>
              <a:ea typeface="ＭＳ Ｐゴシック"/>
            </a:endParaRPr>
          </a:p>
        </p:txBody>
      </p:sp>
      <p:pic>
        <p:nvPicPr>
          <p:cNvPr id="4" name="Picture 3" descr="A youthful man and woman briskly walk a dog outdoors."/>
          <p:cNvPicPr>
            <a:picLocks noChangeAspect="1"/>
          </p:cNvPicPr>
          <p:nvPr/>
        </p:nvPicPr>
        <p:blipFill>
          <a:blip r:embed="rId3"/>
          <a:stretch>
            <a:fillRect/>
          </a:stretch>
        </p:blipFill>
        <p:spPr>
          <a:xfrm>
            <a:off x="2791567" y="2595321"/>
            <a:ext cx="3506179" cy="3654899"/>
          </a:xfrm>
          <a:prstGeom prst="rect">
            <a:avLst/>
          </a:prstGeom>
        </p:spPr>
      </p:pic>
    </p:spTree>
    <p:extLst>
      <p:ext uri="{BB962C8B-B14F-4D97-AF65-F5344CB8AC3E}">
        <p14:creationId xmlns:p14="http://schemas.microsoft.com/office/powerpoint/2010/main" val="87429871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IN" dirty="0" smtClean="0">
                <a:latin typeface="Times New Roman" panose="02020603050405020304" pitchFamily="18" charset="0"/>
                <a:ea typeface="ＭＳ Ｐゴシック"/>
                <a:cs typeface="ＭＳ Ｐゴシック" pitchFamily="-65" charset="-128"/>
              </a:rPr>
              <a:t>Life Span Development </a:t>
            </a:r>
            <a:r>
              <a:rPr lang="en-IN" sz="2000" b="0" dirty="0" smtClean="0">
                <a:latin typeface="Times New Roman" panose="02020603050405020304" pitchFamily="18" charset="0"/>
                <a:ea typeface="ＭＳ Ｐゴシック"/>
                <a:cs typeface="ＭＳ Ｐゴシック" pitchFamily="-65" charset="-128"/>
              </a:rPr>
              <a:t>(31 of 41)</a:t>
            </a:r>
            <a:endParaRPr lang="en-US" sz="2000" b="0" dirty="0">
              <a:latin typeface="Times New Roman" panose="02020603050405020304" pitchFamily="18" charset="0"/>
              <a:ea typeface="ＭＳ Ｐゴシック"/>
              <a:cs typeface="ＭＳ Ｐゴシック" pitchFamily="-65" charset="-128"/>
            </a:endParaRPr>
          </a:p>
        </p:txBody>
      </p:sp>
      <p:sp>
        <p:nvSpPr>
          <p:cNvPr id="3" name="Text Placeholder 2"/>
          <p:cNvSpPr>
            <a:spLocks noGrp="1"/>
          </p:cNvSpPr>
          <p:nvPr>
            <p:ph type="body" idx="1"/>
          </p:nvPr>
        </p:nvSpPr>
        <p:spPr>
          <a:xfrm>
            <a:off x="457200" y="1600200"/>
            <a:ext cx="8229600" cy="2785348"/>
          </a:xfrm>
        </p:spPr>
        <p:txBody>
          <a:bodyPr wrap="square" lIns="91425" tIns="91425" rIns="91425" bIns="91425">
            <a:noAutofit/>
          </a:bodyPr>
          <a:lstStyle/>
          <a:p>
            <a:pPr marL="255600" lvl="1" indent="-255600" eaLnBrk="0" fontAlgn="base" hangingPunct="0">
              <a:spcBef>
                <a:spcPts val="1500"/>
              </a:spcBef>
              <a:spcAft>
                <a:spcPct val="0"/>
              </a:spcAft>
              <a:buSzPts val="2400"/>
              <a:buFont typeface="Arial" panose="020B0604020202020204" pitchFamily="34" charset="0"/>
              <a:buChar char="•"/>
            </a:pPr>
            <a:r>
              <a:rPr lang="en-US" altLang="en-US" sz="2400" dirty="0">
                <a:solidFill>
                  <a:srgbClr val="000000"/>
                </a:solidFill>
                <a:latin typeface="+mn-lt"/>
                <a:ea typeface="ＭＳ Ｐゴシック"/>
              </a:rPr>
              <a:t>Early </a:t>
            </a:r>
            <a:r>
              <a:rPr lang="en-US" altLang="en-US" sz="2400" dirty="0" smtClean="0">
                <a:solidFill>
                  <a:srgbClr val="000000"/>
                </a:solidFill>
                <a:latin typeface="+mn-lt"/>
                <a:ea typeface="ＭＳ Ｐゴシック"/>
              </a:rPr>
              <a:t>Adulthood</a:t>
            </a:r>
          </a:p>
          <a:p>
            <a:pPr marL="741553" lvl="1" indent="-284353" eaLnBrk="0" fontAlgn="base" hangingPunct="0">
              <a:spcAft>
                <a:spcPct val="0"/>
              </a:spcAft>
              <a:buSzPts val="2400"/>
            </a:pPr>
            <a:r>
              <a:rPr lang="en-US" altLang="en-US" sz="2400" dirty="0" smtClean="0">
                <a:solidFill>
                  <a:srgbClr val="000000"/>
                </a:solidFill>
                <a:latin typeface="+mn-lt"/>
                <a:ea typeface="ＭＳ Ｐゴシック"/>
              </a:rPr>
              <a:t>Vital Signs</a:t>
            </a:r>
            <a:endParaRPr lang="en-US" altLang="en-US" sz="2400" dirty="0">
              <a:solidFill>
                <a:srgbClr val="000000"/>
              </a:solidFill>
              <a:latin typeface="+mn-lt"/>
              <a:ea typeface="ＭＳ Ｐゴシック"/>
            </a:endParaRPr>
          </a:p>
          <a:p>
            <a:pPr marL="1144778" lvl="2" indent="-230378" eaLnBrk="0" fontAlgn="base" hangingPunct="0">
              <a:spcAft>
                <a:spcPct val="0"/>
              </a:spcAft>
              <a:buSzPts val="2400"/>
            </a:pPr>
            <a:r>
              <a:rPr lang="en-US" altLang="en-US" sz="2400" dirty="0" smtClean="0">
                <a:solidFill>
                  <a:srgbClr val="000000"/>
                </a:solidFill>
                <a:latin typeface="+mn-lt"/>
                <a:ea typeface="ＭＳ Ｐゴシック"/>
              </a:rPr>
              <a:t>Heart rate 70/min</a:t>
            </a:r>
            <a:r>
              <a:rPr lang="en-US" altLang="en-US" sz="100" dirty="0" smtClean="0">
                <a:solidFill>
                  <a:schemeClr val="bg1"/>
                </a:solidFill>
                <a:latin typeface="+mn-lt"/>
                <a:ea typeface="ＭＳ Ｐゴシック"/>
              </a:rPr>
              <a:t>ute</a:t>
            </a:r>
            <a:endParaRPr lang="en-US" altLang="en-US" sz="100" dirty="0">
              <a:solidFill>
                <a:schemeClr val="bg1"/>
              </a:solidFill>
              <a:latin typeface="+mn-lt"/>
              <a:ea typeface="ＭＳ Ｐゴシック"/>
            </a:endParaRPr>
          </a:p>
          <a:p>
            <a:pPr marL="1144778" lvl="2" indent="-230378" eaLnBrk="0" fontAlgn="base" hangingPunct="0">
              <a:spcAft>
                <a:spcPct val="0"/>
              </a:spcAft>
              <a:buSzPts val="2400"/>
            </a:pPr>
            <a:r>
              <a:rPr lang="en-US" altLang="en-US" sz="2400" dirty="0" smtClean="0">
                <a:solidFill>
                  <a:srgbClr val="000000"/>
                </a:solidFill>
                <a:latin typeface="+mn-lt"/>
                <a:ea typeface="ＭＳ Ｐゴシック"/>
              </a:rPr>
              <a:t>Respiratory rate 12–20/min</a:t>
            </a:r>
            <a:r>
              <a:rPr lang="en-US" altLang="en-US" sz="100" dirty="0" smtClean="0">
                <a:solidFill>
                  <a:schemeClr val="bg1"/>
                </a:solidFill>
                <a:latin typeface="+mn-lt"/>
                <a:ea typeface="ＭＳ Ｐゴシック"/>
              </a:rPr>
              <a:t>ute</a:t>
            </a:r>
            <a:endParaRPr lang="en-US" altLang="en-US" sz="100" dirty="0">
              <a:solidFill>
                <a:schemeClr val="bg1"/>
              </a:solidFill>
              <a:latin typeface="+mn-lt"/>
              <a:ea typeface="ＭＳ Ｐゴシック"/>
            </a:endParaRPr>
          </a:p>
          <a:p>
            <a:pPr marL="1144778" lvl="2" indent="-230378" eaLnBrk="0" fontAlgn="base" hangingPunct="0">
              <a:spcAft>
                <a:spcPct val="0"/>
              </a:spcAft>
              <a:buSzPts val="2400"/>
            </a:pPr>
            <a:r>
              <a:rPr lang="en-US" altLang="en-US" sz="2400" dirty="0" smtClean="0">
                <a:solidFill>
                  <a:srgbClr val="000000"/>
                </a:solidFill>
                <a:latin typeface="+mn-lt"/>
                <a:ea typeface="ＭＳ Ｐゴシック"/>
              </a:rPr>
              <a:t>B</a:t>
            </a:r>
            <a:r>
              <a:rPr lang="en-US" altLang="en-US" sz="100" dirty="0" smtClean="0">
                <a:solidFill>
                  <a:srgbClr val="000000"/>
                </a:solidFill>
                <a:latin typeface="+mn-lt"/>
                <a:ea typeface="ＭＳ Ｐゴシック"/>
              </a:rPr>
              <a:t> </a:t>
            </a:r>
            <a:r>
              <a:rPr lang="en-US" altLang="en-US" sz="2400" dirty="0" smtClean="0">
                <a:solidFill>
                  <a:srgbClr val="000000"/>
                </a:solidFill>
                <a:latin typeface="+mn-lt"/>
                <a:ea typeface="ＭＳ Ｐゴシック"/>
              </a:rPr>
              <a:t>P 120/80 mmHg</a:t>
            </a:r>
            <a:endParaRPr lang="en-US" altLang="en-US" sz="2400" dirty="0">
              <a:solidFill>
                <a:srgbClr val="000000"/>
              </a:solidFill>
              <a:latin typeface="+mn-lt"/>
              <a:ea typeface="ＭＳ Ｐゴシック"/>
            </a:endParaRPr>
          </a:p>
          <a:p>
            <a:pPr marL="1144778" lvl="2" indent="-230378" eaLnBrk="0" fontAlgn="base" hangingPunct="0">
              <a:spcAft>
                <a:spcPct val="0"/>
              </a:spcAft>
              <a:buSzPts val="2400"/>
            </a:pPr>
            <a:r>
              <a:rPr lang="en-US" altLang="en-US" sz="2400" dirty="0" smtClean="0">
                <a:solidFill>
                  <a:srgbClr val="000000"/>
                </a:solidFill>
                <a:latin typeface="+mn-lt"/>
                <a:ea typeface="ＭＳ Ｐゴシック"/>
              </a:rPr>
              <a:t>Temperature 98.6 </a:t>
            </a:r>
            <a:r>
              <a:rPr lang="en-US" altLang="en-US" sz="2400" dirty="0">
                <a:solidFill>
                  <a:srgbClr val="000000"/>
                </a:solidFill>
                <a:latin typeface="+mn-lt"/>
                <a:ea typeface="ＭＳ Ｐゴシック"/>
                <a:cs typeface="Times New Roman" panose="02020603050405020304" pitchFamily="18" charset="0"/>
              </a:rPr>
              <a:t>℉</a:t>
            </a:r>
            <a:r>
              <a:rPr lang="en-US" altLang="en-US" sz="100" dirty="0">
                <a:solidFill>
                  <a:schemeClr val="bg1"/>
                </a:solidFill>
                <a:latin typeface="+mn-lt"/>
                <a:ea typeface="ＭＳ Ｐゴシック"/>
                <a:cs typeface="Times New Roman" panose="02020603050405020304" pitchFamily="18" charset="0"/>
              </a:rPr>
              <a:t>ahrenheit</a:t>
            </a:r>
            <a:endParaRPr lang="en-US" altLang="en-US" sz="100" dirty="0">
              <a:solidFill>
                <a:schemeClr val="bg1"/>
              </a:solidFill>
              <a:latin typeface="+mn-lt"/>
              <a:ea typeface="ＭＳ Ｐゴシック"/>
            </a:endParaRPr>
          </a:p>
        </p:txBody>
      </p:sp>
    </p:spTree>
    <p:extLst>
      <p:ext uri="{BB962C8B-B14F-4D97-AF65-F5344CB8AC3E}">
        <p14:creationId xmlns:p14="http://schemas.microsoft.com/office/powerpoint/2010/main" val="369099150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IN" dirty="0" smtClean="0">
                <a:latin typeface="Times New Roman" panose="02020603050405020304" pitchFamily="18" charset="0"/>
                <a:ea typeface="ＭＳ Ｐゴシック"/>
                <a:cs typeface="ＭＳ Ｐゴシック" pitchFamily="-65" charset="-128"/>
              </a:rPr>
              <a:t>Life Span Development </a:t>
            </a:r>
            <a:r>
              <a:rPr lang="en-IN" sz="2000" b="0" dirty="0" smtClean="0">
                <a:latin typeface="Times New Roman" panose="02020603050405020304" pitchFamily="18" charset="0"/>
                <a:ea typeface="ＭＳ Ｐゴシック"/>
                <a:cs typeface="ＭＳ Ｐゴシック" pitchFamily="-65" charset="-128"/>
              </a:rPr>
              <a:t>(32 of 41)</a:t>
            </a:r>
            <a:endParaRPr lang="en-US" sz="2000" b="0" dirty="0">
              <a:latin typeface="Times New Roman" panose="02020603050405020304" pitchFamily="18" charset="0"/>
              <a:ea typeface="ＭＳ Ｐゴシック"/>
              <a:cs typeface="ＭＳ Ｐゴシック" pitchFamily="-65" charset="-128"/>
            </a:endParaRPr>
          </a:p>
        </p:txBody>
      </p:sp>
      <p:sp>
        <p:nvSpPr>
          <p:cNvPr id="3" name="Text Placeholder 2"/>
          <p:cNvSpPr>
            <a:spLocks noGrp="1"/>
          </p:cNvSpPr>
          <p:nvPr>
            <p:ph type="body" idx="1"/>
          </p:nvPr>
        </p:nvSpPr>
        <p:spPr/>
        <p:txBody>
          <a:bodyPr/>
          <a:lstStyle/>
          <a:p>
            <a:pPr marL="255600" lvl="1" indent="-255600">
              <a:spcBef>
                <a:spcPts val="1500"/>
              </a:spcBef>
              <a:buFont typeface="Arial" panose="020B0604020202020204" pitchFamily="34" charset="0"/>
              <a:buChar char="•"/>
            </a:pPr>
            <a:r>
              <a:rPr lang="en-US" altLang="en-US" sz="2400" dirty="0">
                <a:solidFill>
                  <a:srgbClr val="000000"/>
                </a:solidFill>
                <a:latin typeface="+mn-lt"/>
                <a:ea typeface="ＭＳ Ｐゴシック"/>
              </a:rPr>
              <a:t>Early </a:t>
            </a:r>
            <a:r>
              <a:rPr lang="en-US" altLang="en-US" sz="2400" dirty="0" smtClean="0">
                <a:solidFill>
                  <a:srgbClr val="000000"/>
                </a:solidFill>
                <a:latin typeface="+mn-lt"/>
                <a:ea typeface="ＭＳ Ｐゴシック"/>
              </a:rPr>
              <a:t>Adulthood</a:t>
            </a:r>
            <a:endParaRPr lang="en-US" altLang="en-US" sz="2400" dirty="0" smtClean="0">
              <a:latin typeface="+mn-lt"/>
            </a:endParaRPr>
          </a:p>
          <a:p>
            <a:pPr lvl="1"/>
            <a:r>
              <a:rPr lang="en-US" altLang="en-US" sz="2400" dirty="0" smtClean="0">
                <a:latin typeface="+mn-lt"/>
              </a:rPr>
              <a:t>Physiologic Changes</a:t>
            </a:r>
            <a:endParaRPr lang="en-US" altLang="en-US" sz="2400" dirty="0">
              <a:latin typeface="+mn-lt"/>
            </a:endParaRPr>
          </a:p>
          <a:p>
            <a:pPr lvl="2"/>
            <a:r>
              <a:rPr lang="en-US" altLang="en-US" sz="2400" dirty="0">
                <a:latin typeface="+mn-lt"/>
              </a:rPr>
              <a:t>Optimum function of body systems.</a:t>
            </a:r>
          </a:p>
          <a:p>
            <a:pPr lvl="2"/>
            <a:r>
              <a:rPr lang="en-US" altLang="en-US" sz="2400" dirty="0">
                <a:latin typeface="+mn-lt"/>
              </a:rPr>
              <a:t>Physical peak between 19 and 26 years.</a:t>
            </a:r>
          </a:p>
          <a:p>
            <a:pPr lvl="2"/>
            <a:r>
              <a:rPr lang="en-US" altLang="en-US" sz="2400" dirty="0">
                <a:latin typeface="+mn-lt"/>
              </a:rPr>
              <a:t>Accidents are the leading cause of death</a:t>
            </a:r>
            <a:r>
              <a:rPr lang="en-US" altLang="en-US" sz="2400" dirty="0" smtClean="0">
                <a:latin typeface="+mn-lt"/>
              </a:rPr>
              <a:t>.</a:t>
            </a:r>
            <a:endParaRPr lang="en-US" altLang="en-US" sz="2400" dirty="0">
              <a:latin typeface="+mn-lt"/>
            </a:endParaRPr>
          </a:p>
        </p:txBody>
      </p:sp>
    </p:spTree>
    <p:extLst>
      <p:ext uri="{BB962C8B-B14F-4D97-AF65-F5344CB8AC3E}">
        <p14:creationId xmlns:p14="http://schemas.microsoft.com/office/powerpoint/2010/main" val="160564449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IN" dirty="0" smtClean="0">
                <a:latin typeface="Times New Roman" panose="02020603050405020304" pitchFamily="18" charset="0"/>
                <a:ea typeface="ＭＳ Ｐゴシック"/>
                <a:cs typeface="ＭＳ Ｐゴシック" pitchFamily="-65" charset="-128"/>
              </a:rPr>
              <a:t>Life Span Development </a:t>
            </a:r>
            <a:r>
              <a:rPr lang="en-IN" sz="2000" b="0" dirty="0" smtClean="0">
                <a:latin typeface="Times New Roman" panose="02020603050405020304" pitchFamily="18" charset="0"/>
                <a:ea typeface="ＭＳ Ｐゴシック"/>
                <a:cs typeface="ＭＳ Ｐゴシック" pitchFamily="-65" charset="-128"/>
              </a:rPr>
              <a:t>(33 of 41)</a:t>
            </a:r>
            <a:endParaRPr lang="en-US" sz="2000" b="0" dirty="0">
              <a:latin typeface="Times New Roman" panose="02020603050405020304" pitchFamily="18" charset="0"/>
              <a:ea typeface="ＭＳ Ｐゴシック"/>
              <a:cs typeface="ＭＳ Ｐゴシック" pitchFamily="-65" charset="-128"/>
            </a:endParaRPr>
          </a:p>
        </p:txBody>
      </p:sp>
      <p:sp>
        <p:nvSpPr>
          <p:cNvPr id="3" name="Text Placeholder 2"/>
          <p:cNvSpPr>
            <a:spLocks noGrp="1"/>
          </p:cNvSpPr>
          <p:nvPr>
            <p:ph type="body" idx="1"/>
          </p:nvPr>
        </p:nvSpPr>
        <p:spPr>
          <a:xfrm>
            <a:off x="457200" y="1600200"/>
            <a:ext cx="8229600" cy="2339072"/>
          </a:xfrm>
        </p:spPr>
        <p:txBody>
          <a:bodyPr wrap="square" lIns="91425" tIns="91425" rIns="91425" bIns="91425">
            <a:noAutofit/>
          </a:bodyPr>
          <a:lstStyle/>
          <a:p>
            <a:r>
              <a:rPr lang="en-US" altLang="en-US" sz="2400" dirty="0">
                <a:latin typeface="+mn-lt"/>
              </a:rPr>
              <a:t>Early Adulthood</a:t>
            </a:r>
          </a:p>
          <a:p>
            <a:pPr lvl="1"/>
            <a:r>
              <a:rPr lang="en-US" altLang="en-US" sz="2400" dirty="0">
                <a:latin typeface="+mn-lt"/>
              </a:rPr>
              <a:t>Psychosocial </a:t>
            </a:r>
            <a:r>
              <a:rPr lang="en-US" altLang="en-US" sz="2400" dirty="0" smtClean="0">
                <a:latin typeface="+mn-lt"/>
              </a:rPr>
              <a:t>Changes</a:t>
            </a:r>
            <a:endParaRPr lang="en-US" altLang="en-US" sz="2400" dirty="0" smtClean="0">
              <a:solidFill>
                <a:srgbClr val="000000"/>
              </a:solidFill>
              <a:latin typeface="+mn-lt"/>
              <a:ea typeface="ＭＳ Ｐゴシック"/>
            </a:endParaRPr>
          </a:p>
          <a:p>
            <a:pPr marL="1144778" lvl="2" indent="-230378" eaLnBrk="0" fontAlgn="base" hangingPunct="0">
              <a:spcAft>
                <a:spcPct val="0"/>
              </a:spcAft>
              <a:buSzPts val="2400"/>
            </a:pPr>
            <a:r>
              <a:rPr lang="en-US" altLang="en-US" sz="2400" dirty="0" smtClean="0">
                <a:solidFill>
                  <a:srgbClr val="000000"/>
                </a:solidFill>
                <a:latin typeface="+mn-lt"/>
                <a:ea typeface="ＭＳ Ｐゴシック"/>
              </a:rPr>
              <a:t>Increased responsibility and independence.</a:t>
            </a:r>
            <a:endParaRPr lang="en-US" altLang="en-US" sz="2400" dirty="0">
              <a:solidFill>
                <a:srgbClr val="000000"/>
              </a:solidFill>
              <a:latin typeface="+mn-lt"/>
              <a:ea typeface="ＭＳ Ｐゴシック"/>
            </a:endParaRPr>
          </a:p>
          <a:p>
            <a:pPr marL="1144778" lvl="2" indent="-230378" eaLnBrk="0" fontAlgn="base" hangingPunct="0">
              <a:spcAft>
                <a:spcPct val="0"/>
              </a:spcAft>
              <a:buSzPts val="2400"/>
            </a:pPr>
            <a:r>
              <a:rPr lang="en-IN" altLang="en-US" sz="2400" dirty="0" smtClean="0">
                <a:solidFill>
                  <a:srgbClr val="000000"/>
                </a:solidFill>
                <a:latin typeface="+mn-lt"/>
                <a:ea typeface="ＭＳ Ｐゴシック"/>
              </a:rPr>
              <a:t>May marry and begin families.</a:t>
            </a:r>
            <a:endParaRPr lang="en-US" altLang="en-US" sz="2400" dirty="0">
              <a:solidFill>
                <a:srgbClr val="000000"/>
              </a:solidFill>
              <a:latin typeface="+mn-lt"/>
              <a:ea typeface="ＭＳ Ｐゴシック"/>
            </a:endParaRPr>
          </a:p>
          <a:p>
            <a:pPr marL="1144778" lvl="2" indent="-230378" eaLnBrk="0" fontAlgn="base" hangingPunct="0">
              <a:spcAft>
                <a:spcPct val="0"/>
              </a:spcAft>
              <a:buSzPts val="2400"/>
            </a:pPr>
            <a:r>
              <a:rPr lang="en-IN" altLang="en-US" sz="2400" dirty="0" smtClean="0">
                <a:solidFill>
                  <a:srgbClr val="000000"/>
                </a:solidFill>
                <a:latin typeface="+mn-lt"/>
                <a:ea typeface="ＭＳ Ｐゴシック"/>
              </a:rPr>
              <a:t>Beginning careers, high levels of job stress.</a:t>
            </a:r>
            <a:endParaRPr lang="en-US" altLang="en-US" sz="2400" dirty="0">
              <a:solidFill>
                <a:srgbClr val="000000"/>
              </a:solidFill>
              <a:latin typeface="+mn-lt"/>
              <a:ea typeface="ＭＳ Ｐゴシック"/>
            </a:endParaRPr>
          </a:p>
        </p:txBody>
      </p:sp>
    </p:spTree>
    <p:extLst>
      <p:ext uri="{BB962C8B-B14F-4D97-AF65-F5344CB8AC3E}">
        <p14:creationId xmlns:p14="http://schemas.microsoft.com/office/powerpoint/2010/main" val="398414576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IN" dirty="0" smtClean="0">
                <a:latin typeface="Times New Roman" panose="02020603050405020304" pitchFamily="18" charset="0"/>
                <a:ea typeface="ＭＳ Ｐゴシック"/>
                <a:cs typeface="ＭＳ Ｐゴシック" pitchFamily="-65" charset="-128"/>
              </a:rPr>
              <a:t>Life Span Development </a:t>
            </a:r>
            <a:r>
              <a:rPr lang="en-IN" sz="2000" b="0" dirty="0" smtClean="0">
                <a:latin typeface="Times New Roman" panose="02020603050405020304" pitchFamily="18" charset="0"/>
                <a:ea typeface="ＭＳ Ｐゴシック"/>
                <a:cs typeface="ＭＳ Ｐゴシック" pitchFamily="-65" charset="-128"/>
              </a:rPr>
              <a:t>(34 of 41)</a:t>
            </a:r>
            <a:endParaRPr lang="en-US" sz="2000" b="0" dirty="0">
              <a:latin typeface="Times New Roman" panose="02020603050405020304" pitchFamily="18" charset="0"/>
              <a:ea typeface="ＭＳ Ｐゴシック"/>
              <a:cs typeface="ＭＳ Ｐゴシック" pitchFamily="-65" charset="-128"/>
            </a:endParaRPr>
          </a:p>
        </p:txBody>
      </p:sp>
      <p:sp>
        <p:nvSpPr>
          <p:cNvPr id="3" name="Text Placeholder 2"/>
          <p:cNvSpPr>
            <a:spLocks noGrp="1"/>
          </p:cNvSpPr>
          <p:nvPr>
            <p:ph type="body" idx="1"/>
          </p:nvPr>
        </p:nvSpPr>
        <p:spPr>
          <a:xfrm>
            <a:off x="457200" y="1600200"/>
            <a:ext cx="8229600" cy="3231624"/>
          </a:xfrm>
        </p:spPr>
        <p:txBody>
          <a:bodyPr wrap="square" lIns="91425" tIns="91425" rIns="91425" bIns="91425">
            <a:noAutofit/>
          </a:bodyPr>
          <a:lstStyle/>
          <a:p>
            <a:pPr marL="255651" lvl="0" indent="-255651" eaLnBrk="0" fontAlgn="base" hangingPunct="0">
              <a:spcAft>
                <a:spcPct val="0"/>
              </a:spcAft>
              <a:buSzPts val="2400"/>
              <a:tabLst/>
            </a:pPr>
            <a:r>
              <a:rPr lang="en-US" altLang="en-US" sz="2400" dirty="0" smtClean="0">
                <a:solidFill>
                  <a:srgbClr val="000000"/>
                </a:solidFill>
                <a:latin typeface="+mn-lt"/>
                <a:ea typeface="ＭＳ Ｐゴシック"/>
              </a:rPr>
              <a:t>Middle Adulthood</a:t>
            </a:r>
            <a:endParaRPr lang="en-US" altLang="en-US" sz="2400" dirty="0">
              <a:solidFill>
                <a:srgbClr val="000000"/>
              </a:solidFill>
              <a:latin typeface="+mn-lt"/>
              <a:ea typeface="ＭＳ Ｐゴシック"/>
            </a:endParaRPr>
          </a:p>
          <a:p>
            <a:pPr marL="741553" lvl="1" indent="-284353" eaLnBrk="0" fontAlgn="base" hangingPunct="0">
              <a:spcAft>
                <a:spcPct val="0"/>
              </a:spcAft>
              <a:buSzPts val="2400"/>
            </a:pPr>
            <a:r>
              <a:rPr lang="en-IN" altLang="en-US" sz="2400" dirty="0" smtClean="0">
                <a:solidFill>
                  <a:srgbClr val="000000"/>
                </a:solidFill>
                <a:latin typeface="+mn-lt"/>
                <a:ea typeface="ＭＳ Ｐゴシック"/>
              </a:rPr>
              <a:t>Age 41 to 60 years</a:t>
            </a:r>
            <a:endParaRPr lang="en-US" altLang="en-US" sz="2400" dirty="0">
              <a:solidFill>
                <a:srgbClr val="000000"/>
              </a:solidFill>
              <a:latin typeface="+mn-lt"/>
              <a:ea typeface="ＭＳ Ｐゴシック"/>
            </a:endParaRPr>
          </a:p>
          <a:p>
            <a:pPr marL="741553" lvl="1" indent="-284353" eaLnBrk="0" fontAlgn="base" hangingPunct="0">
              <a:spcAft>
                <a:spcPct val="0"/>
              </a:spcAft>
              <a:buSzPts val="2400"/>
            </a:pPr>
            <a:r>
              <a:rPr lang="en-US" altLang="en-US" sz="2400" dirty="0" smtClean="0">
                <a:solidFill>
                  <a:srgbClr val="000000"/>
                </a:solidFill>
                <a:latin typeface="+mn-lt"/>
                <a:ea typeface="ＭＳ Ｐゴシック"/>
              </a:rPr>
              <a:t>Vital signs</a:t>
            </a:r>
            <a:endParaRPr lang="en-US" altLang="en-US" sz="2400" dirty="0">
              <a:solidFill>
                <a:srgbClr val="000000"/>
              </a:solidFill>
              <a:latin typeface="+mn-lt"/>
              <a:ea typeface="ＭＳ Ｐゴシック"/>
            </a:endParaRPr>
          </a:p>
          <a:p>
            <a:pPr marL="1144778" lvl="2" indent="-230378" eaLnBrk="0" fontAlgn="base" hangingPunct="0">
              <a:spcAft>
                <a:spcPct val="0"/>
              </a:spcAft>
              <a:buSzPts val="2400"/>
            </a:pPr>
            <a:r>
              <a:rPr lang="en-US" altLang="en-US" sz="2400" dirty="0" smtClean="0">
                <a:solidFill>
                  <a:srgbClr val="000000"/>
                </a:solidFill>
                <a:latin typeface="+mn-lt"/>
                <a:ea typeface="ＭＳ Ｐゴシック"/>
              </a:rPr>
              <a:t>Heart rate 70/min</a:t>
            </a:r>
            <a:r>
              <a:rPr lang="en-US" altLang="en-US" sz="100" dirty="0" smtClean="0">
                <a:solidFill>
                  <a:schemeClr val="bg1"/>
                </a:solidFill>
                <a:latin typeface="+mn-lt"/>
                <a:ea typeface="ＭＳ Ｐゴシック"/>
              </a:rPr>
              <a:t>ute</a:t>
            </a:r>
            <a:endParaRPr lang="en-US" altLang="en-US" sz="100" dirty="0">
              <a:solidFill>
                <a:schemeClr val="bg1"/>
              </a:solidFill>
              <a:latin typeface="+mn-lt"/>
              <a:ea typeface="ＭＳ Ｐゴシック"/>
            </a:endParaRPr>
          </a:p>
          <a:p>
            <a:pPr marL="1144778" lvl="2" indent="-230378" eaLnBrk="0" fontAlgn="base" hangingPunct="0">
              <a:spcAft>
                <a:spcPct val="0"/>
              </a:spcAft>
              <a:buSzPts val="2400"/>
            </a:pPr>
            <a:r>
              <a:rPr lang="en-US" altLang="en-US" sz="2400" dirty="0" smtClean="0">
                <a:solidFill>
                  <a:srgbClr val="000000"/>
                </a:solidFill>
                <a:latin typeface="+mn-lt"/>
                <a:ea typeface="ＭＳ Ｐゴシック"/>
              </a:rPr>
              <a:t>Respiratory rate 12–20/min</a:t>
            </a:r>
            <a:r>
              <a:rPr lang="en-US" altLang="en-US" sz="100" dirty="0" smtClean="0">
                <a:solidFill>
                  <a:schemeClr val="bg1"/>
                </a:solidFill>
                <a:latin typeface="+mn-lt"/>
                <a:ea typeface="ＭＳ Ｐゴシック"/>
              </a:rPr>
              <a:t>ute</a:t>
            </a:r>
            <a:endParaRPr lang="en-US" altLang="en-US" sz="100" dirty="0">
              <a:solidFill>
                <a:schemeClr val="bg1"/>
              </a:solidFill>
              <a:latin typeface="+mn-lt"/>
              <a:ea typeface="ＭＳ Ｐゴシック"/>
            </a:endParaRPr>
          </a:p>
          <a:p>
            <a:pPr marL="1144778" lvl="2" indent="-230378" eaLnBrk="0" fontAlgn="base" hangingPunct="0">
              <a:spcAft>
                <a:spcPct val="0"/>
              </a:spcAft>
              <a:buSzPts val="2400"/>
            </a:pPr>
            <a:r>
              <a:rPr lang="en-US" altLang="en-US" sz="2400" dirty="0" smtClean="0">
                <a:solidFill>
                  <a:srgbClr val="000000"/>
                </a:solidFill>
                <a:latin typeface="+mn-lt"/>
                <a:ea typeface="ＭＳ Ｐゴシック"/>
              </a:rPr>
              <a:t>B</a:t>
            </a:r>
            <a:r>
              <a:rPr lang="en-US" altLang="en-US" sz="100" dirty="0" smtClean="0">
                <a:solidFill>
                  <a:srgbClr val="000000"/>
                </a:solidFill>
                <a:latin typeface="+mn-lt"/>
                <a:ea typeface="ＭＳ Ｐゴシック"/>
              </a:rPr>
              <a:t> </a:t>
            </a:r>
            <a:r>
              <a:rPr lang="en-US" altLang="en-US" sz="2400" dirty="0" smtClean="0">
                <a:solidFill>
                  <a:srgbClr val="000000"/>
                </a:solidFill>
                <a:latin typeface="+mn-lt"/>
                <a:ea typeface="ＭＳ Ｐゴシック"/>
              </a:rPr>
              <a:t>P 120/80 mmHg </a:t>
            </a:r>
            <a:endParaRPr lang="en-US" altLang="en-US" sz="2400" dirty="0">
              <a:solidFill>
                <a:srgbClr val="000000"/>
              </a:solidFill>
              <a:latin typeface="+mn-lt"/>
              <a:ea typeface="ＭＳ Ｐゴシック"/>
            </a:endParaRPr>
          </a:p>
          <a:p>
            <a:pPr marL="1144778" lvl="2" indent="-230378" eaLnBrk="0" fontAlgn="base" hangingPunct="0">
              <a:spcAft>
                <a:spcPct val="0"/>
              </a:spcAft>
              <a:buSzPts val="2400"/>
            </a:pPr>
            <a:r>
              <a:rPr lang="en-US" altLang="en-US" sz="2400" dirty="0" smtClean="0">
                <a:solidFill>
                  <a:srgbClr val="000000"/>
                </a:solidFill>
                <a:latin typeface="+mn-lt"/>
                <a:ea typeface="ＭＳ Ｐゴシック"/>
              </a:rPr>
              <a:t>Temperature 98.6 </a:t>
            </a:r>
            <a:r>
              <a:rPr lang="en-US" altLang="en-US" sz="2400" dirty="0">
                <a:solidFill>
                  <a:srgbClr val="000000"/>
                </a:solidFill>
                <a:latin typeface="+mn-lt"/>
                <a:ea typeface="ＭＳ Ｐゴシック"/>
                <a:cs typeface="Times New Roman" panose="02020603050405020304" pitchFamily="18" charset="0"/>
              </a:rPr>
              <a:t>℉</a:t>
            </a:r>
            <a:r>
              <a:rPr lang="en-US" altLang="en-US" sz="100" dirty="0">
                <a:solidFill>
                  <a:schemeClr val="bg1"/>
                </a:solidFill>
                <a:latin typeface="+mn-lt"/>
                <a:ea typeface="ＭＳ Ｐゴシック"/>
                <a:cs typeface="Times New Roman" panose="02020603050405020304" pitchFamily="18" charset="0"/>
              </a:rPr>
              <a:t>ahrenheit</a:t>
            </a:r>
            <a:endParaRPr lang="en-US" altLang="en-US" sz="100" dirty="0">
              <a:solidFill>
                <a:schemeClr val="bg1"/>
              </a:solidFill>
              <a:latin typeface="+mn-lt"/>
              <a:ea typeface="ＭＳ Ｐゴシック"/>
            </a:endParaRPr>
          </a:p>
        </p:txBody>
      </p:sp>
    </p:spTree>
    <p:extLst>
      <p:ext uri="{BB962C8B-B14F-4D97-AF65-F5344CB8AC3E}">
        <p14:creationId xmlns:p14="http://schemas.microsoft.com/office/powerpoint/2010/main" val="321440232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IN" dirty="0" smtClean="0">
                <a:latin typeface="Times New Roman" panose="02020603050405020304" pitchFamily="18" charset="0"/>
                <a:ea typeface="ＭＳ Ｐゴシック"/>
                <a:cs typeface="ＭＳ Ｐゴシック" pitchFamily="-65" charset="-128"/>
              </a:rPr>
              <a:t>Life Span Development </a:t>
            </a:r>
            <a:r>
              <a:rPr lang="en-IN" sz="2000" b="0" dirty="0" smtClean="0">
                <a:latin typeface="Times New Roman" panose="02020603050405020304" pitchFamily="18" charset="0"/>
                <a:ea typeface="ＭＳ Ｐゴシック"/>
                <a:cs typeface="ＭＳ Ｐゴシック" pitchFamily="-65" charset="-128"/>
              </a:rPr>
              <a:t>(35 of 41)</a:t>
            </a:r>
            <a:endParaRPr lang="en-US" sz="2000" b="0" dirty="0">
              <a:latin typeface="Times New Roman" panose="02020603050405020304" pitchFamily="18" charset="0"/>
              <a:ea typeface="ＭＳ Ｐゴシック"/>
              <a:cs typeface="ＭＳ Ｐゴシック" pitchFamily="-65" charset="-128"/>
            </a:endParaRPr>
          </a:p>
        </p:txBody>
      </p:sp>
      <p:sp>
        <p:nvSpPr>
          <p:cNvPr id="3" name="Text Placeholder 2"/>
          <p:cNvSpPr>
            <a:spLocks noGrp="1"/>
          </p:cNvSpPr>
          <p:nvPr>
            <p:ph type="body" idx="1"/>
          </p:nvPr>
        </p:nvSpPr>
        <p:spPr>
          <a:xfrm>
            <a:off x="457200" y="1600200"/>
            <a:ext cx="8229600" cy="3524011"/>
          </a:xfrm>
        </p:spPr>
        <p:txBody>
          <a:bodyPr wrap="square" lIns="91425" tIns="91425" rIns="91425" bIns="91425">
            <a:noAutofit/>
          </a:bodyPr>
          <a:lstStyle/>
          <a:p>
            <a:pPr marL="255600" lvl="1" indent="-255600" eaLnBrk="0" fontAlgn="base" hangingPunct="0">
              <a:spcBef>
                <a:spcPts val="1500"/>
              </a:spcBef>
              <a:spcAft>
                <a:spcPct val="0"/>
              </a:spcAft>
              <a:buSzPts val="2400"/>
              <a:buFont typeface="Arial" panose="020B0604020202020204" pitchFamily="34" charset="0"/>
              <a:buChar char="•"/>
            </a:pPr>
            <a:r>
              <a:rPr lang="en-US" altLang="en-US" sz="2400" dirty="0">
                <a:solidFill>
                  <a:srgbClr val="000000"/>
                </a:solidFill>
                <a:latin typeface="+mn-lt"/>
                <a:ea typeface="ＭＳ Ｐゴシック"/>
              </a:rPr>
              <a:t>Middle </a:t>
            </a:r>
            <a:r>
              <a:rPr lang="en-US" altLang="en-US" sz="2400" dirty="0" smtClean="0">
                <a:solidFill>
                  <a:srgbClr val="000000"/>
                </a:solidFill>
                <a:latin typeface="+mn-lt"/>
                <a:ea typeface="ＭＳ Ｐゴシック"/>
              </a:rPr>
              <a:t>Adulthood</a:t>
            </a:r>
          </a:p>
          <a:p>
            <a:pPr marL="741553" lvl="1" indent="-284353" eaLnBrk="0" fontAlgn="base" hangingPunct="0">
              <a:spcAft>
                <a:spcPct val="0"/>
              </a:spcAft>
              <a:buSzPts val="2400"/>
            </a:pPr>
            <a:r>
              <a:rPr lang="en-US" altLang="en-US" sz="2400" dirty="0" smtClean="0">
                <a:solidFill>
                  <a:srgbClr val="000000"/>
                </a:solidFill>
                <a:latin typeface="+mn-lt"/>
                <a:ea typeface="ＭＳ Ｐゴシック"/>
              </a:rPr>
              <a:t>Physiologic Changes</a:t>
            </a:r>
            <a:endParaRPr lang="en-US" altLang="en-US" sz="2400" dirty="0">
              <a:solidFill>
                <a:srgbClr val="000000"/>
              </a:solidFill>
              <a:latin typeface="+mn-lt"/>
              <a:ea typeface="ＭＳ Ｐゴシック"/>
            </a:endParaRPr>
          </a:p>
          <a:p>
            <a:pPr marL="1144778" lvl="2" indent="-230378" eaLnBrk="0" fontAlgn="base" hangingPunct="0">
              <a:spcAft>
                <a:spcPct val="0"/>
              </a:spcAft>
              <a:buSzPts val="2400"/>
            </a:pPr>
            <a:r>
              <a:rPr lang="en-IN" altLang="en-US" sz="2400" dirty="0" smtClean="0">
                <a:solidFill>
                  <a:srgbClr val="000000"/>
                </a:solidFill>
                <a:latin typeface="+mn-lt"/>
                <a:ea typeface="ＭＳ Ｐゴシック"/>
              </a:rPr>
              <a:t>Some decline in body systems and concerns with chronic disease.</a:t>
            </a:r>
            <a:endParaRPr lang="en-US" altLang="en-US" sz="2400" dirty="0">
              <a:solidFill>
                <a:srgbClr val="000000"/>
              </a:solidFill>
              <a:latin typeface="+mn-lt"/>
              <a:ea typeface="ＭＳ Ｐゴシック"/>
            </a:endParaRPr>
          </a:p>
          <a:p>
            <a:pPr marL="1144778" lvl="2" indent="-230378" eaLnBrk="0" fontAlgn="base" hangingPunct="0">
              <a:spcAft>
                <a:spcPct val="0"/>
              </a:spcAft>
              <a:buSzPts val="2400"/>
            </a:pPr>
            <a:r>
              <a:rPr lang="en-US" altLang="en-US" sz="2400" dirty="0" smtClean="0">
                <a:solidFill>
                  <a:srgbClr val="000000"/>
                </a:solidFill>
                <a:latin typeface="+mn-lt"/>
                <a:ea typeface="ＭＳ Ｐゴシック"/>
              </a:rPr>
              <a:t>Weight gain may occur.</a:t>
            </a:r>
            <a:endParaRPr lang="en-US" altLang="en-US" sz="2400" dirty="0">
              <a:solidFill>
                <a:srgbClr val="000000"/>
              </a:solidFill>
              <a:latin typeface="+mn-lt"/>
              <a:ea typeface="ＭＳ Ｐゴシック"/>
            </a:endParaRPr>
          </a:p>
          <a:p>
            <a:pPr marL="1144778" lvl="2" indent="-230378" eaLnBrk="0" fontAlgn="base" hangingPunct="0">
              <a:spcAft>
                <a:spcPct val="0"/>
              </a:spcAft>
              <a:buSzPts val="2400"/>
            </a:pPr>
            <a:r>
              <a:rPr lang="en-US" altLang="en-US" sz="2400" dirty="0" smtClean="0">
                <a:solidFill>
                  <a:srgbClr val="000000"/>
                </a:solidFill>
                <a:latin typeface="+mn-lt"/>
                <a:ea typeface="ＭＳ Ｐゴシック"/>
              </a:rPr>
              <a:t>Vision changes.</a:t>
            </a:r>
            <a:endParaRPr lang="en-US" altLang="en-US" sz="2400" dirty="0">
              <a:solidFill>
                <a:srgbClr val="000000"/>
              </a:solidFill>
              <a:latin typeface="+mn-lt"/>
              <a:ea typeface="ＭＳ Ｐゴシック"/>
            </a:endParaRPr>
          </a:p>
          <a:p>
            <a:pPr marL="1144778" lvl="2" indent="-230378" eaLnBrk="0" fontAlgn="base" hangingPunct="0">
              <a:spcAft>
                <a:spcPct val="0"/>
              </a:spcAft>
              <a:buSzPts val="2400"/>
            </a:pPr>
            <a:r>
              <a:rPr lang="en-IN" altLang="en-US" sz="2400" dirty="0" smtClean="0">
                <a:solidFill>
                  <a:srgbClr val="000000"/>
                </a:solidFill>
                <a:latin typeface="+mn-lt"/>
                <a:ea typeface="ＭＳ Ｐゴシック"/>
              </a:rPr>
              <a:t>Women undergo menopause in their late 40s to 50s.</a:t>
            </a:r>
            <a:endParaRPr lang="en-US" altLang="en-US" sz="2400" dirty="0">
              <a:solidFill>
                <a:srgbClr val="000000"/>
              </a:solidFill>
              <a:latin typeface="+mn-lt"/>
              <a:ea typeface="ＭＳ Ｐゴシック"/>
            </a:endParaRPr>
          </a:p>
        </p:txBody>
      </p:sp>
    </p:spTree>
    <p:extLst>
      <p:ext uri="{BB962C8B-B14F-4D97-AF65-F5344CB8AC3E}">
        <p14:creationId xmlns:p14="http://schemas.microsoft.com/office/powerpoint/2010/main" val="37221102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IN" dirty="0" smtClean="0">
                <a:latin typeface="Times New Roman" panose="02020603050405020304" pitchFamily="18" charset="0"/>
                <a:ea typeface="ＭＳ Ｐゴシック"/>
                <a:cs typeface="ＭＳ Ｐゴシック" pitchFamily="-65" charset="-128"/>
              </a:rPr>
              <a:t>Case Study Introduction </a:t>
            </a:r>
            <a:r>
              <a:rPr lang="en-IN" sz="2000" b="0" dirty="0" smtClean="0">
                <a:latin typeface="Times New Roman" panose="02020603050405020304" pitchFamily="18" charset="0"/>
                <a:ea typeface="ＭＳ Ｐゴシック"/>
                <a:cs typeface="ＭＳ Ｐゴシック" pitchFamily="-65" charset="-128"/>
              </a:rPr>
              <a:t>(2 of 2)</a:t>
            </a:r>
            <a:endParaRPr lang="en-US" sz="2000" b="0" dirty="0">
              <a:latin typeface="Times New Roman" panose="02020603050405020304" pitchFamily="18" charset="0"/>
              <a:ea typeface="ＭＳ Ｐゴシック"/>
              <a:cs typeface="ＭＳ Ｐゴシック" pitchFamily="-65" charset="-128"/>
            </a:endParaRPr>
          </a:p>
        </p:txBody>
      </p:sp>
      <p:sp>
        <p:nvSpPr>
          <p:cNvPr id="3" name="Text Placeholder 2"/>
          <p:cNvSpPr>
            <a:spLocks noGrp="1"/>
          </p:cNvSpPr>
          <p:nvPr>
            <p:ph type="body" idx="1"/>
          </p:nvPr>
        </p:nvSpPr>
        <p:spPr>
          <a:xfrm>
            <a:off x="457200" y="1600200"/>
            <a:ext cx="8229600" cy="1292631"/>
          </a:xfrm>
        </p:spPr>
        <p:txBody>
          <a:bodyPr wrap="square" lIns="91425" tIns="91425" rIns="91425" bIns="91425">
            <a:noAutofit/>
          </a:bodyPr>
          <a:lstStyle/>
          <a:p>
            <a:pPr marL="0" lvl="0" indent="0" eaLnBrk="0" fontAlgn="base" hangingPunct="0">
              <a:spcAft>
                <a:spcPct val="0"/>
              </a:spcAft>
              <a:buSzPts val="2400"/>
              <a:buNone/>
              <a:tabLst/>
            </a:pPr>
            <a:r>
              <a:rPr lang="en-IN" altLang="en-US" sz="2400" dirty="0" smtClean="0">
                <a:solidFill>
                  <a:srgbClr val="000000"/>
                </a:solidFill>
                <a:latin typeface="Arial (Body)"/>
                <a:ea typeface="ＭＳ Ｐゴシック"/>
              </a:rPr>
              <a:t>The E</a:t>
            </a:r>
            <a:r>
              <a:rPr lang="en-IN" altLang="en-US" sz="100" dirty="0" smtClean="0">
                <a:solidFill>
                  <a:srgbClr val="000000"/>
                </a:solidFill>
                <a:latin typeface="Arial (Body)"/>
                <a:ea typeface="ＭＳ Ｐゴシック"/>
              </a:rPr>
              <a:t> </a:t>
            </a:r>
            <a:r>
              <a:rPr lang="en-IN" altLang="en-US" sz="2400" dirty="0" smtClean="0">
                <a:solidFill>
                  <a:srgbClr val="000000"/>
                </a:solidFill>
                <a:latin typeface="Arial (Body)"/>
                <a:ea typeface="ＭＳ Ｐゴシック"/>
              </a:rPr>
              <a:t>M</a:t>
            </a:r>
            <a:r>
              <a:rPr lang="en-IN" altLang="en-US" sz="100" dirty="0" smtClean="0">
                <a:solidFill>
                  <a:srgbClr val="000000"/>
                </a:solidFill>
                <a:latin typeface="Arial (Body)"/>
                <a:ea typeface="ＭＳ Ｐゴシック"/>
              </a:rPr>
              <a:t> </a:t>
            </a:r>
            <a:r>
              <a:rPr lang="en-IN" altLang="en-US" sz="2400" dirty="0" smtClean="0">
                <a:solidFill>
                  <a:srgbClr val="000000"/>
                </a:solidFill>
                <a:latin typeface="Arial (Body)"/>
                <a:ea typeface="ＭＳ Ｐゴシック"/>
              </a:rPr>
              <a:t>T</a:t>
            </a:r>
            <a:r>
              <a:rPr lang="en-IN" altLang="en-US" sz="100" dirty="0" smtClean="0">
                <a:solidFill>
                  <a:srgbClr val="000000"/>
                </a:solidFill>
                <a:latin typeface="Arial (Body)"/>
                <a:ea typeface="ＭＳ Ｐゴシック"/>
              </a:rPr>
              <a:t> </a:t>
            </a:r>
            <a:r>
              <a:rPr lang="en-IN" altLang="en-US" sz="2400" dirty="0" smtClean="0">
                <a:solidFill>
                  <a:srgbClr val="000000"/>
                </a:solidFill>
                <a:latin typeface="Arial (Body)"/>
                <a:ea typeface="ＭＳ Ｐゴシック"/>
              </a:rPr>
              <a:t>s arrive and size up the scene. Michael and Jo have two patients, a 32-year-old female and a 2-year-old male. Both require extrication.</a:t>
            </a:r>
            <a:endParaRPr lang="en-US" altLang="en-US" sz="2400" dirty="0">
              <a:solidFill>
                <a:srgbClr val="000000"/>
              </a:solidFill>
              <a:latin typeface="Arial (Body)"/>
              <a:ea typeface="ＭＳ Ｐゴシック"/>
            </a:endParaRPr>
          </a:p>
        </p:txBody>
      </p:sp>
    </p:spTree>
    <p:extLst>
      <p:ext uri="{BB962C8B-B14F-4D97-AF65-F5344CB8AC3E}">
        <p14:creationId xmlns:p14="http://schemas.microsoft.com/office/powerpoint/2010/main" val="154002211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IN" dirty="0" smtClean="0">
                <a:latin typeface="Times New Roman" panose="02020603050405020304" pitchFamily="18" charset="0"/>
                <a:ea typeface="ＭＳ Ｐゴシック"/>
                <a:cs typeface="ＭＳ Ｐゴシック" pitchFamily="-65" charset="-128"/>
              </a:rPr>
              <a:t>Life Span Development </a:t>
            </a:r>
            <a:r>
              <a:rPr lang="en-IN" sz="2000" b="0" dirty="0" smtClean="0">
                <a:latin typeface="Times New Roman" panose="02020603050405020304" pitchFamily="18" charset="0"/>
                <a:ea typeface="ＭＳ Ｐゴシック"/>
                <a:cs typeface="ＭＳ Ｐゴシック" pitchFamily="-65" charset="-128"/>
              </a:rPr>
              <a:t>(36 of 41)</a:t>
            </a:r>
            <a:endParaRPr lang="en-US" sz="2000" b="0" dirty="0">
              <a:latin typeface="Times New Roman" panose="02020603050405020304" pitchFamily="18" charset="0"/>
              <a:ea typeface="ＭＳ Ｐゴシック"/>
              <a:cs typeface="ＭＳ Ｐゴシック" pitchFamily="-65" charset="-128"/>
            </a:endParaRPr>
          </a:p>
        </p:txBody>
      </p:sp>
      <p:sp>
        <p:nvSpPr>
          <p:cNvPr id="3" name="Text Placeholder 2"/>
          <p:cNvSpPr>
            <a:spLocks noGrp="1"/>
          </p:cNvSpPr>
          <p:nvPr>
            <p:ph type="body" idx="1"/>
          </p:nvPr>
        </p:nvSpPr>
        <p:spPr>
          <a:xfrm>
            <a:off x="457200" y="1600200"/>
            <a:ext cx="8229600" cy="3231624"/>
          </a:xfrm>
        </p:spPr>
        <p:txBody>
          <a:bodyPr wrap="square" lIns="91425" tIns="91425" rIns="91425" bIns="91425">
            <a:noAutofit/>
          </a:bodyPr>
          <a:lstStyle/>
          <a:p>
            <a:r>
              <a:rPr lang="en-US" altLang="en-US" sz="2400" dirty="0">
                <a:latin typeface="+mn-lt"/>
              </a:rPr>
              <a:t>Middle Adulthood</a:t>
            </a:r>
          </a:p>
          <a:p>
            <a:pPr lvl="1"/>
            <a:r>
              <a:rPr lang="en-US" altLang="en-US" sz="2400" dirty="0">
                <a:latin typeface="+mn-lt"/>
              </a:rPr>
              <a:t>Psychosocial </a:t>
            </a:r>
            <a:r>
              <a:rPr lang="en-US" altLang="en-US" sz="2400" dirty="0" smtClean="0">
                <a:latin typeface="+mn-lt"/>
              </a:rPr>
              <a:t>Changes</a:t>
            </a:r>
            <a:endParaRPr lang="en-IN" altLang="en-US" sz="2400" dirty="0" smtClean="0">
              <a:solidFill>
                <a:srgbClr val="000000"/>
              </a:solidFill>
              <a:latin typeface="+mn-lt"/>
              <a:ea typeface="ＭＳ Ｐゴシック"/>
            </a:endParaRPr>
          </a:p>
          <a:p>
            <a:pPr marL="1144778" lvl="2" indent="-230378" eaLnBrk="0" fontAlgn="base" hangingPunct="0">
              <a:spcAft>
                <a:spcPct val="0"/>
              </a:spcAft>
              <a:buSzPts val="2400"/>
            </a:pPr>
            <a:r>
              <a:rPr lang="en-IN" altLang="en-US" sz="2400" dirty="0" smtClean="0">
                <a:solidFill>
                  <a:srgbClr val="000000"/>
                </a:solidFill>
                <a:latin typeface="+mn-lt"/>
                <a:ea typeface="ＭＳ Ｐゴシック"/>
              </a:rPr>
              <a:t>Problems seen more as challenges than threats</a:t>
            </a:r>
            <a:endParaRPr lang="en-US" altLang="en-US" sz="2400" dirty="0">
              <a:solidFill>
                <a:srgbClr val="000000"/>
              </a:solidFill>
              <a:latin typeface="+mn-lt"/>
              <a:ea typeface="ＭＳ Ｐゴシック"/>
            </a:endParaRPr>
          </a:p>
          <a:p>
            <a:pPr marL="1144778" lvl="2" indent="-230378" eaLnBrk="0" fontAlgn="base" hangingPunct="0">
              <a:spcAft>
                <a:spcPct val="0"/>
              </a:spcAft>
              <a:buSzPts val="2400"/>
            </a:pPr>
            <a:r>
              <a:rPr lang="en-US" altLang="en-US" sz="2400" dirty="0" smtClean="0">
                <a:solidFill>
                  <a:srgbClr val="000000"/>
                </a:solidFill>
                <a:latin typeface="+mn-lt"/>
                <a:ea typeface="ＭＳ Ｐゴシック"/>
              </a:rPr>
              <a:t>More developed coping skills</a:t>
            </a:r>
            <a:endParaRPr lang="en-US" altLang="en-US" sz="2400" dirty="0">
              <a:solidFill>
                <a:srgbClr val="000000"/>
              </a:solidFill>
              <a:latin typeface="+mn-lt"/>
              <a:ea typeface="ＭＳ Ｐゴシック"/>
            </a:endParaRPr>
          </a:p>
          <a:p>
            <a:pPr marL="1144778" lvl="2" indent="-230378" eaLnBrk="0" fontAlgn="base" hangingPunct="0">
              <a:spcAft>
                <a:spcPct val="0"/>
              </a:spcAft>
              <a:buSzPts val="2400"/>
            </a:pPr>
            <a:r>
              <a:rPr lang="en-US" altLang="en-US" sz="2400" dirty="0" smtClean="0">
                <a:solidFill>
                  <a:srgbClr val="000000"/>
                </a:solidFill>
                <a:latin typeface="+mn-lt"/>
                <a:ea typeface="ＭＳ Ｐゴシック"/>
              </a:rPr>
              <a:t>Aware of time limits</a:t>
            </a:r>
            <a:endParaRPr lang="en-US" altLang="en-US" sz="2400" dirty="0">
              <a:solidFill>
                <a:srgbClr val="000000"/>
              </a:solidFill>
              <a:latin typeface="+mn-lt"/>
              <a:ea typeface="ＭＳ Ｐゴシック"/>
            </a:endParaRPr>
          </a:p>
          <a:p>
            <a:pPr marL="1144778" lvl="2" indent="-230378" eaLnBrk="0" fontAlgn="base" hangingPunct="0">
              <a:spcAft>
                <a:spcPct val="0"/>
              </a:spcAft>
              <a:buSzPts val="2400"/>
            </a:pPr>
            <a:r>
              <a:rPr lang="en-IN" altLang="en-US" sz="2400" dirty="0" smtClean="0">
                <a:solidFill>
                  <a:srgbClr val="000000"/>
                </a:solidFill>
                <a:latin typeface="+mn-lt"/>
                <a:ea typeface="ＭＳ Ｐゴシック"/>
              </a:rPr>
              <a:t>Focus on others, rather than self</a:t>
            </a:r>
            <a:endParaRPr lang="en-US" altLang="en-US" sz="2400" dirty="0">
              <a:solidFill>
                <a:srgbClr val="000000"/>
              </a:solidFill>
              <a:latin typeface="+mn-lt"/>
              <a:ea typeface="ＭＳ Ｐゴシック"/>
            </a:endParaRPr>
          </a:p>
          <a:p>
            <a:pPr marL="1144778" lvl="2" indent="-230378" eaLnBrk="0" fontAlgn="base" hangingPunct="0">
              <a:spcAft>
                <a:spcPct val="0"/>
              </a:spcAft>
              <a:buSzPts val="2400"/>
            </a:pPr>
            <a:r>
              <a:rPr lang="en-US" altLang="en-US" sz="2400" dirty="0" smtClean="0">
                <a:solidFill>
                  <a:srgbClr val="000000"/>
                </a:solidFill>
                <a:latin typeface="+mn-lt"/>
                <a:ea typeface="ＭＳ Ｐゴシック"/>
              </a:rPr>
              <a:t>Transitions in parenting</a:t>
            </a:r>
            <a:endParaRPr lang="en-US" altLang="en-US" sz="2400" dirty="0">
              <a:solidFill>
                <a:srgbClr val="000000"/>
              </a:solidFill>
              <a:latin typeface="+mn-lt"/>
              <a:ea typeface="ＭＳ Ｐゴシック"/>
            </a:endParaRPr>
          </a:p>
        </p:txBody>
      </p:sp>
    </p:spTree>
    <p:extLst>
      <p:ext uri="{BB962C8B-B14F-4D97-AF65-F5344CB8AC3E}">
        <p14:creationId xmlns:p14="http://schemas.microsoft.com/office/powerpoint/2010/main" val="359326696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IN" dirty="0" smtClean="0">
                <a:latin typeface="Times New Roman" panose="02020603050405020304" pitchFamily="18" charset="0"/>
                <a:ea typeface="ＭＳ Ｐゴシック"/>
                <a:cs typeface="ＭＳ Ｐゴシック" pitchFamily="-65" charset="-128"/>
              </a:rPr>
              <a:t>Life Span Development </a:t>
            </a:r>
            <a:r>
              <a:rPr lang="en-IN" sz="2000" b="0" dirty="0" smtClean="0">
                <a:latin typeface="Times New Roman" panose="02020603050405020304" pitchFamily="18" charset="0"/>
                <a:ea typeface="ＭＳ Ｐゴシック"/>
                <a:cs typeface="ＭＳ Ｐゴシック" pitchFamily="-65" charset="-128"/>
              </a:rPr>
              <a:t>(37 of 41)</a:t>
            </a:r>
            <a:endParaRPr lang="en-US" sz="2000" b="0" dirty="0">
              <a:latin typeface="Times New Roman" panose="02020603050405020304" pitchFamily="18" charset="0"/>
              <a:ea typeface="ＭＳ Ｐゴシック"/>
              <a:cs typeface="ＭＳ Ｐゴシック" pitchFamily="-65" charset="-128"/>
            </a:endParaRPr>
          </a:p>
        </p:txBody>
      </p:sp>
      <p:sp>
        <p:nvSpPr>
          <p:cNvPr id="3" name="Text Placeholder 2"/>
          <p:cNvSpPr>
            <a:spLocks noGrp="1"/>
          </p:cNvSpPr>
          <p:nvPr>
            <p:ph type="body" idx="1"/>
          </p:nvPr>
        </p:nvSpPr>
        <p:spPr>
          <a:xfrm>
            <a:off x="457200" y="1600201"/>
            <a:ext cx="8229600" cy="2185988"/>
          </a:xfrm>
        </p:spPr>
        <p:txBody>
          <a:bodyPr wrap="square" lIns="91425" tIns="91425" rIns="91425" bIns="91425">
            <a:noAutofit/>
          </a:bodyPr>
          <a:lstStyle/>
          <a:p>
            <a:pPr marL="255651" lvl="0" indent="-255651" eaLnBrk="0" fontAlgn="base" hangingPunct="0">
              <a:spcAft>
                <a:spcPct val="0"/>
              </a:spcAft>
              <a:buSzPts val="2400"/>
            </a:pPr>
            <a:r>
              <a:rPr lang="en-US" altLang="en-US" sz="2400" dirty="0" smtClean="0">
                <a:solidFill>
                  <a:srgbClr val="000000"/>
                </a:solidFill>
                <a:latin typeface="Arial (Body)"/>
                <a:ea typeface="ＭＳ Ｐゴシック"/>
              </a:rPr>
              <a:t>Late Adulthood</a:t>
            </a:r>
            <a:endParaRPr lang="en-US" altLang="en-US" sz="2400" dirty="0">
              <a:solidFill>
                <a:srgbClr val="000000"/>
              </a:solidFill>
              <a:latin typeface="Arial (Body)"/>
              <a:ea typeface="ＭＳ Ｐゴシック"/>
            </a:endParaRPr>
          </a:p>
          <a:p>
            <a:pPr marL="741553" lvl="1" indent="-284353" eaLnBrk="0" fontAlgn="base" hangingPunct="0">
              <a:spcAft>
                <a:spcPct val="0"/>
              </a:spcAft>
              <a:buSzPts val="2400"/>
            </a:pPr>
            <a:r>
              <a:rPr lang="en-IN" altLang="en-US" sz="2400" dirty="0" smtClean="0">
                <a:solidFill>
                  <a:srgbClr val="000000"/>
                </a:solidFill>
                <a:latin typeface="Arial (Body)"/>
                <a:ea typeface="ＭＳ Ｐゴシック"/>
              </a:rPr>
              <a:t>Ages 61 years and older</a:t>
            </a:r>
            <a:endParaRPr lang="en-US" altLang="en-US" sz="2400" dirty="0">
              <a:solidFill>
                <a:srgbClr val="000000"/>
              </a:solidFill>
              <a:latin typeface="Arial (Body)"/>
              <a:ea typeface="ＭＳ Ｐゴシック"/>
            </a:endParaRPr>
          </a:p>
          <a:p>
            <a:pPr marL="741553" lvl="1" indent="-284353" eaLnBrk="0" fontAlgn="base" hangingPunct="0">
              <a:spcAft>
                <a:spcPct val="0"/>
              </a:spcAft>
              <a:buSzPts val="2400"/>
            </a:pPr>
            <a:r>
              <a:rPr lang="en-US" altLang="en-US" sz="2400" dirty="0" smtClean="0">
                <a:solidFill>
                  <a:srgbClr val="000000"/>
                </a:solidFill>
                <a:latin typeface="Arial (Body)"/>
                <a:ea typeface="ＭＳ Ｐゴシック"/>
              </a:rPr>
              <a:t>Vital Signs</a:t>
            </a:r>
            <a:endParaRPr lang="en-US" altLang="en-US" sz="2400" dirty="0">
              <a:solidFill>
                <a:srgbClr val="000000"/>
              </a:solidFill>
              <a:latin typeface="Arial (Body)"/>
              <a:ea typeface="ＭＳ Ｐゴシック"/>
            </a:endParaRPr>
          </a:p>
          <a:p>
            <a:pPr marL="1144778" lvl="2" indent="-230378" eaLnBrk="0" fontAlgn="base" hangingPunct="0">
              <a:spcAft>
                <a:spcPct val="0"/>
              </a:spcAft>
              <a:buSzPts val="2400"/>
            </a:pPr>
            <a:r>
              <a:rPr lang="en-IN" altLang="en-US" sz="2400" dirty="0" smtClean="0">
                <a:solidFill>
                  <a:srgbClr val="000000"/>
                </a:solidFill>
                <a:latin typeface="Arial (Body)"/>
                <a:ea typeface="ＭＳ Ｐゴシック"/>
              </a:rPr>
              <a:t>Depend on the underlying physical and health status</a:t>
            </a:r>
            <a:endParaRPr lang="en-US" altLang="en-US" sz="2400" dirty="0">
              <a:solidFill>
                <a:srgbClr val="000000"/>
              </a:solidFill>
              <a:latin typeface="Arial (Body)"/>
              <a:ea typeface="ＭＳ Ｐゴシック"/>
            </a:endParaRPr>
          </a:p>
        </p:txBody>
      </p:sp>
      <p:pic>
        <p:nvPicPr>
          <p:cNvPr id="5" name="Picture 2" descr="A man and woman ride bicycles outdoo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76434" y="3951552"/>
            <a:ext cx="4124437" cy="2341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122026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IN" dirty="0" smtClean="0">
                <a:latin typeface="Times New Roman" panose="02020603050405020304" pitchFamily="18" charset="0"/>
                <a:ea typeface="ＭＳ Ｐゴシック"/>
                <a:cs typeface="ＭＳ Ｐゴシック" pitchFamily="-65" charset="-128"/>
              </a:rPr>
              <a:t>Life Span Development </a:t>
            </a:r>
            <a:r>
              <a:rPr lang="en-IN" sz="2000" b="0" dirty="0" smtClean="0">
                <a:latin typeface="Times New Roman" panose="02020603050405020304" pitchFamily="18" charset="0"/>
                <a:ea typeface="ＭＳ Ｐゴシック"/>
                <a:cs typeface="ＭＳ Ｐゴシック" pitchFamily="-65" charset="-128"/>
              </a:rPr>
              <a:t>(38 of 41)</a:t>
            </a:r>
            <a:endParaRPr lang="en-US" sz="2000" b="0" dirty="0">
              <a:latin typeface="Times New Roman" panose="02020603050405020304" pitchFamily="18" charset="0"/>
              <a:ea typeface="ＭＳ Ｐゴシック"/>
              <a:cs typeface="ＭＳ Ｐゴシック" pitchFamily="-65" charset="-128"/>
            </a:endParaRPr>
          </a:p>
        </p:txBody>
      </p:sp>
      <p:sp>
        <p:nvSpPr>
          <p:cNvPr id="3" name="Text Placeholder 2"/>
          <p:cNvSpPr>
            <a:spLocks noGrp="1"/>
          </p:cNvSpPr>
          <p:nvPr>
            <p:ph type="body" idx="1"/>
          </p:nvPr>
        </p:nvSpPr>
        <p:spPr>
          <a:xfrm>
            <a:off x="457200" y="1600200"/>
            <a:ext cx="8229600" cy="3154679"/>
          </a:xfrm>
        </p:spPr>
        <p:txBody>
          <a:bodyPr wrap="square" lIns="91425" tIns="91425" rIns="91425" bIns="91425">
            <a:noAutofit/>
          </a:bodyPr>
          <a:lstStyle/>
          <a:p>
            <a:pPr marL="255600" lvl="1" indent="-255600" eaLnBrk="0" fontAlgn="base" hangingPunct="0">
              <a:spcBef>
                <a:spcPts val="1500"/>
              </a:spcBef>
              <a:spcAft>
                <a:spcPct val="0"/>
              </a:spcAft>
              <a:buSzPts val="2400"/>
              <a:buFont typeface="Arial" panose="020B0604020202020204" pitchFamily="34" charset="0"/>
              <a:buChar char="•"/>
            </a:pPr>
            <a:r>
              <a:rPr lang="en-US" altLang="en-US" sz="2400" dirty="0">
                <a:latin typeface="+mn-lt"/>
              </a:rPr>
              <a:t>Late </a:t>
            </a:r>
            <a:r>
              <a:rPr lang="en-US" altLang="en-US" sz="2400" dirty="0" smtClean="0">
                <a:latin typeface="+mn-lt"/>
              </a:rPr>
              <a:t>Adulthood</a:t>
            </a:r>
            <a:endParaRPr lang="en-US" altLang="en-US" sz="2400" dirty="0" smtClean="0">
              <a:solidFill>
                <a:srgbClr val="000000"/>
              </a:solidFill>
              <a:latin typeface="+mn-lt"/>
              <a:ea typeface="ＭＳ Ｐゴシック"/>
            </a:endParaRPr>
          </a:p>
          <a:p>
            <a:pPr marL="741553" lvl="1" indent="-284353" eaLnBrk="0" fontAlgn="base" hangingPunct="0">
              <a:spcAft>
                <a:spcPct val="0"/>
              </a:spcAft>
              <a:buSzPts val="2400"/>
            </a:pPr>
            <a:r>
              <a:rPr lang="en-US" altLang="en-US" sz="2400" dirty="0" smtClean="0">
                <a:solidFill>
                  <a:srgbClr val="000000"/>
                </a:solidFill>
                <a:latin typeface="+mn-lt"/>
                <a:ea typeface="ＭＳ Ｐゴシック"/>
              </a:rPr>
              <a:t>Physiologic Changes</a:t>
            </a:r>
            <a:endParaRPr lang="en-US" altLang="en-US" sz="2400" dirty="0">
              <a:solidFill>
                <a:srgbClr val="000000"/>
              </a:solidFill>
              <a:latin typeface="+mn-lt"/>
              <a:ea typeface="ＭＳ Ｐゴシック"/>
            </a:endParaRPr>
          </a:p>
          <a:p>
            <a:pPr marL="1144778" lvl="2" indent="-230378" eaLnBrk="0" fontAlgn="base" hangingPunct="0">
              <a:spcAft>
                <a:spcPct val="0"/>
              </a:spcAft>
              <a:buSzPts val="2400"/>
            </a:pPr>
            <a:r>
              <a:rPr lang="en-IN" altLang="en-US" sz="2400" dirty="0" smtClean="0">
                <a:solidFill>
                  <a:srgbClr val="000000"/>
                </a:solidFill>
                <a:latin typeface="+mn-lt"/>
                <a:ea typeface="ＭＳ Ｐゴシック"/>
              </a:rPr>
              <a:t>Maximum life span is 120 years.</a:t>
            </a:r>
            <a:endParaRPr lang="en-US" altLang="en-US" sz="2400" dirty="0">
              <a:solidFill>
                <a:srgbClr val="000000"/>
              </a:solidFill>
              <a:latin typeface="+mn-lt"/>
              <a:ea typeface="ＭＳ Ｐゴシック"/>
            </a:endParaRPr>
          </a:p>
          <a:p>
            <a:pPr marL="1144778" lvl="2" indent="-230378" eaLnBrk="0" fontAlgn="base" hangingPunct="0">
              <a:spcAft>
                <a:spcPct val="0"/>
              </a:spcAft>
              <a:buSzPts val="2400"/>
            </a:pPr>
            <a:r>
              <a:rPr lang="en-IN" altLang="en-US" sz="2400" dirty="0" smtClean="0">
                <a:solidFill>
                  <a:srgbClr val="000000"/>
                </a:solidFill>
                <a:latin typeface="+mn-lt"/>
                <a:ea typeface="ＭＳ Ｐゴシック"/>
              </a:rPr>
              <a:t>Life expectancy varies with year of birth.</a:t>
            </a:r>
            <a:endParaRPr lang="en-US" altLang="en-US" sz="2400" dirty="0">
              <a:solidFill>
                <a:srgbClr val="000000"/>
              </a:solidFill>
              <a:latin typeface="+mn-lt"/>
              <a:ea typeface="ＭＳ Ｐゴシック"/>
            </a:endParaRPr>
          </a:p>
          <a:p>
            <a:pPr marL="1144778" lvl="2" indent="-230378" eaLnBrk="0" fontAlgn="base" hangingPunct="0">
              <a:spcAft>
                <a:spcPct val="0"/>
              </a:spcAft>
              <a:buSzPts val="2400"/>
            </a:pPr>
            <a:r>
              <a:rPr lang="en-US" altLang="en-US" sz="2400" dirty="0" smtClean="0">
                <a:solidFill>
                  <a:srgbClr val="000000"/>
                </a:solidFill>
                <a:latin typeface="+mn-lt"/>
                <a:ea typeface="ＭＳ Ｐゴシック"/>
              </a:rPr>
              <a:t>Incidence of disease increases.</a:t>
            </a:r>
            <a:endParaRPr lang="en-US" altLang="en-US" sz="2400" dirty="0">
              <a:solidFill>
                <a:srgbClr val="000000"/>
              </a:solidFill>
              <a:latin typeface="+mn-lt"/>
              <a:ea typeface="ＭＳ Ｐゴシック"/>
            </a:endParaRPr>
          </a:p>
          <a:p>
            <a:pPr marL="1144778" lvl="2" indent="-230378" eaLnBrk="0" fontAlgn="base" hangingPunct="0">
              <a:spcAft>
                <a:spcPct val="0"/>
              </a:spcAft>
              <a:buSzPts val="2400"/>
            </a:pPr>
            <a:r>
              <a:rPr lang="en-IN" altLang="en-US" sz="2400" dirty="0" smtClean="0">
                <a:solidFill>
                  <a:srgbClr val="000000"/>
                </a:solidFill>
                <a:latin typeface="+mn-lt"/>
                <a:ea typeface="ＭＳ Ｐゴシック"/>
              </a:rPr>
              <a:t>Cardiovascular system changes increase the myocardial workload.</a:t>
            </a:r>
            <a:endParaRPr lang="en-US" altLang="en-US" sz="2400" dirty="0">
              <a:solidFill>
                <a:srgbClr val="000000"/>
              </a:solidFill>
              <a:latin typeface="+mn-lt"/>
              <a:ea typeface="ＭＳ Ｐゴシック"/>
            </a:endParaRPr>
          </a:p>
        </p:txBody>
      </p:sp>
    </p:spTree>
    <p:extLst>
      <p:ext uri="{BB962C8B-B14F-4D97-AF65-F5344CB8AC3E}">
        <p14:creationId xmlns:p14="http://schemas.microsoft.com/office/powerpoint/2010/main" val="36275905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IN" dirty="0" smtClean="0">
                <a:latin typeface="Times New Roman" panose="02020603050405020304" pitchFamily="18" charset="0"/>
                <a:ea typeface="ＭＳ Ｐゴシック"/>
                <a:cs typeface="ＭＳ Ｐゴシック" pitchFamily="-65" charset="-128"/>
              </a:rPr>
              <a:t>Life Span Development </a:t>
            </a:r>
            <a:r>
              <a:rPr lang="en-IN" sz="2000" b="0" dirty="0" smtClean="0">
                <a:latin typeface="Times New Roman" panose="02020603050405020304" pitchFamily="18" charset="0"/>
                <a:ea typeface="ＭＳ Ｐゴシック"/>
                <a:cs typeface="ＭＳ Ｐゴシック" pitchFamily="-65" charset="-128"/>
              </a:rPr>
              <a:t>(39 of 41)</a:t>
            </a:r>
            <a:endParaRPr lang="en-US" sz="2000" b="0" dirty="0">
              <a:latin typeface="Times New Roman" panose="02020603050405020304" pitchFamily="18" charset="0"/>
              <a:ea typeface="ＭＳ Ｐゴシック"/>
              <a:cs typeface="ＭＳ Ｐゴシック" pitchFamily="-65" charset="-128"/>
            </a:endParaRPr>
          </a:p>
        </p:txBody>
      </p:sp>
      <p:sp>
        <p:nvSpPr>
          <p:cNvPr id="3" name="Text Placeholder 2"/>
          <p:cNvSpPr>
            <a:spLocks noGrp="1"/>
          </p:cNvSpPr>
          <p:nvPr>
            <p:ph type="body" idx="1"/>
          </p:nvPr>
        </p:nvSpPr>
        <p:spPr>
          <a:xfrm>
            <a:off x="457200" y="1600200"/>
            <a:ext cx="8229600" cy="3893343"/>
          </a:xfrm>
        </p:spPr>
        <p:txBody>
          <a:bodyPr wrap="square" lIns="91425" tIns="91425" rIns="91425" bIns="91425">
            <a:noAutofit/>
          </a:bodyPr>
          <a:lstStyle/>
          <a:p>
            <a:pPr marL="255600" lvl="1" indent="-255600" eaLnBrk="0" fontAlgn="base" hangingPunct="0">
              <a:spcBef>
                <a:spcPts val="1500"/>
              </a:spcBef>
              <a:spcAft>
                <a:spcPct val="0"/>
              </a:spcAft>
              <a:buSzPts val="2400"/>
              <a:buFont typeface="Arial" panose="020B0604020202020204" pitchFamily="34" charset="0"/>
              <a:buChar char="•"/>
            </a:pPr>
            <a:r>
              <a:rPr lang="en-US" altLang="en-US" sz="2400" dirty="0">
                <a:latin typeface="+mn-lt"/>
              </a:rPr>
              <a:t>Late Adulthood</a:t>
            </a:r>
            <a:endParaRPr lang="en-US" altLang="en-US" sz="2400" dirty="0">
              <a:solidFill>
                <a:srgbClr val="000000"/>
              </a:solidFill>
              <a:latin typeface="+mn-lt"/>
              <a:ea typeface="ＭＳ Ｐゴシック"/>
            </a:endParaRPr>
          </a:p>
          <a:p>
            <a:pPr marL="741553" lvl="1" indent="-284353" eaLnBrk="0" fontAlgn="base" hangingPunct="0">
              <a:spcAft>
                <a:spcPct val="0"/>
              </a:spcAft>
              <a:buSzPts val="2400"/>
            </a:pPr>
            <a:r>
              <a:rPr lang="en-US" altLang="en-US" sz="2400" dirty="0">
                <a:solidFill>
                  <a:srgbClr val="000000"/>
                </a:solidFill>
                <a:latin typeface="+mn-lt"/>
                <a:ea typeface="ＭＳ Ｐゴシック"/>
              </a:rPr>
              <a:t>Physiologic </a:t>
            </a:r>
            <a:r>
              <a:rPr lang="en-US" altLang="en-US" sz="2400" dirty="0" smtClean="0">
                <a:solidFill>
                  <a:srgbClr val="000000"/>
                </a:solidFill>
                <a:latin typeface="+mn-lt"/>
                <a:ea typeface="ＭＳ Ｐゴシック"/>
              </a:rPr>
              <a:t>Changes</a:t>
            </a:r>
            <a:endParaRPr lang="en-IN" altLang="en-US" sz="2400" dirty="0" smtClean="0">
              <a:solidFill>
                <a:srgbClr val="000000"/>
              </a:solidFill>
              <a:latin typeface="+mn-lt"/>
              <a:ea typeface="ＭＳ Ｐゴシック"/>
            </a:endParaRPr>
          </a:p>
          <a:p>
            <a:pPr marL="1144778" lvl="2" indent="-230378" eaLnBrk="0" fontAlgn="base" hangingPunct="0">
              <a:spcAft>
                <a:spcPct val="0"/>
              </a:spcAft>
              <a:buSzPts val="2400"/>
            </a:pPr>
            <a:r>
              <a:rPr lang="en-IN" altLang="en-US" sz="2400" dirty="0" smtClean="0">
                <a:solidFill>
                  <a:srgbClr val="000000"/>
                </a:solidFill>
                <a:latin typeface="+mn-lt"/>
                <a:ea typeface="ＭＳ Ｐゴシック"/>
              </a:rPr>
              <a:t>The brain becomes smaller, with some neuron loss.</a:t>
            </a:r>
            <a:endParaRPr lang="en-US" altLang="en-US" sz="2400" dirty="0">
              <a:solidFill>
                <a:srgbClr val="000000"/>
              </a:solidFill>
              <a:latin typeface="+mn-lt"/>
              <a:ea typeface="ＭＳ Ｐゴシック"/>
            </a:endParaRPr>
          </a:p>
          <a:p>
            <a:pPr marL="1144778" lvl="2" indent="-230378" eaLnBrk="0" fontAlgn="base" hangingPunct="0">
              <a:spcAft>
                <a:spcPct val="0"/>
              </a:spcAft>
              <a:buSzPts val="2400"/>
            </a:pPr>
            <a:r>
              <a:rPr lang="en-IN" altLang="en-US" sz="2400" dirty="0" smtClean="0">
                <a:solidFill>
                  <a:srgbClr val="000000"/>
                </a:solidFill>
                <a:latin typeface="+mn-lt"/>
                <a:ea typeface="ＭＳ Ｐゴシック"/>
              </a:rPr>
              <a:t>There may be memory problems and disruption of sleep cycle.</a:t>
            </a:r>
            <a:endParaRPr lang="en-US" altLang="en-US" sz="2400" dirty="0">
              <a:solidFill>
                <a:srgbClr val="000000"/>
              </a:solidFill>
              <a:latin typeface="+mn-lt"/>
              <a:ea typeface="ＭＳ Ｐゴシック"/>
            </a:endParaRPr>
          </a:p>
          <a:p>
            <a:pPr marL="1144778" lvl="2" indent="-230378" eaLnBrk="0" fontAlgn="base" hangingPunct="0">
              <a:spcAft>
                <a:spcPct val="0"/>
              </a:spcAft>
              <a:buSzPts val="2400"/>
            </a:pPr>
            <a:r>
              <a:rPr lang="en-US" altLang="en-US" sz="2400" dirty="0" smtClean="0">
                <a:solidFill>
                  <a:srgbClr val="000000"/>
                </a:solidFill>
                <a:latin typeface="+mn-lt"/>
                <a:ea typeface="ＭＳ Ｐゴシック"/>
              </a:rPr>
              <a:t>Reaction time slows.</a:t>
            </a:r>
            <a:endParaRPr lang="en-US" altLang="en-US" sz="2400" dirty="0">
              <a:solidFill>
                <a:srgbClr val="000000"/>
              </a:solidFill>
              <a:latin typeface="+mn-lt"/>
              <a:ea typeface="ＭＳ Ｐゴシック"/>
            </a:endParaRPr>
          </a:p>
          <a:p>
            <a:pPr marL="1144778" lvl="2" indent="-230378" eaLnBrk="0" fontAlgn="base" hangingPunct="0">
              <a:spcAft>
                <a:spcPct val="0"/>
              </a:spcAft>
              <a:buSzPts val="2400"/>
            </a:pPr>
            <a:r>
              <a:rPr lang="en-IN" altLang="en-US" sz="2400" dirty="0" smtClean="0">
                <a:solidFill>
                  <a:srgbClr val="000000"/>
                </a:solidFill>
                <a:latin typeface="+mn-lt"/>
                <a:ea typeface="ＭＳ Ｐゴシック"/>
              </a:rPr>
              <a:t>Respiratory system changes diminish ability to cough, lung capacity, and gas exchange.</a:t>
            </a:r>
            <a:endParaRPr lang="en-US" altLang="en-US" sz="2400" dirty="0">
              <a:solidFill>
                <a:srgbClr val="000000"/>
              </a:solidFill>
              <a:latin typeface="+mn-lt"/>
              <a:ea typeface="ＭＳ Ｐゴシック"/>
            </a:endParaRPr>
          </a:p>
        </p:txBody>
      </p:sp>
    </p:spTree>
    <p:extLst>
      <p:ext uri="{BB962C8B-B14F-4D97-AF65-F5344CB8AC3E}">
        <p14:creationId xmlns:p14="http://schemas.microsoft.com/office/powerpoint/2010/main" val="230006490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IN" dirty="0" smtClean="0">
                <a:latin typeface="Times New Roman" panose="02020603050405020304" pitchFamily="18" charset="0"/>
                <a:ea typeface="ＭＳ Ｐゴシック"/>
                <a:cs typeface="ＭＳ Ｐゴシック" pitchFamily="-65" charset="-128"/>
              </a:rPr>
              <a:t>Life Span Development </a:t>
            </a:r>
            <a:r>
              <a:rPr lang="en-IN" sz="2000" b="0" dirty="0" smtClean="0">
                <a:latin typeface="Times New Roman" panose="02020603050405020304" pitchFamily="18" charset="0"/>
                <a:ea typeface="ＭＳ Ｐゴシック"/>
                <a:cs typeface="ＭＳ Ｐゴシック" pitchFamily="-65" charset="-128"/>
              </a:rPr>
              <a:t>(40 of 41)</a:t>
            </a:r>
            <a:endParaRPr lang="en-US" sz="2000" b="0" dirty="0">
              <a:latin typeface="Times New Roman" panose="02020603050405020304" pitchFamily="18" charset="0"/>
              <a:ea typeface="ＭＳ Ｐゴシック"/>
              <a:cs typeface="ＭＳ Ｐゴシック" pitchFamily="-65" charset="-128"/>
            </a:endParaRPr>
          </a:p>
        </p:txBody>
      </p:sp>
      <p:sp>
        <p:nvSpPr>
          <p:cNvPr id="3" name="Text Placeholder 2"/>
          <p:cNvSpPr>
            <a:spLocks noGrp="1"/>
          </p:cNvSpPr>
          <p:nvPr>
            <p:ph type="body" idx="1"/>
          </p:nvPr>
        </p:nvSpPr>
        <p:spPr>
          <a:xfrm>
            <a:off x="457200" y="1600200"/>
            <a:ext cx="8229600" cy="3677900"/>
          </a:xfrm>
        </p:spPr>
        <p:txBody>
          <a:bodyPr wrap="square" lIns="91425" tIns="91425" rIns="91425" bIns="91425">
            <a:noAutofit/>
          </a:bodyPr>
          <a:lstStyle/>
          <a:p>
            <a:pPr marL="255600" lvl="1" indent="-255600" eaLnBrk="0" fontAlgn="base" hangingPunct="0">
              <a:spcBef>
                <a:spcPts val="1500"/>
              </a:spcBef>
              <a:spcAft>
                <a:spcPct val="0"/>
              </a:spcAft>
              <a:buSzPts val="2400"/>
              <a:buFont typeface="Arial" panose="020B0604020202020204" pitchFamily="34" charset="0"/>
              <a:buChar char="•"/>
            </a:pPr>
            <a:r>
              <a:rPr lang="en-US" altLang="en-US" sz="2400" dirty="0">
                <a:latin typeface="+mn-lt"/>
              </a:rPr>
              <a:t>Late Adulthood</a:t>
            </a:r>
            <a:endParaRPr lang="en-US" altLang="en-US" sz="2400" dirty="0">
              <a:solidFill>
                <a:srgbClr val="000000"/>
              </a:solidFill>
              <a:latin typeface="+mn-lt"/>
              <a:ea typeface="ＭＳ Ｐゴシック"/>
            </a:endParaRPr>
          </a:p>
          <a:p>
            <a:pPr marL="741553" lvl="1" indent="-284353" eaLnBrk="0" fontAlgn="base" hangingPunct="0">
              <a:spcAft>
                <a:spcPct val="0"/>
              </a:spcAft>
              <a:buSzPts val="2400"/>
            </a:pPr>
            <a:r>
              <a:rPr lang="en-US" altLang="en-US" sz="2400" dirty="0">
                <a:solidFill>
                  <a:srgbClr val="000000"/>
                </a:solidFill>
                <a:latin typeface="+mn-lt"/>
                <a:ea typeface="ＭＳ Ｐゴシック"/>
              </a:rPr>
              <a:t>Physiologic </a:t>
            </a:r>
            <a:r>
              <a:rPr lang="en-US" altLang="en-US" sz="2400" dirty="0" smtClean="0">
                <a:solidFill>
                  <a:srgbClr val="000000"/>
                </a:solidFill>
                <a:latin typeface="+mn-lt"/>
                <a:ea typeface="ＭＳ Ｐゴシック"/>
              </a:rPr>
              <a:t>Changes</a:t>
            </a:r>
            <a:endParaRPr lang="en-IN" altLang="en-US" sz="2400" dirty="0" smtClean="0">
              <a:solidFill>
                <a:srgbClr val="000000"/>
              </a:solidFill>
              <a:latin typeface="+mn-lt"/>
              <a:ea typeface="ＭＳ Ｐゴシック"/>
            </a:endParaRPr>
          </a:p>
          <a:p>
            <a:pPr marL="1144778" lvl="2" indent="-230378" eaLnBrk="0" fontAlgn="base" hangingPunct="0">
              <a:spcAft>
                <a:spcPct val="0"/>
              </a:spcAft>
              <a:buSzPts val="2400"/>
              <a:defRPr/>
            </a:pPr>
            <a:r>
              <a:rPr lang="en-IN" altLang="en-US" sz="2400" dirty="0" smtClean="0">
                <a:solidFill>
                  <a:srgbClr val="000000"/>
                </a:solidFill>
                <a:latin typeface="+mn-lt"/>
                <a:ea typeface="ＭＳ Ｐゴシック"/>
              </a:rPr>
              <a:t>Diminished smell, taste, hearing, vision.</a:t>
            </a:r>
            <a:endParaRPr lang="en-US" altLang="en-US" sz="2400" dirty="0">
              <a:solidFill>
                <a:srgbClr val="000000"/>
              </a:solidFill>
              <a:latin typeface="+mn-lt"/>
              <a:ea typeface="ＭＳ Ｐゴシック"/>
            </a:endParaRPr>
          </a:p>
          <a:p>
            <a:pPr marL="1144778" lvl="2" indent="-230378" eaLnBrk="0" fontAlgn="base" hangingPunct="0">
              <a:spcAft>
                <a:spcPct val="0"/>
              </a:spcAft>
              <a:buSzPts val="2400"/>
              <a:defRPr/>
            </a:pPr>
            <a:r>
              <a:rPr lang="en-IN" altLang="en-US" sz="2400" dirty="0" smtClean="0">
                <a:solidFill>
                  <a:srgbClr val="000000"/>
                </a:solidFill>
                <a:latin typeface="+mn-lt"/>
                <a:ea typeface="ＭＳ Ｐゴシック"/>
              </a:rPr>
              <a:t>Diminished pain perception and kinesthetic sense. </a:t>
            </a:r>
            <a:endParaRPr lang="en-US" altLang="en-US" sz="2400" dirty="0">
              <a:solidFill>
                <a:srgbClr val="000000"/>
              </a:solidFill>
              <a:latin typeface="+mn-lt"/>
              <a:ea typeface="ＭＳ Ｐゴシック"/>
            </a:endParaRPr>
          </a:p>
          <a:p>
            <a:pPr marL="1144778" lvl="2" indent="-230378" eaLnBrk="0" fontAlgn="base" hangingPunct="0">
              <a:spcAft>
                <a:spcPct val="0"/>
              </a:spcAft>
              <a:buSzPts val="2400"/>
              <a:defRPr/>
            </a:pPr>
            <a:r>
              <a:rPr lang="en-US" altLang="en-US" sz="2400" dirty="0" smtClean="0">
                <a:solidFill>
                  <a:srgbClr val="000000"/>
                </a:solidFill>
                <a:latin typeface="+mn-lt"/>
                <a:ea typeface="ＭＳ Ｐゴシック"/>
              </a:rPr>
              <a:t>Prone to falls.</a:t>
            </a:r>
            <a:endParaRPr lang="en-US" altLang="en-US" sz="2400" dirty="0">
              <a:solidFill>
                <a:srgbClr val="000000"/>
              </a:solidFill>
              <a:latin typeface="+mn-lt"/>
              <a:ea typeface="ＭＳ Ｐゴシック"/>
            </a:endParaRPr>
          </a:p>
          <a:p>
            <a:pPr marL="1144778" lvl="2" indent="-230378" eaLnBrk="0" fontAlgn="base" hangingPunct="0">
              <a:spcAft>
                <a:spcPct val="0"/>
              </a:spcAft>
              <a:buSzPts val="2400"/>
              <a:defRPr/>
            </a:pPr>
            <a:r>
              <a:rPr lang="en-IN" altLang="en-US" sz="2400" dirty="0" smtClean="0">
                <a:solidFill>
                  <a:srgbClr val="000000"/>
                </a:solidFill>
                <a:latin typeface="+mn-lt"/>
                <a:ea typeface="ＭＳ Ｐゴシック"/>
              </a:rPr>
              <a:t>Problems with hydration and nutrition.</a:t>
            </a:r>
            <a:endParaRPr lang="en-US" altLang="en-US" sz="2400" dirty="0">
              <a:solidFill>
                <a:srgbClr val="000000"/>
              </a:solidFill>
              <a:latin typeface="+mn-lt"/>
              <a:ea typeface="ＭＳ Ｐゴシック"/>
            </a:endParaRPr>
          </a:p>
          <a:p>
            <a:pPr marL="1144778" lvl="2" indent="-230378" eaLnBrk="0" fontAlgn="base" hangingPunct="0">
              <a:spcAft>
                <a:spcPct val="0"/>
              </a:spcAft>
              <a:buSzPts val="2400"/>
              <a:defRPr/>
            </a:pPr>
            <a:r>
              <a:rPr lang="en-IN" altLang="en-US" sz="2400" dirty="0" smtClean="0">
                <a:solidFill>
                  <a:srgbClr val="000000"/>
                </a:solidFill>
                <a:latin typeface="+mn-lt"/>
                <a:ea typeface="ＭＳ Ｐゴシック"/>
              </a:rPr>
              <a:t>Changes in ability to communicate.</a:t>
            </a:r>
            <a:endParaRPr lang="en-US" altLang="en-US" sz="2400" dirty="0">
              <a:solidFill>
                <a:srgbClr val="000000"/>
              </a:solidFill>
              <a:latin typeface="+mn-lt"/>
              <a:ea typeface="ＭＳ Ｐゴシック"/>
            </a:endParaRPr>
          </a:p>
          <a:p>
            <a:pPr marL="1144778" lvl="2" indent="-230378" eaLnBrk="0" fontAlgn="base" hangingPunct="0">
              <a:spcAft>
                <a:spcPct val="0"/>
              </a:spcAft>
              <a:buSzPts val="2400"/>
              <a:defRPr/>
            </a:pPr>
            <a:r>
              <a:rPr lang="en-US" altLang="en-US" sz="2400" dirty="0" smtClean="0">
                <a:solidFill>
                  <a:srgbClr val="000000"/>
                </a:solidFill>
                <a:latin typeface="+mn-lt"/>
                <a:ea typeface="ＭＳ Ｐゴシック"/>
              </a:rPr>
              <a:t>Health status varies widely.</a:t>
            </a:r>
            <a:endParaRPr lang="en-US" altLang="en-US" sz="2400" dirty="0">
              <a:solidFill>
                <a:srgbClr val="000000"/>
              </a:solidFill>
              <a:latin typeface="+mn-lt"/>
              <a:ea typeface="ＭＳ Ｐゴシック"/>
            </a:endParaRPr>
          </a:p>
        </p:txBody>
      </p:sp>
    </p:spTree>
    <p:extLst>
      <p:ext uri="{BB962C8B-B14F-4D97-AF65-F5344CB8AC3E}">
        <p14:creationId xmlns:p14="http://schemas.microsoft.com/office/powerpoint/2010/main" val="35736127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IN" dirty="0" smtClean="0">
                <a:latin typeface="Times New Roman" panose="02020603050405020304" pitchFamily="18" charset="0"/>
                <a:ea typeface="ＭＳ Ｐゴシック"/>
                <a:cs typeface="ＭＳ Ｐゴシック" pitchFamily="-65" charset="-128"/>
              </a:rPr>
              <a:t>Life Span Development </a:t>
            </a:r>
            <a:r>
              <a:rPr lang="en-IN" sz="2000" b="0" dirty="0" smtClean="0">
                <a:latin typeface="Times New Roman" panose="02020603050405020304" pitchFamily="18" charset="0"/>
                <a:ea typeface="ＭＳ Ｐゴシック"/>
                <a:cs typeface="ＭＳ Ｐゴシック" pitchFamily="-65" charset="-128"/>
              </a:rPr>
              <a:t>(41 of 41)</a:t>
            </a:r>
            <a:endParaRPr lang="en-US" sz="2000" b="0" dirty="0">
              <a:latin typeface="Times New Roman" panose="02020603050405020304" pitchFamily="18" charset="0"/>
              <a:ea typeface="ＭＳ Ｐゴシック"/>
              <a:cs typeface="ＭＳ Ｐゴシック" pitchFamily="-65" charset="-128"/>
            </a:endParaRPr>
          </a:p>
        </p:txBody>
      </p:sp>
      <p:sp>
        <p:nvSpPr>
          <p:cNvPr id="3" name="Text Placeholder 2"/>
          <p:cNvSpPr>
            <a:spLocks noGrp="1"/>
          </p:cNvSpPr>
          <p:nvPr>
            <p:ph type="body" idx="1"/>
          </p:nvPr>
        </p:nvSpPr>
        <p:spPr>
          <a:xfrm>
            <a:off x="457200" y="1600200"/>
            <a:ext cx="8229600" cy="3524011"/>
          </a:xfrm>
        </p:spPr>
        <p:txBody>
          <a:bodyPr wrap="square" lIns="91425" tIns="91425" rIns="91425" bIns="91425">
            <a:noAutofit/>
          </a:bodyPr>
          <a:lstStyle/>
          <a:p>
            <a:r>
              <a:rPr lang="en-US" altLang="en-US" sz="2400" dirty="0">
                <a:latin typeface="+mn-lt"/>
              </a:rPr>
              <a:t>Late Adulthood</a:t>
            </a:r>
          </a:p>
          <a:p>
            <a:pPr lvl="1"/>
            <a:r>
              <a:rPr lang="en-US" altLang="en-US" sz="2400" dirty="0">
                <a:latin typeface="+mn-lt"/>
              </a:rPr>
              <a:t>Psychosocial </a:t>
            </a:r>
            <a:r>
              <a:rPr lang="en-US" altLang="en-US" sz="2400" dirty="0" smtClean="0">
                <a:latin typeface="+mn-lt"/>
              </a:rPr>
              <a:t>Changes</a:t>
            </a:r>
            <a:endParaRPr lang="en-IN" altLang="en-US" sz="2400" dirty="0" smtClean="0">
              <a:solidFill>
                <a:srgbClr val="000000"/>
              </a:solidFill>
              <a:latin typeface="+mn-lt"/>
              <a:ea typeface="ＭＳ Ｐゴシック"/>
            </a:endParaRPr>
          </a:p>
          <a:p>
            <a:pPr marL="1144778" lvl="2" indent="-230378" eaLnBrk="0" fontAlgn="base" hangingPunct="0">
              <a:spcAft>
                <a:spcPct val="0"/>
              </a:spcAft>
              <a:buSzPts val="2400"/>
            </a:pPr>
            <a:r>
              <a:rPr lang="en-IN" altLang="en-US" sz="2400" dirty="0" smtClean="0">
                <a:solidFill>
                  <a:srgbClr val="000000"/>
                </a:solidFill>
                <a:latin typeface="+mn-lt"/>
                <a:ea typeface="ＭＳ Ｐゴシック"/>
              </a:rPr>
              <a:t>May be satisfied with the outcome of life, or regrets can lead to depression.</a:t>
            </a:r>
            <a:endParaRPr lang="en-US" altLang="en-US" sz="2400" dirty="0">
              <a:solidFill>
                <a:srgbClr val="000000"/>
              </a:solidFill>
              <a:latin typeface="+mn-lt"/>
              <a:ea typeface="ＭＳ Ｐゴシック"/>
            </a:endParaRPr>
          </a:p>
          <a:p>
            <a:pPr marL="1144778" lvl="2" indent="-230378" eaLnBrk="0" fontAlgn="base" hangingPunct="0">
              <a:spcAft>
                <a:spcPct val="0"/>
              </a:spcAft>
              <a:buSzPts val="2400"/>
            </a:pPr>
            <a:r>
              <a:rPr lang="en-IN" altLang="en-US" sz="2400" dirty="0" smtClean="0">
                <a:solidFill>
                  <a:srgbClr val="000000"/>
                </a:solidFill>
                <a:latin typeface="+mn-lt"/>
                <a:ea typeface="ＭＳ Ｐゴシック"/>
              </a:rPr>
              <a:t>Feelings of isolation may occur.</a:t>
            </a:r>
            <a:endParaRPr lang="en-US" altLang="en-US" sz="2400" dirty="0">
              <a:solidFill>
                <a:srgbClr val="000000"/>
              </a:solidFill>
              <a:latin typeface="+mn-lt"/>
              <a:ea typeface="ＭＳ Ｐゴシック"/>
            </a:endParaRPr>
          </a:p>
          <a:p>
            <a:pPr marL="1144778" lvl="2" indent="-230378" eaLnBrk="0" fontAlgn="base" hangingPunct="0">
              <a:spcAft>
                <a:spcPct val="0"/>
              </a:spcAft>
              <a:buSzPts val="2400"/>
            </a:pPr>
            <a:r>
              <a:rPr lang="en-US" altLang="en-US" sz="2400" dirty="0" smtClean="0">
                <a:solidFill>
                  <a:srgbClr val="000000"/>
                </a:solidFill>
                <a:latin typeface="+mn-lt"/>
                <a:ea typeface="ＭＳ Ｐゴシック"/>
              </a:rPr>
              <a:t>Financial difficulties may occur.</a:t>
            </a:r>
            <a:endParaRPr lang="en-US" altLang="en-US" sz="2400" dirty="0">
              <a:solidFill>
                <a:srgbClr val="000000"/>
              </a:solidFill>
              <a:latin typeface="+mn-lt"/>
              <a:ea typeface="ＭＳ Ｐゴシック"/>
            </a:endParaRPr>
          </a:p>
          <a:p>
            <a:pPr marL="1144778" lvl="2" indent="-230378" eaLnBrk="0" fontAlgn="base" hangingPunct="0">
              <a:spcAft>
                <a:spcPct val="0"/>
              </a:spcAft>
              <a:buSzPts val="2400"/>
            </a:pPr>
            <a:r>
              <a:rPr lang="en-IN" altLang="en-US" sz="2400" dirty="0" smtClean="0">
                <a:solidFill>
                  <a:srgbClr val="000000"/>
                </a:solidFill>
                <a:latin typeface="+mn-lt"/>
                <a:ea typeface="ＭＳ Ｐゴシック"/>
              </a:rPr>
              <a:t>Decreased independence can affect feelings of well-being.</a:t>
            </a:r>
            <a:endParaRPr lang="en-US" altLang="en-US" sz="2400" dirty="0">
              <a:solidFill>
                <a:srgbClr val="000000"/>
              </a:solidFill>
              <a:latin typeface="+mn-lt"/>
              <a:ea typeface="ＭＳ Ｐゴシック"/>
            </a:endParaRPr>
          </a:p>
        </p:txBody>
      </p:sp>
    </p:spTree>
    <p:extLst>
      <p:ext uri="{BB962C8B-B14F-4D97-AF65-F5344CB8AC3E}">
        <p14:creationId xmlns:p14="http://schemas.microsoft.com/office/powerpoint/2010/main" val="19251159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IN" dirty="0" smtClean="0">
                <a:latin typeface="Times New Roman" panose="02020603050405020304" pitchFamily="18" charset="0"/>
                <a:ea typeface="ＭＳ Ｐゴシック"/>
                <a:cs typeface="ＭＳ Ｐゴシック" pitchFamily="-65" charset="-128"/>
              </a:rPr>
              <a:t>Case Study Conclusion </a:t>
            </a:r>
            <a:r>
              <a:rPr lang="en-IN" sz="2000" b="0" dirty="0" smtClean="0">
                <a:latin typeface="Times New Roman" panose="02020603050405020304" pitchFamily="18" charset="0"/>
                <a:ea typeface="ＭＳ Ｐゴシック"/>
                <a:cs typeface="ＭＳ Ｐゴシック" pitchFamily="-65" charset="-128"/>
              </a:rPr>
              <a:t>(1 of 2)</a:t>
            </a:r>
            <a:endParaRPr lang="en-US" sz="2000" b="0" dirty="0">
              <a:latin typeface="Times New Roman" panose="02020603050405020304" pitchFamily="18" charset="0"/>
              <a:ea typeface="ＭＳ Ｐゴシック"/>
              <a:cs typeface="ＭＳ Ｐゴシック" pitchFamily="-65" charset="-128"/>
            </a:endParaRPr>
          </a:p>
        </p:txBody>
      </p:sp>
      <p:sp>
        <p:nvSpPr>
          <p:cNvPr id="3" name="Text Placeholder 2"/>
          <p:cNvSpPr>
            <a:spLocks noGrp="1"/>
          </p:cNvSpPr>
          <p:nvPr>
            <p:ph type="body" idx="1"/>
          </p:nvPr>
        </p:nvSpPr>
        <p:spPr>
          <a:xfrm>
            <a:off x="457200" y="1600200"/>
            <a:ext cx="8229600" cy="2031295"/>
          </a:xfrm>
        </p:spPr>
        <p:txBody>
          <a:bodyPr wrap="square" lIns="91425" tIns="91425" rIns="91425" bIns="91425">
            <a:noAutofit/>
          </a:bodyPr>
          <a:lstStyle/>
          <a:p>
            <a:pPr marL="0" lvl="0" indent="0" eaLnBrk="0" fontAlgn="base" hangingPunct="0">
              <a:spcBef>
                <a:spcPct val="20000"/>
              </a:spcBef>
              <a:spcAft>
                <a:spcPct val="0"/>
              </a:spcAft>
              <a:buSzPts val="2400"/>
              <a:buNone/>
              <a:tabLst/>
            </a:pPr>
            <a:r>
              <a:rPr lang="en-IN" altLang="en-US" sz="2400" dirty="0" smtClean="0">
                <a:solidFill>
                  <a:srgbClr val="000000"/>
                </a:solidFill>
                <a:latin typeface="Arial (Body)"/>
                <a:ea typeface="ＭＳ Ｐゴシック"/>
              </a:rPr>
              <a:t>Michael allows Blake to hold his penlight, and shows him how to turn it on. Within a few moments, he has gained enough cooperation to complete an assessment. With the assessment done, Michael prepares the patients for the extrication process, anticipating that both will be frightened.</a:t>
            </a:r>
            <a:endParaRPr lang="en-US" altLang="en-US" sz="2400" dirty="0">
              <a:solidFill>
                <a:srgbClr val="000000"/>
              </a:solidFill>
              <a:latin typeface="Arial (Body)"/>
              <a:ea typeface="ＭＳ Ｐゴシック"/>
            </a:endParaRPr>
          </a:p>
        </p:txBody>
      </p:sp>
    </p:spTree>
    <p:extLst>
      <p:ext uri="{BB962C8B-B14F-4D97-AF65-F5344CB8AC3E}">
        <p14:creationId xmlns:p14="http://schemas.microsoft.com/office/powerpoint/2010/main" val="342313421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IN" dirty="0" smtClean="0">
                <a:latin typeface="Times New Roman" panose="02020603050405020304" pitchFamily="18" charset="0"/>
                <a:ea typeface="ＭＳ Ｐゴシック"/>
                <a:cs typeface="ＭＳ Ｐゴシック" pitchFamily="-65" charset="-128"/>
              </a:rPr>
              <a:t>Case Study Conclusion </a:t>
            </a:r>
            <a:r>
              <a:rPr lang="en-IN" sz="2000" b="0" dirty="0" smtClean="0">
                <a:latin typeface="Times New Roman" panose="02020603050405020304" pitchFamily="18" charset="0"/>
                <a:ea typeface="ＭＳ Ｐゴシック"/>
                <a:cs typeface="ＭＳ Ｐゴシック" pitchFamily="-65" charset="-128"/>
              </a:rPr>
              <a:t>(2 of 2)</a:t>
            </a:r>
            <a:endParaRPr lang="en-US" sz="2000" b="0" dirty="0">
              <a:latin typeface="Times New Roman" panose="02020603050405020304" pitchFamily="18" charset="0"/>
              <a:ea typeface="ＭＳ Ｐゴシック"/>
              <a:cs typeface="ＭＳ Ｐゴシック" pitchFamily="-65" charset="-128"/>
            </a:endParaRPr>
          </a:p>
        </p:txBody>
      </p:sp>
      <p:sp>
        <p:nvSpPr>
          <p:cNvPr id="3" name="Text Placeholder 2"/>
          <p:cNvSpPr>
            <a:spLocks noGrp="1"/>
          </p:cNvSpPr>
          <p:nvPr>
            <p:ph type="body" idx="1"/>
          </p:nvPr>
        </p:nvSpPr>
        <p:spPr>
          <a:xfrm>
            <a:off x="457200" y="1600200"/>
            <a:ext cx="8229600" cy="1292631"/>
          </a:xfrm>
        </p:spPr>
        <p:txBody>
          <a:bodyPr wrap="square" lIns="91425" tIns="91425" rIns="91425" bIns="91425">
            <a:noAutofit/>
          </a:bodyPr>
          <a:lstStyle/>
          <a:p>
            <a:pPr marL="0" lvl="0" indent="0" eaLnBrk="0" fontAlgn="base" hangingPunct="0">
              <a:spcBef>
                <a:spcPct val="20000"/>
              </a:spcBef>
              <a:spcAft>
                <a:spcPct val="0"/>
              </a:spcAft>
              <a:buSzPts val="2400"/>
              <a:buNone/>
              <a:tabLst/>
            </a:pPr>
            <a:r>
              <a:rPr lang="en-IN" altLang="en-US" sz="2400" dirty="0" smtClean="0">
                <a:solidFill>
                  <a:srgbClr val="000000"/>
                </a:solidFill>
                <a:latin typeface="Arial (Body)"/>
                <a:ea typeface="ＭＳ Ｐゴシック"/>
              </a:rPr>
              <a:t>The patients are freed and, fortunately, do not have life-threatening injuries. Michael and Jo keep the mother and child together for transport.</a:t>
            </a:r>
            <a:endParaRPr lang="en-US" altLang="en-US" sz="2400" dirty="0">
              <a:solidFill>
                <a:srgbClr val="000000"/>
              </a:solidFill>
              <a:latin typeface="Arial (Body)"/>
              <a:ea typeface="ＭＳ Ｐゴシック"/>
            </a:endParaRPr>
          </a:p>
        </p:txBody>
      </p:sp>
    </p:spTree>
    <p:extLst>
      <p:ext uri="{BB962C8B-B14F-4D97-AF65-F5344CB8AC3E}">
        <p14:creationId xmlns:p14="http://schemas.microsoft.com/office/powerpoint/2010/main" val="48884150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dirty="0" smtClean="0">
                <a:latin typeface="Times New Roman" panose="02020603050405020304" pitchFamily="18" charset="0"/>
                <a:ea typeface="ＭＳ Ｐゴシック"/>
                <a:cs typeface="ＭＳ Ｐゴシック" pitchFamily="-65" charset="-128"/>
              </a:rPr>
              <a:t>Summary</a:t>
            </a:r>
            <a:endParaRPr lang="en-US" dirty="0">
              <a:latin typeface="Times New Roman" panose="02020603050405020304" pitchFamily="18" charset="0"/>
              <a:ea typeface="ＭＳ Ｐゴシック"/>
              <a:cs typeface="ＭＳ Ｐゴシック" pitchFamily="-65" charset="-128"/>
            </a:endParaRPr>
          </a:p>
        </p:txBody>
      </p:sp>
      <p:sp>
        <p:nvSpPr>
          <p:cNvPr id="3" name="Text Placeholder 2"/>
          <p:cNvSpPr>
            <a:spLocks noGrp="1"/>
          </p:cNvSpPr>
          <p:nvPr>
            <p:ph type="body" idx="1"/>
          </p:nvPr>
        </p:nvSpPr>
        <p:spPr>
          <a:xfrm>
            <a:off x="457200" y="1600200"/>
            <a:ext cx="8229600" cy="2046684"/>
          </a:xfrm>
        </p:spPr>
        <p:txBody>
          <a:bodyPr wrap="square" lIns="91425" tIns="91425" rIns="91425" bIns="91425">
            <a:noAutofit/>
          </a:bodyPr>
          <a:lstStyle/>
          <a:p>
            <a:pPr marL="255651" lvl="0" indent="-255651" eaLnBrk="0" fontAlgn="base" hangingPunct="0">
              <a:spcAft>
                <a:spcPct val="0"/>
              </a:spcAft>
              <a:buSzPts val="2400"/>
              <a:tabLst/>
            </a:pPr>
            <a:r>
              <a:rPr lang="en-IN" altLang="en-US" sz="2400" dirty="0" smtClean="0">
                <a:solidFill>
                  <a:srgbClr val="000000"/>
                </a:solidFill>
                <a:latin typeface="Arial (Body)"/>
                <a:ea typeface="ＭＳ Ｐゴシック"/>
              </a:rPr>
              <a:t>People develop and change throughout their life span.</a:t>
            </a:r>
            <a:endParaRPr lang="en-US" altLang="en-US" sz="2400" dirty="0">
              <a:solidFill>
                <a:srgbClr val="000000"/>
              </a:solidFill>
              <a:latin typeface="Arial (Body)"/>
              <a:ea typeface="ＭＳ Ｐゴシック"/>
            </a:endParaRPr>
          </a:p>
          <a:p>
            <a:pPr marL="255651" lvl="0" indent="-255651" eaLnBrk="0" fontAlgn="base" hangingPunct="0">
              <a:spcAft>
                <a:spcPct val="0"/>
              </a:spcAft>
              <a:buSzPts val="2400"/>
              <a:tabLst/>
            </a:pPr>
            <a:r>
              <a:rPr lang="en-IN" altLang="en-US" sz="2400" dirty="0" smtClean="0">
                <a:solidFill>
                  <a:srgbClr val="000000"/>
                </a:solidFill>
                <a:latin typeface="Arial (Body)"/>
                <a:ea typeface="ＭＳ Ｐゴシック"/>
              </a:rPr>
              <a:t>Changes are both physical and psychosocial.</a:t>
            </a:r>
            <a:endParaRPr lang="en-US" altLang="en-US" sz="2400" dirty="0">
              <a:solidFill>
                <a:srgbClr val="000000"/>
              </a:solidFill>
              <a:latin typeface="Arial (Body)"/>
              <a:ea typeface="ＭＳ Ｐゴシック"/>
            </a:endParaRPr>
          </a:p>
          <a:p>
            <a:pPr marL="255651" lvl="0" indent="-255651" eaLnBrk="0" fontAlgn="base" hangingPunct="0">
              <a:spcAft>
                <a:spcPct val="0"/>
              </a:spcAft>
              <a:buSzPts val="2400"/>
              <a:tabLst/>
            </a:pPr>
            <a:r>
              <a:rPr lang="en-IN" altLang="en-US" sz="2400" dirty="0" smtClean="0">
                <a:solidFill>
                  <a:srgbClr val="000000"/>
                </a:solidFill>
                <a:latin typeface="Arial (Body)"/>
                <a:ea typeface="ＭＳ Ｐゴシック"/>
              </a:rPr>
              <a:t>It is important to understand the assessment and management modifications needed for each stage of life.</a:t>
            </a:r>
            <a:endParaRPr lang="en-US" altLang="en-US" sz="2400" dirty="0">
              <a:solidFill>
                <a:srgbClr val="000000"/>
              </a:solidFill>
              <a:latin typeface="Arial (Body)"/>
              <a:ea typeface="ＭＳ Ｐゴシック"/>
            </a:endParaRPr>
          </a:p>
        </p:txBody>
      </p:sp>
    </p:spTree>
    <p:extLst>
      <p:ext uri="{BB962C8B-B14F-4D97-AF65-F5344CB8AC3E}">
        <p14:creationId xmlns:p14="http://schemas.microsoft.com/office/powerpoint/2010/main" val="37330508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dirty="0" smtClean="0">
                <a:latin typeface="Times New Roman" panose="02020603050405020304" pitchFamily="18" charset="0"/>
                <a:ea typeface="ＭＳ Ｐゴシック"/>
                <a:cs typeface="ＭＳ Ｐゴシック" pitchFamily="-65" charset="-128"/>
              </a:rPr>
              <a:t>Correct! </a:t>
            </a:r>
            <a:r>
              <a:rPr lang="en-US" sz="2000" b="0" dirty="0" smtClean="0">
                <a:latin typeface="Times New Roman" panose="02020603050405020304" pitchFamily="18" charset="0"/>
                <a:ea typeface="ＭＳ Ｐゴシック"/>
                <a:cs typeface="ＭＳ Ｐゴシック" pitchFamily="-65" charset="-128"/>
              </a:rPr>
              <a:t>(1 of 3)</a:t>
            </a:r>
            <a:endParaRPr lang="en-US" sz="2000" b="0" dirty="0">
              <a:latin typeface="Times New Roman" panose="02020603050405020304" pitchFamily="18" charset="0"/>
              <a:ea typeface="ＭＳ Ｐゴシック"/>
              <a:cs typeface="ＭＳ Ｐゴシック" pitchFamily="-65" charset="-128"/>
            </a:endParaRPr>
          </a:p>
        </p:txBody>
      </p:sp>
      <p:sp>
        <p:nvSpPr>
          <p:cNvPr id="3" name="Text Placeholder 2"/>
          <p:cNvSpPr>
            <a:spLocks noGrp="1"/>
          </p:cNvSpPr>
          <p:nvPr>
            <p:ph type="body" idx="1"/>
          </p:nvPr>
        </p:nvSpPr>
        <p:spPr/>
        <p:txBody>
          <a:bodyPr/>
          <a:lstStyle/>
          <a:p>
            <a:pPr marL="0" indent="0" eaLnBrk="1" hangingPunct="1">
              <a:spcBef>
                <a:spcPct val="0"/>
              </a:spcBef>
              <a:buClrTx/>
              <a:buFontTx/>
              <a:buNone/>
            </a:pPr>
            <a:r>
              <a:rPr lang="en-US" altLang="en-US" sz="2400" dirty="0">
                <a:solidFill>
                  <a:schemeClr val="tx1"/>
                </a:solidFill>
                <a:latin typeface="+mn-lt"/>
              </a:rPr>
              <a:t>Infants should recognize familiar faces and sounds by 2 months of age</a:t>
            </a:r>
            <a:r>
              <a:rPr lang="en-US" altLang="en-US" sz="2400" dirty="0" smtClean="0">
                <a:solidFill>
                  <a:schemeClr val="tx1"/>
                </a:solidFill>
                <a:latin typeface="+mn-lt"/>
              </a:rPr>
              <a:t>.</a:t>
            </a:r>
            <a:endParaRPr lang="en-US" altLang="en-US" sz="2400" dirty="0">
              <a:solidFill>
                <a:schemeClr val="tx1"/>
              </a:solidFill>
              <a:latin typeface="+mn-lt"/>
            </a:endParaRPr>
          </a:p>
          <a:p>
            <a:pPr marL="0" indent="0" eaLnBrk="1" hangingPunct="1">
              <a:buClrTx/>
              <a:buFontTx/>
              <a:buNone/>
            </a:pPr>
            <a:r>
              <a:rPr lang="en-US" altLang="en-US" sz="2400" dirty="0">
                <a:solidFill>
                  <a:schemeClr val="tx1"/>
                </a:solidFill>
                <a:latin typeface="+mn-lt"/>
                <a:hlinkClick r:id="rId2" action="ppaction://hlinksldjump"/>
              </a:rPr>
              <a:t>Click here to return to the quiz</a:t>
            </a:r>
            <a:r>
              <a:rPr lang="en-US" altLang="en-US" sz="2400" dirty="0" smtClean="0">
                <a:solidFill>
                  <a:schemeClr val="tx1"/>
                </a:solidFill>
                <a:latin typeface="+mn-lt"/>
                <a:hlinkClick r:id="rId2" action="ppaction://hlinksldjump"/>
              </a:rPr>
              <a:t>.</a:t>
            </a:r>
            <a:endParaRPr lang="en-US" altLang="en-US" sz="2400" dirty="0">
              <a:solidFill>
                <a:schemeClr val="tx1"/>
              </a:solidFill>
              <a:latin typeface="+mn-lt"/>
            </a:endParaRPr>
          </a:p>
        </p:txBody>
      </p:sp>
    </p:spTree>
    <p:extLst>
      <p:ext uri="{BB962C8B-B14F-4D97-AF65-F5344CB8AC3E}">
        <p14:creationId xmlns:p14="http://schemas.microsoft.com/office/powerpoint/2010/main" val="3595725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IN" dirty="0" smtClean="0">
                <a:latin typeface="Times New Roman" panose="02020603050405020304" pitchFamily="18" charset="0"/>
                <a:ea typeface="ＭＳ Ｐゴシック"/>
                <a:cs typeface="ＭＳ Ｐゴシック" pitchFamily="-65" charset="-128"/>
              </a:rPr>
              <a:t>Case Study </a:t>
            </a:r>
            <a:r>
              <a:rPr lang="en-IN" sz="2000" b="0" dirty="0" smtClean="0">
                <a:latin typeface="Times New Roman" panose="02020603050405020304" pitchFamily="18" charset="0"/>
                <a:ea typeface="ＭＳ Ｐゴシック"/>
                <a:cs typeface="ＭＳ Ｐゴシック" pitchFamily="-65" charset="-128"/>
              </a:rPr>
              <a:t>(1 of 3)</a:t>
            </a:r>
            <a:endParaRPr lang="en-US" sz="2000" b="0" dirty="0">
              <a:latin typeface="Times New Roman" panose="02020603050405020304" pitchFamily="18" charset="0"/>
              <a:ea typeface="ＭＳ Ｐゴシック"/>
              <a:cs typeface="ＭＳ Ｐゴシック" pitchFamily="-65" charset="-128"/>
            </a:endParaRPr>
          </a:p>
        </p:txBody>
      </p:sp>
      <p:sp>
        <p:nvSpPr>
          <p:cNvPr id="3" name="Text Placeholder 2"/>
          <p:cNvSpPr>
            <a:spLocks noGrp="1"/>
          </p:cNvSpPr>
          <p:nvPr>
            <p:ph type="body" idx="1"/>
          </p:nvPr>
        </p:nvSpPr>
        <p:spPr>
          <a:xfrm>
            <a:off x="457200" y="1600200"/>
            <a:ext cx="8229600" cy="1484992"/>
          </a:xfrm>
        </p:spPr>
        <p:txBody>
          <a:bodyPr wrap="square" lIns="91425" tIns="91425" rIns="91425" bIns="91425">
            <a:noAutofit/>
          </a:bodyPr>
          <a:lstStyle/>
          <a:p>
            <a:pPr marL="255651" lvl="0" indent="-255651" eaLnBrk="0" fontAlgn="base" hangingPunct="0">
              <a:spcAft>
                <a:spcPct val="0"/>
              </a:spcAft>
              <a:buSzPts val="2400"/>
              <a:tabLst/>
            </a:pPr>
            <a:r>
              <a:rPr lang="en-IN" altLang="en-US" sz="2400" dirty="0" smtClean="0">
                <a:solidFill>
                  <a:srgbClr val="000000"/>
                </a:solidFill>
                <a:latin typeface="Arial (Body)"/>
                <a:ea typeface="ＭＳ Ｐゴシック"/>
              </a:rPr>
              <a:t>What differences are there in the way an adult and 2-year-old are approached for assessment?</a:t>
            </a:r>
            <a:endParaRPr lang="en-US" altLang="en-US" sz="2400" dirty="0">
              <a:solidFill>
                <a:srgbClr val="000000"/>
              </a:solidFill>
              <a:latin typeface="Arial (Body)"/>
              <a:ea typeface="ＭＳ Ｐゴシック"/>
            </a:endParaRPr>
          </a:p>
          <a:p>
            <a:pPr marL="255651" lvl="0" indent="-255651" eaLnBrk="0" fontAlgn="base" hangingPunct="0">
              <a:spcAft>
                <a:spcPct val="0"/>
              </a:spcAft>
              <a:buSzPts val="2400"/>
              <a:tabLst/>
            </a:pPr>
            <a:r>
              <a:rPr lang="en-IN" altLang="en-US" sz="2400" dirty="0" smtClean="0">
                <a:solidFill>
                  <a:srgbClr val="000000"/>
                </a:solidFill>
                <a:latin typeface="Arial (Body)"/>
                <a:ea typeface="ＭＳ Ｐゴシック"/>
              </a:rPr>
              <a:t>What differences should be expected in vital signs?</a:t>
            </a:r>
            <a:endParaRPr lang="en-US" altLang="en-US" sz="2400" dirty="0">
              <a:solidFill>
                <a:srgbClr val="000000"/>
              </a:solidFill>
              <a:latin typeface="Arial (Body)"/>
              <a:ea typeface="ＭＳ Ｐゴシック"/>
            </a:endParaRPr>
          </a:p>
        </p:txBody>
      </p:sp>
    </p:spTree>
    <p:extLst>
      <p:ext uri="{BB962C8B-B14F-4D97-AF65-F5344CB8AC3E}">
        <p14:creationId xmlns:p14="http://schemas.microsoft.com/office/powerpoint/2010/main" val="234261127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dirty="0" smtClean="0">
                <a:latin typeface="Times New Roman" panose="02020603050405020304" pitchFamily="18" charset="0"/>
                <a:ea typeface="ＭＳ Ｐゴシック"/>
                <a:cs typeface="ＭＳ Ｐゴシック" pitchFamily="-65" charset="-128"/>
              </a:rPr>
              <a:t>Correct! </a:t>
            </a:r>
            <a:r>
              <a:rPr lang="en-US" sz="2000" b="0" dirty="0" smtClean="0">
                <a:latin typeface="Times New Roman" panose="02020603050405020304" pitchFamily="18" charset="0"/>
                <a:ea typeface="ＭＳ Ｐゴシック"/>
                <a:cs typeface="ＭＳ Ｐゴシック" pitchFamily="-65" charset="-128"/>
              </a:rPr>
              <a:t>(2 of 3)</a:t>
            </a:r>
            <a:endParaRPr lang="en-US" sz="2000" b="0" dirty="0">
              <a:latin typeface="Times New Roman" panose="02020603050405020304" pitchFamily="18" charset="0"/>
              <a:ea typeface="ＭＳ Ｐゴシック"/>
              <a:cs typeface="ＭＳ Ｐゴシック" pitchFamily="-65" charset="-128"/>
            </a:endParaRPr>
          </a:p>
        </p:txBody>
      </p:sp>
      <p:sp>
        <p:nvSpPr>
          <p:cNvPr id="3" name="Text Placeholder 2"/>
          <p:cNvSpPr>
            <a:spLocks noGrp="1"/>
          </p:cNvSpPr>
          <p:nvPr>
            <p:ph type="body" idx="1"/>
          </p:nvPr>
        </p:nvSpPr>
        <p:spPr/>
        <p:txBody>
          <a:bodyPr/>
          <a:lstStyle/>
          <a:p>
            <a:pPr marL="0" indent="0" eaLnBrk="1" hangingPunct="1">
              <a:buClrTx/>
              <a:buFontTx/>
              <a:buNone/>
            </a:pPr>
            <a:r>
              <a:rPr lang="en-US" altLang="en-US" sz="2400" dirty="0">
                <a:solidFill>
                  <a:schemeClr val="tx1"/>
                </a:solidFill>
                <a:latin typeface="+mn-lt"/>
              </a:rPr>
              <a:t>Infants should be able to walk with help by 12 months of age</a:t>
            </a:r>
            <a:r>
              <a:rPr lang="en-US" altLang="en-US" sz="2400" dirty="0" smtClean="0">
                <a:solidFill>
                  <a:schemeClr val="tx1"/>
                </a:solidFill>
                <a:latin typeface="+mn-lt"/>
              </a:rPr>
              <a:t>.</a:t>
            </a:r>
            <a:endParaRPr lang="en-US" altLang="en-US" sz="2400" dirty="0">
              <a:solidFill>
                <a:schemeClr val="tx1"/>
              </a:solidFill>
              <a:latin typeface="+mn-lt"/>
            </a:endParaRPr>
          </a:p>
          <a:p>
            <a:pPr marL="0" indent="0" eaLnBrk="1" hangingPunct="1">
              <a:buClrTx/>
              <a:buFontTx/>
              <a:buNone/>
            </a:pPr>
            <a:r>
              <a:rPr lang="en-US" altLang="en-US" sz="2400" dirty="0" smtClean="0">
                <a:solidFill>
                  <a:schemeClr val="tx1"/>
                </a:solidFill>
                <a:latin typeface="+mn-lt"/>
                <a:hlinkClick r:id="rId2" action="ppaction://hlinksldjump"/>
              </a:rPr>
              <a:t>Click </a:t>
            </a:r>
            <a:r>
              <a:rPr lang="en-US" altLang="en-US" sz="2400" dirty="0">
                <a:solidFill>
                  <a:schemeClr val="tx1"/>
                </a:solidFill>
                <a:latin typeface="+mn-lt"/>
                <a:hlinkClick r:id="rId2" action="ppaction://hlinksldjump"/>
              </a:rPr>
              <a:t>here to return to the quiz</a:t>
            </a:r>
            <a:r>
              <a:rPr lang="en-US" altLang="en-US" sz="2400" dirty="0" smtClean="0">
                <a:solidFill>
                  <a:schemeClr val="tx1"/>
                </a:solidFill>
                <a:latin typeface="+mn-lt"/>
                <a:hlinkClick r:id="rId2" action="ppaction://hlinksldjump"/>
              </a:rPr>
              <a:t>.</a:t>
            </a:r>
            <a:endParaRPr lang="en-US" altLang="en-US" sz="2400" dirty="0">
              <a:solidFill>
                <a:schemeClr val="tx1"/>
              </a:solidFill>
              <a:latin typeface="+mn-lt"/>
            </a:endParaRPr>
          </a:p>
        </p:txBody>
      </p:sp>
    </p:spTree>
    <p:extLst>
      <p:ext uri="{BB962C8B-B14F-4D97-AF65-F5344CB8AC3E}">
        <p14:creationId xmlns:p14="http://schemas.microsoft.com/office/powerpoint/2010/main" val="345563196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dirty="0" smtClean="0">
                <a:latin typeface="Times New Roman" panose="02020603050405020304" pitchFamily="18" charset="0"/>
                <a:ea typeface="ＭＳ Ｐゴシック"/>
                <a:cs typeface="ＭＳ Ｐゴシック" pitchFamily="-65" charset="-128"/>
              </a:rPr>
              <a:t>Correct! </a:t>
            </a:r>
            <a:r>
              <a:rPr lang="en-US" sz="2000" b="0" dirty="0" smtClean="0">
                <a:latin typeface="Times New Roman" panose="02020603050405020304" pitchFamily="18" charset="0"/>
                <a:ea typeface="ＭＳ Ｐゴシック"/>
                <a:cs typeface="ＭＳ Ｐゴシック" pitchFamily="-65" charset="-128"/>
              </a:rPr>
              <a:t>(3 of 3)</a:t>
            </a:r>
            <a:endParaRPr lang="en-US" sz="2000" b="0" dirty="0">
              <a:latin typeface="Times New Roman" panose="02020603050405020304" pitchFamily="18" charset="0"/>
              <a:ea typeface="ＭＳ Ｐゴシック"/>
              <a:cs typeface="ＭＳ Ｐゴシック" pitchFamily="-65" charset="-128"/>
            </a:endParaRPr>
          </a:p>
        </p:txBody>
      </p:sp>
      <p:sp>
        <p:nvSpPr>
          <p:cNvPr id="3" name="Text Placeholder 2"/>
          <p:cNvSpPr>
            <a:spLocks noGrp="1"/>
          </p:cNvSpPr>
          <p:nvPr>
            <p:ph type="body" idx="1"/>
          </p:nvPr>
        </p:nvSpPr>
        <p:spPr/>
        <p:txBody>
          <a:bodyPr wrap="square" lIns="91425" tIns="91425" rIns="91425" bIns="91425">
            <a:noAutofit/>
          </a:bodyPr>
          <a:lstStyle/>
          <a:p>
            <a:pPr marL="0" lvl="0" indent="0" fontAlgn="base">
              <a:spcAft>
                <a:spcPct val="0"/>
              </a:spcAft>
              <a:buSzPts val="2400"/>
              <a:buNone/>
              <a:tabLst/>
            </a:pPr>
            <a:r>
              <a:rPr lang="en-IN" altLang="en-US" sz="2400" kern="1200" dirty="0" smtClean="0">
                <a:solidFill>
                  <a:srgbClr val="000000"/>
                </a:solidFill>
                <a:latin typeface="Arial (Body)"/>
                <a:ea typeface="ＭＳ Ｐゴシック" panose="020B0600070205080204" pitchFamily="34" charset="-128"/>
              </a:rPr>
              <a:t>Infants should be able to say “mama” and “dada” by 12 months of age. </a:t>
            </a:r>
            <a:endParaRPr lang="en-US" altLang="en-US" sz="2400" kern="1200" dirty="0">
              <a:solidFill>
                <a:srgbClr val="000000"/>
              </a:solidFill>
              <a:latin typeface="Arial (Body)"/>
              <a:ea typeface="ＭＳ Ｐゴシック" panose="020B0600070205080204" pitchFamily="34" charset="-128"/>
            </a:endParaRPr>
          </a:p>
          <a:p>
            <a:pPr marL="0" lvl="0" indent="0" fontAlgn="base">
              <a:spcAft>
                <a:spcPct val="0"/>
              </a:spcAft>
              <a:buSzPts val="2400"/>
              <a:buNone/>
              <a:tabLst/>
            </a:pPr>
            <a:r>
              <a:rPr lang="en-IN" altLang="en-US" sz="2400" kern="1200" dirty="0" smtClean="0">
                <a:solidFill>
                  <a:srgbClr val="000000"/>
                </a:solidFill>
                <a:latin typeface="Arial (Body)"/>
                <a:ea typeface="ＭＳ Ｐゴシック" panose="020B0600070205080204" pitchFamily="34" charset="-128"/>
                <a:hlinkClick r:id="rId2" action="ppaction://hlinksldjump"/>
              </a:rPr>
              <a:t>Click here to return to the program.</a:t>
            </a:r>
            <a:endParaRPr lang="en-US" altLang="en-US" sz="2400" kern="1200" dirty="0">
              <a:solidFill>
                <a:srgbClr val="000000"/>
              </a:solidFill>
              <a:latin typeface="Arial (Body)"/>
              <a:ea typeface="ＭＳ Ｐゴシック" panose="020B0600070205080204" pitchFamily="34" charset="-128"/>
            </a:endParaRPr>
          </a:p>
        </p:txBody>
      </p:sp>
    </p:spTree>
    <p:extLst>
      <p:ext uri="{BB962C8B-B14F-4D97-AF65-F5344CB8AC3E}">
        <p14:creationId xmlns:p14="http://schemas.microsoft.com/office/powerpoint/2010/main" val="114776274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latin typeface="Times New Roman" panose="02020603050405020304" pitchFamily="18" charset="0"/>
                <a:ea typeface="ＭＳ Ｐゴシック"/>
                <a:cs typeface="ＭＳ Ｐゴシック" pitchFamily="-65" charset="-128"/>
              </a:rPr>
              <a:t>Review </a:t>
            </a:r>
            <a:r>
              <a:rPr lang="en-US" dirty="0" smtClean="0">
                <a:latin typeface="Times New Roman" panose="02020603050405020304" pitchFamily="18" charset="0"/>
                <a:ea typeface="ＭＳ Ｐゴシック"/>
                <a:cs typeface="ＭＳ Ｐゴシック" pitchFamily="-65" charset="-128"/>
              </a:rPr>
              <a:t>Answers </a:t>
            </a:r>
            <a:r>
              <a:rPr lang="en-US" sz="2000" b="0" dirty="0" smtClean="0">
                <a:latin typeface="Times New Roman" panose="02020603050405020304" pitchFamily="18" charset="0"/>
                <a:ea typeface="ＭＳ Ｐゴシック"/>
                <a:cs typeface="ＭＳ Ｐゴシック" pitchFamily="-65" charset="-128"/>
              </a:rPr>
              <a:t>(1 of 3)</a:t>
            </a:r>
            <a:endParaRPr lang="en-IN" sz="2000" b="0" dirty="0"/>
          </a:p>
        </p:txBody>
      </p:sp>
      <p:sp>
        <p:nvSpPr>
          <p:cNvPr id="4" name="Text Placeholder 3"/>
          <p:cNvSpPr>
            <a:spLocks noGrp="1"/>
          </p:cNvSpPr>
          <p:nvPr>
            <p:ph type="body" idx="1"/>
          </p:nvPr>
        </p:nvSpPr>
        <p:spPr/>
        <p:txBody>
          <a:bodyPr/>
          <a:lstStyle/>
          <a:p>
            <a:pPr marL="0" indent="0">
              <a:buNone/>
            </a:pPr>
            <a:r>
              <a:rPr lang="en-IN" sz="2400" kern="1200" dirty="0">
                <a:solidFill>
                  <a:schemeClr val="tx1"/>
                </a:solidFill>
                <a:latin typeface="+mn-lt"/>
                <a:ea typeface="Verdana" pitchFamily="-65" charset="0"/>
                <a:cs typeface="Verdana" pitchFamily="-65" charset="0"/>
              </a:rPr>
              <a:t>That answer is </a:t>
            </a:r>
            <a:r>
              <a:rPr lang="en-IN" sz="2400" kern="1200" dirty="0" smtClean="0">
                <a:solidFill>
                  <a:schemeClr val="tx1"/>
                </a:solidFill>
                <a:latin typeface="+mn-lt"/>
                <a:ea typeface="Verdana" pitchFamily="-65" charset="0"/>
                <a:cs typeface="Verdana" pitchFamily="-65" charset="0"/>
              </a:rPr>
              <a:t>incorrect</a:t>
            </a:r>
            <a:r>
              <a:rPr lang="en-IN" sz="2400" kern="1200" dirty="0" smtClean="0">
                <a:solidFill>
                  <a:schemeClr val="tx1"/>
                </a:solidFill>
                <a:latin typeface="+mn-lt"/>
                <a:ea typeface="Verdana" pitchFamily="-65" charset="0"/>
                <a:cs typeface="Verdana"/>
              </a:rPr>
              <a:t>.</a:t>
            </a:r>
          </a:p>
          <a:p>
            <a:pPr marL="0" indent="0">
              <a:buNone/>
            </a:pPr>
            <a:r>
              <a:rPr lang="en-IN" sz="2400" kern="1200" dirty="0" smtClean="0">
                <a:solidFill>
                  <a:schemeClr val="tx1"/>
                </a:solidFill>
                <a:latin typeface="+mn-lt"/>
                <a:ea typeface="Verdana" pitchFamily="-65" charset="0"/>
                <a:cs typeface="Verdana"/>
                <a:hlinkClick r:id="rId2" action="ppaction://hlinksldjump"/>
              </a:rPr>
              <a:t>Click here </a:t>
            </a:r>
            <a:r>
              <a:rPr lang="en-IN" sz="2400" kern="1200" dirty="0">
                <a:solidFill>
                  <a:schemeClr val="tx1"/>
                </a:solidFill>
                <a:latin typeface="+mn-lt"/>
                <a:ea typeface="Verdana" pitchFamily="-65" charset="0"/>
                <a:cs typeface="Verdana"/>
                <a:hlinkClick r:id="rId2" action="ppaction://hlinksldjump"/>
              </a:rPr>
              <a:t>to </a:t>
            </a:r>
            <a:r>
              <a:rPr lang="en-IN" sz="2400" kern="1200" dirty="0" smtClean="0">
                <a:solidFill>
                  <a:schemeClr val="tx1"/>
                </a:solidFill>
                <a:latin typeface="+mn-lt"/>
                <a:ea typeface="Verdana" pitchFamily="-65" charset="0"/>
                <a:cs typeface="Verdana"/>
                <a:hlinkClick r:id="rId2" action="ppaction://hlinksldjump"/>
              </a:rPr>
              <a:t>return </a:t>
            </a:r>
            <a:r>
              <a:rPr lang="en-IN" sz="2400" kern="1200" dirty="0">
                <a:solidFill>
                  <a:schemeClr val="tx1"/>
                </a:solidFill>
                <a:latin typeface="+mn-lt"/>
                <a:ea typeface="Verdana" pitchFamily="-65" charset="0"/>
                <a:cs typeface="Verdana"/>
                <a:hlinkClick r:id="rId2" action="ppaction://hlinksldjump"/>
              </a:rPr>
              <a:t>to the </a:t>
            </a:r>
            <a:r>
              <a:rPr lang="en-IN" sz="2400" kern="1200" dirty="0" smtClean="0">
                <a:solidFill>
                  <a:schemeClr val="tx1"/>
                </a:solidFill>
                <a:latin typeface="+mn-lt"/>
                <a:ea typeface="Verdana" pitchFamily="-65" charset="0"/>
                <a:cs typeface="Verdana"/>
                <a:hlinkClick r:id="rId2" action="ppaction://hlinksldjump"/>
              </a:rPr>
              <a:t>quiz.</a:t>
            </a:r>
            <a:endParaRPr lang="en-IN" sz="2400" dirty="0">
              <a:latin typeface="+mn-lt"/>
            </a:endParaRPr>
          </a:p>
        </p:txBody>
      </p:sp>
    </p:spTree>
    <p:extLst>
      <p:ext uri="{BB962C8B-B14F-4D97-AF65-F5344CB8AC3E}">
        <p14:creationId xmlns:p14="http://schemas.microsoft.com/office/powerpoint/2010/main" val="310551076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fontAlgn="base">
              <a:spcBef>
                <a:spcPct val="0"/>
              </a:spcBef>
              <a:spcAft>
                <a:spcPct val="0"/>
              </a:spcAft>
              <a:buClrTx/>
              <a:defRPr/>
            </a:pPr>
            <a:r>
              <a:rPr lang="en-US" dirty="0" smtClean="0">
                <a:latin typeface="Times New Roman" panose="02020603050405020304" pitchFamily="18" charset="0"/>
                <a:ea typeface="ＭＳ Ｐゴシック"/>
                <a:cs typeface="ＭＳ Ｐゴシック" pitchFamily="-65" charset="-128"/>
              </a:rPr>
              <a:t>Review </a:t>
            </a:r>
            <a:r>
              <a:rPr lang="en-US" dirty="0">
                <a:latin typeface="Times New Roman" panose="02020603050405020304" pitchFamily="18" charset="0"/>
                <a:ea typeface="ＭＳ Ｐゴシック"/>
                <a:cs typeface="ＭＳ Ｐゴシック" pitchFamily="-65" charset="-128"/>
              </a:rPr>
              <a:t>Answers </a:t>
            </a:r>
            <a:r>
              <a:rPr lang="en-US" sz="2000" b="0" dirty="0" smtClean="0">
                <a:latin typeface="Times New Roman" panose="02020603050405020304" pitchFamily="18" charset="0"/>
                <a:ea typeface="ＭＳ Ｐゴシック"/>
                <a:cs typeface="ＭＳ Ｐゴシック" pitchFamily="-65" charset="-128"/>
              </a:rPr>
              <a:t>(2 </a:t>
            </a:r>
            <a:r>
              <a:rPr lang="en-US" sz="2000" b="0" dirty="0">
                <a:latin typeface="Times New Roman" panose="02020603050405020304" pitchFamily="18" charset="0"/>
                <a:ea typeface="ＭＳ Ｐゴシック"/>
                <a:cs typeface="ＭＳ Ｐゴシック" pitchFamily="-65" charset="-128"/>
              </a:rPr>
              <a:t>of 3</a:t>
            </a:r>
            <a:r>
              <a:rPr lang="en-US" sz="2000" b="0" dirty="0" smtClean="0">
                <a:latin typeface="Times New Roman" panose="02020603050405020304" pitchFamily="18" charset="0"/>
                <a:ea typeface="ＭＳ Ｐゴシック"/>
                <a:cs typeface="ＭＳ Ｐゴシック" pitchFamily="-65" charset="-128"/>
              </a:rPr>
              <a:t>)</a:t>
            </a:r>
            <a:endParaRPr lang="en-US" sz="2000" b="0" kern="1200" dirty="0">
              <a:solidFill>
                <a:schemeClr val="tx1"/>
              </a:solidFill>
              <a:latin typeface="Times New Roman" panose="02020603050405020304" pitchFamily="18" charset="0"/>
              <a:ea typeface="Verdana" pitchFamily="-65" charset="0"/>
              <a:cs typeface="Verdana" pitchFamily="-65" charset="0"/>
            </a:endParaRPr>
          </a:p>
        </p:txBody>
      </p:sp>
      <p:sp>
        <p:nvSpPr>
          <p:cNvPr id="3" name="Text Placeholder 2"/>
          <p:cNvSpPr>
            <a:spLocks noGrp="1"/>
          </p:cNvSpPr>
          <p:nvPr>
            <p:ph type="body" idx="1"/>
          </p:nvPr>
        </p:nvSpPr>
        <p:spPr/>
        <p:txBody>
          <a:bodyPr/>
          <a:lstStyle/>
          <a:p>
            <a:pPr marL="0" indent="0">
              <a:buNone/>
            </a:pPr>
            <a:r>
              <a:rPr lang="en-IN" sz="2400" kern="1200" dirty="0">
                <a:solidFill>
                  <a:schemeClr val="tx1"/>
                </a:solidFill>
                <a:latin typeface="+mn-lt"/>
                <a:ea typeface="Verdana" pitchFamily="-65" charset="0"/>
                <a:cs typeface="Verdana" pitchFamily="-65" charset="0"/>
              </a:rPr>
              <a:t>That </a:t>
            </a:r>
            <a:r>
              <a:rPr lang="en-IN" sz="2400" kern="1200" dirty="0" smtClean="0">
                <a:solidFill>
                  <a:schemeClr val="tx1"/>
                </a:solidFill>
                <a:latin typeface="+mn-lt"/>
                <a:ea typeface="Verdana" pitchFamily="-65" charset="0"/>
                <a:cs typeface="Verdana" pitchFamily="-65" charset="0"/>
              </a:rPr>
              <a:t>answer is incorrect.</a:t>
            </a:r>
          </a:p>
          <a:p>
            <a:pPr marL="0" indent="0">
              <a:buNone/>
            </a:pPr>
            <a:r>
              <a:rPr lang="en-IN" sz="2400" kern="1200" dirty="0" smtClean="0">
                <a:solidFill>
                  <a:schemeClr val="tx1"/>
                </a:solidFill>
                <a:latin typeface="+mn-lt"/>
                <a:ea typeface="Verdana" pitchFamily="-65" charset="0"/>
                <a:cs typeface="Verdana" pitchFamily="-65" charset="0"/>
                <a:hlinkClick r:id="rId2" action="ppaction://hlinksldjump"/>
              </a:rPr>
              <a:t>Click here </a:t>
            </a:r>
            <a:r>
              <a:rPr lang="en-IN" sz="2400" kern="1200" dirty="0">
                <a:solidFill>
                  <a:schemeClr val="tx1"/>
                </a:solidFill>
                <a:latin typeface="+mn-lt"/>
                <a:ea typeface="Verdana" pitchFamily="-65" charset="0"/>
                <a:cs typeface="Verdana" pitchFamily="-65" charset="0"/>
                <a:hlinkClick r:id="rId2" action="ppaction://hlinksldjump"/>
              </a:rPr>
              <a:t>to </a:t>
            </a:r>
            <a:r>
              <a:rPr lang="en-IN" sz="2400" kern="1200" dirty="0" smtClean="0">
                <a:solidFill>
                  <a:schemeClr val="tx1"/>
                </a:solidFill>
                <a:latin typeface="+mn-lt"/>
                <a:ea typeface="Verdana" pitchFamily="-65" charset="0"/>
                <a:cs typeface="Verdana" pitchFamily="-65" charset="0"/>
                <a:hlinkClick r:id="rId2" action="ppaction://hlinksldjump"/>
              </a:rPr>
              <a:t>return </a:t>
            </a:r>
            <a:r>
              <a:rPr lang="en-IN" sz="2400" kern="1200" dirty="0">
                <a:solidFill>
                  <a:schemeClr val="tx1"/>
                </a:solidFill>
                <a:latin typeface="+mn-lt"/>
                <a:ea typeface="Verdana" pitchFamily="-65" charset="0"/>
                <a:cs typeface="Verdana" pitchFamily="-65" charset="0"/>
                <a:hlinkClick r:id="rId2" action="ppaction://hlinksldjump"/>
              </a:rPr>
              <a:t>to the </a:t>
            </a:r>
            <a:r>
              <a:rPr lang="en-IN" sz="2400" kern="1200" dirty="0" smtClean="0">
                <a:solidFill>
                  <a:schemeClr val="tx1"/>
                </a:solidFill>
                <a:latin typeface="+mn-lt"/>
                <a:ea typeface="Verdana" pitchFamily="-65" charset="0"/>
                <a:cs typeface="Verdana" pitchFamily="-65" charset="0"/>
                <a:hlinkClick r:id="rId2" action="ppaction://hlinksldjump"/>
              </a:rPr>
              <a:t>quiz.</a:t>
            </a:r>
            <a:endParaRPr lang="en-IN" sz="2400" dirty="0">
              <a:latin typeface="+mn-lt"/>
            </a:endParaRPr>
          </a:p>
        </p:txBody>
      </p:sp>
    </p:spTree>
    <p:extLst>
      <p:ext uri="{BB962C8B-B14F-4D97-AF65-F5344CB8AC3E}">
        <p14:creationId xmlns:p14="http://schemas.microsoft.com/office/powerpoint/2010/main" val="231657848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fontAlgn="base">
              <a:spcBef>
                <a:spcPct val="0"/>
              </a:spcBef>
              <a:spcAft>
                <a:spcPct val="0"/>
              </a:spcAft>
              <a:buClrTx/>
              <a:defRPr/>
            </a:pPr>
            <a:r>
              <a:rPr lang="en-US" dirty="0">
                <a:latin typeface="Times New Roman" panose="02020603050405020304" pitchFamily="18" charset="0"/>
                <a:ea typeface="ＭＳ Ｐゴシック"/>
                <a:cs typeface="ＭＳ Ｐゴシック" pitchFamily="-65" charset="-128"/>
              </a:rPr>
              <a:t>Review Answers </a:t>
            </a:r>
            <a:r>
              <a:rPr lang="en-US" sz="2000" b="0" dirty="0" smtClean="0">
                <a:latin typeface="Times New Roman" panose="02020603050405020304" pitchFamily="18" charset="0"/>
                <a:ea typeface="ＭＳ Ｐゴシック"/>
                <a:cs typeface="ＭＳ Ｐゴシック" pitchFamily="-65" charset="-128"/>
              </a:rPr>
              <a:t>(3 </a:t>
            </a:r>
            <a:r>
              <a:rPr lang="en-US" sz="2000" b="0" dirty="0">
                <a:latin typeface="Times New Roman" panose="02020603050405020304" pitchFamily="18" charset="0"/>
                <a:ea typeface="ＭＳ Ｐゴシック"/>
                <a:cs typeface="ＭＳ Ｐゴシック" pitchFamily="-65" charset="-128"/>
              </a:rPr>
              <a:t>of 3)</a:t>
            </a:r>
            <a:endParaRPr lang="en-US" sz="2000" b="0" kern="1200" dirty="0">
              <a:solidFill>
                <a:srgbClr val="FFFFFF"/>
              </a:solidFill>
              <a:latin typeface="Times New Roman" panose="02020603050405020304" pitchFamily="18" charset="0"/>
              <a:ea typeface="Verdana" pitchFamily="-65" charset="0"/>
              <a:cs typeface="Verdana" pitchFamily="-65" charset="0"/>
            </a:endParaRPr>
          </a:p>
        </p:txBody>
      </p:sp>
      <p:sp>
        <p:nvSpPr>
          <p:cNvPr id="3" name="Text Placeholder 2"/>
          <p:cNvSpPr>
            <a:spLocks noGrp="1"/>
          </p:cNvSpPr>
          <p:nvPr>
            <p:ph type="body" idx="1"/>
          </p:nvPr>
        </p:nvSpPr>
        <p:spPr/>
        <p:txBody>
          <a:bodyPr/>
          <a:lstStyle/>
          <a:p>
            <a:pPr marL="0" indent="0">
              <a:buNone/>
            </a:pPr>
            <a:r>
              <a:rPr lang="en-IN" sz="2400" kern="1200" dirty="0">
                <a:solidFill>
                  <a:schemeClr val="tx1"/>
                </a:solidFill>
                <a:latin typeface="+mn-lt"/>
                <a:ea typeface="Verdana" pitchFamily="-65" charset="0"/>
                <a:cs typeface="Verdana" pitchFamily="-65" charset="0"/>
              </a:rPr>
              <a:t>That answer is </a:t>
            </a:r>
            <a:r>
              <a:rPr lang="en-IN" sz="2400" kern="1200" dirty="0" smtClean="0">
                <a:solidFill>
                  <a:schemeClr val="tx1"/>
                </a:solidFill>
                <a:latin typeface="+mn-lt"/>
                <a:ea typeface="Verdana" pitchFamily="-65" charset="0"/>
                <a:cs typeface="Verdana" pitchFamily="-65" charset="0"/>
              </a:rPr>
              <a:t>incorrect.</a:t>
            </a:r>
            <a:endParaRPr lang="en-IN" sz="2400" kern="1200" dirty="0">
              <a:solidFill>
                <a:schemeClr val="tx1"/>
              </a:solidFill>
              <a:latin typeface="+mn-lt"/>
              <a:ea typeface="Verdana" pitchFamily="-65" charset="0"/>
              <a:cs typeface="Verdana" pitchFamily="-65" charset="0"/>
            </a:endParaRPr>
          </a:p>
          <a:p>
            <a:pPr marL="0" indent="0">
              <a:buNone/>
            </a:pPr>
            <a:r>
              <a:rPr lang="en-IN" sz="2400" kern="1200" dirty="0" smtClean="0">
                <a:solidFill>
                  <a:schemeClr val="tx1"/>
                </a:solidFill>
                <a:latin typeface="+mn-lt"/>
                <a:ea typeface="Verdana" pitchFamily="-65" charset="0"/>
                <a:cs typeface="Verdana" pitchFamily="-65" charset="0"/>
                <a:hlinkClick r:id="rId2" action="ppaction://hlinksldjump"/>
              </a:rPr>
              <a:t>Click here to return to the quiz.</a:t>
            </a:r>
            <a:endParaRPr lang="en-IN" sz="2400" dirty="0">
              <a:solidFill>
                <a:schemeClr val="tx1"/>
              </a:solidFill>
              <a:latin typeface="+mn-lt"/>
            </a:endParaRPr>
          </a:p>
        </p:txBody>
      </p:sp>
    </p:spTree>
    <p:extLst>
      <p:ext uri="{BB962C8B-B14F-4D97-AF65-F5344CB8AC3E}">
        <p14:creationId xmlns:p14="http://schemas.microsoft.com/office/powerpoint/2010/main" val="104329699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r>
              <a:rPr lang="en-US" dirty="0" smtClean="0">
                <a:latin typeface="Times New Roman" panose="02020603050405020304" pitchFamily="18" charset="0"/>
              </a:rPr>
              <a:t>Copyright</a:t>
            </a:r>
            <a:endParaRPr lang="en-US" dirty="0">
              <a:latin typeface="Times New Roman" panose="02020603050405020304" pitchFamily="18" charset="0"/>
            </a:endParaRPr>
          </a:p>
        </p:txBody>
      </p:sp>
      <p:pic>
        <p:nvPicPr>
          <p:cNvPr id="4" name="Picture 2" descr="This work is protected by United States copyright laws and is provided solely for the use of instructors in teaching their courses and assessing student learning. Dissemination or sale of any part of this work (including on the world wide web) will destroy the integrity of the work and is not permitted. The work and materials from it should never be made available to students except by instructors using the accompanying text in their classes. All recipients of this work are expected to abide by these restrictions and to honor the intended pedagogical purposes and the needs of other instructors who rely on these materials."/>
          <p:cNvPicPr>
            <a:picLocks noChangeAspect="1" noChangeArrowheads="1"/>
          </p:cNvPicPr>
          <p:nvPr/>
        </p:nvPicPr>
        <p:blipFill>
          <a:blip r:embed="rId3"/>
          <a:srcRect/>
          <a:stretch>
            <a:fillRect/>
          </a:stretch>
        </p:blipFill>
        <p:spPr bwMode="auto">
          <a:xfrm>
            <a:off x="767157" y="2310096"/>
            <a:ext cx="7423150" cy="2438400"/>
          </a:xfrm>
          <a:prstGeom prst="rect">
            <a:avLst/>
          </a:prstGeom>
          <a:noFill/>
          <a:ln w="9525">
            <a:noFill/>
            <a:miter lim="800000"/>
            <a:headEnd/>
            <a:tailEnd/>
          </a:ln>
        </p:spPr>
      </p:pic>
    </p:spTree>
    <p:extLst>
      <p:ext uri="{BB962C8B-B14F-4D97-AF65-F5344CB8AC3E}">
        <p14:creationId xmlns:p14="http://schemas.microsoft.com/office/powerpoint/2010/main" val="9643619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dirty="0" smtClean="0">
                <a:latin typeface="Times New Roman" panose="02020603050405020304" pitchFamily="18" charset="0"/>
                <a:ea typeface="ＭＳ Ｐゴシック"/>
                <a:cs typeface="ＭＳ Ｐゴシック" pitchFamily="-65" charset="-128"/>
              </a:rPr>
              <a:t>Introduction</a:t>
            </a:r>
            <a:endParaRPr lang="en-US" dirty="0">
              <a:latin typeface="Times New Roman" panose="02020603050405020304" pitchFamily="18" charset="0"/>
              <a:ea typeface="ＭＳ Ｐゴシック"/>
              <a:cs typeface="ＭＳ Ｐゴシック" pitchFamily="-65" charset="-128"/>
            </a:endParaRPr>
          </a:p>
        </p:txBody>
      </p:sp>
      <p:sp>
        <p:nvSpPr>
          <p:cNvPr id="3" name="Text Placeholder 2"/>
          <p:cNvSpPr>
            <a:spLocks noGrp="1"/>
          </p:cNvSpPr>
          <p:nvPr>
            <p:ph type="body" idx="1"/>
          </p:nvPr>
        </p:nvSpPr>
        <p:spPr>
          <a:xfrm>
            <a:off x="457200" y="1600200"/>
            <a:ext cx="8229600" cy="1854323"/>
          </a:xfrm>
        </p:spPr>
        <p:txBody>
          <a:bodyPr wrap="square" lIns="91425" tIns="91425" rIns="91425" bIns="91425">
            <a:noAutofit/>
          </a:bodyPr>
          <a:lstStyle/>
          <a:p>
            <a:pPr marL="255651" lvl="0" indent="-255651" eaLnBrk="0" fontAlgn="base" hangingPunct="0">
              <a:spcAft>
                <a:spcPct val="0"/>
              </a:spcAft>
              <a:buSzPts val="2400"/>
              <a:tabLst/>
            </a:pPr>
            <a:r>
              <a:rPr lang="en-IN" altLang="en-US" sz="2400" dirty="0" smtClean="0">
                <a:solidFill>
                  <a:srgbClr val="000000"/>
                </a:solidFill>
                <a:latin typeface="Arial (Body)"/>
                <a:ea typeface="ＭＳ Ｐゴシック"/>
              </a:rPr>
              <a:t>People change physically and psychosocially throughout their lifetimes.</a:t>
            </a:r>
            <a:endParaRPr lang="en-US" altLang="en-US" sz="2400" dirty="0">
              <a:solidFill>
                <a:srgbClr val="000000"/>
              </a:solidFill>
              <a:latin typeface="Arial (Body)"/>
              <a:ea typeface="ＭＳ Ｐゴシック"/>
            </a:endParaRPr>
          </a:p>
          <a:p>
            <a:pPr marL="255651" lvl="0" indent="-255651" eaLnBrk="0" fontAlgn="base" hangingPunct="0">
              <a:spcAft>
                <a:spcPct val="0"/>
              </a:spcAft>
              <a:buSzPts val="2400"/>
              <a:tabLst/>
            </a:pPr>
            <a:r>
              <a:rPr lang="en-IN" altLang="en-US" sz="2400" dirty="0" smtClean="0">
                <a:solidFill>
                  <a:srgbClr val="000000"/>
                </a:solidFill>
                <a:latin typeface="Arial (Body)"/>
                <a:ea typeface="ＭＳ Ｐゴシック"/>
              </a:rPr>
              <a:t>E</a:t>
            </a:r>
            <a:r>
              <a:rPr lang="en-IN" altLang="en-US" sz="100" dirty="0" smtClean="0">
                <a:solidFill>
                  <a:srgbClr val="000000"/>
                </a:solidFill>
                <a:latin typeface="Arial (Body)"/>
                <a:ea typeface="ＭＳ Ｐゴシック"/>
              </a:rPr>
              <a:t> </a:t>
            </a:r>
            <a:r>
              <a:rPr lang="en-IN" altLang="en-US" sz="2400" dirty="0" smtClean="0">
                <a:solidFill>
                  <a:srgbClr val="000000"/>
                </a:solidFill>
                <a:latin typeface="Arial (Body)"/>
                <a:ea typeface="ＭＳ Ｐゴシック"/>
              </a:rPr>
              <a:t>M</a:t>
            </a:r>
            <a:r>
              <a:rPr lang="en-IN" altLang="en-US" sz="100" dirty="0" smtClean="0">
                <a:solidFill>
                  <a:srgbClr val="000000"/>
                </a:solidFill>
                <a:latin typeface="Arial (Body)"/>
                <a:ea typeface="ＭＳ Ｐゴシック"/>
              </a:rPr>
              <a:t> </a:t>
            </a:r>
            <a:r>
              <a:rPr lang="en-IN" altLang="en-US" sz="2400" dirty="0" smtClean="0">
                <a:solidFill>
                  <a:srgbClr val="000000"/>
                </a:solidFill>
                <a:latin typeface="Arial (Body)"/>
                <a:ea typeface="ＭＳ Ｐゴシック"/>
              </a:rPr>
              <a:t>T</a:t>
            </a:r>
            <a:r>
              <a:rPr lang="en-IN" altLang="en-US" sz="100" dirty="0" smtClean="0">
                <a:solidFill>
                  <a:srgbClr val="000000"/>
                </a:solidFill>
                <a:latin typeface="Arial (Body)"/>
                <a:ea typeface="ＭＳ Ｐゴシック"/>
              </a:rPr>
              <a:t> </a:t>
            </a:r>
            <a:r>
              <a:rPr lang="en-IN" altLang="en-US" sz="2400" dirty="0" smtClean="0">
                <a:solidFill>
                  <a:srgbClr val="000000"/>
                </a:solidFill>
                <a:latin typeface="Arial (Body)"/>
                <a:ea typeface="ＭＳ Ｐゴシック"/>
              </a:rPr>
              <a:t>s must be able to incorporate knowledge of each stage into patient assessment and management.</a:t>
            </a:r>
            <a:endParaRPr lang="en-US" altLang="en-US" sz="2400" dirty="0">
              <a:solidFill>
                <a:srgbClr val="000000"/>
              </a:solidFill>
              <a:latin typeface="Arial (Body)"/>
              <a:ea typeface="ＭＳ Ｐゴシック"/>
            </a:endParaRPr>
          </a:p>
        </p:txBody>
      </p:sp>
    </p:spTree>
    <p:extLst>
      <p:ext uri="{BB962C8B-B14F-4D97-AF65-F5344CB8AC3E}">
        <p14:creationId xmlns:p14="http://schemas.microsoft.com/office/powerpoint/2010/main" val="38056918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IN" dirty="0" smtClean="0">
                <a:latin typeface="Times New Roman" panose="02020603050405020304" pitchFamily="18" charset="0"/>
                <a:ea typeface="ＭＳ Ｐゴシック"/>
                <a:cs typeface="ＭＳ Ｐゴシック" pitchFamily="-65" charset="-128"/>
              </a:rPr>
              <a:t>Life Span Development </a:t>
            </a:r>
            <a:r>
              <a:rPr lang="en-IN" sz="2000" b="0" dirty="0" smtClean="0">
                <a:latin typeface="Times New Roman" panose="02020603050405020304" pitchFamily="18" charset="0"/>
                <a:ea typeface="ＭＳ Ｐゴシック"/>
                <a:cs typeface="ＭＳ Ｐゴシック" pitchFamily="-65" charset="-128"/>
              </a:rPr>
              <a:t>(1 of 41)</a:t>
            </a:r>
            <a:endParaRPr lang="en-US" sz="2000" b="0" dirty="0">
              <a:latin typeface="Times New Roman" panose="02020603050405020304" pitchFamily="18" charset="0"/>
              <a:ea typeface="ＭＳ Ｐゴシック"/>
              <a:cs typeface="ＭＳ Ｐゴシック" pitchFamily="-65" charset="-128"/>
            </a:endParaRPr>
          </a:p>
        </p:txBody>
      </p:sp>
      <p:sp>
        <p:nvSpPr>
          <p:cNvPr id="3" name="Text Placeholder 2"/>
          <p:cNvSpPr>
            <a:spLocks noGrp="1"/>
          </p:cNvSpPr>
          <p:nvPr>
            <p:ph type="body" idx="1"/>
          </p:nvPr>
        </p:nvSpPr>
        <p:spPr>
          <a:xfrm>
            <a:off x="457200" y="1600200"/>
            <a:ext cx="8229600" cy="542925"/>
          </a:xfrm>
        </p:spPr>
        <p:txBody>
          <a:bodyPr wrap="square" lIns="91425" tIns="91425" rIns="91425" bIns="91425">
            <a:noAutofit/>
          </a:bodyPr>
          <a:lstStyle/>
          <a:p>
            <a:pPr marL="255600" indent="-255600" eaLnBrk="0" fontAlgn="base" hangingPunct="0">
              <a:spcAft>
                <a:spcPct val="0"/>
              </a:spcAft>
              <a:buSzPts val="2400"/>
              <a:buFont typeface="Arial" panose="020B0604020202020204" pitchFamily="34" charset="0"/>
              <a:buChar char="•"/>
            </a:pPr>
            <a:r>
              <a:rPr lang="en-IN" altLang="en-US" sz="2400" dirty="0" smtClean="0">
                <a:solidFill>
                  <a:srgbClr val="000000"/>
                </a:solidFill>
                <a:latin typeface="Arial (Body)"/>
                <a:ea typeface="ＭＳ Ｐゴシック"/>
              </a:rPr>
              <a:t>Vital signs change throughout the life span.</a:t>
            </a:r>
            <a:endParaRPr lang="en-US" altLang="en-US" sz="2400" dirty="0">
              <a:solidFill>
                <a:srgbClr val="000000"/>
              </a:solidFill>
              <a:latin typeface="Arial (Body)"/>
              <a:ea typeface="ＭＳ Ｐゴシック"/>
            </a:endParaRPr>
          </a:p>
        </p:txBody>
      </p:sp>
      <p:sp>
        <p:nvSpPr>
          <p:cNvPr id="4" name="Text Placeholder 3"/>
          <p:cNvSpPr>
            <a:spLocks noGrp="1"/>
          </p:cNvSpPr>
          <p:nvPr>
            <p:ph type="body" idx="2"/>
          </p:nvPr>
        </p:nvSpPr>
        <p:spPr>
          <a:xfrm>
            <a:off x="457200" y="2276464"/>
            <a:ext cx="8229600" cy="423863"/>
          </a:xfrm>
        </p:spPr>
        <p:txBody>
          <a:bodyPr/>
          <a:lstStyle/>
          <a:p>
            <a:pPr marL="0" indent="0">
              <a:buNone/>
            </a:pPr>
            <a:r>
              <a:rPr lang="en-IN" sz="2000" b="1" dirty="0" smtClean="0">
                <a:latin typeface="+mn-lt"/>
              </a:rPr>
              <a:t>Table 9-1 </a:t>
            </a:r>
            <a:r>
              <a:rPr lang="en-IN" sz="2000" dirty="0" smtClean="0">
                <a:latin typeface="+mn-lt"/>
              </a:rPr>
              <a:t>Average </a:t>
            </a:r>
            <a:r>
              <a:rPr lang="en-IN" sz="2000" dirty="0">
                <a:latin typeface="+mn-lt"/>
              </a:rPr>
              <a:t>Vital Signs</a:t>
            </a:r>
          </a:p>
        </p:txBody>
      </p:sp>
      <p:graphicFrame>
        <p:nvGraphicFramePr>
          <p:cNvPr id="5" name="Table 4"/>
          <p:cNvGraphicFramePr>
            <a:graphicFrameLocks noGrp="1"/>
          </p:cNvGraphicFramePr>
          <p:nvPr>
            <p:extLst>
              <p:ext uri="{D42A27DB-BD31-4B8C-83A1-F6EECF244321}">
                <p14:modId xmlns:p14="http://schemas.microsoft.com/office/powerpoint/2010/main" val="2892692333"/>
              </p:ext>
            </p:extLst>
          </p:nvPr>
        </p:nvGraphicFramePr>
        <p:xfrm>
          <a:off x="570271" y="2930836"/>
          <a:ext cx="8116530" cy="3114040"/>
        </p:xfrm>
        <a:graphic>
          <a:graphicData uri="http://schemas.openxmlformats.org/drawingml/2006/table">
            <a:tbl>
              <a:tblPr firstRow="1" bandRow="1">
                <a:tableStyleId>{5940675A-B579-460E-94D1-54222C63F5DA}</a:tableStyleId>
              </a:tblPr>
              <a:tblGrid>
                <a:gridCol w="3218806">
                  <a:extLst>
                    <a:ext uri="{9D8B030D-6E8A-4147-A177-3AD203B41FA5}">
                      <a16:colId xmlns:a16="http://schemas.microsoft.com/office/drawing/2014/main" val="1762176217"/>
                    </a:ext>
                  </a:extLst>
                </a:gridCol>
                <a:gridCol w="2192214">
                  <a:extLst>
                    <a:ext uri="{9D8B030D-6E8A-4147-A177-3AD203B41FA5}">
                      <a16:colId xmlns:a16="http://schemas.microsoft.com/office/drawing/2014/main" val="2387193977"/>
                    </a:ext>
                  </a:extLst>
                </a:gridCol>
                <a:gridCol w="2705510">
                  <a:extLst>
                    <a:ext uri="{9D8B030D-6E8A-4147-A177-3AD203B41FA5}">
                      <a16:colId xmlns:a16="http://schemas.microsoft.com/office/drawing/2014/main" val="1866322815"/>
                    </a:ext>
                  </a:extLst>
                </a:gridCol>
              </a:tblGrid>
              <a:tr h="370840">
                <a:tc>
                  <a:txBody>
                    <a:bodyPr/>
                    <a:lstStyle/>
                    <a:p>
                      <a:r>
                        <a:rPr lang="en-US" sz="1400" b="1" i="0" u="none" strike="noStrike" cap="none" baseline="0" dirty="0" smtClean="0">
                          <a:solidFill>
                            <a:schemeClr val="tx1"/>
                          </a:solidFill>
                          <a:latin typeface="+mn-lt"/>
                          <a:ea typeface="+mn-ea"/>
                          <a:cs typeface="+mn-cs"/>
                          <a:sym typeface="Arial"/>
                        </a:rPr>
                        <a:t>Age</a:t>
                      </a:r>
                      <a:endParaRPr lang="en-US"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b="1" i="0" u="none" strike="noStrike" cap="none" baseline="0" dirty="0" smtClean="0">
                          <a:solidFill>
                            <a:schemeClr val="tx1"/>
                          </a:solidFill>
                          <a:latin typeface="+mn-lt"/>
                          <a:ea typeface="+mn-ea"/>
                          <a:cs typeface="+mn-cs"/>
                          <a:sym typeface="Arial"/>
                        </a:rPr>
                        <a:t>Awake Heart Rate Range per Minute</a:t>
                      </a:r>
                      <a:endParaRPr lang="en-US"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b="1" i="0" u="none" strike="noStrike" cap="none" baseline="0" dirty="0" smtClean="0">
                          <a:solidFill>
                            <a:schemeClr val="tx1"/>
                          </a:solidFill>
                          <a:latin typeface="+mn-lt"/>
                          <a:ea typeface="+mn-ea"/>
                          <a:cs typeface="+mn-cs"/>
                          <a:sym typeface="Arial"/>
                        </a:rPr>
                        <a:t>Normal Breathing Rate per Minute</a:t>
                      </a:r>
                      <a:endParaRPr lang="en-US"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47854235"/>
                  </a:ext>
                </a:extLst>
              </a:tr>
              <a:tr h="370840">
                <a:tc>
                  <a:txBody>
                    <a:bodyPr/>
                    <a:lstStyle/>
                    <a:p>
                      <a:r>
                        <a:rPr lang="en-US" sz="1400" b="0" i="0" u="none" strike="noStrike" cap="none" baseline="0" dirty="0" smtClean="0">
                          <a:solidFill>
                            <a:schemeClr val="tx1"/>
                          </a:solidFill>
                          <a:latin typeface="+mn-lt"/>
                          <a:ea typeface="+mn-ea"/>
                          <a:cs typeface="+mn-cs"/>
                          <a:sym typeface="Arial"/>
                        </a:rPr>
                        <a:t>Adult</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b="0" i="0" u="none" strike="noStrike" cap="none" baseline="0" dirty="0" smtClean="0">
                          <a:solidFill>
                            <a:schemeClr val="tx1"/>
                          </a:solidFill>
                          <a:latin typeface="+mn-lt"/>
                          <a:ea typeface="+mn-ea"/>
                          <a:cs typeface="+mn-cs"/>
                          <a:sym typeface="Arial"/>
                        </a:rPr>
                        <a:t>60–100</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b="0" i="0" u="none" strike="noStrike" cap="none" baseline="0" dirty="0" smtClean="0">
                          <a:solidFill>
                            <a:schemeClr val="tx1"/>
                          </a:solidFill>
                          <a:latin typeface="+mn-lt"/>
                          <a:ea typeface="+mn-ea"/>
                          <a:cs typeface="+mn-cs"/>
                          <a:sym typeface="Arial"/>
                        </a:rPr>
                        <a:t>12–20</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37892362"/>
                  </a:ext>
                </a:extLst>
              </a:tr>
              <a:tr h="370840">
                <a:tc>
                  <a:txBody>
                    <a:bodyPr/>
                    <a:lstStyle/>
                    <a:p>
                      <a:r>
                        <a:rPr lang="en-US" sz="1400" b="0" i="0" u="none" strike="noStrike" cap="none" baseline="0" dirty="0" smtClean="0">
                          <a:solidFill>
                            <a:schemeClr val="tx1"/>
                          </a:solidFill>
                          <a:latin typeface="+mn-lt"/>
                          <a:ea typeface="+mn-ea"/>
                          <a:cs typeface="+mn-cs"/>
                          <a:sym typeface="Arial"/>
                        </a:rPr>
                        <a:t>Adolescent (12 to 15 years)</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b="0" i="0" u="none" strike="noStrike" cap="none" baseline="0" dirty="0" smtClean="0">
                          <a:solidFill>
                            <a:schemeClr val="tx1"/>
                          </a:solidFill>
                          <a:latin typeface="+mn-lt"/>
                          <a:ea typeface="+mn-ea"/>
                          <a:cs typeface="+mn-cs"/>
                          <a:sym typeface="Arial"/>
                        </a:rPr>
                        <a:t>60–100</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b="0" i="0" u="none" strike="noStrike" cap="none" baseline="0" dirty="0" smtClean="0">
                          <a:solidFill>
                            <a:schemeClr val="tx1"/>
                          </a:solidFill>
                          <a:latin typeface="+mn-lt"/>
                          <a:ea typeface="+mn-ea"/>
                          <a:cs typeface="+mn-cs"/>
                          <a:sym typeface="Arial"/>
                        </a:rPr>
                        <a:t>12–20</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5330510"/>
                  </a:ext>
                </a:extLst>
              </a:tr>
              <a:tr h="370840">
                <a:tc>
                  <a:txBody>
                    <a:bodyPr/>
                    <a:lstStyle/>
                    <a:p>
                      <a:r>
                        <a:rPr lang="en-US" sz="1400" b="0" i="0" u="none" strike="noStrike" cap="none" baseline="0" dirty="0" smtClean="0">
                          <a:solidFill>
                            <a:schemeClr val="tx1"/>
                          </a:solidFill>
                          <a:latin typeface="+mn-lt"/>
                          <a:ea typeface="+mn-ea"/>
                          <a:cs typeface="+mn-cs"/>
                          <a:sym typeface="Arial"/>
                        </a:rPr>
                        <a:t>School-aged Child (6 to 11 years)</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b="0" i="0" u="none" strike="noStrike" cap="none" baseline="0" dirty="0" smtClean="0">
                          <a:solidFill>
                            <a:schemeClr val="tx1"/>
                          </a:solidFill>
                          <a:latin typeface="+mn-lt"/>
                          <a:ea typeface="+mn-ea"/>
                          <a:cs typeface="+mn-cs"/>
                          <a:sym typeface="Arial"/>
                        </a:rPr>
                        <a:t>75–118</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b="0" i="0" u="none" strike="noStrike" cap="none" baseline="0" dirty="0" smtClean="0">
                          <a:solidFill>
                            <a:schemeClr val="tx1"/>
                          </a:solidFill>
                          <a:latin typeface="+mn-lt"/>
                          <a:ea typeface="+mn-ea"/>
                          <a:cs typeface="+mn-cs"/>
                          <a:sym typeface="Arial"/>
                        </a:rPr>
                        <a:t>18–25</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18845470"/>
                  </a:ext>
                </a:extLst>
              </a:tr>
              <a:tr h="370840">
                <a:tc>
                  <a:txBody>
                    <a:bodyPr/>
                    <a:lstStyle/>
                    <a:p>
                      <a:r>
                        <a:rPr lang="en-US" sz="1400" b="0" i="0" u="none" strike="noStrike" cap="none" baseline="0" dirty="0" smtClean="0">
                          <a:solidFill>
                            <a:schemeClr val="tx1"/>
                          </a:solidFill>
                          <a:latin typeface="+mn-lt"/>
                          <a:ea typeface="+mn-ea"/>
                          <a:cs typeface="+mn-cs"/>
                          <a:sym typeface="Arial"/>
                        </a:rPr>
                        <a:t>Preschooler (3 to 5 years)</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b="0" i="0" u="none" strike="noStrike" cap="none" baseline="0" dirty="0" smtClean="0">
                          <a:solidFill>
                            <a:schemeClr val="tx1"/>
                          </a:solidFill>
                          <a:latin typeface="+mn-lt"/>
                          <a:ea typeface="+mn-ea"/>
                          <a:cs typeface="+mn-cs"/>
                          <a:sym typeface="Arial"/>
                        </a:rPr>
                        <a:t>80–120</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b="0" i="0" u="none" strike="noStrike" cap="none" baseline="0" dirty="0" smtClean="0">
                          <a:solidFill>
                            <a:schemeClr val="tx1"/>
                          </a:solidFill>
                          <a:latin typeface="+mn-lt"/>
                          <a:ea typeface="+mn-ea"/>
                          <a:cs typeface="+mn-cs"/>
                          <a:sym typeface="Arial"/>
                        </a:rPr>
                        <a:t>20–28</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55822954"/>
                  </a:ext>
                </a:extLst>
              </a:tr>
              <a:tr h="370840">
                <a:tc>
                  <a:txBody>
                    <a:bodyPr/>
                    <a:lstStyle/>
                    <a:p>
                      <a:r>
                        <a:rPr lang="en-US" sz="1400" b="0" i="0" u="none" strike="noStrike" cap="none" baseline="0" dirty="0" smtClean="0">
                          <a:solidFill>
                            <a:schemeClr val="tx1"/>
                          </a:solidFill>
                          <a:latin typeface="+mn-lt"/>
                          <a:ea typeface="+mn-ea"/>
                          <a:cs typeface="+mn-cs"/>
                          <a:sym typeface="Arial"/>
                        </a:rPr>
                        <a:t>Toddler (1 to 2 years)</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b="0" i="0" u="none" strike="noStrike" cap="none" baseline="0" dirty="0" smtClean="0">
                          <a:solidFill>
                            <a:schemeClr val="tx1"/>
                          </a:solidFill>
                          <a:latin typeface="+mn-lt"/>
                          <a:ea typeface="+mn-ea"/>
                          <a:cs typeface="+mn-cs"/>
                          <a:sym typeface="Arial"/>
                        </a:rPr>
                        <a:t>98–140</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b="0" i="0" u="none" strike="noStrike" cap="none" baseline="0" dirty="0" smtClean="0">
                          <a:solidFill>
                            <a:schemeClr val="tx1"/>
                          </a:solidFill>
                          <a:latin typeface="+mn-lt"/>
                          <a:ea typeface="+mn-ea"/>
                          <a:cs typeface="+mn-cs"/>
                          <a:sym typeface="Arial"/>
                        </a:rPr>
                        <a:t>22–37</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21575456"/>
                  </a:ext>
                </a:extLst>
              </a:tr>
              <a:tr h="370840">
                <a:tc>
                  <a:txBody>
                    <a:bodyPr/>
                    <a:lstStyle/>
                    <a:p>
                      <a:r>
                        <a:rPr lang="en-US" sz="1400" b="0" i="0" u="none" strike="noStrike" cap="none" baseline="0" dirty="0" smtClean="0">
                          <a:solidFill>
                            <a:schemeClr val="tx1"/>
                          </a:solidFill>
                          <a:latin typeface="+mn-lt"/>
                          <a:ea typeface="+mn-ea"/>
                          <a:cs typeface="+mn-cs"/>
                          <a:sym typeface="Arial"/>
                        </a:rPr>
                        <a:t>Infant (1 month to 12 months)</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b="0" i="0" u="none" strike="noStrike" cap="none" baseline="0" dirty="0" smtClean="0">
                          <a:solidFill>
                            <a:schemeClr val="tx1"/>
                          </a:solidFill>
                          <a:latin typeface="+mn-lt"/>
                          <a:ea typeface="+mn-ea"/>
                          <a:cs typeface="+mn-cs"/>
                          <a:sym typeface="Arial"/>
                        </a:rPr>
                        <a:t>100–180</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b="0" i="0" u="none" strike="noStrike" cap="none" baseline="0" dirty="0" smtClean="0">
                          <a:solidFill>
                            <a:schemeClr val="tx1"/>
                          </a:solidFill>
                          <a:latin typeface="+mn-lt"/>
                          <a:ea typeface="+mn-ea"/>
                          <a:cs typeface="+mn-cs"/>
                          <a:sym typeface="Arial"/>
                        </a:rPr>
                        <a:t>30–53</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91449524"/>
                  </a:ext>
                </a:extLst>
              </a:tr>
              <a:tr h="370840">
                <a:tc>
                  <a:txBody>
                    <a:bodyPr/>
                    <a:lstStyle/>
                    <a:p>
                      <a:r>
                        <a:rPr lang="en-US" sz="1400" b="0" i="0" u="none" strike="noStrike" cap="none" baseline="0" dirty="0" smtClean="0">
                          <a:solidFill>
                            <a:schemeClr val="tx1"/>
                          </a:solidFill>
                          <a:latin typeface="+mn-lt"/>
                          <a:ea typeface="+mn-ea"/>
                          <a:cs typeface="+mn-cs"/>
                          <a:sym typeface="Arial"/>
                        </a:rPr>
                        <a:t>Neonate (birth to 1 month)</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b="0" i="0" u="none" strike="noStrike" cap="none" baseline="0" dirty="0" smtClean="0">
                          <a:solidFill>
                            <a:schemeClr val="tx1"/>
                          </a:solidFill>
                          <a:latin typeface="+mn-lt"/>
                          <a:ea typeface="+mn-ea"/>
                          <a:cs typeface="+mn-cs"/>
                          <a:sym typeface="Arial"/>
                        </a:rPr>
                        <a:t>100–205</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b="0" i="0" u="none" strike="noStrike" cap="none" baseline="0" dirty="0" smtClean="0">
                          <a:solidFill>
                            <a:schemeClr val="tx1"/>
                          </a:solidFill>
                          <a:latin typeface="+mn-lt"/>
                          <a:ea typeface="+mn-ea"/>
                          <a:cs typeface="+mn-cs"/>
                          <a:sym typeface="Arial"/>
                        </a:rPr>
                        <a:t>40–60</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3066509"/>
                  </a:ext>
                </a:extLst>
              </a:tr>
            </a:tbl>
          </a:graphicData>
        </a:graphic>
      </p:graphicFrame>
    </p:spTree>
    <p:extLst>
      <p:ext uri="{BB962C8B-B14F-4D97-AF65-F5344CB8AC3E}">
        <p14:creationId xmlns:p14="http://schemas.microsoft.com/office/powerpoint/2010/main" val="11709299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IN" dirty="0">
                <a:latin typeface="Times New Roman" panose="02020603050405020304" pitchFamily="18" charset="0"/>
                <a:ea typeface="ＭＳ Ｐゴシック"/>
                <a:cs typeface="ＭＳ Ｐゴシック" pitchFamily="-65" charset="-128"/>
              </a:rPr>
              <a:t>Life Span Development </a:t>
            </a:r>
            <a:r>
              <a:rPr lang="en-IN" sz="2000" b="0" dirty="0" smtClean="0">
                <a:latin typeface="Times New Roman" panose="02020603050405020304" pitchFamily="18" charset="0"/>
                <a:ea typeface="ＭＳ Ｐゴシック"/>
                <a:cs typeface="ＭＳ Ｐゴシック" pitchFamily="-65" charset="-128"/>
              </a:rPr>
              <a:t>(2 </a:t>
            </a:r>
            <a:r>
              <a:rPr lang="en-IN" sz="2000" b="0" dirty="0">
                <a:latin typeface="Times New Roman" panose="02020603050405020304" pitchFamily="18" charset="0"/>
                <a:ea typeface="ＭＳ Ｐゴシック"/>
                <a:cs typeface="ＭＳ Ｐゴシック" pitchFamily="-65" charset="-128"/>
              </a:rPr>
              <a:t>of </a:t>
            </a:r>
            <a:r>
              <a:rPr lang="en-IN" sz="2000" b="0" dirty="0" smtClean="0">
                <a:latin typeface="Times New Roman" panose="02020603050405020304" pitchFamily="18" charset="0"/>
                <a:ea typeface="ＭＳ Ｐゴシック"/>
                <a:cs typeface="ＭＳ Ｐゴシック" pitchFamily="-65" charset="-128"/>
              </a:rPr>
              <a:t>41)</a:t>
            </a:r>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3569653927"/>
              </p:ext>
            </p:extLst>
          </p:nvPr>
        </p:nvGraphicFramePr>
        <p:xfrm>
          <a:off x="570271" y="1622322"/>
          <a:ext cx="8116529" cy="3439103"/>
        </p:xfrm>
        <a:graphic>
          <a:graphicData uri="http://schemas.openxmlformats.org/drawingml/2006/table">
            <a:tbl>
              <a:tblPr firstRow="1" bandRow="1">
                <a:tableStyleId>{5940675A-B579-460E-94D1-54222C63F5DA}</a:tableStyleId>
              </a:tblPr>
              <a:tblGrid>
                <a:gridCol w="3154972">
                  <a:extLst>
                    <a:ext uri="{9D8B030D-6E8A-4147-A177-3AD203B41FA5}">
                      <a16:colId xmlns:a16="http://schemas.microsoft.com/office/drawing/2014/main" val="1316906332"/>
                    </a:ext>
                  </a:extLst>
                </a:gridCol>
                <a:gridCol w="2256047">
                  <a:extLst>
                    <a:ext uri="{9D8B030D-6E8A-4147-A177-3AD203B41FA5}">
                      <a16:colId xmlns:a16="http://schemas.microsoft.com/office/drawing/2014/main" val="4150090413"/>
                    </a:ext>
                  </a:extLst>
                </a:gridCol>
                <a:gridCol w="2705510">
                  <a:extLst>
                    <a:ext uri="{9D8B030D-6E8A-4147-A177-3AD203B41FA5}">
                      <a16:colId xmlns:a16="http://schemas.microsoft.com/office/drawing/2014/main" val="794339766"/>
                    </a:ext>
                  </a:extLst>
                </a:gridCol>
              </a:tblGrid>
              <a:tr h="393650">
                <a:tc>
                  <a:txBody>
                    <a:bodyPr/>
                    <a:lstStyle/>
                    <a:p>
                      <a:r>
                        <a:rPr lang="en-US" sz="1400" b="1" i="0" u="none" strike="noStrike" cap="none" baseline="0" dirty="0" smtClean="0">
                          <a:solidFill>
                            <a:schemeClr val="tx1"/>
                          </a:solidFill>
                          <a:latin typeface="+mn-lt"/>
                          <a:ea typeface="+mn-ea"/>
                          <a:cs typeface="+mn-cs"/>
                          <a:sym typeface="Arial"/>
                        </a:rPr>
                        <a:t>Age</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b="1" i="0" u="none" strike="noStrike" cap="none" baseline="0" dirty="0" smtClean="0">
                          <a:solidFill>
                            <a:schemeClr val="tx1"/>
                          </a:solidFill>
                          <a:latin typeface="+mn-lt"/>
                          <a:ea typeface="+mn-ea"/>
                          <a:cs typeface="+mn-cs"/>
                          <a:sym typeface="Arial"/>
                        </a:rPr>
                        <a:t>Systolic BP (mmHg)</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b="1" i="0" u="none" strike="noStrike" cap="none" baseline="0" dirty="0" smtClean="0">
                          <a:solidFill>
                            <a:schemeClr val="tx1"/>
                          </a:solidFill>
                          <a:latin typeface="+mn-lt"/>
                          <a:ea typeface="+mn-ea"/>
                          <a:cs typeface="+mn-cs"/>
                          <a:sym typeface="Arial"/>
                        </a:rPr>
                        <a:t>Diastolic BP (mmHg)</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7016326"/>
                  </a:ext>
                </a:extLst>
              </a:tr>
              <a:tr h="416142">
                <a:tc>
                  <a:txBody>
                    <a:bodyPr/>
                    <a:lstStyle/>
                    <a:p>
                      <a:r>
                        <a:rPr lang="en-US" sz="1400" b="0" i="0" u="none" strike="noStrike" cap="none" baseline="0" dirty="0" smtClean="0">
                          <a:solidFill>
                            <a:schemeClr val="tx1"/>
                          </a:solidFill>
                          <a:latin typeface="+mn-lt"/>
                          <a:ea typeface="+mn-ea"/>
                          <a:cs typeface="+mn-cs"/>
                          <a:sym typeface="Arial"/>
                        </a:rPr>
                        <a:t>Adult</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b="0" i="0" u="none" strike="noStrike" cap="none" baseline="0" dirty="0" smtClean="0">
                          <a:solidFill>
                            <a:schemeClr val="tx1"/>
                          </a:solidFill>
                          <a:latin typeface="+mn-lt"/>
                          <a:ea typeface="+mn-ea"/>
                          <a:cs typeface="+mn-cs"/>
                          <a:sym typeface="Arial"/>
                        </a:rPr>
                        <a:t>120 or less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b="0" i="0" u="none" strike="noStrike" cap="none" baseline="0" dirty="0" smtClean="0">
                          <a:solidFill>
                            <a:schemeClr val="tx1"/>
                          </a:solidFill>
                          <a:latin typeface="+mn-lt"/>
                          <a:ea typeface="+mn-ea"/>
                          <a:cs typeface="+mn-cs"/>
                          <a:sym typeface="Arial"/>
                        </a:rPr>
                        <a:t>80 or less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1651759"/>
                  </a:ext>
                </a:extLst>
              </a:tr>
              <a:tr h="416141">
                <a:tc>
                  <a:txBody>
                    <a:bodyPr/>
                    <a:lstStyle/>
                    <a:p>
                      <a:r>
                        <a:rPr lang="en-US" sz="1400" b="0" i="0" u="none" strike="noStrike" cap="none" baseline="0" dirty="0" smtClean="0">
                          <a:solidFill>
                            <a:schemeClr val="tx1"/>
                          </a:solidFill>
                          <a:latin typeface="+mn-lt"/>
                          <a:ea typeface="+mn-ea"/>
                          <a:cs typeface="+mn-cs"/>
                          <a:sym typeface="Arial"/>
                        </a:rPr>
                        <a:t>Adolescent (12 to 15 years)*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b="0" i="0" u="none" strike="noStrike" cap="none" baseline="0" dirty="0" smtClean="0">
                          <a:solidFill>
                            <a:schemeClr val="tx1"/>
                          </a:solidFill>
                          <a:latin typeface="+mn-lt"/>
                          <a:ea typeface="+mn-ea"/>
                          <a:cs typeface="+mn-cs"/>
                          <a:sym typeface="Arial"/>
                        </a:rPr>
                        <a:t>110–131</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b="0" i="0" u="none" strike="noStrike" cap="none" baseline="0" dirty="0" smtClean="0">
                          <a:solidFill>
                            <a:schemeClr val="tx1"/>
                          </a:solidFill>
                          <a:latin typeface="+mn-lt"/>
                          <a:ea typeface="+mn-ea"/>
                          <a:cs typeface="+mn-cs"/>
                          <a:sym typeface="Arial"/>
                        </a:rPr>
                        <a:t>64–83</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45919076"/>
                  </a:ext>
                </a:extLst>
              </a:tr>
              <a:tr h="359907">
                <a:tc>
                  <a:txBody>
                    <a:bodyPr/>
                    <a:lstStyle/>
                    <a:p>
                      <a:r>
                        <a:rPr lang="en-US" sz="1400" b="0" i="0" u="none" strike="noStrike" cap="none" baseline="0" dirty="0" smtClean="0">
                          <a:solidFill>
                            <a:schemeClr val="tx1"/>
                          </a:solidFill>
                          <a:latin typeface="+mn-lt"/>
                          <a:ea typeface="+mn-ea"/>
                          <a:cs typeface="+mn-cs"/>
                          <a:sym typeface="Arial"/>
                        </a:rPr>
                        <a:t>Preadolescent (10 to 12 years)*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b="0" i="0" u="none" strike="noStrike" cap="none" baseline="0" dirty="0" smtClean="0">
                          <a:solidFill>
                            <a:schemeClr val="tx1"/>
                          </a:solidFill>
                          <a:latin typeface="+mn-lt"/>
                          <a:ea typeface="+mn-ea"/>
                          <a:cs typeface="+mn-cs"/>
                          <a:sym typeface="Arial"/>
                        </a:rPr>
                        <a:t>102–120</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b="0" i="0" u="none" strike="noStrike" cap="none" baseline="0" dirty="0" smtClean="0">
                          <a:solidFill>
                            <a:schemeClr val="tx1"/>
                          </a:solidFill>
                          <a:latin typeface="+mn-lt"/>
                          <a:ea typeface="+mn-ea"/>
                          <a:cs typeface="+mn-cs"/>
                          <a:sym typeface="Arial"/>
                        </a:rPr>
                        <a:t>61–80</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09831670"/>
                  </a:ext>
                </a:extLst>
              </a:tr>
              <a:tr h="371153">
                <a:tc>
                  <a:txBody>
                    <a:bodyPr/>
                    <a:lstStyle/>
                    <a:p>
                      <a:r>
                        <a:rPr lang="en-US" sz="1400" b="0" i="0" u="none" strike="noStrike" cap="none" baseline="0" dirty="0" smtClean="0">
                          <a:solidFill>
                            <a:schemeClr val="tx1"/>
                          </a:solidFill>
                          <a:latin typeface="+mn-lt"/>
                          <a:ea typeface="+mn-ea"/>
                          <a:cs typeface="+mn-cs"/>
                          <a:sym typeface="Arial"/>
                        </a:rPr>
                        <a:t>School-aged (6 to 9 years)*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b="0" i="0" u="none" strike="noStrike" cap="none" baseline="0" dirty="0" smtClean="0">
                          <a:solidFill>
                            <a:schemeClr val="tx1"/>
                          </a:solidFill>
                          <a:latin typeface="+mn-lt"/>
                          <a:ea typeface="+mn-ea"/>
                          <a:cs typeface="+mn-cs"/>
                          <a:sym typeface="Arial"/>
                        </a:rPr>
                        <a:t>97–115</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b="0" i="0" u="none" strike="noStrike" cap="none" baseline="0" dirty="0" smtClean="0">
                          <a:solidFill>
                            <a:schemeClr val="tx1"/>
                          </a:solidFill>
                          <a:latin typeface="+mn-lt"/>
                          <a:ea typeface="+mn-ea"/>
                          <a:cs typeface="+mn-cs"/>
                          <a:sym typeface="Arial"/>
                        </a:rPr>
                        <a:t>57–76</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00133539"/>
                  </a:ext>
                </a:extLst>
              </a:tr>
              <a:tr h="359906">
                <a:tc>
                  <a:txBody>
                    <a:bodyPr/>
                    <a:lstStyle/>
                    <a:p>
                      <a:r>
                        <a:rPr lang="en-US" sz="1400" b="0" i="0" u="none" strike="noStrike" cap="none" baseline="0" dirty="0" smtClean="0">
                          <a:solidFill>
                            <a:schemeClr val="tx1"/>
                          </a:solidFill>
                          <a:latin typeface="+mn-lt"/>
                          <a:ea typeface="+mn-ea"/>
                          <a:cs typeface="+mn-cs"/>
                          <a:sym typeface="Arial"/>
                        </a:rPr>
                        <a:t>Preschooler (3 to 5 years)*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b="0" i="0" u="none" strike="noStrike" cap="none" baseline="0" dirty="0" smtClean="0">
                          <a:solidFill>
                            <a:schemeClr val="tx1"/>
                          </a:solidFill>
                          <a:latin typeface="+mn-lt"/>
                          <a:ea typeface="+mn-ea"/>
                          <a:cs typeface="+mn-cs"/>
                          <a:sym typeface="Arial"/>
                        </a:rPr>
                        <a:t>89–112</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b="0" i="0" u="none" strike="noStrike" cap="none" baseline="0" dirty="0" smtClean="0">
                          <a:solidFill>
                            <a:schemeClr val="tx1"/>
                          </a:solidFill>
                          <a:latin typeface="+mn-lt"/>
                          <a:ea typeface="+mn-ea"/>
                          <a:cs typeface="+mn-cs"/>
                          <a:sym typeface="Arial"/>
                        </a:rPr>
                        <a:t>46–72</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411689"/>
                  </a:ext>
                </a:extLst>
              </a:tr>
              <a:tr h="371154">
                <a:tc>
                  <a:txBody>
                    <a:bodyPr/>
                    <a:lstStyle/>
                    <a:p>
                      <a:r>
                        <a:rPr lang="en-US" sz="1400" b="0" i="0" u="none" strike="noStrike" cap="none" baseline="0" dirty="0" smtClean="0">
                          <a:solidFill>
                            <a:schemeClr val="tx1"/>
                          </a:solidFill>
                          <a:latin typeface="+mn-lt"/>
                          <a:ea typeface="+mn-ea"/>
                          <a:cs typeface="+mn-cs"/>
                          <a:sym typeface="Arial"/>
                        </a:rPr>
                        <a:t>Toddler (1 to 2 years)*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b="0" i="0" u="none" strike="noStrike" cap="none" baseline="0" dirty="0" smtClean="0">
                          <a:solidFill>
                            <a:schemeClr val="tx1"/>
                          </a:solidFill>
                          <a:latin typeface="+mn-lt"/>
                          <a:ea typeface="+mn-ea"/>
                          <a:cs typeface="+mn-cs"/>
                          <a:sym typeface="Arial"/>
                        </a:rPr>
                        <a:t>86–106</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b="0" i="0" u="none" strike="noStrike" cap="none" baseline="0" dirty="0" smtClean="0">
                          <a:solidFill>
                            <a:schemeClr val="tx1"/>
                          </a:solidFill>
                          <a:latin typeface="+mn-lt"/>
                          <a:ea typeface="+mn-ea"/>
                          <a:cs typeface="+mn-cs"/>
                          <a:sym typeface="Arial"/>
                        </a:rPr>
                        <a:t>42–63</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75118107"/>
                  </a:ext>
                </a:extLst>
              </a:tr>
              <a:tr h="393647">
                <a:tc>
                  <a:txBody>
                    <a:bodyPr/>
                    <a:lstStyle/>
                    <a:p>
                      <a:r>
                        <a:rPr lang="en-US" sz="1400" b="0" i="0" u="none" strike="noStrike" cap="none" baseline="0" dirty="0" smtClean="0">
                          <a:solidFill>
                            <a:schemeClr val="tx1"/>
                          </a:solidFill>
                          <a:latin typeface="+mn-lt"/>
                          <a:ea typeface="+mn-ea"/>
                          <a:cs typeface="+mn-cs"/>
                          <a:sym typeface="Arial"/>
                        </a:rPr>
                        <a:t>Infant (1 to 12 months)*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b="0" i="0" u="none" strike="noStrike" cap="none" baseline="0" dirty="0" smtClean="0">
                          <a:solidFill>
                            <a:schemeClr val="tx1"/>
                          </a:solidFill>
                          <a:latin typeface="+mn-lt"/>
                          <a:ea typeface="+mn-ea"/>
                          <a:cs typeface="+mn-cs"/>
                          <a:sym typeface="Arial"/>
                        </a:rPr>
                        <a:t>72–104</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b="0" i="0" u="none" strike="noStrike" cap="none" baseline="0" dirty="0" smtClean="0">
                          <a:solidFill>
                            <a:schemeClr val="tx1"/>
                          </a:solidFill>
                          <a:latin typeface="+mn-lt"/>
                          <a:ea typeface="+mn-ea"/>
                          <a:cs typeface="+mn-cs"/>
                          <a:sym typeface="Arial"/>
                        </a:rPr>
                        <a:t>37–56</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02626285"/>
                  </a:ext>
                </a:extLst>
              </a:tr>
              <a:tr h="357403">
                <a:tc>
                  <a:txBody>
                    <a:bodyPr/>
                    <a:lstStyle/>
                    <a:p>
                      <a:r>
                        <a:rPr lang="en-US" sz="1400" b="0" i="0" u="none" strike="noStrike" cap="none" baseline="0" dirty="0" smtClean="0">
                          <a:solidFill>
                            <a:schemeClr val="tx1"/>
                          </a:solidFill>
                          <a:latin typeface="+mn-lt"/>
                          <a:ea typeface="+mn-ea"/>
                          <a:cs typeface="+mn-cs"/>
                          <a:sym typeface="Arial"/>
                        </a:rPr>
                        <a:t>Neonate (Birth to 1 month)*</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b="0" i="0" u="none" strike="noStrike" cap="none" baseline="0" dirty="0" smtClean="0">
                          <a:solidFill>
                            <a:schemeClr val="tx1"/>
                          </a:solidFill>
                          <a:latin typeface="+mn-lt"/>
                          <a:ea typeface="+mn-ea"/>
                          <a:cs typeface="+mn-cs"/>
                          <a:sym typeface="Arial"/>
                        </a:rPr>
                        <a:t>67–84</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b="0" i="0" u="none" strike="noStrike" cap="none" baseline="0" dirty="0" smtClean="0">
                          <a:solidFill>
                            <a:schemeClr val="tx1"/>
                          </a:solidFill>
                          <a:latin typeface="+mn-lt"/>
                          <a:ea typeface="+mn-ea"/>
                          <a:cs typeface="+mn-cs"/>
                          <a:sym typeface="Arial"/>
                        </a:rPr>
                        <a:t>35–53</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63015540"/>
                  </a:ext>
                </a:extLst>
              </a:tr>
            </a:tbl>
          </a:graphicData>
        </a:graphic>
      </p:graphicFrame>
      <p:sp>
        <p:nvSpPr>
          <p:cNvPr id="8" name="Text Placeholder 7"/>
          <p:cNvSpPr>
            <a:spLocks noGrp="1"/>
          </p:cNvSpPr>
          <p:nvPr>
            <p:ph type="body" idx="1"/>
          </p:nvPr>
        </p:nvSpPr>
        <p:spPr>
          <a:xfrm>
            <a:off x="457200" y="5371094"/>
            <a:ext cx="8229600" cy="528261"/>
          </a:xfrm>
        </p:spPr>
        <p:txBody>
          <a:bodyPr anchor="ctr"/>
          <a:lstStyle/>
          <a:p>
            <a:pPr marL="0" indent="0">
              <a:buNone/>
            </a:pPr>
            <a:r>
              <a:rPr lang="en-US" sz="1800" dirty="0">
                <a:latin typeface="+mn-lt"/>
              </a:rPr>
              <a:t>* According to the American Heart Association and American Academy of Pediatrics Pediatric Advanced Life Support 2016</a:t>
            </a:r>
          </a:p>
        </p:txBody>
      </p:sp>
    </p:spTree>
    <p:extLst>
      <p:ext uri="{BB962C8B-B14F-4D97-AF65-F5344CB8AC3E}">
        <p14:creationId xmlns:p14="http://schemas.microsoft.com/office/powerpoint/2010/main" val="2302954922"/>
      </p:ext>
    </p:extLst>
  </p:cSld>
  <p:clrMapOvr>
    <a:masterClrMapping/>
  </p:clrMapOvr>
  <p:timing>
    <p:tnLst>
      <p:par>
        <p:cTn id="1" dur="indefinite" restart="never" nodeType="tmRoot"/>
      </p:par>
    </p:tnLst>
  </p:timing>
</p:sld>
</file>

<file path=ppt/theme/theme1.xml><?xml version="1.0" encoding="utf-8"?>
<a:theme xmlns:a="http://schemas.openxmlformats.org/drawingml/2006/main" name="508 Lecture">
  <a:themeElements>
    <a:clrScheme name="Custom 7">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508 Lecture">
  <a:themeElements>
    <a:clrScheme name="Custom 7">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8838</TotalTime>
  <Words>5758</Words>
  <Application>Microsoft Office PowerPoint</Application>
  <PresentationFormat>On-screen Show (4:3)</PresentationFormat>
  <Paragraphs>641</Paragraphs>
  <Slides>65</Slides>
  <Notes>56</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65</vt:i4>
      </vt:variant>
    </vt:vector>
  </HeadingPairs>
  <TitlesOfParts>
    <vt:vector size="74" baseType="lpstr">
      <vt:lpstr>ＭＳ Ｐゴシック</vt:lpstr>
      <vt:lpstr>Arial</vt:lpstr>
      <vt:lpstr>Arial (Body)</vt:lpstr>
      <vt:lpstr>Calibri</vt:lpstr>
      <vt:lpstr>Noto Sans Symbols</vt:lpstr>
      <vt:lpstr>Times New Roman</vt:lpstr>
      <vt:lpstr>Verdana</vt:lpstr>
      <vt:lpstr>508 Lecture</vt:lpstr>
      <vt:lpstr>1_508 Lecture</vt:lpstr>
      <vt:lpstr>Prehospital: Emergency Care</vt:lpstr>
      <vt:lpstr>Learning Readiness</vt:lpstr>
      <vt:lpstr>Setting the Stage</vt:lpstr>
      <vt:lpstr>Case Study Introduction (1 of 2)</vt:lpstr>
      <vt:lpstr>Case Study Introduction (2 of 2)</vt:lpstr>
      <vt:lpstr>Case Study (1 of 3)</vt:lpstr>
      <vt:lpstr>Introduction</vt:lpstr>
      <vt:lpstr>Life Span Development (1 of 41)</vt:lpstr>
      <vt:lpstr>Life Span Development (2 of 41)</vt:lpstr>
      <vt:lpstr>Life Span Development (3 of 41)</vt:lpstr>
      <vt:lpstr>A Newborn Infant (Neonate)</vt:lpstr>
      <vt:lpstr>A 12-Month-Old Infant</vt:lpstr>
      <vt:lpstr>Life Span Development (4 of 41)</vt:lpstr>
      <vt:lpstr>Life Span Development (5 of 41)</vt:lpstr>
      <vt:lpstr>Life Span Development (6 of 41)</vt:lpstr>
      <vt:lpstr>Life Span Development (7 of 41)</vt:lpstr>
      <vt:lpstr>Life Span Development (8 of 41)</vt:lpstr>
      <vt:lpstr>Life Span Development (9 of 41)</vt:lpstr>
      <vt:lpstr>Life Span Development (10 of 41)</vt:lpstr>
      <vt:lpstr>Life Span Development (11 of 41)</vt:lpstr>
      <vt:lpstr>Life Span Development (12 of 41)</vt:lpstr>
      <vt:lpstr>Life Span Development (13 of 41)</vt:lpstr>
      <vt:lpstr>Life Span Development (14 of 41)</vt:lpstr>
      <vt:lpstr>Life Span Development (15 of 41)</vt:lpstr>
      <vt:lpstr>Life Span Development (16 of 41)</vt:lpstr>
      <vt:lpstr>Life Span Development (17 of 41)</vt:lpstr>
      <vt:lpstr>Life Span Development (18 of 41)</vt:lpstr>
      <vt:lpstr>Life Span Development (19 of 41)</vt:lpstr>
      <vt:lpstr>Life Span Development (20 of 41)</vt:lpstr>
      <vt:lpstr>Case Study (2 of 3)</vt:lpstr>
      <vt:lpstr>Case Study (3 of 3)</vt:lpstr>
      <vt:lpstr>Click the Age by Which the Developmental Milestone Below Should Be Accomplished (1 of 3)</vt:lpstr>
      <vt:lpstr>Click the Age by Which the Developmental Milestone Below Should Be Accomplished (2 of 3)</vt:lpstr>
      <vt:lpstr>Click the Age by Which the Developmental Milestone Below Should Be Accomplished (3 of 3)</vt:lpstr>
      <vt:lpstr>Life Span Development (21 of 41)</vt:lpstr>
      <vt:lpstr>Life Span Development (22 of 41)</vt:lpstr>
      <vt:lpstr>Life Span Development (23 of 41)</vt:lpstr>
      <vt:lpstr>Life Span Development (24 of 41)</vt:lpstr>
      <vt:lpstr>Life Span Development (25 of 41)</vt:lpstr>
      <vt:lpstr>Life Span Development (26 of 41)</vt:lpstr>
      <vt:lpstr>Life Span Development (27 of 41)</vt:lpstr>
      <vt:lpstr>Life Span Development (28 of 41)</vt:lpstr>
      <vt:lpstr>Life Span Development (29 of 41)</vt:lpstr>
      <vt:lpstr>Life Span Development (30 of 41)</vt:lpstr>
      <vt:lpstr>Life Span Development (31 of 41)</vt:lpstr>
      <vt:lpstr>Life Span Development (32 of 41)</vt:lpstr>
      <vt:lpstr>Life Span Development (33 of 41)</vt:lpstr>
      <vt:lpstr>Life Span Development (34 of 41)</vt:lpstr>
      <vt:lpstr>Life Span Development (35 of 41)</vt:lpstr>
      <vt:lpstr>Life Span Development (36 of 41)</vt:lpstr>
      <vt:lpstr>Life Span Development (37 of 41)</vt:lpstr>
      <vt:lpstr>Life Span Development (38 of 41)</vt:lpstr>
      <vt:lpstr>Life Span Development (39 of 41)</vt:lpstr>
      <vt:lpstr>Life Span Development (40 of 41)</vt:lpstr>
      <vt:lpstr>Life Span Development (41 of 41)</vt:lpstr>
      <vt:lpstr>Case Study Conclusion (1 of 2)</vt:lpstr>
      <vt:lpstr>Case Study Conclusion (2 of 2)</vt:lpstr>
      <vt:lpstr>Summary</vt:lpstr>
      <vt:lpstr>Correct! (1 of 3)</vt:lpstr>
      <vt:lpstr>Correct! (2 of 3)</vt:lpstr>
      <vt:lpstr>Correct! (3 of 3)</vt:lpstr>
      <vt:lpstr>Review Answers (1 of 3)</vt:lpstr>
      <vt:lpstr>Review Answers (2 of 3)</vt:lpstr>
      <vt:lpstr>Review Answers (3 of 3)</vt:lpstr>
      <vt:lpstr>Copyright</vt:lpstr>
    </vt:vector>
  </TitlesOfParts>
  <Company>SPi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Prehospital: Emergency Care, 11e</dc:title>
  <dc:subject>Health Science and Careers</dc:subject>
  <dc:creator>Mistovich/Karren</dc:creator>
  <cp:keywords>Prehospital</cp:keywords>
  <cp:lastModifiedBy>K, Prabhu (Cognizant)</cp:lastModifiedBy>
  <cp:revision>956</cp:revision>
  <dcterms:modified xsi:type="dcterms:W3CDTF">2018-03-01T11:45:33Z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ffisync_UniqueId">
    <vt:lpwstr>682739</vt:lpwstr>
  </property>
  <property fmtid="{D5CDD505-2E9C-101B-9397-08002B2CF9AE}" pid="3" name="Offisync_ServerID">
    <vt:lpwstr>7e960520-0e88-4f05-9fa0-24079b61e486</vt:lpwstr>
  </property>
  <property fmtid="{D5CDD505-2E9C-101B-9397-08002B2CF9AE}" pid="4" name="Offisync_UpdateToken">
    <vt:lpwstr>2</vt:lpwstr>
  </property>
  <property fmtid="{D5CDD505-2E9C-101B-9397-08002B2CF9AE}" pid="5" name="Jive_VersionGuid">
    <vt:lpwstr>2e874262-9747-49d3-bf1e-677aeb587663</vt:lpwstr>
  </property>
  <property fmtid="{D5CDD505-2E9C-101B-9397-08002B2CF9AE}" pid="6" name="Offisync_ProviderInitializationData">
    <vt:lpwstr>https://neo.pearson.com</vt:lpwstr>
  </property>
  <property fmtid="{D5CDD505-2E9C-101B-9397-08002B2CF9AE}" pid="7" name="Jive_LatestUserAccountName">
    <vt:lpwstr>joel</vt:lpwstr>
  </property>
</Properties>
</file>