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100" r:id="rId1"/>
  </p:sldMasterIdLst>
  <p:notesMasterIdLst>
    <p:notesMasterId r:id="rId129"/>
  </p:notesMasterIdLst>
  <p:sldIdLst>
    <p:sldId id="392" r:id="rId2"/>
    <p:sldId id="406" r:id="rId3"/>
    <p:sldId id="439" r:id="rId4"/>
    <p:sldId id="625" r:id="rId5"/>
    <p:sldId id="623" r:id="rId6"/>
    <p:sldId id="692" r:id="rId7"/>
    <p:sldId id="688" r:id="rId8"/>
    <p:sldId id="689" r:id="rId9"/>
    <p:sldId id="690" r:id="rId10"/>
    <p:sldId id="665" r:id="rId11"/>
    <p:sldId id="694" r:id="rId12"/>
    <p:sldId id="696" r:id="rId13"/>
    <p:sldId id="698" r:id="rId14"/>
    <p:sldId id="699" r:id="rId15"/>
    <p:sldId id="700" r:id="rId16"/>
    <p:sldId id="701" r:id="rId17"/>
    <p:sldId id="702" r:id="rId18"/>
    <p:sldId id="541" r:id="rId19"/>
    <p:sldId id="580" r:id="rId20"/>
    <p:sldId id="568" r:id="rId21"/>
    <p:sldId id="542" r:id="rId22"/>
    <p:sldId id="566" r:id="rId23"/>
    <p:sldId id="569" r:id="rId24"/>
    <p:sldId id="544" r:id="rId25"/>
    <p:sldId id="717" r:id="rId26"/>
    <p:sldId id="567" r:id="rId27"/>
    <p:sldId id="546" r:id="rId28"/>
    <p:sldId id="482" r:id="rId29"/>
    <p:sldId id="571" r:id="rId30"/>
    <p:sldId id="483" r:id="rId31"/>
    <p:sldId id="547" r:id="rId32"/>
    <p:sldId id="548" r:id="rId33"/>
    <p:sldId id="549" r:id="rId34"/>
    <p:sldId id="550" r:id="rId35"/>
    <p:sldId id="719" r:id="rId36"/>
    <p:sldId id="670" r:id="rId37"/>
    <p:sldId id="720" r:id="rId38"/>
    <p:sldId id="663" r:id="rId39"/>
    <p:sldId id="680" r:id="rId40"/>
    <p:sldId id="681" r:id="rId41"/>
    <p:sldId id="470" r:id="rId42"/>
    <p:sldId id="682" r:id="rId43"/>
    <p:sldId id="683" r:id="rId44"/>
    <p:sldId id="686" r:id="rId45"/>
    <p:sldId id="471" r:id="rId46"/>
    <p:sldId id="628" r:id="rId47"/>
    <p:sldId id="632" r:id="rId48"/>
    <p:sldId id="684" r:id="rId49"/>
    <p:sldId id="712" r:id="rId50"/>
    <p:sldId id="666" r:id="rId51"/>
    <p:sldId id="685" r:id="rId52"/>
    <p:sldId id="687" r:id="rId53"/>
    <p:sldId id="704" r:id="rId54"/>
    <p:sldId id="703" r:id="rId55"/>
    <p:sldId id="669" r:id="rId56"/>
    <p:sldId id="645" r:id="rId57"/>
    <p:sldId id="647" r:id="rId58"/>
    <p:sldId id="705" r:id="rId59"/>
    <p:sldId id="652" r:id="rId60"/>
    <p:sldId id="651" r:id="rId61"/>
    <p:sldId id="654" r:id="rId62"/>
    <p:sldId id="656" r:id="rId63"/>
    <p:sldId id="660" r:id="rId64"/>
    <p:sldId id="572" r:id="rId65"/>
    <p:sldId id="473" r:id="rId66"/>
    <p:sldId id="664" r:id="rId67"/>
    <p:sldId id="706" r:id="rId68"/>
    <p:sldId id="582" r:id="rId69"/>
    <p:sldId id="673" r:id="rId70"/>
    <p:sldId id="707" r:id="rId71"/>
    <p:sldId id="708" r:id="rId72"/>
    <p:sldId id="653" r:id="rId73"/>
    <p:sldId id="624" r:id="rId74"/>
    <p:sldId id="709" r:id="rId75"/>
    <p:sldId id="679" r:id="rId76"/>
    <p:sldId id="476" r:id="rId77"/>
    <p:sldId id="674" r:id="rId78"/>
    <p:sldId id="606" r:id="rId79"/>
    <p:sldId id="480" r:id="rId80"/>
    <p:sldId id="600" r:id="rId81"/>
    <p:sldId id="676" r:id="rId82"/>
    <p:sldId id="710" r:id="rId83"/>
    <p:sldId id="671" r:id="rId84"/>
    <p:sldId id="711" r:id="rId85"/>
    <p:sldId id="603" r:id="rId86"/>
    <p:sldId id="450" r:id="rId87"/>
    <p:sldId id="599" r:id="rId88"/>
    <p:sldId id="595" r:id="rId89"/>
    <p:sldId id="608" r:id="rId90"/>
    <p:sldId id="527" r:id="rId91"/>
    <p:sldId id="612" r:id="rId92"/>
    <p:sldId id="579" r:id="rId93"/>
    <p:sldId id="460" r:id="rId94"/>
    <p:sldId id="591" r:id="rId95"/>
    <p:sldId id="713" r:id="rId96"/>
    <p:sldId id="714" r:id="rId97"/>
    <p:sldId id="715" r:id="rId98"/>
    <p:sldId id="716" r:id="rId99"/>
    <p:sldId id="490" r:id="rId100"/>
    <p:sldId id="577" r:id="rId101"/>
    <p:sldId id="493" r:id="rId102"/>
    <p:sldId id="498" r:id="rId103"/>
    <p:sldId id="496" r:id="rId104"/>
    <p:sldId id="494" r:id="rId105"/>
    <p:sldId id="573" r:id="rId106"/>
    <p:sldId id="584" r:id="rId107"/>
    <p:sldId id="501" r:id="rId108"/>
    <p:sldId id="574" r:id="rId109"/>
    <p:sldId id="576" r:id="rId110"/>
    <p:sldId id="596" r:id="rId111"/>
    <p:sldId id="597" r:id="rId112"/>
    <p:sldId id="504" r:id="rId113"/>
    <p:sldId id="668" r:id="rId114"/>
    <p:sldId id="672" r:id="rId115"/>
    <p:sldId id="646" r:id="rId116"/>
    <p:sldId id="565" r:id="rId117"/>
    <p:sldId id="321" r:id="rId118"/>
    <p:sldId id="520" r:id="rId119"/>
    <p:sldId id="322" r:id="rId120"/>
    <p:sldId id="323" r:id="rId121"/>
    <p:sldId id="532" r:id="rId122"/>
    <p:sldId id="357" r:id="rId123"/>
    <p:sldId id="358" r:id="rId124"/>
    <p:sldId id="359" r:id="rId125"/>
    <p:sldId id="360" r:id="rId126"/>
    <p:sldId id="368" r:id="rId127"/>
    <p:sldId id="678" r:id="rId1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  <a:sym typeface="Times New Roman" panose="02020603050405020304" pitchFamily="18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  <a:sym typeface="Times New Roman" panose="02020603050405020304" pitchFamily="18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  <a:sym typeface="Times New Roman" panose="02020603050405020304" pitchFamily="18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  <a:sym typeface="Times New Roman" panose="02020603050405020304" pitchFamily="18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  <a:sym typeface="Times New Roman" panose="02020603050405020304" pitchFamily="18" charset="0"/>
      </a:defRPr>
    </a:lvl5pPr>
    <a:lvl6pPr marL="2286000" algn="l" defTabSz="914400" rtl="0" eaLnBrk="1" latinLnBrk="0" hangingPunct="1"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  <a:sym typeface="Times New Roman" panose="02020603050405020304" pitchFamily="18" charset="0"/>
      </a:defRPr>
    </a:lvl6pPr>
    <a:lvl7pPr marL="2743200" algn="l" defTabSz="914400" rtl="0" eaLnBrk="1" latinLnBrk="0" hangingPunct="1"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  <a:sym typeface="Times New Roman" panose="02020603050405020304" pitchFamily="18" charset="0"/>
      </a:defRPr>
    </a:lvl7pPr>
    <a:lvl8pPr marL="3200400" algn="l" defTabSz="914400" rtl="0" eaLnBrk="1" latinLnBrk="0" hangingPunct="1"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  <a:sym typeface="Times New Roman" panose="02020603050405020304" pitchFamily="18" charset="0"/>
      </a:defRPr>
    </a:lvl8pPr>
    <a:lvl9pPr marL="3657600" algn="l" defTabSz="914400" rtl="0" eaLnBrk="1" latinLnBrk="0" hangingPunct="1"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  <a:sym typeface="Times New Roman" panose="02020603050405020304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015" autoAdjust="0"/>
    <p:restoredTop sz="99322" autoAdjust="0"/>
  </p:normalViewPr>
  <p:slideViewPr>
    <p:cSldViewPr showGuides="1">
      <p:cViewPr varScale="1">
        <p:scale>
          <a:sx n="72" d="100"/>
          <a:sy n="72" d="100"/>
        </p:scale>
        <p:origin x="102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51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iagrams/_rels/data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image" Target="../media/image88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diagrams/_rels/drawing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image" Target="../media/image88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F4CC9E-A284-441D-B69E-05F6D3B59097}" type="doc">
      <dgm:prSet loTypeId="urn:microsoft.com/office/officeart/2005/8/layout/lProcess2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2EC65CB3-6AFD-4A4E-9BD0-82F7A39EAF0E}">
      <dgm:prSet phldrT="[Text]"/>
      <dgm:spPr/>
      <dgm:t>
        <a:bodyPr/>
        <a:lstStyle/>
        <a:p>
          <a:r>
            <a:rPr lang="en-US" dirty="0"/>
            <a:t>1931</a:t>
          </a:r>
        </a:p>
      </dgm:t>
    </dgm:pt>
    <dgm:pt modelId="{C3597EFC-E405-42F1-80C5-BB12371CC3BB}" type="parTrans" cxnId="{5A16B8F5-070B-4007-8EF5-240CBAFC8FDF}">
      <dgm:prSet/>
      <dgm:spPr/>
      <dgm:t>
        <a:bodyPr/>
        <a:lstStyle/>
        <a:p>
          <a:endParaRPr lang="en-US"/>
        </a:p>
      </dgm:t>
    </dgm:pt>
    <dgm:pt modelId="{ACC359DE-6529-45B9-9F87-074F5530FF54}" type="sibTrans" cxnId="{5A16B8F5-070B-4007-8EF5-240CBAFC8FDF}">
      <dgm:prSet/>
      <dgm:spPr/>
      <dgm:t>
        <a:bodyPr/>
        <a:lstStyle/>
        <a:p>
          <a:endParaRPr lang="en-US"/>
        </a:p>
      </dgm:t>
    </dgm:pt>
    <dgm:pt modelId="{8983E69F-75CB-4AD3-B5A3-40CCDF94E2EC}">
      <dgm:prSet phldrT="[Text]"/>
      <dgm:spPr/>
      <dgm:t>
        <a:bodyPr/>
        <a:lstStyle/>
        <a:p>
          <a:r>
            <a:rPr lang="en-US" dirty="0"/>
            <a:t>Design</a:t>
          </a:r>
        </a:p>
      </dgm:t>
    </dgm:pt>
    <dgm:pt modelId="{D5076647-D959-48CA-801B-60393CFA6C2E}" type="parTrans" cxnId="{27AC4F56-EDB5-4C8E-BBB7-3CCA8B7C68E8}">
      <dgm:prSet/>
      <dgm:spPr/>
      <dgm:t>
        <a:bodyPr/>
        <a:lstStyle/>
        <a:p>
          <a:endParaRPr lang="en-US"/>
        </a:p>
      </dgm:t>
    </dgm:pt>
    <dgm:pt modelId="{6DF1A5DB-C14E-4DDC-9C84-48122A149829}" type="sibTrans" cxnId="{27AC4F56-EDB5-4C8E-BBB7-3CCA8B7C68E8}">
      <dgm:prSet/>
      <dgm:spPr/>
      <dgm:t>
        <a:bodyPr/>
        <a:lstStyle/>
        <a:p>
          <a:endParaRPr lang="en-US"/>
        </a:p>
      </dgm:t>
    </dgm:pt>
    <dgm:pt modelId="{98FC2CAA-33C6-4213-B0BE-2B0A664327DC}">
      <dgm:prSet phldrT="[Text]"/>
      <dgm:spPr/>
      <dgm:t>
        <a:bodyPr/>
        <a:lstStyle/>
        <a:p>
          <a:r>
            <a:rPr lang="en-US" dirty="0"/>
            <a:t>Construction</a:t>
          </a:r>
        </a:p>
      </dgm:t>
    </dgm:pt>
    <dgm:pt modelId="{7309C5AD-C5CC-4C1C-98F7-178616636155}" type="parTrans" cxnId="{2ED23241-B257-4358-AE57-DC6E497E8995}">
      <dgm:prSet/>
      <dgm:spPr/>
      <dgm:t>
        <a:bodyPr/>
        <a:lstStyle/>
        <a:p>
          <a:endParaRPr lang="en-US"/>
        </a:p>
      </dgm:t>
    </dgm:pt>
    <dgm:pt modelId="{1928AE18-0574-479C-B591-60E56258B8C8}" type="sibTrans" cxnId="{2ED23241-B257-4358-AE57-DC6E497E8995}">
      <dgm:prSet/>
      <dgm:spPr/>
      <dgm:t>
        <a:bodyPr/>
        <a:lstStyle/>
        <a:p>
          <a:endParaRPr lang="en-US"/>
        </a:p>
      </dgm:t>
    </dgm:pt>
    <dgm:pt modelId="{8CE879C9-8642-4ACE-8BE7-FD9B534EDD02}">
      <dgm:prSet phldrT="[Text]"/>
      <dgm:spPr/>
      <dgm:t>
        <a:bodyPr/>
        <a:lstStyle/>
        <a:p>
          <a:r>
            <a:rPr lang="en-US" dirty="0"/>
            <a:t>Testing specifications</a:t>
          </a:r>
        </a:p>
      </dgm:t>
    </dgm:pt>
    <dgm:pt modelId="{34FF0167-BB1E-426C-B4CA-D00F38FDED6D}" type="parTrans" cxnId="{30875E6C-B172-4BC1-A2BD-0E2F046E9B28}">
      <dgm:prSet/>
      <dgm:spPr/>
      <dgm:t>
        <a:bodyPr/>
        <a:lstStyle/>
        <a:p>
          <a:endParaRPr lang="en-US"/>
        </a:p>
      </dgm:t>
    </dgm:pt>
    <dgm:pt modelId="{DCBE5366-49BF-43AA-AC22-E281A5AE8F29}" type="sibTrans" cxnId="{30875E6C-B172-4BC1-A2BD-0E2F046E9B28}">
      <dgm:prSet/>
      <dgm:spPr/>
      <dgm:t>
        <a:bodyPr/>
        <a:lstStyle/>
        <a:p>
          <a:endParaRPr lang="en-US"/>
        </a:p>
      </dgm:t>
    </dgm:pt>
    <dgm:pt modelId="{2B73FA7C-9847-4E8C-AA20-107559DED03A}">
      <dgm:prSet phldrT="[Text]"/>
      <dgm:spPr/>
      <dgm:t>
        <a:bodyPr/>
        <a:lstStyle/>
        <a:p>
          <a:r>
            <a:rPr lang="en-US" dirty="0"/>
            <a:t>1932</a:t>
          </a:r>
        </a:p>
      </dgm:t>
    </dgm:pt>
    <dgm:pt modelId="{B1A67845-3751-4B83-9E9F-49FCF775CDE2}" type="parTrans" cxnId="{8D588329-D28E-4EC2-8D16-BD94281A20DC}">
      <dgm:prSet/>
      <dgm:spPr/>
      <dgm:t>
        <a:bodyPr/>
        <a:lstStyle/>
        <a:p>
          <a:endParaRPr lang="en-US"/>
        </a:p>
      </dgm:t>
    </dgm:pt>
    <dgm:pt modelId="{40712C4C-A576-4DCC-AF76-3EE322C3D71D}" type="sibTrans" cxnId="{8D588329-D28E-4EC2-8D16-BD94281A20DC}">
      <dgm:prSet/>
      <dgm:spPr/>
      <dgm:t>
        <a:bodyPr/>
        <a:lstStyle/>
        <a:p>
          <a:endParaRPr lang="en-US"/>
        </a:p>
      </dgm:t>
    </dgm:pt>
    <dgm:pt modelId="{EC6C3C2C-5622-4AAE-AC59-D28EE291B004}">
      <dgm:prSet phldrT="[Text]"/>
      <dgm:spPr/>
      <dgm:t>
        <a:bodyPr/>
        <a:lstStyle/>
        <a:p>
          <a:r>
            <a:rPr lang="en-US" dirty="0"/>
            <a:t>Use</a:t>
          </a:r>
        </a:p>
      </dgm:t>
    </dgm:pt>
    <dgm:pt modelId="{DE1A765F-5A50-41C0-9A2D-6115200CB4DB}" type="parTrans" cxnId="{EFB546B3-97C9-4BB4-A50B-4436266BCBD7}">
      <dgm:prSet/>
      <dgm:spPr/>
      <dgm:t>
        <a:bodyPr/>
        <a:lstStyle/>
        <a:p>
          <a:endParaRPr lang="en-US"/>
        </a:p>
      </dgm:t>
    </dgm:pt>
    <dgm:pt modelId="{F3013CD5-DDE2-49D8-809C-2C9D26D481C1}" type="sibTrans" cxnId="{EFB546B3-97C9-4BB4-A50B-4436266BCBD7}">
      <dgm:prSet/>
      <dgm:spPr/>
      <dgm:t>
        <a:bodyPr/>
        <a:lstStyle/>
        <a:p>
          <a:endParaRPr lang="en-US"/>
        </a:p>
      </dgm:t>
    </dgm:pt>
    <dgm:pt modelId="{438F9F73-CF86-497F-8BB0-63F9A9D25CB0}">
      <dgm:prSet phldrT="[Text]"/>
      <dgm:spPr/>
      <dgm:t>
        <a:bodyPr/>
        <a:lstStyle/>
        <a:p>
          <a:r>
            <a:rPr lang="en-US" dirty="0"/>
            <a:t>Care</a:t>
          </a:r>
        </a:p>
      </dgm:t>
    </dgm:pt>
    <dgm:pt modelId="{D5513A1C-2780-4B63-84B8-67A91A1E7D19}" type="parTrans" cxnId="{2CF56F72-9B33-4E25-B500-9501410E9298}">
      <dgm:prSet/>
      <dgm:spPr/>
      <dgm:t>
        <a:bodyPr/>
        <a:lstStyle/>
        <a:p>
          <a:endParaRPr lang="en-US"/>
        </a:p>
      </dgm:t>
    </dgm:pt>
    <dgm:pt modelId="{31904265-7BEA-484E-97E2-067E8CD71B3F}" type="sibTrans" cxnId="{2CF56F72-9B33-4E25-B500-9501410E9298}">
      <dgm:prSet/>
      <dgm:spPr/>
      <dgm:t>
        <a:bodyPr/>
        <a:lstStyle/>
        <a:p>
          <a:endParaRPr lang="en-US"/>
        </a:p>
      </dgm:t>
    </dgm:pt>
    <dgm:pt modelId="{03D2A8F5-D988-4A43-942E-D62149E44656}">
      <dgm:prSet phldrT="[Text]"/>
      <dgm:spPr/>
      <dgm:t>
        <a:bodyPr/>
        <a:lstStyle/>
        <a:p>
          <a:r>
            <a:rPr lang="en-US" dirty="0"/>
            <a:t>Maintenance</a:t>
          </a:r>
        </a:p>
      </dgm:t>
    </dgm:pt>
    <dgm:pt modelId="{21D3393F-2B5C-4CCA-8B54-77FDAE4A0FE3}" type="parTrans" cxnId="{06EF6AD6-F18D-45F3-8169-5E8CA47BAC87}">
      <dgm:prSet/>
      <dgm:spPr/>
      <dgm:t>
        <a:bodyPr/>
        <a:lstStyle/>
        <a:p>
          <a:endParaRPr lang="en-US"/>
        </a:p>
      </dgm:t>
    </dgm:pt>
    <dgm:pt modelId="{AC56BAEB-686D-47CE-B82F-5E4CA026CCE6}" type="sibTrans" cxnId="{06EF6AD6-F18D-45F3-8169-5E8CA47BAC87}">
      <dgm:prSet/>
      <dgm:spPr/>
      <dgm:t>
        <a:bodyPr/>
        <a:lstStyle/>
        <a:p>
          <a:endParaRPr lang="en-US"/>
        </a:p>
      </dgm:t>
    </dgm:pt>
    <dgm:pt modelId="{F83A65F9-0EB8-44EA-AC3E-395778450AF7}">
      <dgm:prSet phldrT="[Text]"/>
      <dgm:spPr/>
      <dgm:t>
        <a:bodyPr/>
        <a:lstStyle/>
        <a:p>
          <a:r>
            <a:rPr lang="en-US" dirty="0"/>
            <a:t>Service testing</a:t>
          </a:r>
        </a:p>
      </dgm:t>
    </dgm:pt>
    <dgm:pt modelId="{E90ABFB1-7064-4029-9B3A-8FB27E68CE17}" type="parTrans" cxnId="{A173CFCE-1611-4B13-8BDD-4D9277EB3CA4}">
      <dgm:prSet/>
      <dgm:spPr/>
      <dgm:t>
        <a:bodyPr/>
        <a:lstStyle/>
        <a:p>
          <a:endParaRPr lang="en-US"/>
        </a:p>
      </dgm:t>
    </dgm:pt>
    <dgm:pt modelId="{4418BAF2-5602-4636-8BCD-663E956468D9}" type="sibTrans" cxnId="{A173CFCE-1611-4B13-8BDD-4D9277EB3CA4}">
      <dgm:prSet/>
      <dgm:spPr/>
      <dgm:t>
        <a:bodyPr/>
        <a:lstStyle/>
        <a:p>
          <a:endParaRPr lang="en-US"/>
        </a:p>
      </dgm:t>
    </dgm:pt>
    <dgm:pt modelId="{15A5E487-62A4-4572-A14C-384FCAEAFC41}" type="pres">
      <dgm:prSet presAssocID="{2CF4CC9E-A284-441D-B69E-05F6D3B59097}" presName="theList" presStyleCnt="0">
        <dgm:presLayoutVars>
          <dgm:dir/>
          <dgm:animLvl val="lvl"/>
          <dgm:resizeHandles val="exact"/>
        </dgm:presLayoutVars>
      </dgm:prSet>
      <dgm:spPr/>
    </dgm:pt>
    <dgm:pt modelId="{9598158E-AEA2-430C-80DE-ED6B350671CE}" type="pres">
      <dgm:prSet presAssocID="{2EC65CB3-6AFD-4A4E-9BD0-82F7A39EAF0E}" presName="compNode" presStyleCnt="0"/>
      <dgm:spPr/>
    </dgm:pt>
    <dgm:pt modelId="{6EDC7B61-698A-4292-A831-09912F33BECD}" type="pres">
      <dgm:prSet presAssocID="{2EC65CB3-6AFD-4A4E-9BD0-82F7A39EAF0E}" presName="aNode" presStyleLbl="bgShp" presStyleIdx="0" presStyleCnt="2"/>
      <dgm:spPr/>
    </dgm:pt>
    <dgm:pt modelId="{8D90C93C-BD5A-4082-B6C5-39B2756BD794}" type="pres">
      <dgm:prSet presAssocID="{2EC65CB3-6AFD-4A4E-9BD0-82F7A39EAF0E}" presName="textNode" presStyleLbl="bgShp" presStyleIdx="0" presStyleCnt="2"/>
      <dgm:spPr/>
    </dgm:pt>
    <dgm:pt modelId="{20BFFB4F-CB0A-4F8F-AD21-4A2AFF01077F}" type="pres">
      <dgm:prSet presAssocID="{2EC65CB3-6AFD-4A4E-9BD0-82F7A39EAF0E}" presName="compChildNode" presStyleCnt="0"/>
      <dgm:spPr/>
    </dgm:pt>
    <dgm:pt modelId="{855D5382-1D99-442A-B5D1-9A3504CFB745}" type="pres">
      <dgm:prSet presAssocID="{2EC65CB3-6AFD-4A4E-9BD0-82F7A39EAF0E}" presName="theInnerList" presStyleCnt="0"/>
      <dgm:spPr/>
    </dgm:pt>
    <dgm:pt modelId="{EEF7B2F1-E705-450C-A1F7-788F1C06A649}" type="pres">
      <dgm:prSet presAssocID="{8983E69F-75CB-4AD3-B5A3-40CCDF94E2EC}" presName="childNode" presStyleLbl="node1" presStyleIdx="0" presStyleCnt="7">
        <dgm:presLayoutVars>
          <dgm:bulletEnabled val="1"/>
        </dgm:presLayoutVars>
      </dgm:prSet>
      <dgm:spPr/>
    </dgm:pt>
    <dgm:pt modelId="{1D1C23B8-C944-4582-84FD-73E568DCC6CA}" type="pres">
      <dgm:prSet presAssocID="{8983E69F-75CB-4AD3-B5A3-40CCDF94E2EC}" presName="aSpace2" presStyleCnt="0"/>
      <dgm:spPr/>
    </dgm:pt>
    <dgm:pt modelId="{BC2BD71E-4B69-46B5-A2AC-8152311F8561}" type="pres">
      <dgm:prSet presAssocID="{98FC2CAA-33C6-4213-B0BE-2B0A664327DC}" presName="childNode" presStyleLbl="node1" presStyleIdx="1" presStyleCnt="7">
        <dgm:presLayoutVars>
          <dgm:bulletEnabled val="1"/>
        </dgm:presLayoutVars>
      </dgm:prSet>
      <dgm:spPr/>
    </dgm:pt>
    <dgm:pt modelId="{A7077EB2-6668-4D7F-957C-43F60062C121}" type="pres">
      <dgm:prSet presAssocID="{98FC2CAA-33C6-4213-B0BE-2B0A664327DC}" presName="aSpace2" presStyleCnt="0"/>
      <dgm:spPr/>
    </dgm:pt>
    <dgm:pt modelId="{A7615B3D-DA38-4DBA-93DB-3957C4565602}" type="pres">
      <dgm:prSet presAssocID="{8CE879C9-8642-4ACE-8BE7-FD9B534EDD02}" presName="childNode" presStyleLbl="node1" presStyleIdx="2" presStyleCnt="7">
        <dgm:presLayoutVars>
          <dgm:bulletEnabled val="1"/>
        </dgm:presLayoutVars>
      </dgm:prSet>
      <dgm:spPr/>
    </dgm:pt>
    <dgm:pt modelId="{C765D1E8-B3EF-418C-8ECF-9A1BFC66F190}" type="pres">
      <dgm:prSet presAssocID="{2EC65CB3-6AFD-4A4E-9BD0-82F7A39EAF0E}" presName="aSpace" presStyleCnt="0"/>
      <dgm:spPr/>
    </dgm:pt>
    <dgm:pt modelId="{91A05450-4425-45DC-B30B-1847D21FDBA8}" type="pres">
      <dgm:prSet presAssocID="{2B73FA7C-9847-4E8C-AA20-107559DED03A}" presName="compNode" presStyleCnt="0"/>
      <dgm:spPr/>
    </dgm:pt>
    <dgm:pt modelId="{9CCE4174-3FEB-441B-BD04-6CADC33C9E1A}" type="pres">
      <dgm:prSet presAssocID="{2B73FA7C-9847-4E8C-AA20-107559DED03A}" presName="aNode" presStyleLbl="bgShp" presStyleIdx="1" presStyleCnt="2"/>
      <dgm:spPr/>
    </dgm:pt>
    <dgm:pt modelId="{2278BD73-CA81-4619-9057-C24FCB987B97}" type="pres">
      <dgm:prSet presAssocID="{2B73FA7C-9847-4E8C-AA20-107559DED03A}" presName="textNode" presStyleLbl="bgShp" presStyleIdx="1" presStyleCnt="2"/>
      <dgm:spPr/>
    </dgm:pt>
    <dgm:pt modelId="{E24B3935-AEF9-4A7D-B04A-411E1B5E3B2E}" type="pres">
      <dgm:prSet presAssocID="{2B73FA7C-9847-4E8C-AA20-107559DED03A}" presName="compChildNode" presStyleCnt="0"/>
      <dgm:spPr/>
    </dgm:pt>
    <dgm:pt modelId="{D48D67C2-4671-4C18-9FA3-F4407AF9A395}" type="pres">
      <dgm:prSet presAssocID="{2B73FA7C-9847-4E8C-AA20-107559DED03A}" presName="theInnerList" presStyleCnt="0"/>
      <dgm:spPr/>
    </dgm:pt>
    <dgm:pt modelId="{36993DD5-5F62-48B7-A188-4B8D4322D2CC}" type="pres">
      <dgm:prSet presAssocID="{EC6C3C2C-5622-4AAE-AC59-D28EE291B004}" presName="childNode" presStyleLbl="node1" presStyleIdx="3" presStyleCnt="7">
        <dgm:presLayoutVars>
          <dgm:bulletEnabled val="1"/>
        </dgm:presLayoutVars>
      </dgm:prSet>
      <dgm:spPr/>
    </dgm:pt>
    <dgm:pt modelId="{FB2F7E93-3DBA-4E35-9DDA-3DCB0B89CE23}" type="pres">
      <dgm:prSet presAssocID="{EC6C3C2C-5622-4AAE-AC59-D28EE291B004}" presName="aSpace2" presStyleCnt="0"/>
      <dgm:spPr/>
    </dgm:pt>
    <dgm:pt modelId="{4E05DC9F-A000-4833-BCEB-7B75B3E32C87}" type="pres">
      <dgm:prSet presAssocID="{438F9F73-CF86-497F-8BB0-63F9A9D25CB0}" presName="childNode" presStyleLbl="node1" presStyleIdx="4" presStyleCnt="7">
        <dgm:presLayoutVars>
          <dgm:bulletEnabled val="1"/>
        </dgm:presLayoutVars>
      </dgm:prSet>
      <dgm:spPr/>
    </dgm:pt>
    <dgm:pt modelId="{361B8021-02A8-418C-8193-A3BB34CE6502}" type="pres">
      <dgm:prSet presAssocID="{438F9F73-CF86-497F-8BB0-63F9A9D25CB0}" presName="aSpace2" presStyleCnt="0"/>
      <dgm:spPr/>
    </dgm:pt>
    <dgm:pt modelId="{A0F37880-ADBF-46F7-9E8C-97D45079C28D}" type="pres">
      <dgm:prSet presAssocID="{03D2A8F5-D988-4A43-942E-D62149E44656}" presName="childNode" presStyleLbl="node1" presStyleIdx="5" presStyleCnt="7">
        <dgm:presLayoutVars>
          <dgm:bulletEnabled val="1"/>
        </dgm:presLayoutVars>
      </dgm:prSet>
      <dgm:spPr/>
    </dgm:pt>
    <dgm:pt modelId="{ED9E617E-6885-4540-B060-01C66B035872}" type="pres">
      <dgm:prSet presAssocID="{03D2A8F5-D988-4A43-942E-D62149E44656}" presName="aSpace2" presStyleCnt="0"/>
      <dgm:spPr/>
    </dgm:pt>
    <dgm:pt modelId="{527F6216-32D1-47BD-9FA4-BCE6E883715F}" type="pres">
      <dgm:prSet presAssocID="{F83A65F9-0EB8-44EA-AC3E-395778450AF7}" presName="childNode" presStyleLbl="node1" presStyleIdx="6" presStyleCnt="7">
        <dgm:presLayoutVars>
          <dgm:bulletEnabled val="1"/>
        </dgm:presLayoutVars>
      </dgm:prSet>
      <dgm:spPr/>
    </dgm:pt>
  </dgm:ptLst>
  <dgm:cxnLst>
    <dgm:cxn modelId="{715C350F-07EE-4DD5-BF50-F7704A29E5B1}" type="presOf" srcId="{2B73FA7C-9847-4E8C-AA20-107559DED03A}" destId="{9CCE4174-3FEB-441B-BD04-6CADC33C9E1A}" srcOrd="0" destOrd="0" presId="urn:microsoft.com/office/officeart/2005/8/layout/lProcess2"/>
    <dgm:cxn modelId="{278DEF10-BCB8-4657-9F21-B163B8CD0546}" type="presOf" srcId="{2EC65CB3-6AFD-4A4E-9BD0-82F7A39EAF0E}" destId="{8D90C93C-BD5A-4082-B6C5-39B2756BD794}" srcOrd="1" destOrd="0" presId="urn:microsoft.com/office/officeart/2005/8/layout/lProcess2"/>
    <dgm:cxn modelId="{8EC65728-83AE-47B4-A1E8-1D7530BFB984}" type="presOf" srcId="{EC6C3C2C-5622-4AAE-AC59-D28EE291B004}" destId="{36993DD5-5F62-48B7-A188-4B8D4322D2CC}" srcOrd="0" destOrd="0" presId="urn:microsoft.com/office/officeart/2005/8/layout/lProcess2"/>
    <dgm:cxn modelId="{8D588329-D28E-4EC2-8D16-BD94281A20DC}" srcId="{2CF4CC9E-A284-441D-B69E-05F6D3B59097}" destId="{2B73FA7C-9847-4E8C-AA20-107559DED03A}" srcOrd="1" destOrd="0" parTransId="{B1A67845-3751-4B83-9E9F-49FCF775CDE2}" sibTransId="{40712C4C-A576-4DCC-AF76-3EE322C3D71D}"/>
    <dgm:cxn modelId="{EAB9942A-2AD7-49BF-AAEF-A80DA7A0A87F}" type="presOf" srcId="{2CF4CC9E-A284-441D-B69E-05F6D3B59097}" destId="{15A5E487-62A4-4572-A14C-384FCAEAFC41}" srcOrd="0" destOrd="0" presId="urn:microsoft.com/office/officeart/2005/8/layout/lProcess2"/>
    <dgm:cxn modelId="{2ED23241-B257-4358-AE57-DC6E497E8995}" srcId="{2EC65CB3-6AFD-4A4E-9BD0-82F7A39EAF0E}" destId="{98FC2CAA-33C6-4213-B0BE-2B0A664327DC}" srcOrd="1" destOrd="0" parTransId="{7309C5AD-C5CC-4C1C-98F7-178616636155}" sibTransId="{1928AE18-0574-479C-B591-60E56258B8C8}"/>
    <dgm:cxn modelId="{015BCF6B-544C-4450-9BB2-2955D6611884}" type="presOf" srcId="{2B73FA7C-9847-4E8C-AA20-107559DED03A}" destId="{2278BD73-CA81-4619-9057-C24FCB987B97}" srcOrd="1" destOrd="0" presId="urn:microsoft.com/office/officeart/2005/8/layout/lProcess2"/>
    <dgm:cxn modelId="{30875E6C-B172-4BC1-A2BD-0E2F046E9B28}" srcId="{2EC65CB3-6AFD-4A4E-9BD0-82F7A39EAF0E}" destId="{8CE879C9-8642-4ACE-8BE7-FD9B534EDD02}" srcOrd="2" destOrd="0" parTransId="{34FF0167-BB1E-426C-B4CA-D00F38FDED6D}" sibTransId="{DCBE5366-49BF-43AA-AC22-E281A5AE8F29}"/>
    <dgm:cxn modelId="{AA6A216F-051E-4E4F-9572-97EE95436B64}" type="presOf" srcId="{8CE879C9-8642-4ACE-8BE7-FD9B534EDD02}" destId="{A7615B3D-DA38-4DBA-93DB-3957C4565602}" srcOrd="0" destOrd="0" presId="urn:microsoft.com/office/officeart/2005/8/layout/lProcess2"/>
    <dgm:cxn modelId="{2CF56F72-9B33-4E25-B500-9501410E9298}" srcId="{2B73FA7C-9847-4E8C-AA20-107559DED03A}" destId="{438F9F73-CF86-497F-8BB0-63F9A9D25CB0}" srcOrd="1" destOrd="0" parTransId="{D5513A1C-2780-4B63-84B8-67A91A1E7D19}" sibTransId="{31904265-7BEA-484E-97E2-067E8CD71B3F}"/>
    <dgm:cxn modelId="{05A1F673-FC70-424E-BA19-5B7D7AA247FA}" type="presOf" srcId="{98FC2CAA-33C6-4213-B0BE-2B0A664327DC}" destId="{BC2BD71E-4B69-46B5-A2AC-8152311F8561}" srcOrd="0" destOrd="0" presId="urn:microsoft.com/office/officeart/2005/8/layout/lProcess2"/>
    <dgm:cxn modelId="{6A239554-E269-4AC0-996B-5D28A7099F91}" type="presOf" srcId="{8983E69F-75CB-4AD3-B5A3-40CCDF94E2EC}" destId="{EEF7B2F1-E705-450C-A1F7-788F1C06A649}" srcOrd="0" destOrd="0" presId="urn:microsoft.com/office/officeart/2005/8/layout/lProcess2"/>
    <dgm:cxn modelId="{27AC4F56-EDB5-4C8E-BBB7-3CCA8B7C68E8}" srcId="{2EC65CB3-6AFD-4A4E-9BD0-82F7A39EAF0E}" destId="{8983E69F-75CB-4AD3-B5A3-40CCDF94E2EC}" srcOrd="0" destOrd="0" parTransId="{D5076647-D959-48CA-801B-60393CFA6C2E}" sibTransId="{6DF1A5DB-C14E-4DDC-9C84-48122A149829}"/>
    <dgm:cxn modelId="{00BD59A9-C9F8-4F22-AF53-47552C8B4227}" type="presOf" srcId="{03D2A8F5-D988-4A43-942E-D62149E44656}" destId="{A0F37880-ADBF-46F7-9E8C-97D45079C28D}" srcOrd="0" destOrd="0" presId="urn:microsoft.com/office/officeart/2005/8/layout/lProcess2"/>
    <dgm:cxn modelId="{2DA9F9A9-A50A-4A8D-AA33-C25DE55FD47B}" type="presOf" srcId="{438F9F73-CF86-497F-8BB0-63F9A9D25CB0}" destId="{4E05DC9F-A000-4833-BCEB-7B75B3E32C87}" srcOrd="0" destOrd="0" presId="urn:microsoft.com/office/officeart/2005/8/layout/lProcess2"/>
    <dgm:cxn modelId="{C8B908AE-D342-42F8-969B-A370C5C39D93}" type="presOf" srcId="{F83A65F9-0EB8-44EA-AC3E-395778450AF7}" destId="{527F6216-32D1-47BD-9FA4-BCE6E883715F}" srcOrd="0" destOrd="0" presId="urn:microsoft.com/office/officeart/2005/8/layout/lProcess2"/>
    <dgm:cxn modelId="{CDBA52AE-7F3A-46E6-80E7-2F2B00760BE8}" type="presOf" srcId="{2EC65CB3-6AFD-4A4E-9BD0-82F7A39EAF0E}" destId="{6EDC7B61-698A-4292-A831-09912F33BECD}" srcOrd="0" destOrd="0" presId="urn:microsoft.com/office/officeart/2005/8/layout/lProcess2"/>
    <dgm:cxn modelId="{EFB546B3-97C9-4BB4-A50B-4436266BCBD7}" srcId="{2B73FA7C-9847-4E8C-AA20-107559DED03A}" destId="{EC6C3C2C-5622-4AAE-AC59-D28EE291B004}" srcOrd="0" destOrd="0" parTransId="{DE1A765F-5A50-41C0-9A2D-6115200CB4DB}" sibTransId="{F3013CD5-DDE2-49D8-809C-2C9D26D481C1}"/>
    <dgm:cxn modelId="{A173CFCE-1611-4B13-8BDD-4D9277EB3CA4}" srcId="{2B73FA7C-9847-4E8C-AA20-107559DED03A}" destId="{F83A65F9-0EB8-44EA-AC3E-395778450AF7}" srcOrd="3" destOrd="0" parTransId="{E90ABFB1-7064-4029-9B3A-8FB27E68CE17}" sibTransId="{4418BAF2-5602-4636-8BCD-663E956468D9}"/>
    <dgm:cxn modelId="{06EF6AD6-F18D-45F3-8169-5E8CA47BAC87}" srcId="{2B73FA7C-9847-4E8C-AA20-107559DED03A}" destId="{03D2A8F5-D988-4A43-942E-D62149E44656}" srcOrd="2" destOrd="0" parTransId="{21D3393F-2B5C-4CCA-8B54-77FDAE4A0FE3}" sibTransId="{AC56BAEB-686D-47CE-B82F-5E4CA026CCE6}"/>
    <dgm:cxn modelId="{5A16B8F5-070B-4007-8EF5-240CBAFC8FDF}" srcId="{2CF4CC9E-A284-441D-B69E-05F6D3B59097}" destId="{2EC65CB3-6AFD-4A4E-9BD0-82F7A39EAF0E}" srcOrd="0" destOrd="0" parTransId="{C3597EFC-E405-42F1-80C5-BB12371CC3BB}" sibTransId="{ACC359DE-6529-45B9-9F87-074F5530FF54}"/>
    <dgm:cxn modelId="{ECA39BE4-19AB-45D9-B73C-50C34C2967AC}" type="presParOf" srcId="{15A5E487-62A4-4572-A14C-384FCAEAFC41}" destId="{9598158E-AEA2-430C-80DE-ED6B350671CE}" srcOrd="0" destOrd="0" presId="urn:microsoft.com/office/officeart/2005/8/layout/lProcess2"/>
    <dgm:cxn modelId="{2C2307A2-E73E-4E7E-9FF8-5BC389B396E0}" type="presParOf" srcId="{9598158E-AEA2-430C-80DE-ED6B350671CE}" destId="{6EDC7B61-698A-4292-A831-09912F33BECD}" srcOrd="0" destOrd="0" presId="urn:microsoft.com/office/officeart/2005/8/layout/lProcess2"/>
    <dgm:cxn modelId="{69C32171-45CC-4F32-BB99-B2513A1116B4}" type="presParOf" srcId="{9598158E-AEA2-430C-80DE-ED6B350671CE}" destId="{8D90C93C-BD5A-4082-B6C5-39B2756BD794}" srcOrd="1" destOrd="0" presId="urn:microsoft.com/office/officeart/2005/8/layout/lProcess2"/>
    <dgm:cxn modelId="{2A69C81C-916F-4970-9C05-0C7E27F285F3}" type="presParOf" srcId="{9598158E-AEA2-430C-80DE-ED6B350671CE}" destId="{20BFFB4F-CB0A-4F8F-AD21-4A2AFF01077F}" srcOrd="2" destOrd="0" presId="urn:microsoft.com/office/officeart/2005/8/layout/lProcess2"/>
    <dgm:cxn modelId="{A44C57F0-6D25-48FC-9E86-EEE4B7005C3B}" type="presParOf" srcId="{20BFFB4F-CB0A-4F8F-AD21-4A2AFF01077F}" destId="{855D5382-1D99-442A-B5D1-9A3504CFB745}" srcOrd="0" destOrd="0" presId="urn:microsoft.com/office/officeart/2005/8/layout/lProcess2"/>
    <dgm:cxn modelId="{F0B7A52B-88DF-41B1-9E1E-21C561204333}" type="presParOf" srcId="{855D5382-1D99-442A-B5D1-9A3504CFB745}" destId="{EEF7B2F1-E705-450C-A1F7-788F1C06A649}" srcOrd="0" destOrd="0" presId="urn:microsoft.com/office/officeart/2005/8/layout/lProcess2"/>
    <dgm:cxn modelId="{C4F78F50-8937-4637-ACF0-462D6F7031D6}" type="presParOf" srcId="{855D5382-1D99-442A-B5D1-9A3504CFB745}" destId="{1D1C23B8-C944-4582-84FD-73E568DCC6CA}" srcOrd="1" destOrd="0" presId="urn:microsoft.com/office/officeart/2005/8/layout/lProcess2"/>
    <dgm:cxn modelId="{A44B0F39-CC53-485A-8430-33795AE57ACF}" type="presParOf" srcId="{855D5382-1D99-442A-B5D1-9A3504CFB745}" destId="{BC2BD71E-4B69-46B5-A2AC-8152311F8561}" srcOrd="2" destOrd="0" presId="urn:microsoft.com/office/officeart/2005/8/layout/lProcess2"/>
    <dgm:cxn modelId="{80EC2F20-5E3E-4CFE-8495-559D74E8F9EB}" type="presParOf" srcId="{855D5382-1D99-442A-B5D1-9A3504CFB745}" destId="{A7077EB2-6668-4D7F-957C-43F60062C121}" srcOrd="3" destOrd="0" presId="urn:microsoft.com/office/officeart/2005/8/layout/lProcess2"/>
    <dgm:cxn modelId="{4048F01F-6069-483C-8D8E-09180C2C9EE7}" type="presParOf" srcId="{855D5382-1D99-442A-B5D1-9A3504CFB745}" destId="{A7615B3D-DA38-4DBA-93DB-3957C4565602}" srcOrd="4" destOrd="0" presId="urn:microsoft.com/office/officeart/2005/8/layout/lProcess2"/>
    <dgm:cxn modelId="{514E2623-FF9C-4DD2-9B08-54D3950524C6}" type="presParOf" srcId="{15A5E487-62A4-4572-A14C-384FCAEAFC41}" destId="{C765D1E8-B3EF-418C-8ECF-9A1BFC66F190}" srcOrd="1" destOrd="0" presId="urn:microsoft.com/office/officeart/2005/8/layout/lProcess2"/>
    <dgm:cxn modelId="{87C158D5-D398-45A2-A979-EA0A2AE8CF50}" type="presParOf" srcId="{15A5E487-62A4-4572-A14C-384FCAEAFC41}" destId="{91A05450-4425-45DC-B30B-1847D21FDBA8}" srcOrd="2" destOrd="0" presId="urn:microsoft.com/office/officeart/2005/8/layout/lProcess2"/>
    <dgm:cxn modelId="{1A9C3DBD-35DA-4BB5-8596-69ED74B51B77}" type="presParOf" srcId="{91A05450-4425-45DC-B30B-1847D21FDBA8}" destId="{9CCE4174-3FEB-441B-BD04-6CADC33C9E1A}" srcOrd="0" destOrd="0" presId="urn:microsoft.com/office/officeart/2005/8/layout/lProcess2"/>
    <dgm:cxn modelId="{7FD629BB-8470-494D-B430-620A8D34E9A2}" type="presParOf" srcId="{91A05450-4425-45DC-B30B-1847D21FDBA8}" destId="{2278BD73-CA81-4619-9057-C24FCB987B97}" srcOrd="1" destOrd="0" presId="urn:microsoft.com/office/officeart/2005/8/layout/lProcess2"/>
    <dgm:cxn modelId="{180F3420-2FB8-4E9E-97F2-1AAE8036467C}" type="presParOf" srcId="{91A05450-4425-45DC-B30B-1847D21FDBA8}" destId="{E24B3935-AEF9-4A7D-B04A-411E1B5E3B2E}" srcOrd="2" destOrd="0" presId="urn:microsoft.com/office/officeart/2005/8/layout/lProcess2"/>
    <dgm:cxn modelId="{C305937F-94AB-410A-A2B0-9AAB5E4E7CFC}" type="presParOf" srcId="{E24B3935-AEF9-4A7D-B04A-411E1B5E3B2E}" destId="{D48D67C2-4671-4C18-9FA3-F4407AF9A395}" srcOrd="0" destOrd="0" presId="urn:microsoft.com/office/officeart/2005/8/layout/lProcess2"/>
    <dgm:cxn modelId="{35A1CDAD-0D3B-486D-8F13-FB4EF5E43B7E}" type="presParOf" srcId="{D48D67C2-4671-4C18-9FA3-F4407AF9A395}" destId="{36993DD5-5F62-48B7-A188-4B8D4322D2CC}" srcOrd="0" destOrd="0" presId="urn:microsoft.com/office/officeart/2005/8/layout/lProcess2"/>
    <dgm:cxn modelId="{ACD6E22B-A4C1-4332-89A7-A29214176AD8}" type="presParOf" srcId="{D48D67C2-4671-4C18-9FA3-F4407AF9A395}" destId="{FB2F7E93-3DBA-4E35-9DDA-3DCB0B89CE23}" srcOrd="1" destOrd="0" presId="urn:microsoft.com/office/officeart/2005/8/layout/lProcess2"/>
    <dgm:cxn modelId="{3F1D8A09-8695-4854-B35D-366D3469D82C}" type="presParOf" srcId="{D48D67C2-4671-4C18-9FA3-F4407AF9A395}" destId="{4E05DC9F-A000-4833-BCEB-7B75B3E32C87}" srcOrd="2" destOrd="0" presId="urn:microsoft.com/office/officeart/2005/8/layout/lProcess2"/>
    <dgm:cxn modelId="{7A94CC5A-8B39-42E0-BF10-78A256A111CC}" type="presParOf" srcId="{D48D67C2-4671-4C18-9FA3-F4407AF9A395}" destId="{361B8021-02A8-418C-8193-A3BB34CE6502}" srcOrd="3" destOrd="0" presId="urn:microsoft.com/office/officeart/2005/8/layout/lProcess2"/>
    <dgm:cxn modelId="{EFCBE9B6-2D8E-4694-A140-6279DC6DA035}" type="presParOf" srcId="{D48D67C2-4671-4C18-9FA3-F4407AF9A395}" destId="{A0F37880-ADBF-46F7-9E8C-97D45079C28D}" srcOrd="4" destOrd="0" presId="urn:microsoft.com/office/officeart/2005/8/layout/lProcess2"/>
    <dgm:cxn modelId="{8FB7E884-9A55-4919-B1B6-C39945432B03}" type="presParOf" srcId="{D48D67C2-4671-4C18-9FA3-F4407AF9A395}" destId="{ED9E617E-6885-4540-B060-01C66B035872}" srcOrd="5" destOrd="0" presId="urn:microsoft.com/office/officeart/2005/8/layout/lProcess2"/>
    <dgm:cxn modelId="{EE534F28-FFC4-42F5-8085-0B055F7325C3}" type="presParOf" srcId="{D48D67C2-4671-4C18-9FA3-F4407AF9A395}" destId="{527F6216-32D1-47BD-9FA4-BCE6E883715F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8020BE5-1DEF-42F3-AD39-0BE831B8F71D}" type="doc">
      <dgm:prSet loTypeId="urn:microsoft.com/office/officeart/2005/8/layout/process1" loCatId="process" qsTypeId="urn:microsoft.com/office/officeart/2005/8/quickstyle/simple1" qsCatId="simple" csTypeId="urn:microsoft.com/office/officeart/2005/8/colors/accent2_3" csCatId="accent2" phldr="1"/>
      <dgm:spPr/>
    </dgm:pt>
    <dgm:pt modelId="{8771D428-F888-4FCD-8FA8-F5B7D42255BB}">
      <dgm:prSet phldrT="[Text]"/>
      <dgm:spPr/>
      <dgm:t>
        <a:bodyPr/>
        <a:lstStyle/>
        <a:p>
          <a:r>
            <a:rPr lang="en-US" dirty="0"/>
            <a:t>Heeling</a:t>
          </a:r>
        </a:p>
      </dgm:t>
    </dgm:pt>
    <dgm:pt modelId="{55DA4F35-19EE-4D12-8B75-012C5C37F3F6}" type="parTrans" cxnId="{E85E74F1-174E-4F9C-AF93-531B9B538F56}">
      <dgm:prSet/>
      <dgm:spPr/>
      <dgm:t>
        <a:bodyPr/>
        <a:lstStyle/>
        <a:p>
          <a:endParaRPr lang="en-US"/>
        </a:p>
      </dgm:t>
    </dgm:pt>
    <dgm:pt modelId="{11A3470C-9F63-4A75-8FAF-24B76F052EBC}" type="sibTrans" cxnId="{E85E74F1-174E-4F9C-AF93-531B9B538F56}">
      <dgm:prSet/>
      <dgm:spPr>
        <a:noFill/>
      </dgm:spPr>
      <dgm:t>
        <a:bodyPr/>
        <a:lstStyle/>
        <a:p>
          <a:endParaRPr lang="en-US" dirty="0"/>
        </a:p>
      </dgm:t>
    </dgm:pt>
    <dgm:pt modelId="{1DF894EC-0F22-4038-98D9-1941A959A296}">
      <dgm:prSet phldrT="[Text]"/>
      <dgm:spPr/>
      <dgm:t>
        <a:bodyPr/>
        <a:lstStyle/>
        <a:p>
          <a:r>
            <a:rPr lang="en-US" dirty="0"/>
            <a:t>Tying in</a:t>
          </a:r>
        </a:p>
      </dgm:t>
    </dgm:pt>
    <dgm:pt modelId="{60E72E24-AC7D-471B-8751-2798DFD084DA}" type="parTrans" cxnId="{82FC0A17-11EE-4583-A8CD-E6172E7D2E30}">
      <dgm:prSet/>
      <dgm:spPr/>
      <dgm:t>
        <a:bodyPr/>
        <a:lstStyle/>
        <a:p>
          <a:endParaRPr lang="en-US"/>
        </a:p>
      </dgm:t>
    </dgm:pt>
    <dgm:pt modelId="{E675E7F7-83FB-42D2-A5D8-FD2586130AF0}" type="sibTrans" cxnId="{82FC0A17-11EE-4583-A8CD-E6172E7D2E30}">
      <dgm:prSet/>
      <dgm:spPr/>
      <dgm:t>
        <a:bodyPr/>
        <a:lstStyle/>
        <a:p>
          <a:endParaRPr lang="en-US"/>
        </a:p>
      </dgm:t>
    </dgm:pt>
    <dgm:pt modelId="{B2908343-708C-484A-8920-1CEAB07089D1}" type="pres">
      <dgm:prSet presAssocID="{38020BE5-1DEF-42F3-AD39-0BE831B8F71D}" presName="Name0" presStyleCnt="0">
        <dgm:presLayoutVars>
          <dgm:dir/>
          <dgm:resizeHandles val="exact"/>
        </dgm:presLayoutVars>
      </dgm:prSet>
      <dgm:spPr/>
    </dgm:pt>
    <dgm:pt modelId="{6B2159E0-06B1-4148-B6CD-3F2A65538976}" type="pres">
      <dgm:prSet presAssocID="{8771D428-F888-4FCD-8FA8-F5B7D42255BB}" presName="node" presStyleLbl="node1" presStyleIdx="0" presStyleCnt="2">
        <dgm:presLayoutVars>
          <dgm:bulletEnabled val="1"/>
        </dgm:presLayoutVars>
      </dgm:prSet>
      <dgm:spPr/>
    </dgm:pt>
    <dgm:pt modelId="{5BCF7D93-F6C3-4B90-BEA6-7F9CBC83EFA8}" type="pres">
      <dgm:prSet presAssocID="{11A3470C-9F63-4A75-8FAF-24B76F052EBC}" presName="sibTrans" presStyleLbl="sibTrans2D1" presStyleIdx="0" presStyleCnt="1"/>
      <dgm:spPr/>
    </dgm:pt>
    <dgm:pt modelId="{372B8479-658C-4239-9B2C-09097841A3F1}" type="pres">
      <dgm:prSet presAssocID="{11A3470C-9F63-4A75-8FAF-24B76F052EBC}" presName="connectorText" presStyleLbl="sibTrans2D1" presStyleIdx="0" presStyleCnt="1"/>
      <dgm:spPr/>
    </dgm:pt>
    <dgm:pt modelId="{8C3F976F-92A8-4D1C-A9BC-6AE65B95D63C}" type="pres">
      <dgm:prSet presAssocID="{1DF894EC-0F22-4038-98D9-1941A959A296}" presName="node" presStyleLbl="node1" presStyleIdx="1" presStyleCnt="2">
        <dgm:presLayoutVars>
          <dgm:bulletEnabled val="1"/>
        </dgm:presLayoutVars>
      </dgm:prSet>
      <dgm:spPr/>
    </dgm:pt>
  </dgm:ptLst>
  <dgm:cxnLst>
    <dgm:cxn modelId="{1A02D002-5E0C-4D5B-A66A-FCEA256C6AF0}" type="presOf" srcId="{38020BE5-1DEF-42F3-AD39-0BE831B8F71D}" destId="{B2908343-708C-484A-8920-1CEAB07089D1}" srcOrd="0" destOrd="0" presId="urn:microsoft.com/office/officeart/2005/8/layout/process1"/>
    <dgm:cxn modelId="{82FC0A17-11EE-4583-A8CD-E6172E7D2E30}" srcId="{38020BE5-1DEF-42F3-AD39-0BE831B8F71D}" destId="{1DF894EC-0F22-4038-98D9-1941A959A296}" srcOrd="1" destOrd="0" parTransId="{60E72E24-AC7D-471B-8751-2798DFD084DA}" sibTransId="{E675E7F7-83FB-42D2-A5D8-FD2586130AF0}"/>
    <dgm:cxn modelId="{D072C22D-6D70-4F04-829F-6F0635295038}" type="presOf" srcId="{8771D428-F888-4FCD-8FA8-F5B7D42255BB}" destId="{6B2159E0-06B1-4148-B6CD-3F2A65538976}" srcOrd="0" destOrd="0" presId="urn:microsoft.com/office/officeart/2005/8/layout/process1"/>
    <dgm:cxn modelId="{9EDD675F-7E38-470C-BBAA-E745BD9053EF}" type="presOf" srcId="{11A3470C-9F63-4A75-8FAF-24B76F052EBC}" destId="{372B8479-658C-4239-9B2C-09097841A3F1}" srcOrd="1" destOrd="0" presId="urn:microsoft.com/office/officeart/2005/8/layout/process1"/>
    <dgm:cxn modelId="{CA58DD43-03A6-4243-8983-29529F62F39D}" type="presOf" srcId="{11A3470C-9F63-4A75-8FAF-24B76F052EBC}" destId="{5BCF7D93-F6C3-4B90-BEA6-7F9CBC83EFA8}" srcOrd="0" destOrd="0" presId="urn:microsoft.com/office/officeart/2005/8/layout/process1"/>
    <dgm:cxn modelId="{86372381-8FF0-429E-8AF6-E0DDDF54C8C6}" type="presOf" srcId="{1DF894EC-0F22-4038-98D9-1941A959A296}" destId="{8C3F976F-92A8-4D1C-A9BC-6AE65B95D63C}" srcOrd="0" destOrd="0" presId="urn:microsoft.com/office/officeart/2005/8/layout/process1"/>
    <dgm:cxn modelId="{E85E74F1-174E-4F9C-AF93-531B9B538F56}" srcId="{38020BE5-1DEF-42F3-AD39-0BE831B8F71D}" destId="{8771D428-F888-4FCD-8FA8-F5B7D42255BB}" srcOrd="0" destOrd="0" parTransId="{55DA4F35-19EE-4D12-8B75-012C5C37F3F6}" sibTransId="{11A3470C-9F63-4A75-8FAF-24B76F052EBC}"/>
    <dgm:cxn modelId="{8A2681E4-9958-478F-B6EA-A0F48780B99B}" type="presParOf" srcId="{B2908343-708C-484A-8920-1CEAB07089D1}" destId="{6B2159E0-06B1-4148-B6CD-3F2A65538976}" srcOrd="0" destOrd="0" presId="urn:microsoft.com/office/officeart/2005/8/layout/process1"/>
    <dgm:cxn modelId="{95EC8DC8-2D4A-4CB9-A855-E65EC158018C}" type="presParOf" srcId="{B2908343-708C-484A-8920-1CEAB07089D1}" destId="{5BCF7D93-F6C3-4B90-BEA6-7F9CBC83EFA8}" srcOrd="1" destOrd="0" presId="urn:microsoft.com/office/officeart/2005/8/layout/process1"/>
    <dgm:cxn modelId="{0A60A1FD-F620-4FF1-BFC3-CC1FF588C0FF}" type="presParOf" srcId="{5BCF7D93-F6C3-4B90-BEA6-7F9CBC83EFA8}" destId="{372B8479-658C-4239-9B2C-09097841A3F1}" srcOrd="0" destOrd="0" presId="urn:microsoft.com/office/officeart/2005/8/layout/process1"/>
    <dgm:cxn modelId="{E6C92186-3BE4-40CB-8DFA-5B58A32ABA8F}" type="presParOf" srcId="{B2908343-708C-484A-8920-1CEAB07089D1}" destId="{8C3F976F-92A8-4D1C-A9BC-6AE65B95D63C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A83E154-CB57-48D0-B12B-960CB6FB2DE5}" type="doc">
      <dgm:prSet loTypeId="urn:microsoft.com/office/officeart/2005/8/layout/hList1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062E8A1D-1D60-46A3-ADCC-E1F0BD783552}">
      <dgm:prSet phldrT="[Text]"/>
      <dgm:spPr/>
      <dgm:t>
        <a:bodyPr/>
        <a:lstStyle/>
        <a:p>
          <a:r>
            <a:rPr lang="en-US" dirty="0"/>
            <a:t>Tip raised to just below sill</a:t>
          </a:r>
        </a:p>
      </dgm:t>
    </dgm:pt>
    <dgm:pt modelId="{86BA2396-57FB-4446-B32B-95E3FACB25AF}" type="parTrans" cxnId="{3CC0E9F8-7399-4B79-BCED-80B4A4BCC755}">
      <dgm:prSet/>
      <dgm:spPr/>
      <dgm:t>
        <a:bodyPr/>
        <a:lstStyle/>
        <a:p>
          <a:endParaRPr lang="en-US"/>
        </a:p>
      </dgm:t>
    </dgm:pt>
    <dgm:pt modelId="{E7FE9258-172B-40B6-AAA3-88FC54B9CA9F}" type="sibTrans" cxnId="{3CC0E9F8-7399-4B79-BCED-80B4A4BCC755}">
      <dgm:prSet/>
      <dgm:spPr/>
      <dgm:t>
        <a:bodyPr/>
        <a:lstStyle/>
        <a:p>
          <a:endParaRPr lang="en-US"/>
        </a:p>
      </dgm:t>
    </dgm:pt>
    <dgm:pt modelId="{99D27F55-0C5B-4084-B22A-632345E21A35}">
      <dgm:prSet phldrT="[Text]"/>
      <dgm:spPr/>
      <dgm:t>
        <a:bodyPr/>
        <a:lstStyle/>
        <a:p>
          <a:r>
            <a:rPr lang="en-US" dirty="0"/>
            <a:t>Heel</a:t>
          </a:r>
        </a:p>
      </dgm:t>
    </dgm:pt>
    <dgm:pt modelId="{3D81A549-7AAC-452D-9086-5B3312E06657}" type="parTrans" cxnId="{DD2E6A95-5AC9-4C37-92B0-ED15E17E55B1}">
      <dgm:prSet/>
      <dgm:spPr/>
      <dgm:t>
        <a:bodyPr/>
        <a:lstStyle/>
        <a:p>
          <a:endParaRPr lang="en-US"/>
        </a:p>
      </dgm:t>
    </dgm:pt>
    <dgm:pt modelId="{FAB4DA1B-EA96-4B0A-8443-CD926C1ED344}" type="sibTrans" cxnId="{DD2E6A95-5AC9-4C37-92B0-ED15E17E55B1}">
      <dgm:prSet/>
      <dgm:spPr/>
      <dgm:t>
        <a:bodyPr/>
        <a:lstStyle/>
        <a:p>
          <a:endParaRPr lang="en-US"/>
        </a:p>
      </dgm:t>
    </dgm:pt>
    <dgm:pt modelId="{C1587773-E6BB-4CD2-91AD-E85356CA29CD}">
      <dgm:prSet phldrT="[Text]"/>
      <dgm:spPr/>
      <dgm:t>
        <a:bodyPr/>
        <a:lstStyle/>
        <a:p>
          <a:r>
            <a:rPr lang="en-US" dirty="0"/>
            <a:t>Remove other loads</a:t>
          </a:r>
        </a:p>
      </dgm:t>
    </dgm:pt>
    <dgm:pt modelId="{063B9301-3476-434A-BEEB-C432ACDFDB72}" type="parTrans" cxnId="{7C8E5DD8-2F14-4145-A6B3-CCC3ECA91578}">
      <dgm:prSet/>
      <dgm:spPr/>
      <dgm:t>
        <a:bodyPr/>
        <a:lstStyle/>
        <a:p>
          <a:endParaRPr lang="en-US"/>
        </a:p>
      </dgm:t>
    </dgm:pt>
    <dgm:pt modelId="{1BD40FE2-C2B4-4A39-AFEC-17D70EBD18D6}" type="sibTrans" cxnId="{7C8E5DD8-2F14-4145-A6B3-CCC3ECA91578}">
      <dgm:prSet/>
      <dgm:spPr/>
      <dgm:t>
        <a:bodyPr/>
        <a:lstStyle/>
        <a:p>
          <a:endParaRPr lang="en-US"/>
        </a:p>
      </dgm:t>
    </dgm:pt>
    <dgm:pt modelId="{6208D3D1-5BAA-466E-96C3-71D60EB20037}">
      <dgm:prSet phldrT="[Text]"/>
      <dgm:spPr/>
      <dgm:t>
        <a:bodyPr/>
        <a:lstStyle/>
        <a:p>
          <a:r>
            <a:rPr lang="en-US" dirty="0"/>
            <a:t>Protect occupants from slipping, falling</a:t>
          </a:r>
        </a:p>
      </dgm:t>
    </dgm:pt>
    <dgm:pt modelId="{66088733-F000-4B42-AB0F-A36A52D013B0}" type="parTrans" cxnId="{6CBF2B6D-01AF-4BE2-B740-AE0A0336612D}">
      <dgm:prSet/>
      <dgm:spPr/>
      <dgm:t>
        <a:bodyPr/>
        <a:lstStyle/>
        <a:p>
          <a:endParaRPr lang="en-US"/>
        </a:p>
      </dgm:t>
    </dgm:pt>
    <dgm:pt modelId="{A2BA2456-5250-4F73-8385-BAA4C379ECE6}" type="sibTrans" cxnId="{6CBF2B6D-01AF-4BE2-B740-AE0A0336612D}">
      <dgm:prSet/>
      <dgm:spPr/>
      <dgm:t>
        <a:bodyPr/>
        <a:lstStyle/>
        <a:p>
          <a:endParaRPr lang="en-US"/>
        </a:p>
      </dgm:t>
    </dgm:pt>
    <dgm:pt modelId="{9F1C41B4-BD16-4245-95C5-09044A35ADD7}">
      <dgm:prSet phldrT="[Text]"/>
      <dgm:spPr/>
      <dgm:t>
        <a:bodyPr/>
        <a:lstStyle/>
        <a:p>
          <a:endParaRPr lang="en-US" dirty="0"/>
        </a:p>
      </dgm:t>
    </dgm:pt>
    <dgm:pt modelId="{16F1D795-D12C-4853-9278-0D8EBB9FA7BB}" type="parTrans" cxnId="{D1C41719-1D7C-4C33-A2D4-6AB36696D103}">
      <dgm:prSet/>
      <dgm:spPr/>
      <dgm:t>
        <a:bodyPr/>
        <a:lstStyle/>
        <a:p>
          <a:endParaRPr lang="en-US"/>
        </a:p>
      </dgm:t>
    </dgm:pt>
    <dgm:pt modelId="{E6BD88E2-0C7B-49D5-A0DB-B5B09DE206E3}" type="sibTrans" cxnId="{D1C41719-1D7C-4C33-A2D4-6AB36696D103}">
      <dgm:prSet/>
      <dgm:spPr/>
      <dgm:t>
        <a:bodyPr/>
        <a:lstStyle/>
        <a:p>
          <a:endParaRPr lang="en-US"/>
        </a:p>
      </dgm:t>
    </dgm:pt>
    <dgm:pt modelId="{70BE6C01-1AE7-483A-B7F4-AC549C5043F2}" type="pres">
      <dgm:prSet presAssocID="{EA83E154-CB57-48D0-B12B-960CB6FB2DE5}" presName="Name0" presStyleCnt="0">
        <dgm:presLayoutVars>
          <dgm:dir/>
          <dgm:animLvl val="lvl"/>
          <dgm:resizeHandles val="exact"/>
        </dgm:presLayoutVars>
      </dgm:prSet>
      <dgm:spPr/>
    </dgm:pt>
    <dgm:pt modelId="{F21CA162-65FB-48BF-A1A6-BC1B0CFFF72D}" type="pres">
      <dgm:prSet presAssocID="{9F1C41B4-BD16-4245-95C5-09044A35ADD7}" presName="composite" presStyleCnt="0"/>
      <dgm:spPr/>
    </dgm:pt>
    <dgm:pt modelId="{F44BC760-7AB9-4A57-94BA-72A70B25BFFE}" type="pres">
      <dgm:prSet presAssocID="{9F1C41B4-BD16-4245-95C5-09044A35ADD7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A787B5D9-9CB5-43A7-AB45-605BF7981733}" type="pres">
      <dgm:prSet presAssocID="{9F1C41B4-BD16-4245-95C5-09044A35ADD7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FDD8A413-BCC9-4AB4-9743-E38FCE28C715}" type="presOf" srcId="{062E8A1D-1D60-46A3-ADCC-E1F0BD783552}" destId="{A787B5D9-9CB5-43A7-AB45-605BF7981733}" srcOrd="0" destOrd="0" presId="urn:microsoft.com/office/officeart/2005/8/layout/hList1"/>
    <dgm:cxn modelId="{2646B514-ED30-4ED3-968B-770ED9A4D11C}" type="presOf" srcId="{EA83E154-CB57-48D0-B12B-960CB6FB2DE5}" destId="{70BE6C01-1AE7-483A-B7F4-AC549C5043F2}" srcOrd="0" destOrd="0" presId="urn:microsoft.com/office/officeart/2005/8/layout/hList1"/>
    <dgm:cxn modelId="{D1C41719-1D7C-4C33-A2D4-6AB36696D103}" srcId="{EA83E154-CB57-48D0-B12B-960CB6FB2DE5}" destId="{9F1C41B4-BD16-4245-95C5-09044A35ADD7}" srcOrd="0" destOrd="0" parTransId="{16F1D795-D12C-4853-9278-0D8EBB9FA7BB}" sibTransId="{E6BD88E2-0C7B-49D5-A0DB-B5B09DE206E3}"/>
    <dgm:cxn modelId="{C8739722-CE7E-49ED-8EE6-F979179AAFFF}" type="presOf" srcId="{99D27F55-0C5B-4084-B22A-632345E21A35}" destId="{A787B5D9-9CB5-43A7-AB45-605BF7981733}" srcOrd="0" destOrd="1" presId="urn:microsoft.com/office/officeart/2005/8/layout/hList1"/>
    <dgm:cxn modelId="{6CBF2B6D-01AF-4BE2-B740-AE0A0336612D}" srcId="{9F1C41B4-BD16-4245-95C5-09044A35ADD7}" destId="{6208D3D1-5BAA-466E-96C3-71D60EB20037}" srcOrd="3" destOrd="0" parTransId="{66088733-F000-4B42-AB0F-A36A52D013B0}" sibTransId="{A2BA2456-5250-4F73-8385-BAA4C379ECE6}"/>
    <dgm:cxn modelId="{39F7946F-0E47-43CA-9DBA-0032F4534562}" type="presOf" srcId="{6208D3D1-5BAA-466E-96C3-71D60EB20037}" destId="{A787B5D9-9CB5-43A7-AB45-605BF7981733}" srcOrd="0" destOrd="3" presId="urn:microsoft.com/office/officeart/2005/8/layout/hList1"/>
    <dgm:cxn modelId="{4CC1EA72-1643-493D-8709-A1CF4111ACD3}" type="presOf" srcId="{9F1C41B4-BD16-4245-95C5-09044A35ADD7}" destId="{F44BC760-7AB9-4A57-94BA-72A70B25BFFE}" srcOrd="0" destOrd="0" presId="urn:microsoft.com/office/officeart/2005/8/layout/hList1"/>
    <dgm:cxn modelId="{DD2E6A95-5AC9-4C37-92B0-ED15E17E55B1}" srcId="{9F1C41B4-BD16-4245-95C5-09044A35ADD7}" destId="{99D27F55-0C5B-4084-B22A-632345E21A35}" srcOrd="1" destOrd="0" parTransId="{3D81A549-7AAC-452D-9086-5B3312E06657}" sibTransId="{FAB4DA1B-EA96-4B0A-8443-CD926C1ED344}"/>
    <dgm:cxn modelId="{D0B74ED5-A867-46A0-905E-2C8B12AFCDED}" type="presOf" srcId="{C1587773-E6BB-4CD2-91AD-E85356CA29CD}" destId="{A787B5D9-9CB5-43A7-AB45-605BF7981733}" srcOrd="0" destOrd="2" presId="urn:microsoft.com/office/officeart/2005/8/layout/hList1"/>
    <dgm:cxn modelId="{7C8E5DD8-2F14-4145-A6B3-CCC3ECA91578}" srcId="{9F1C41B4-BD16-4245-95C5-09044A35ADD7}" destId="{C1587773-E6BB-4CD2-91AD-E85356CA29CD}" srcOrd="2" destOrd="0" parTransId="{063B9301-3476-434A-BEEB-C432ACDFDB72}" sibTransId="{1BD40FE2-C2B4-4A39-AFEC-17D70EBD18D6}"/>
    <dgm:cxn modelId="{3CC0E9F8-7399-4B79-BCED-80B4A4BCC755}" srcId="{9F1C41B4-BD16-4245-95C5-09044A35ADD7}" destId="{062E8A1D-1D60-46A3-ADCC-E1F0BD783552}" srcOrd="0" destOrd="0" parTransId="{86BA2396-57FB-4446-B32B-95E3FACB25AF}" sibTransId="{E7FE9258-172B-40B6-AAA3-88FC54B9CA9F}"/>
    <dgm:cxn modelId="{1E37B2D3-1EB1-4377-A98C-39DA066F919B}" type="presParOf" srcId="{70BE6C01-1AE7-483A-B7F4-AC549C5043F2}" destId="{F21CA162-65FB-48BF-A1A6-BC1B0CFFF72D}" srcOrd="0" destOrd="0" presId="urn:microsoft.com/office/officeart/2005/8/layout/hList1"/>
    <dgm:cxn modelId="{037D5366-0A76-4370-85C5-FF98321D9330}" type="presParOf" srcId="{F21CA162-65FB-48BF-A1A6-BC1B0CFFF72D}" destId="{F44BC760-7AB9-4A57-94BA-72A70B25BFFE}" srcOrd="0" destOrd="0" presId="urn:microsoft.com/office/officeart/2005/8/layout/hList1"/>
    <dgm:cxn modelId="{FD67D26D-12FC-4EF0-992D-4C31D14FE538}" type="presParOf" srcId="{F21CA162-65FB-48BF-A1A6-BC1B0CFFF72D}" destId="{A787B5D9-9CB5-43A7-AB45-605BF798173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D77228E-616A-4967-B832-9E48098A45DA}" type="doc">
      <dgm:prSet loTypeId="urn:microsoft.com/office/officeart/2005/8/layout/cycle7" loCatId="cycle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59B52F76-C7EE-42B0-85C5-9B40ACF484DC}">
      <dgm:prSet phldrT="[Text]"/>
      <dgm:spPr/>
      <dgm:t>
        <a:bodyPr/>
        <a:lstStyle/>
        <a:p>
          <a:r>
            <a:rPr lang="en-US" dirty="0"/>
            <a:t>Two inside building</a:t>
          </a:r>
        </a:p>
      </dgm:t>
    </dgm:pt>
    <dgm:pt modelId="{BA541367-53C6-44C2-BB72-3EF010969F4F}" type="parTrans" cxnId="{054E6E20-7BFE-46DB-B5D0-7B07204604FE}">
      <dgm:prSet/>
      <dgm:spPr/>
      <dgm:t>
        <a:bodyPr/>
        <a:lstStyle/>
        <a:p>
          <a:endParaRPr lang="en-US"/>
        </a:p>
      </dgm:t>
    </dgm:pt>
    <dgm:pt modelId="{A8E81014-8ADA-4384-8950-C883A549B5C7}" type="sibTrans" cxnId="{054E6E20-7BFE-46DB-B5D0-7B07204604FE}">
      <dgm:prSet/>
      <dgm:spPr/>
      <dgm:t>
        <a:bodyPr/>
        <a:lstStyle/>
        <a:p>
          <a:endParaRPr lang="en-US" dirty="0"/>
        </a:p>
      </dgm:t>
    </dgm:pt>
    <dgm:pt modelId="{605C5639-D781-4374-AD34-B185C2A54080}">
      <dgm:prSet phldrT="[Text]"/>
      <dgm:spPr/>
      <dgm:t>
        <a:bodyPr/>
        <a:lstStyle/>
        <a:p>
          <a:r>
            <a:rPr lang="en-US" dirty="0"/>
            <a:t>One or two on ladder</a:t>
          </a:r>
        </a:p>
      </dgm:t>
    </dgm:pt>
    <dgm:pt modelId="{222D2E2C-5003-4FA4-8009-83BC350CCD52}" type="parTrans" cxnId="{64D46B32-AABA-4C5D-85C8-BA9E31B0D3F1}">
      <dgm:prSet/>
      <dgm:spPr/>
      <dgm:t>
        <a:bodyPr/>
        <a:lstStyle/>
        <a:p>
          <a:endParaRPr lang="en-US"/>
        </a:p>
      </dgm:t>
    </dgm:pt>
    <dgm:pt modelId="{3AB7C9DE-432D-43EA-88CA-0F088A3B8727}" type="sibTrans" cxnId="{64D46B32-AABA-4C5D-85C8-BA9E31B0D3F1}">
      <dgm:prSet/>
      <dgm:spPr/>
      <dgm:t>
        <a:bodyPr/>
        <a:lstStyle/>
        <a:p>
          <a:endParaRPr lang="en-US" dirty="0"/>
        </a:p>
      </dgm:t>
    </dgm:pt>
    <dgm:pt modelId="{5BD9329F-8BB8-4422-9CC6-D5E61E02DFE3}">
      <dgm:prSet phldrT="[Text]"/>
      <dgm:spPr/>
      <dgm:t>
        <a:bodyPr/>
        <a:lstStyle/>
        <a:p>
          <a:r>
            <a:rPr lang="en-US" dirty="0"/>
            <a:t>One heeling ladder</a:t>
          </a:r>
        </a:p>
      </dgm:t>
    </dgm:pt>
    <dgm:pt modelId="{D4AA3E05-D5CA-4BE8-8912-FE26931BECDD}" type="parTrans" cxnId="{884B9D2F-216D-4548-A084-124ABED9C756}">
      <dgm:prSet/>
      <dgm:spPr/>
      <dgm:t>
        <a:bodyPr/>
        <a:lstStyle/>
        <a:p>
          <a:endParaRPr lang="en-US"/>
        </a:p>
      </dgm:t>
    </dgm:pt>
    <dgm:pt modelId="{C270690D-A8FF-4941-938B-BD76EFCC216A}" type="sibTrans" cxnId="{884B9D2F-216D-4548-A084-124ABED9C756}">
      <dgm:prSet/>
      <dgm:spPr/>
      <dgm:t>
        <a:bodyPr/>
        <a:lstStyle/>
        <a:p>
          <a:endParaRPr lang="en-US" dirty="0"/>
        </a:p>
      </dgm:t>
    </dgm:pt>
    <dgm:pt modelId="{175B024D-816F-4F7C-814A-EEEEC67C8CC2}" type="pres">
      <dgm:prSet presAssocID="{DD77228E-616A-4967-B832-9E48098A45DA}" presName="Name0" presStyleCnt="0">
        <dgm:presLayoutVars>
          <dgm:dir/>
          <dgm:resizeHandles val="exact"/>
        </dgm:presLayoutVars>
      </dgm:prSet>
      <dgm:spPr/>
    </dgm:pt>
    <dgm:pt modelId="{C1C3B9B3-79FF-423E-B756-2A72FEDB786F}" type="pres">
      <dgm:prSet presAssocID="{59B52F76-C7EE-42B0-85C5-9B40ACF484DC}" presName="node" presStyleLbl="node1" presStyleIdx="0" presStyleCnt="3">
        <dgm:presLayoutVars>
          <dgm:bulletEnabled val="1"/>
        </dgm:presLayoutVars>
      </dgm:prSet>
      <dgm:spPr/>
    </dgm:pt>
    <dgm:pt modelId="{B8A99DEC-0F12-48E7-917E-3497D6C33BD7}" type="pres">
      <dgm:prSet presAssocID="{A8E81014-8ADA-4384-8950-C883A549B5C7}" presName="sibTrans" presStyleLbl="sibTrans2D1" presStyleIdx="0" presStyleCnt="3"/>
      <dgm:spPr/>
    </dgm:pt>
    <dgm:pt modelId="{DADAD8D3-E7DB-44AD-A30C-161CDC3FD72D}" type="pres">
      <dgm:prSet presAssocID="{A8E81014-8ADA-4384-8950-C883A549B5C7}" presName="connectorText" presStyleLbl="sibTrans2D1" presStyleIdx="0" presStyleCnt="3"/>
      <dgm:spPr/>
    </dgm:pt>
    <dgm:pt modelId="{0982AC27-CBCE-4239-980C-168F28E40B6A}" type="pres">
      <dgm:prSet presAssocID="{605C5639-D781-4374-AD34-B185C2A54080}" presName="node" presStyleLbl="node1" presStyleIdx="1" presStyleCnt="3">
        <dgm:presLayoutVars>
          <dgm:bulletEnabled val="1"/>
        </dgm:presLayoutVars>
      </dgm:prSet>
      <dgm:spPr/>
    </dgm:pt>
    <dgm:pt modelId="{9B6F8856-A633-495B-9E91-5A62B4E371F3}" type="pres">
      <dgm:prSet presAssocID="{3AB7C9DE-432D-43EA-88CA-0F088A3B8727}" presName="sibTrans" presStyleLbl="sibTrans2D1" presStyleIdx="1" presStyleCnt="3"/>
      <dgm:spPr/>
    </dgm:pt>
    <dgm:pt modelId="{37263DD8-C579-430F-B8FC-4A22221A1627}" type="pres">
      <dgm:prSet presAssocID="{3AB7C9DE-432D-43EA-88CA-0F088A3B8727}" presName="connectorText" presStyleLbl="sibTrans2D1" presStyleIdx="1" presStyleCnt="3"/>
      <dgm:spPr/>
    </dgm:pt>
    <dgm:pt modelId="{5587368A-951B-41DA-9D75-3DB510C9221C}" type="pres">
      <dgm:prSet presAssocID="{5BD9329F-8BB8-4422-9CC6-D5E61E02DFE3}" presName="node" presStyleLbl="node1" presStyleIdx="2" presStyleCnt="3">
        <dgm:presLayoutVars>
          <dgm:bulletEnabled val="1"/>
        </dgm:presLayoutVars>
      </dgm:prSet>
      <dgm:spPr/>
    </dgm:pt>
    <dgm:pt modelId="{5602A549-AB55-475E-93B0-1EBDC154B397}" type="pres">
      <dgm:prSet presAssocID="{C270690D-A8FF-4941-938B-BD76EFCC216A}" presName="sibTrans" presStyleLbl="sibTrans2D1" presStyleIdx="2" presStyleCnt="3"/>
      <dgm:spPr/>
    </dgm:pt>
    <dgm:pt modelId="{604148DE-5394-451C-9B9A-A7AEB4391BF9}" type="pres">
      <dgm:prSet presAssocID="{C270690D-A8FF-4941-938B-BD76EFCC216A}" presName="connectorText" presStyleLbl="sibTrans2D1" presStyleIdx="2" presStyleCnt="3"/>
      <dgm:spPr/>
    </dgm:pt>
  </dgm:ptLst>
  <dgm:cxnLst>
    <dgm:cxn modelId="{054E6E20-7BFE-46DB-B5D0-7B07204604FE}" srcId="{DD77228E-616A-4967-B832-9E48098A45DA}" destId="{59B52F76-C7EE-42B0-85C5-9B40ACF484DC}" srcOrd="0" destOrd="0" parTransId="{BA541367-53C6-44C2-BB72-3EF010969F4F}" sibTransId="{A8E81014-8ADA-4384-8950-C883A549B5C7}"/>
    <dgm:cxn modelId="{A2D67529-0B01-4448-86F6-7B10B0F29CAF}" type="presOf" srcId="{A8E81014-8ADA-4384-8950-C883A549B5C7}" destId="{B8A99DEC-0F12-48E7-917E-3497D6C33BD7}" srcOrd="0" destOrd="0" presId="urn:microsoft.com/office/officeart/2005/8/layout/cycle7"/>
    <dgm:cxn modelId="{884B9D2F-216D-4548-A084-124ABED9C756}" srcId="{DD77228E-616A-4967-B832-9E48098A45DA}" destId="{5BD9329F-8BB8-4422-9CC6-D5E61E02DFE3}" srcOrd="2" destOrd="0" parTransId="{D4AA3E05-D5CA-4BE8-8912-FE26931BECDD}" sibTransId="{C270690D-A8FF-4941-938B-BD76EFCC216A}"/>
    <dgm:cxn modelId="{64D46B32-AABA-4C5D-85C8-BA9E31B0D3F1}" srcId="{DD77228E-616A-4967-B832-9E48098A45DA}" destId="{605C5639-D781-4374-AD34-B185C2A54080}" srcOrd="1" destOrd="0" parTransId="{222D2E2C-5003-4FA4-8009-83BC350CCD52}" sibTransId="{3AB7C9DE-432D-43EA-88CA-0F088A3B8727}"/>
    <dgm:cxn modelId="{E9CFDD3D-A8DE-4F09-9C94-20CCDB65C8E3}" type="presOf" srcId="{605C5639-D781-4374-AD34-B185C2A54080}" destId="{0982AC27-CBCE-4239-980C-168F28E40B6A}" srcOrd="0" destOrd="0" presId="urn:microsoft.com/office/officeart/2005/8/layout/cycle7"/>
    <dgm:cxn modelId="{660B6E67-E952-46B1-A41F-593807C54CA1}" type="presOf" srcId="{3AB7C9DE-432D-43EA-88CA-0F088A3B8727}" destId="{37263DD8-C579-430F-B8FC-4A22221A1627}" srcOrd="1" destOrd="0" presId="urn:microsoft.com/office/officeart/2005/8/layout/cycle7"/>
    <dgm:cxn modelId="{7294A44D-8D8F-4360-B7DE-4076188FC5F2}" type="presOf" srcId="{C270690D-A8FF-4941-938B-BD76EFCC216A}" destId="{604148DE-5394-451C-9B9A-A7AEB4391BF9}" srcOrd="1" destOrd="0" presId="urn:microsoft.com/office/officeart/2005/8/layout/cycle7"/>
    <dgm:cxn modelId="{4309DD4D-7CD6-4FF1-88F2-5C0B5DA8C400}" type="presOf" srcId="{A8E81014-8ADA-4384-8950-C883A549B5C7}" destId="{DADAD8D3-E7DB-44AD-A30C-161CDC3FD72D}" srcOrd="1" destOrd="0" presId="urn:microsoft.com/office/officeart/2005/8/layout/cycle7"/>
    <dgm:cxn modelId="{0B06587F-9445-4AAF-AA86-4A1D2DF403D1}" type="presOf" srcId="{3AB7C9DE-432D-43EA-88CA-0F088A3B8727}" destId="{9B6F8856-A633-495B-9E91-5A62B4E371F3}" srcOrd="0" destOrd="0" presId="urn:microsoft.com/office/officeart/2005/8/layout/cycle7"/>
    <dgm:cxn modelId="{B7177A9C-C38B-4E7C-B5CC-4D9424EE7D8B}" type="presOf" srcId="{59B52F76-C7EE-42B0-85C5-9B40ACF484DC}" destId="{C1C3B9B3-79FF-423E-B756-2A72FEDB786F}" srcOrd="0" destOrd="0" presId="urn:microsoft.com/office/officeart/2005/8/layout/cycle7"/>
    <dgm:cxn modelId="{A91003C6-CA40-4BF8-BF81-4B03B3DF66D3}" type="presOf" srcId="{5BD9329F-8BB8-4422-9CC6-D5E61E02DFE3}" destId="{5587368A-951B-41DA-9D75-3DB510C9221C}" srcOrd="0" destOrd="0" presId="urn:microsoft.com/office/officeart/2005/8/layout/cycle7"/>
    <dgm:cxn modelId="{2E628BD6-69EE-4D09-AAE4-D09F453CC712}" type="presOf" srcId="{C270690D-A8FF-4941-938B-BD76EFCC216A}" destId="{5602A549-AB55-475E-93B0-1EBDC154B397}" srcOrd="0" destOrd="0" presId="urn:microsoft.com/office/officeart/2005/8/layout/cycle7"/>
    <dgm:cxn modelId="{9C6EFDF7-50F0-473D-909D-9AC5F93A7820}" type="presOf" srcId="{DD77228E-616A-4967-B832-9E48098A45DA}" destId="{175B024D-816F-4F7C-814A-EEEEC67C8CC2}" srcOrd="0" destOrd="0" presId="urn:microsoft.com/office/officeart/2005/8/layout/cycle7"/>
    <dgm:cxn modelId="{CC547E8D-3298-4086-BE5F-C0A29521105E}" type="presParOf" srcId="{175B024D-816F-4F7C-814A-EEEEC67C8CC2}" destId="{C1C3B9B3-79FF-423E-B756-2A72FEDB786F}" srcOrd="0" destOrd="0" presId="urn:microsoft.com/office/officeart/2005/8/layout/cycle7"/>
    <dgm:cxn modelId="{D4513324-C224-4FA2-BBB8-6B1733154903}" type="presParOf" srcId="{175B024D-816F-4F7C-814A-EEEEC67C8CC2}" destId="{B8A99DEC-0F12-48E7-917E-3497D6C33BD7}" srcOrd="1" destOrd="0" presId="urn:microsoft.com/office/officeart/2005/8/layout/cycle7"/>
    <dgm:cxn modelId="{9A2042BC-56DE-4FC0-B1EE-759CDF4DC11F}" type="presParOf" srcId="{B8A99DEC-0F12-48E7-917E-3497D6C33BD7}" destId="{DADAD8D3-E7DB-44AD-A30C-161CDC3FD72D}" srcOrd="0" destOrd="0" presId="urn:microsoft.com/office/officeart/2005/8/layout/cycle7"/>
    <dgm:cxn modelId="{0A42FD8D-D712-45A2-80CD-B6E4D71A195F}" type="presParOf" srcId="{175B024D-816F-4F7C-814A-EEEEC67C8CC2}" destId="{0982AC27-CBCE-4239-980C-168F28E40B6A}" srcOrd="2" destOrd="0" presId="urn:microsoft.com/office/officeart/2005/8/layout/cycle7"/>
    <dgm:cxn modelId="{78D38D4E-C75F-4607-80D9-CEB92BF7F11B}" type="presParOf" srcId="{175B024D-816F-4F7C-814A-EEEEC67C8CC2}" destId="{9B6F8856-A633-495B-9E91-5A62B4E371F3}" srcOrd="3" destOrd="0" presId="urn:microsoft.com/office/officeart/2005/8/layout/cycle7"/>
    <dgm:cxn modelId="{BD52D189-C943-49A1-934B-D17A386CDFD0}" type="presParOf" srcId="{9B6F8856-A633-495B-9E91-5A62B4E371F3}" destId="{37263DD8-C579-430F-B8FC-4A22221A1627}" srcOrd="0" destOrd="0" presId="urn:microsoft.com/office/officeart/2005/8/layout/cycle7"/>
    <dgm:cxn modelId="{C3E3DD8C-A70B-45C3-A28A-33B54014BBA7}" type="presParOf" srcId="{175B024D-816F-4F7C-814A-EEEEC67C8CC2}" destId="{5587368A-951B-41DA-9D75-3DB510C9221C}" srcOrd="4" destOrd="0" presId="urn:microsoft.com/office/officeart/2005/8/layout/cycle7"/>
    <dgm:cxn modelId="{BC0B6CF3-69B6-419E-A36F-143883B869AA}" type="presParOf" srcId="{175B024D-816F-4F7C-814A-EEEEC67C8CC2}" destId="{5602A549-AB55-475E-93B0-1EBDC154B397}" srcOrd="5" destOrd="0" presId="urn:microsoft.com/office/officeart/2005/8/layout/cycle7"/>
    <dgm:cxn modelId="{ABBB7268-72F5-41AF-A296-DD18B038AC95}" type="presParOf" srcId="{5602A549-AB55-475E-93B0-1EBDC154B397}" destId="{604148DE-5394-451C-9B9A-A7AEB4391BF9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C6FD202-1DAD-4F13-92DF-CD916E143FCD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1843D1F-432C-4876-BCFF-69B1DBEC24AF}">
      <dgm:prSet phldrT="[Text]"/>
      <dgm:spPr/>
      <dgm:t>
        <a:bodyPr/>
        <a:lstStyle/>
        <a:p>
          <a:r>
            <a:rPr lang="en-US" dirty="0"/>
            <a:t>Conscious</a:t>
          </a:r>
        </a:p>
      </dgm:t>
    </dgm:pt>
    <dgm:pt modelId="{C3FD9881-DEF3-448D-A25B-229EED947F75}" type="parTrans" cxnId="{BA9A15CB-7534-49CC-8C50-CD9151FECB88}">
      <dgm:prSet/>
      <dgm:spPr/>
      <dgm:t>
        <a:bodyPr/>
        <a:lstStyle/>
        <a:p>
          <a:endParaRPr lang="en-US"/>
        </a:p>
      </dgm:t>
    </dgm:pt>
    <dgm:pt modelId="{9350E84E-261F-47F7-AC0C-6D1A250660A1}" type="sibTrans" cxnId="{BA9A15CB-7534-49CC-8C50-CD9151FECB88}">
      <dgm:prSet/>
      <dgm:spPr/>
      <dgm:t>
        <a:bodyPr/>
        <a:lstStyle/>
        <a:p>
          <a:endParaRPr lang="en-US"/>
        </a:p>
      </dgm:t>
    </dgm:pt>
    <dgm:pt modelId="{640F424F-071B-47BC-BC94-2199C0E877AC}">
      <dgm:prSet phldrT="[Text]"/>
      <dgm:spPr/>
      <dgm:t>
        <a:bodyPr/>
        <a:lstStyle/>
        <a:p>
          <a:r>
            <a:rPr lang="en-US" dirty="0"/>
            <a:t>Unconscious</a:t>
          </a:r>
        </a:p>
      </dgm:t>
    </dgm:pt>
    <dgm:pt modelId="{067078CB-2B35-4510-B52E-28E447B03B95}" type="parTrans" cxnId="{E04A1339-B48C-4917-AC72-BAAFECBA29EE}">
      <dgm:prSet/>
      <dgm:spPr/>
      <dgm:t>
        <a:bodyPr/>
        <a:lstStyle/>
        <a:p>
          <a:endParaRPr lang="en-US"/>
        </a:p>
      </dgm:t>
    </dgm:pt>
    <dgm:pt modelId="{965A3D7C-37B2-4A36-83E8-C209E602833B}" type="sibTrans" cxnId="{E04A1339-B48C-4917-AC72-BAAFECBA29EE}">
      <dgm:prSet/>
      <dgm:spPr/>
      <dgm:t>
        <a:bodyPr/>
        <a:lstStyle/>
        <a:p>
          <a:endParaRPr lang="en-US"/>
        </a:p>
      </dgm:t>
    </dgm:pt>
    <dgm:pt modelId="{95A846A8-BA89-435C-9650-0CAC797C3043}" type="pres">
      <dgm:prSet presAssocID="{0C6FD202-1DAD-4F13-92DF-CD916E143FCD}" presName="Name0" presStyleCnt="0">
        <dgm:presLayoutVars>
          <dgm:dir/>
          <dgm:resizeHandles val="exact"/>
        </dgm:presLayoutVars>
      </dgm:prSet>
      <dgm:spPr/>
    </dgm:pt>
    <dgm:pt modelId="{0F0F85EC-E2A0-4D5E-A6E7-4F5B6A95ECC2}" type="pres">
      <dgm:prSet presAssocID="{C1843D1F-432C-4876-BCFF-69B1DBEC24AF}" presName="composite" presStyleCnt="0"/>
      <dgm:spPr/>
    </dgm:pt>
    <dgm:pt modelId="{554A2036-DDD9-46FD-890D-7FE290DA373D}" type="pres">
      <dgm:prSet presAssocID="{C1843D1F-432C-4876-BCFF-69B1DBEC24AF}" presName="rect1" presStyleLbl="bgImgPlace1" presStyleIdx="0" presStyleCnt="2" custLinFactNeighborX="-26" custLinFactNeighborY="2007"/>
      <dgm:spPr>
        <a:blipFill>
          <a:blip xmlns:r="http://schemas.openxmlformats.org/officeDocument/2006/relationships" r:embed="rId1">
            <a:extLst/>
          </a:blip>
          <a:srcRect/>
          <a:stretch>
            <a:fillRect t="-44000" b="-44000"/>
          </a:stretch>
        </a:blipFill>
      </dgm:spPr>
    </dgm:pt>
    <dgm:pt modelId="{DE759C90-1C14-4170-B14E-F2194B592F95}" type="pres">
      <dgm:prSet presAssocID="{C1843D1F-432C-4876-BCFF-69B1DBEC24AF}" presName="wedgeRectCallout1" presStyleLbl="node1" presStyleIdx="0" presStyleCnt="2">
        <dgm:presLayoutVars>
          <dgm:bulletEnabled val="1"/>
        </dgm:presLayoutVars>
      </dgm:prSet>
      <dgm:spPr/>
    </dgm:pt>
    <dgm:pt modelId="{5325CCAC-CA85-4428-A0A1-BF2E3822A895}" type="pres">
      <dgm:prSet presAssocID="{9350E84E-261F-47F7-AC0C-6D1A250660A1}" presName="sibTrans" presStyleCnt="0"/>
      <dgm:spPr/>
    </dgm:pt>
    <dgm:pt modelId="{CC307A8C-E59A-4703-8BCF-BF775709F58E}" type="pres">
      <dgm:prSet presAssocID="{640F424F-071B-47BC-BC94-2199C0E877AC}" presName="composite" presStyleCnt="0"/>
      <dgm:spPr/>
    </dgm:pt>
    <dgm:pt modelId="{8864E162-D867-4240-9624-1627B6B9B086}" type="pres">
      <dgm:prSet presAssocID="{640F424F-071B-47BC-BC94-2199C0E877AC}" presName="rect1" presStyleLbl="bgImgPlace1" presStyleIdx="1" presStyleCnt="2"/>
      <dgm:spPr>
        <a:blipFill>
          <a:blip xmlns:r="http://schemas.openxmlformats.org/officeDocument/2006/relationships" r:embed="rId2">
            <a:extLst/>
          </a:blip>
          <a:srcRect/>
          <a:stretch>
            <a:fillRect t="-44000" b="-44000"/>
          </a:stretch>
        </a:blipFill>
      </dgm:spPr>
    </dgm:pt>
    <dgm:pt modelId="{C784CFF5-0CF6-47C6-A21F-14EF7E795376}" type="pres">
      <dgm:prSet presAssocID="{640F424F-071B-47BC-BC94-2199C0E877AC}" presName="wedgeRectCallout1" presStyleLbl="node1" presStyleIdx="1" presStyleCnt="2">
        <dgm:presLayoutVars>
          <dgm:bulletEnabled val="1"/>
        </dgm:presLayoutVars>
      </dgm:prSet>
      <dgm:spPr/>
    </dgm:pt>
  </dgm:ptLst>
  <dgm:cxnLst>
    <dgm:cxn modelId="{E04A1339-B48C-4917-AC72-BAAFECBA29EE}" srcId="{0C6FD202-1DAD-4F13-92DF-CD916E143FCD}" destId="{640F424F-071B-47BC-BC94-2199C0E877AC}" srcOrd="1" destOrd="0" parTransId="{067078CB-2B35-4510-B52E-28E447B03B95}" sibTransId="{965A3D7C-37B2-4A36-83E8-C209E602833B}"/>
    <dgm:cxn modelId="{94F8D040-6E8E-471B-938F-CD444F9A6066}" type="presOf" srcId="{0C6FD202-1DAD-4F13-92DF-CD916E143FCD}" destId="{95A846A8-BA89-435C-9650-0CAC797C3043}" srcOrd="0" destOrd="0" presId="urn:microsoft.com/office/officeart/2008/layout/BendingPictureCaptionList"/>
    <dgm:cxn modelId="{849B0760-90A6-4774-84F9-27226F06BA91}" type="presOf" srcId="{640F424F-071B-47BC-BC94-2199C0E877AC}" destId="{C784CFF5-0CF6-47C6-A21F-14EF7E795376}" srcOrd="0" destOrd="0" presId="urn:microsoft.com/office/officeart/2008/layout/BendingPictureCaptionList"/>
    <dgm:cxn modelId="{F2FE94C3-2E5D-4FF9-9B26-545C58A0F552}" type="presOf" srcId="{C1843D1F-432C-4876-BCFF-69B1DBEC24AF}" destId="{DE759C90-1C14-4170-B14E-F2194B592F95}" srcOrd="0" destOrd="0" presId="urn:microsoft.com/office/officeart/2008/layout/BendingPictureCaptionList"/>
    <dgm:cxn modelId="{BA9A15CB-7534-49CC-8C50-CD9151FECB88}" srcId="{0C6FD202-1DAD-4F13-92DF-CD916E143FCD}" destId="{C1843D1F-432C-4876-BCFF-69B1DBEC24AF}" srcOrd="0" destOrd="0" parTransId="{C3FD9881-DEF3-448D-A25B-229EED947F75}" sibTransId="{9350E84E-261F-47F7-AC0C-6D1A250660A1}"/>
    <dgm:cxn modelId="{2A081158-12FC-4C26-B46B-BDC1D8B7DBA9}" type="presParOf" srcId="{95A846A8-BA89-435C-9650-0CAC797C3043}" destId="{0F0F85EC-E2A0-4D5E-A6E7-4F5B6A95ECC2}" srcOrd="0" destOrd="0" presId="urn:microsoft.com/office/officeart/2008/layout/BendingPictureCaptionList"/>
    <dgm:cxn modelId="{84BF7254-90C9-457C-BBEB-D792E784563F}" type="presParOf" srcId="{0F0F85EC-E2A0-4D5E-A6E7-4F5B6A95ECC2}" destId="{554A2036-DDD9-46FD-890D-7FE290DA373D}" srcOrd="0" destOrd="0" presId="urn:microsoft.com/office/officeart/2008/layout/BendingPictureCaptionList"/>
    <dgm:cxn modelId="{0276A095-0500-43E9-8AEC-F86517522AF9}" type="presParOf" srcId="{0F0F85EC-E2A0-4D5E-A6E7-4F5B6A95ECC2}" destId="{DE759C90-1C14-4170-B14E-F2194B592F95}" srcOrd="1" destOrd="0" presId="urn:microsoft.com/office/officeart/2008/layout/BendingPictureCaptionList"/>
    <dgm:cxn modelId="{A4874313-7C99-4F97-A40D-BAFF021340CE}" type="presParOf" srcId="{95A846A8-BA89-435C-9650-0CAC797C3043}" destId="{5325CCAC-CA85-4428-A0A1-BF2E3822A895}" srcOrd="1" destOrd="0" presId="urn:microsoft.com/office/officeart/2008/layout/BendingPictureCaptionList"/>
    <dgm:cxn modelId="{FE02B936-3546-4170-A6D1-9A73244272F8}" type="presParOf" srcId="{95A846A8-BA89-435C-9650-0CAC797C3043}" destId="{CC307A8C-E59A-4703-8BCF-BF775709F58E}" srcOrd="2" destOrd="0" presId="urn:microsoft.com/office/officeart/2008/layout/BendingPictureCaptionList"/>
    <dgm:cxn modelId="{985F352F-890B-4C21-861B-0B93F750D664}" type="presParOf" srcId="{CC307A8C-E59A-4703-8BCF-BF775709F58E}" destId="{8864E162-D867-4240-9624-1627B6B9B086}" srcOrd="0" destOrd="0" presId="urn:microsoft.com/office/officeart/2008/layout/BendingPictureCaptionList"/>
    <dgm:cxn modelId="{5CB75AF3-21A3-4562-B729-2260620764F6}" type="presParOf" srcId="{CC307A8C-E59A-4703-8BCF-BF775709F58E}" destId="{C784CFF5-0CF6-47C6-A21F-14EF7E795376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8E4131-08FF-42D7-87B6-AFFF29D0409B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EC8E0710-B549-4703-9696-7BC7D46A155E}">
      <dgm:prSet phldrT="[Text]"/>
      <dgm:spPr/>
      <dgm:t>
        <a:bodyPr/>
        <a:lstStyle/>
        <a:p>
          <a:r>
            <a:rPr lang="en-US" dirty="0"/>
            <a:t>Clean after each use</a:t>
          </a:r>
        </a:p>
      </dgm:t>
    </dgm:pt>
    <dgm:pt modelId="{56A15711-995C-4857-B64C-2E758AFDA4DA}" type="parTrans" cxnId="{EDD3A8AD-4351-4994-9E85-5DFB85D07F2B}">
      <dgm:prSet/>
      <dgm:spPr/>
      <dgm:t>
        <a:bodyPr/>
        <a:lstStyle/>
        <a:p>
          <a:endParaRPr lang="en-US"/>
        </a:p>
      </dgm:t>
    </dgm:pt>
    <dgm:pt modelId="{47CD97AC-4DC9-4F9F-A602-AB0E0389EF43}" type="sibTrans" cxnId="{EDD3A8AD-4351-4994-9E85-5DFB85D07F2B}">
      <dgm:prSet/>
      <dgm:spPr/>
      <dgm:t>
        <a:bodyPr/>
        <a:lstStyle/>
        <a:p>
          <a:endParaRPr lang="en-US"/>
        </a:p>
      </dgm:t>
    </dgm:pt>
    <dgm:pt modelId="{1EEA66A2-4AC4-4BA0-B086-970045DB7463}">
      <dgm:prSet phldrT="[Text]"/>
      <dgm:spPr/>
      <dgm:t>
        <a:bodyPr/>
        <a:lstStyle/>
        <a:p>
          <a:r>
            <a:rPr lang="en-US" dirty="0"/>
            <a:t>Soft brush, running water</a:t>
          </a:r>
        </a:p>
      </dgm:t>
    </dgm:pt>
    <dgm:pt modelId="{03A9D388-49DE-46CF-9839-DC34ECAF4064}" type="parTrans" cxnId="{B610A192-C7E1-40E6-BD63-16503608EEA7}">
      <dgm:prSet/>
      <dgm:spPr/>
      <dgm:t>
        <a:bodyPr/>
        <a:lstStyle/>
        <a:p>
          <a:endParaRPr lang="en-US" dirty="0"/>
        </a:p>
      </dgm:t>
    </dgm:pt>
    <dgm:pt modelId="{8CB845B2-DE4B-4ADD-A144-A39592584CF6}" type="sibTrans" cxnId="{B610A192-C7E1-40E6-BD63-16503608EEA7}">
      <dgm:prSet/>
      <dgm:spPr/>
      <dgm:t>
        <a:bodyPr/>
        <a:lstStyle/>
        <a:p>
          <a:endParaRPr lang="en-US"/>
        </a:p>
      </dgm:t>
    </dgm:pt>
    <dgm:pt modelId="{6A5843CF-F406-4ADA-BBB9-825459EF1DB0}">
      <dgm:prSet phldrT="[Text]"/>
      <dgm:spPr/>
      <dgm:t>
        <a:bodyPr/>
        <a:lstStyle/>
        <a:p>
          <a:r>
            <a:rPr lang="en-US" dirty="0"/>
            <a:t>Remove residue</a:t>
          </a:r>
        </a:p>
      </dgm:t>
    </dgm:pt>
    <dgm:pt modelId="{9A16BF07-2BB8-41F9-A789-227001C9E48D}" type="parTrans" cxnId="{4B775848-B03A-452F-9AC1-05B4CF582B5F}">
      <dgm:prSet/>
      <dgm:spPr/>
      <dgm:t>
        <a:bodyPr/>
        <a:lstStyle/>
        <a:p>
          <a:endParaRPr lang="en-US" dirty="0"/>
        </a:p>
      </dgm:t>
    </dgm:pt>
    <dgm:pt modelId="{F0B375CE-B03E-48EA-837C-4749AEBC3426}" type="sibTrans" cxnId="{4B775848-B03A-452F-9AC1-05B4CF582B5F}">
      <dgm:prSet/>
      <dgm:spPr/>
      <dgm:t>
        <a:bodyPr/>
        <a:lstStyle/>
        <a:p>
          <a:endParaRPr lang="en-US"/>
        </a:p>
      </dgm:t>
    </dgm:pt>
    <dgm:pt modelId="{10221441-D897-496C-B59A-A7BCD777DACD}">
      <dgm:prSet phldrT="[Text]"/>
      <dgm:spPr/>
      <dgm:t>
        <a:bodyPr/>
        <a:lstStyle/>
        <a:p>
          <a:r>
            <a:rPr lang="en-US" dirty="0"/>
            <a:t>Wipe ladder dry</a:t>
          </a:r>
        </a:p>
      </dgm:t>
    </dgm:pt>
    <dgm:pt modelId="{B3D37C25-8872-463D-8E75-FF58468A068C}" type="parTrans" cxnId="{078ED9A6-804D-4E4A-8F32-6BAB1074DF90}">
      <dgm:prSet/>
      <dgm:spPr/>
      <dgm:t>
        <a:bodyPr/>
        <a:lstStyle/>
        <a:p>
          <a:endParaRPr lang="en-US" dirty="0"/>
        </a:p>
      </dgm:t>
    </dgm:pt>
    <dgm:pt modelId="{7541C9D7-BE45-4267-A817-33AD83F0CB30}" type="sibTrans" cxnId="{078ED9A6-804D-4E4A-8F32-6BAB1074DF90}">
      <dgm:prSet/>
      <dgm:spPr/>
      <dgm:t>
        <a:bodyPr/>
        <a:lstStyle/>
        <a:p>
          <a:endParaRPr lang="en-US"/>
        </a:p>
      </dgm:t>
    </dgm:pt>
    <dgm:pt modelId="{7338A519-0AFE-4194-8CB7-B963E0D06B3A}">
      <dgm:prSet phldrT="[Text]"/>
      <dgm:spPr/>
      <dgm:t>
        <a:bodyPr/>
        <a:lstStyle/>
        <a:p>
          <a:r>
            <a:rPr lang="en-US" dirty="0"/>
            <a:t>Look for damage, wear – Report</a:t>
          </a:r>
        </a:p>
      </dgm:t>
    </dgm:pt>
    <dgm:pt modelId="{D46970B2-61FB-4468-A977-2A836CD211DD}" type="parTrans" cxnId="{26E1FAFC-2CCE-4C96-A9E0-E197993205C6}">
      <dgm:prSet/>
      <dgm:spPr/>
      <dgm:t>
        <a:bodyPr/>
        <a:lstStyle/>
        <a:p>
          <a:endParaRPr lang="en-US" dirty="0"/>
        </a:p>
      </dgm:t>
    </dgm:pt>
    <dgm:pt modelId="{D08DD07A-1F46-4E40-97C0-C224094080E7}" type="sibTrans" cxnId="{26E1FAFC-2CCE-4C96-A9E0-E197993205C6}">
      <dgm:prSet/>
      <dgm:spPr/>
      <dgm:t>
        <a:bodyPr/>
        <a:lstStyle/>
        <a:p>
          <a:endParaRPr lang="en-US"/>
        </a:p>
      </dgm:t>
    </dgm:pt>
    <dgm:pt modelId="{214B19B8-CF3F-4886-A954-E350A17D7AC6}">
      <dgm:prSet phldrT="[Text]"/>
      <dgm:spPr/>
      <dgm:t>
        <a:bodyPr/>
        <a:lstStyle/>
        <a:p>
          <a:r>
            <a:rPr lang="en-US" dirty="0"/>
            <a:t>Lubricate where recommended</a:t>
          </a:r>
        </a:p>
      </dgm:t>
    </dgm:pt>
    <dgm:pt modelId="{7F99BD96-085B-4900-8236-C29C259B1E1C}" type="parTrans" cxnId="{19799D4A-0593-4064-9E3C-E8AC3BE2EECB}">
      <dgm:prSet/>
      <dgm:spPr/>
      <dgm:t>
        <a:bodyPr/>
        <a:lstStyle/>
        <a:p>
          <a:endParaRPr lang="en-US" dirty="0"/>
        </a:p>
      </dgm:t>
    </dgm:pt>
    <dgm:pt modelId="{2A3E15BF-3B3B-4044-80D1-867AA1D7A0B7}" type="sibTrans" cxnId="{19799D4A-0593-4064-9E3C-E8AC3BE2EECB}">
      <dgm:prSet/>
      <dgm:spPr/>
      <dgm:t>
        <a:bodyPr/>
        <a:lstStyle/>
        <a:p>
          <a:endParaRPr lang="en-US"/>
        </a:p>
      </dgm:t>
    </dgm:pt>
    <dgm:pt modelId="{011686F4-D9DF-4094-9B44-F051023463D1}" type="pres">
      <dgm:prSet presAssocID="{E38E4131-08FF-42D7-87B6-AFFF29D0409B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3B6C733-4BC6-4AC8-A695-4C6D6BA5C343}" type="pres">
      <dgm:prSet presAssocID="{EC8E0710-B549-4703-9696-7BC7D46A155E}" presName="root1" presStyleCnt="0"/>
      <dgm:spPr/>
    </dgm:pt>
    <dgm:pt modelId="{B6F963B8-AEF5-4C74-8161-0B12C5D02FC8}" type="pres">
      <dgm:prSet presAssocID="{EC8E0710-B549-4703-9696-7BC7D46A155E}" presName="LevelOneTextNode" presStyleLbl="node0" presStyleIdx="0" presStyleCnt="1">
        <dgm:presLayoutVars>
          <dgm:chPref val="3"/>
        </dgm:presLayoutVars>
      </dgm:prSet>
      <dgm:spPr/>
    </dgm:pt>
    <dgm:pt modelId="{2BAFAF09-1943-406F-A492-3360BAF61931}" type="pres">
      <dgm:prSet presAssocID="{EC8E0710-B549-4703-9696-7BC7D46A155E}" presName="level2hierChild" presStyleCnt="0"/>
      <dgm:spPr/>
    </dgm:pt>
    <dgm:pt modelId="{CAD4AFB9-2069-4381-8C9A-730E74583FDF}" type="pres">
      <dgm:prSet presAssocID="{03A9D388-49DE-46CF-9839-DC34ECAF4064}" presName="conn2-1" presStyleLbl="parChTrans1D2" presStyleIdx="0" presStyleCnt="5"/>
      <dgm:spPr/>
    </dgm:pt>
    <dgm:pt modelId="{03CF2B63-846E-49FC-ABF9-63BDB64F0701}" type="pres">
      <dgm:prSet presAssocID="{03A9D388-49DE-46CF-9839-DC34ECAF4064}" presName="connTx" presStyleLbl="parChTrans1D2" presStyleIdx="0" presStyleCnt="5"/>
      <dgm:spPr/>
    </dgm:pt>
    <dgm:pt modelId="{23E082EE-A44C-403D-B495-7E09D0890143}" type="pres">
      <dgm:prSet presAssocID="{1EEA66A2-4AC4-4BA0-B086-970045DB7463}" presName="root2" presStyleCnt="0"/>
      <dgm:spPr/>
    </dgm:pt>
    <dgm:pt modelId="{7C2E9028-0FB4-48FE-B976-F3D6E177E58A}" type="pres">
      <dgm:prSet presAssocID="{1EEA66A2-4AC4-4BA0-B086-970045DB7463}" presName="LevelTwoTextNode" presStyleLbl="node2" presStyleIdx="0" presStyleCnt="5">
        <dgm:presLayoutVars>
          <dgm:chPref val="3"/>
        </dgm:presLayoutVars>
      </dgm:prSet>
      <dgm:spPr/>
    </dgm:pt>
    <dgm:pt modelId="{C676CB2E-EA2C-430F-93A1-ABFF96996D0C}" type="pres">
      <dgm:prSet presAssocID="{1EEA66A2-4AC4-4BA0-B086-970045DB7463}" presName="level3hierChild" presStyleCnt="0"/>
      <dgm:spPr/>
    </dgm:pt>
    <dgm:pt modelId="{B2EC4194-FEED-4793-BB3E-BAA62DC326F3}" type="pres">
      <dgm:prSet presAssocID="{9A16BF07-2BB8-41F9-A789-227001C9E48D}" presName="conn2-1" presStyleLbl="parChTrans1D2" presStyleIdx="1" presStyleCnt="5"/>
      <dgm:spPr/>
    </dgm:pt>
    <dgm:pt modelId="{D00B5C1F-E515-413D-BFE2-95A10C063D0F}" type="pres">
      <dgm:prSet presAssocID="{9A16BF07-2BB8-41F9-A789-227001C9E48D}" presName="connTx" presStyleLbl="parChTrans1D2" presStyleIdx="1" presStyleCnt="5"/>
      <dgm:spPr/>
    </dgm:pt>
    <dgm:pt modelId="{D4A5A904-CB18-44D8-A92D-08B587202858}" type="pres">
      <dgm:prSet presAssocID="{6A5843CF-F406-4ADA-BBB9-825459EF1DB0}" presName="root2" presStyleCnt="0"/>
      <dgm:spPr/>
    </dgm:pt>
    <dgm:pt modelId="{CBDFAE79-AD6F-428C-AFFD-58B8B33B9D91}" type="pres">
      <dgm:prSet presAssocID="{6A5843CF-F406-4ADA-BBB9-825459EF1DB0}" presName="LevelTwoTextNode" presStyleLbl="node2" presStyleIdx="1" presStyleCnt="5">
        <dgm:presLayoutVars>
          <dgm:chPref val="3"/>
        </dgm:presLayoutVars>
      </dgm:prSet>
      <dgm:spPr/>
    </dgm:pt>
    <dgm:pt modelId="{D91AF61A-DAE0-4B44-8B14-8577FCF564A7}" type="pres">
      <dgm:prSet presAssocID="{6A5843CF-F406-4ADA-BBB9-825459EF1DB0}" presName="level3hierChild" presStyleCnt="0"/>
      <dgm:spPr/>
    </dgm:pt>
    <dgm:pt modelId="{9B5D8B56-ABB4-4F96-8EEA-8EB3B978C636}" type="pres">
      <dgm:prSet presAssocID="{B3D37C25-8872-463D-8E75-FF58468A068C}" presName="conn2-1" presStyleLbl="parChTrans1D2" presStyleIdx="2" presStyleCnt="5"/>
      <dgm:spPr/>
    </dgm:pt>
    <dgm:pt modelId="{222C98D7-8792-4527-A428-026E128F2052}" type="pres">
      <dgm:prSet presAssocID="{B3D37C25-8872-463D-8E75-FF58468A068C}" presName="connTx" presStyleLbl="parChTrans1D2" presStyleIdx="2" presStyleCnt="5"/>
      <dgm:spPr/>
    </dgm:pt>
    <dgm:pt modelId="{83C80368-00F8-43AD-9B96-469C272857BE}" type="pres">
      <dgm:prSet presAssocID="{10221441-D897-496C-B59A-A7BCD777DACD}" presName="root2" presStyleCnt="0"/>
      <dgm:spPr/>
    </dgm:pt>
    <dgm:pt modelId="{8CEF31AD-6FA4-43DE-A679-87A06F416466}" type="pres">
      <dgm:prSet presAssocID="{10221441-D897-496C-B59A-A7BCD777DACD}" presName="LevelTwoTextNode" presStyleLbl="node2" presStyleIdx="2" presStyleCnt="5">
        <dgm:presLayoutVars>
          <dgm:chPref val="3"/>
        </dgm:presLayoutVars>
      </dgm:prSet>
      <dgm:spPr/>
    </dgm:pt>
    <dgm:pt modelId="{0E0ACF1D-8B53-4EB7-9BE3-A0E0AA7E5160}" type="pres">
      <dgm:prSet presAssocID="{10221441-D897-496C-B59A-A7BCD777DACD}" presName="level3hierChild" presStyleCnt="0"/>
      <dgm:spPr/>
    </dgm:pt>
    <dgm:pt modelId="{285A3B81-0348-4D11-83AC-0F85A28034C3}" type="pres">
      <dgm:prSet presAssocID="{D46970B2-61FB-4468-A977-2A836CD211DD}" presName="conn2-1" presStyleLbl="parChTrans1D2" presStyleIdx="3" presStyleCnt="5"/>
      <dgm:spPr/>
    </dgm:pt>
    <dgm:pt modelId="{B37E2C6E-E62A-404D-A5EC-1D0784ED2DE0}" type="pres">
      <dgm:prSet presAssocID="{D46970B2-61FB-4468-A977-2A836CD211DD}" presName="connTx" presStyleLbl="parChTrans1D2" presStyleIdx="3" presStyleCnt="5"/>
      <dgm:spPr/>
    </dgm:pt>
    <dgm:pt modelId="{19BC080F-B2B1-45F6-BB87-609FED11FA0E}" type="pres">
      <dgm:prSet presAssocID="{7338A519-0AFE-4194-8CB7-B963E0D06B3A}" presName="root2" presStyleCnt="0"/>
      <dgm:spPr/>
    </dgm:pt>
    <dgm:pt modelId="{99FCDC25-A0CA-4989-A8BB-C97B1059C8C3}" type="pres">
      <dgm:prSet presAssocID="{7338A519-0AFE-4194-8CB7-B963E0D06B3A}" presName="LevelTwoTextNode" presStyleLbl="node2" presStyleIdx="3" presStyleCnt="5">
        <dgm:presLayoutVars>
          <dgm:chPref val="3"/>
        </dgm:presLayoutVars>
      </dgm:prSet>
      <dgm:spPr/>
    </dgm:pt>
    <dgm:pt modelId="{40374354-BBE2-47B7-90D9-8ABE8BCD5392}" type="pres">
      <dgm:prSet presAssocID="{7338A519-0AFE-4194-8CB7-B963E0D06B3A}" presName="level3hierChild" presStyleCnt="0"/>
      <dgm:spPr/>
    </dgm:pt>
    <dgm:pt modelId="{9E360A2D-1A58-41D7-B7CE-B71CC5AF55F1}" type="pres">
      <dgm:prSet presAssocID="{7F99BD96-085B-4900-8236-C29C259B1E1C}" presName="conn2-1" presStyleLbl="parChTrans1D2" presStyleIdx="4" presStyleCnt="5"/>
      <dgm:spPr/>
    </dgm:pt>
    <dgm:pt modelId="{0C081C75-384F-4F9C-A398-75BD544F34AA}" type="pres">
      <dgm:prSet presAssocID="{7F99BD96-085B-4900-8236-C29C259B1E1C}" presName="connTx" presStyleLbl="parChTrans1D2" presStyleIdx="4" presStyleCnt="5"/>
      <dgm:spPr/>
    </dgm:pt>
    <dgm:pt modelId="{A388189F-081D-4A2C-99CB-064D727C6E78}" type="pres">
      <dgm:prSet presAssocID="{214B19B8-CF3F-4886-A954-E350A17D7AC6}" presName="root2" presStyleCnt="0"/>
      <dgm:spPr/>
    </dgm:pt>
    <dgm:pt modelId="{7CDA470B-6B65-479F-9E62-563C747AC223}" type="pres">
      <dgm:prSet presAssocID="{214B19B8-CF3F-4886-A954-E350A17D7AC6}" presName="LevelTwoTextNode" presStyleLbl="node2" presStyleIdx="4" presStyleCnt="5">
        <dgm:presLayoutVars>
          <dgm:chPref val="3"/>
        </dgm:presLayoutVars>
      </dgm:prSet>
      <dgm:spPr/>
    </dgm:pt>
    <dgm:pt modelId="{0DC68BBF-27B9-48CF-8D7B-27452481D136}" type="pres">
      <dgm:prSet presAssocID="{214B19B8-CF3F-4886-A954-E350A17D7AC6}" presName="level3hierChild" presStyleCnt="0"/>
      <dgm:spPr/>
    </dgm:pt>
  </dgm:ptLst>
  <dgm:cxnLst>
    <dgm:cxn modelId="{F8E6D605-39EC-4036-81EB-49C47D1324AA}" type="presOf" srcId="{03A9D388-49DE-46CF-9839-DC34ECAF4064}" destId="{CAD4AFB9-2069-4381-8C9A-730E74583FDF}" srcOrd="0" destOrd="0" presId="urn:microsoft.com/office/officeart/2008/layout/HorizontalMultiLevelHierarchy"/>
    <dgm:cxn modelId="{AADC8906-AAFB-461A-850C-566CEB230A73}" type="presOf" srcId="{EC8E0710-B549-4703-9696-7BC7D46A155E}" destId="{B6F963B8-AEF5-4C74-8161-0B12C5D02FC8}" srcOrd="0" destOrd="0" presId="urn:microsoft.com/office/officeart/2008/layout/HorizontalMultiLevelHierarchy"/>
    <dgm:cxn modelId="{ED678812-84D9-4A06-B86F-CEB8D9860B92}" type="presOf" srcId="{7F99BD96-085B-4900-8236-C29C259B1E1C}" destId="{9E360A2D-1A58-41D7-B7CE-B71CC5AF55F1}" srcOrd="0" destOrd="0" presId="urn:microsoft.com/office/officeart/2008/layout/HorizontalMultiLevelHierarchy"/>
    <dgm:cxn modelId="{A8D4CB17-1D70-48B7-A3AF-3E753C1AF0EC}" type="presOf" srcId="{B3D37C25-8872-463D-8E75-FF58468A068C}" destId="{9B5D8B56-ABB4-4F96-8EEA-8EB3B978C636}" srcOrd="0" destOrd="0" presId="urn:microsoft.com/office/officeart/2008/layout/HorizontalMultiLevelHierarchy"/>
    <dgm:cxn modelId="{38DAEC17-A2A8-4FE7-AE0A-05A4DFAB2719}" type="presOf" srcId="{B3D37C25-8872-463D-8E75-FF58468A068C}" destId="{222C98D7-8792-4527-A428-026E128F2052}" srcOrd="1" destOrd="0" presId="urn:microsoft.com/office/officeart/2008/layout/HorizontalMultiLevelHierarchy"/>
    <dgm:cxn modelId="{751A4B31-0E82-4057-A496-852E07DBA9E4}" type="presOf" srcId="{10221441-D897-496C-B59A-A7BCD777DACD}" destId="{8CEF31AD-6FA4-43DE-A679-87A06F416466}" srcOrd="0" destOrd="0" presId="urn:microsoft.com/office/officeart/2008/layout/HorizontalMultiLevelHierarchy"/>
    <dgm:cxn modelId="{5C843B5F-43A9-4EC3-84CF-79E39E5640AF}" type="presOf" srcId="{D46970B2-61FB-4468-A977-2A836CD211DD}" destId="{B37E2C6E-E62A-404D-A5EC-1D0784ED2DE0}" srcOrd="1" destOrd="0" presId="urn:microsoft.com/office/officeart/2008/layout/HorizontalMultiLevelHierarchy"/>
    <dgm:cxn modelId="{4B775848-B03A-452F-9AC1-05B4CF582B5F}" srcId="{EC8E0710-B549-4703-9696-7BC7D46A155E}" destId="{6A5843CF-F406-4ADA-BBB9-825459EF1DB0}" srcOrd="1" destOrd="0" parTransId="{9A16BF07-2BB8-41F9-A789-227001C9E48D}" sibTransId="{F0B375CE-B03E-48EA-837C-4749AEBC3426}"/>
    <dgm:cxn modelId="{19799D4A-0593-4064-9E3C-E8AC3BE2EECB}" srcId="{EC8E0710-B549-4703-9696-7BC7D46A155E}" destId="{214B19B8-CF3F-4886-A954-E350A17D7AC6}" srcOrd="4" destOrd="0" parTransId="{7F99BD96-085B-4900-8236-C29C259B1E1C}" sibTransId="{2A3E15BF-3B3B-4044-80D1-867AA1D7A0B7}"/>
    <dgm:cxn modelId="{FAC2287D-E586-4A85-82F7-71FE5D16A82F}" type="presOf" srcId="{D46970B2-61FB-4468-A977-2A836CD211DD}" destId="{285A3B81-0348-4D11-83AC-0F85A28034C3}" srcOrd="0" destOrd="0" presId="urn:microsoft.com/office/officeart/2008/layout/HorizontalMultiLevelHierarchy"/>
    <dgm:cxn modelId="{353E2386-F12F-4AA1-B50B-99FEDF4E25B5}" type="presOf" srcId="{6A5843CF-F406-4ADA-BBB9-825459EF1DB0}" destId="{CBDFAE79-AD6F-428C-AFFD-58B8B33B9D91}" srcOrd="0" destOrd="0" presId="urn:microsoft.com/office/officeart/2008/layout/HorizontalMultiLevelHierarchy"/>
    <dgm:cxn modelId="{B610A192-C7E1-40E6-BD63-16503608EEA7}" srcId="{EC8E0710-B549-4703-9696-7BC7D46A155E}" destId="{1EEA66A2-4AC4-4BA0-B086-970045DB7463}" srcOrd="0" destOrd="0" parTransId="{03A9D388-49DE-46CF-9839-DC34ECAF4064}" sibTransId="{8CB845B2-DE4B-4ADD-A144-A39592584CF6}"/>
    <dgm:cxn modelId="{078ED9A6-804D-4E4A-8F32-6BAB1074DF90}" srcId="{EC8E0710-B549-4703-9696-7BC7D46A155E}" destId="{10221441-D897-496C-B59A-A7BCD777DACD}" srcOrd="2" destOrd="0" parTransId="{B3D37C25-8872-463D-8E75-FF58468A068C}" sibTransId="{7541C9D7-BE45-4267-A817-33AD83F0CB30}"/>
    <dgm:cxn modelId="{041D43A8-CA85-4B81-92AA-87AB6CD17686}" type="presOf" srcId="{9A16BF07-2BB8-41F9-A789-227001C9E48D}" destId="{B2EC4194-FEED-4793-BB3E-BAA62DC326F3}" srcOrd="0" destOrd="0" presId="urn:microsoft.com/office/officeart/2008/layout/HorizontalMultiLevelHierarchy"/>
    <dgm:cxn modelId="{E64728AC-949F-46DC-B30F-C797A60D67A0}" type="presOf" srcId="{03A9D388-49DE-46CF-9839-DC34ECAF4064}" destId="{03CF2B63-846E-49FC-ABF9-63BDB64F0701}" srcOrd="1" destOrd="0" presId="urn:microsoft.com/office/officeart/2008/layout/HorizontalMultiLevelHierarchy"/>
    <dgm:cxn modelId="{EDD3A8AD-4351-4994-9E85-5DFB85D07F2B}" srcId="{E38E4131-08FF-42D7-87B6-AFFF29D0409B}" destId="{EC8E0710-B549-4703-9696-7BC7D46A155E}" srcOrd="0" destOrd="0" parTransId="{56A15711-995C-4857-B64C-2E758AFDA4DA}" sibTransId="{47CD97AC-4DC9-4F9F-A602-AB0E0389EF43}"/>
    <dgm:cxn modelId="{5E78A4B8-14B9-47F0-AA62-EDFC1EA0808E}" type="presOf" srcId="{214B19B8-CF3F-4886-A954-E350A17D7AC6}" destId="{7CDA470B-6B65-479F-9E62-563C747AC223}" srcOrd="0" destOrd="0" presId="urn:microsoft.com/office/officeart/2008/layout/HorizontalMultiLevelHierarchy"/>
    <dgm:cxn modelId="{D055E1CE-5AAA-4E93-8FE0-C801340206DF}" type="presOf" srcId="{E38E4131-08FF-42D7-87B6-AFFF29D0409B}" destId="{011686F4-D9DF-4094-9B44-F051023463D1}" srcOrd="0" destOrd="0" presId="urn:microsoft.com/office/officeart/2008/layout/HorizontalMultiLevelHierarchy"/>
    <dgm:cxn modelId="{70414DD8-4A2D-4A4A-9EA8-6768C6993F03}" type="presOf" srcId="{1EEA66A2-4AC4-4BA0-B086-970045DB7463}" destId="{7C2E9028-0FB4-48FE-B976-F3D6E177E58A}" srcOrd="0" destOrd="0" presId="urn:microsoft.com/office/officeart/2008/layout/HorizontalMultiLevelHierarchy"/>
    <dgm:cxn modelId="{BA2561EE-CE32-496A-A795-EB86B3E5C15B}" type="presOf" srcId="{9A16BF07-2BB8-41F9-A789-227001C9E48D}" destId="{D00B5C1F-E515-413D-BFE2-95A10C063D0F}" srcOrd="1" destOrd="0" presId="urn:microsoft.com/office/officeart/2008/layout/HorizontalMultiLevelHierarchy"/>
    <dgm:cxn modelId="{CC437EF7-12B5-43C1-9F15-DA8E24557AFC}" type="presOf" srcId="{7338A519-0AFE-4194-8CB7-B963E0D06B3A}" destId="{99FCDC25-A0CA-4989-A8BB-C97B1059C8C3}" srcOrd="0" destOrd="0" presId="urn:microsoft.com/office/officeart/2008/layout/HorizontalMultiLevelHierarchy"/>
    <dgm:cxn modelId="{D8AAA1FC-56CE-425D-8145-682FB8617D53}" type="presOf" srcId="{7F99BD96-085B-4900-8236-C29C259B1E1C}" destId="{0C081C75-384F-4F9C-A398-75BD544F34AA}" srcOrd="1" destOrd="0" presId="urn:microsoft.com/office/officeart/2008/layout/HorizontalMultiLevelHierarchy"/>
    <dgm:cxn modelId="{26E1FAFC-2CCE-4C96-A9E0-E197993205C6}" srcId="{EC8E0710-B549-4703-9696-7BC7D46A155E}" destId="{7338A519-0AFE-4194-8CB7-B963E0D06B3A}" srcOrd="3" destOrd="0" parTransId="{D46970B2-61FB-4468-A977-2A836CD211DD}" sibTransId="{D08DD07A-1F46-4E40-97C0-C224094080E7}"/>
    <dgm:cxn modelId="{E3AAA5AA-F9C5-4BEA-8857-77EF15B4F864}" type="presParOf" srcId="{011686F4-D9DF-4094-9B44-F051023463D1}" destId="{A3B6C733-4BC6-4AC8-A695-4C6D6BA5C343}" srcOrd="0" destOrd="0" presId="urn:microsoft.com/office/officeart/2008/layout/HorizontalMultiLevelHierarchy"/>
    <dgm:cxn modelId="{36E29860-AB60-4BE3-A1D8-29192B0C93DD}" type="presParOf" srcId="{A3B6C733-4BC6-4AC8-A695-4C6D6BA5C343}" destId="{B6F963B8-AEF5-4C74-8161-0B12C5D02FC8}" srcOrd="0" destOrd="0" presId="urn:microsoft.com/office/officeart/2008/layout/HorizontalMultiLevelHierarchy"/>
    <dgm:cxn modelId="{9F859D9F-3768-4CF5-BD2C-D068DABF12E2}" type="presParOf" srcId="{A3B6C733-4BC6-4AC8-A695-4C6D6BA5C343}" destId="{2BAFAF09-1943-406F-A492-3360BAF61931}" srcOrd="1" destOrd="0" presId="urn:microsoft.com/office/officeart/2008/layout/HorizontalMultiLevelHierarchy"/>
    <dgm:cxn modelId="{D12D512D-F2CC-43A8-851D-280993383D95}" type="presParOf" srcId="{2BAFAF09-1943-406F-A492-3360BAF61931}" destId="{CAD4AFB9-2069-4381-8C9A-730E74583FDF}" srcOrd="0" destOrd="0" presId="urn:microsoft.com/office/officeart/2008/layout/HorizontalMultiLevelHierarchy"/>
    <dgm:cxn modelId="{2C56E326-21D2-447F-B4B1-400409A2D948}" type="presParOf" srcId="{CAD4AFB9-2069-4381-8C9A-730E74583FDF}" destId="{03CF2B63-846E-49FC-ABF9-63BDB64F0701}" srcOrd="0" destOrd="0" presId="urn:microsoft.com/office/officeart/2008/layout/HorizontalMultiLevelHierarchy"/>
    <dgm:cxn modelId="{BAD95289-73C3-4BFA-990B-A6200D443D93}" type="presParOf" srcId="{2BAFAF09-1943-406F-A492-3360BAF61931}" destId="{23E082EE-A44C-403D-B495-7E09D0890143}" srcOrd="1" destOrd="0" presId="urn:microsoft.com/office/officeart/2008/layout/HorizontalMultiLevelHierarchy"/>
    <dgm:cxn modelId="{D57A3B8E-41F3-4DE9-90A2-EBB9418B663E}" type="presParOf" srcId="{23E082EE-A44C-403D-B495-7E09D0890143}" destId="{7C2E9028-0FB4-48FE-B976-F3D6E177E58A}" srcOrd="0" destOrd="0" presId="urn:microsoft.com/office/officeart/2008/layout/HorizontalMultiLevelHierarchy"/>
    <dgm:cxn modelId="{BAB086D3-9718-450A-9870-04587B91F073}" type="presParOf" srcId="{23E082EE-A44C-403D-B495-7E09D0890143}" destId="{C676CB2E-EA2C-430F-93A1-ABFF96996D0C}" srcOrd="1" destOrd="0" presId="urn:microsoft.com/office/officeart/2008/layout/HorizontalMultiLevelHierarchy"/>
    <dgm:cxn modelId="{068B1524-8855-461E-B535-E7BA26913B8E}" type="presParOf" srcId="{2BAFAF09-1943-406F-A492-3360BAF61931}" destId="{B2EC4194-FEED-4793-BB3E-BAA62DC326F3}" srcOrd="2" destOrd="0" presId="urn:microsoft.com/office/officeart/2008/layout/HorizontalMultiLevelHierarchy"/>
    <dgm:cxn modelId="{86B16B62-F7ED-4747-BC61-8465B130B8ED}" type="presParOf" srcId="{B2EC4194-FEED-4793-BB3E-BAA62DC326F3}" destId="{D00B5C1F-E515-413D-BFE2-95A10C063D0F}" srcOrd="0" destOrd="0" presId="urn:microsoft.com/office/officeart/2008/layout/HorizontalMultiLevelHierarchy"/>
    <dgm:cxn modelId="{B47A19CB-9726-48CF-9C80-4D3ACA462FDE}" type="presParOf" srcId="{2BAFAF09-1943-406F-A492-3360BAF61931}" destId="{D4A5A904-CB18-44D8-A92D-08B587202858}" srcOrd="3" destOrd="0" presId="urn:microsoft.com/office/officeart/2008/layout/HorizontalMultiLevelHierarchy"/>
    <dgm:cxn modelId="{1A8653E1-EE2C-4B30-AD5B-C1109782C102}" type="presParOf" srcId="{D4A5A904-CB18-44D8-A92D-08B587202858}" destId="{CBDFAE79-AD6F-428C-AFFD-58B8B33B9D91}" srcOrd="0" destOrd="0" presId="urn:microsoft.com/office/officeart/2008/layout/HorizontalMultiLevelHierarchy"/>
    <dgm:cxn modelId="{ED7B98BD-421E-4197-A365-C316E03AEA76}" type="presParOf" srcId="{D4A5A904-CB18-44D8-A92D-08B587202858}" destId="{D91AF61A-DAE0-4B44-8B14-8577FCF564A7}" srcOrd="1" destOrd="0" presId="urn:microsoft.com/office/officeart/2008/layout/HorizontalMultiLevelHierarchy"/>
    <dgm:cxn modelId="{1455488E-1B44-48F5-8269-E8F259A9E956}" type="presParOf" srcId="{2BAFAF09-1943-406F-A492-3360BAF61931}" destId="{9B5D8B56-ABB4-4F96-8EEA-8EB3B978C636}" srcOrd="4" destOrd="0" presId="urn:microsoft.com/office/officeart/2008/layout/HorizontalMultiLevelHierarchy"/>
    <dgm:cxn modelId="{A9CCD669-75D6-4FCC-88C1-BA488A7CD350}" type="presParOf" srcId="{9B5D8B56-ABB4-4F96-8EEA-8EB3B978C636}" destId="{222C98D7-8792-4527-A428-026E128F2052}" srcOrd="0" destOrd="0" presId="urn:microsoft.com/office/officeart/2008/layout/HorizontalMultiLevelHierarchy"/>
    <dgm:cxn modelId="{B011617D-799B-4FBE-83D0-CE0472955706}" type="presParOf" srcId="{2BAFAF09-1943-406F-A492-3360BAF61931}" destId="{83C80368-00F8-43AD-9B96-469C272857BE}" srcOrd="5" destOrd="0" presId="urn:microsoft.com/office/officeart/2008/layout/HorizontalMultiLevelHierarchy"/>
    <dgm:cxn modelId="{D9FEC7AB-D603-4066-977B-9428B7FDB136}" type="presParOf" srcId="{83C80368-00F8-43AD-9B96-469C272857BE}" destId="{8CEF31AD-6FA4-43DE-A679-87A06F416466}" srcOrd="0" destOrd="0" presId="urn:microsoft.com/office/officeart/2008/layout/HorizontalMultiLevelHierarchy"/>
    <dgm:cxn modelId="{5F67BA25-5ED9-40ED-B29F-2A0020426E64}" type="presParOf" srcId="{83C80368-00F8-43AD-9B96-469C272857BE}" destId="{0E0ACF1D-8B53-4EB7-9BE3-A0E0AA7E5160}" srcOrd="1" destOrd="0" presId="urn:microsoft.com/office/officeart/2008/layout/HorizontalMultiLevelHierarchy"/>
    <dgm:cxn modelId="{B53A1825-D33B-49C1-A140-F0657C93A7D2}" type="presParOf" srcId="{2BAFAF09-1943-406F-A492-3360BAF61931}" destId="{285A3B81-0348-4D11-83AC-0F85A28034C3}" srcOrd="6" destOrd="0" presId="urn:microsoft.com/office/officeart/2008/layout/HorizontalMultiLevelHierarchy"/>
    <dgm:cxn modelId="{01FF4EB3-E294-4F4A-8E01-38FA29742AF2}" type="presParOf" srcId="{285A3B81-0348-4D11-83AC-0F85A28034C3}" destId="{B37E2C6E-E62A-404D-A5EC-1D0784ED2DE0}" srcOrd="0" destOrd="0" presId="urn:microsoft.com/office/officeart/2008/layout/HorizontalMultiLevelHierarchy"/>
    <dgm:cxn modelId="{291BAD93-9513-4706-B210-ABA478CAFE5E}" type="presParOf" srcId="{2BAFAF09-1943-406F-A492-3360BAF61931}" destId="{19BC080F-B2B1-45F6-BB87-609FED11FA0E}" srcOrd="7" destOrd="0" presId="urn:microsoft.com/office/officeart/2008/layout/HorizontalMultiLevelHierarchy"/>
    <dgm:cxn modelId="{8B790CC2-DB53-45C3-A20C-066BE7DD8407}" type="presParOf" srcId="{19BC080F-B2B1-45F6-BB87-609FED11FA0E}" destId="{99FCDC25-A0CA-4989-A8BB-C97B1059C8C3}" srcOrd="0" destOrd="0" presId="urn:microsoft.com/office/officeart/2008/layout/HorizontalMultiLevelHierarchy"/>
    <dgm:cxn modelId="{86613397-0857-438E-83BB-E45907E915B0}" type="presParOf" srcId="{19BC080F-B2B1-45F6-BB87-609FED11FA0E}" destId="{40374354-BBE2-47B7-90D9-8ABE8BCD5392}" srcOrd="1" destOrd="0" presId="urn:microsoft.com/office/officeart/2008/layout/HorizontalMultiLevelHierarchy"/>
    <dgm:cxn modelId="{85FFDD9A-C40C-4FBB-9C45-F03C9981682B}" type="presParOf" srcId="{2BAFAF09-1943-406F-A492-3360BAF61931}" destId="{9E360A2D-1A58-41D7-B7CE-B71CC5AF55F1}" srcOrd="8" destOrd="0" presId="urn:microsoft.com/office/officeart/2008/layout/HorizontalMultiLevelHierarchy"/>
    <dgm:cxn modelId="{44E94194-EA69-47D8-AED0-074C610B1333}" type="presParOf" srcId="{9E360A2D-1A58-41D7-B7CE-B71CC5AF55F1}" destId="{0C081C75-384F-4F9C-A398-75BD544F34AA}" srcOrd="0" destOrd="0" presId="urn:microsoft.com/office/officeart/2008/layout/HorizontalMultiLevelHierarchy"/>
    <dgm:cxn modelId="{BD170DA6-F3B1-4B80-9A5F-240D75F22DDA}" type="presParOf" srcId="{2BAFAF09-1943-406F-A492-3360BAF61931}" destId="{A388189F-081D-4A2C-99CB-064D727C6E78}" srcOrd="9" destOrd="0" presId="urn:microsoft.com/office/officeart/2008/layout/HorizontalMultiLevelHierarchy"/>
    <dgm:cxn modelId="{D93EF439-046F-49DA-9A6F-664A89E26006}" type="presParOf" srcId="{A388189F-081D-4A2C-99CB-064D727C6E78}" destId="{7CDA470B-6B65-479F-9E62-563C747AC223}" srcOrd="0" destOrd="0" presId="urn:microsoft.com/office/officeart/2008/layout/HorizontalMultiLevelHierarchy"/>
    <dgm:cxn modelId="{70B6139C-C21F-4FCD-AAE0-1396429CB9F3}" type="presParOf" srcId="{A388189F-081D-4A2C-99CB-064D727C6E78}" destId="{0DC68BBF-27B9-48CF-8D7B-27452481D136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1071861-94A6-44BC-A6FB-9FFE0E98E19D}" type="doc">
      <dgm:prSet loTypeId="urn:microsoft.com/office/officeart/2005/8/layout/hierarchy3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2E6E49D0-86EC-4D75-AD73-01EE9077C7FC}">
      <dgm:prSet phldrT="[Text]"/>
      <dgm:spPr/>
      <dgm:t>
        <a:bodyPr/>
        <a:lstStyle/>
        <a:p>
          <a:r>
            <a:rPr lang="en-US" dirty="0"/>
            <a:t>Maintenance – State of readiness</a:t>
          </a:r>
        </a:p>
      </dgm:t>
    </dgm:pt>
    <dgm:pt modelId="{21B154E0-CEE0-4995-9C06-41134692AD59}" type="parTrans" cxnId="{03666323-4C13-4055-97CD-5A73B8FDA795}">
      <dgm:prSet/>
      <dgm:spPr/>
      <dgm:t>
        <a:bodyPr/>
        <a:lstStyle/>
        <a:p>
          <a:endParaRPr lang="en-US"/>
        </a:p>
      </dgm:t>
    </dgm:pt>
    <dgm:pt modelId="{3074C649-6676-46CA-BCA0-0A04555E1A39}" type="sibTrans" cxnId="{03666323-4C13-4055-97CD-5A73B8FDA795}">
      <dgm:prSet/>
      <dgm:spPr/>
      <dgm:t>
        <a:bodyPr/>
        <a:lstStyle/>
        <a:p>
          <a:endParaRPr lang="en-US"/>
        </a:p>
      </dgm:t>
    </dgm:pt>
    <dgm:pt modelId="{8DB7150C-423B-4CCE-BAE9-7A857D867CF4}">
      <dgm:prSet phldrT="[Text]"/>
      <dgm:spPr/>
      <dgm:t>
        <a:bodyPr/>
        <a:lstStyle/>
        <a:p>
          <a:r>
            <a:rPr lang="en-US" dirty="0"/>
            <a:t>Firefighters perform per SOPs</a:t>
          </a:r>
        </a:p>
      </dgm:t>
    </dgm:pt>
    <dgm:pt modelId="{DCC1927C-2277-485F-964A-48C345193720}" type="parTrans" cxnId="{C91B0A3B-7733-495C-B33B-2DD0C8564A0D}">
      <dgm:prSet/>
      <dgm:spPr/>
      <dgm:t>
        <a:bodyPr/>
        <a:lstStyle/>
        <a:p>
          <a:endParaRPr lang="en-US" dirty="0"/>
        </a:p>
      </dgm:t>
    </dgm:pt>
    <dgm:pt modelId="{6116DB0F-54B4-4530-ADD1-583ADC57DF77}" type="sibTrans" cxnId="{C91B0A3B-7733-495C-B33B-2DD0C8564A0D}">
      <dgm:prSet/>
      <dgm:spPr/>
      <dgm:t>
        <a:bodyPr/>
        <a:lstStyle/>
        <a:p>
          <a:endParaRPr lang="en-US"/>
        </a:p>
      </dgm:t>
    </dgm:pt>
    <dgm:pt modelId="{6C3A6931-2482-401B-B542-BC03FF642B95}">
      <dgm:prSet phldrT="[Text]"/>
      <dgm:spPr/>
      <dgm:t>
        <a:bodyPr/>
        <a:lstStyle/>
        <a:p>
          <a:r>
            <a:rPr lang="en-US" dirty="0"/>
            <a:t>General requirements</a:t>
          </a:r>
        </a:p>
      </dgm:t>
    </dgm:pt>
    <dgm:pt modelId="{35AB1BFF-BB9A-4320-8330-C3F27E315973}" type="parTrans" cxnId="{A7F68AF4-4467-480B-943A-26C474D647E2}">
      <dgm:prSet/>
      <dgm:spPr/>
      <dgm:t>
        <a:bodyPr/>
        <a:lstStyle/>
        <a:p>
          <a:endParaRPr lang="en-US" dirty="0"/>
        </a:p>
      </dgm:t>
    </dgm:pt>
    <dgm:pt modelId="{ABDD8B44-DAB1-4494-B9F5-979D46478F63}" type="sibTrans" cxnId="{A7F68AF4-4467-480B-943A-26C474D647E2}">
      <dgm:prSet/>
      <dgm:spPr/>
      <dgm:t>
        <a:bodyPr/>
        <a:lstStyle/>
        <a:p>
          <a:endParaRPr lang="en-US"/>
        </a:p>
      </dgm:t>
    </dgm:pt>
    <dgm:pt modelId="{7FF97C69-0923-4EC1-9698-DD6C246C42E0}">
      <dgm:prSet phldrT="[Text]"/>
      <dgm:spPr/>
      <dgm:t>
        <a:bodyPr/>
        <a:lstStyle/>
        <a:p>
          <a:r>
            <a:rPr lang="en-US" dirty="0"/>
            <a:t>Repair – Restore, replace damage</a:t>
          </a:r>
        </a:p>
      </dgm:t>
    </dgm:pt>
    <dgm:pt modelId="{5B10C8AD-C8BD-43FE-ABAE-ADD75C63A335}" type="parTrans" cxnId="{AB1066D6-B476-45A6-A6B2-C1C600BEE8B5}">
      <dgm:prSet/>
      <dgm:spPr/>
      <dgm:t>
        <a:bodyPr/>
        <a:lstStyle/>
        <a:p>
          <a:endParaRPr lang="en-US"/>
        </a:p>
      </dgm:t>
    </dgm:pt>
    <dgm:pt modelId="{1696222E-ED42-46CD-BA50-B716837A58D0}" type="sibTrans" cxnId="{AB1066D6-B476-45A6-A6B2-C1C600BEE8B5}">
      <dgm:prSet/>
      <dgm:spPr/>
      <dgm:t>
        <a:bodyPr/>
        <a:lstStyle/>
        <a:p>
          <a:endParaRPr lang="en-US"/>
        </a:p>
      </dgm:t>
    </dgm:pt>
    <dgm:pt modelId="{416FF6DF-58F5-47F3-94BE-51005828F296}">
      <dgm:prSet phldrT="[Text]"/>
      <dgm:spPr/>
      <dgm:t>
        <a:bodyPr/>
        <a:lstStyle/>
        <a:p>
          <a:r>
            <a:rPr lang="en-US" dirty="0"/>
            <a:t>Trained technician</a:t>
          </a:r>
        </a:p>
      </dgm:t>
    </dgm:pt>
    <dgm:pt modelId="{378E24E6-CF8E-4F11-BAA4-779FBA22FDE6}" type="parTrans" cxnId="{2F8E21F1-639B-49AD-A1D0-9419E3E917CD}">
      <dgm:prSet/>
      <dgm:spPr/>
      <dgm:t>
        <a:bodyPr/>
        <a:lstStyle/>
        <a:p>
          <a:endParaRPr lang="en-US" dirty="0"/>
        </a:p>
      </dgm:t>
    </dgm:pt>
    <dgm:pt modelId="{8B044E44-42B2-47E4-9F63-7763C017FBE7}" type="sibTrans" cxnId="{2F8E21F1-639B-49AD-A1D0-9419E3E917CD}">
      <dgm:prSet/>
      <dgm:spPr/>
      <dgm:t>
        <a:bodyPr/>
        <a:lstStyle/>
        <a:p>
          <a:endParaRPr lang="en-US"/>
        </a:p>
      </dgm:t>
    </dgm:pt>
    <dgm:pt modelId="{B899B4FB-22EC-4DE2-B6B5-1E3FDDD2348C}" type="pres">
      <dgm:prSet presAssocID="{A1071861-94A6-44BC-A6FB-9FFE0E98E19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DC4D132-6485-4FE1-855D-5DDE49858C34}" type="pres">
      <dgm:prSet presAssocID="{2E6E49D0-86EC-4D75-AD73-01EE9077C7FC}" presName="root" presStyleCnt="0"/>
      <dgm:spPr/>
    </dgm:pt>
    <dgm:pt modelId="{83EC6FA6-9DC5-47A8-ACC6-98C68BB9AFDC}" type="pres">
      <dgm:prSet presAssocID="{2E6E49D0-86EC-4D75-AD73-01EE9077C7FC}" presName="rootComposite" presStyleCnt="0"/>
      <dgm:spPr/>
    </dgm:pt>
    <dgm:pt modelId="{D200C772-FDE4-4BD3-9BC1-14CFCFE3D5D0}" type="pres">
      <dgm:prSet presAssocID="{2E6E49D0-86EC-4D75-AD73-01EE9077C7FC}" presName="rootText" presStyleLbl="node1" presStyleIdx="0" presStyleCnt="2"/>
      <dgm:spPr/>
    </dgm:pt>
    <dgm:pt modelId="{762FEE3B-CC56-49BE-9A24-E968C112F5CE}" type="pres">
      <dgm:prSet presAssocID="{2E6E49D0-86EC-4D75-AD73-01EE9077C7FC}" presName="rootConnector" presStyleLbl="node1" presStyleIdx="0" presStyleCnt="2"/>
      <dgm:spPr/>
    </dgm:pt>
    <dgm:pt modelId="{1573D357-0C2B-4FD6-BE6C-C3651AC9C1C6}" type="pres">
      <dgm:prSet presAssocID="{2E6E49D0-86EC-4D75-AD73-01EE9077C7FC}" presName="childShape" presStyleCnt="0"/>
      <dgm:spPr/>
    </dgm:pt>
    <dgm:pt modelId="{E12300F9-E13A-472B-A8C7-A03F9AC3B13A}" type="pres">
      <dgm:prSet presAssocID="{DCC1927C-2277-485F-964A-48C345193720}" presName="Name13" presStyleLbl="parChTrans1D2" presStyleIdx="0" presStyleCnt="3"/>
      <dgm:spPr/>
    </dgm:pt>
    <dgm:pt modelId="{08D6EE55-F994-401D-85F6-A757EF91F200}" type="pres">
      <dgm:prSet presAssocID="{8DB7150C-423B-4CCE-BAE9-7A857D867CF4}" presName="childText" presStyleLbl="bgAcc1" presStyleIdx="0" presStyleCnt="3">
        <dgm:presLayoutVars>
          <dgm:bulletEnabled val="1"/>
        </dgm:presLayoutVars>
      </dgm:prSet>
      <dgm:spPr/>
    </dgm:pt>
    <dgm:pt modelId="{B81A060C-5C95-4375-8C7F-035C90CD6229}" type="pres">
      <dgm:prSet presAssocID="{35AB1BFF-BB9A-4320-8330-C3F27E315973}" presName="Name13" presStyleLbl="parChTrans1D2" presStyleIdx="1" presStyleCnt="3"/>
      <dgm:spPr/>
    </dgm:pt>
    <dgm:pt modelId="{C46E9C63-E398-45C5-A0FA-1ACBB00E5172}" type="pres">
      <dgm:prSet presAssocID="{6C3A6931-2482-401B-B542-BC03FF642B95}" presName="childText" presStyleLbl="bgAcc1" presStyleIdx="1" presStyleCnt="3">
        <dgm:presLayoutVars>
          <dgm:bulletEnabled val="1"/>
        </dgm:presLayoutVars>
      </dgm:prSet>
      <dgm:spPr/>
    </dgm:pt>
    <dgm:pt modelId="{70E9ED3A-6C86-4BAE-AA89-3F86CB05BD41}" type="pres">
      <dgm:prSet presAssocID="{7FF97C69-0923-4EC1-9698-DD6C246C42E0}" presName="root" presStyleCnt="0"/>
      <dgm:spPr/>
    </dgm:pt>
    <dgm:pt modelId="{B020FBE6-77D2-4CFE-828E-CE632937A502}" type="pres">
      <dgm:prSet presAssocID="{7FF97C69-0923-4EC1-9698-DD6C246C42E0}" presName="rootComposite" presStyleCnt="0"/>
      <dgm:spPr/>
    </dgm:pt>
    <dgm:pt modelId="{8B5FA2F3-2EE6-4069-901D-07FDFAA9861C}" type="pres">
      <dgm:prSet presAssocID="{7FF97C69-0923-4EC1-9698-DD6C246C42E0}" presName="rootText" presStyleLbl="node1" presStyleIdx="1" presStyleCnt="2"/>
      <dgm:spPr/>
    </dgm:pt>
    <dgm:pt modelId="{9772F1C7-417B-4ECA-ABB7-8D3924FA7512}" type="pres">
      <dgm:prSet presAssocID="{7FF97C69-0923-4EC1-9698-DD6C246C42E0}" presName="rootConnector" presStyleLbl="node1" presStyleIdx="1" presStyleCnt="2"/>
      <dgm:spPr/>
    </dgm:pt>
    <dgm:pt modelId="{BD1517EE-3FE9-47D2-BFBE-F7822CC29682}" type="pres">
      <dgm:prSet presAssocID="{7FF97C69-0923-4EC1-9698-DD6C246C42E0}" presName="childShape" presStyleCnt="0"/>
      <dgm:spPr/>
    </dgm:pt>
    <dgm:pt modelId="{393B946D-8FBB-4501-BA9A-2339FB064721}" type="pres">
      <dgm:prSet presAssocID="{378E24E6-CF8E-4F11-BAA4-779FBA22FDE6}" presName="Name13" presStyleLbl="parChTrans1D2" presStyleIdx="2" presStyleCnt="3"/>
      <dgm:spPr/>
    </dgm:pt>
    <dgm:pt modelId="{A3677DE4-2944-40C7-96E1-90C43233D4DB}" type="pres">
      <dgm:prSet presAssocID="{416FF6DF-58F5-47F3-94BE-51005828F296}" presName="childText" presStyleLbl="bgAcc1" presStyleIdx="2" presStyleCnt="3">
        <dgm:presLayoutVars>
          <dgm:bulletEnabled val="1"/>
        </dgm:presLayoutVars>
      </dgm:prSet>
      <dgm:spPr/>
    </dgm:pt>
  </dgm:ptLst>
  <dgm:cxnLst>
    <dgm:cxn modelId="{03666323-4C13-4055-97CD-5A73B8FDA795}" srcId="{A1071861-94A6-44BC-A6FB-9FFE0E98E19D}" destId="{2E6E49D0-86EC-4D75-AD73-01EE9077C7FC}" srcOrd="0" destOrd="0" parTransId="{21B154E0-CEE0-4995-9C06-41134692AD59}" sibTransId="{3074C649-6676-46CA-BCA0-0A04555E1A39}"/>
    <dgm:cxn modelId="{C91B0A3B-7733-495C-B33B-2DD0C8564A0D}" srcId="{2E6E49D0-86EC-4D75-AD73-01EE9077C7FC}" destId="{8DB7150C-423B-4CCE-BAE9-7A857D867CF4}" srcOrd="0" destOrd="0" parTransId="{DCC1927C-2277-485F-964A-48C345193720}" sibTransId="{6116DB0F-54B4-4530-ADD1-583ADC57DF77}"/>
    <dgm:cxn modelId="{9773655E-E802-4444-A839-09F675AC2043}" type="presOf" srcId="{A1071861-94A6-44BC-A6FB-9FFE0E98E19D}" destId="{B899B4FB-22EC-4DE2-B6B5-1E3FDDD2348C}" srcOrd="0" destOrd="0" presId="urn:microsoft.com/office/officeart/2005/8/layout/hierarchy3"/>
    <dgm:cxn modelId="{29957E6D-7908-4297-AC3D-82B7AA24ED0B}" type="presOf" srcId="{2E6E49D0-86EC-4D75-AD73-01EE9077C7FC}" destId="{762FEE3B-CC56-49BE-9A24-E968C112F5CE}" srcOrd="1" destOrd="0" presId="urn:microsoft.com/office/officeart/2005/8/layout/hierarchy3"/>
    <dgm:cxn modelId="{EB861B71-6A9D-49C5-9CEC-1B58A2FA366A}" type="presOf" srcId="{DCC1927C-2277-485F-964A-48C345193720}" destId="{E12300F9-E13A-472B-A8C7-A03F9AC3B13A}" srcOrd="0" destOrd="0" presId="urn:microsoft.com/office/officeart/2005/8/layout/hierarchy3"/>
    <dgm:cxn modelId="{014EFB78-4527-460E-ADD1-FCB4989C98AA}" type="presOf" srcId="{378E24E6-CF8E-4F11-BAA4-779FBA22FDE6}" destId="{393B946D-8FBB-4501-BA9A-2339FB064721}" srcOrd="0" destOrd="0" presId="urn:microsoft.com/office/officeart/2005/8/layout/hierarchy3"/>
    <dgm:cxn modelId="{10A3B87F-C04A-40D3-9312-475990D983FE}" type="presOf" srcId="{8DB7150C-423B-4CCE-BAE9-7A857D867CF4}" destId="{08D6EE55-F994-401D-85F6-A757EF91F200}" srcOrd="0" destOrd="0" presId="urn:microsoft.com/office/officeart/2005/8/layout/hierarchy3"/>
    <dgm:cxn modelId="{7BF7D89C-1079-4EDD-87E2-2E2319441A13}" type="presOf" srcId="{35AB1BFF-BB9A-4320-8330-C3F27E315973}" destId="{B81A060C-5C95-4375-8C7F-035C90CD6229}" srcOrd="0" destOrd="0" presId="urn:microsoft.com/office/officeart/2005/8/layout/hierarchy3"/>
    <dgm:cxn modelId="{D3644FA6-BC71-4767-87E1-B3D685B4EF1C}" type="presOf" srcId="{7FF97C69-0923-4EC1-9698-DD6C246C42E0}" destId="{9772F1C7-417B-4ECA-ABB7-8D3924FA7512}" srcOrd="1" destOrd="0" presId="urn:microsoft.com/office/officeart/2005/8/layout/hierarchy3"/>
    <dgm:cxn modelId="{E2D2CDB7-C9BA-464B-B16B-18FD29686E66}" type="presOf" srcId="{7FF97C69-0923-4EC1-9698-DD6C246C42E0}" destId="{8B5FA2F3-2EE6-4069-901D-07FDFAA9861C}" srcOrd="0" destOrd="0" presId="urn:microsoft.com/office/officeart/2005/8/layout/hierarchy3"/>
    <dgm:cxn modelId="{750FF9D3-02F5-483B-BCA4-96E7D86A2B08}" type="presOf" srcId="{6C3A6931-2482-401B-B542-BC03FF642B95}" destId="{C46E9C63-E398-45C5-A0FA-1ACBB00E5172}" srcOrd="0" destOrd="0" presId="urn:microsoft.com/office/officeart/2005/8/layout/hierarchy3"/>
    <dgm:cxn modelId="{AB1066D6-B476-45A6-A6B2-C1C600BEE8B5}" srcId="{A1071861-94A6-44BC-A6FB-9FFE0E98E19D}" destId="{7FF97C69-0923-4EC1-9698-DD6C246C42E0}" srcOrd="1" destOrd="0" parTransId="{5B10C8AD-C8BD-43FE-ABAE-ADD75C63A335}" sibTransId="{1696222E-ED42-46CD-BA50-B716837A58D0}"/>
    <dgm:cxn modelId="{73AF9CED-6CD2-41D1-9005-8F73C387CCAA}" type="presOf" srcId="{2E6E49D0-86EC-4D75-AD73-01EE9077C7FC}" destId="{D200C772-FDE4-4BD3-9BC1-14CFCFE3D5D0}" srcOrd="0" destOrd="0" presId="urn:microsoft.com/office/officeart/2005/8/layout/hierarchy3"/>
    <dgm:cxn modelId="{2F8E21F1-639B-49AD-A1D0-9419E3E917CD}" srcId="{7FF97C69-0923-4EC1-9698-DD6C246C42E0}" destId="{416FF6DF-58F5-47F3-94BE-51005828F296}" srcOrd="0" destOrd="0" parTransId="{378E24E6-CF8E-4F11-BAA4-779FBA22FDE6}" sibTransId="{8B044E44-42B2-47E4-9F63-7763C017FBE7}"/>
    <dgm:cxn modelId="{A7F68AF4-4467-480B-943A-26C474D647E2}" srcId="{2E6E49D0-86EC-4D75-AD73-01EE9077C7FC}" destId="{6C3A6931-2482-401B-B542-BC03FF642B95}" srcOrd="1" destOrd="0" parTransId="{35AB1BFF-BB9A-4320-8330-C3F27E315973}" sibTransId="{ABDD8B44-DAB1-4494-B9F5-979D46478F63}"/>
    <dgm:cxn modelId="{E5E3D1FC-565A-4B90-BD4B-E42DA64960FD}" type="presOf" srcId="{416FF6DF-58F5-47F3-94BE-51005828F296}" destId="{A3677DE4-2944-40C7-96E1-90C43233D4DB}" srcOrd="0" destOrd="0" presId="urn:microsoft.com/office/officeart/2005/8/layout/hierarchy3"/>
    <dgm:cxn modelId="{9C6614C9-D6C4-409C-9E13-8C09796370E4}" type="presParOf" srcId="{B899B4FB-22EC-4DE2-B6B5-1E3FDDD2348C}" destId="{0DC4D132-6485-4FE1-855D-5DDE49858C34}" srcOrd="0" destOrd="0" presId="urn:microsoft.com/office/officeart/2005/8/layout/hierarchy3"/>
    <dgm:cxn modelId="{8BA93315-8DA6-4846-B4A5-A7EC25E56320}" type="presParOf" srcId="{0DC4D132-6485-4FE1-855D-5DDE49858C34}" destId="{83EC6FA6-9DC5-47A8-ACC6-98C68BB9AFDC}" srcOrd="0" destOrd="0" presId="urn:microsoft.com/office/officeart/2005/8/layout/hierarchy3"/>
    <dgm:cxn modelId="{CE37F4C7-B72C-4148-94ED-2F913A4D5B85}" type="presParOf" srcId="{83EC6FA6-9DC5-47A8-ACC6-98C68BB9AFDC}" destId="{D200C772-FDE4-4BD3-9BC1-14CFCFE3D5D0}" srcOrd="0" destOrd="0" presId="urn:microsoft.com/office/officeart/2005/8/layout/hierarchy3"/>
    <dgm:cxn modelId="{4B47454F-9416-418B-9BED-8717724D6A16}" type="presParOf" srcId="{83EC6FA6-9DC5-47A8-ACC6-98C68BB9AFDC}" destId="{762FEE3B-CC56-49BE-9A24-E968C112F5CE}" srcOrd="1" destOrd="0" presId="urn:microsoft.com/office/officeart/2005/8/layout/hierarchy3"/>
    <dgm:cxn modelId="{86A41764-EFDF-4F12-8FA1-87722C8E7384}" type="presParOf" srcId="{0DC4D132-6485-4FE1-855D-5DDE49858C34}" destId="{1573D357-0C2B-4FD6-BE6C-C3651AC9C1C6}" srcOrd="1" destOrd="0" presId="urn:microsoft.com/office/officeart/2005/8/layout/hierarchy3"/>
    <dgm:cxn modelId="{E98AFD9F-DD25-4F70-9059-D66782426CB1}" type="presParOf" srcId="{1573D357-0C2B-4FD6-BE6C-C3651AC9C1C6}" destId="{E12300F9-E13A-472B-A8C7-A03F9AC3B13A}" srcOrd="0" destOrd="0" presId="urn:microsoft.com/office/officeart/2005/8/layout/hierarchy3"/>
    <dgm:cxn modelId="{BE61B60B-30B4-44B1-BB7E-DA8BD41BC5E2}" type="presParOf" srcId="{1573D357-0C2B-4FD6-BE6C-C3651AC9C1C6}" destId="{08D6EE55-F994-401D-85F6-A757EF91F200}" srcOrd="1" destOrd="0" presId="urn:microsoft.com/office/officeart/2005/8/layout/hierarchy3"/>
    <dgm:cxn modelId="{EA836757-DDFA-4523-B5C7-658C16CC8E74}" type="presParOf" srcId="{1573D357-0C2B-4FD6-BE6C-C3651AC9C1C6}" destId="{B81A060C-5C95-4375-8C7F-035C90CD6229}" srcOrd="2" destOrd="0" presId="urn:microsoft.com/office/officeart/2005/8/layout/hierarchy3"/>
    <dgm:cxn modelId="{3C7F362D-DC89-44A1-90BA-97DDF319D401}" type="presParOf" srcId="{1573D357-0C2B-4FD6-BE6C-C3651AC9C1C6}" destId="{C46E9C63-E398-45C5-A0FA-1ACBB00E5172}" srcOrd="3" destOrd="0" presId="urn:microsoft.com/office/officeart/2005/8/layout/hierarchy3"/>
    <dgm:cxn modelId="{7BD45ECE-C6F9-41BA-BB62-FBD01305B7D1}" type="presParOf" srcId="{B899B4FB-22EC-4DE2-B6B5-1E3FDDD2348C}" destId="{70E9ED3A-6C86-4BAE-AA89-3F86CB05BD41}" srcOrd="1" destOrd="0" presId="urn:microsoft.com/office/officeart/2005/8/layout/hierarchy3"/>
    <dgm:cxn modelId="{FA660AEE-138B-484F-B838-68CE9FEC4EF0}" type="presParOf" srcId="{70E9ED3A-6C86-4BAE-AA89-3F86CB05BD41}" destId="{B020FBE6-77D2-4CFE-828E-CE632937A502}" srcOrd="0" destOrd="0" presId="urn:microsoft.com/office/officeart/2005/8/layout/hierarchy3"/>
    <dgm:cxn modelId="{1905F20C-9D5A-4C1E-9588-DE948A8F634F}" type="presParOf" srcId="{B020FBE6-77D2-4CFE-828E-CE632937A502}" destId="{8B5FA2F3-2EE6-4069-901D-07FDFAA9861C}" srcOrd="0" destOrd="0" presId="urn:microsoft.com/office/officeart/2005/8/layout/hierarchy3"/>
    <dgm:cxn modelId="{B9E103F5-FB82-431B-B421-CA14D5568E9D}" type="presParOf" srcId="{B020FBE6-77D2-4CFE-828E-CE632937A502}" destId="{9772F1C7-417B-4ECA-ABB7-8D3924FA7512}" srcOrd="1" destOrd="0" presId="urn:microsoft.com/office/officeart/2005/8/layout/hierarchy3"/>
    <dgm:cxn modelId="{DDE4233C-E4FA-404E-BDF1-46FD4924CA86}" type="presParOf" srcId="{70E9ED3A-6C86-4BAE-AA89-3F86CB05BD41}" destId="{BD1517EE-3FE9-47D2-BFBE-F7822CC29682}" srcOrd="1" destOrd="0" presId="urn:microsoft.com/office/officeart/2005/8/layout/hierarchy3"/>
    <dgm:cxn modelId="{DC225A42-3696-4A80-875B-2EF0D2B79A1E}" type="presParOf" srcId="{BD1517EE-3FE9-47D2-BFBE-F7822CC29682}" destId="{393B946D-8FBB-4501-BA9A-2339FB064721}" srcOrd="0" destOrd="0" presId="urn:microsoft.com/office/officeart/2005/8/layout/hierarchy3"/>
    <dgm:cxn modelId="{E424B688-F93E-4B05-BBE9-9259D1995830}" type="presParOf" srcId="{BD1517EE-3FE9-47D2-BFBE-F7822CC29682}" destId="{A3677DE4-2944-40C7-96E1-90C43233D4DB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C68F9B9-915A-4215-976B-DE5CBAEAC4F7}" type="doc">
      <dgm:prSet loTypeId="urn:microsoft.com/office/officeart/2005/8/layout/bProcess3" loCatId="process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35CC9C8B-AD75-4A51-A63A-C38ADFCDA660}">
      <dgm:prSet phldrT="[Text]"/>
      <dgm:spPr/>
      <dgm:t>
        <a:bodyPr/>
        <a:lstStyle/>
        <a:p>
          <a:r>
            <a:rPr lang="en-US" dirty="0"/>
            <a:t>For heat exposure</a:t>
          </a:r>
        </a:p>
      </dgm:t>
    </dgm:pt>
    <dgm:pt modelId="{F46D6CF3-B924-4806-8E42-F95EA6E6441A}" type="parTrans" cxnId="{0BA2B3E4-E60F-47C3-8AFB-08083DC4DFFD}">
      <dgm:prSet/>
      <dgm:spPr/>
      <dgm:t>
        <a:bodyPr/>
        <a:lstStyle/>
        <a:p>
          <a:endParaRPr lang="en-US"/>
        </a:p>
      </dgm:t>
    </dgm:pt>
    <dgm:pt modelId="{603B4773-6FE8-4B5C-B482-2DBC4019E6FA}" type="sibTrans" cxnId="{0BA2B3E4-E60F-47C3-8AFB-08083DC4DFFD}">
      <dgm:prSet/>
      <dgm:spPr>
        <a:ln>
          <a:noFill/>
        </a:ln>
      </dgm:spPr>
      <dgm:t>
        <a:bodyPr/>
        <a:lstStyle/>
        <a:p>
          <a:endParaRPr lang="en-US" dirty="0"/>
        </a:p>
      </dgm:t>
    </dgm:pt>
    <dgm:pt modelId="{2CEEBF04-277C-4762-A4F8-549CA70E5F69}">
      <dgm:prSet phldrT="[Text]"/>
      <dgm:spPr/>
      <dgm:t>
        <a:bodyPr/>
        <a:lstStyle/>
        <a:p>
          <a:r>
            <a:rPr lang="en-US" dirty="0"/>
            <a:t>Rungs</a:t>
          </a:r>
        </a:p>
      </dgm:t>
    </dgm:pt>
    <dgm:pt modelId="{6E5FB3C5-774B-4ACB-AD3C-2F4988702C62}" type="parTrans" cxnId="{9815DE8D-ABCE-4C2E-AF34-680508F6C2F3}">
      <dgm:prSet/>
      <dgm:spPr/>
      <dgm:t>
        <a:bodyPr/>
        <a:lstStyle/>
        <a:p>
          <a:endParaRPr lang="en-US"/>
        </a:p>
      </dgm:t>
    </dgm:pt>
    <dgm:pt modelId="{9FB8595B-D905-4B6E-8D1A-ED0C28C88022}" type="sibTrans" cxnId="{9815DE8D-ABCE-4C2E-AF34-680508F6C2F3}">
      <dgm:prSet/>
      <dgm:spPr>
        <a:ln>
          <a:noFill/>
        </a:ln>
      </dgm:spPr>
      <dgm:t>
        <a:bodyPr/>
        <a:lstStyle/>
        <a:p>
          <a:endParaRPr lang="en-US" dirty="0"/>
        </a:p>
      </dgm:t>
    </dgm:pt>
    <dgm:pt modelId="{95A1CEFC-D654-44F4-A444-D57F3980FDC9}">
      <dgm:prSet phldrT="[Text]"/>
      <dgm:spPr/>
      <dgm:t>
        <a:bodyPr/>
        <a:lstStyle/>
        <a:p>
          <a:r>
            <a:rPr lang="en-US" dirty="0"/>
            <a:t>Bolts, rivets</a:t>
          </a:r>
        </a:p>
      </dgm:t>
    </dgm:pt>
    <dgm:pt modelId="{5BA87F74-DE87-4190-8E78-5A7244CE7305}" type="parTrans" cxnId="{D92D0D2E-D868-4225-9CCB-2266C641E0DD}">
      <dgm:prSet/>
      <dgm:spPr/>
      <dgm:t>
        <a:bodyPr/>
        <a:lstStyle/>
        <a:p>
          <a:endParaRPr lang="en-US"/>
        </a:p>
      </dgm:t>
    </dgm:pt>
    <dgm:pt modelId="{12B69B23-F02F-4DB0-A86F-AC3C1ADE434A}" type="sibTrans" cxnId="{D92D0D2E-D868-4225-9CCB-2266C641E0DD}">
      <dgm:prSet/>
      <dgm:spPr>
        <a:ln>
          <a:noFill/>
        </a:ln>
      </dgm:spPr>
      <dgm:t>
        <a:bodyPr/>
        <a:lstStyle/>
        <a:p>
          <a:endParaRPr lang="en-US" dirty="0"/>
        </a:p>
      </dgm:t>
    </dgm:pt>
    <dgm:pt modelId="{19CB8DF4-9152-4701-9619-EE4EDF8C6FEA}">
      <dgm:prSet phldrT="[Text]"/>
      <dgm:spPr/>
      <dgm:t>
        <a:bodyPr/>
        <a:lstStyle/>
        <a:p>
          <a:r>
            <a:rPr lang="en-US" dirty="0"/>
            <a:t>Welds</a:t>
          </a:r>
        </a:p>
      </dgm:t>
    </dgm:pt>
    <dgm:pt modelId="{8DA2C309-825B-4EEE-96FD-E35E27EBBF3B}" type="parTrans" cxnId="{39A2CD37-DA17-49E5-B241-2B59EF3FA6CA}">
      <dgm:prSet/>
      <dgm:spPr/>
      <dgm:t>
        <a:bodyPr/>
        <a:lstStyle/>
        <a:p>
          <a:endParaRPr lang="en-US"/>
        </a:p>
      </dgm:t>
    </dgm:pt>
    <dgm:pt modelId="{96278136-5352-46D9-861B-A29A2550F77F}" type="sibTrans" cxnId="{39A2CD37-DA17-49E5-B241-2B59EF3FA6CA}">
      <dgm:prSet/>
      <dgm:spPr>
        <a:ln>
          <a:noFill/>
        </a:ln>
      </dgm:spPr>
      <dgm:t>
        <a:bodyPr/>
        <a:lstStyle/>
        <a:p>
          <a:endParaRPr lang="en-US" dirty="0"/>
        </a:p>
      </dgm:t>
    </dgm:pt>
    <dgm:pt modelId="{246AC0DE-2F3F-4347-BD71-B2259DF7B827}">
      <dgm:prSet phldrT="[Text]"/>
      <dgm:spPr/>
      <dgm:t>
        <a:bodyPr/>
        <a:lstStyle/>
        <a:p>
          <a:r>
            <a:rPr lang="en-US" dirty="0"/>
            <a:t>Beams, rungs</a:t>
          </a:r>
        </a:p>
      </dgm:t>
    </dgm:pt>
    <dgm:pt modelId="{A993C0BC-267B-4164-B962-A6301F9D5E4E}" type="parTrans" cxnId="{73D6F9F5-ED0D-4E41-BAA8-4EFB048F8B35}">
      <dgm:prSet/>
      <dgm:spPr/>
      <dgm:t>
        <a:bodyPr/>
        <a:lstStyle/>
        <a:p>
          <a:endParaRPr lang="en-US"/>
        </a:p>
      </dgm:t>
    </dgm:pt>
    <dgm:pt modelId="{DFA4F12A-0545-4D42-BB63-859002A32B8E}" type="sibTrans" cxnId="{73D6F9F5-ED0D-4E41-BAA8-4EFB048F8B35}">
      <dgm:prSet/>
      <dgm:spPr>
        <a:ln>
          <a:noFill/>
        </a:ln>
      </dgm:spPr>
      <dgm:t>
        <a:bodyPr/>
        <a:lstStyle/>
        <a:p>
          <a:endParaRPr lang="en-US" dirty="0"/>
        </a:p>
      </dgm:t>
    </dgm:pt>
    <dgm:pt modelId="{4112C3A2-359B-4EF2-94E0-B50DBA4D464E}">
      <dgm:prSet phldrT="[Text]"/>
      <dgm:spPr/>
      <dgm:t>
        <a:bodyPr/>
        <a:lstStyle/>
        <a:p>
          <a:r>
            <a:rPr lang="en-US" dirty="0"/>
            <a:t>Points of contact with apparatus</a:t>
          </a:r>
        </a:p>
      </dgm:t>
    </dgm:pt>
    <dgm:pt modelId="{B8960907-4147-43F8-82DB-E543913663F8}" type="parTrans" cxnId="{1DE504DB-E442-4193-8F81-424F379B744E}">
      <dgm:prSet/>
      <dgm:spPr/>
      <dgm:t>
        <a:bodyPr/>
        <a:lstStyle/>
        <a:p>
          <a:endParaRPr lang="en-US"/>
        </a:p>
      </dgm:t>
    </dgm:pt>
    <dgm:pt modelId="{4B5BE252-14F3-41AA-A955-419DE42FD9B3}" type="sibTrans" cxnId="{1DE504DB-E442-4193-8F81-424F379B744E}">
      <dgm:prSet/>
      <dgm:spPr/>
      <dgm:t>
        <a:bodyPr/>
        <a:lstStyle/>
        <a:p>
          <a:endParaRPr lang="en-US"/>
        </a:p>
      </dgm:t>
    </dgm:pt>
    <dgm:pt modelId="{F46CB167-EB73-4F1E-87EC-A9A2125AD1A6}" type="pres">
      <dgm:prSet presAssocID="{6C68F9B9-915A-4215-976B-DE5CBAEAC4F7}" presName="Name0" presStyleCnt="0">
        <dgm:presLayoutVars>
          <dgm:dir/>
          <dgm:resizeHandles val="exact"/>
        </dgm:presLayoutVars>
      </dgm:prSet>
      <dgm:spPr/>
    </dgm:pt>
    <dgm:pt modelId="{98E1038E-76DE-412A-8995-0D5362883790}" type="pres">
      <dgm:prSet presAssocID="{35CC9C8B-AD75-4A51-A63A-C38ADFCDA660}" presName="node" presStyleLbl="node1" presStyleIdx="0" presStyleCnt="6">
        <dgm:presLayoutVars>
          <dgm:bulletEnabled val="1"/>
        </dgm:presLayoutVars>
      </dgm:prSet>
      <dgm:spPr/>
    </dgm:pt>
    <dgm:pt modelId="{5CF822FA-5119-4DB9-94B3-536BC4885972}" type="pres">
      <dgm:prSet presAssocID="{603B4773-6FE8-4B5C-B482-2DBC4019E6FA}" presName="sibTrans" presStyleLbl="sibTrans1D1" presStyleIdx="0" presStyleCnt="5"/>
      <dgm:spPr/>
    </dgm:pt>
    <dgm:pt modelId="{8FCD23C5-3FB1-4542-AA80-ED6392FEC3F6}" type="pres">
      <dgm:prSet presAssocID="{603B4773-6FE8-4B5C-B482-2DBC4019E6FA}" presName="connectorText" presStyleLbl="sibTrans1D1" presStyleIdx="0" presStyleCnt="5"/>
      <dgm:spPr/>
    </dgm:pt>
    <dgm:pt modelId="{9C58A262-AD35-41D4-9A26-FDE21C6AE398}" type="pres">
      <dgm:prSet presAssocID="{2CEEBF04-277C-4762-A4F8-549CA70E5F69}" presName="node" presStyleLbl="node1" presStyleIdx="1" presStyleCnt="6">
        <dgm:presLayoutVars>
          <dgm:bulletEnabled val="1"/>
        </dgm:presLayoutVars>
      </dgm:prSet>
      <dgm:spPr/>
    </dgm:pt>
    <dgm:pt modelId="{0DEB909E-27B3-4604-B45A-8397C622FFA7}" type="pres">
      <dgm:prSet presAssocID="{9FB8595B-D905-4B6E-8D1A-ED0C28C88022}" presName="sibTrans" presStyleLbl="sibTrans1D1" presStyleIdx="1" presStyleCnt="5"/>
      <dgm:spPr/>
    </dgm:pt>
    <dgm:pt modelId="{C9CF9012-7056-4C43-B27F-592ABA707097}" type="pres">
      <dgm:prSet presAssocID="{9FB8595B-D905-4B6E-8D1A-ED0C28C88022}" presName="connectorText" presStyleLbl="sibTrans1D1" presStyleIdx="1" presStyleCnt="5"/>
      <dgm:spPr/>
    </dgm:pt>
    <dgm:pt modelId="{A1A9616A-44F8-4581-AC0D-38251B6B42B0}" type="pres">
      <dgm:prSet presAssocID="{95A1CEFC-D654-44F4-A444-D57F3980FDC9}" presName="node" presStyleLbl="node1" presStyleIdx="2" presStyleCnt="6">
        <dgm:presLayoutVars>
          <dgm:bulletEnabled val="1"/>
        </dgm:presLayoutVars>
      </dgm:prSet>
      <dgm:spPr/>
    </dgm:pt>
    <dgm:pt modelId="{A953FD5C-4079-4855-86F5-6DAF30301C9D}" type="pres">
      <dgm:prSet presAssocID="{12B69B23-F02F-4DB0-A86F-AC3C1ADE434A}" presName="sibTrans" presStyleLbl="sibTrans1D1" presStyleIdx="2" presStyleCnt="5"/>
      <dgm:spPr/>
    </dgm:pt>
    <dgm:pt modelId="{EC31ABEF-250E-439C-8182-0F7EB8C12576}" type="pres">
      <dgm:prSet presAssocID="{12B69B23-F02F-4DB0-A86F-AC3C1ADE434A}" presName="connectorText" presStyleLbl="sibTrans1D1" presStyleIdx="2" presStyleCnt="5"/>
      <dgm:spPr/>
    </dgm:pt>
    <dgm:pt modelId="{E30B8D26-F6AB-4995-9FEF-BE0B6CF6276A}" type="pres">
      <dgm:prSet presAssocID="{19CB8DF4-9152-4701-9619-EE4EDF8C6FEA}" presName="node" presStyleLbl="node1" presStyleIdx="3" presStyleCnt="6">
        <dgm:presLayoutVars>
          <dgm:bulletEnabled val="1"/>
        </dgm:presLayoutVars>
      </dgm:prSet>
      <dgm:spPr/>
    </dgm:pt>
    <dgm:pt modelId="{86144061-BD50-4AAC-9ADC-AA738B4AF69B}" type="pres">
      <dgm:prSet presAssocID="{96278136-5352-46D9-861B-A29A2550F77F}" presName="sibTrans" presStyleLbl="sibTrans1D1" presStyleIdx="3" presStyleCnt="5"/>
      <dgm:spPr/>
    </dgm:pt>
    <dgm:pt modelId="{F488915F-479D-46C9-A44F-C3E928A4499B}" type="pres">
      <dgm:prSet presAssocID="{96278136-5352-46D9-861B-A29A2550F77F}" presName="connectorText" presStyleLbl="sibTrans1D1" presStyleIdx="3" presStyleCnt="5"/>
      <dgm:spPr/>
    </dgm:pt>
    <dgm:pt modelId="{98D2FC29-9780-4AC0-9280-4865EFE210A4}" type="pres">
      <dgm:prSet presAssocID="{246AC0DE-2F3F-4347-BD71-B2259DF7B827}" presName="node" presStyleLbl="node1" presStyleIdx="4" presStyleCnt="6">
        <dgm:presLayoutVars>
          <dgm:bulletEnabled val="1"/>
        </dgm:presLayoutVars>
      </dgm:prSet>
      <dgm:spPr/>
    </dgm:pt>
    <dgm:pt modelId="{81757C29-E6A3-475B-ADA0-B2F181055493}" type="pres">
      <dgm:prSet presAssocID="{DFA4F12A-0545-4D42-BB63-859002A32B8E}" presName="sibTrans" presStyleLbl="sibTrans1D1" presStyleIdx="4" presStyleCnt="5"/>
      <dgm:spPr/>
    </dgm:pt>
    <dgm:pt modelId="{81E7B453-2F5F-4248-90B8-025947B5ED16}" type="pres">
      <dgm:prSet presAssocID="{DFA4F12A-0545-4D42-BB63-859002A32B8E}" presName="connectorText" presStyleLbl="sibTrans1D1" presStyleIdx="4" presStyleCnt="5"/>
      <dgm:spPr/>
    </dgm:pt>
    <dgm:pt modelId="{7E90E498-334B-41D0-83CA-D768CB74754D}" type="pres">
      <dgm:prSet presAssocID="{4112C3A2-359B-4EF2-94E0-B50DBA4D464E}" presName="node" presStyleLbl="node1" presStyleIdx="5" presStyleCnt="6">
        <dgm:presLayoutVars>
          <dgm:bulletEnabled val="1"/>
        </dgm:presLayoutVars>
      </dgm:prSet>
      <dgm:spPr/>
    </dgm:pt>
  </dgm:ptLst>
  <dgm:cxnLst>
    <dgm:cxn modelId="{C6F9D500-2F89-4F6E-87A9-0A7089025D73}" type="presOf" srcId="{2CEEBF04-277C-4762-A4F8-549CA70E5F69}" destId="{9C58A262-AD35-41D4-9A26-FDE21C6AE398}" srcOrd="0" destOrd="0" presId="urn:microsoft.com/office/officeart/2005/8/layout/bProcess3"/>
    <dgm:cxn modelId="{D1531F09-3A55-475D-8ED4-8AB744B494EB}" type="presOf" srcId="{12B69B23-F02F-4DB0-A86F-AC3C1ADE434A}" destId="{A953FD5C-4079-4855-86F5-6DAF30301C9D}" srcOrd="0" destOrd="0" presId="urn:microsoft.com/office/officeart/2005/8/layout/bProcess3"/>
    <dgm:cxn modelId="{6AE8102A-8281-47B5-A915-0DC3AE944D75}" type="presOf" srcId="{603B4773-6FE8-4B5C-B482-2DBC4019E6FA}" destId="{5CF822FA-5119-4DB9-94B3-536BC4885972}" srcOrd="0" destOrd="0" presId="urn:microsoft.com/office/officeart/2005/8/layout/bProcess3"/>
    <dgm:cxn modelId="{D92D0D2E-D868-4225-9CCB-2266C641E0DD}" srcId="{6C68F9B9-915A-4215-976B-DE5CBAEAC4F7}" destId="{95A1CEFC-D654-44F4-A444-D57F3980FDC9}" srcOrd="2" destOrd="0" parTransId="{5BA87F74-DE87-4190-8E78-5A7244CE7305}" sibTransId="{12B69B23-F02F-4DB0-A86F-AC3C1ADE434A}"/>
    <dgm:cxn modelId="{39A2CD37-DA17-49E5-B241-2B59EF3FA6CA}" srcId="{6C68F9B9-915A-4215-976B-DE5CBAEAC4F7}" destId="{19CB8DF4-9152-4701-9619-EE4EDF8C6FEA}" srcOrd="3" destOrd="0" parTransId="{8DA2C309-825B-4EEE-96FD-E35E27EBBF3B}" sibTransId="{96278136-5352-46D9-861B-A29A2550F77F}"/>
    <dgm:cxn modelId="{8C32EA3D-C85F-41FD-9092-875E00D2AC0E}" type="presOf" srcId="{9FB8595B-D905-4B6E-8D1A-ED0C28C88022}" destId="{C9CF9012-7056-4C43-B27F-592ABA707097}" srcOrd="1" destOrd="0" presId="urn:microsoft.com/office/officeart/2005/8/layout/bProcess3"/>
    <dgm:cxn modelId="{15791A55-C750-4290-A143-20C3957C1F5D}" type="presOf" srcId="{96278136-5352-46D9-861B-A29A2550F77F}" destId="{F488915F-479D-46C9-A44F-C3E928A4499B}" srcOrd="1" destOrd="0" presId="urn:microsoft.com/office/officeart/2005/8/layout/bProcess3"/>
    <dgm:cxn modelId="{4C792F79-CBF1-4485-B810-A570D969B712}" type="presOf" srcId="{6C68F9B9-915A-4215-976B-DE5CBAEAC4F7}" destId="{F46CB167-EB73-4F1E-87EC-A9A2125AD1A6}" srcOrd="0" destOrd="0" presId="urn:microsoft.com/office/officeart/2005/8/layout/bProcess3"/>
    <dgm:cxn modelId="{7B428D59-264C-4C51-99E9-2C71284A3391}" type="presOf" srcId="{DFA4F12A-0545-4D42-BB63-859002A32B8E}" destId="{81E7B453-2F5F-4248-90B8-025947B5ED16}" srcOrd="1" destOrd="0" presId="urn:microsoft.com/office/officeart/2005/8/layout/bProcess3"/>
    <dgm:cxn modelId="{9815DE8D-ABCE-4C2E-AF34-680508F6C2F3}" srcId="{6C68F9B9-915A-4215-976B-DE5CBAEAC4F7}" destId="{2CEEBF04-277C-4762-A4F8-549CA70E5F69}" srcOrd="1" destOrd="0" parTransId="{6E5FB3C5-774B-4ACB-AD3C-2F4988702C62}" sibTransId="{9FB8595B-D905-4B6E-8D1A-ED0C28C88022}"/>
    <dgm:cxn modelId="{4FEC9091-68A0-47A4-81B5-E9DDB87FC7F3}" type="presOf" srcId="{35CC9C8B-AD75-4A51-A63A-C38ADFCDA660}" destId="{98E1038E-76DE-412A-8995-0D5362883790}" srcOrd="0" destOrd="0" presId="urn:microsoft.com/office/officeart/2005/8/layout/bProcess3"/>
    <dgm:cxn modelId="{E4910794-9BAB-421A-80B8-5DEBC1DE818B}" type="presOf" srcId="{246AC0DE-2F3F-4347-BD71-B2259DF7B827}" destId="{98D2FC29-9780-4AC0-9280-4865EFE210A4}" srcOrd="0" destOrd="0" presId="urn:microsoft.com/office/officeart/2005/8/layout/bProcess3"/>
    <dgm:cxn modelId="{607A4A99-758B-44F8-B4E9-F3F0F04B3C8B}" type="presOf" srcId="{9FB8595B-D905-4B6E-8D1A-ED0C28C88022}" destId="{0DEB909E-27B3-4604-B45A-8397C622FFA7}" srcOrd="0" destOrd="0" presId="urn:microsoft.com/office/officeart/2005/8/layout/bProcess3"/>
    <dgm:cxn modelId="{1F5E03B5-2784-4904-9D31-25D635B420ED}" type="presOf" srcId="{95A1CEFC-D654-44F4-A444-D57F3980FDC9}" destId="{A1A9616A-44F8-4581-AC0D-38251B6B42B0}" srcOrd="0" destOrd="0" presId="urn:microsoft.com/office/officeart/2005/8/layout/bProcess3"/>
    <dgm:cxn modelId="{772911C9-50DB-4B28-8988-B26E44BB9B85}" type="presOf" srcId="{603B4773-6FE8-4B5C-B482-2DBC4019E6FA}" destId="{8FCD23C5-3FB1-4542-AA80-ED6392FEC3F6}" srcOrd="1" destOrd="0" presId="urn:microsoft.com/office/officeart/2005/8/layout/bProcess3"/>
    <dgm:cxn modelId="{8B7365CA-C6F5-4AA4-8279-6EE734901D9D}" type="presOf" srcId="{19CB8DF4-9152-4701-9619-EE4EDF8C6FEA}" destId="{E30B8D26-F6AB-4995-9FEF-BE0B6CF6276A}" srcOrd="0" destOrd="0" presId="urn:microsoft.com/office/officeart/2005/8/layout/bProcess3"/>
    <dgm:cxn modelId="{42500DCD-1A15-4CBE-836C-218D465E5E2D}" type="presOf" srcId="{96278136-5352-46D9-861B-A29A2550F77F}" destId="{86144061-BD50-4AAC-9ADC-AA738B4AF69B}" srcOrd="0" destOrd="0" presId="urn:microsoft.com/office/officeart/2005/8/layout/bProcess3"/>
    <dgm:cxn modelId="{4C3716D8-D88F-491D-9414-A2B9541B2F31}" type="presOf" srcId="{DFA4F12A-0545-4D42-BB63-859002A32B8E}" destId="{81757C29-E6A3-475B-ADA0-B2F181055493}" srcOrd="0" destOrd="0" presId="urn:microsoft.com/office/officeart/2005/8/layout/bProcess3"/>
    <dgm:cxn modelId="{1DE504DB-E442-4193-8F81-424F379B744E}" srcId="{6C68F9B9-915A-4215-976B-DE5CBAEAC4F7}" destId="{4112C3A2-359B-4EF2-94E0-B50DBA4D464E}" srcOrd="5" destOrd="0" parTransId="{B8960907-4147-43F8-82DB-E543913663F8}" sibTransId="{4B5BE252-14F3-41AA-A955-419DE42FD9B3}"/>
    <dgm:cxn modelId="{DC209DE3-2134-4A15-9351-62A830EC7851}" type="presOf" srcId="{12B69B23-F02F-4DB0-A86F-AC3C1ADE434A}" destId="{EC31ABEF-250E-439C-8182-0F7EB8C12576}" srcOrd="1" destOrd="0" presId="urn:microsoft.com/office/officeart/2005/8/layout/bProcess3"/>
    <dgm:cxn modelId="{0BA2B3E4-E60F-47C3-8AFB-08083DC4DFFD}" srcId="{6C68F9B9-915A-4215-976B-DE5CBAEAC4F7}" destId="{35CC9C8B-AD75-4A51-A63A-C38ADFCDA660}" srcOrd="0" destOrd="0" parTransId="{F46D6CF3-B924-4806-8E42-F95EA6E6441A}" sibTransId="{603B4773-6FE8-4B5C-B482-2DBC4019E6FA}"/>
    <dgm:cxn modelId="{E13AB1EF-F8C7-4817-BADF-A0BCB67824F5}" type="presOf" srcId="{4112C3A2-359B-4EF2-94E0-B50DBA4D464E}" destId="{7E90E498-334B-41D0-83CA-D768CB74754D}" srcOrd="0" destOrd="0" presId="urn:microsoft.com/office/officeart/2005/8/layout/bProcess3"/>
    <dgm:cxn modelId="{73D6F9F5-ED0D-4E41-BAA8-4EFB048F8B35}" srcId="{6C68F9B9-915A-4215-976B-DE5CBAEAC4F7}" destId="{246AC0DE-2F3F-4347-BD71-B2259DF7B827}" srcOrd="4" destOrd="0" parTransId="{A993C0BC-267B-4164-B962-A6301F9D5E4E}" sibTransId="{DFA4F12A-0545-4D42-BB63-859002A32B8E}"/>
    <dgm:cxn modelId="{30082CDD-72E1-4607-B7B9-F4EFC89811D3}" type="presParOf" srcId="{F46CB167-EB73-4F1E-87EC-A9A2125AD1A6}" destId="{98E1038E-76DE-412A-8995-0D5362883790}" srcOrd="0" destOrd="0" presId="urn:microsoft.com/office/officeart/2005/8/layout/bProcess3"/>
    <dgm:cxn modelId="{50256F1D-2269-41A5-9AB7-ACF4CC861F67}" type="presParOf" srcId="{F46CB167-EB73-4F1E-87EC-A9A2125AD1A6}" destId="{5CF822FA-5119-4DB9-94B3-536BC4885972}" srcOrd="1" destOrd="0" presId="urn:microsoft.com/office/officeart/2005/8/layout/bProcess3"/>
    <dgm:cxn modelId="{403D6433-4CDF-4EFB-88AD-7C8E07E9995A}" type="presParOf" srcId="{5CF822FA-5119-4DB9-94B3-536BC4885972}" destId="{8FCD23C5-3FB1-4542-AA80-ED6392FEC3F6}" srcOrd="0" destOrd="0" presId="urn:microsoft.com/office/officeart/2005/8/layout/bProcess3"/>
    <dgm:cxn modelId="{573D98E5-DF23-410B-9009-F2D2E5116D09}" type="presParOf" srcId="{F46CB167-EB73-4F1E-87EC-A9A2125AD1A6}" destId="{9C58A262-AD35-41D4-9A26-FDE21C6AE398}" srcOrd="2" destOrd="0" presId="urn:microsoft.com/office/officeart/2005/8/layout/bProcess3"/>
    <dgm:cxn modelId="{4B6578CC-9073-4E83-B093-7219D057CAFC}" type="presParOf" srcId="{F46CB167-EB73-4F1E-87EC-A9A2125AD1A6}" destId="{0DEB909E-27B3-4604-B45A-8397C622FFA7}" srcOrd="3" destOrd="0" presId="urn:microsoft.com/office/officeart/2005/8/layout/bProcess3"/>
    <dgm:cxn modelId="{D62D4CC6-3624-4440-ADD1-2DE8BDA41C2B}" type="presParOf" srcId="{0DEB909E-27B3-4604-B45A-8397C622FFA7}" destId="{C9CF9012-7056-4C43-B27F-592ABA707097}" srcOrd="0" destOrd="0" presId="urn:microsoft.com/office/officeart/2005/8/layout/bProcess3"/>
    <dgm:cxn modelId="{51F6F562-773E-4AC2-8A1B-2253B19F852B}" type="presParOf" srcId="{F46CB167-EB73-4F1E-87EC-A9A2125AD1A6}" destId="{A1A9616A-44F8-4581-AC0D-38251B6B42B0}" srcOrd="4" destOrd="0" presId="urn:microsoft.com/office/officeart/2005/8/layout/bProcess3"/>
    <dgm:cxn modelId="{21E3E81E-FE3C-4B8D-818C-867A1FA0E6AE}" type="presParOf" srcId="{F46CB167-EB73-4F1E-87EC-A9A2125AD1A6}" destId="{A953FD5C-4079-4855-86F5-6DAF30301C9D}" srcOrd="5" destOrd="0" presId="urn:microsoft.com/office/officeart/2005/8/layout/bProcess3"/>
    <dgm:cxn modelId="{506BF6B0-B6F5-4E7F-A7C3-921C7BBE3297}" type="presParOf" srcId="{A953FD5C-4079-4855-86F5-6DAF30301C9D}" destId="{EC31ABEF-250E-439C-8182-0F7EB8C12576}" srcOrd="0" destOrd="0" presId="urn:microsoft.com/office/officeart/2005/8/layout/bProcess3"/>
    <dgm:cxn modelId="{A2D399C8-54E0-4A15-BC5E-D3C12A050160}" type="presParOf" srcId="{F46CB167-EB73-4F1E-87EC-A9A2125AD1A6}" destId="{E30B8D26-F6AB-4995-9FEF-BE0B6CF6276A}" srcOrd="6" destOrd="0" presId="urn:microsoft.com/office/officeart/2005/8/layout/bProcess3"/>
    <dgm:cxn modelId="{403D71E9-770A-4F67-9858-CE15C773FAEF}" type="presParOf" srcId="{F46CB167-EB73-4F1E-87EC-A9A2125AD1A6}" destId="{86144061-BD50-4AAC-9ADC-AA738B4AF69B}" srcOrd="7" destOrd="0" presId="urn:microsoft.com/office/officeart/2005/8/layout/bProcess3"/>
    <dgm:cxn modelId="{945DA2D8-D3E0-4AE3-8982-94691CEC70EF}" type="presParOf" srcId="{86144061-BD50-4AAC-9ADC-AA738B4AF69B}" destId="{F488915F-479D-46C9-A44F-C3E928A4499B}" srcOrd="0" destOrd="0" presId="urn:microsoft.com/office/officeart/2005/8/layout/bProcess3"/>
    <dgm:cxn modelId="{7D068CCC-5275-4F97-BDE8-235AD0F8B9CD}" type="presParOf" srcId="{F46CB167-EB73-4F1E-87EC-A9A2125AD1A6}" destId="{98D2FC29-9780-4AC0-9280-4865EFE210A4}" srcOrd="8" destOrd="0" presId="urn:microsoft.com/office/officeart/2005/8/layout/bProcess3"/>
    <dgm:cxn modelId="{CF4CC203-064C-407D-BE02-CA687635B45B}" type="presParOf" srcId="{F46CB167-EB73-4F1E-87EC-A9A2125AD1A6}" destId="{81757C29-E6A3-475B-ADA0-B2F181055493}" srcOrd="9" destOrd="0" presId="urn:microsoft.com/office/officeart/2005/8/layout/bProcess3"/>
    <dgm:cxn modelId="{B76A2253-1AD9-4935-A5F2-922CE3A7109C}" type="presParOf" srcId="{81757C29-E6A3-475B-ADA0-B2F181055493}" destId="{81E7B453-2F5F-4248-90B8-025947B5ED16}" srcOrd="0" destOrd="0" presId="urn:microsoft.com/office/officeart/2005/8/layout/bProcess3"/>
    <dgm:cxn modelId="{6CA17346-7BFB-4149-904A-54F4645382DD}" type="presParOf" srcId="{F46CB167-EB73-4F1E-87EC-A9A2125AD1A6}" destId="{7E90E498-334B-41D0-83CA-D768CB74754D}" srcOrd="10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2C53632-23E1-48DC-866E-27DF41F3D9EF}" type="doc">
      <dgm:prSet loTypeId="urn:microsoft.com/office/officeart/2005/8/layout/process2" loCatId="process" qsTypeId="urn:microsoft.com/office/officeart/2005/8/quickstyle/simple1" qsCatId="simple" csTypeId="urn:microsoft.com/office/officeart/2005/8/colors/accent2_3" csCatId="accent2" phldr="1"/>
      <dgm:spPr/>
    </dgm:pt>
    <dgm:pt modelId="{B3A0C1A5-D8DC-49AE-8BF8-C04C03DD6F58}">
      <dgm:prSet phldrT="[Text]"/>
      <dgm:spPr/>
      <dgm:t>
        <a:bodyPr/>
        <a:lstStyle/>
        <a:p>
          <a:r>
            <a:rPr lang="en-US" dirty="0"/>
            <a:t>Correct number of personnel for length, type</a:t>
          </a:r>
        </a:p>
      </dgm:t>
    </dgm:pt>
    <dgm:pt modelId="{44F420A6-CDA2-49C7-9AC4-0D11B3CB8E56}" type="parTrans" cxnId="{8F61D19A-3F4E-49A2-9CAA-75035F857261}">
      <dgm:prSet/>
      <dgm:spPr/>
      <dgm:t>
        <a:bodyPr/>
        <a:lstStyle/>
        <a:p>
          <a:endParaRPr lang="en-US"/>
        </a:p>
      </dgm:t>
    </dgm:pt>
    <dgm:pt modelId="{B723FC6A-FB05-4F60-BC1E-02C84A202D06}" type="sibTrans" cxnId="{8F61D19A-3F4E-49A2-9CAA-75035F857261}">
      <dgm:prSet/>
      <dgm:spPr/>
      <dgm:t>
        <a:bodyPr/>
        <a:lstStyle/>
        <a:p>
          <a:endParaRPr lang="en-US" dirty="0"/>
        </a:p>
      </dgm:t>
    </dgm:pt>
    <dgm:pt modelId="{912A15BD-1FE2-4B51-89FF-8A5E3B7181FD}">
      <dgm:prSet phldrT="[Text]"/>
      <dgm:spPr/>
      <dgm:t>
        <a:bodyPr/>
        <a:lstStyle/>
        <a:p>
          <a:r>
            <a:rPr lang="en-US" dirty="0"/>
            <a:t>Bend knees, keep back straight, lift with legs NOT with backs and arms</a:t>
          </a:r>
        </a:p>
      </dgm:t>
    </dgm:pt>
    <dgm:pt modelId="{A8661B65-E0C3-402C-AA85-43664A03E517}" type="parTrans" cxnId="{EE7DD438-1511-4CB3-9DB3-55A9110CBD39}">
      <dgm:prSet/>
      <dgm:spPr/>
      <dgm:t>
        <a:bodyPr/>
        <a:lstStyle/>
        <a:p>
          <a:endParaRPr lang="en-US"/>
        </a:p>
      </dgm:t>
    </dgm:pt>
    <dgm:pt modelId="{599141A2-EC4B-4874-8033-CA1C2C0A9E0C}" type="sibTrans" cxnId="{EE7DD438-1511-4CB3-9DB3-55A9110CBD39}">
      <dgm:prSet/>
      <dgm:spPr/>
      <dgm:t>
        <a:bodyPr/>
        <a:lstStyle/>
        <a:p>
          <a:endParaRPr lang="en-US" dirty="0"/>
        </a:p>
      </dgm:t>
    </dgm:pt>
    <dgm:pt modelId="{CC583D71-D3A6-4E75-9CAF-16ABAEC85D65}">
      <dgm:prSet phldrT="[Text]"/>
      <dgm:spPr/>
      <dgm:t>
        <a:bodyPr/>
        <a:lstStyle/>
        <a:p>
          <a:r>
            <a:rPr lang="en-US" dirty="0"/>
            <a:t>Lift on command of firefighter who can see all team members</a:t>
          </a:r>
        </a:p>
      </dgm:t>
    </dgm:pt>
    <dgm:pt modelId="{7BB8E71D-E7BC-45A6-A2D3-9D39A2B39220}" type="parTrans" cxnId="{19C62687-D5D6-42DB-9E16-1EE060C1DB42}">
      <dgm:prSet/>
      <dgm:spPr/>
      <dgm:t>
        <a:bodyPr/>
        <a:lstStyle/>
        <a:p>
          <a:endParaRPr lang="en-US"/>
        </a:p>
      </dgm:t>
    </dgm:pt>
    <dgm:pt modelId="{2B494B26-A5DA-4743-B68F-52460D9C6266}" type="sibTrans" cxnId="{19C62687-D5D6-42DB-9E16-1EE060C1DB42}">
      <dgm:prSet/>
      <dgm:spPr/>
      <dgm:t>
        <a:bodyPr/>
        <a:lstStyle/>
        <a:p>
          <a:endParaRPr lang="en-US" dirty="0"/>
        </a:p>
      </dgm:t>
    </dgm:pt>
    <dgm:pt modelId="{B4973229-ABE3-4E68-8BB9-CEECF7A44C5D}">
      <dgm:prSet phldrT="[Text]"/>
      <dgm:spPr/>
      <dgm:t>
        <a:bodyPr/>
        <a:lstStyle/>
        <a:p>
          <a:r>
            <a:rPr lang="en-US" dirty="0"/>
            <a:t>Make known if not ready to lift</a:t>
          </a:r>
        </a:p>
      </dgm:t>
    </dgm:pt>
    <dgm:pt modelId="{1860CBAA-1C2C-4570-9B29-6DF67BF28047}" type="parTrans" cxnId="{F3B86FDE-18A3-4440-9B3E-90F27DFB2EF0}">
      <dgm:prSet/>
      <dgm:spPr/>
      <dgm:t>
        <a:bodyPr/>
        <a:lstStyle/>
        <a:p>
          <a:endParaRPr lang="en-US"/>
        </a:p>
      </dgm:t>
    </dgm:pt>
    <dgm:pt modelId="{6BE3FEAC-E296-4BEA-981A-86C4C7457EF2}" type="sibTrans" cxnId="{F3B86FDE-18A3-4440-9B3E-90F27DFB2EF0}">
      <dgm:prSet/>
      <dgm:spPr/>
      <dgm:t>
        <a:bodyPr/>
        <a:lstStyle/>
        <a:p>
          <a:endParaRPr lang="en-US"/>
        </a:p>
      </dgm:t>
    </dgm:pt>
    <dgm:pt modelId="{C0DCDDAC-4398-44EB-BF1C-A58444DE60B0}">
      <dgm:prSet phldrT="[Text]"/>
      <dgm:spPr/>
      <dgm:t>
        <a:bodyPr/>
        <a:lstStyle/>
        <a:p>
          <a:r>
            <a:rPr lang="en-US" dirty="0"/>
            <a:t>Reverse lifting if necessary to lower</a:t>
          </a:r>
        </a:p>
      </dgm:t>
    </dgm:pt>
    <dgm:pt modelId="{C2A29EDA-45DD-4AD0-840F-62062149B9B2}" type="parTrans" cxnId="{6A4E6619-1515-46D7-BA07-D6622CE3E92E}">
      <dgm:prSet/>
      <dgm:spPr/>
      <dgm:t>
        <a:bodyPr/>
        <a:lstStyle/>
        <a:p>
          <a:endParaRPr lang="en-US"/>
        </a:p>
      </dgm:t>
    </dgm:pt>
    <dgm:pt modelId="{B1912E96-02FB-4838-8972-12918F1CA0F9}" type="sibTrans" cxnId="{6A4E6619-1515-46D7-BA07-D6622CE3E92E}">
      <dgm:prSet/>
      <dgm:spPr/>
      <dgm:t>
        <a:bodyPr/>
        <a:lstStyle/>
        <a:p>
          <a:endParaRPr lang="en-US"/>
        </a:p>
      </dgm:t>
    </dgm:pt>
    <dgm:pt modelId="{792E1130-BADC-4851-9D0E-55202374B92E}" type="pres">
      <dgm:prSet presAssocID="{52C53632-23E1-48DC-866E-27DF41F3D9EF}" presName="linearFlow" presStyleCnt="0">
        <dgm:presLayoutVars>
          <dgm:resizeHandles val="exact"/>
        </dgm:presLayoutVars>
      </dgm:prSet>
      <dgm:spPr/>
    </dgm:pt>
    <dgm:pt modelId="{E259F153-8991-4F19-BB36-AE53F5BC195B}" type="pres">
      <dgm:prSet presAssocID="{B3A0C1A5-D8DC-49AE-8BF8-C04C03DD6F58}" presName="node" presStyleLbl="node1" presStyleIdx="0" presStyleCnt="5">
        <dgm:presLayoutVars>
          <dgm:bulletEnabled val="1"/>
        </dgm:presLayoutVars>
      </dgm:prSet>
      <dgm:spPr/>
    </dgm:pt>
    <dgm:pt modelId="{BE8422D2-D41D-46F9-94BA-FDDCE28715F4}" type="pres">
      <dgm:prSet presAssocID="{B723FC6A-FB05-4F60-BC1E-02C84A202D06}" presName="sibTrans" presStyleLbl="sibTrans2D1" presStyleIdx="0" presStyleCnt="4"/>
      <dgm:spPr/>
    </dgm:pt>
    <dgm:pt modelId="{9EBFF383-3E0E-4501-B172-EC29DF029F24}" type="pres">
      <dgm:prSet presAssocID="{B723FC6A-FB05-4F60-BC1E-02C84A202D06}" presName="connectorText" presStyleLbl="sibTrans2D1" presStyleIdx="0" presStyleCnt="4"/>
      <dgm:spPr/>
    </dgm:pt>
    <dgm:pt modelId="{8C0FED12-B6C8-498A-89A9-8F5852384895}" type="pres">
      <dgm:prSet presAssocID="{912A15BD-1FE2-4B51-89FF-8A5E3B7181FD}" presName="node" presStyleLbl="node1" presStyleIdx="1" presStyleCnt="5">
        <dgm:presLayoutVars>
          <dgm:bulletEnabled val="1"/>
        </dgm:presLayoutVars>
      </dgm:prSet>
      <dgm:spPr/>
    </dgm:pt>
    <dgm:pt modelId="{7855BD47-A061-41DE-B120-32977EE5AEFD}" type="pres">
      <dgm:prSet presAssocID="{599141A2-EC4B-4874-8033-CA1C2C0A9E0C}" presName="sibTrans" presStyleLbl="sibTrans2D1" presStyleIdx="1" presStyleCnt="4"/>
      <dgm:spPr/>
    </dgm:pt>
    <dgm:pt modelId="{4121E611-58FC-4E16-AEFA-7E2E1076BF2D}" type="pres">
      <dgm:prSet presAssocID="{599141A2-EC4B-4874-8033-CA1C2C0A9E0C}" presName="connectorText" presStyleLbl="sibTrans2D1" presStyleIdx="1" presStyleCnt="4"/>
      <dgm:spPr/>
    </dgm:pt>
    <dgm:pt modelId="{15F13FB1-0971-463C-866F-566DE36DCAE8}" type="pres">
      <dgm:prSet presAssocID="{CC583D71-D3A6-4E75-9CAF-16ABAEC85D65}" presName="node" presStyleLbl="node1" presStyleIdx="2" presStyleCnt="5">
        <dgm:presLayoutVars>
          <dgm:bulletEnabled val="1"/>
        </dgm:presLayoutVars>
      </dgm:prSet>
      <dgm:spPr/>
    </dgm:pt>
    <dgm:pt modelId="{30F57186-A0BC-40D5-9A5A-17FD7032CB3D}" type="pres">
      <dgm:prSet presAssocID="{2B494B26-A5DA-4743-B68F-52460D9C6266}" presName="sibTrans" presStyleLbl="sibTrans2D1" presStyleIdx="2" presStyleCnt="4"/>
      <dgm:spPr/>
    </dgm:pt>
    <dgm:pt modelId="{E5CF6732-5E1C-44C2-87C9-21B0A24DFFFA}" type="pres">
      <dgm:prSet presAssocID="{2B494B26-A5DA-4743-B68F-52460D9C6266}" presName="connectorText" presStyleLbl="sibTrans2D1" presStyleIdx="2" presStyleCnt="4"/>
      <dgm:spPr/>
    </dgm:pt>
    <dgm:pt modelId="{09BB98E9-5A95-4A98-AEB3-CC05E485D5EC}" type="pres">
      <dgm:prSet presAssocID="{B4973229-ABE3-4E68-8BB9-CEECF7A44C5D}" presName="node" presStyleLbl="node1" presStyleIdx="3" presStyleCnt="5">
        <dgm:presLayoutVars>
          <dgm:bulletEnabled val="1"/>
        </dgm:presLayoutVars>
      </dgm:prSet>
      <dgm:spPr/>
    </dgm:pt>
    <dgm:pt modelId="{B9081B93-1206-494D-95CB-A7D677F9FE54}" type="pres">
      <dgm:prSet presAssocID="{6BE3FEAC-E296-4BEA-981A-86C4C7457EF2}" presName="sibTrans" presStyleLbl="sibTrans2D1" presStyleIdx="3" presStyleCnt="4"/>
      <dgm:spPr/>
    </dgm:pt>
    <dgm:pt modelId="{EDD81292-F039-4254-84CF-C53A6B8CCC00}" type="pres">
      <dgm:prSet presAssocID="{6BE3FEAC-E296-4BEA-981A-86C4C7457EF2}" presName="connectorText" presStyleLbl="sibTrans2D1" presStyleIdx="3" presStyleCnt="4"/>
      <dgm:spPr/>
    </dgm:pt>
    <dgm:pt modelId="{D85398DB-0725-425C-9B12-6E505EF84A82}" type="pres">
      <dgm:prSet presAssocID="{C0DCDDAC-4398-44EB-BF1C-A58444DE60B0}" presName="node" presStyleLbl="node1" presStyleIdx="4" presStyleCnt="5">
        <dgm:presLayoutVars>
          <dgm:bulletEnabled val="1"/>
        </dgm:presLayoutVars>
      </dgm:prSet>
      <dgm:spPr/>
    </dgm:pt>
  </dgm:ptLst>
  <dgm:cxnLst>
    <dgm:cxn modelId="{764E7B11-6DC4-44A9-983F-326AB4231858}" type="presOf" srcId="{2B494B26-A5DA-4743-B68F-52460D9C6266}" destId="{30F57186-A0BC-40D5-9A5A-17FD7032CB3D}" srcOrd="0" destOrd="0" presId="urn:microsoft.com/office/officeart/2005/8/layout/process2"/>
    <dgm:cxn modelId="{CCDB2315-8C1E-410D-89D0-C77C31E9D603}" type="presOf" srcId="{C0DCDDAC-4398-44EB-BF1C-A58444DE60B0}" destId="{D85398DB-0725-425C-9B12-6E505EF84A82}" srcOrd="0" destOrd="0" presId="urn:microsoft.com/office/officeart/2005/8/layout/process2"/>
    <dgm:cxn modelId="{83363216-DBC8-4F14-9E4A-105F3B07F8F7}" type="presOf" srcId="{B723FC6A-FB05-4F60-BC1E-02C84A202D06}" destId="{BE8422D2-D41D-46F9-94BA-FDDCE28715F4}" srcOrd="0" destOrd="0" presId="urn:microsoft.com/office/officeart/2005/8/layout/process2"/>
    <dgm:cxn modelId="{6A4E6619-1515-46D7-BA07-D6622CE3E92E}" srcId="{52C53632-23E1-48DC-866E-27DF41F3D9EF}" destId="{C0DCDDAC-4398-44EB-BF1C-A58444DE60B0}" srcOrd="4" destOrd="0" parTransId="{C2A29EDA-45DD-4AD0-840F-62062149B9B2}" sibTransId="{B1912E96-02FB-4838-8972-12918F1CA0F9}"/>
    <dgm:cxn modelId="{DD1B982D-04F5-4D86-9156-321DECB7DE61}" type="presOf" srcId="{6BE3FEAC-E296-4BEA-981A-86C4C7457EF2}" destId="{EDD81292-F039-4254-84CF-C53A6B8CCC00}" srcOrd="1" destOrd="0" presId="urn:microsoft.com/office/officeart/2005/8/layout/process2"/>
    <dgm:cxn modelId="{0C353330-3405-4A84-9F95-B1A46B788686}" type="presOf" srcId="{B3A0C1A5-D8DC-49AE-8BF8-C04C03DD6F58}" destId="{E259F153-8991-4F19-BB36-AE53F5BC195B}" srcOrd="0" destOrd="0" presId="urn:microsoft.com/office/officeart/2005/8/layout/process2"/>
    <dgm:cxn modelId="{A1A3C030-4045-4F39-98A5-98A8FED9769F}" type="presOf" srcId="{599141A2-EC4B-4874-8033-CA1C2C0A9E0C}" destId="{4121E611-58FC-4E16-AEFA-7E2E1076BF2D}" srcOrd="1" destOrd="0" presId="urn:microsoft.com/office/officeart/2005/8/layout/process2"/>
    <dgm:cxn modelId="{EE7DD438-1511-4CB3-9DB3-55A9110CBD39}" srcId="{52C53632-23E1-48DC-866E-27DF41F3D9EF}" destId="{912A15BD-1FE2-4B51-89FF-8A5E3B7181FD}" srcOrd="1" destOrd="0" parTransId="{A8661B65-E0C3-402C-AA85-43664A03E517}" sibTransId="{599141A2-EC4B-4874-8033-CA1C2C0A9E0C}"/>
    <dgm:cxn modelId="{F72CA83A-EA78-45BB-9955-0A988B39E4F8}" type="presOf" srcId="{912A15BD-1FE2-4B51-89FF-8A5E3B7181FD}" destId="{8C0FED12-B6C8-498A-89A9-8F5852384895}" srcOrd="0" destOrd="0" presId="urn:microsoft.com/office/officeart/2005/8/layout/process2"/>
    <dgm:cxn modelId="{BFF1BC49-7986-4F99-B19E-7F3C3D0FDD98}" type="presOf" srcId="{2B494B26-A5DA-4743-B68F-52460D9C6266}" destId="{E5CF6732-5E1C-44C2-87C9-21B0A24DFFFA}" srcOrd="1" destOrd="0" presId="urn:microsoft.com/office/officeart/2005/8/layout/process2"/>
    <dgm:cxn modelId="{2375F77F-88D3-4414-8DD0-CEA9C8A67412}" type="presOf" srcId="{52C53632-23E1-48DC-866E-27DF41F3D9EF}" destId="{792E1130-BADC-4851-9D0E-55202374B92E}" srcOrd="0" destOrd="0" presId="urn:microsoft.com/office/officeart/2005/8/layout/process2"/>
    <dgm:cxn modelId="{19C62687-D5D6-42DB-9E16-1EE060C1DB42}" srcId="{52C53632-23E1-48DC-866E-27DF41F3D9EF}" destId="{CC583D71-D3A6-4E75-9CAF-16ABAEC85D65}" srcOrd="2" destOrd="0" parTransId="{7BB8E71D-E7BC-45A6-A2D3-9D39A2B39220}" sibTransId="{2B494B26-A5DA-4743-B68F-52460D9C6266}"/>
    <dgm:cxn modelId="{1CC72797-6AA1-4CF1-8C1C-1053756025D2}" type="presOf" srcId="{599141A2-EC4B-4874-8033-CA1C2C0A9E0C}" destId="{7855BD47-A061-41DE-B120-32977EE5AEFD}" srcOrd="0" destOrd="0" presId="urn:microsoft.com/office/officeart/2005/8/layout/process2"/>
    <dgm:cxn modelId="{8F61D19A-3F4E-49A2-9CAA-75035F857261}" srcId="{52C53632-23E1-48DC-866E-27DF41F3D9EF}" destId="{B3A0C1A5-D8DC-49AE-8BF8-C04C03DD6F58}" srcOrd="0" destOrd="0" parTransId="{44F420A6-CDA2-49C7-9AC4-0D11B3CB8E56}" sibTransId="{B723FC6A-FB05-4F60-BC1E-02C84A202D06}"/>
    <dgm:cxn modelId="{2F5DA7AF-C939-4516-8D34-48D7080CD611}" type="presOf" srcId="{6BE3FEAC-E296-4BEA-981A-86C4C7457EF2}" destId="{B9081B93-1206-494D-95CB-A7D677F9FE54}" srcOrd="0" destOrd="0" presId="urn:microsoft.com/office/officeart/2005/8/layout/process2"/>
    <dgm:cxn modelId="{F3B86FDE-18A3-4440-9B3E-90F27DFB2EF0}" srcId="{52C53632-23E1-48DC-866E-27DF41F3D9EF}" destId="{B4973229-ABE3-4E68-8BB9-CEECF7A44C5D}" srcOrd="3" destOrd="0" parTransId="{1860CBAA-1C2C-4570-9B29-6DF67BF28047}" sibTransId="{6BE3FEAC-E296-4BEA-981A-86C4C7457EF2}"/>
    <dgm:cxn modelId="{BF3837E9-A18E-4FAF-85FF-8D4B04AF2DA2}" type="presOf" srcId="{B723FC6A-FB05-4F60-BC1E-02C84A202D06}" destId="{9EBFF383-3E0E-4501-B172-EC29DF029F24}" srcOrd="1" destOrd="0" presId="urn:microsoft.com/office/officeart/2005/8/layout/process2"/>
    <dgm:cxn modelId="{F0F647F9-6803-44D1-889D-DD6FBF175927}" type="presOf" srcId="{CC583D71-D3A6-4E75-9CAF-16ABAEC85D65}" destId="{15F13FB1-0971-463C-866F-566DE36DCAE8}" srcOrd="0" destOrd="0" presId="urn:microsoft.com/office/officeart/2005/8/layout/process2"/>
    <dgm:cxn modelId="{902974FF-5032-4AC7-9E4A-49B6A8B7F386}" type="presOf" srcId="{B4973229-ABE3-4E68-8BB9-CEECF7A44C5D}" destId="{09BB98E9-5A95-4A98-AEB3-CC05E485D5EC}" srcOrd="0" destOrd="0" presId="urn:microsoft.com/office/officeart/2005/8/layout/process2"/>
    <dgm:cxn modelId="{1D8F4417-76B9-49B8-8BC7-8BA15AEC4B26}" type="presParOf" srcId="{792E1130-BADC-4851-9D0E-55202374B92E}" destId="{E259F153-8991-4F19-BB36-AE53F5BC195B}" srcOrd="0" destOrd="0" presId="urn:microsoft.com/office/officeart/2005/8/layout/process2"/>
    <dgm:cxn modelId="{84D5FBA8-84A6-4C71-91AB-57A26F78F356}" type="presParOf" srcId="{792E1130-BADC-4851-9D0E-55202374B92E}" destId="{BE8422D2-D41D-46F9-94BA-FDDCE28715F4}" srcOrd="1" destOrd="0" presId="urn:microsoft.com/office/officeart/2005/8/layout/process2"/>
    <dgm:cxn modelId="{9DC4EC57-7EC8-4724-AA11-C594C295DC2C}" type="presParOf" srcId="{BE8422D2-D41D-46F9-94BA-FDDCE28715F4}" destId="{9EBFF383-3E0E-4501-B172-EC29DF029F24}" srcOrd="0" destOrd="0" presId="urn:microsoft.com/office/officeart/2005/8/layout/process2"/>
    <dgm:cxn modelId="{7DEA53BB-BC74-495B-838D-FF4A382E45DA}" type="presParOf" srcId="{792E1130-BADC-4851-9D0E-55202374B92E}" destId="{8C0FED12-B6C8-498A-89A9-8F5852384895}" srcOrd="2" destOrd="0" presId="urn:microsoft.com/office/officeart/2005/8/layout/process2"/>
    <dgm:cxn modelId="{3E281F06-3C6B-4CF5-B78D-C1738BEC28C9}" type="presParOf" srcId="{792E1130-BADC-4851-9D0E-55202374B92E}" destId="{7855BD47-A061-41DE-B120-32977EE5AEFD}" srcOrd="3" destOrd="0" presId="urn:microsoft.com/office/officeart/2005/8/layout/process2"/>
    <dgm:cxn modelId="{3057DFC3-619E-44EE-8996-A1247F28A8EA}" type="presParOf" srcId="{7855BD47-A061-41DE-B120-32977EE5AEFD}" destId="{4121E611-58FC-4E16-AEFA-7E2E1076BF2D}" srcOrd="0" destOrd="0" presId="urn:microsoft.com/office/officeart/2005/8/layout/process2"/>
    <dgm:cxn modelId="{70217A93-DEB7-4E76-BF98-0AE114274D18}" type="presParOf" srcId="{792E1130-BADC-4851-9D0E-55202374B92E}" destId="{15F13FB1-0971-463C-866F-566DE36DCAE8}" srcOrd="4" destOrd="0" presId="urn:microsoft.com/office/officeart/2005/8/layout/process2"/>
    <dgm:cxn modelId="{787B2D87-1A12-4C71-9E9C-54487085C452}" type="presParOf" srcId="{792E1130-BADC-4851-9D0E-55202374B92E}" destId="{30F57186-A0BC-40D5-9A5A-17FD7032CB3D}" srcOrd="5" destOrd="0" presId="urn:microsoft.com/office/officeart/2005/8/layout/process2"/>
    <dgm:cxn modelId="{E0C01B5E-7337-4413-B4DF-1BD4E0DB700F}" type="presParOf" srcId="{30F57186-A0BC-40D5-9A5A-17FD7032CB3D}" destId="{E5CF6732-5E1C-44C2-87C9-21B0A24DFFFA}" srcOrd="0" destOrd="0" presId="urn:microsoft.com/office/officeart/2005/8/layout/process2"/>
    <dgm:cxn modelId="{AA0D1CCE-974E-4A30-9AB2-42F272B8B54F}" type="presParOf" srcId="{792E1130-BADC-4851-9D0E-55202374B92E}" destId="{09BB98E9-5A95-4A98-AEB3-CC05E485D5EC}" srcOrd="6" destOrd="0" presId="urn:microsoft.com/office/officeart/2005/8/layout/process2"/>
    <dgm:cxn modelId="{8D1EBBDB-20A6-4EA5-9321-98A9FCA9C07D}" type="presParOf" srcId="{792E1130-BADC-4851-9D0E-55202374B92E}" destId="{B9081B93-1206-494D-95CB-A7D677F9FE54}" srcOrd="7" destOrd="0" presId="urn:microsoft.com/office/officeart/2005/8/layout/process2"/>
    <dgm:cxn modelId="{8DEED35C-78E9-42AA-9244-9FCDBFF6639F}" type="presParOf" srcId="{B9081B93-1206-494D-95CB-A7D677F9FE54}" destId="{EDD81292-F039-4254-84CF-C53A6B8CCC00}" srcOrd="0" destOrd="0" presId="urn:microsoft.com/office/officeart/2005/8/layout/process2"/>
    <dgm:cxn modelId="{B3B7246A-4003-4968-A423-29EF0ADD40FB}" type="presParOf" srcId="{792E1130-BADC-4851-9D0E-55202374B92E}" destId="{D85398DB-0725-425C-9B12-6E505EF84A82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6D69382-7A1E-4E60-907D-1A2D1D383787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3ECF100-3A41-49F7-B4E9-95DA109920A5}">
      <dgm:prSet phldrT="[Text]"/>
      <dgm:spPr/>
      <dgm:t>
        <a:bodyPr/>
        <a:lstStyle/>
        <a:p>
          <a:r>
            <a:rPr lang="en-US" dirty="0"/>
            <a:t>Extend ladder beyond roof edge</a:t>
          </a:r>
        </a:p>
      </dgm:t>
    </dgm:pt>
    <dgm:pt modelId="{D1834382-2719-49D5-ABD5-DE7DA27E760D}" type="parTrans" cxnId="{2A5415DA-5E94-4AE6-A9B8-A44BB784990E}">
      <dgm:prSet/>
      <dgm:spPr/>
      <dgm:t>
        <a:bodyPr/>
        <a:lstStyle/>
        <a:p>
          <a:endParaRPr lang="en-US"/>
        </a:p>
      </dgm:t>
    </dgm:pt>
    <dgm:pt modelId="{C9E6B73A-89EE-412F-A793-B2C24E20BEAD}" type="sibTrans" cxnId="{2A5415DA-5E94-4AE6-A9B8-A44BB784990E}">
      <dgm:prSet/>
      <dgm:spPr/>
      <dgm:t>
        <a:bodyPr/>
        <a:lstStyle/>
        <a:p>
          <a:endParaRPr lang="en-US"/>
        </a:p>
      </dgm:t>
    </dgm:pt>
    <dgm:pt modelId="{BAB7E88C-9E37-4B97-BB5D-505EC52556BA}">
      <dgm:prSet phldrT="[Text]"/>
      <dgm:spPr/>
      <dgm:t>
        <a:bodyPr/>
        <a:lstStyle/>
        <a:p>
          <a:r>
            <a:rPr lang="en-US" dirty="0"/>
            <a:t>Tip placement for access or ventilation</a:t>
          </a:r>
        </a:p>
      </dgm:t>
    </dgm:pt>
    <dgm:pt modelId="{6C16CB13-0A72-4E61-9395-6D9F234C9459}" type="parTrans" cxnId="{3EE56CB1-EE42-4940-8715-D75FFFFBEE61}">
      <dgm:prSet/>
      <dgm:spPr/>
      <dgm:t>
        <a:bodyPr/>
        <a:lstStyle/>
        <a:p>
          <a:endParaRPr lang="en-US"/>
        </a:p>
      </dgm:t>
    </dgm:pt>
    <dgm:pt modelId="{D859E2CF-FB63-438E-B36C-0DDB99203367}" type="sibTrans" cxnId="{3EE56CB1-EE42-4940-8715-D75FFFFBEE61}">
      <dgm:prSet/>
      <dgm:spPr/>
      <dgm:t>
        <a:bodyPr/>
        <a:lstStyle/>
        <a:p>
          <a:endParaRPr lang="en-US"/>
        </a:p>
      </dgm:t>
    </dgm:pt>
    <dgm:pt modelId="{AF8C81D8-634B-4765-9073-C441A9751E5C}">
      <dgm:prSet phldrT="[Text]"/>
      <dgm:spPr/>
      <dgm:t>
        <a:bodyPr/>
        <a:lstStyle/>
        <a:p>
          <a:r>
            <a:rPr lang="en-US" dirty="0"/>
            <a:t>Tip placement for rescue from window opening</a:t>
          </a:r>
        </a:p>
      </dgm:t>
    </dgm:pt>
    <dgm:pt modelId="{5950BFED-A126-4EC3-9B86-C59DB9DAFA55}" type="parTrans" cxnId="{0884A640-2511-499E-AEA5-8424CFB49BFE}">
      <dgm:prSet/>
      <dgm:spPr/>
      <dgm:t>
        <a:bodyPr/>
        <a:lstStyle/>
        <a:p>
          <a:endParaRPr lang="en-US"/>
        </a:p>
      </dgm:t>
    </dgm:pt>
    <dgm:pt modelId="{949C87A4-EBC1-498D-81F8-BBD3A07D42B4}" type="sibTrans" cxnId="{0884A640-2511-499E-AEA5-8424CFB49BFE}">
      <dgm:prSet/>
      <dgm:spPr/>
      <dgm:t>
        <a:bodyPr/>
        <a:lstStyle/>
        <a:p>
          <a:endParaRPr lang="en-US"/>
        </a:p>
      </dgm:t>
    </dgm:pt>
    <dgm:pt modelId="{1D690B1A-7060-4F19-BCFF-3ACDB59B95D5}" type="pres">
      <dgm:prSet presAssocID="{46D69382-7A1E-4E60-907D-1A2D1D383787}" presName="Name0" presStyleCnt="0">
        <dgm:presLayoutVars>
          <dgm:chMax/>
          <dgm:chPref/>
          <dgm:dir/>
        </dgm:presLayoutVars>
      </dgm:prSet>
      <dgm:spPr/>
    </dgm:pt>
    <dgm:pt modelId="{4F029398-1023-42C4-9A5C-D276C6361873}" type="pres">
      <dgm:prSet presAssocID="{33ECF100-3A41-49F7-B4E9-95DA109920A5}" presName="composite" presStyleCnt="0">
        <dgm:presLayoutVars>
          <dgm:chMax val="1"/>
          <dgm:chPref val="1"/>
        </dgm:presLayoutVars>
      </dgm:prSet>
      <dgm:spPr/>
    </dgm:pt>
    <dgm:pt modelId="{21F283D6-8635-4304-80CE-2E447E8E88C9}" type="pres">
      <dgm:prSet presAssocID="{33ECF100-3A41-49F7-B4E9-95DA109920A5}" presName="Accent" presStyleLbl="trAlignAcc1" presStyleIdx="0" presStyleCnt="3">
        <dgm:presLayoutVars>
          <dgm:chMax val="0"/>
          <dgm:chPref val="0"/>
        </dgm:presLayoutVars>
      </dgm:prSet>
      <dgm:spPr/>
    </dgm:pt>
    <dgm:pt modelId="{A38D3DB2-5E1B-4061-9483-CBC6F0564097}" type="pres">
      <dgm:prSet presAssocID="{33ECF100-3A41-49F7-B4E9-95DA109920A5}" presName="Image" presStyleLbl="alignImgPlace1" presStyleIdx="0" presStyleCnt="3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/>
          </a:blip>
          <a:srcRect/>
          <a:stretch>
            <a:fillRect t="-44000" b="-44000"/>
          </a:stretch>
        </a:blipFill>
      </dgm:spPr>
    </dgm:pt>
    <dgm:pt modelId="{B5A5DF6E-53E1-44CF-ADFA-F485031A1991}" type="pres">
      <dgm:prSet presAssocID="{33ECF100-3A41-49F7-B4E9-95DA109920A5}" presName="ChildComposite" presStyleCnt="0"/>
      <dgm:spPr/>
    </dgm:pt>
    <dgm:pt modelId="{D101C9C0-4448-4B44-B841-8F3A61D0DBC3}" type="pres">
      <dgm:prSet presAssocID="{33ECF100-3A41-49F7-B4E9-95DA109920A5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76F85374-696D-474F-B017-F77A8B7D8127}" type="pres">
      <dgm:prSet presAssocID="{33ECF100-3A41-49F7-B4E9-95DA109920A5}" presName="Parent" presStyleLbl="revTx" presStyleIdx="0" presStyleCnt="3">
        <dgm:presLayoutVars>
          <dgm:chMax val="1"/>
          <dgm:chPref val="0"/>
          <dgm:bulletEnabled val="1"/>
        </dgm:presLayoutVars>
      </dgm:prSet>
      <dgm:spPr/>
    </dgm:pt>
    <dgm:pt modelId="{742453DF-EA73-46B1-BAF9-9D7DAF6B0C27}" type="pres">
      <dgm:prSet presAssocID="{C9E6B73A-89EE-412F-A793-B2C24E20BEAD}" presName="sibTrans" presStyleCnt="0"/>
      <dgm:spPr/>
    </dgm:pt>
    <dgm:pt modelId="{40109716-3996-4851-91EB-CDCDC4FBA052}" type="pres">
      <dgm:prSet presAssocID="{BAB7E88C-9E37-4B97-BB5D-505EC52556BA}" presName="composite" presStyleCnt="0">
        <dgm:presLayoutVars>
          <dgm:chMax val="1"/>
          <dgm:chPref val="1"/>
        </dgm:presLayoutVars>
      </dgm:prSet>
      <dgm:spPr/>
    </dgm:pt>
    <dgm:pt modelId="{050092B1-2CF2-4B26-889F-CDA1EC3BE36B}" type="pres">
      <dgm:prSet presAssocID="{BAB7E88C-9E37-4B97-BB5D-505EC52556BA}" presName="Accent" presStyleLbl="trAlignAcc1" presStyleIdx="1" presStyleCnt="3">
        <dgm:presLayoutVars>
          <dgm:chMax val="0"/>
          <dgm:chPref val="0"/>
        </dgm:presLayoutVars>
      </dgm:prSet>
      <dgm:spPr/>
    </dgm:pt>
    <dgm:pt modelId="{216AD1EE-0225-4FFD-A3CE-F2587204BB37}" type="pres">
      <dgm:prSet presAssocID="{BAB7E88C-9E37-4B97-BB5D-505EC52556BA}" presName="Image" presStyleLbl="alignImgPlace1" presStyleIdx="1" presStyleCnt="3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2">
            <a:extLst/>
          </a:blip>
          <a:srcRect/>
          <a:stretch>
            <a:fillRect l="-13000" r="-13000"/>
          </a:stretch>
        </a:blipFill>
      </dgm:spPr>
    </dgm:pt>
    <dgm:pt modelId="{D9D305E1-982D-418A-A365-AA0BF1625147}" type="pres">
      <dgm:prSet presAssocID="{BAB7E88C-9E37-4B97-BB5D-505EC52556BA}" presName="ChildComposite" presStyleCnt="0"/>
      <dgm:spPr/>
    </dgm:pt>
    <dgm:pt modelId="{CDB2F62D-5DDD-4823-BFC3-3FF85CF031EF}" type="pres">
      <dgm:prSet presAssocID="{BAB7E88C-9E37-4B97-BB5D-505EC52556BA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776911F1-1A6F-4A3F-B658-9BF56655F863}" type="pres">
      <dgm:prSet presAssocID="{BAB7E88C-9E37-4B97-BB5D-505EC52556BA}" presName="Parent" presStyleLbl="revTx" presStyleIdx="1" presStyleCnt="3">
        <dgm:presLayoutVars>
          <dgm:chMax val="1"/>
          <dgm:chPref val="0"/>
          <dgm:bulletEnabled val="1"/>
        </dgm:presLayoutVars>
      </dgm:prSet>
      <dgm:spPr/>
    </dgm:pt>
    <dgm:pt modelId="{45A14EE3-11C0-434A-A12D-1F21335BF74F}" type="pres">
      <dgm:prSet presAssocID="{D859E2CF-FB63-438E-B36C-0DDB99203367}" presName="sibTrans" presStyleCnt="0"/>
      <dgm:spPr/>
    </dgm:pt>
    <dgm:pt modelId="{96C47D3E-491B-4C5F-BDBA-826FCA76E000}" type="pres">
      <dgm:prSet presAssocID="{AF8C81D8-634B-4765-9073-C441A9751E5C}" presName="composite" presStyleCnt="0">
        <dgm:presLayoutVars>
          <dgm:chMax val="1"/>
          <dgm:chPref val="1"/>
        </dgm:presLayoutVars>
      </dgm:prSet>
      <dgm:spPr/>
    </dgm:pt>
    <dgm:pt modelId="{E18D155C-98DC-4BCA-AE2E-F2036ACD3FED}" type="pres">
      <dgm:prSet presAssocID="{AF8C81D8-634B-4765-9073-C441A9751E5C}" presName="Accent" presStyleLbl="trAlignAcc1" presStyleIdx="2" presStyleCnt="3">
        <dgm:presLayoutVars>
          <dgm:chMax val="0"/>
          <dgm:chPref val="0"/>
        </dgm:presLayoutVars>
      </dgm:prSet>
      <dgm:spPr/>
    </dgm:pt>
    <dgm:pt modelId="{5C2C153E-D912-4236-8013-DA76953C6FF0}" type="pres">
      <dgm:prSet presAssocID="{AF8C81D8-634B-4765-9073-C441A9751E5C}" presName="Image" presStyleLbl="alignImgPlace1" presStyleIdx="2" presStyleCnt="3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3">
            <a:extLst/>
          </a:blip>
          <a:srcRect/>
          <a:stretch>
            <a:fillRect t="-22000" b="-22000"/>
          </a:stretch>
        </a:blipFill>
      </dgm:spPr>
    </dgm:pt>
    <dgm:pt modelId="{D8C08061-2B85-48FF-9A18-C6C29DA14D96}" type="pres">
      <dgm:prSet presAssocID="{AF8C81D8-634B-4765-9073-C441A9751E5C}" presName="ChildComposite" presStyleCnt="0"/>
      <dgm:spPr/>
    </dgm:pt>
    <dgm:pt modelId="{10B14328-ED01-437F-A28C-35B18482AC48}" type="pres">
      <dgm:prSet presAssocID="{AF8C81D8-634B-4765-9073-C441A9751E5C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83D5427C-4A42-4286-AE59-0A8FA3271E88}" type="pres">
      <dgm:prSet presAssocID="{AF8C81D8-634B-4765-9073-C441A9751E5C}" presName="Parent" presStyleLbl="revTx" presStyleIdx="2" presStyleCnt="3">
        <dgm:presLayoutVars>
          <dgm:chMax val="1"/>
          <dgm:chPref val="0"/>
          <dgm:bulletEnabled val="1"/>
        </dgm:presLayoutVars>
      </dgm:prSet>
      <dgm:spPr/>
    </dgm:pt>
  </dgm:ptLst>
  <dgm:cxnLst>
    <dgm:cxn modelId="{F8A9E22D-879B-4778-B0B8-3BEACEDEE37B}" type="presOf" srcId="{33ECF100-3A41-49F7-B4E9-95DA109920A5}" destId="{76F85374-696D-474F-B017-F77A8B7D8127}" srcOrd="0" destOrd="0" presId="urn:microsoft.com/office/officeart/2008/layout/CaptionedPictures"/>
    <dgm:cxn modelId="{0884A640-2511-499E-AEA5-8424CFB49BFE}" srcId="{46D69382-7A1E-4E60-907D-1A2D1D383787}" destId="{AF8C81D8-634B-4765-9073-C441A9751E5C}" srcOrd="2" destOrd="0" parTransId="{5950BFED-A126-4EC3-9B86-C59DB9DAFA55}" sibTransId="{949C87A4-EBC1-498D-81F8-BBD3A07D42B4}"/>
    <dgm:cxn modelId="{A4A8A36E-5E87-4556-8242-D0AB648CC2E7}" type="presOf" srcId="{AF8C81D8-634B-4765-9073-C441A9751E5C}" destId="{83D5427C-4A42-4286-AE59-0A8FA3271E88}" srcOrd="0" destOrd="0" presId="urn:microsoft.com/office/officeart/2008/layout/CaptionedPictures"/>
    <dgm:cxn modelId="{2792758F-1663-4E62-82CC-979B31F6FB91}" type="presOf" srcId="{BAB7E88C-9E37-4B97-BB5D-505EC52556BA}" destId="{776911F1-1A6F-4A3F-B658-9BF56655F863}" srcOrd="0" destOrd="0" presId="urn:microsoft.com/office/officeart/2008/layout/CaptionedPictures"/>
    <dgm:cxn modelId="{C61DC092-18B9-4AC1-9823-3F0953A406B1}" type="presOf" srcId="{46D69382-7A1E-4E60-907D-1A2D1D383787}" destId="{1D690B1A-7060-4F19-BCFF-3ACDB59B95D5}" srcOrd="0" destOrd="0" presId="urn:microsoft.com/office/officeart/2008/layout/CaptionedPictures"/>
    <dgm:cxn modelId="{3EE56CB1-EE42-4940-8715-D75FFFFBEE61}" srcId="{46D69382-7A1E-4E60-907D-1A2D1D383787}" destId="{BAB7E88C-9E37-4B97-BB5D-505EC52556BA}" srcOrd="1" destOrd="0" parTransId="{6C16CB13-0A72-4E61-9395-6D9F234C9459}" sibTransId="{D859E2CF-FB63-438E-B36C-0DDB99203367}"/>
    <dgm:cxn modelId="{2A5415DA-5E94-4AE6-A9B8-A44BB784990E}" srcId="{46D69382-7A1E-4E60-907D-1A2D1D383787}" destId="{33ECF100-3A41-49F7-B4E9-95DA109920A5}" srcOrd="0" destOrd="0" parTransId="{D1834382-2719-49D5-ABD5-DE7DA27E760D}" sibTransId="{C9E6B73A-89EE-412F-A793-B2C24E20BEAD}"/>
    <dgm:cxn modelId="{50FAC001-C6DD-42F3-882A-53670F649D80}" type="presParOf" srcId="{1D690B1A-7060-4F19-BCFF-3ACDB59B95D5}" destId="{4F029398-1023-42C4-9A5C-D276C6361873}" srcOrd="0" destOrd="0" presId="urn:microsoft.com/office/officeart/2008/layout/CaptionedPictures"/>
    <dgm:cxn modelId="{66E15B87-1B38-4260-ABEC-8F205ED522CC}" type="presParOf" srcId="{4F029398-1023-42C4-9A5C-D276C6361873}" destId="{21F283D6-8635-4304-80CE-2E447E8E88C9}" srcOrd="0" destOrd="0" presId="urn:microsoft.com/office/officeart/2008/layout/CaptionedPictures"/>
    <dgm:cxn modelId="{30370CB7-EC06-4497-8FF5-DE138DFCB1FD}" type="presParOf" srcId="{4F029398-1023-42C4-9A5C-D276C6361873}" destId="{A38D3DB2-5E1B-4061-9483-CBC6F0564097}" srcOrd="1" destOrd="0" presId="urn:microsoft.com/office/officeart/2008/layout/CaptionedPictures"/>
    <dgm:cxn modelId="{66955627-E0FA-4368-82BB-15579DFF3E04}" type="presParOf" srcId="{4F029398-1023-42C4-9A5C-D276C6361873}" destId="{B5A5DF6E-53E1-44CF-ADFA-F485031A1991}" srcOrd="2" destOrd="0" presId="urn:microsoft.com/office/officeart/2008/layout/CaptionedPictures"/>
    <dgm:cxn modelId="{722BC98C-E07E-4E74-8A01-EC234E1A76EF}" type="presParOf" srcId="{B5A5DF6E-53E1-44CF-ADFA-F485031A1991}" destId="{D101C9C0-4448-4B44-B841-8F3A61D0DBC3}" srcOrd="0" destOrd="0" presId="urn:microsoft.com/office/officeart/2008/layout/CaptionedPictures"/>
    <dgm:cxn modelId="{2BA9ADD9-0EFE-4E5F-9845-50AC8A7455F5}" type="presParOf" srcId="{B5A5DF6E-53E1-44CF-ADFA-F485031A1991}" destId="{76F85374-696D-474F-B017-F77A8B7D8127}" srcOrd="1" destOrd="0" presId="urn:microsoft.com/office/officeart/2008/layout/CaptionedPictures"/>
    <dgm:cxn modelId="{1411A938-43AA-4586-805D-73B7B4CDB527}" type="presParOf" srcId="{1D690B1A-7060-4F19-BCFF-3ACDB59B95D5}" destId="{742453DF-EA73-46B1-BAF9-9D7DAF6B0C27}" srcOrd="1" destOrd="0" presId="urn:microsoft.com/office/officeart/2008/layout/CaptionedPictures"/>
    <dgm:cxn modelId="{D2EF01A3-F22C-4E40-8FF8-A0036331C6CB}" type="presParOf" srcId="{1D690B1A-7060-4F19-BCFF-3ACDB59B95D5}" destId="{40109716-3996-4851-91EB-CDCDC4FBA052}" srcOrd="2" destOrd="0" presId="urn:microsoft.com/office/officeart/2008/layout/CaptionedPictures"/>
    <dgm:cxn modelId="{C8CCB358-6392-44C2-897C-7553A7299AB9}" type="presParOf" srcId="{40109716-3996-4851-91EB-CDCDC4FBA052}" destId="{050092B1-2CF2-4B26-889F-CDA1EC3BE36B}" srcOrd="0" destOrd="0" presId="urn:microsoft.com/office/officeart/2008/layout/CaptionedPictures"/>
    <dgm:cxn modelId="{4118E6C4-CF1C-41EA-ADB9-649426CBEA2E}" type="presParOf" srcId="{40109716-3996-4851-91EB-CDCDC4FBA052}" destId="{216AD1EE-0225-4FFD-A3CE-F2587204BB37}" srcOrd="1" destOrd="0" presId="urn:microsoft.com/office/officeart/2008/layout/CaptionedPictures"/>
    <dgm:cxn modelId="{0B7A741A-1FFF-4C6B-9AFF-783B40E53F18}" type="presParOf" srcId="{40109716-3996-4851-91EB-CDCDC4FBA052}" destId="{D9D305E1-982D-418A-A365-AA0BF1625147}" srcOrd="2" destOrd="0" presId="urn:microsoft.com/office/officeart/2008/layout/CaptionedPictures"/>
    <dgm:cxn modelId="{E29AB57B-DCA4-4900-9AFC-773DE8185EA4}" type="presParOf" srcId="{D9D305E1-982D-418A-A365-AA0BF1625147}" destId="{CDB2F62D-5DDD-4823-BFC3-3FF85CF031EF}" srcOrd="0" destOrd="0" presId="urn:microsoft.com/office/officeart/2008/layout/CaptionedPictures"/>
    <dgm:cxn modelId="{DE4D01F6-46AF-409A-B1C3-B08ACA33D7D1}" type="presParOf" srcId="{D9D305E1-982D-418A-A365-AA0BF1625147}" destId="{776911F1-1A6F-4A3F-B658-9BF56655F863}" srcOrd="1" destOrd="0" presId="urn:microsoft.com/office/officeart/2008/layout/CaptionedPictures"/>
    <dgm:cxn modelId="{FD31E72E-93FD-4127-9469-47FDE0956DDE}" type="presParOf" srcId="{1D690B1A-7060-4F19-BCFF-3ACDB59B95D5}" destId="{45A14EE3-11C0-434A-A12D-1F21335BF74F}" srcOrd="3" destOrd="0" presId="urn:microsoft.com/office/officeart/2008/layout/CaptionedPictures"/>
    <dgm:cxn modelId="{7C0E0BC6-5464-4E65-95DE-FD5A4ECA0BF1}" type="presParOf" srcId="{1D690B1A-7060-4F19-BCFF-3ACDB59B95D5}" destId="{96C47D3E-491B-4C5F-BDBA-826FCA76E000}" srcOrd="4" destOrd="0" presId="urn:microsoft.com/office/officeart/2008/layout/CaptionedPictures"/>
    <dgm:cxn modelId="{45461DFB-E440-4549-99AE-94D3B7701B6E}" type="presParOf" srcId="{96C47D3E-491B-4C5F-BDBA-826FCA76E000}" destId="{E18D155C-98DC-4BCA-AE2E-F2036ACD3FED}" srcOrd="0" destOrd="0" presId="urn:microsoft.com/office/officeart/2008/layout/CaptionedPictures"/>
    <dgm:cxn modelId="{DC803CF5-7B0C-41FB-9A1E-47E5F5A44BEC}" type="presParOf" srcId="{96C47D3E-491B-4C5F-BDBA-826FCA76E000}" destId="{5C2C153E-D912-4236-8013-DA76953C6FF0}" srcOrd="1" destOrd="0" presId="urn:microsoft.com/office/officeart/2008/layout/CaptionedPictures"/>
    <dgm:cxn modelId="{E6110537-80E7-46E1-BF9D-3051FC2DCDB9}" type="presParOf" srcId="{96C47D3E-491B-4C5F-BDBA-826FCA76E000}" destId="{D8C08061-2B85-48FF-9A18-C6C29DA14D96}" srcOrd="2" destOrd="0" presId="urn:microsoft.com/office/officeart/2008/layout/CaptionedPictures"/>
    <dgm:cxn modelId="{4C4A47C1-AAF9-4C90-88B5-B76C099D6618}" type="presParOf" srcId="{D8C08061-2B85-48FF-9A18-C6C29DA14D96}" destId="{10B14328-ED01-437F-A28C-35B18482AC48}" srcOrd="0" destOrd="0" presId="urn:microsoft.com/office/officeart/2008/layout/CaptionedPictures"/>
    <dgm:cxn modelId="{DCD65976-70AE-4151-A380-F799FE14C8B6}" type="presParOf" srcId="{D8C08061-2B85-48FF-9A18-C6C29DA14D96}" destId="{83D5427C-4A42-4286-AE59-0A8FA3271E88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F75C778-64DF-4AD8-BF81-1F8E9C17B790}" type="doc">
      <dgm:prSet loTypeId="urn:microsoft.com/office/officeart/2005/8/layout/vList2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15AB9A30-0A32-47F6-A71C-A425DC6B7DFB}">
      <dgm:prSet phldrT="[Text]"/>
      <dgm:spPr/>
      <dgm:t>
        <a:bodyPr/>
        <a:lstStyle/>
        <a:p>
          <a:r>
            <a:rPr lang="en-US" dirty="0"/>
            <a:t>Identify electrical hazards</a:t>
          </a:r>
        </a:p>
      </dgm:t>
    </dgm:pt>
    <dgm:pt modelId="{D6A97A17-FA99-4CAF-8BBA-78B799EB4D42}" type="parTrans" cxnId="{3BD4BDCD-F8AD-46D8-B5FE-88A45DF106BA}">
      <dgm:prSet/>
      <dgm:spPr/>
      <dgm:t>
        <a:bodyPr/>
        <a:lstStyle/>
        <a:p>
          <a:endParaRPr lang="en-US"/>
        </a:p>
      </dgm:t>
    </dgm:pt>
    <dgm:pt modelId="{7502D0C2-FCEF-4393-B722-C4F784C91558}" type="sibTrans" cxnId="{3BD4BDCD-F8AD-46D8-B5FE-88A45DF106BA}">
      <dgm:prSet/>
      <dgm:spPr/>
      <dgm:t>
        <a:bodyPr/>
        <a:lstStyle/>
        <a:p>
          <a:endParaRPr lang="en-US"/>
        </a:p>
      </dgm:t>
    </dgm:pt>
    <dgm:pt modelId="{ADCF6CBB-2DAC-49B2-8AF2-58975EEFD6C8}" type="pres">
      <dgm:prSet presAssocID="{0F75C778-64DF-4AD8-BF81-1F8E9C17B790}" presName="linear" presStyleCnt="0">
        <dgm:presLayoutVars>
          <dgm:animLvl val="lvl"/>
          <dgm:resizeHandles val="exact"/>
        </dgm:presLayoutVars>
      </dgm:prSet>
      <dgm:spPr/>
    </dgm:pt>
    <dgm:pt modelId="{343447A0-A5C3-46E3-9638-D02CBB2D30C4}" type="pres">
      <dgm:prSet presAssocID="{15AB9A30-0A32-47F6-A71C-A425DC6B7DFB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A753742A-DA40-4BE0-9604-648756D743A7}" type="presOf" srcId="{0F75C778-64DF-4AD8-BF81-1F8E9C17B790}" destId="{ADCF6CBB-2DAC-49B2-8AF2-58975EEFD6C8}" srcOrd="0" destOrd="0" presId="urn:microsoft.com/office/officeart/2005/8/layout/vList2"/>
    <dgm:cxn modelId="{93C53CBD-F475-41CE-A75A-DBDEF726C942}" type="presOf" srcId="{15AB9A30-0A32-47F6-A71C-A425DC6B7DFB}" destId="{343447A0-A5C3-46E3-9638-D02CBB2D30C4}" srcOrd="0" destOrd="0" presId="urn:microsoft.com/office/officeart/2005/8/layout/vList2"/>
    <dgm:cxn modelId="{3BD4BDCD-F8AD-46D8-B5FE-88A45DF106BA}" srcId="{0F75C778-64DF-4AD8-BF81-1F8E9C17B790}" destId="{15AB9A30-0A32-47F6-A71C-A425DC6B7DFB}" srcOrd="0" destOrd="0" parTransId="{D6A97A17-FA99-4CAF-8BBA-78B799EB4D42}" sibTransId="{7502D0C2-FCEF-4393-B722-C4F784C91558}"/>
    <dgm:cxn modelId="{5E8A869F-DE78-47C7-923F-F4A9AA69E93B}" type="presParOf" srcId="{ADCF6CBB-2DAC-49B2-8AF2-58975EEFD6C8}" destId="{343447A0-A5C3-46E3-9638-D02CBB2D30C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F75C778-64DF-4AD8-BF81-1F8E9C17B790}" type="doc">
      <dgm:prSet loTypeId="urn:microsoft.com/office/officeart/2005/8/layout/vList2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15AB9A30-0A32-47F6-A71C-A425DC6B7DFB}">
      <dgm:prSet phldrT="[Text]"/>
      <dgm:spPr/>
      <dgm:t>
        <a:bodyPr/>
        <a:lstStyle/>
        <a:p>
          <a:r>
            <a:rPr lang="en-US" dirty="0"/>
            <a:t>Example: Look up before lifting</a:t>
          </a:r>
        </a:p>
      </dgm:t>
    </dgm:pt>
    <dgm:pt modelId="{D6A97A17-FA99-4CAF-8BBA-78B799EB4D42}" type="parTrans" cxnId="{3BD4BDCD-F8AD-46D8-B5FE-88A45DF106BA}">
      <dgm:prSet/>
      <dgm:spPr/>
      <dgm:t>
        <a:bodyPr/>
        <a:lstStyle/>
        <a:p>
          <a:endParaRPr lang="en-US"/>
        </a:p>
      </dgm:t>
    </dgm:pt>
    <dgm:pt modelId="{7502D0C2-FCEF-4393-B722-C4F784C91558}" type="sibTrans" cxnId="{3BD4BDCD-F8AD-46D8-B5FE-88A45DF106BA}">
      <dgm:prSet/>
      <dgm:spPr/>
      <dgm:t>
        <a:bodyPr/>
        <a:lstStyle/>
        <a:p>
          <a:endParaRPr lang="en-US"/>
        </a:p>
      </dgm:t>
    </dgm:pt>
    <dgm:pt modelId="{B5FB01C8-F84B-42E3-8A6D-00D8DB534E5E}">
      <dgm:prSet phldrT="[Text]"/>
      <dgm:spPr>
        <a:noFill/>
        <a:ln>
          <a:noFill/>
        </a:ln>
      </dgm:spPr>
      <dgm:t>
        <a:bodyPr/>
        <a:lstStyle/>
        <a:p>
          <a:endParaRPr lang="en-US" dirty="0"/>
        </a:p>
      </dgm:t>
    </dgm:pt>
    <dgm:pt modelId="{F0A9BAA1-9FFD-4FA2-BF3E-74D6C5B94A28}" type="parTrans" cxnId="{70609387-9DB6-43E7-AFFE-B02D88F07C9E}">
      <dgm:prSet/>
      <dgm:spPr/>
      <dgm:t>
        <a:bodyPr/>
        <a:lstStyle/>
        <a:p>
          <a:endParaRPr lang="en-US"/>
        </a:p>
      </dgm:t>
    </dgm:pt>
    <dgm:pt modelId="{971E0B46-E7D4-4DB4-83B3-9786D43E62E7}" type="sibTrans" cxnId="{70609387-9DB6-43E7-AFFE-B02D88F07C9E}">
      <dgm:prSet/>
      <dgm:spPr/>
      <dgm:t>
        <a:bodyPr/>
        <a:lstStyle/>
        <a:p>
          <a:endParaRPr lang="en-US"/>
        </a:p>
      </dgm:t>
    </dgm:pt>
    <dgm:pt modelId="{ADCF6CBB-2DAC-49B2-8AF2-58975EEFD6C8}" type="pres">
      <dgm:prSet presAssocID="{0F75C778-64DF-4AD8-BF81-1F8E9C17B790}" presName="linear" presStyleCnt="0">
        <dgm:presLayoutVars>
          <dgm:animLvl val="lvl"/>
          <dgm:resizeHandles val="exact"/>
        </dgm:presLayoutVars>
      </dgm:prSet>
      <dgm:spPr/>
    </dgm:pt>
    <dgm:pt modelId="{9F38AF0B-9385-4D30-94D6-E86F18DEC1BB}" type="pres">
      <dgm:prSet presAssocID="{B5FB01C8-F84B-42E3-8A6D-00D8DB534E5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B8974D3-237B-4135-B0C9-3CE70CB027AA}" type="pres">
      <dgm:prSet presAssocID="{971E0B46-E7D4-4DB4-83B3-9786D43E62E7}" presName="spacer" presStyleCnt="0"/>
      <dgm:spPr/>
    </dgm:pt>
    <dgm:pt modelId="{343447A0-A5C3-46E3-9638-D02CBB2D30C4}" type="pres">
      <dgm:prSet presAssocID="{15AB9A30-0A32-47F6-A71C-A425DC6B7DFB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9FC9EF4B-25A0-43CB-A999-F8AA41E47D0C}" type="presOf" srcId="{0F75C778-64DF-4AD8-BF81-1F8E9C17B790}" destId="{ADCF6CBB-2DAC-49B2-8AF2-58975EEFD6C8}" srcOrd="0" destOrd="0" presId="urn:microsoft.com/office/officeart/2005/8/layout/vList2"/>
    <dgm:cxn modelId="{70609387-9DB6-43E7-AFFE-B02D88F07C9E}" srcId="{0F75C778-64DF-4AD8-BF81-1F8E9C17B790}" destId="{B5FB01C8-F84B-42E3-8A6D-00D8DB534E5E}" srcOrd="0" destOrd="0" parTransId="{F0A9BAA1-9FFD-4FA2-BF3E-74D6C5B94A28}" sibTransId="{971E0B46-E7D4-4DB4-83B3-9786D43E62E7}"/>
    <dgm:cxn modelId="{100F6399-3009-4D6B-B7D7-1C9BBA6D5475}" type="presOf" srcId="{15AB9A30-0A32-47F6-A71C-A425DC6B7DFB}" destId="{343447A0-A5C3-46E3-9638-D02CBB2D30C4}" srcOrd="0" destOrd="0" presId="urn:microsoft.com/office/officeart/2005/8/layout/vList2"/>
    <dgm:cxn modelId="{976FB29E-B74C-4291-B717-CBAC8C0C6475}" type="presOf" srcId="{B5FB01C8-F84B-42E3-8A6D-00D8DB534E5E}" destId="{9F38AF0B-9385-4D30-94D6-E86F18DEC1BB}" srcOrd="0" destOrd="0" presId="urn:microsoft.com/office/officeart/2005/8/layout/vList2"/>
    <dgm:cxn modelId="{3BD4BDCD-F8AD-46D8-B5FE-88A45DF106BA}" srcId="{0F75C778-64DF-4AD8-BF81-1F8E9C17B790}" destId="{15AB9A30-0A32-47F6-A71C-A425DC6B7DFB}" srcOrd="1" destOrd="0" parTransId="{D6A97A17-FA99-4CAF-8BBA-78B799EB4D42}" sibTransId="{7502D0C2-FCEF-4393-B722-C4F784C91558}"/>
    <dgm:cxn modelId="{40BCFB9C-BB31-4D98-BBA4-28D22FC688F1}" type="presParOf" srcId="{ADCF6CBB-2DAC-49B2-8AF2-58975EEFD6C8}" destId="{9F38AF0B-9385-4D30-94D6-E86F18DEC1BB}" srcOrd="0" destOrd="0" presId="urn:microsoft.com/office/officeart/2005/8/layout/vList2"/>
    <dgm:cxn modelId="{176608B3-80E4-4365-B4EA-4EFCFDEAACA3}" type="presParOf" srcId="{ADCF6CBB-2DAC-49B2-8AF2-58975EEFD6C8}" destId="{8B8974D3-237B-4135-B0C9-3CE70CB027AA}" srcOrd="1" destOrd="0" presId="urn:microsoft.com/office/officeart/2005/8/layout/vList2"/>
    <dgm:cxn modelId="{2A1EFA0E-A7F0-452F-84D4-A1DE6B1A0B81}" type="presParOf" srcId="{ADCF6CBB-2DAC-49B2-8AF2-58975EEFD6C8}" destId="{343447A0-A5C3-46E3-9638-D02CBB2D30C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8020BE5-1DEF-42F3-AD39-0BE831B8F71D}" type="doc">
      <dgm:prSet loTypeId="urn:microsoft.com/office/officeart/2005/8/layout/process1" loCatId="process" qsTypeId="urn:microsoft.com/office/officeart/2005/8/quickstyle/simple1" qsCatId="simple" csTypeId="urn:microsoft.com/office/officeart/2005/8/colors/accent2_3" csCatId="accent2" phldr="1"/>
      <dgm:spPr/>
    </dgm:pt>
    <dgm:pt modelId="{8771D428-F888-4FCD-8FA8-F5B7D42255BB}">
      <dgm:prSet phldrT="[Text]"/>
      <dgm:spPr/>
      <dgm:t>
        <a:bodyPr/>
        <a:lstStyle/>
        <a:p>
          <a:r>
            <a:rPr lang="en-US" dirty="0"/>
            <a:t>Lock extension ladder locks</a:t>
          </a:r>
        </a:p>
      </dgm:t>
    </dgm:pt>
    <dgm:pt modelId="{55DA4F35-19EE-4D12-8B75-012C5C37F3F6}" type="parTrans" cxnId="{E85E74F1-174E-4F9C-AF93-531B9B538F56}">
      <dgm:prSet/>
      <dgm:spPr/>
      <dgm:t>
        <a:bodyPr/>
        <a:lstStyle/>
        <a:p>
          <a:endParaRPr lang="en-US"/>
        </a:p>
      </dgm:t>
    </dgm:pt>
    <dgm:pt modelId="{11A3470C-9F63-4A75-8FAF-24B76F052EBC}" type="sibTrans" cxnId="{E85E74F1-174E-4F9C-AF93-531B9B538F56}">
      <dgm:prSet/>
      <dgm:spPr/>
      <dgm:t>
        <a:bodyPr/>
        <a:lstStyle/>
        <a:p>
          <a:endParaRPr lang="en-US" dirty="0"/>
        </a:p>
      </dgm:t>
    </dgm:pt>
    <dgm:pt modelId="{F0C12035-0C38-4808-BD36-54D0B4F6B278}">
      <dgm:prSet phldrT="[Text]"/>
      <dgm:spPr/>
      <dgm:t>
        <a:bodyPr/>
        <a:lstStyle/>
        <a:p>
          <a:r>
            <a:rPr lang="en-US" dirty="0"/>
            <a:t>Tie halyard with clove hitch, overhand safety</a:t>
          </a:r>
        </a:p>
      </dgm:t>
    </dgm:pt>
    <dgm:pt modelId="{221A6F0D-3A51-4CE2-A5F3-B3029435DC6E}" type="parTrans" cxnId="{2D2005F5-D439-4BA5-B6BF-C22EB16B72D6}">
      <dgm:prSet/>
      <dgm:spPr/>
      <dgm:t>
        <a:bodyPr/>
        <a:lstStyle/>
        <a:p>
          <a:endParaRPr lang="en-US"/>
        </a:p>
      </dgm:t>
    </dgm:pt>
    <dgm:pt modelId="{EF589FFA-14F2-40FA-A1D4-D21B6524456F}" type="sibTrans" cxnId="{2D2005F5-D439-4BA5-B6BF-C22EB16B72D6}">
      <dgm:prSet/>
      <dgm:spPr/>
      <dgm:t>
        <a:bodyPr/>
        <a:lstStyle/>
        <a:p>
          <a:endParaRPr lang="en-US" dirty="0"/>
        </a:p>
      </dgm:t>
    </dgm:pt>
    <dgm:pt modelId="{DA2A4FF1-2265-4980-ACF6-16950BC85A8F}">
      <dgm:prSet phldrT="[Text]"/>
      <dgm:spPr/>
      <dgm:t>
        <a:bodyPr/>
        <a:lstStyle/>
        <a:p>
          <a:r>
            <a:rPr lang="en-US" dirty="0"/>
            <a:t>Prevent movement by heeling, securing to nearby firm object</a:t>
          </a:r>
        </a:p>
      </dgm:t>
    </dgm:pt>
    <dgm:pt modelId="{8626363D-8070-4CBA-B36A-1A418166E2C6}" type="parTrans" cxnId="{894E58A5-FCEB-4796-808E-71FC33BDFDF1}">
      <dgm:prSet/>
      <dgm:spPr/>
      <dgm:t>
        <a:bodyPr/>
        <a:lstStyle/>
        <a:p>
          <a:endParaRPr lang="en-US"/>
        </a:p>
      </dgm:t>
    </dgm:pt>
    <dgm:pt modelId="{742E8150-1D42-4CCF-839C-0D3DAD8DF5D7}" type="sibTrans" cxnId="{894E58A5-FCEB-4796-808E-71FC33BDFDF1}">
      <dgm:prSet/>
      <dgm:spPr/>
      <dgm:t>
        <a:bodyPr/>
        <a:lstStyle/>
        <a:p>
          <a:endParaRPr lang="en-US"/>
        </a:p>
      </dgm:t>
    </dgm:pt>
    <dgm:pt modelId="{B2908343-708C-484A-8920-1CEAB07089D1}" type="pres">
      <dgm:prSet presAssocID="{38020BE5-1DEF-42F3-AD39-0BE831B8F71D}" presName="Name0" presStyleCnt="0">
        <dgm:presLayoutVars>
          <dgm:dir/>
          <dgm:resizeHandles val="exact"/>
        </dgm:presLayoutVars>
      </dgm:prSet>
      <dgm:spPr/>
    </dgm:pt>
    <dgm:pt modelId="{6B2159E0-06B1-4148-B6CD-3F2A65538976}" type="pres">
      <dgm:prSet presAssocID="{8771D428-F888-4FCD-8FA8-F5B7D42255BB}" presName="node" presStyleLbl="node1" presStyleIdx="0" presStyleCnt="3">
        <dgm:presLayoutVars>
          <dgm:bulletEnabled val="1"/>
        </dgm:presLayoutVars>
      </dgm:prSet>
      <dgm:spPr/>
    </dgm:pt>
    <dgm:pt modelId="{5BCF7D93-F6C3-4B90-BEA6-7F9CBC83EFA8}" type="pres">
      <dgm:prSet presAssocID="{11A3470C-9F63-4A75-8FAF-24B76F052EBC}" presName="sibTrans" presStyleLbl="sibTrans2D1" presStyleIdx="0" presStyleCnt="2"/>
      <dgm:spPr/>
    </dgm:pt>
    <dgm:pt modelId="{372B8479-658C-4239-9B2C-09097841A3F1}" type="pres">
      <dgm:prSet presAssocID="{11A3470C-9F63-4A75-8FAF-24B76F052EBC}" presName="connectorText" presStyleLbl="sibTrans2D1" presStyleIdx="0" presStyleCnt="2"/>
      <dgm:spPr/>
    </dgm:pt>
    <dgm:pt modelId="{ABBBF44C-AE68-477C-99FE-49C2BD9F5081}" type="pres">
      <dgm:prSet presAssocID="{F0C12035-0C38-4808-BD36-54D0B4F6B278}" presName="node" presStyleLbl="node1" presStyleIdx="1" presStyleCnt="3">
        <dgm:presLayoutVars>
          <dgm:bulletEnabled val="1"/>
        </dgm:presLayoutVars>
      </dgm:prSet>
      <dgm:spPr/>
    </dgm:pt>
    <dgm:pt modelId="{9FC0BAF4-EF1C-46C0-8D9E-AA585150A330}" type="pres">
      <dgm:prSet presAssocID="{EF589FFA-14F2-40FA-A1D4-D21B6524456F}" presName="sibTrans" presStyleLbl="sibTrans2D1" presStyleIdx="1" presStyleCnt="2"/>
      <dgm:spPr/>
    </dgm:pt>
    <dgm:pt modelId="{9594F9FD-85F1-4B9A-966C-2B88BC0E32E7}" type="pres">
      <dgm:prSet presAssocID="{EF589FFA-14F2-40FA-A1D4-D21B6524456F}" presName="connectorText" presStyleLbl="sibTrans2D1" presStyleIdx="1" presStyleCnt="2"/>
      <dgm:spPr/>
    </dgm:pt>
    <dgm:pt modelId="{B2E10D3D-8F3E-4226-9992-4A1D130AA70B}" type="pres">
      <dgm:prSet presAssocID="{DA2A4FF1-2265-4980-ACF6-16950BC85A8F}" presName="node" presStyleLbl="node1" presStyleIdx="2" presStyleCnt="3">
        <dgm:presLayoutVars>
          <dgm:bulletEnabled val="1"/>
        </dgm:presLayoutVars>
      </dgm:prSet>
      <dgm:spPr/>
    </dgm:pt>
  </dgm:ptLst>
  <dgm:cxnLst>
    <dgm:cxn modelId="{169ECD3B-0972-4039-9F6D-97775A1A49C9}" type="presOf" srcId="{38020BE5-1DEF-42F3-AD39-0BE831B8F71D}" destId="{B2908343-708C-484A-8920-1CEAB07089D1}" srcOrd="0" destOrd="0" presId="urn:microsoft.com/office/officeart/2005/8/layout/process1"/>
    <dgm:cxn modelId="{AA03445F-D7C2-45E2-8BED-9A627E71A222}" type="presOf" srcId="{8771D428-F888-4FCD-8FA8-F5B7D42255BB}" destId="{6B2159E0-06B1-4148-B6CD-3F2A65538976}" srcOrd="0" destOrd="0" presId="urn:microsoft.com/office/officeart/2005/8/layout/process1"/>
    <dgm:cxn modelId="{E1516F64-BA7D-455A-9487-FE7D6D8B3BD9}" type="presOf" srcId="{11A3470C-9F63-4A75-8FAF-24B76F052EBC}" destId="{372B8479-658C-4239-9B2C-09097841A3F1}" srcOrd="1" destOrd="0" presId="urn:microsoft.com/office/officeart/2005/8/layout/process1"/>
    <dgm:cxn modelId="{D54BBA44-8780-4D52-857F-A98086B049E9}" type="presOf" srcId="{EF589FFA-14F2-40FA-A1D4-D21B6524456F}" destId="{9594F9FD-85F1-4B9A-966C-2B88BC0E32E7}" srcOrd="1" destOrd="0" presId="urn:microsoft.com/office/officeart/2005/8/layout/process1"/>
    <dgm:cxn modelId="{14FEEE4E-AD3A-401D-9380-D674CE0C9892}" type="presOf" srcId="{EF589FFA-14F2-40FA-A1D4-D21B6524456F}" destId="{9FC0BAF4-EF1C-46C0-8D9E-AA585150A330}" srcOrd="0" destOrd="0" presId="urn:microsoft.com/office/officeart/2005/8/layout/process1"/>
    <dgm:cxn modelId="{894E58A5-FCEB-4796-808E-71FC33BDFDF1}" srcId="{38020BE5-1DEF-42F3-AD39-0BE831B8F71D}" destId="{DA2A4FF1-2265-4980-ACF6-16950BC85A8F}" srcOrd="2" destOrd="0" parTransId="{8626363D-8070-4CBA-B36A-1A418166E2C6}" sibTransId="{742E8150-1D42-4CCF-839C-0D3DAD8DF5D7}"/>
    <dgm:cxn modelId="{4F172FAE-A5B5-466F-8D1B-6BD9FEF282E4}" type="presOf" srcId="{F0C12035-0C38-4808-BD36-54D0B4F6B278}" destId="{ABBBF44C-AE68-477C-99FE-49C2BD9F5081}" srcOrd="0" destOrd="0" presId="urn:microsoft.com/office/officeart/2005/8/layout/process1"/>
    <dgm:cxn modelId="{6FC9FEB0-176D-45F9-BFC4-84B91232529B}" type="presOf" srcId="{11A3470C-9F63-4A75-8FAF-24B76F052EBC}" destId="{5BCF7D93-F6C3-4B90-BEA6-7F9CBC83EFA8}" srcOrd="0" destOrd="0" presId="urn:microsoft.com/office/officeart/2005/8/layout/process1"/>
    <dgm:cxn modelId="{A4FF6CD1-B0D5-4360-908A-FF0E6B8E4F46}" type="presOf" srcId="{DA2A4FF1-2265-4980-ACF6-16950BC85A8F}" destId="{B2E10D3D-8F3E-4226-9992-4A1D130AA70B}" srcOrd="0" destOrd="0" presId="urn:microsoft.com/office/officeart/2005/8/layout/process1"/>
    <dgm:cxn modelId="{E85E74F1-174E-4F9C-AF93-531B9B538F56}" srcId="{38020BE5-1DEF-42F3-AD39-0BE831B8F71D}" destId="{8771D428-F888-4FCD-8FA8-F5B7D42255BB}" srcOrd="0" destOrd="0" parTransId="{55DA4F35-19EE-4D12-8B75-012C5C37F3F6}" sibTransId="{11A3470C-9F63-4A75-8FAF-24B76F052EBC}"/>
    <dgm:cxn modelId="{2D2005F5-D439-4BA5-B6BF-C22EB16B72D6}" srcId="{38020BE5-1DEF-42F3-AD39-0BE831B8F71D}" destId="{F0C12035-0C38-4808-BD36-54D0B4F6B278}" srcOrd="1" destOrd="0" parTransId="{221A6F0D-3A51-4CE2-A5F3-B3029435DC6E}" sibTransId="{EF589FFA-14F2-40FA-A1D4-D21B6524456F}"/>
    <dgm:cxn modelId="{516B6294-F3C5-497F-986C-206DCACD9C7C}" type="presParOf" srcId="{B2908343-708C-484A-8920-1CEAB07089D1}" destId="{6B2159E0-06B1-4148-B6CD-3F2A65538976}" srcOrd="0" destOrd="0" presId="urn:microsoft.com/office/officeart/2005/8/layout/process1"/>
    <dgm:cxn modelId="{032593A7-4A9C-4E2A-8DC0-8B027B8C4199}" type="presParOf" srcId="{B2908343-708C-484A-8920-1CEAB07089D1}" destId="{5BCF7D93-F6C3-4B90-BEA6-7F9CBC83EFA8}" srcOrd="1" destOrd="0" presId="urn:microsoft.com/office/officeart/2005/8/layout/process1"/>
    <dgm:cxn modelId="{73216DE0-A500-4263-BC97-0DCFF1689C18}" type="presParOf" srcId="{5BCF7D93-F6C3-4B90-BEA6-7F9CBC83EFA8}" destId="{372B8479-658C-4239-9B2C-09097841A3F1}" srcOrd="0" destOrd="0" presId="urn:microsoft.com/office/officeart/2005/8/layout/process1"/>
    <dgm:cxn modelId="{6162CBCB-5FF1-47A8-BEA0-B3641A2421A6}" type="presParOf" srcId="{B2908343-708C-484A-8920-1CEAB07089D1}" destId="{ABBBF44C-AE68-477C-99FE-49C2BD9F5081}" srcOrd="2" destOrd="0" presId="urn:microsoft.com/office/officeart/2005/8/layout/process1"/>
    <dgm:cxn modelId="{9A189E54-9758-4183-8C13-6FC5D3EFA89A}" type="presParOf" srcId="{B2908343-708C-484A-8920-1CEAB07089D1}" destId="{9FC0BAF4-EF1C-46C0-8D9E-AA585150A330}" srcOrd="3" destOrd="0" presId="urn:microsoft.com/office/officeart/2005/8/layout/process1"/>
    <dgm:cxn modelId="{D2C1923E-BD0F-450F-B64D-57AD25679ACF}" type="presParOf" srcId="{9FC0BAF4-EF1C-46C0-8D9E-AA585150A330}" destId="{9594F9FD-85F1-4B9A-966C-2B88BC0E32E7}" srcOrd="0" destOrd="0" presId="urn:microsoft.com/office/officeart/2005/8/layout/process1"/>
    <dgm:cxn modelId="{B2B8C3CE-6A61-4D67-9128-B570F25A22BB}" type="presParOf" srcId="{B2908343-708C-484A-8920-1CEAB07089D1}" destId="{B2E10D3D-8F3E-4226-9992-4A1D130AA70B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DC7B61-698A-4292-A831-09912F33BECD}">
      <dsp:nvSpPr>
        <dsp:cNvPr id="0" name=""/>
        <dsp:cNvSpPr/>
      </dsp:nvSpPr>
      <dsp:spPr>
        <a:xfrm>
          <a:off x="3889" y="0"/>
          <a:ext cx="3741985" cy="434340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1931</a:t>
          </a:r>
        </a:p>
      </dsp:txBody>
      <dsp:txXfrm>
        <a:off x="3889" y="0"/>
        <a:ext cx="3741985" cy="1303020"/>
      </dsp:txXfrm>
    </dsp:sp>
    <dsp:sp modelId="{EEF7B2F1-E705-450C-A1F7-788F1C06A649}">
      <dsp:nvSpPr>
        <dsp:cNvPr id="0" name=""/>
        <dsp:cNvSpPr/>
      </dsp:nvSpPr>
      <dsp:spPr>
        <a:xfrm>
          <a:off x="378088" y="1303391"/>
          <a:ext cx="2993588" cy="853304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Design</a:t>
          </a:r>
        </a:p>
      </dsp:txBody>
      <dsp:txXfrm>
        <a:off x="403080" y="1328383"/>
        <a:ext cx="2943604" cy="803320"/>
      </dsp:txXfrm>
    </dsp:sp>
    <dsp:sp modelId="{BC2BD71E-4B69-46B5-A2AC-8152311F8561}">
      <dsp:nvSpPr>
        <dsp:cNvPr id="0" name=""/>
        <dsp:cNvSpPr/>
      </dsp:nvSpPr>
      <dsp:spPr>
        <a:xfrm>
          <a:off x="378088" y="2287972"/>
          <a:ext cx="2993588" cy="853304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39670"/>
            <a:satOff val="-7140"/>
            <a:lumOff val="5765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Construction</a:t>
          </a:r>
        </a:p>
      </dsp:txBody>
      <dsp:txXfrm>
        <a:off x="403080" y="2312964"/>
        <a:ext cx="2943604" cy="803320"/>
      </dsp:txXfrm>
    </dsp:sp>
    <dsp:sp modelId="{A7615B3D-DA38-4DBA-93DB-3957C4565602}">
      <dsp:nvSpPr>
        <dsp:cNvPr id="0" name=""/>
        <dsp:cNvSpPr/>
      </dsp:nvSpPr>
      <dsp:spPr>
        <a:xfrm>
          <a:off x="378088" y="3272554"/>
          <a:ext cx="2993588" cy="853304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79340"/>
            <a:satOff val="-14280"/>
            <a:lumOff val="1153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Testing specifications</a:t>
          </a:r>
        </a:p>
      </dsp:txBody>
      <dsp:txXfrm>
        <a:off x="403080" y="3297546"/>
        <a:ext cx="2943604" cy="803320"/>
      </dsp:txXfrm>
    </dsp:sp>
    <dsp:sp modelId="{9CCE4174-3FEB-441B-BD04-6CADC33C9E1A}">
      <dsp:nvSpPr>
        <dsp:cNvPr id="0" name=""/>
        <dsp:cNvSpPr/>
      </dsp:nvSpPr>
      <dsp:spPr>
        <a:xfrm>
          <a:off x="4026524" y="0"/>
          <a:ext cx="3741985" cy="434340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1932</a:t>
          </a:r>
        </a:p>
      </dsp:txBody>
      <dsp:txXfrm>
        <a:off x="4026524" y="0"/>
        <a:ext cx="3741985" cy="1303020"/>
      </dsp:txXfrm>
    </dsp:sp>
    <dsp:sp modelId="{36993DD5-5F62-48B7-A188-4B8D4322D2CC}">
      <dsp:nvSpPr>
        <dsp:cNvPr id="0" name=""/>
        <dsp:cNvSpPr/>
      </dsp:nvSpPr>
      <dsp:spPr>
        <a:xfrm>
          <a:off x="4400723" y="1303126"/>
          <a:ext cx="2993588" cy="632740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119009"/>
            <a:satOff val="-21420"/>
            <a:lumOff val="17295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Use</a:t>
          </a:r>
        </a:p>
      </dsp:txBody>
      <dsp:txXfrm>
        <a:off x="4419255" y="1321658"/>
        <a:ext cx="2956524" cy="595676"/>
      </dsp:txXfrm>
    </dsp:sp>
    <dsp:sp modelId="{4E05DC9F-A000-4833-BCEB-7B75B3E32C87}">
      <dsp:nvSpPr>
        <dsp:cNvPr id="0" name=""/>
        <dsp:cNvSpPr/>
      </dsp:nvSpPr>
      <dsp:spPr>
        <a:xfrm>
          <a:off x="4400723" y="2033211"/>
          <a:ext cx="2993588" cy="632740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158679"/>
            <a:satOff val="-28560"/>
            <a:lumOff val="23061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Care</a:t>
          </a:r>
        </a:p>
      </dsp:txBody>
      <dsp:txXfrm>
        <a:off x="4419255" y="2051743"/>
        <a:ext cx="2956524" cy="595676"/>
      </dsp:txXfrm>
    </dsp:sp>
    <dsp:sp modelId="{A0F37880-ADBF-46F7-9E8C-97D45079C28D}">
      <dsp:nvSpPr>
        <dsp:cNvPr id="0" name=""/>
        <dsp:cNvSpPr/>
      </dsp:nvSpPr>
      <dsp:spPr>
        <a:xfrm>
          <a:off x="4400723" y="2763297"/>
          <a:ext cx="2993588" cy="632740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198349"/>
            <a:satOff val="-35700"/>
            <a:lumOff val="28826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Maintenance</a:t>
          </a:r>
        </a:p>
      </dsp:txBody>
      <dsp:txXfrm>
        <a:off x="4419255" y="2781829"/>
        <a:ext cx="2956524" cy="595676"/>
      </dsp:txXfrm>
    </dsp:sp>
    <dsp:sp modelId="{527F6216-32D1-47BD-9FA4-BCE6E883715F}">
      <dsp:nvSpPr>
        <dsp:cNvPr id="0" name=""/>
        <dsp:cNvSpPr/>
      </dsp:nvSpPr>
      <dsp:spPr>
        <a:xfrm>
          <a:off x="4400723" y="3493383"/>
          <a:ext cx="2993588" cy="632740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238019"/>
            <a:satOff val="-42840"/>
            <a:lumOff val="34591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Service testing</a:t>
          </a:r>
        </a:p>
      </dsp:txBody>
      <dsp:txXfrm>
        <a:off x="4419255" y="3511915"/>
        <a:ext cx="2956524" cy="59567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2159E0-06B1-4148-B6CD-3F2A65538976}">
      <dsp:nvSpPr>
        <dsp:cNvPr id="0" name=""/>
        <dsp:cNvSpPr/>
      </dsp:nvSpPr>
      <dsp:spPr>
        <a:xfrm>
          <a:off x="1529" y="0"/>
          <a:ext cx="3261038" cy="1885950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/>
            <a:t>Heeling</a:t>
          </a:r>
        </a:p>
      </dsp:txBody>
      <dsp:txXfrm>
        <a:off x="56767" y="55238"/>
        <a:ext cx="3150562" cy="1775474"/>
      </dsp:txXfrm>
    </dsp:sp>
    <dsp:sp modelId="{5BCF7D93-F6C3-4B90-BEA6-7F9CBC83EFA8}">
      <dsp:nvSpPr>
        <dsp:cNvPr id="0" name=""/>
        <dsp:cNvSpPr/>
      </dsp:nvSpPr>
      <dsp:spPr>
        <a:xfrm>
          <a:off x="3588671" y="538606"/>
          <a:ext cx="691340" cy="808737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 dirty="0"/>
        </a:p>
      </dsp:txBody>
      <dsp:txXfrm>
        <a:off x="3588671" y="700353"/>
        <a:ext cx="483938" cy="485243"/>
      </dsp:txXfrm>
    </dsp:sp>
    <dsp:sp modelId="{8C3F976F-92A8-4D1C-A9BC-6AE65B95D63C}">
      <dsp:nvSpPr>
        <dsp:cNvPr id="0" name=""/>
        <dsp:cNvSpPr/>
      </dsp:nvSpPr>
      <dsp:spPr>
        <a:xfrm>
          <a:off x="4566983" y="0"/>
          <a:ext cx="3261038" cy="1885950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238019"/>
            <a:satOff val="-42840"/>
            <a:lumOff val="34591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/>
            <a:t>Tying in</a:t>
          </a:r>
        </a:p>
      </dsp:txBody>
      <dsp:txXfrm>
        <a:off x="4622221" y="55238"/>
        <a:ext cx="3150562" cy="177547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4BC760-7AB9-4A57-94BA-72A70B25BFFE}">
      <dsp:nvSpPr>
        <dsp:cNvPr id="0" name=""/>
        <dsp:cNvSpPr/>
      </dsp:nvSpPr>
      <dsp:spPr>
        <a:xfrm>
          <a:off x="0" y="51524"/>
          <a:ext cx="7772400" cy="864000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 dirty="0"/>
        </a:p>
      </dsp:txBody>
      <dsp:txXfrm>
        <a:off x="0" y="51524"/>
        <a:ext cx="7772400" cy="864000"/>
      </dsp:txXfrm>
    </dsp:sp>
    <dsp:sp modelId="{A787B5D9-9CB5-43A7-AB45-605BF7981733}">
      <dsp:nvSpPr>
        <dsp:cNvPr id="0" name=""/>
        <dsp:cNvSpPr/>
      </dsp:nvSpPr>
      <dsp:spPr>
        <a:xfrm>
          <a:off x="0" y="915524"/>
          <a:ext cx="7772400" cy="337635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Tip raised to just below sill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Heel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Remove other loads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Protect occupants from slipping, falling</a:t>
          </a:r>
        </a:p>
      </dsp:txBody>
      <dsp:txXfrm>
        <a:off x="0" y="915524"/>
        <a:ext cx="7772400" cy="337635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C3B9B3-79FF-423E-B756-2A72FEDB786F}">
      <dsp:nvSpPr>
        <dsp:cNvPr id="0" name=""/>
        <dsp:cNvSpPr/>
      </dsp:nvSpPr>
      <dsp:spPr>
        <a:xfrm>
          <a:off x="2760947" y="913"/>
          <a:ext cx="2250504" cy="1125252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Two inside building</a:t>
          </a:r>
        </a:p>
      </dsp:txBody>
      <dsp:txXfrm>
        <a:off x="2793905" y="33871"/>
        <a:ext cx="2184588" cy="1059336"/>
      </dsp:txXfrm>
    </dsp:sp>
    <dsp:sp modelId="{B8A99DEC-0F12-48E7-917E-3497D6C33BD7}">
      <dsp:nvSpPr>
        <dsp:cNvPr id="0" name=""/>
        <dsp:cNvSpPr/>
      </dsp:nvSpPr>
      <dsp:spPr>
        <a:xfrm rot="3600000">
          <a:off x="4229318" y="1974780"/>
          <a:ext cx="1170707" cy="393838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 dirty="0"/>
        </a:p>
      </dsp:txBody>
      <dsp:txXfrm>
        <a:off x="4347469" y="2053548"/>
        <a:ext cx="934405" cy="236302"/>
      </dsp:txXfrm>
    </dsp:sp>
    <dsp:sp modelId="{0982AC27-CBCE-4239-980C-168F28E40B6A}">
      <dsp:nvSpPr>
        <dsp:cNvPr id="0" name=""/>
        <dsp:cNvSpPr/>
      </dsp:nvSpPr>
      <dsp:spPr>
        <a:xfrm>
          <a:off x="4617891" y="3217234"/>
          <a:ext cx="2250504" cy="1125252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119009"/>
            <a:satOff val="-21420"/>
            <a:lumOff val="17295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One or two on ladder</a:t>
          </a:r>
        </a:p>
      </dsp:txBody>
      <dsp:txXfrm>
        <a:off x="4650849" y="3250192"/>
        <a:ext cx="2184588" cy="1059336"/>
      </dsp:txXfrm>
    </dsp:sp>
    <dsp:sp modelId="{9B6F8856-A633-495B-9E91-5A62B4E371F3}">
      <dsp:nvSpPr>
        <dsp:cNvPr id="0" name=""/>
        <dsp:cNvSpPr/>
      </dsp:nvSpPr>
      <dsp:spPr>
        <a:xfrm rot="10800000">
          <a:off x="3300846" y="3582941"/>
          <a:ext cx="1170707" cy="393838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-119103"/>
            <a:satOff val="-21150"/>
            <a:lumOff val="1633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 dirty="0"/>
        </a:p>
      </dsp:txBody>
      <dsp:txXfrm rot="10800000">
        <a:off x="3418997" y="3661709"/>
        <a:ext cx="934405" cy="236302"/>
      </dsp:txXfrm>
    </dsp:sp>
    <dsp:sp modelId="{5587368A-951B-41DA-9D75-3DB510C9221C}">
      <dsp:nvSpPr>
        <dsp:cNvPr id="0" name=""/>
        <dsp:cNvSpPr/>
      </dsp:nvSpPr>
      <dsp:spPr>
        <a:xfrm>
          <a:off x="904003" y="3217234"/>
          <a:ext cx="2250504" cy="1125252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238019"/>
            <a:satOff val="-42840"/>
            <a:lumOff val="34591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One heeling ladder</a:t>
          </a:r>
        </a:p>
      </dsp:txBody>
      <dsp:txXfrm>
        <a:off x="936961" y="3250192"/>
        <a:ext cx="2184588" cy="1059336"/>
      </dsp:txXfrm>
    </dsp:sp>
    <dsp:sp modelId="{5602A549-AB55-475E-93B0-1EBDC154B397}">
      <dsp:nvSpPr>
        <dsp:cNvPr id="0" name=""/>
        <dsp:cNvSpPr/>
      </dsp:nvSpPr>
      <dsp:spPr>
        <a:xfrm rot="18000000">
          <a:off x="2372374" y="1974780"/>
          <a:ext cx="1170707" cy="393838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-238206"/>
            <a:satOff val="-42300"/>
            <a:lumOff val="3266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 dirty="0"/>
        </a:p>
      </dsp:txBody>
      <dsp:txXfrm>
        <a:off x="2490525" y="2053548"/>
        <a:ext cx="934405" cy="23630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4A2036-DDD9-46FD-890D-7FE290DA373D}">
      <dsp:nvSpPr>
        <dsp:cNvPr id="0" name=""/>
        <dsp:cNvSpPr/>
      </dsp:nvSpPr>
      <dsp:spPr>
        <a:xfrm>
          <a:off x="0" y="380991"/>
          <a:ext cx="3700239" cy="2960191"/>
        </a:xfrm>
        <a:prstGeom prst="rect">
          <a:avLst/>
        </a:prstGeom>
        <a:blipFill>
          <a:blip xmlns:r="http://schemas.openxmlformats.org/officeDocument/2006/relationships" r:embed="rId1">
            <a:extLst/>
          </a:blip>
          <a:srcRect/>
          <a:stretch>
            <a:fillRect t="-44000" b="-44000"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759C90-1C14-4170-B14E-F2194B592F95}">
      <dsp:nvSpPr>
        <dsp:cNvPr id="0" name=""/>
        <dsp:cNvSpPr/>
      </dsp:nvSpPr>
      <dsp:spPr>
        <a:xfrm>
          <a:off x="333970" y="2985752"/>
          <a:ext cx="3293212" cy="103606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Conscious</a:t>
          </a:r>
        </a:p>
      </dsp:txBody>
      <dsp:txXfrm>
        <a:off x="333970" y="2985752"/>
        <a:ext cx="3293212" cy="1036066"/>
      </dsp:txXfrm>
    </dsp:sp>
    <dsp:sp modelId="{8864E162-D867-4240-9624-1627B6B9B086}">
      <dsp:nvSpPr>
        <dsp:cNvPr id="0" name=""/>
        <dsp:cNvSpPr/>
      </dsp:nvSpPr>
      <dsp:spPr>
        <a:xfrm>
          <a:off x="4071211" y="321580"/>
          <a:ext cx="3700239" cy="2960191"/>
        </a:xfrm>
        <a:prstGeom prst="rect">
          <a:avLst/>
        </a:prstGeom>
        <a:blipFill>
          <a:blip xmlns:r="http://schemas.openxmlformats.org/officeDocument/2006/relationships" r:embed="rId2">
            <a:extLst/>
          </a:blip>
          <a:srcRect/>
          <a:stretch>
            <a:fillRect t="-44000" b="-44000"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84CFF5-0CF6-47C6-A21F-14EF7E795376}">
      <dsp:nvSpPr>
        <dsp:cNvPr id="0" name=""/>
        <dsp:cNvSpPr/>
      </dsp:nvSpPr>
      <dsp:spPr>
        <a:xfrm>
          <a:off x="4404233" y="2985752"/>
          <a:ext cx="3293212" cy="103606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Unconscious</a:t>
          </a:r>
        </a:p>
      </dsp:txBody>
      <dsp:txXfrm>
        <a:off x="4404233" y="2985752"/>
        <a:ext cx="3293212" cy="10360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360A2D-1A58-41D7-B7CE-B71CC5AF55F1}">
      <dsp:nvSpPr>
        <dsp:cNvPr id="0" name=""/>
        <dsp:cNvSpPr/>
      </dsp:nvSpPr>
      <dsp:spPr>
        <a:xfrm>
          <a:off x="1283635" y="2438400"/>
          <a:ext cx="533051" cy="20314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66525" y="0"/>
              </a:lnTo>
              <a:lnTo>
                <a:pt x="266525" y="2031444"/>
              </a:lnTo>
              <a:lnTo>
                <a:pt x="533051" y="2031444"/>
              </a:lnTo>
            </a:path>
          </a:pathLst>
        </a:custGeom>
        <a:noFill/>
        <a:ln w="55000" cap="flat" cmpd="thickThin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1497655" y="3401616"/>
        <a:ext cx="105010" cy="105010"/>
      </dsp:txXfrm>
    </dsp:sp>
    <dsp:sp modelId="{285A3B81-0348-4D11-83AC-0F85A28034C3}">
      <dsp:nvSpPr>
        <dsp:cNvPr id="0" name=""/>
        <dsp:cNvSpPr/>
      </dsp:nvSpPr>
      <dsp:spPr>
        <a:xfrm>
          <a:off x="1283635" y="2438400"/>
          <a:ext cx="533051" cy="10157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66525" y="0"/>
              </a:lnTo>
              <a:lnTo>
                <a:pt x="266525" y="1015722"/>
              </a:lnTo>
              <a:lnTo>
                <a:pt x="533051" y="1015722"/>
              </a:lnTo>
            </a:path>
          </a:pathLst>
        </a:custGeom>
        <a:noFill/>
        <a:ln w="55000" cap="flat" cmpd="thickThin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1521483" y="2917583"/>
        <a:ext cx="57354" cy="57354"/>
      </dsp:txXfrm>
    </dsp:sp>
    <dsp:sp modelId="{9B5D8B56-ABB4-4F96-8EEA-8EB3B978C636}">
      <dsp:nvSpPr>
        <dsp:cNvPr id="0" name=""/>
        <dsp:cNvSpPr/>
      </dsp:nvSpPr>
      <dsp:spPr>
        <a:xfrm>
          <a:off x="1283635" y="2392680"/>
          <a:ext cx="53305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3051" y="45720"/>
              </a:lnTo>
            </a:path>
          </a:pathLst>
        </a:custGeom>
        <a:noFill/>
        <a:ln w="55000" cap="flat" cmpd="thickThin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1536835" y="2425073"/>
        <a:ext cx="26652" cy="26652"/>
      </dsp:txXfrm>
    </dsp:sp>
    <dsp:sp modelId="{B2EC4194-FEED-4793-BB3E-BAA62DC326F3}">
      <dsp:nvSpPr>
        <dsp:cNvPr id="0" name=""/>
        <dsp:cNvSpPr/>
      </dsp:nvSpPr>
      <dsp:spPr>
        <a:xfrm>
          <a:off x="1283635" y="1422677"/>
          <a:ext cx="533051" cy="1015722"/>
        </a:xfrm>
        <a:custGeom>
          <a:avLst/>
          <a:gdLst/>
          <a:ahLst/>
          <a:cxnLst/>
          <a:rect l="0" t="0" r="0" b="0"/>
          <a:pathLst>
            <a:path>
              <a:moveTo>
                <a:pt x="0" y="1015722"/>
              </a:moveTo>
              <a:lnTo>
                <a:pt x="266525" y="1015722"/>
              </a:lnTo>
              <a:lnTo>
                <a:pt x="266525" y="0"/>
              </a:lnTo>
              <a:lnTo>
                <a:pt x="533051" y="0"/>
              </a:lnTo>
            </a:path>
          </a:pathLst>
        </a:custGeom>
        <a:noFill/>
        <a:ln w="55000" cap="flat" cmpd="thickThin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1521483" y="1901861"/>
        <a:ext cx="57354" cy="57354"/>
      </dsp:txXfrm>
    </dsp:sp>
    <dsp:sp modelId="{CAD4AFB9-2069-4381-8C9A-730E74583FDF}">
      <dsp:nvSpPr>
        <dsp:cNvPr id="0" name=""/>
        <dsp:cNvSpPr/>
      </dsp:nvSpPr>
      <dsp:spPr>
        <a:xfrm>
          <a:off x="1283635" y="406955"/>
          <a:ext cx="533051" cy="2031444"/>
        </a:xfrm>
        <a:custGeom>
          <a:avLst/>
          <a:gdLst/>
          <a:ahLst/>
          <a:cxnLst/>
          <a:rect l="0" t="0" r="0" b="0"/>
          <a:pathLst>
            <a:path>
              <a:moveTo>
                <a:pt x="0" y="2031444"/>
              </a:moveTo>
              <a:lnTo>
                <a:pt x="266525" y="2031444"/>
              </a:lnTo>
              <a:lnTo>
                <a:pt x="266525" y="0"/>
              </a:lnTo>
              <a:lnTo>
                <a:pt x="533051" y="0"/>
              </a:lnTo>
            </a:path>
          </a:pathLst>
        </a:custGeom>
        <a:noFill/>
        <a:ln w="55000" cap="flat" cmpd="thickThin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1497655" y="1370172"/>
        <a:ext cx="105010" cy="105010"/>
      </dsp:txXfrm>
    </dsp:sp>
    <dsp:sp modelId="{B6F963B8-AEF5-4C74-8161-0B12C5D02FC8}">
      <dsp:nvSpPr>
        <dsp:cNvPr id="0" name=""/>
        <dsp:cNvSpPr/>
      </dsp:nvSpPr>
      <dsp:spPr>
        <a:xfrm rot="16200000">
          <a:off x="-1261015" y="2032111"/>
          <a:ext cx="4276724" cy="812577"/>
        </a:xfrm>
        <a:prstGeom prst="rect">
          <a:avLst/>
        </a:prstGeom>
        <a:solidFill>
          <a:schemeClr val="accent2">
            <a:shade val="6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Clean after each use</a:t>
          </a:r>
        </a:p>
      </dsp:txBody>
      <dsp:txXfrm>
        <a:off x="-1261015" y="2032111"/>
        <a:ext cx="4276724" cy="812577"/>
      </dsp:txXfrm>
    </dsp:sp>
    <dsp:sp modelId="{7C2E9028-0FB4-48FE-B976-F3D6E177E58A}">
      <dsp:nvSpPr>
        <dsp:cNvPr id="0" name=""/>
        <dsp:cNvSpPr/>
      </dsp:nvSpPr>
      <dsp:spPr>
        <a:xfrm>
          <a:off x="1816686" y="666"/>
          <a:ext cx="2665255" cy="812577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Soft brush, running water</a:t>
          </a:r>
        </a:p>
      </dsp:txBody>
      <dsp:txXfrm>
        <a:off x="1816686" y="666"/>
        <a:ext cx="2665255" cy="812577"/>
      </dsp:txXfrm>
    </dsp:sp>
    <dsp:sp modelId="{CBDFAE79-AD6F-428C-AFFD-58B8B33B9D91}">
      <dsp:nvSpPr>
        <dsp:cNvPr id="0" name=""/>
        <dsp:cNvSpPr/>
      </dsp:nvSpPr>
      <dsp:spPr>
        <a:xfrm>
          <a:off x="1816686" y="1016388"/>
          <a:ext cx="2665255" cy="812577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Remove residue</a:t>
          </a:r>
        </a:p>
      </dsp:txBody>
      <dsp:txXfrm>
        <a:off x="1816686" y="1016388"/>
        <a:ext cx="2665255" cy="812577"/>
      </dsp:txXfrm>
    </dsp:sp>
    <dsp:sp modelId="{8CEF31AD-6FA4-43DE-A679-87A06F416466}">
      <dsp:nvSpPr>
        <dsp:cNvPr id="0" name=""/>
        <dsp:cNvSpPr/>
      </dsp:nvSpPr>
      <dsp:spPr>
        <a:xfrm>
          <a:off x="1816686" y="2032111"/>
          <a:ext cx="2665255" cy="812577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Wipe ladder dry</a:t>
          </a:r>
        </a:p>
      </dsp:txBody>
      <dsp:txXfrm>
        <a:off x="1816686" y="2032111"/>
        <a:ext cx="2665255" cy="812577"/>
      </dsp:txXfrm>
    </dsp:sp>
    <dsp:sp modelId="{99FCDC25-A0CA-4989-A8BB-C97B1059C8C3}">
      <dsp:nvSpPr>
        <dsp:cNvPr id="0" name=""/>
        <dsp:cNvSpPr/>
      </dsp:nvSpPr>
      <dsp:spPr>
        <a:xfrm>
          <a:off x="1816686" y="3047833"/>
          <a:ext cx="2665255" cy="812577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Look for damage, wear – Report</a:t>
          </a:r>
        </a:p>
      </dsp:txBody>
      <dsp:txXfrm>
        <a:off x="1816686" y="3047833"/>
        <a:ext cx="2665255" cy="812577"/>
      </dsp:txXfrm>
    </dsp:sp>
    <dsp:sp modelId="{7CDA470B-6B65-479F-9E62-563C747AC223}">
      <dsp:nvSpPr>
        <dsp:cNvPr id="0" name=""/>
        <dsp:cNvSpPr/>
      </dsp:nvSpPr>
      <dsp:spPr>
        <a:xfrm>
          <a:off x="1816686" y="4063555"/>
          <a:ext cx="2665255" cy="812577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Lubricate where recommended</a:t>
          </a:r>
        </a:p>
      </dsp:txBody>
      <dsp:txXfrm>
        <a:off x="1816686" y="4063555"/>
        <a:ext cx="2665255" cy="8125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00C772-FDE4-4BD3-9BC1-14CFCFE3D5D0}">
      <dsp:nvSpPr>
        <dsp:cNvPr id="0" name=""/>
        <dsp:cNvSpPr/>
      </dsp:nvSpPr>
      <dsp:spPr>
        <a:xfrm>
          <a:off x="446" y="1244947"/>
          <a:ext cx="1625203" cy="812601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Maintenance – State of readiness</a:t>
          </a:r>
        </a:p>
      </dsp:txBody>
      <dsp:txXfrm>
        <a:off x="24246" y="1268747"/>
        <a:ext cx="1577603" cy="765001"/>
      </dsp:txXfrm>
    </dsp:sp>
    <dsp:sp modelId="{E12300F9-E13A-472B-A8C7-A03F9AC3B13A}">
      <dsp:nvSpPr>
        <dsp:cNvPr id="0" name=""/>
        <dsp:cNvSpPr/>
      </dsp:nvSpPr>
      <dsp:spPr>
        <a:xfrm>
          <a:off x="162966" y="2057548"/>
          <a:ext cx="162520" cy="6094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9451"/>
              </a:lnTo>
              <a:lnTo>
                <a:pt x="162520" y="609451"/>
              </a:lnTo>
            </a:path>
          </a:pathLst>
        </a:custGeom>
        <a:noFill/>
        <a:ln w="55000" cap="flat" cmpd="thickThin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D6EE55-F994-401D-85F6-A757EF91F200}">
      <dsp:nvSpPr>
        <dsp:cNvPr id="0" name=""/>
        <dsp:cNvSpPr/>
      </dsp:nvSpPr>
      <dsp:spPr>
        <a:xfrm>
          <a:off x="325487" y="2260699"/>
          <a:ext cx="1300162" cy="8126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Firefighters perform per SOPs</a:t>
          </a:r>
        </a:p>
      </dsp:txBody>
      <dsp:txXfrm>
        <a:off x="349287" y="2284499"/>
        <a:ext cx="1252562" cy="765001"/>
      </dsp:txXfrm>
    </dsp:sp>
    <dsp:sp modelId="{B81A060C-5C95-4375-8C7F-035C90CD6229}">
      <dsp:nvSpPr>
        <dsp:cNvPr id="0" name=""/>
        <dsp:cNvSpPr/>
      </dsp:nvSpPr>
      <dsp:spPr>
        <a:xfrm>
          <a:off x="162966" y="2057548"/>
          <a:ext cx="162520" cy="16252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25203"/>
              </a:lnTo>
              <a:lnTo>
                <a:pt x="162520" y="1625203"/>
              </a:lnTo>
            </a:path>
          </a:pathLst>
        </a:custGeom>
        <a:noFill/>
        <a:ln w="55000" cap="flat" cmpd="thickThin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6E9C63-E398-45C5-A0FA-1ACBB00E5172}">
      <dsp:nvSpPr>
        <dsp:cNvPr id="0" name=""/>
        <dsp:cNvSpPr/>
      </dsp:nvSpPr>
      <dsp:spPr>
        <a:xfrm>
          <a:off x="325487" y="3276451"/>
          <a:ext cx="1300162" cy="8126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2">
              <a:shade val="80000"/>
              <a:hueOff val="-119009"/>
              <a:satOff val="-21420"/>
              <a:lumOff val="1729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General requirements</a:t>
          </a:r>
        </a:p>
      </dsp:txBody>
      <dsp:txXfrm>
        <a:off x="349287" y="3300251"/>
        <a:ext cx="1252562" cy="765001"/>
      </dsp:txXfrm>
    </dsp:sp>
    <dsp:sp modelId="{8B5FA2F3-2EE6-4069-901D-07FDFAA9861C}">
      <dsp:nvSpPr>
        <dsp:cNvPr id="0" name=""/>
        <dsp:cNvSpPr/>
      </dsp:nvSpPr>
      <dsp:spPr>
        <a:xfrm>
          <a:off x="2031950" y="1244947"/>
          <a:ext cx="1625203" cy="812601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238019"/>
            <a:satOff val="-42840"/>
            <a:lumOff val="34591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Repair – Restore, replace damage</a:t>
          </a:r>
        </a:p>
      </dsp:txBody>
      <dsp:txXfrm>
        <a:off x="2055750" y="1268747"/>
        <a:ext cx="1577603" cy="765001"/>
      </dsp:txXfrm>
    </dsp:sp>
    <dsp:sp modelId="{393B946D-8FBB-4501-BA9A-2339FB064721}">
      <dsp:nvSpPr>
        <dsp:cNvPr id="0" name=""/>
        <dsp:cNvSpPr/>
      </dsp:nvSpPr>
      <dsp:spPr>
        <a:xfrm>
          <a:off x="2194470" y="2057548"/>
          <a:ext cx="162520" cy="6094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9451"/>
              </a:lnTo>
              <a:lnTo>
                <a:pt x="162520" y="609451"/>
              </a:lnTo>
            </a:path>
          </a:pathLst>
        </a:custGeom>
        <a:noFill/>
        <a:ln w="55000" cap="flat" cmpd="thickThin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677DE4-2944-40C7-96E1-90C43233D4DB}">
      <dsp:nvSpPr>
        <dsp:cNvPr id="0" name=""/>
        <dsp:cNvSpPr/>
      </dsp:nvSpPr>
      <dsp:spPr>
        <a:xfrm>
          <a:off x="2356991" y="2260699"/>
          <a:ext cx="1300162" cy="8126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2">
              <a:shade val="80000"/>
              <a:hueOff val="-238019"/>
              <a:satOff val="-42840"/>
              <a:lumOff val="3459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Trained technician</a:t>
          </a:r>
        </a:p>
      </dsp:txBody>
      <dsp:txXfrm>
        <a:off x="2380791" y="2284499"/>
        <a:ext cx="1252562" cy="76500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F822FA-5119-4DB9-94B3-536BC4885972}">
      <dsp:nvSpPr>
        <dsp:cNvPr id="0" name=""/>
        <dsp:cNvSpPr/>
      </dsp:nvSpPr>
      <dsp:spPr>
        <a:xfrm>
          <a:off x="2302192" y="1205694"/>
          <a:ext cx="49791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97914" y="45720"/>
              </a:lnTo>
            </a:path>
          </a:pathLst>
        </a:custGeom>
        <a:noFill/>
        <a:ln w="9525" cap="flat" cmpd="sng" algn="ctr">
          <a:noFill/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2537936" y="1248771"/>
        <a:ext cx="26425" cy="5285"/>
      </dsp:txXfrm>
    </dsp:sp>
    <dsp:sp modelId="{98E1038E-76DE-412A-8995-0D5362883790}">
      <dsp:nvSpPr>
        <dsp:cNvPr id="0" name=""/>
        <dsp:cNvSpPr/>
      </dsp:nvSpPr>
      <dsp:spPr>
        <a:xfrm>
          <a:off x="6104" y="562047"/>
          <a:ext cx="2297887" cy="1378732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For heat exposure</a:t>
          </a:r>
        </a:p>
      </dsp:txBody>
      <dsp:txXfrm>
        <a:off x="6104" y="562047"/>
        <a:ext cx="2297887" cy="1378732"/>
      </dsp:txXfrm>
    </dsp:sp>
    <dsp:sp modelId="{0DEB909E-27B3-4604-B45A-8397C622FFA7}">
      <dsp:nvSpPr>
        <dsp:cNvPr id="0" name=""/>
        <dsp:cNvSpPr/>
      </dsp:nvSpPr>
      <dsp:spPr>
        <a:xfrm>
          <a:off x="5128593" y="1205694"/>
          <a:ext cx="49791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97914" y="45720"/>
              </a:lnTo>
            </a:path>
          </a:pathLst>
        </a:custGeom>
        <a:noFill/>
        <a:ln w="9525" cap="flat" cmpd="sng" algn="ctr">
          <a:noFill/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5364338" y="1248771"/>
        <a:ext cx="26425" cy="5285"/>
      </dsp:txXfrm>
    </dsp:sp>
    <dsp:sp modelId="{9C58A262-AD35-41D4-9A26-FDE21C6AE398}">
      <dsp:nvSpPr>
        <dsp:cNvPr id="0" name=""/>
        <dsp:cNvSpPr/>
      </dsp:nvSpPr>
      <dsp:spPr>
        <a:xfrm>
          <a:off x="2832506" y="562047"/>
          <a:ext cx="2297887" cy="1378732"/>
        </a:xfrm>
        <a:prstGeom prst="rect">
          <a:avLst/>
        </a:prstGeom>
        <a:solidFill>
          <a:schemeClr val="accent2">
            <a:shade val="80000"/>
            <a:hueOff val="-47604"/>
            <a:satOff val="-8568"/>
            <a:lumOff val="6918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Rungs</a:t>
          </a:r>
        </a:p>
      </dsp:txBody>
      <dsp:txXfrm>
        <a:off x="2832506" y="562047"/>
        <a:ext cx="2297887" cy="1378732"/>
      </dsp:txXfrm>
    </dsp:sp>
    <dsp:sp modelId="{A953FD5C-4079-4855-86F5-6DAF30301C9D}">
      <dsp:nvSpPr>
        <dsp:cNvPr id="0" name=""/>
        <dsp:cNvSpPr/>
      </dsp:nvSpPr>
      <dsp:spPr>
        <a:xfrm>
          <a:off x="1155048" y="1938980"/>
          <a:ext cx="5652803" cy="497914"/>
        </a:xfrm>
        <a:custGeom>
          <a:avLst/>
          <a:gdLst/>
          <a:ahLst/>
          <a:cxnLst/>
          <a:rect l="0" t="0" r="0" b="0"/>
          <a:pathLst>
            <a:path>
              <a:moveTo>
                <a:pt x="5652803" y="0"/>
              </a:moveTo>
              <a:lnTo>
                <a:pt x="5652803" y="266057"/>
              </a:lnTo>
              <a:lnTo>
                <a:pt x="0" y="266057"/>
              </a:lnTo>
              <a:lnTo>
                <a:pt x="0" y="497914"/>
              </a:lnTo>
            </a:path>
          </a:pathLst>
        </a:custGeom>
        <a:noFill/>
        <a:ln w="9525" cap="flat" cmpd="sng" algn="ctr">
          <a:noFill/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3839513" y="2185294"/>
        <a:ext cx="283872" cy="5285"/>
      </dsp:txXfrm>
    </dsp:sp>
    <dsp:sp modelId="{A1A9616A-44F8-4581-AC0D-38251B6B42B0}">
      <dsp:nvSpPr>
        <dsp:cNvPr id="0" name=""/>
        <dsp:cNvSpPr/>
      </dsp:nvSpPr>
      <dsp:spPr>
        <a:xfrm>
          <a:off x="5658907" y="562047"/>
          <a:ext cx="2297887" cy="1378732"/>
        </a:xfrm>
        <a:prstGeom prst="rect">
          <a:avLst/>
        </a:prstGeom>
        <a:solidFill>
          <a:schemeClr val="accent2">
            <a:shade val="80000"/>
            <a:hueOff val="-95208"/>
            <a:satOff val="-17136"/>
            <a:lumOff val="13836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Bolts, rivets</a:t>
          </a:r>
        </a:p>
      </dsp:txBody>
      <dsp:txXfrm>
        <a:off x="5658907" y="562047"/>
        <a:ext cx="2297887" cy="1378732"/>
      </dsp:txXfrm>
    </dsp:sp>
    <dsp:sp modelId="{86144061-BD50-4AAC-9ADC-AA738B4AF69B}">
      <dsp:nvSpPr>
        <dsp:cNvPr id="0" name=""/>
        <dsp:cNvSpPr/>
      </dsp:nvSpPr>
      <dsp:spPr>
        <a:xfrm>
          <a:off x="2302192" y="3112940"/>
          <a:ext cx="49791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97914" y="45720"/>
              </a:lnTo>
            </a:path>
          </a:pathLst>
        </a:custGeom>
        <a:noFill/>
        <a:ln w="9525" cap="flat" cmpd="sng" algn="ctr">
          <a:noFill/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2537936" y="3156018"/>
        <a:ext cx="26425" cy="5285"/>
      </dsp:txXfrm>
    </dsp:sp>
    <dsp:sp modelId="{E30B8D26-F6AB-4995-9FEF-BE0B6CF6276A}">
      <dsp:nvSpPr>
        <dsp:cNvPr id="0" name=""/>
        <dsp:cNvSpPr/>
      </dsp:nvSpPr>
      <dsp:spPr>
        <a:xfrm>
          <a:off x="6104" y="2469294"/>
          <a:ext cx="2297887" cy="1378732"/>
        </a:xfrm>
        <a:prstGeom prst="rect">
          <a:avLst/>
        </a:prstGeom>
        <a:solidFill>
          <a:schemeClr val="accent2">
            <a:shade val="80000"/>
            <a:hueOff val="-142811"/>
            <a:satOff val="-25704"/>
            <a:lumOff val="20755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Welds</a:t>
          </a:r>
        </a:p>
      </dsp:txBody>
      <dsp:txXfrm>
        <a:off x="6104" y="2469294"/>
        <a:ext cx="2297887" cy="1378732"/>
      </dsp:txXfrm>
    </dsp:sp>
    <dsp:sp modelId="{81757C29-E6A3-475B-ADA0-B2F181055493}">
      <dsp:nvSpPr>
        <dsp:cNvPr id="0" name=""/>
        <dsp:cNvSpPr/>
      </dsp:nvSpPr>
      <dsp:spPr>
        <a:xfrm>
          <a:off x="5128593" y="3112940"/>
          <a:ext cx="49791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97914" y="45720"/>
              </a:lnTo>
            </a:path>
          </a:pathLst>
        </a:custGeom>
        <a:noFill/>
        <a:ln w="9525" cap="flat" cmpd="sng" algn="ctr">
          <a:noFill/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5364338" y="3156018"/>
        <a:ext cx="26425" cy="5285"/>
      </dsp:txXfrm>
    </dsp:sp>
    <dsp:sp modelId="{98D2FC29-9780-4AC0-9280-4865EFE210A4}">
      <dsp:nvSpPr>
        <dsp:cNvPr id="0" name=""/>
        <dsp:cNvSpPr/>
      </dsp:nvSpPr>
      <dsp:spPr>
        <a:xfrm>
          <a:off x="2832506" y="2469294"/>
          <a:ext cx="2297887" cy="1378732"/>
        </a:xfrm>
        <a:prstGeom prst="rect">
          <a:avLst/>
        </a:prstGeom>
        <a:solidFill>
          <a:schemeClr val="accent2">
            <a:shade val="80000"/>
            <a:hueOff val="-190415"/>
            <a:satOff val="-34272"/>
            <a:lumOff val="27673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Beams, rungs</a:t>
          </a:r>
        </a:p>
      </dsp:txBody>
      <dsp:txXfrm>
        <a:off x="2832506" y="2469294"/>
        <a:ext cx="2297887" cy="1378732"/>
      </dsp:txXfrm>
    </dsp:sp>
    <dsp:sp modelId="{7E90E498-334B-41D0-83CA-D768CB74754D}">
      <dsp:nvSpPr>
        <dsp:cNvPr id="0" name=""/>
        <dsp:cNvSpPr/>
      </dsp:nvSpPr>
      <dsp:spPr>
        <a:xfrm>
          <a:off x="5658907" y="2469294"/>
          <a:ext cx="2297887" cy="1378732"/>
        </a:xfrm>
        <a:prstGeom prst="rect">
          <a:avLst/>
        </a:prstGeom>
        <a:solidFill>
          <a:schemeClr val="accent2">
            <a:shade val="80000"/>
            <a:hueOff val="-238019"/>
            <a:satOff val="-42840"/>
            <a:lumOff val="34591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Points of contact with apparatus</a:t>
          </a:r>
        </a:p>
      </dsp:txBody>
      <dsp:txXfrm>
        <a:off x="5658907" y="2469294"/>
        <a:ext cx="2297887" cy="137873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59F153-8991-4F19-BB36-AE53F5BC195B}">
      <dsp:nvSpPr>
        <dsp:cNvPr id="0" name=""/>
        <dsp:cNvSpPr/>
      </dsp:nvSpPr>
      <dsp:spPr>
        <a:xfrm>
          <a:off x="876338" y="613"/>
          <a:ext cx="2746950" cy="717570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Correct number of personnel for length, type</a:t>
          </a:r>
        </a:p>
      </dsp:txBody>
      <dsp:txXfrm>
        <a:off x="897355" y="21630"/>
        <a:ext cx="2704916" cy="675536"/>
      </dsp:txXfrm>
    </dsp:sp>
    <dsp:sp modelId="{BE8422D2-D41D-46F9-94BA-FDDCE28715F4}">
      <dsp:nvSpPr>
        <dsp:cNvPr id="0" name=""/>
        <dsp:cNvSpPr/>
      </dsp:nvSpPr>
      <dsp:spPr>
        <a:xfrm rot="5400000">
          <a:off x="2115268" y="736123"/>
          <a:ext cx="269089" cy="3229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 rot="-5400000">
        <a:off x="2152941" y="763032"/>
        <a:ext cx="193744" cy="188362"/>
      </dsp:txXfrm>
    </dsp:sp>
    <dsp:sp modelId="{8C0FED12-B6C8-498A-89A9-8F5852384895}">
      <dsp:nvSpPr>
        <dsp:cNvPr id="0" name=""/>
        <dsp:cNvSpPr/>
      </dsp:nvSpPr>
      <dsp:spPr>
        <a:xfrm>
          <a:off x="876338" y="1076969"/>
          <a:ext cx="2746950" cy="717570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59505"/>
            <a:satOff val="-10710"/>
            <a:lumOff val="8648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Bend knees, keep back straight, lift with legs NOT with backs and arms</a:t>
          </a:r>
        </a:p>
      </dsp:txBody>
      <dsp:txXfrm>
        <a:off x="897355" y="1097986"/>
        <a:ext cx="2704916" cy="675536"/>
      </dsp:txXfrm>
    </dsp:sp>
    <dsp:sp modelId="{7855BD47-A061-41DE-B120-32977EE5AEFD}">
      <dsp:nvSpPr>
        <dsp:cNvPr id="0" name=""/>
        <dsp:cNvSpPr/>
      </dsp:nvSpPr>
      <dsp:spPr>
        <a:xfrm rot="5400000">
          <a:off x="2115268" y="1812479"/>
          <a:ext cx="269089" cy="3229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-79402"/>
            <a:satOff val="-14100"/>
            <a:lumOff val="1088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 rot="-5400000">
        <a:off x="2152941" y="1839388"/>
        <a:ext cx="193744" cy="188362"/>
      </dsp:txXfrm>
    </dsp:sp>
    <dsp:sp modelId="{15F13FB1-0971-463C-866F-566DE36DCAE8}">
      <dsp:nvSpPr>
        <dsp:cNvPr id="0" name=""/>
        <dsp:cNvSpPr/>
      </dsp:nvSpPr>
      <dsp:spPr>
        <a:xfrm>
          <a:off x="876338" y="2153325"/>
          <a:ext cx="2746950" cy="717570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119009"/>
            <a:satOff val="-21420"/>
            <a:lumOff val="17295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Lift on command of firefighter who can see all team members</a:t>
          </a:r>
        </a:p>
      </dsp:txBody>
      <dsp:txXfrm>
        <a:off x="897355" y="2174342"/>
        <a:ext cx="2704916" cy="675536"/>
      </dsp:txXfrm>
    </dsp:sp>
    <dsp:sp modelId="{30F57186-A0BC-40D5-9A5A-17FD7032CB3D}">
      <dsp:nvSpPr>
        <dsp:cNvPr id="0" name=""/>
        <dsp:cNvSpPr/>
      </dsp:nvSpPr>
      <dsp:spPr>
        <a:xfrm rot="5400000">
          <a:off x="2115268" y="2888835"/>
          <a:ext cx="269089" cy="3229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-158804"/>
            <a:satOff val="-28200"/>
            <a:lumOff val="2177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 rot="-5400000">
        <a:off x="2152941" y="2915744"/>
        <a:ext cx="193744" cy="188362"/>
      </dsp:txXfrm>
    </dsp:sp>
    <dsp:sp modelId="{09BB98E9-5A95-4A98-AEB3-CC05E485D5EC}">
      <dsp:nvSpPr>
        <dsp:cNvPr id="0" name=""/>
        <dsp:cNvSpPr/>
      </dsp:nvSpPr>
      <dsp:spPr>
        <a:xfrm>
          <a:off x="876338" y="3229681"/>
          <a:ext cx="2746950" cy="717570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178514"/>
            <a:satOff val="-32130"/>
            <a:lumOff val="25943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Make known if not ready to lift</a:t>
          </a:r>
        </a:p>
      </dsp:txBody>
      <dsp:txXfrm>
        <a:off x="897355" y="3250698"/>
        <a:ext cx="2704916" cy="675536"/>
      </dsp:txXfrm>
    </dsp:sp>
    <dsp:sp modelId="{B9081B93-1206-494D-95CB-A7D677F9FE54}">
      <dsp:nvSpPr>
        <dsp:cNvPr id="0" name=""/>
        <dsp:cNvSpPr/>
      </dsp:nvSpPr>
      <dsp:spPr>
        <a:xfrm rot="5400000">
          <a:off x="2115268" y="3965191"/>
          <a:ext cx="269089" cy="3229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-238206"/>
            <a:satOff val="-42300"/>
            <a:lumOff val="3266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-5400000">
        <a:off x="2152941" y="3992100"/>
        <a:ext cx="193744" cy="188362"/>
      </dsp:txXfrm>
    </dsp:sp>
    <dsp:sp modelId="{D85398DB-0725-425C-9B12-6E505EF84A82}">
      <dsp:nvSpPr>
        <dsp:cNvPr id="0" name=""/>
        <dsp:cNvSpPr/>
      </dsp:nvSpPr>
      <dsp:spPr>
        <a:xfrm>
          <a:off x="876338" y="4306037"/>
          <a:ext cx="2746950" cy="717570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238019"/>
            <a:satOff val="-42840"/>
            <a:lumOff val="34591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Reverse lifting if necessary to lower</a:t>
          </a:r>
        </a:p>
      </dsp:txBody>
      <dsp:txXfrm>
        <a:off x="897355" y="4327054"/>
        <a:ext cx="2704916" cy="67553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F283D6-8635-4304-80CE-2E447E8E88C9}">
      <dsp:nvSpPr>
        <dsp:cNvPr id="0" name=""/>
        <dsp:cNvSpPr/>
      </dsp:nvSpPr>
      <dsp:spPr>
        <a:xfrm>
          <a:off x="4284" y="1187369"/>
          <a:ext cx="2474890" cy="291163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8D3DB2-5E1B-4061-9483-CBC6F0564097}">
      <dsp:nvSpPr>
        <dsp:cNvPr id="0" name=""/>
        <dsp:cNvSpPr/>
      </dsp:nvSpPr>
      <dsp:spPr>
        <a:xfrm>
          <a:off x="128029" y="1303834"/>
          <a:ext cx="2227401" cy="1892563"/>
        </a:xfrm>
        <a:prstGeom prst="rect">
          <a:avLst/>
        </a:prstGeom>
        <a:blipFill>
          <a:blip xmlns:r="http://schemas.openxmlformats.org/officeDocument/2006/relationships" r:embed="rId1">
            <a:extLst/>
          </a:blip>
          <a:srcRect/>
          <a:stretch>
            <a:fillRect t="-44000" b="-44000"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F85374-696D-474F-B017-F77A8B7D8127}">
      <dsp:nvSpPr>
        <dsp:cNvPr id="0" name=""/>
        <dsp:cNvSpPr/>
      </dsp:nvSpPr>
      <dsp:spPr>
        <a:xfrm>
          <a:off x="128029" y="3196398"/>
          <a:ext cx="2227401" cy="7861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Extend ladder beyond roof edge</a:t>
          </a:r>
        </a:p>
      </dsp:txBody>
      <dsp:txXfrm>
        <a:off x="128029" y="3196398"/>
        <a:ext cx="2227401" cy="786141"/>
      </dsp:txXfrm>
    </dsp:sp>
    <dsp:sp modelId="{050092B1-2CF2-4B26-889F-CDA1EC3BE36B}">
      <dsp:nvSpPr>
        <dsp:cNvPr id="0" name=""/>
        <dsp:cNvSpPr/>
      </dsp:nvSpPr>
      <dsp:spPr>
        <a:xfrm>
          <a:off x="2939266" y="1187369"/>
          <a:ext cx="2474890" cy="291163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6AD1EE-0225-4FFD-A3CE-F2587204BB37}">
      <dsp:nvSpPr>
        <dsp:cNvPr id="0" name=""/>
        <dsp:cNvSpPr/>
      </dsp:nvSpPr>
      <dsp:spPr>
        <a:xfrm>
          <a:off x="3063011" y="1303834"/>
          <a:ext cx="2227401" cy="1892563"/>
        </a:xfrm>
        <a:prstGeom prst="rect">
          <a:avLst/>
        </a:prstGeom>
        <a:blipFill>
          <a:blip xmlns:r="http://schemas.openxmlformats.org/officeDocument/2006/relationships" r:embed="rId2">
            <a:extLst/>
          </a:blip>
          <a:srcRect/>
          <a:stretch>
            <a:fillRect l="-13000" r="-13000"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6911F1-1A6F-4A3F-B658-9BF56655F863}">
      <dsp:nvSpPr>
        <dsp:cNvPr id="0" name=""/>
        <dsp:cNvSpPr/>
      </dsp:nvSpPr>
      <dsp:spPr>
        <a:xfrm>
          <a:off x="3063011" y="3196398"/>
          <a:ext cx="2227401" cy="7861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Tip placement for access or ventilation</a:t>
          </a:r>
        </a:p>
      </dsp:txBody>
      <dsp:txXfrm>
        <a:off x="3063011" y="3196398"/>
        <a:ext cx="2227401" cy="786141"/>
      </dsp:txXfrm>
    </dsp:sp>
    <dsp:sp modelId="{E18D155C-98DC-4BCA-AE2E-F2036ACD3FED}">
      <dsp:nvSpPr>
        <dsp:cNvPr id="0" name=""/>
        <dsp:cNvSpPr/>
      </dsp:nvSpPr>
      <dsp:spPr>
        <a:xfrm>
          <a:off x="5874248" y="1187369"/>
          <a:ext cx="2474890" cy="291163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2C153E-D912-4236-8013-DA76953C6FF0}">
      <dsp:nvSpPr>
        <dsp:cNvPr id="0" name=""/>
        <dsp:cNvSpPr/>
      </dsp:nvSpPr>
      <dsp:spPr>
        <a:xfrm>
          <a:off x="5997992" y="1303834"/>
          <a:ext cx="2227401" cy="1892563"/>
        </a:xfrm>
        <a:prstGeom prst="rect">
          <a:avLst/>
        </a:prstGeom>
        <a:blipFill>
          <a:blip xmlns:r="http://schemas.openxmlformats.org/officeDocument/2006/relationships" r:embed="rId3">
            <a:extLst/>
          </a:blip>
          <a:srcRect/>
          <a:stretch>
            <a:fillRect t="-22000" b="-22000"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D5427C-4A42-4286-AE59-0A8FA3271E88}">
      <dsp:nvSpPr>
        <dsp:cNvPr id="0" name=""/>
        <dsp:cNvSpPr/>
      </dsp:nvSpPr>
      <dsp:spPr>
        <a:xfrm>
          <a:off x="5997992" y="3196398"/>
          <a:ext cx="2227401" cy="7861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Tip placement for rescue from window opening</a:t>
          </a:r>
        </a:p>
      </dsp:txBody>
      <dsp:txXfrm>
        <a:off x="5997992" y="3196398"/>
        <a:ext cx="2227401" cy="78614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3447A0-A5C3-46E3-9638-D02CBB2D30C4}">
      <dsp:nvSpPr>
        <dsp:cNvPr id="0" name=""/>
        <dsp:cNvSpPr/>
      </dsp:nvSpPr>
      <dsp:spPr>
        <a:xfrm>
          <a:off x="0" y="10171"/>
          <a:ext cx="7725399" cy="1095120"/>
        </a:xfrm>
        <a:prstGeom prst="round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Identify electrical hazards</a:t>
          </a:r>
        </a:p>
      </dsp:txBody>
      <dsp:txXfrm>
        <a:off x="53459" y="63630"/>
        <a:ext cx="7618481" cy="98820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38AF0B-9385-4D30-94D6-E86F18DEC1BB}">
      <dsp:nvSpPr>
        <dsp:cNvPr id="0" name=""/>
        <dsp:cNvSpPr/>
      </dsp:nvSpPr>
      <dsp:spPr>
        <a:xfrm>
          <a:off x="0" y="3455"/>
          <a:ext cx="5638799" cy="477360"/>
        </a:xfrm>
        <a:prstGeom prst="roundRect">
          <a:avLst/>
        </a:prstGeom>
        <a:noFill/>
        <a:ln w="55000" cap="flat" cmpd="thickThin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</dsp:txBody>
      <dsp:txXfrm>
        <a:off x="23303" y="26758"/>
        <a:ext cx="5592193" cy="430754"/>
      </dsp:txXfrm>
    </dsp:sp>
    <dsp:sp modelId="{343447A0-A5C3-46E3-9638-D02CBB2D30C4}">
      <dsp:nvSpPr>
        <dsp:cNvPr id="0" name=""/>
        <dsp:cNvSpPr/>
      </dsp:nvSpPr>
      <dsp:spPr>
        <a:xfrm>
          <a:off x="0" y="529776"/>
          <a:ext cx="5638799" cy="477360"/>
        </a:xfrm>
        <a:prstGeom prst="roundRect">
          <a:avLst/>
        </a:prstGeom>
        <a:solidFill>
          <a:schemeClr val="accent2">
            <a:shade val="80000"/>
            <a:hueOff val="-238019"/>
            <a:satOff val="-42840"/>
            <a:lumOff val="34591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Example: Look up before lifting</a:t>
          </a:r>
        </a:p>
      </dsp:txBody>
      <dsp:txXfrm>
        <a:off x="23303" y="553079"/>
        <a:ext cx="5592193" cy="43075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2159E0-06B1-4148-B6CD-3F2A65538976}">
      <dsp:nvSpPr>
        <dsp:cNvPr id="0" name=""/>
        <dsp:cNvSpPr/>
      </dsp:nvSpPr>
      <dsp:spPr>
        <a:xfrm>
          <a:off x="7291" y="356227"/>
          <a:ext cx="2179392" cy="1859294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Lock extension ladder locks</a:t>
          </a:r>
        </a:p>
      </dsp:txBody>
      <dsp:txXfrm>
        <a:off x="61748" y="410684"/>
        <a:ext cx="2070478" cy="1750380"/>
      </dsp:txXfrm>
    </dsp:sp>
    <dsp:sp modelId="{5BCF7D93-F6C3-4B90-BEA6-7F9CBC83EFA8}">
      <dsp:nvSpPr>
        <dsp:cNvPr id="0" name=""/>
        <dsp:cNvSpPr/>
      </dsp:nvSpPr>
      <dsp:spPr>
        <a:xfrm>
          <a:off x="2404623" y="1015630"/>
          <a:ext cx="462031" cy="5404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2404623" y="1123728"/>
        <a:ext cx="323422" cy="324293"/>
      </dsp:txXfrm>
    </dsp:sp>
    <dsp:sp modelId="{ABBBF44C-AE68-477C-99FE-49C2BD9F5081}">
      <dsp:nvSpPr>
        <dsp:cNvPr id="0" name=""/>
        <dsp:cNvSpPr/>
      </dsp:nvSpPr>
      <dsp:spPr>
        <a:xfrm>
          <a:off x="3058441" y="356227"/>
          <a:ext cx="2179392" cy="1859294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119009"/>
            <a:satOff val="-21420"/>
            <a:lumOff val="17295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Tie halyard with clove hitch, overhand safety</a:t>
          </a:r>
        </a:p>
      </dsp:txBody>
      <dsp:txXfrm>
        <a:off x="3112898" y="410684"/>
        <a:ext cx="2070478" cy="1750380"/>
      </dsp:txXfrm>
    </dsp:sp>
    <dsp:sp modelId="{9FC0BAF4-EF1C-46C0-8D9E-AA585150A330}">
      <dsp:nvSpPr>
        <dsp:cNvPr id="0" name=""/>
        <dsp:cNvSpPr/>
      </dsp:nvSpPr>
      <dsp:spPr>
        <a:xfrm>
          <a:off x="5455773" y="1015630"/>
          <a:ext cx="462031" cy="5404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-238206"/>
            <a:satOff val="-42300"/>
            <a:lumOff val="3266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5455773" y="1123728"/>
        <a:ext cx="323422" cy="324293"/>
      </dsp:txXfrm>
    </dsp:sp>
    <dsp:sp modelId="{B2E10D3D-8F3E-4226-9992-4A1D130AA70B}">
      <dsp:nvSpPr>
        <dsp:cNvPr id="0" name=""/>
        <dsp:cNvSpPr/>
      </dsp:nvSpPr>
      <dsp:spPr>
        <a:xfrm>
          <a:off x="6109590" y="356227"/>
          <a:ext cx="2179392" cy="1859294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238019"/>
            <a:satOff val="-42840"/>
            <a:lumOff val="34591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Prevent movement by heeling, securing to nearby firm object</a:t>
          </a:r>
        </a:p>
      </dsp:txBody>
      <dsp:txXfrm>
        <a:off x="6164047" y="410684"/>
        <a:ext cx="2070478" cy="17503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1">
            <a:extLst>
              <a:ext uri="{FF2B5EF4-FFF2-40B4-BE49-F238E27FC236}">
                <a16:creationId xmlns:a16="http://schemas.microsoft.com/office/drawing/2014/main" id="{B77C9F69-2D62-4C58-AF50-FDC249A5571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1652848F-9DC6-444E-B70F-26871228D30B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">
            <a:extLst>
              <a:ext uri="{FF2B5EF4-FFF2-40B4-BE49-F238E27FC236}">
                <a16:creationId xmlns:a16="http://schemas.microsoft.com/office/drawing/2014/main" id="{5A9DCDE5-091B-4971-88A2-3A1916B65A1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7459" name="Rectangle 2">
            <a:extLst>
              <a:ext uri="{FF2B5EF4-FFF2-40B4-BE49-F238E27FC236}">
                <a16:creationId xmlns:a16="http://schemas.microsoft.com/office/drawing/2014/main" id="{C5C50547-7256-48A5-BF35-E76EE04DE75B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9375" eaLnBrk="1" hangingPunct="1">
              <a:spcBef>
                <a:spcPts val="538"/>
              </a:spcBef>
            </a:pPr>
            <a:r>
              <a:rPr lang="en-US" altLang="en-US" sz="1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Every window with a hose line requires a ladder.</a:t>
            </a:r>
          </a:p>
          <a:p>
            <a:pPr marL="79375" eaLnBrk="1" hangingPunct="1">
              <a:spcBef>
                <a:spcPts val="538"/>
              </a:spcBef>
            </a:pPr>
            <a:endParaRPr lang="en-US" altLang="en-US" sz="16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79375" eaLnBrk="1" hangingPunct="1">
              <a:spcBef>
                <a:spcPts val="538"/>
              </a:spcBef>
            </a:pPr>
            <a:r>
              <a:rPr lang="en-US" altLang="en-US" sz="1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Make sure your not only thinking of how you’re getting in but how you’re going to get out!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1">
            <a:extLst>
              <a:ext uri="{FF2B5EF4-FFF2-40B4-BE49-F238E27FC236}">
                <a16:creationId xmlns:a16="http://schemas.microsoft.com/office/drawing/2014/main" id="{B0C2EBBF-4FB9-4D9F-8928-0B0AFD18049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8483" name="Rectangle 2">
            <a:extLst>
              <a:ext uri="{FF2B5EF4-FFF2-40B4-BE49-F238E27FC236}">
                <a16:creationId xmlns:a16="http://schemas.microsoft.com/office/drawing/2014/main" id="{6E70171B-970D-4CDA-BEB0-FE8CA1FCBFA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9375" eaLnBrk="1" hangingPunct="1">
              <a:spcBef>
                <a:spcPts val="450"/>
              </a:spcBef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VENTILATION</a:t>
            </a:r>
          </a:p>
          <a:p>
            <a:pPr marL="79375" eaLnBrk="1" hangingPunct="1">
              <a:spcBef>
                <a:spcPts val="450"/>
              </a:spcBef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ROOF ACCESS</a:t>
            </a:r>
          </a:p>
          <a:p>
            <a:pPr marL="79375" eaLnBrk="1" hangingPunct="1">
              <a:spcBef>
                <a:spcPts val="450"/>
              </a:spcBef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ENGINE COMPANY ACCESS</a:t>
            </a:r>
          </a:p>
          <a:p>
            <a:pPr marL="79375" eaLnBrk="1" hangingPunct="1">
              <a:spcBef>
                <a:spcPts val="450"/>
              </a:spcBef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TWO LADDERS MINIMUM</a:t>
            </a:r>
          </a:p>
          <a:p>
            <a:pPr marL="79375" eaLnBrk="1" hangingPunct="1">
              <a:spcBef>
                <a:spcPts val="450"/>
              </a:spcBef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 RUNGS OVER</a:t>
            </a:r>
          </a:p>
          <a:p>
            <a:pPr marL="79375" eaLnBrk="1" hangingPunct="1">
              <a:spcBef>
                <a:spcPts val="450"/>
              </a:spcBef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UN-INVOLVED TO INVOLVED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1">
            <a:extLst>
              <a:ext uri="{FF2B5EF4-FFF2-40B4-BE49-F238E27FC236}">
                <a16:creationId xmlns:a16="http://schemas.microsoft.com/office/drawing/2014/main" id="{49445B36-E3DA-4522-98F1-2265B331CEB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9507" name="Rectangle 2">
            <a:extLst>
              <a:ext uri="{FF2B5EF4-FFF2-40B4-BE49-F238E27FC236}">
                <a16:creationId xmlns:a16="http://schemas.microsoft.com/office/drawing/2014/main" id="{6A0E5B75-89BA-4541-BEFE-DE9D963CEE8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9375" eaLnBrk="1" hangingPunct="1">
              <a:spcBef>
                <a:spcPts val="538"/>
              </a:spcBef>
            </a:pPr>
            <a:r>
              <a:rPr lang="en-US" altLang="en-US" sz="1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4” hose</a:t>
            </a:r>
          </a:p>
          <a:p>
            <a:pPr marL="79375" eaLnBrk="1" hangingPunct="1">
              <a:spcBef>
                <a:spcPts val="538"/>
              </a:spcBef>
            </a:pPr>
            <a:endParaRPr lang="en-US" altLang="en-US" sz="16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79375" eaLnBrk="1" hangingPunct="1">
              <a:spcBef>
                <a:spcPts val="538"/>
              </a:spcBef>
            </a:pPr>
            <a:r>
              <a:rPr lang="en-US" altLang="en-US" sz="1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LTI, American La France Trucks with outriggers</a:t>
            </a:r>
          </a:p>
          <a:p>
            <a:pPr marL="79375" eaLnBrk="1" hangingPunct="1">
              <a:spcBef>
                <a:spcPts val="538"/>
              </a:spcBef>
            </a:pPr>
            <a:endParaRPr lang="en-US" altLang="en-US" sz="16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79375" eaLnBrk="1" hangingPunct="1">
              <a:spcBef>
                <a:spcPts val="538"/>
              </a:spcBef>
            </a:pPr>
            <a:r>
              <a:rPr lang="en-US" altLang="en-US" sz="1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Suicide doors</a:t>
            </a:r>
          </a:p>
          <a:p>
            <a:pPr marL="79375" eaLnBrk="1" hangingPunct="1">
              <a:spcBef>
                <a:spcPts val="538"/>
              </a:spcBef>
            </a:pPr>
            <a:endParaRPr lang="en-US" altLang="en-US" sz="16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79375" eaLnBrk="1" hangingPunct="1">
              <a:spcBef>
                <a:spcPts val="538"/>
              </a:spcBef>
            </a:pPr>
            <a:r>
              <a:rPr lang="en-US" altLang="en-US" sz="1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Ladder Bays</a:t>
            </a:r>
          </a:p>
          <a:p>
            <a:pPr marL="79375" eaLnBrk="1" hangingPunct="1">
              <a:spcBef>
                <a:spcPts val="538"/>
              </a:spcBef>
            </a:pPr>
            <a:endParaRPr lang="en-US" altLang="en-US" sz="16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79375" eaLnBrk="1" hangingPunct="1">
              <a:spcBef>
                <a:spcPts val="538"/>
              </a:spcBef>
            </a:pPr>
            <a:r>
              <a:rPr lang="en-US" altLang="en-US" sz="1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Delay hose evolutions</a:t>
            </a:r>
          </a:p>
          <a:p>
            <a:pPr marL="79375" eaLnBrk="1" hangingPunct="1">
              <a:spcBef>
                <a:spcPts val="538"/>
              </a:spcBef>
            </a:pPr>
            <a:endParaRPr lang="en-US" altLang="en-US" sz="16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79375" eaLnBrk="1" hangingPunct="1">
              <a:spcBef>
                <a:spcPts val="538"/>
              </a:spcBef>
            </a:pPr>
            <a:r>
              <a:rPr lang="en-US" altLang="en-US" sz="1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Directives to  incoming resources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>
            <a:extLst>
              <a:ext uri="{FF2B5EF4-FFF2-40B4-BE49-F238E27FC236}">
                <a16:creationId xmlns:a16="http://schemas.microsoft.com/office/drawing/2014/main" id="{97E9B28A-38D5-4956-B2F7-C2D9354FDD86}"/>
              </a:ext>
            </a:extLst>
          </p:cNvPr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grpSp>
        <p:nvGrpSpPr>
          <p:cNvPr id="5" name="Group 15">
            <a:extLst>
              <a:ext uri="{FF2B5EF4-FFF2-40B4-BE49-F238E27FC236}">
                <a16:creationId xmlns:a16="http://schemas.microsoft.com/office/drawing/2014/main" id="{2824AFDF-8C6A-452E-B68D-37E6517DD106}"/>
              </a:ext>
            </a:extLst>
          </p:cNvPr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16">
              <a:extLst>
                <a:ext uri="{FF2B5EF4-FFF2-40B4-BE49-F238E27FC236}">
                  <a16:creationId xmlns:a16="http://schemas.microsoft.com/office/drawing/2014/main" id="{6751CCFF-448D-45A2-AA51-0785AD2050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a typeface="ヒラギノ明朝 ProN W3" charset="0"/>
                <a:cs typeface="ヒラギノ明朝 ProN W3" charset="0"/>
              </a:endParaRPr>
            </a:p>
          </p:txBody>
        </p:sp>
        <p:sp>
          <p:nvSpPr>
            <p:cNvPr id="7" name="Freeform 18">
              <a:extLst>
                <a:ext uri="{FF2B5EF4-FFF2-40B4-BE49-F238E27FC236}">
                  <a16:creationId xmlns:a16="http://schemas.microsoft.com/office/drawing/2014/main" id="{2F48CEAD-405A-4AF4-88F4-A8750667C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a typeface="ヒラギノ明朝 ProN W3" charset="0"/>
                <a:cs typeface="ヒラギノ明朝 ProN W3" charset="0"/>
              </a:endParaRPr>
            </a:p>
          </p:txBody>
        </p:sp>
        <p:sp>
          <p:nvSpPr>
            <p:cNvPr id="8" name="Freeform 19">
              <a:extLst>
                <a:ext uri="{FF2B5EF4-FFF2-40B4-BE49-F238E27FC236}">
                  <a16:creationId xmlns:a16="http://schemas.microsoft.com/office/drawing/2014/main" id="{2AC4C427-90C1-4B19-93A5-44F8E43C998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653BC81-F9E2-4CCA-9379-CADC3D0B15F0}"/>
                </a:ext>
              </a:extLst>
            </p:cNvPr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Date Placeholder 29">
            <a:extLst>
              <a:ext uri="{FF2B5EF4-FFF2-40B4-BE49-F238E27FC236}">
                <a16:creationId xmlns:a16="http://schemas.microsoft.com/office/drawing/2014/main" id="{99893C0F-67DC-4B09-B674-8B47870DA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B585183F-F564-42E8-B56F-0240C825DA03}" type="datetimeFigureOut">
              <a:rPr lang="en-US"/>
              <a:pPr>
                <a:defRPr/>
              </a:pPr>
              <a:t>2/25/2018</a:t>
            </a:fld>
            <a:endParaRPr lang="en-US" dirty="0"/>
          </a:p>
        </p:txBody>
      </p:sp>
      <p:sp>
        <p:nvSpPr>
          <p:cNvPr id="12" name="Footer Placeholder 18">
            <a:extLst>
              <a:ext uri="{FF2B5EF4-FFF2-40B4-BE49-F238E27FC236}">
                <a16:creationId xmlns:a16="http://schemas.microsoft.com/office/drawing/2014/main" id="{4E8FEE98-0F23-48D4-9D27-FB9B80139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26">
            <a:extLst>
              <a:ext uri="{FF2B5EF4-FFF2-40B4-BE49-F238E27FC236}">
                <a16:creationId xmlns:a16="http://schemas.microsoft.com/office/drawing/2014/main" id="{E457B28D-CE86-469B-8D51-15C05DBB8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42580A1-4BD0-4399-BF13-5EEC0D2F7E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4586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421D4E-F6B1-4A73-B581-AED21ABD0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31A1954-2929-478E-81C6-900C7827C1E7}" type="datetimeFigureOut">
              <a:rPr lang="en-US"/>
              <a:pPr>
                <a:defRPr/>
              </a:pPr>
              <a:t>2/25/2018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F29A0-4B95-48D6-AB9D-8EE26750C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8D104-9A32-4E47-9B69-2EA24EE59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B15600-98F7-47E2-B0C9-4852D8D9FA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0970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207D9C-795D-470E-8A62-222B2BB77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3DAC8FC-2197-4A51-84EB-3609DA3762AE}" type="datetimeFigureOut">
              <a:rPr lang="en-US"/>
              <a:pPr>
                <a:defRPr/>
              </a:pPr>
              <a:t>2/25/2018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15D41-6259-4BA6-A1AE-E069F7ED1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3A2A0-B83C-43F0-BEA6-FF2335120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DD84C2-2D00-4C06-9559-03CF816A53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0397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343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Title 25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066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422266A-7C66-4C8B-8852-F176F909956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581400" y="6400800"/>
            <a:ext cx="1905000" cy="457200"/>
          </a:xfrm>
        </p:spPr>
        <p:txBody>
          <a:bodyPr/>
          <a:lstStyle>
            <a:lvl1pPr algn="ctr">
              <a:defRPr sz="1200">
                <a:latin typeface="Lucida Sans Unicode" panose="020B0602030504020204" pitchFamily="34" charset="0"/>
              </a:defRPr>
            </a:lvl1pPr>
          </a:lstStyle>
          <a:p>
            <a:r>
              <a:rPr lang="en-US" altLang="en-US"/>
              <a:t>11</a:t>
            </a:r>
            <a:r>
              <a:rPr lang="en-US" altLang="en-US">
                <a:cs typeface="Arial" panose="020B0604020202020204" pitchFamily="34" charset="0"/>
              </a:rPr>
              <a:t>–</a:t>
            </a:r>
            <a:fld id="{970B47DF-A01E-41F6-B36D-F54CDECEBB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2302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arning or Cau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7086600" cy="73183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3200" b="1" dirty="0">
                <a:solidFill>
                  <a:srgbClr val="A5002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838200" y="1676400"/>
            <a:ext cx="7467600" cy="403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2DAEC84F-7285-45E5-83A9-66252E96E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1400" y="6400800"/>
            <a:ext cx="1905000" cy="457200"/>
          </a:xfrm>
        </p:spPr>
        <p:txBody>
          <a:bodyPr/>
          <a:lstStyle>
            <a:lvl1pPr algn="ctr">
              <a:defRPr sz="1200">
                <a:latin typeface="Lucida Sans Unicode" panose="020B0602030504020204" pitchFamily="34" charset="0"/>
              </a:defRPr>
            </a:lvl1pPr>
          </a:lstStyle>
          <a:p>
            <a:r>
              <a:rPr lang="en-US" altLang="en-US"/>
              <a:t>11</a:t>
            </a:r>
            <a:r>
              <a:rPr lang="en-US" altLang="en-US">
                <a:cs typeface="Arial" panose="020B0604020202020204" pitchFamily="34" charset="0"/>
              </a:rPr>
              <a:t>–</a:t>
            </a:r>
            <a:fld id="{D82253A7-E497-4AAC-8ED3-96575F655C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4227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FE57EF-98A7-402A-B455-A1E6BDF9B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C652226-375E-4AE0-A7D5-986BC6DAFBE3}" type="datetimeFigureOut">
              <a:rPr lang="en-US"/>
              <a:pPr>
                <a:defRPr/>
              </a:pPr>
              <a:t>2/25/2018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16B616-629B-49BE-BEF8-8C606FFE9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DB4270-7B00-4F4C-978A-30E0DDBA9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95E474-10E2-4197-8B99-B2317E8B09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7969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10">
            <a:extLst>
              <a:ext uri="{FF2B5EF4-FFF2-40B4-BE49-F238E27FC236}">
                <a16:creationId xmlns:a16="http://schemas.microsoft.com/office/drawing/2014/main" id="{DA18FA71-6A7D-4764-A308-B6D7CF41B303}"/>
              </a:ext>
            </a:extLst>
          </p:cNvPr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5" name="Chevron 15">
            <a:extLst>
              <a:ext uri="{FF2B5EF4-FFF2-40B4-BE49-F238E27FC236}">
                <a16:creationId xmlns:a16="http://schemas.microsoft.com/office/drawing/2014/main" id="{C5045EB0-D015-4120-B548-17E67A4FF723}"/>
              </a:ext>
            </a:extLst>
          </p:cNvPr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B062D5A8-E33C-4CE2-96CB-3FBF790BE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EDDE68F-0D8E-493A-BCD8-D24FC234E9E7}" type="datetimeFigureOut">
              <a:rPr lang="en-US"/>
              <a:pPr>
                <a:defRPr/>
              </a:pPr>
              <a:t>2/25/2018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D6E3D86-0F47-4D65-BB64-13A553E12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91F0353-0F42-4A63-B14C-7BD3E6D50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91BD3E-4953-4FAB-9D34-6984527C66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71852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8C5DB6-B872-4AC8-92A5-617D1BE47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24D32AB-05A0-49BB-8A69-34D5D207F883}" type="datetimeFigureOut">
              <a:rPr lang="en-US"/>
              <a:pPr>
                <a:defRPr/>
              </a:pPr>
              <a:t>2/25/2018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742AEE-B543-4754-9223-0EA97624F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13DDC2-81D2-43CA-B49D-208E42B23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4169F8-561B-4E74-A06F-4F7986F720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28376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224344-1ADA-4E69-8C9A-8B9179582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2D35724-E48D-4E4B-B087-700DB1D84861}" type="datetimeFigureOut">
              <a:rPr lang="en-US"/>
              <a:pPr>
                <a:defRPr/>
              </a:pPr>
              <a:t>2/25/2018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3EC238-9BA0-4CE0-AC4B-AD56DAE11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72354C-C077-4BB5-9AFE-C2DAF3F68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68F950-319C-4702-9A06-965DA4B91E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15162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645C4E-31B9-44EB-B6D5-7044E3DBF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1E1533A-BD85-4F42-B8E0-8558E5CF05C5}" type="datetimeFigureOut">
              <a:rPr lang="en-US"/>
              <a:pPr>
                <a:defRPr/>
              </a:pPr>
              <a:t>2/25/2018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98DC8A-234A-4152-84CD-EEA613ABC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3111D1-CD27-4DFD-BEA6-F4D483887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EA93A6-F4EF-4BD0-8DA8-B17F185585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21621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5E5788-4A4C-4FD0-AB06-5A21F3FF4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20E4EF2-DC28-4ABB-A4FD-2EDF1774F790}" type="datetimeFigureOut">
              <a:rPr lang="en-US"/>
              <a:pPr>
                <a:defRPr/>
              </a:pPr>
              <a:t>2/25/2018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19830F-90B9-4275-8E85-0EB292836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042939-E63B-4CB3-8E4E-0612E00E3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1BC22C-CB2D-4793-82E5-0E8741E497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8822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0A0869-A364-4F98-BEF7-7B5FC3EB0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2FA6D4C-E34B-4F83-BAD6-B718D229C631}" type="datetimeFigureOut">
              <a:rPr lang="en-US"/>
              <a:pPr>
                <a:defRPr/>
              </a:pPr>
              <a:t>2/25/2018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61A21-DB48-4FED-B1C1-678617495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10E44A-86AA-4E9C-9A25-2A03D1C05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F25E8E-02B3-45B4-BCA1-BFDD082756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10572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0">
            <a:extLst>
              <a:ext uri="{FF2B5EF4-FFF2-40B4-BE49-F238E27FC236}">
                <a16:creationId xmlns:a16="http://schemas.microsoft.com/office/drawing/2014/main" id="{D6625C72-02EE-4650-9D1D-97FCA95DC665}"/>
              </a:ext>
            </a:extLst>
          </p:cNvPr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ea typeface="ヒラギノ明朝 ProN W3" charset="0"/>
              <a:cs typeface="ヒラギノ明朝 ProN W3" charset="0"/>
            </a:endParaRPr>
          </a:p>
        </p:txBody>
      </p:sp>
      <p:sp>
        <p:nvSpPr>
          <p:cNvPr id="6" name="Freeform 15">
            <a:extLst>
              <a:ext uri="{FF2B5EF4-FFF2-40B4-BE49-F238E27FC236}">
                <a16:creationId xmlns:a16="http://schemas.microsoft.com/office/drawing/2014/main" id="{99B84FF2-AC5A-4DEC-8104-7C031C2F5762}"/>
              </a:ext>
            </a:extLst>
          </p:cNvPr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ea typeface="ヒラギノ明朝 ProN W3" charset="0"/>
              <a:cs typeface="ヒラギノ明朝 ProN W3" charset="0"/>
            </a:endParaRPr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3EEC2AAA-16B4-45E5-B68F-609105F29855}"/>
              </a:ext>
            </a:extLst>
          </p:cNvPr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3E1E0B-02B6-47EB-B40B-27EBAD409043}"/>
              </a:ext>
            </a:extLst>
          </p:cNvPr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19">
            <a:extLst>
              <a:ext uri="{FF2B5EF4-FFF2-40B4-BE49-F238E27FC236}">
                <a16:creationId xmlns:a16="http://schemas.microsoft.com/office/drawing/2014/main" id="{9711575A-B104-4FD7-83B7-505EC9744A65}"/>
              </a:ext>
            </a:extLst>
          </p:cNvPr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" name="Chevron 20">
            <a:extLst>
              <a:ext uri="{FF2B5EF4-FFF2-40B4-BE49-F238E27FC236}">
                <a16:creationId xmlns:a16="http://schemas.microsoft.com/office/drawing/2014/main" id="{BDE5AFBD-4F67-48F0-B9F1-62B5EA130001}"/>
              </a:ext>
            </a:extLst>
          </p:cNvPr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545B92A7-B4FC-4433-A0BE-9A6EB8A78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9D3E1E92-B9C3-4106-B866-3CD938F56B4E}" type="datetimeFigureOut">
              <a:rPr lang="en-US"/>
              <a:pPr>
                <a:defRPr/>
              </a:pPr>
              <a:t>2/25/2018</a:t>
            </a:fld>
            <a:endParaRPr lang="en-US" dirty="0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B073A339-2BFF-46BC-8B4F-FB4029D6C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99D009E5-5171-4E54-A380-46DFB69FB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630464-F048-4B48-8F60-5E795774E6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09156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78C46DD4-2D5A-4C9D-B746-11B3826C6263}"/>
              </a:ext>
            </a:extLst>
          </p:cNvPr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ea typeface="ヒラギノ明朝 ProN W3" charset="0"/>
              <a:cs typeface="ヒラギノ明朝 ProN W3" charset="0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9DFB7124-F4FB-4AED-9B9C-8AA66F653918}"/>
              </a:ext>
            </a:extLst>
          </p:cNvPr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ea typeface="ヒラギノ明朝 ProN W3" charset="0"/>
              <a:cs typeface="ヒラギノ明朝 ProN W3" charset="0"/>
            </a:endParaRP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A021456D-58AE-435B-89C7-6A3934B8FADB}"/>
              </a:ext>
            </a:extLst>
          </p:cNvPr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5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7A82CBD-6154-49D5-85D6-3D673D0F1CEE}"/>
              </a:ext>
            </a:extLst>
          </p:cNvPr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A1EA0FF4-EB61-4AA5-873C-C507CCE25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3" name="Text Placeholder 29">
            <a:extLst>
              <a:ext uri="{FF2B5EF4-FFF2-40B4-BE49-F238E27FC236}">
                <a16:creationId xmlns:a16="http://schemas.microsoft.com/office/drawing/2014/main" id="{D9BB5B20-87D6-4CC4-A2F9-D66A13BC3B9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24DA9225-51DB-4FDD-9340-E303BE436C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  <a:latin typeface="Times New Roman" pitchFamily="18" charset="0"/>
                <a:ea typeface="ヒラギノ明朝 ProN W3" charset="0"/>
                <a:cs typeface="ヒラギノ明朝 ProN W3" charset="0"/>
                <a:sym typeface="Times New Roman" pitchFamily="18" charset="0"/>
              </a:defRPr>
            </a:lvl1pPr>
            <a:extLst/>
          </a:lstStyle>
          <a:p>
            <a:pPr>
              <a:defRPr/>
            </a:pPr>
            <a:fld id="{F6505A61-D62D-47F5-B4B7-9F78911AD7B3}" type="datetimeFigureOut">
              <a:rPr lang="en-US"/>
              <a:pPr>
                <a:defRPr/>
              </a:pPr>
              <a:t>2/25/2018</a:t>
            </a:fld>
            <a:endParaRPr lang="en-US" dirty="0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15CD77D7-49DE-4E6E-AF9A-A072A14430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  <a:latin typeface="Times New Roman" pitchFamily="18" charset="0"/>
                <a:ea typeface="ヒラギノ明朝 ProN W3" charset="0"/>
                <a:cs typeface="ヒラギノ明朝 ProN W3" charset="0"/>
                <a:sym typeface="Times New Roman" pitchFamily="18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397272EC-164A-4616-A39E-E29C1C1253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tx1"/>
                </a:solidFill>
                <a:ea typeface="ヒラギノ明朝 ProN W3"/>
                <a:cs typeface="ヒラギノ明朝 ProN W3"/>
              </a:defRPr>
            </a:lvl1pPr>
          </a:lstStyle>
          <a:p>
            <a:fld id="{9DC3D9C7-7353-416B-9CE6-F84E0BF2B56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11" r:id="rId1"/>
    <p:sldLayoutId id="2147485012" r:id="rId2"/>
    <p:sldLayoutId id="2147485013" r:id="rId3"/>
    <p:sldLayoutId id="2147485014" r:id="rId4"/>
    <p:sldLayoutId id="2147485015" r:id="rId5"/>
    <p:sldLayoutId id="2147485016" r:id="rId6"/>
    <p:sldLayoutId id="2147485017" r:id="rId7"/>
    <p:sldLayoutId id="2147485018" r:id="rId8"/>
    <p:sldLayoutId id="2147485019" r:id="rId9"/>
    <p:sldLayoutId id="2147485020" r:id="rId10"/>
    <p:sldLayoutId id="2147485021" r:id="rId11"/>
    <p:sldLayoutId id="2147485022" r:id="rId12"/>
    <p:sldLayoutId id="2147485023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anose="05040102010807070707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anose="05020102010507070707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diagramLayout" Target="../diagrams/layout9.xml"/><Relationship Id="rId7" Type="http://schemas.openxmlformats.org/officeDocument/2006/relationships/diagramData" Target="../diagrams/data10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9.xml"/><Relationship Id="rId11" Type="http://schemas.microsoft.com/office/2007/relationships/diagramDrawing" Target="../diagrams/drawing10.xml"/><Relationship Id="rId5" Type="http://schemas.openxmlformats.org/officeDocument/2006/relationships/diagramColors" Target="../diagrams/colors9.xml"/><Relationship Id="rId10" Type="http://schemas.openxmlformats.org/officeDocument/2006/relationships/diagramColors" Target="../diagrams/colors10.xml"/><Relationship Id="rId4" Type="http://schemas.openxmlformats.org/officeDocument/2006/relationships/diagramQuickStyle" Target="../diagrams/quickStyle9.xml"/><Relationship Id="rId9" Type="http://schemas.openxmlformats.org/officeDocument/2006/relationships/diagramQuickStyle" Target="../diagrams/quickStyle1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ontent Placeholder 5">
            <a:extLst>
              <a:ext uri="{FF2B5EF4-FFF2-40B4-BE49-F238E27FC236}">
                <a16:creationId xmlns:a16="http://schemas.microsoft.com/office/drawing/2014/main" id="{A6BCAB72-6E27-4123-8E3E-D12684BBB1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3000" y="2514600"/>
            <a:ext cx="7162800" cy="3852863"/>
          </a:xfrm>
        </p:spPr>
        <p:txBody>
          <a:bodyPr/>
          <a:lstStyle/>
          <a:p>
            <a:pPr algn="ctr" eaLnBrk="1" hangingPunct="1">
              <a:buFont typeface="Wingdings 3" panose="05040102010807070707" pitchFamily="18" charset="2"/>
              <a:buNone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FFDSD ORIENTATION</a:t>
            </a:r>
          </a:p>
          <a:p>
            <a:pPr algn="ctr" eaLnBrk="1" hangingPunct="1">
              <a:buFont typeface="Wingdings 3" panose="05040102010807070707" pitchFamily="18" charset="2"/>
              <a:buNone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ACADEMY 16</a:t>
            </a:r>
          </a:p>
          <a:p>
            <a:pPr algn="ctr" eaLnBrk="1" hangingPunct="1">
              <a:buFont typeface="Wingdings 3" panose="05040102010807070707" pitchFamily="18" charset="2"/>
              <a:buNone/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eaLnBrk="1" hangingPunct="1">
              <a:buFont typeface="Wingdings 3" panose="05040102010807070707" pitchFamily="18" charset="2"/>
              <a:buNone/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15363" name="Slide Number Placeholder 3">
            <a:extLst>
              <a:ext uri="{FF2B5EF4-FFF2-40B4-BE49-F238E27FC236}">
                <a16:creationId xmlns:a16="http://schemas.microsoft.com/office/drawing/2014/main" id="{98BBA1A8-D5D4-4EFD-B450-61A1FB982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2E1335F2-D9A9-4A01-A47D-2C64309106AC}" type="slidenum">
              <a:rPr lang="en-US" altLang="en-US" sz="1000">
                <a:solidFill>
                  <a:schemeClr val="tx1"/>
                </a:solidFill>
              </a:rPr>
              <a:pPr eaLnBrk="1" hangingPunct="1"/>
              <a:t>1</a:t>
            </a:fld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C858268-A388-47A9-A94D-0347E0655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i="1" dirty="0">
                <a:solidFill>
                  <a:srgbClr val="FF0000"/>
                </a:solidFill>
                <a:cs typeface="Calibri" pitchFamily="34" charset="0"/>
              </a:rPr>
              <a:t>Fire Service Ground Ladders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3">
            <a:extLst>
              <a:ext uri="{FF2B5EF4-FFF2-40B4-BE49-F238E27FC236}">
                <a16:creationId xmlns:a16="http://schemas.microsoft.com/office/drawing/2014/main" id="{626A09FE-427B-47CB-A72B-3FB206C86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3" y="225425"/>
            <a:ext cx="1841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00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endParaRPr lang="en-US" b="1" dirty="0">
              <a:ea typeface="ヒラギノ明朝 ProN W3" charset="0"/>
              <a:cs typeface="ヒラギノ明朝 ProN W3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EAF53F8-3F45-45C5-A92E-51DE42C01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Types of Ladders</a:t>
            </a:r>
          </a:p>
        </p:txBody>
      </p:sp>
      <p:sp>
        <p:nvSpPr>
          <p:cNvPr id="24580" name="Text Placeholder 5">
            <a:extLst>
              <a:ext uri="{FF2B5EF4-FFF2-40B4-BE49-F238E27FC236}">
                <a16:creationId xmlns:a16="http://schemas.microsoft.com/office/drawing/2014/main" id="{D34176E3-E52B-4876-BFE4-C4722474EB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ln>
            <a:headEnd/>
            <a:tailEnd/>
          </a:ln>
        </p:spPr>
        <p:txBody>
          <a:bodyPr/>
          <a:lstStyle/>
          <a:p>
            <a:r>
              <a:rPr lang="en-US" altLang="en-US"/>
              <a:t>Select the correct tool for the job!</a:t>
            </a:r>
          </a:p>
        </p:txBody>
      </p:sp>
      <p:sp>
        <p:nvSpPr>
          <p:cNvPr id="24581" name="Content Placeholder 6">
            <a:extLst>
              <a:ext uri="{FF2B5EF4-FFF2-40B4-BE49-F238E27FC236}">
                <a16:creationId xmlns:a16="http://schemas.microsoft.com/office/drawing/2014/main" id="{1E50A1DC-5F57-49FE-85FE-A55184D05C97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57200" y="1444625"/>
            <a:ext cx="4040188" cy="3941763"/>
          </a:xfrm>
          <a:ln>
            <a:prstDash val="solid"/>
          </a:ln>
        </p:spPr>
        <p:txBody>
          <a:bodyPr/>
          <a:lstStyle/>
          <a:p>
            <a:r>
              <a:rPr lang="en-US" altLang="en-US"/>
              <a:t>Single (straight/roof/wall)</a:t>
            </a:r>
          </a:p>
          <a:p>
            <a:r>
              <a:rPr lang="en-US" altLang="en-US"/>
              <a:t>Extension</a:t>
            </a:r>
          </a:p>
          <a:p>
            <a:r>
              <a:rPr lang="en-US" altLang="en-US"/>
              <a:t>Folding</a:t>
            </a:r>
          </a:p>
          <a:p>
            <a:r>
              <a:rPr lang="en-US" altLang="en-US"/>
              <a:t>Combination</a:t>
            </a:r>
          </a:p>
          <a:p>
            <a:r>
              <a:rPr lang="en-US" altLang="en-US"/>
              <a:t>Common Construction materials:</a:t>
            </a:r>
          </a:p>
          <a:p>
            <a:pPr lvl="1"/>
            <a:r>
              <a:rPr lang="en-US" altLang="en-US"/>
              <a:t>Aluminum</a:t>
            </a:r>
          </a:p>
          <a:p>
            <a:pPr lvl="1"/>
            <a:r>
              <a:rPr lang="en-US" altLang="en-US"/>
              <a:t>Wood</a:t>
            </a:r>
          </a:p>
          <a:p>
            <a:pPr lvl="1"/>
            <a:r>
              <a:rPr lang="en-US" altLang="en-US"/>
              <a:t>Fiberglass</a:t>
            </a:r>
          </a:p>
        </p:txBody>
      </p:sp>
      <p:pic>
        <p:nvPicPr>
          <p:cNvPr id="11" name="Picture 2" descr="vent_033">
            <a:extLst>
              <a:ext uri="{FF2B5EF4-FFF2-40B4-BE49-F238E27FC236}">
                <a16:creationId xmlns:a16="http://schemas.microsoft.com/office/drawing/2014/main" id="{9CB057BB-0C5D-49BC-BE1A-5894CBA4EE43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5025" y="2052435"/>
            <a:ext cx="4041775" cy="2726142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Content Placeholder 3">
            <a:extLst>
              <a:ext uri="{FF2B5EF4-FFF2-40B4-BE49-F238E27FC236}">
                <a16:creationId xmlns:a16="http://schemas.microsoft.com/office/drawing/2014/main" id="{DD1BD02E-FD0F-4F15-BAA2-7D55A2BCA2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To know Aerial is to know GL’s</a:t>
            </a:r>
          </a:p>
          <a:p>
            <a:r>
              <a:rPr lang="en-US" altLang="en-US"/>
              <a:t>Stability, Visibility &amp; Strength </a:t>
            </a:r>
          </a:p>
          <a:p>
            <a:r>
              <a:rPr lang="en-US" altLang="en-US"/>
              <a:t>App placement critical</a:t>
            </a:r>
          </a:p>
          <a:p>
            <a:r>
              <a:rPr lang="en-US" altLang="en-US"/>
              <a:t>Aerial is always PRIMARY</a:t>
            </a:r>
          </a:p>
          <a:p>
            <a:r>
              <a:rPr lang="en-US" altLang="en-US"/>
              <a:t>Support aerial with Ground Ladders</a:t>
            </a:r>
          </a:p>
          <a:p>
            <a:r>
              <a:rPr lang="en-US" altLang="en-US"/>
              <a:t>FF’s know aerial tactics</a:t>
            </a:r>
          </a:p>
          <a:p>
            <a:endParaRPr lang="en-US" alt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E32FA0-9403-4972-BBBD-BC07C5692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i="1" dirty="0">
                <a:solidFill>
                  <a:srgbClr val="FF0000"/>
                </a:solidFill>
              </a:rPr>
              <a:t>Aerial &amp; GL Similarities</a:t>
            </a:r>
          </a:p>
        </p:txBody>
      </p:sp>
      <p:sp>
        <p:nvSpPr>
          <p:cNvPr id="116740" name="Slide Number Placeholder 1">
            <a:extLst>
              <a:ext uri="{FF2B5EF4-FFF2-40B4-BE49-F238E27FC236}">
                <a16:creationId xmlns:a16="http://schemas.microsoft.com/office/drawing/2014/main" id="{5DF7E31A-CE11-4E23-B08A-1CBC915DC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E587D79A-D4DF-4F7B-8A69-C03321745ABC}" type="slidenum">
              <a:rPr lang="en-US" altLang="en-US" sz="1000">
                <a:solidFill>
                  <a:schemeClr val="tx1"/>
                </a:solidFill>
              </a:rPr>
              <a:pPr eaLnBrk="1" hangingPunct="1"/>
              <a:t>100</a:t>
            </a:fld>
            <a:endParaRPr lang="en-US" altLang="en-US" sz="10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Number Placeholder 3">
            <a:extLst>
              <a:ext uri="{FF2B5EF4-FFF2-40B4-BE49-F238E27FC236}">
                <a16:creationId xmlns:a16="http://schemas.microsoft.com/office/drawing/2014/main" id="{DFA2ECC4-F7C4-4B5B-8779-513473B05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14D5198E-2930-4AC2-82BD-65487F65489B}" type="slidenum">
              <a:rPr lang="en-US" altLang="en-US" sz="1000">
                <a:solidFill>
                  <a:schemeClr val="tx1"/>
                </a:solidFill>
              </a:rPr>
              <a:pPr eaLnBrk="1" hangingPunct="1"/>
              <a:t>101</a:t>
            </a:fld>
            <a:endParaRPr lang="en-US" altLang="en-US" sz="1000">
              <a:solidFill>
                <a:schemeClr val="tx1"/>
              </a:solidFill>
            </a:endParaRPr>
          </a:p>
        </p:txBody>
      </p:sp>
      <p:pic>
        <p:nvPicPr>
          <p:cNvPr id="5" name="Content Placeholder 4" descr="6THBRO~1.jpg">
            <a:extLst>
              <a:ext uri="{FF2B5EF4-FFF2-40B4-BE49-F238E27FC236}">
                <a16:creationId xmlns:a16="http://schemas.microsoft.com/office/drawing/2014/main" id="{4E14F16C-B0E9-4475-BD2C-5F64AB89950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">
            <a:extLst>
              <a:ext uri="{FF2B5EF4-FFF2-40B4-BE49-F238E27FC236}">
                <a16:creationId xmlns:a16="http://schemas.microsoft.com/office/drawing/2014/main" id="{CFEEBD25-BACA-4FEA-81A0-6F5B05A49C18}"/>
              </a:ext>
            </a:extLst>
          </p:cNvPr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6019" name="Rectangle 2">
            <a:extLst>
              <a:ext uri="{FF2B5EF4-FFF2-40B4-BE49-F238E27FC236}">
                <a16:creationId xmlns:a16="http://schemas.microsoft.com/office/drawing/2014/main" id="{30305B69-F6F4-40D7-B09A-F24BB62B26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Ins="81279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Times New Roman Bold" charset="0"/>
                <a:cs typeface="Times New Roman Bold" charset="0"/>
                <a:sym typeface="Times New Roman Bold" charset="0"/>
              </a:rPr>
              <a:t> </a:t>
            </a:r>
            <a:endParaRPr lang="en-US" dirty="0">
              <a:latin typeface="Times New Roman Bold" charset="0"/>
              <a:ea typeface="ヒラギノ明朝 ProN W6" charset="0"/>
              <a:cs typeface="ヒラギノ明朝 ProN W6" charset="0"/>
              <a:sym typeface="Times New Roman Bold" charset="0"/>
            </a:endParaRPr>
          </a:p>
        </p:txBody>
      </p:sp>
    </p:spTree>
  </p:cSld>
  <p:clrMapOvr>
    <a:masterClrMapping/>
  </p:clrMapOvr>
  <p:transition>
    <p:fade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vent_058">
            <a:extLst>
              <a:ext uri="{FF2B5EF4-FFF2-40B4-BE49-F238E27FC236}">
                <a16:creationId xmlns:a16="http://schemas.microsoft.com/office/drawing/2014/main" id="{E6FF2099-FEF7-49FA-8216-78B6E9D59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Number Placeholder 3">
            <a:extLst>
              <a:ext uri="{FF2B5EF4-FFF2-40B4-BE49-F238E27FC236}">
                <a16:creationId xmlns:a16="http://schemas.microsoft.com/office/drawing/2014/main" id="{277A468E-9D6B-4713-9646-2AC43D278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DFFC4301-8568-4843-BBDF-FC4569A8882A}" type="slidenum">
              <a:rPr lang="en-US" altLang="en-US" sz="1000">
                <a:solidFill>
                  <a:schemeClr val="tx1"/>
                </a:solidFill>
              </a:rPr>
              <a:pPr eaLnBrk="1" hangingPunct="1"/>
              <a:t>104</a:t>
            </a:fld>
            <a:endParaRPr lang="en-US" altLang="en-US" sz="1000">
              <a:solidFill>
                <a:schemeClr val="tx1"/>
              </a:solidFill>
            </a:endParaRPr>
          </a:p>
        </p:txBody>
      </p:sp>
      <p:pic>
        <p:nvPicPr>
          <p:cNvPr id="48131" name="Content Placeholder 4" descr="DSC_0004.JPG">
            <a:extLst>
              <a:ext uri="{FF2B5EF4-FFF2-40B4-BE49-F238E27FC236}">
                <a16:creationId xmlns:a16="http://schemas.microsoft.com/office/drawing/2014/main" id="{613EDDD5-5444-4F4D-8555-45117730FCA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Content Placeholder 3">
            <a:extLst>
              <a:ext uri="{FF2B5EF4-FFF2-40B4-BE49-F238E27FC236}">
                <a16:creationId xmlns:a16="http://schemas.microsoft.com/office/drawing/2014/main" id="{FDDF1CA8-E75B-495C-AD3B-BCEBAD4AA7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Importance of ID</a:t>
            </a:r>
          </a:p>
          <a:p>
            <a:r>
              <a:rPr lang="en-US" altLang="en-US"/>
              <a:t>Have a plan</a:t>
            </a:r>
          </a:p>
          <a:p>
            <a:r>
              <a:rPr lang="en-US" altLang="en-US"/>
              <a:t>Worn other Truck Co’s</a:t>
            </a:r>
          </a:p>
          <a:p>
            <a:r>
              <a:rPr lang="en-US" altLang="en-US"/>
              <a:t>Rain scuppers</a:t>
            </a:r>
          </a:p>
          <a:p>
            <a:r>
              <a:rPr lang="en-US" altLang="en-US"/>
              <a:t>Tops of windows</a:t>
            </a:r>
          </a:p>
          <a:p>
            <a:r>
              <a:rPr lang="en-US" altLang="en-US"/>
              <a:t>Attic vents</a:t>
            </a:r>
          </a:p>
          <a:p>
            <a:r>
              <a:rPr lang="en-US" altLang="en-US"/>
              <a:t>Greater than 5’ you will need a ladder</a:t>
            </a:r>
          </a:p>
          <a:p>
            <a:endParaRPr lang="en-US" alt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89DF81D-69AA-47A9-92F4-94DBB90E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i="1" dirty="0">
                <a:solidFill>
                  <a:srgbClr val="FF0000"/>
                </a:solidFill>
              </a:rPr>
              <a:t>Identifying Parapet Hts.</a:t>
            </a:r>
          </a:p>
        </p:txBody>
      </p:sp>
      <p:sp>
        <p:nvSpPr>
          <p:cNvPr id="121860" name="Slide Number Placeholder 1">
            <a:extLst>
              <a:ext uri="{FF2B5EF4-FFF2-40B4-BE49-F238E27FC236}">
                <a16:creationId xmlns:a16="http://schemas.microsoft.com/office/drawing/2014/main" id="{6A2E0472-B071-4FA1-9A46-B4AE115F4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499E9CF2-9B44-47CE-85F2-877B7353948F}" type="slidenum">
              <a:rPr lang="en-US" altLang="en-US" sz="1000">
                <a:solidFill>
                  <a:schemeClr val="tx1"/>
                </a:solidFill>
              </a:rPr>
              <a:pPr eaLnBrk="1" hangingPunct="1"/>
              <a:t>105</a:t>
            </a:fld>
            <a:endParaRPr lang="en-US" altLang="en-US" sz="10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1">
            <a:extLst>
              <a:ext uri="{FF2B5EF4-FFF2-40B4-BE49-F238E27FC236}">
                <a16:creationId xmlns:a16="http://schemas.microsoft.com/office/drawing/2014/main" id="{C957AD38-C437-4DD4-8160-B3165745B0F5}"/>
              </a:ext>
            </a:extLst>
          </p:cNvPr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1">
            <a:extLst>
              <a:ext uri="{FF2B5EF4-FFF2-40B4-BE49-F238E27FC236}">
                <a16:creationId xmlns:a16="http://schemas.microsoft.com/office/drawing/2014/main" id="{71649364-74BA-481C-B40A-1D198DF64832}"/>
              </a:ext>
            </a:extLst>
          </p:cNvPr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1">
            <a:extLst>
              <a:ext uri="{FF2B5EF4-FFF2-40B4-BE49-F238E27FC236}">
                <a16:creationId xmlns:a16="http://schemas.microsoft.com/office/drawing/2014/main" id="{2B92EA3B-1561-40C4-8518-77F014D68571}"/>
              </a:ext>
            </a:extLst>
          </p:cNvPr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Content Placeholder 1">
            <a:extLst>
              <a:ext uri="{FF2B5EF4-FFF2-40B4-BE49-F238E27FC236}">
                <a16:creationId xmlns:a16="http://schemas.microsoft.com/office/drawing/2014/main" id="{499A86B6-9AC9-4C9F-AD04-E3E128C7D2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True measure of a Truck Co </a:t>
            </a:r>
          </a:p>
          <a:p>
            <a:r>
              <a:rPr lang="en-US" altLang="en-US"/>
              <a:t>Footing too precarious</a:t>
            </a:r>
          </a:p>
          <a:p>
            <a:r>
              <a:rPr lang="en-US" altLang="en-US"/>
              <a:t>Always steeper than appear</a:t>
            </a:r>
          </a:p>
          <a:p>
            <a:r>
              <a:rPr lang="en-US" altLang="en-US"/>
              <a:t>Aggressive GL</a:t>
            </a:r>
          </a:p>
          <a:p>
            <a:r>
              <a:rPr lang="en-US" altLang="en-US"/>
              <a:t>Windward </a:t>
            </a:r>
          </a:p>
          <a:p>
            <a:r>
              <a:rPr lang="en-US" altLang="en-US"/>
              <a:t>Have a plan</a:t>
            </a:r>
          </a:p>
          <a:p>
            <a:r>
              <a:rPr lang="en-US" altLang="en-US"/>
              <a:t>Engineers</a:t>
            </a:r>
          </a:p>
          <a:p>
            <a:r>
              <a:rPr lang="en-US" altLang="en-US"/>
              <a:t>Axe vs Saw vs Pike Pole</a:t>
            </a:r>
          </a:p>
          <a:p>
            <a:r>
              <a:rPr lang="en-US" altLang="en-US"/>
              <a:t>SCBA’s </a:t>
            </a:r>
          </a:p>
          <a:p>
            <a:endParaRPr lang="en-US" alt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8D3538F-2AB3-4B9C-854B-BAB14E1E8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i="1" dirty="0">
                <a:solidFill>
                  <a:srgbClr val="FF0000"/>
                </a:solidFill>
              </a:rPr>
              <a:t>Roof Ladder Operations</a:t>
            </a:r>
          </a:p>
        </p:txBody>
      </p:sp>
      <p:sp>
        <p:nvSpPr>
          <p:cNvPr id="125956" name="Slide Number Placeholder 3">
            <a:extLst>
              <a:ext uri="{FF2B5EF4-FFF2-40B4-BE49-F238E27FC236}">
                <a16:creationId xmlns:a16="http://schemas.microsoft.com/office/drawing/2014/main" id="{A0F46295-B100-4721-ADD4-51E157759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FE61528C-35F9-442B-9273-A7BE946A8609}" type="slidenum">
              <a:rPr lang="en-US" altLang="en-US" sz="1000">
                <a:solidFill>
                  <a:schemeClr val="tx1"/>
                </a:solidFill>
              </a:rPr>
              <a:pPr eaLnBrk="1" hangingPunct="1"/>
              <a:t>109</a:t>
            </a:fld>
            <a:endParaRPr lang="en-US" altLang="en-US" sz="10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2">
            <a:extLst>
              <a:ext uri="{FF2B5EF4-FFF2-40B4-BE49-F238E27FC236}">
                <a16:creationId xmlns:a16="http://schemas.microsoft.com/office/drawing/2014/main" id="{A92B0876-9820-447F-93C2-5E4F77B45B7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457200"/>
            <a:ext cx="7772400" cy="9144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en-US"/>
              <a:t>Single ladders are also called wall or straight ladders.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C67EB1-C5F3-452F-B772-7CA7341A3C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latin typeface="Lucida Sans Unicode" panose="020B0602030504020204" pitchFamily="34" charset="0"/>
              </a:rPr>
              <a:t>12</a:t>
            </a:r>
            <a:r>
              <a:rPr lang="en-US" altLang="en-US"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rPr>
              <a:t>–</a:t>
            </a:r>
            <a:fld id="{FF8C5A9C-295B-4519-81B0-752389B561B6}" type="slidenum">
              <a:rPr lang="en-US" altLang="en-US">
                <a:solidFill>
                  <a:schemeClr val="tx1"/>
                </a:solidFill>
                <a:latin typeface="Lucida Sans Unicode" panose="020B0602030504020204" pitchFamily="34" charset="0"/>
              </a:rPr>
              <a:pPr eaLnBrk="1" hangingPunct="1"/>
              <a:t>11</a:t>
            </a:fld>
            <a:endParaRPr lang="en-US" altLang="en-US">
              <a:solidFill>
                <a:schemeClr val="tx1"/>
              </a:solidFill>
              <a:latin typeface="Lucida Sans Unicode" panose="020B0602030504020204" pitchFamily="34" charset="0"/>
            </a:endParaRPr>
          </a:p>
        </p:txBody>
      </p:sp>
      <p:pic>
        <p:nvPicPr>
          <p:cNvPr id="25604" name="Content Placeholder 1">
            <a:extLst>
              <a:ext uri="{FF2B5EF4-FFF2-40B4-BE49-F238E27FC236}">
                <a16:creationId xmlns:a16="http://schemas.microsoft.com/office/drawing/2014/main" id="{1F5DC610-BA0E-4010-B032-463066DA7A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9238" y="1657350"/>
            <a:ext cx="6105525" cy="4527550"/>
          </a:xfrm>
          <a:noFill/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Number Placeholder 3">
            <a:extLst>
              <a:ext uri="{FF2B5EF4-FFF2-40B4-BE49-F238E27FC236}">
                <a16:creationId xmlns:a16="http://schemas.microsoft.com/office/drawing/2014/main" id="{1527F7B1-CC9D-4938-9EBA-5D0F3A767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92F445E0-6431-4922-96D9-7C3C2E692BE3}" type="slidenum">
              <a:rPr lang="en-US" altLang="en-US" sz="1000">
                <a:solidFill>
                  <a:schemeClr val="tx1"/>
                </a:solidFill>
                <a:cs typeface="Times New Roman" panose="02020603050405020304" pitchFamily="18" charset="0"/>
              </a:rPr>
              <a:pPr eaLnBrk="1" hangingPunct="1"/>
              <a:t>110</a:t>
            </a:fld>
            <a:endParaRPr lang="en-US" altLang="en-US" sz="100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90117" name="Picture 3" descr="vent5_043">
            <a:extLst>
              <a:ext uri="{FF2B5EF4-FFF2-40B4-BE49-F238E27FC236}">
                <a16:creationId xmlns:a16="http://schemas.microsoft.com/office/drawing/2014/main" id="{59A634D0-E1BE-491D-9105-64D4CF4D1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vent5_046_004_2">
            <a:extLst>
              <a:ext uri="{FF2B5EF4-FFF2-40B4-BE49-F238E27FC236}">
                <a16:creationId xmlns:a16="http://schemas.microsoft.com/office/drawing/2014/main" id="{25FB22E4-82D6-4D37-9FDB-54D433D1E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4819" name="Text Box 3">
            <a:extLst>
              <a:ext uri="{FF2B5EF4-FFF2-40B4-BE49-F238E27FC236}">
                <a16:creationId xmlns:a16="http://schemas.microsoft.com/office/drawing/2014/main" id="{43F62012-ADCC-4EF1-96FB-F7D677FCA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925" y="5480050"/>
            <a:ext cx="1841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00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endParaRPr lang="en-US" dirty="0">
              <a:ea typeface="ヒラギノ明朝 ProN W3" charset="0"/>
              <a:cs typeface="ヒラギノ明朝 ProN W3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Number Placeholder 3">
            <a:extLst>
              <a:ext uri="{FF2B5EF4-FFF2-40B4-BE49-F238E27FC236}">
                <a16:creationId xmlns:a16="http://schemas.microsoft.com/office/drawing/2014/main" id="{0A296E14-2F8B-4452-AF56-94F83C74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632FBAF7-2352-4458-A4E2-9A989EAA7CC4}" type="slidenum">
              <a:rPr lang="en-US" altLang="en-US" sz="1000">
                <a:solidFill>
                  <a:schemeClr val="tx1"/>
                </a:solidFill>
              </a:rPr>
              <a:pPr eaLnBrk="1" hangingPunct="1"/>
              <a:t>112</a:t>
            </a:fld>
            <a:endParaRPr lang="en-US" altLang="en-US" sz="1000">
              <a:solidFill>
                <a:schemeClr val="tx1"/>
              </a:solidFill>
            </a:endParaRPr>
          </a:p>
        </p:txBody>
      </p:sp>
      <p:pic>
        <p:nvPicPr>
          <p:cNvPr id="5" name="Content Placeholder 4" descr="081 IMG_5045.jpg">
            <a:extLst>
              <a:ext uri="{FF2B5EF4-FFF2-40B4-BE49-F238E27FC236}">
                <a16:creationId xmlns:a16="http://schemas.microsoft.com/office/drawing/2014/main" id="{702C812A-BE14-4BF8-B5E6-25C33316601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Number Placeholder 1">
            <a:extLst>
              <a:ext uri="{FF2B5EF4-FFF2-40B4-BE49-F238E27FC236}">
                <a16:creationId xmlns:a16="http://schemas.microsoft.com/office/drawing/2014/main" id="{544A7B47-46D4-4FEE-8212-30F223F68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FA8EAEDA-DBED-429B-84BE-51E936CE6F1A}" type="slidenum">
              <a:rPr lang="en-US" altLang="en-US" sz="1000">
                <a:solidFill>
                  <a:schemeClr val="tx1"/>
                </a:solidFill>
              </a:rPr>
              <a:pPr eaLnBrk="1" hangingPunct="1"/>
              <a:t>113</a:t>
            </a:fld>
            <a:endParaRPr lang="en-US" altLang="en-US" sz="1000">
              <a:solidFill>
                <a:schemeClr val="tx1"/>
              </a:solidFill>
            </a:endParaRPr>
          </a:p>
        </p:txBody>
      </p:sp>
      <p:pic>
        <p:nvPicPr>
          <p:cNvPr id="180226" name="Picture 2">
            <a:extLst>
              <a:ext uri="{FF2B5EF4-FFF2-40B4-BE49-F238E27FC236}">
                <a16:creationId xmlns:a16="http://schemas.microsoft.com/office/drawing/2014/main" id="{72E8A8F4-98A3-4E29-8938-17E2BE4B30D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0"/>
            <a:ext cx="55626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Number Placeholder 1">
            <a:extLst>
              <a:ext uri="{FF2B5EF4-FFF2-40B4-BE49-F238E27FC236}">
                <a16:creationId xmlns:a16="http://schemas.microsoft.com/office/drawing/2014/main" id="{6AB5A848-2504-4F76-9D84-D70934BD0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A7A63270-0E79-4394-9F00-E37457C27D0A}" type="slidenum">
              <a:rPr lang="en-US" altLang="en-US" sz="1000">
                <a:solidFill>
                  <a:schemeClr val="tx1"/>
                </a:solidFill>
              </a:rPr>
              <a:pPr eaLnBrk="1" hangingPunct="1"/>
              <a:t>114</a:t>
            </a:fld>
            <a:endParaRPr lang="en-US" altLang="en-US" sz="1000">
              <a:solidFill>
                <a:schemeClr val="tx1"/>
              </a:solidFill>
            </a:endParaRPr>
          </a:p>
        </p:txBody>
      </p:sp>
      <p:pic>
        <p:nvPicPr>
          <p:cNvPr id="183298" name="Picture 2">
            <a:extLst>
              <a:ext uri="{FF2B5EF4-FFF2-40B4-BE49-F238E27FC236}">
                <a16:creationId xmlns:a16="http://schemas.microsoft.com/office/drawing/2014/main" id="{F471A0C2-1F46-4CCC-A458-D1AE8D4F660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Number Placeholder 1">
            <a:extLst>
              <a:ext uri="{FF2B5EF4-FFF2-40B4-BE49-F238E27FC236}">
                <a16:creationId xmlns:a16="http://schemas.microsoft.com/office/drawing/2014/main" id="{7A14155B-6F50-4073-ABD5-355CE5ED5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5FCDF4AF-6266-4C45-A2F9-131B2B6D16B8}" type="slidenum">
              <a:rPr lang="en-US" altLang="en-US" sz="1000">
                <a:solidFill>
                  <a:schemeClr val="tx1"/>
                </a:solidFill>
              </a:rPr>
              <a:pPr eaLnBrk="1" hangingPunct="1"/>
              <a:t>115</a:t>
            </a:fld>
            <a:endParaRPr lang="en-US" altLang="en-US" sz="1000">
              <a:solidFill>
                <a:schemeClr val="tx1"/>
              </a:solidFill>
            </a:endParaRPr>
          </a:p>
        </p:txBody>
      </p:sp>
      <p:pic>
        <p:nvPicPr>
          <p:cNvPr id="173058" name="Picture 2">
            <a:extLst>
              <a:ext uri="{FF2B5EF4-FFF2-40B4-BE49-F238E27FC236}">
                <a16:creationId xmlns:a16="http://schemas.microsoft.com/office/drawing/2014/main" id="{76432B38-F9FB-429E-947D-FC434361DCE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0"/>
            <a:ext cx="65532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Content Placeholder 7">
            <a:extLst>
              <a:ext uri="{FF2B5EF4-FFF2-40B4-BE49-F238E27FC236}">
                <a16:creationId xmlns:a16="http://schemas.microsoft.com/office/drawing/2014/main" id="{A4989A91-174F-4202-BC2C-6AC8CDB964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French meaning “front”</a:t>
            </a:r>
          </a:p>
          <a:p>
            <a:r>
              <a:rPr lang="en-US" altLang="en-US"/>
              <a:t>Conceal equip; aesthetics </a:t>
            </a:r>
          </a:p>
          <a:p>
            <a:r>
              <a:rPr lang="en-US" altLang="en-US"/>
              <a:t>Engineered (cantilever/integral)</a:t>
            </a:r>
          </a:p>
          <a:p>
            <a:r>
              <a:rPr lang="en-US" altLang="en-US"/>
              <a:t>Non fire-stopped (extension)</a:t>
            </a:r>
          </a:p>
          <a:p>
            <a:r>
              <a:rPr lang="en-US" altLang="en-US"/>
              <a:t>Collapse potential </a:t>
            </a:r>
          </a:p>
          <a:p>
            <a:r>
              <a:rPr lang="en-US" altLang="en-US"/>
              <a:t>Do not ladder front</a:t>
            </a:r>
          </a:p>
          <a:p>
            <a:r>
              <a:rPr lang="en-US" altLang="en-US"/>
              <a:t>Ladder sides/rear</a:t>
            </a:r>
          </a:p>
          <a:p>
            <a:r>
              <a:rPr lang="en-US" altLang="en-US"/>
              <a:t>Escape routes compromised   </a:t>
            </a:r>
          </a:p>
          <a:p>
            <a:endParaRPr lang="en-US" altLang="en-US"/>
          </a:p>
          <a:p>
            <a:pPr>
              <a:buFont typeface="Wingdings 3" panose="05040102010807070707" pitchFamily="18" charset="2"/>
              <a:buNone/>
            </a:pPr>
            <a:endParaRPr lang="en-US" altLang="en-US"/>
          </a:p>
          <a:p>
            <a:endParaRPr lang="en-US" alt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8D39DF8-E063-418A-A4A5-E6CB7E798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i="1" dirty="0">
                <a:solidFill>
                  <a:srgbClr val="FF0000"/>
                </a:solidFill>
              </a:rPr>
              <a:t>Facades/Overhangs</a:t>
            </a:r>
            <a:r>
              <a:rPr lang="en-US" dirty="0"/>
              <a:t>  </a:t>
            </a:r>
            <a:endParaRPr lang="en-US" sz="3100" dirty="0"/>
          </a:p>
        </p:txBody>
      </p:sp>
      <p:sp>
        <p:nvSpPr>
          <p:cNvPr id="133124" name="Slide Number Placeholder 3">
            <a:extLst>
              <a:ext uri="{FF2B5EF4-FFF2-40B4-BE49-F238E27FC236}">
                <a16:creationId xmlns:a16="http://schemas.microsoft.com/office/drawing/2014/main" id="{7C2AEC81-B07F-400E-B308-DEF9E0296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C86216A3-9633-4474-B6D6-03ADC632CF23}" type="slidenum">
              <a:rPr lang="en-US" altLang="en-US" sz="1000">
                <a:solidFill>
                  <a:schemeClr val="tx1"/>
                </a:solidFill>
              </a:rPr>
              <a:pPr eaLnBrk="1" hangingPunct="1"/>
              <a:t>116</a:t>
            </a:fld>
            <a:endParaRPr lang="en-US" altLang="en-US" sz="10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1">
            <a:extLst>
              <a:ext uri="{FF2B5EF4-FFF2-40B4-BE49-F238E27FC236}">
                <a16:creationId xmlns:a16="http://schemas.microsoft.com/office/drawing/2014/main" id="{C7B2E1D0-6225-4D36-8953-0162CF334503}"/>
              </a:ext>
            </a:extLst>
          </p:cNvPr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37FF4968-FB54-4F9D-ADF7-2AE31774C44B}"/>
              </a:ext>
            </a:extLst>
          </p:cNvPr>
          <p:cNvSpPr>
            <a:spLocks/>
          </p:cNvSpPr>
          <p:nvPr/>
        </p:nvSpPr>
        <p:spPr bwMode="auto">
          <a:xfrm>
            <a:off x="457200" y="1447800"/>
            <a:ext cx="80963" cy="43021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dist="38099" dir="2700000" algn="ctr" rotWithShape="0">
              <a:srgbClr val="FFFF00">
                <a:alpha val="75000"/>
              </a:srgbClr>
            </a:outerShdw>
          </a:effectLst>
        </p:spPr>
        <p:txBody>
          <a:bodyPr wrap="none" lIns="0" tIns="0" rIns="40639" bIns="0">
            <a:spAutoFit/>
          </a:bodyPr>
          <a:lstStyle/>
          <a:p>
            <a:pPr marL="39688">
              <a:defRPr/>
            </a:pPr>
            <a:endParaRPr lang="en-US" sz="2800" b="1" dirty="0">
              <a:solidFill>
                <a:srgbClr val="FF0000"/>
              </a:solidFill>
              <a:latin typeface="Comic Sans MS" pitchFamily="66" charset="0"/>
              <a:ea typeface="ヒラギノ明朝 ProN W3" charset="0"/>
              <a:cs typeface="Arial" charset="0"/>
              <a:sym typeface="Arial" charset="0"/>
            </a:endParaRPr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B323B227-5BD3-4363-B329-837E9B6F6FCC}"/>
              </a:ext>
            </a:extLst>
          </p:cNvPr>
          <p:cNvSpPr>
            <a:spLocks/>
          </p:cNvSpPr>
          <p:nvPr/>
        </p:nvSpPr>
        <p:spPr bwMode="auto">
          <a:xfrm>
            <a:off x="304800" y="533400"/>
            <a:ext cx="304800" cy="61595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dist="38099" dir="2700000" algn="ctr" rotWithShape="0">
              <a:srgbClr val="FFFF00">
                <a:alpha val="75000"/>
              </a:srgbClr>
            </a:outerShdw>
          </a:effectLst>
        </p:spPr>
        <p:txBody>
          <a:bodyPr wrap="none" lIns="0" tIns="0" rIns="40639" bIns="0">
            <a:spAutoFit/>
          </a:bodyPr>
          <a:lstStyle/>
          <a:p>
            <a:pPr marL="39688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Comic Sans MS" pitchFamily="66" charset="0"/>
                <a:ea typeface="ヒラギノ明朝 ProN W3" charset="0"/>
                <a:cs typeface="Arial" charset="0"/>
                <a:sym typeface="Arial" charset="0"/>
              </a:rPr>
              <a:t>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68611" grpId="0" autoUpdateAnimBg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1">
            <a:extLst>
              <a:ext uri="{FF2B5EF4-FFF2-40B4-BE49-F238E27FC236}">
                <a16:creationId xmlns:a16="http://schemas.microsoft.com/office/drawing/2014/main" id="{353E7830-157B-4F22-8CE2-DE0993C2FF35}"/>
              </a:ext>
            </a:extLst>
          </p:cNvPr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1">
            <a:extLst>
              <a:ext uri="{FF2B5EF4-FFF2-40B4-BE49-F238E27FC236}">
                <a16:creationId xmlns:a16="http://schemas.microsoft.com/office/drawing/2014/main" id="{5068AB04-F417-43F0-88B7-6DD1DEA50E12}"/>
              </a:ext>
            </a:extLst>
          </p:cNvPr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2">
            <a:extLst>
              <a:ext uri="{FF2B5EF4-FFF2-40B4-BE49-F238E27FC236}">
                <a16:creationId xmlns:a16="http://schemas.microsoft.com/office/drawing/2014/main" id="{51E1A20A-10E9-4520-81FF-30ED425B282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457200"/>
            <a:ext cx="4191000" cy="53340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dirty="0"/>
              <a:t>Roof ladders are equipped with folding hooks to anchor the ladder.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AD9D75-38E8-406B-ABC0-424B04F2CA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latin typeface="Lucida Sans Unicode" panose="020B0602030504020204" pitchFamily="34" charset="0"/>
              </a:rPr>
              <a:t>12</a:t>
            </a:r>
            <a:r>
              <a:rPr lang="en-US" altLang="en-US"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rPr>
              <a:t>–</a:t>
            </a:r>
            <a:fld id="{FBD1E3EB-235E-4FC0-9ACB-2C332F171466}" type="slidenum">
              <a:rPr lang="en-US" altLang="en-US">
                <a:solidFill>
                  <a:schemeClr val="tx1"/>
                </a:solidFill>
                <a:latin typeface="Lucida Sans Unicode" panose="020B0602030504020204" pitchFamily="34" charset="0"/>
              </a:rPr>
              <a:pPr eaLnBrk="1" hangingPunct="1"/>
              <a:t>12</a:t>
            </a:fld>
            <a:endParaRPr lang="en-US" altLang="en-US">
              <a:solidFill>
                <a:schemeClr val="tx1"/>
              </a:solidFill>
              <a:latin typeface="Lucida Sans Unicode" panose="020B0602030504020204" pitchFamily="34" charset="0"/>
            </a:endParaRPr>
          </a:p>
        </p:txBody>
      </p:sp>
      <p:pic>
        <p:nvPicPr>
          <p:cNvPr id="26628" name="Content Placeholder 1">
            <a:extLst>
              <a:ext uri="{FF2B5EF4-FFF2-40B4-BE49-F238E27FC236}">
                <a16:creationId xmlns:a16="http://schemas.microsoft.com/office/drawing/2014/main" id="{BECE0436-2F7F-4C73-9F61-75E6D6487E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304800"/>
            <a:ext cx="3857625" cy="6529388"/>
          </a:xfrm>
          <a:noFill/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1">
            <a:extLst>
              <a:ext uri="{FF2B5EF4-FFF2-40B4-BE49-F238E27FC236}">
                <a16:creationId xmlns:a16="http://schemas.microsoft.com/office/drawing/2014/main" id="{8F584094-CFCF-43BD-9652-7548A632574E}"/>
              </a:ext>
            </a:extLst>
          </p:cNvPr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Number Placeholder 3">
            <a:extLst>
              <a:ext uri="{FF2B5EF4-FFF2-40B4-BE49-F238E27FC236}">
                <a16:creationId xmlns:a16="http://schemas.microsoft.com/office/drawing/2014/main" id="{E32F2845-1A5F-4D7E-92D0-6F237DE4F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A4CCA69C-3B52-4339-8F91-5480A29CEB30}" type="slidenum">
              <a:rPr lang="en-US" altLang="en-US" sz="1000">
                <a:solidFill>
                  <a:schemeClr val="tx1"/>
                </a:solidFill>
              </a:rPr>
              <a:pPr eaLnBrk="1" hangingPunct="1"/>
              <a:t>121</a:t>
            </a:fld>
            <a:endParaRPr lang="en-US" altLang="en-US" sz="1000">
              <a:solidFill>
                <a:schemeClr val="tx1"/>
              </a:solidFill>
            </a:endParaRPr>
          </a:p>
        </p:txBody>
      </p:sp>
      <p:pic>
        <p:nvPicPr>
          <p:cNvPr id="9" name="Content Placeholder 8" descr="_DSC0061.JPG">
            <a:extLst>
              <a:ext uri="{FF2B5EF4-FFF2-40B4-BE49-F238E27FC236}">
                <a16:creationId xmlns:a16="http://schemas.microsoft.com/office/drawing/2014/main" id="{27CC2DA0-BBB6-4BC5-880D-1E5999F6B87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8244" name="TextBox 3">
            <a:extLst>
              <a:ext uri="{FF2B5EF4-FFF2-40B4-BE49-F238E27FC236}">
                <a16:creationId xmlns:a16="http://schemas.microsoft.com/office/drawing/2014/main" id="{28B6B8B9-AB4D-49A7-A356-47107A718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838200"/>
            <a:ext cx="80772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6000">
                <a:solidFill>
                  <a:srgbClr val="FF0000"/>
                </a:solidFill>
              </a:rPr>
              <a:t>Consider Alternative Placement Techniques</a:t>
            </a:r>
          </a:p>
        </p:txBody>
      </p:sp>
    </p:spTree>
  </p:cSld>
  <p:clrMapOvr>
    <a:masterClrMapping/>
  </p:clrMapOvr>
  <p:transition>
    <p:fade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1">
            <a:extLst>
              <a:ext uri="{FF2B5EF4-FFF2-40B4-BE49-F238E27FC236}">
                <a16:creationId xmlns:a16="http://schemas.microsoft.com/office/drawing/2014/main" id="{55243685-2A7A-45B0-B512-0BC77D68FECF}"/>
              </a:ext>
            </a:extLst>
          </p:cNvPr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1">
            <a:extLst>
              <a:ext uri="{FF2B5EF4-FFF2-40B4-BE49-F238E27FC236}">
                <a16:creationId xmlns:a16="http://schemas.microsoft.com/office/drawing/2014/main" id="{3DA779C3-BB8C-41AE-BE19-752291CA973A}"/>
              </a:ext>
            </a:extLst>
          </p:cNvPr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0"/>
            <a:ext cx="51816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1">
            <a:extLst>
              <a:ext uri="{FF2B5EF4-FFF2-40B4-BE49-F238E27FC236}">
                <a16:creationId xmlns:a16="http://schemas.microsoft.com/office/drawing/2014/main" id="{203048E9-0A23-437E-BD38-4F3354A638E8}"/>
              </a:ext>
            </a:extLst>
          </p:cNvPr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1">
            <a:extLst>
              <a:ext uri="{FF2B5EF4-FFF2-40B4-BE49-F238E27FC236}">
                <a16:creationId xmlns:a16="http://schemas.microsoft.com/office/drawing/2014/main" id="{4212F773-82E5-4EF2-BF10-8DA06BA1F34C}"/>
              </a:ext>
            </a:extLst>
          </p:cNvPr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6" descr="F:\IMG_0136.JPG">
            <a:extLst>
              <a:ext uri="{FF2B5EF4-FFF2-40B4-BE49-F238E27FC236}">
                <a16:creationId xmlns:a16="http://schemas.microsoft.com/office/drawing/2014/main" id="{E1ECE1CE-E2EC-4EBB-9AB5-0455EB281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1124" name="WordArt 4">
            <a:extLst>
              <a:ext uri="{FF2B5EF4-FFF2-40B4-BE49-F238E27FC236}">
                <a16:creationId xmlns:a16="http://schemas.microsoft.com/office/drawing/2014/main" id="{4122BC8B-78F1-4865-8B9A-25E0C8373B1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429000" y="4419600"/>
            <a:ext cx="2819400" cy="1681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6000" kern="1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261125" name="WordArt 5">
            <a:extLst>
              <a:ext uri="{FF2B5EF4-FFF2-40B4-BE49-F238E27FC236}">
                <a16:creationId xmlns:a16="http://schemas.microsoft.com/office/drawing/2014/main" id="{623F938C-0FD6-4CA9-BE29-C1FDFC1A2FE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43000" y="5334000"/>
            <a:ext cx="6629400" cy="13716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endParaRPr lang="en-US" sz="3600" kern="10" spc="-360">
              <a:ln w="12700">
                <a:solidFill>
                  <a:srgbClr val="CC33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125724" dir="18900000" algn="ctr" rotWithShape="0">
                  <a:srgbClr val="CC33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91D0B5F-926B-484A-B9E0-BDD013DD8C9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800" y="5257800"/>
            <a:ext cx="7696200" cy="1143000"/>
          </a:xfrm>
        </p:spPr>
        <p:txBody>
          <a:bodyPr/>
          <a:lstStyle/>
          <a:p>
            <a:pPr algn="ctr">
              <a:defRPr/>
            </a:pPr>
            <a:r>
              <a:rPr lang="en-US" sz="6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---QUESTIONS---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1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1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Content Placeholder 3">
            <a:extLst>
              <a:ext uri="{FF2B5EF4-FFF2-40B4-BE49-F238E27FC236}">
                <a16:creationId xmlns:a16="http://schemas.microsoft.com/office/drawing/2014/main" id="{1999DA1F-DDC6-4C28-905A-D74090EB42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691063"/>
          </a:xfrm>
        </p:spPr>
        <p:txBody>
          <a:bodyPr/>
          <a:lstStyle/>
          <a:p>
            <a:r>
              <a:rPr lang="en-US" altLang="en-US" dirty="0"/>
              <a:t>Practice with a purpose</a:t>
            </a:r>
          </a:p>
          <a:p>
            <a:r>
              <a:rPr lang="en-US" altLang="en-US" dirty="0"/>
              <a:t>Dedicate a day</a:t>
            </a:r>
          </a:p>
          <a:p>
            <a:r>
              <a:rPr lang="en-US" altLang="en-US" dirty="0"/>
              <a:t>Not just the “rookies”</a:t>
            </a:r>
          </a:p>
          <a:p>
            <a:r>
              <a:rPr lang="en-US" altLang="en-US" dirty="0"/>
              <a:t>Become the best in the FS</a:t>
            </a:r>
          </a:p>
          <a:p>
            <a:r>
              <a:rPr lang="en-US" altLang="en-US" dirty="0"/>
              <a:t>Lead by example</a:t>
            </a:r>
          </a:p>
          <a:p>
            <a:r>
              <a:rPr lang="en-US" altLang="en-US" dirty="0"/>
              <a:t>Challenges and competition</a:t>
            </a:r>
          </a:p>
          <a:p>
            <a:r>
              <a:rPr lang="en-US" altLang="en-US" dirty="0"/>
              <a:t>Safety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4DAB20-6FDB-4A1C-A052-F02E71700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z="4000" i="1" dirty="0">
                <a:solidFill>
                  <a:srgbClr val="FF0000"/>
                </a:solidFill>
                <a:cs typeface="Calibri" pitchFamily="34" charset="0"/>
              </a:rPr>
              <a:t>Ladder Training</a:t>
            </a:r>
            <a:endParaRPr lang="en-US" dirty="0"/>
          </a:p>
        </p:txBody>
      </p:sp>
      <p:sp>
        <p:nvSpPr>
          <p:cNvPr id="144388" name="Slide Number Placeholder 1">
            <a:extLst>
              <a:ext uri="{FF2B5EF4-FFF2-40B4-BE49-F238E27FC236}">
                <a16:creationId xmlns:a16="http://schemas.microsoft.com/office/drawing/2014/main" id="{9E52E5BB-22FE-423E-99BF-C90ACEC1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458200" y="6408738"/>
            <a:ext cx="5556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2BFE3DA6-B4B7-4D5A-A651-066F90F9F264}" type="slidenum">
              <a:rPr lang="en-US" altLang="en-US" sz="1000">
                <a:solidFill>
                  <a:schemeClr val="tx1"/>
                </a:solidFill>
              </a:rPr>
              <a:pPr eaLnBrk="1" hangingPunct="1"/>
              <a:t>127</a:t>
            </a:fld>
            <a:endParaRPr lang="en-US" altLang="en-US" sz="10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Content Placeholder 1">
            <a:extLst>
              <a:ext uri="{FF2B5EF4-FFF2-40B4-BE49-F238E27FC236}">
                <a16:creationId xmlns:a16="http://schemas.microsoft.com/office/drawing/2014/main" id="{4F8C1790-7066-4A71-BBE3-A881047385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05113" y="1676400"/>
            <a:ext cx="3533775" cy="5105400"/>
          </a:xfrm>
          <a:noFill/>
        </p:spPr>
      </p:pic>
      <p:sp>
        <p:nvSpPr>
          <p:cNvPr id="24578" name="Title 2">
            <a:extLst>
              <a:ext uri="{FF2B5EF4-FFF2-40B4-BE49-F238E27FC236}">
                <a16:creationId xmlns:a16="http://schemas.microsoft.com/office/drawing/2014/main" id="{0CE81F7E-6FDF-4DA3-A82A-1EF4AC250B6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457200"/>
            <a:ext cx="7772400" cy="9144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en-US"/>
              <a:t>Folding ladders are often single ladders used for interior attic access.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4E91B9-04C8-4B3E-AB51-78F5A8217C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latin typeface="Lucida Sans Unicode" panose="020B0602030504020204" pitchFamily="34" charset="0"/>
              </a:rPr>
              <a:t>12</a:t>
            </a:r>
            <a:r>
              <a:rPr lang="en-US" altLang="en-US"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rPr>
              <a:t>–</a:t>
            </a:r>
            <a:fld id="{07437F44-2391-44ED-A4A0-9343969DC2BE}" type="slidenum">
              <a:rPr lang="en-US" altLang="en-US">
                <a:solidFill>
                  <a:schemeClr val="tx1"/>
                </a:solidFill>
                <a:latin typeface="Lucida Sans Unicode" panose="020B0602030504020204" pitchFamily="34" charset="0"/>
              </a:rPr>
              <a:pPr eaLnBrk="1" hangingPunct="1"/>
              <a:t>13</a:t>
            </a:fld>
            <a:endParaRPr lang="en-US" altLang="en-US">
              <a:solidFill>
                <a:schemeClr val="tx1"/>
              </a:solidFill>
              <a:latin typeface="Lucida Sans Unicode" panose="020B0602030504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Content Placeholder 1">
            <a:extLst>
              <a:ext uri="{FF2B5EF4-FFF2-40B4-BE49-F238E27FC236}">
                <a16:creationId xmlns:a16="http://schemas.microsoft.com/office/drawing/2014/main" id="{4C1C7E8B-097F-4A17-A382-36814DC62C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0" y="1752600"/>
            <a:ext cx="2895600" cy="4343400"/>
          </a:xfrm>
          <a:noFill/>
        </p:spPr>
      </p:pic>
      <p:sp>
        <p:nvSpPr>
          <p:cNvPr id="25602" name="Title 2">
            <a:extLst>
              <a:ext uri="{FF2B5EF4-FFF2-40B4-BE49-F238E27FC236}">
                <a16:creationId xmlns:a16="http://schemas.microsoft.com/office/drawing/2014/main" id="{798529C7-909D-4F2E-B571-92C662AE5A3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en-US" dirty="0"/>
              <a:t>Extension ladders are made up of a base section and fly sections.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9358EE-9FE6-483D-9314-E1F691DEFD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latin typeface="Lucida Sans Unicode" panose="020B0602030504020204" pitchFamily="34" charset="0"/>
              </a:rPr>
              <a:t>12</a:t>
            </a:r>
            <a:r>
              <a:rPr lang="en-US" altLang="en-US"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rPr>
              <a:t>–</a:t>
            </a:r>
            <a:fld id="{C8273767-4344-4619-9E3C-397C0269CA1C}" type="slidenum">
              <a:rPr lang="en-US" altLang="en-US">
                <a:solidFill>
                  <a:schemeClr val="tx1"/>
                </a:solidFill>
                <a:latin typeface="Lucida Sans Unicode" panose="020B0602030504020204" pitchFamily="34" charset="0"/>
              </a:rPr>
              <a:pPr eaLnBrk="1" hangingPunct="1"/>
              <a:t>14</a:t>
            </a:fld>
            <a:endParaRPr lang="en-US" altLang="en-US">
              <a:solidFill>
                <a:schemeClr val="tx1"/>
              </a:solidFill>
              <a:latin typeface="Lucida Sans Unicode" panose="020B0602030504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2">
            <a:extLst>
              <a:ext uri="{FF2B5EF4-FFF2-40B4-BE49-F238E27FC236}">
                <a16:creationId xmlns:a16="http://schemas.microsoft.com/office/drawing/2014/main" id="{0CB8230A-244C-4ECE-84E7-CE3773B99DA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dirty="0"/>
              <a:t>Combination ladders: </a:t>
            </a:r>
            <a:br>
              <a:rPr lang="en-US" dirty="0"/>
            </a:br>
            <a:r>
              <a:rPr lang="en-US" dirty="0"/>
              <a:t>designed to be self-supporting.</a:t>
            </a:r>
          </a:p>
        </p:txBody>
      </p:sp>
      <p:pic>
        <p:nvPicPr>
          <p:cNvPr id="29699" name="Content Placeholder 1">
            <a:extLst>
              <a:ext uri="{FF2B5EF4-FFF2-40B4-BE49-F238E27FC236}">
                <a16:creationId xmlns:a16="http://schemas.microsoft.com/office/drawing/2014/main" id="{0B579CC4-7192-49EB-BEEA-1B4FC4C5056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30550" y="274638"/>
            <a:ext cx="3048000" cy="4572000"/>
          </a:xfrm>
          <a:noFill/>
        </p:spPr>
      </p:pic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2134615C-90B6-4AB6-967C-35A8556BC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000">
                <a:solidFill>
                  <a:schemeClr val="tx1"/>
                </a:solidFill>
              </a:rPr>
              <a:t>12</a:t>
            </a:r>
            <a:r>
              <a:rPr lang="en-US" altLang="en-US" sz="1000">
                <a:solidFill>
                  <a:schemeClr val="tx1"/>
                </a:solidFill>
                <a:cs typeface="Arial" panose="020B0604020202020204" pitchFamily="34" charset="0"/>
              </a:rPr>
              <a:t>–</a:t>
            </a:r>
            <a:fld id="{E9B3AE45-F1E4-4D66-8872-A4F4C8D3AB37}" type="slidenum">
              <a:rPr lang="en-US" altLang="en-US" sz="1000">
                <a:solidFill>
                  <a:schemeClr val="tx1"/>
                </a:solidFill>
              </a:rPr>
              <a:pPr eaLnBrk="1" hangingPunct="1"/>
              <a:t>15</a:t>
            </a:fld>
            <a:endParaRPr lang="en-US" altLang="en-US" sz="10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750F1AB-F8A4-4DCB-99EF-9E041BB39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371600"/>
          </a:xfrm>
        </p:spPr>
        <p:txBody>
          <a:bodyPr/>
          <a:lstStyle/>
          <a:p>
            <a:pPr>
              <a:defRPr/>
            </a:pPr>
            <a:r>
              <a:rPr lang="en-US" dirty="0"/>
              <a:t>Ladder Inspection, Cleaning &amp; Maintenance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E1D91E-6293-41BA-9E6C-328E1C37CB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E2F6FDA2-A8ED-4EF8-AF8A-010828F238C8}" type="slidenum">
              <a:rPr lang="en-US" altLang="en-US">
                <a:solidFill>
                  <a:schemeClr val="tx1"/>
                </a:solidFill>
                <a:latin typeface="Lucida Sans Unicode" panose="020B0602030504020204" pitchFamily="34" charset="0"/>
              </a:rPr>
              <a:pPr eaLnBrk="1" hangingPunct="1"/>
              <a:t>16</a:t>
            </a:fld>
            <a:endParaRPr lang="en-US" altLang="en-US">
              <a:solidFill>
                <a:schemeClr val="tx1"/>
              </a:solidFill>
              <a:latin typeface="Lucida Sans Unicode" panose="020B0602030504020204" pitchFamily="34" charset="0"/>
            </a:endParaRPr>
          </a:p>
        </p:txBody>
      </p:sp>
      <p:graphicFrame>
        <p:nvGraphicFramePr>
          <p:cNvPr id="8" name="Content Placeholder 1">
            <a:extLst>
              <a:ext uri="{FF2B5EF4-FFF2-40B4-BE49-F238E27FC236}">
                <a16:creationId xmlns:a16="http://schemas.microsoft.com/office/drawing/2014/main" id="{55063AB7-C358-4343-B5E3-DF3F937E665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1676400"/>
          <a:ext cx="49530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Content Placeholder 1">
            <a:extLst>
              <a:ext uri="{FF2B5EF4-FFF2-40B4-BE49-F238E27FC236}">
                <a16:creationId xmlns:a16="http://schemas.microsoft.com/office/drawing/2014/main" id="{46119C6E-69EA-4D1D-84A3-386715B99422}"/>
              </a:ext>
            </a:extLst>
          </p:cNvPr>
          <p:cNvGraphicFramePr>
            <a:graphicFrameLocks/>
          </p:cNvGraphicFramePr>
          <p:nvPr/>
        </p:nvGraphicFramePr>
        <p:xfrm>
          <a:off x="5181600" y="1219200"/>
          <a:ext cx="36576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2">
            <a:extLst>
              <a:ext uri="{FF2B5EF4-FFF2-40B4-BE49-F238E27FC236}">
                <a16:creationId xmlns:a16="http://schemas.microsoft.com/office/drawing/2014/main" id="{81D0EDEE-EF27-455A-94F2-E7683382CB9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457200"/>
            <a:ext cx="7772400" cy="9144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en-US" dirty="0"/>
              <a:t>Some elements must be inspected on all types of ladders.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35DC1B-15B0-49AA-8903-F736FBA05F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latin typeface="Lucida Sans Unicode" panose="020B0602030504020204" pitchFamily="34" charset="0"/>
              </a:rPr>
              <a:t>12</a:t>
            </a:r>
            <a:r>
              <a:rPr lang="en-US" altLang="en-US"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rPr>
              <a:t>–</a:t>
            </a:r>
            <a:fld id="{004F2E55-6A65-40D3-9AC2-FC8FD1B12E34}" type="slidenum">
              <a:rPr lang="en-US" altLang="en-US">
                <a:solidFill>
                  <a:schemeClr val="tx1"/>
                </a:solidFill>
                <a:latin typeface="Lucida Sans Unicode" panose="020B0602030504020204" pitchFamily="34" charset="0"/>
              </a:rPr>
              <a:pPr eaLnBrk="1" hangingPunct="1"/>
              <a:t>17</a:t>
            </a:fld>
            <a:endParaRPr lang="en-US" altLang="en-US">
              <a:solidFill>
                <a:schemeClr val="tx1"/>
              </a:solidFill>
              <a:latin typeface="Lucida Sans Unicode" panose="020B0602030504020204" pitchFamily="34" charset="0"/>
            </a:endParaRP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545E6CF4-40DF-4546-84B1-49954D6E16C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81000" y="1143000"/>
          <a:ext cx="7962900" cy="4410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2">
            <a:extLst>
              <a:ext uri="{FF2B5EF4-FFF2-40B4-BE49-F238E27FC236}">
                <a16:creationId xmlns:a16="http://schemas.microsoft.com/office/drawing/2014/main" id="{F6461888-0449-42AC-9065-C5E03160AEB3}"/>
              </a:ext>
            </a:extLst>
          </p:cNvPr>
          <p:cNvSpPr txBox="1">
            <a:spLocks/>
          </p:cNvSpPr>
          <p:nvPr/>
        </p:nvSpPr>
        <p:spPr bwMode="auto">
          <a:xfrm>
            <a:off x="533400" y="5181600"/>
            <a:ext cx="7772400" cy="914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>
            <a:normAutofit fontScale="75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eaLnBrk="0" hangingPunct="0">
              <a:defRPr/>
            </a:pPr>
            <a:r>
              <a:rPr lang="en-US" sz="41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Ensure proper labeling (all ladders must have a certification affixed)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ontent Placeholder 1">
            <a:extLst>
              <a:ext uri="{FF2B5EF4-FFF2-40B4-BE49-F238E27FC236}">
                <a16:creationId xmlns:a16="http://schemas.microsoft.com/office/drawing/2014/main" id="{2AB2C44B-449C-45A7-9479-677AA4260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3" panose="05040102010807070707" pitchFamily="18" charset="2"/>
              <a:buNone/>
            </a:pPr>
            <a:r>
              <a:rPr lang="en-US" altLang="en-US" b="1" u="sng"/>
              <a:t>Corners</a:t>
            </a:r>
          </a:p>
          <a:p>
            <a:pPr eaLnBrk="1" hangingPunct="1"/>
            <a:r>
              <a:rPr lang="en-US" altLang="en-US"/>
              <a:t>Walls and roof tie together = strong point</a:t>
            </a:r>
          </a:p>
          <a:p>
            <a:pPr eaLnBrk="1" hangingPunct="1"/>
            <a:r>
              <a:rPr lang="en-US" altLang="en-US"/>
              <a:t>Avoid Windows, doors, attic vents</a:t>
            </a:r>
          </a:p>
          <a:p>
            <a:pPr eaLnBrk="1" hangingPunct="1"/>
            <a:r>
              <a:rPr lang="en-US" altLang="en-US"/>
              <a:t>Fire attack points not hindered &amp; do not impede hose line advance</a:t>
            </a:r>
          </a:p>
          <a:p>
            <a:pPr eaLnBrk="1" hangingPunct="1"/>
            <a:r>
              <a:rPr lang="en-US" altLang="en-US"/>
              <a:t>Emergency egress routs maintained </a:t>
            </a:r>
          </a:p>
          <a:p>
            <a:pPr eaLnBrk="1" hangingPunct="1"/>
            <a:r>
              <a:rPr lang="en-US" altLang="en-US"/>
              <a:t>Avoid burning ladders</a:t>
            </a:r>
          </a:p>
          <a:p>
            <a:pPr eaLnBrk="1" hangingPunct="1"/>
            <a:r>
              <a:rPr lang="en-US" altLang="en-US"/>
              <a:t>Anticipate ventilation team needs</a:t>
            </a:r>
          </a:p>
        </p:txBody>
      </p:sp>
      <p:sp>
        <p:nvSpPr>
          <p:cNvPr id="32771" name="Slide Number Placeholder 2">
            <a:extLst>
              <a:ext uri="{FF2B5EF4-FFF2-40B4-BE49-F238E27FC236}">
                <a16:creationId xmlns:a16="http://schemas.microsoft.com/office/drawing/2014/main" id="{0A3C0791-B497-474A-B8AB-DF5BE3932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0B664F6B-CDFD-4936-81F9-A3CA1F43656C}" type="slidenum">
              <a:rPr lang="en-US" altLang="en-US" sz="1000">
                <a:solidFill>
                  <a:schemeClr val="tx1"/>
                </a:solidFill>
              </a:rPr>
              <a:pPr eaLnBrk="1" hangingPunct="1"/>
              <a:t>18</a:t>
            </a:fld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3F64AF1-BA80-45C1-9B62-B72FB78BE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400" i="1" dirty="0">
                <a:solidFill>
                  <a:srgbClr val="FF0000"/>
                </a:solidFill>
                <a:cs typeface="Calibri" pitchFamily="34" charset="0"/>
              </a:rPr>
              <a:t>Building Construction &amp; Ladder Positioning</a:t>
            </a:r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3">
            <a:extLst>
              <a:ext uri="{FF2B5EF4-FFF2-40B4-BE49-F238E27FC236}">
                <a16:creationId xmlns:a16="http://schemas.microsoft.com/office/drawing/2014/main" id="{541840AC-4E55-483E-91A2-05957EBBA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FD56F63D-B272-4BAA-BF4E-AD2E96DB97B5}" type="slidenum">
              <a:rPr lang="en-US" altLang="en-US" sz="1000">
                <a:solidFill>
                  <a:schemeClr val="tx1"/>
                </a:solidFill>
              </a:rPr>
              <a:pPr eaLnBrk="1" hangingPunct="1"/>
              <a:t>19</a:t>
            </a:fld>
            <a:endParaRPr lang="en-US" altLang="en-US" sz="1000">
              <a:solidFill>
                <a:schemeClr val="tx1"/>
              </a:solidFill>
            </a:endParaRP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6B09AF14-0C95-49CA-9BC2-5A5D365F032B}"/>
              </a:ext>
            </a:extLst>
          </p:cNvPr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130C73F-5B8B-4A59-83EA-AE8026C25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919663"/>
          </a:xfrm>
        </p:spPr>
        <p:txBody>
          <a:bodyPr/>
          <a:lstStyle/>
          <a:p>
            <a:pPr>
              <a:buFont typeface="Wingdings 3" panose="05040102010807070707" pitchFamily="18" charset="2"/>
              <a:buNone/>
              <a:defRPr/>
            </a:pPr>
            <a:r>
              <a:rPr lang="en-US" sz="2400" i="1" dirty="0">
                <a:latin typeface="+mj-lt"/>
                <a:cs typeface="Calibri" pitchFamily="34" charset="0"/>
              </a:rPr>
              <a:t>In past years, the staffing of LAFD Truck Companies was reserved for fireman who had proven themselves through physical strength, ability and actual firefighting experience. The assignment to a Truck Company was a position that was earned within the Engine House and required constant vigilance, hard work, a sound mind and the diligent application of basic fundamentals …</a:t>
            </a:r>
          </a:p>
          <a:p>
            <a:pPr>
              <a:buFont typeface="Wingdings 3" panose="05040102010807070707" pitchFamily="18" charset="2"/>
              <a:buNone/>
              <a:defRPr/>
            </a:pPr>
            <a:r>
              <a:rPr lang="en-US" sz="2000" i="1" dirty="0"/>
              <a:t> </a:t>
            </a:r>
          </a:p>
          <a:p>
            <a:pPr>
              <a:buFont typeface="Wingdings 3" panose="05040102010807070707" pitchFamily="18" charset="2"/>
              <a:buNone/>
              <a:defRPr/>
            </a:pP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EFFECTIVE IMMEDIATELY:</a:t>
            </a:r>
            <a:endParaRPr lang="en-US" sz="2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 3" panose="05040102010807070707" pitchFamily="18" charset="2"/>
              <a:buNone/>
              <a:defRPr/>
            </a:pPr>
            <a:r>
              <a:rPr lang="en-US" sz="2400" i="1" dirty="0"/>
              <a:t>All Truck Company Officers will be held strictly accountable in applying these standards in assigning positions on L.A.F.D. Truck Companies.</a:t>
            </a:r>
          </a:p>
          <a:p>
            <a:pPr>
              <a:buFont typeface="Wingdings 3" panose="05040102010807070707" pitchFamily="18" charset="2"/>
              <a:buNone/>
              <a:defRPr/>
            </a:pPr>
            <a:endParaRPr lang="en-US" sz="1600" dirty="0"/>
          </a:p>
          <a:p>
            <a:pPr>
              <a:buFont typeface="Wingdings 3" panose="05040102010807070707" pitchFamily="18" charset="2"/>
              <a:buNone/>
              <a:defRPr/>
            </a:pPr>
            <a:r>
              <a:rPr lang="en-US" sz="1600" i="1" dirty="0"/>
              <a:t>                                                                                                    </a:t>
            </a:r>
            <a:r>
              <a:rPr lang="en-US" sz="1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July 18, 1919</a:t>
            </a:r>
            <a:endParaRPr lang="en-US" sz="1600" i="1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8921A28-D8E9-4158-BF7B-BFF099319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z="4400" i="1" dirty="0">
                <a:solidFill>
                  <a:srgbClr val="FF0000"/>
                </a:solidFill>
              </a:rPr>
              <a:t>Ralph J. Scott </a:t>
            </a:r>
            <a:endParaRPr lang="en-US" dirty="0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C9EB818C-F22A-4CC9-829C-B600472B7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61EFEF66-3EAD-4E4E-B6D3-1BB7C5E2E6BD}" type="slidenum">
              <a:rPr lang="en-US" altLang="en-US" sz="1000">
                <a:solidFill>
                  <a:schemeClr val="tx1"/>
                </a:solidFill>
              </a:rPr>
              <a:pPr eaLnBrk="1" hangingPunct="1"/>
              <a:t>2</a:t>
            </a:fld>
            <a:endParaRPr lang="en-US" altLang="en-US" sz="10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3">
            <a:extLst>
              <a:ext uri="{FF2B5EF4-FFF2-40B4-BE49-F238E27FC236}">
                <a16:creationId xmlns:a16="http://schemas.microsoft.com/office/drawing/2014/main" id="{E938DB10-64F7-41D3-8233-198DFA8A8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B1E35366-1891-433F-8D80-B050D9DE4AF7}" type="slidenum">
              <a:rPr lang="en-US" altLang="en-US" sz="1000">
                <a:solidFill>
                  <a:schemeClr val="tx1"/>
                </a:solidFill>
              </a:rPr>
              <a:pPr eaLnBrk="1" hangingPunct="1"/>
              <a:t>20</a:t>
            </a:fld>
            <a:endParaRPr lang="en-US" altLang="en-US" sz="1000">
              <a:solidFill>
                <a:schemeClr val="tx1"/>
              </a:solidFill>
            </a:endParaRPr>
          </a:p>
        </p:txBody>
      </p:sp>
      <p:pic>
        <p:nvPicPr>
          <p:cNvPr id="156674" name="Picture 2" descr="http://www.oas.org/cdmp/document/codedraw/images/fig-a-7.gif">
            <a:extLst>
              <a:ext uri="{FF2B5EF4-FFF2-40B4-BE49-F238E27FC236}">
                <a16:creationId xmlns:a16="http://schemas.microsoft.com/office/drawing/2014/main" id="{C655682D-1FF7-4086-94F9-5A0D52DED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ontent Placeholder 1">
            <a:extLst>
              <a:ext uri="{FF2B5EF4-FFF2-40B4-BE49-F238E27FC236}">
                <a16:creationId xmlns:a16="http://schemas.microsoft.com/office/drawing/2014/main" id="{C2927870-8215-4378-8E5C-828D07082F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3" panose="05040102010807070707" pitchFamily="18" charset="2"/>
              <a:buNone/>
            </a:pPr>
            <a:r>
              <a:rPr lang="en-US" altLang="en-US" b="1" u="sng"/>
              <a:t>Hips</a:t>
            </a:r>
          </a:p>
          <a:p>
            <a:pPr eaLnBrk="1" hangingPunct="1"/>
            <a:r>
              <a:rPr lang="en-US" altLang="en-US"/>
              <a:t>Hip rafters:</a:t>
            </a:r>
          </a:p>
          <a:p>
            <a:pPr lvl="1" eaLnBrk="1" hangingPunct="1"/>
            <a:r>
              <a:rPr lang="en-US" altLang="en-US"/>
              <a:t> Extend diagonally (ext corner to ridge)</a:t>
            </a:r>
          </a:p>
          <a:p>
            <a:pPr lvl="1" eaLnBrk="1" hangingPunct="1"/>
            <a:r>
              <a:rPr lang="en-US" altLang="en-US"/>
              <a:t>Stronger than a common rafter</a:t>
            </a:r>
          </a:p>
          <a:p>
            <a:pPr lvl="1" eaLnBrk="1" hangingPunct="1"/>
            <a:r>
              <a:rPr lang="en-US" altLang="en-US"/>
              <a:t>Provide better footing</a:t>
            </a:r>
          </a:p>
          <a:p>
            <a:pPr eaLnBrk="1" hangingPunct="1"/>
            <a:r>
              <a:rPr lang="en-US" altLang="en-US"/>
              <a:t>Various intersecting points: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en-US"/>
              <a:t>Hip rafters tie in two roof planes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en-US"/>
              <a:t>Plate line and ridge board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en-US"/>
              <a:t>Hip jack rafter and hip rafter</a:t>
            </a:r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</p:txBody>
      </p:sp>
      <p:sp>
        <p:nvSpPr>
          <p:cNvPr id="35843" name="Slide Number Placeholder 2">
            <a:extLst>
              <a:ext uri="{FF2B5EF4-FFF2-40B4-BE49-F238E27FC236}">
                <a16:creationId xmlns:a16="http://schemas.microsoft.com/office/drawing/2014/main" id="{255E56F1-23FB-4A6F-9CFE-A45A11328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F39931BD-879D-4416-9480-53E413095726}" type="slidenum">
              <a:rPr lang="en-US" altLang="en-US" sz="1000">
                <a:solidFill>
                  <a:schemeClr val="tx1"/>
                </a:solidFill>
              </a:rPr>
              <a:pPr eaLnBrk="1" hangingPunct="1"/>
              <a:t>21</a:t>
            </a:fld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FD71499-4EF7-4B4A-8A64-C78FB7946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400" i="1" dirty="0">
                <a:solidFill>
                  <a:srgbClr val="FF0000"/>
                </a:solidFill>
                <a:cs typeface="Calibri" pitchFamily="34" charset="0"/>
              </a:rPr>
              <a:t>Laddering Strong Points</a:t>
            </a:r>
            <a:endParaRPr lang="en-US" sz="4400" dirty="0"/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1">
            <a:extLst>
              <a:ext uri="{FF2B5EF4-FFF2-40B4-BE49-F238E27FC236}">
                <a16:creationId xmlns:a16="http://schemas.microsoft.com/office/drawing/2014/main" id="{057B8EEB-A4B9-4119-994D-7FC05EBC8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B3EE0764-6B03-45F2-8165-D948CBDAD1AF}" type="slidenum">
              <a:rPr lang="en-US" altLang="en-US" sz="1000">
                <a:solidFill>
                  <a:schemeClr val="tx1"/>
                </a:solidFill>
              </a:rPr>
              <a:pPr eaLnBrk="1" hangingPunct="1"/>
              <a:t>22</a:t>
            </a:fld>
            <a:endParaRPr lang="en-US" altLang="en-US" sz="1000">
              <a:solidFill>
                <a:schemeClr val="tx1"/>
              </a:solidFill>
            </a:endParaRP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181041F0-C065-4671-85F3-C81F42C79A69}"/>
              </a:ext>
            </a:extLst>
          </p:cNvPr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3">
            <a:extLst>
              <a:ext uri="{FF2B5EF4-FFF2-40B4-BE49-F238E27FC236}">
                <a16:creationId xmlns:a16="http://schemas.microsoft.com/office/drawing/2014/main" id="{7A344B98-B1E4-484B-9675-3C901771D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7D475425-D8F6-48FB-9EB4-6236EC9A92E8}" type="slidenum">
              <a:rPr lang="en-US" altLang="en-US" sz="1000">
                <a:solidFill>
                  <a:schemeClr val="tx1"/>
                </a:solidFill>
              </a:rPr>
              <a:pPr eaLnBrk="1" hangingPunct="1"/>
              <a:t>23</a:t>
            </a:fld>
            <a:endParaRPr lang="en-US" altLang="en-US" sz="1000">
              <a:solidFill>
                <a:schemeClr val="tx1"/>
              </a:solidFill>
            </a:endParaRPr>
          </a:p>
        </p:txBody>
      </p:sp>
      <p:pic>
        <p:nvPicPr>
          <p:cNvPr id="173058" name="Picture 2" descr="http://www.carpentry-pro-framer.com/images/location-of-roof-rafters.gif">
            <a:extLst>
              <a:ext uri="{FF2B5EF4-FFF2-40B4-BE49-F238E27FC236}">
                <a16:creationId xmlns:a16="http://schemas.microsoft.com/office/drawing/2014/main" id="{E193E757-1BFD-4208-B8FD-2CC275E3C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ontent Placeholder 1">
            <a:extLst>
              <a:ext uri="{FF2B5EF4-FFF2-40B4-BE49-F238E27FC236}">
                <a16:creationId xmlns:a16="http://schemas.microsoft.com/office/drawing/2014/main" id="{3903A2D3-6BD2-4A5A-BFF4-C0C78F1B49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3" panose="05040102010807070707" pitchFamily="18" charset="2"/>
              <a:buNone/>
            </a:pPr>
            <a:r>
              <a:rPr lang="en-US" altLang="en-US" b="1" u="sng"/>
              <a:t>Valley’s</a:t>
            </a:r>
          </a:p>
          <a:p>
            <a:r>
              <a:rPr lang="en-US" altLang="en-US"/>
              <a:t>Converge at interior angles</a:t>
            </a:r>
          </a:p>
          <a:p>
            <a:r>
              <a:rPr lang="en-US" altLang="en-US"/>
              <a:t>Form depression in roof</a:t>
            </a:r>
          </a:p>
          <a:p>
            <a:r>
              <a:rPr lang="en-US" altLang="en-US"/>
              <a:t>Extend from plate line to ridge</a:t>
            </a:r>
          </a:p>
          <a:p>
            <a:r>
              <a:rPr lang="en-US" altLang="en-US"/>
              <a:t>Strength from intersecting planes</a:t>
            </a:r>
          </a:p>
          <a:p>
            <a:r>
              <a:rPr lang="en-US" altLang="en-US"/>
              <a:t>Inward meeting of two roof plane (slip)</a:t>
            </a:r>
          </a:p>
          <a:p>
            <a:r>
              <a:rPr lang="en-US" altLang="en-US"/>
              <a:t>Steep angles easier to climb</a:t>
            </a:r>
          </a:p>
          <a:p>
            <a:endParaRPr lang="en-US" altLang="en-US"/>
          </a:p>
          <a:p>
            <a:endParaRPr lang="en-US" alt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085E45-4CD7-4766-8085-20D201EE5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z="4400" i="1" dirty="0">
                <a:solidFill>
                  <a:srgbClr val="FF0000"/>
                </a:solidFill>
                <a:cs typeface="Calibri" pitchFamily="34" charset="0"/>
              </a:rPr>
              <a:t>Laddering Strong Points</a:t>
            </a:r>
            <a:endParaRPr lang="en-US" sz="4400" dirty="0"/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1412D527-67E6-4312-9F54-837A53BBF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F5CE99C8-5C5E-4F5A-B3C3-4F1CBD507FA7}" type="slidenum">
              <a:rPr lang="en-US" altLang="en-US" sz="1000">
                <a:solidFill>
                  <a:schemeClr val="tx1"/>
                </a:solidFill>
              </a:rPr>
              <a:pPr eaLnBrk="1" hangingPunct="1"/>
              <a:t>24</a:t>
            </a:fld>
            <a:endParaRPr lang="en-US" altLang="en-US" sz="10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C688B8-51E3-4AC3-A199-8610BD5B6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9939" name="Slide Number Placeholder 3">
            <a:extLst>
              <a:ext uri="{FF2B5EF4-FFF2-40B4-BE49-F238E27FC236}">
                <a16:creationId xmlns:a16="http://schemas.microsoft.com/office/drawing/2014/main" id="{C50F23BA-A593-41ED-BBC0-9E4176BEC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E4E22B94-D3DE-4F2B-8E77-013A6B648BDA}" type="slidenum">
              <a:rPr lang="en-US" altLang="en-US" sz="1000">
                <a:solidFill>
                  <a:schemeClr val="tx1"/>
                </a:solidFill>
              </a:rPr>
              <a:pPr eaLnBrk="1" hangingPunct="1"/>
              <a:t>25</a:t>
            </a:fld>
            <a:endParaRPr lang="en-US" altLang="en-US" sz="1000">
              <a:solidFill>
                <a:schemeClr val="tx1"/>
              </a:solidFill>
            </a:endParaRPr>
          </a:p>
        </p:txBody>
      </p:sp>
      <p:pic>
        <p:nvPicPr>
          <p:cNvPr id="39940" name="Picture 2" descr="F:\IMG_0137.JPG">
            <a:extLst>
              <a:ext uri="{FF2B5EF4-FFF2-40B4-BE49-F238E27FC236}">
                <a16:creationId xmlns:a16="http://schemas.microsoft.com/office/drawing/2014/main" id="{ECEA6F19-0944-4FCB-BB7B-31AD409F21A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A68E4C1A-3D73-431B-88E4-0E8A7D1F4DC0}"/>
              </a:ext>
            </a:extLst>
          </p:cNvPr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Content Placeholder 1">
            <a:extLst>
              <a:ext uri="{FF2B5EF4-FFF2-40B4-BE49-F238E27FC236}">
                <a16:creationId xmlns:a16="http://schemas.microsoft.com/office/drawing/2014/main" id="{7A163237-D5F7-4ABA-9DBB-79D8B7ADB8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3" panose="05040102010807070707" pitchFamily="18" charset="2"/>
              <a:buNone/>
            </a:pPr>
            <a:r>
              <a:rPr lang="en-US" altLang="en-US" b="1" u="sng"/>
              <a:t>Pilasters</a:t>
            </a:r>
          </a:p>
          <a:p>
            <a:r>
              <a:rPr lang="en-US" altLang="en-US"/>
              <a:t>Tilt-up’s </a:t>
            </a:r>
            <a:r>
              <a:rPr lang="en-US" altLang="en-US" sz="2000"/>
              <a:t>(Panelize roofs)</a:t>
            </a:r>
          </a:p>
          <a:p>
            <a:r>
              <a:rPr lang="en-US" altLang="en-US"/>
              <a:t>Colum-like projections </a:t>
            </a:r>
          </a:p>
          <a:p>
            <a:r>
              <a:rPr lang="en-US" altLang="en-US"/>
              <a:t>Support Load bearing compenents</a:t>
            </a:r>
          </a:p>
          <a:p>
            <a:r>
              <a:rPr lang="en-US" altLang="en-US"/>
              <a:t>Tie-in walls/roof</a:t>
            </a:r>
          </a:p>
          <a:p>
            <a:r>
              <a:rPr lang="en-US" altLang="en-US"/>
              <a:t>Span short</a:t>
            </a:r>
          </a:p>
          <a:p>
            <a:r>
              <a:rPr lang="en-US" altLang="en-US"/>
              <a:t>Identified from exterior</a:t>
            </a:r>
          </a:p>
          <a:p>
            <a:r>
              <a:rPr lang="en-US" altLang="en-US"/>
              <a:t>Ladder pilaster or 8/16/32’  </a:t>
            </a:r>
          </a:p>
          <a:p>
            <a:r>
              <a:rPr lang="en-US" altLang="en-US"/>
              <a:t>Inherent weakness is lightweight const. </a:t>
            </a:r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E22FAE8-8930-4C42-AD1A-96A7EAA4F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z="4400" i="1" dirty="0">
                <a:solidFill>
                  <a:srgbClr val="FF0000"/>
                </a:solidFill>
                <a:cs typeface="Calibri" pitchFamily="34" charset="0"/>
              </a:rPr>
              <a:t>Laddering Strong Points</a:t>
            </a:r>
            <a:endParaRPr lang="en-US" sz="4400" dirty="0"/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B1996572-F2C1-4869-8290-EC67D82BF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02C7356E-DA73-486C-98D1-F76DC2E85B86}" type="slidenum">
              <a:rPr lang="en-US" altLang="en-US" sz="1000">
                <a:solidFill>
                  <a:schemeClr val="tx1"/>
                </a:solidFill>
              </a:rPr>
              <a:pPr eaLnBrk="1" hangingPunct="1"/>
              <a:t>27</a:t>
            </a:fld>
            <a:endParaRPr lang="en-US" altLang="en-US" sz="10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>
            <a:extLst>
              <a:ext uri="{FF2B5EF4-FFF2-40B4-BE49-F238E27FC236}">
                <a16:creationId xmlns:a16="http://schemas.microsoft.com/office/drawing/2014/main" id="{0E9A7A3B-3A78-402A-9864-665DE479BEC3}"/>
              </a:ext>
            </a:extLst>
          </p:cNvPr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>
            <a:extLst>
              <a:ext uri="{FF2B5EF4-FFF2-40B4-BE49-F238E27FC236}">
                <a16:creationId xmlns:a16="http://schemas.microsoft.com/office/drawing/2014/main" id="{5B592749-0594-4907-8E2E-F9DB6189FFA2}"/>
              </a:ext>
            </a:extLst>
          </p:cNvPr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ontent Placeholder 1">
            <a:extLst>
              <a:ext uri="{FF2B5EF4-FFF2-40B4-BE49-F238E27FC236}">
                <a16:creationId xmlns:a16="http://schemas.microsoft.com/office/drawing/2014/main" id="{3FAE2E63-89F9-401B-B8EB-E1F1739A14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Basic components</a:t>
            </a:r>
          </a:p>
          <a:p>
            <a:r>
              <a:rPr lang="en-US" altLang="en-US"/>
              <a:t>Build Const / Ladder strong pts </a:t>
            </a:r>
            <a:r>
              <a:rPr lang="en-US" altLang="en-US" sz="2000"/>
              <a:t>  </a:t>
            </a:r>
          </a:p>
          <a:p>
            <a:r>
              <a:rPr lang="en-US" altLang="en-US"/>
              <a:t>Guidelines for safe use</a:t>
            </a:r>
          </a:p>
          <a:p>
            <a:r>
              <a:rPr lang="en-US" altLang="en-US"/>
              <a:t>Ladder considerations</a:t>
            </a:r>
          </a:p>
          <a:p>
            <a:r>
              <a:rPr lang="en-US" altLang="en-US"/>
              <a:t>Ladder Commands</a:t>
            </a:r>
          </a:p>
          <a:p>
            <a:r>
              <a:rPr lang="en-US" altLang="en-US"/>
              <a:t>Aerial / GL similarities </a:t>
            </a:r>
          </a:p>
          <a:p>
            <a:r>
              <a:rPr lang="en-US" altLang="en-US"/>
              <a:t>ID Parapet Ht </a:t>
            </a:r>
          </a:p>
          <a:p>
            <a:r>
              <a:rPr lang="en-US" altLang="en-US"/>
              <a:t>Steep-pitch roofs </a:t>
            </a:r>
            <a:r>
              <a:rPr lang="en-US" altLang="en-US" sz="1800"/>
              <a:t>(roof ladders)</a:t>
            </a:r>
          </a:p>
          <a:p>
            <a:r>
              <a:rPr lang="en-US" altLang="en-US"/>
              <a:t>Laddering Facades</a:t>
            </a:r>
          </a:p>
          <a:p>
            <a:r>
              <a:rPr lang="en-US" altLang="en-US"/>
              <a:t>Laddering fire escapes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E49BC3-0CC8-4CDB-92EE-A5698E264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01625"/>
            <a:ext cx="8229600" cy="1143000"/>
          </a:xfrm>
        </p:spPr>
        <p:txBody>
          <a:bodyPr/>
          <a:lstStyle/>
          <a:p>
            <a:pPr algn="ctr">
              <a:defRPr/>
            </a:pPr>
            <a:r>
              <a:rPr lang="en-US" sz="4400" i="1" dirty="0">
                <a:solidFill>
                  <a:srgbClr val="FF0000"/>
                </a:solidFill>
              </a:rPr>
              <a:t>Class Overview</a:t>
            </a:r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61917AAE-8DE3-4FBE-9500-8CCB116B8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EA67CAAB-5A99-4822-B4C4-9E34BC8DDA42}" type="slidenum">
              <a:rPr lang="en-US" altLang="en-US" sz="1000">
                <a:solidFill>
                  <a:schemeClr val="tx1"/>
                </a:solidFill>
              </a:rPr>
              <a:pPr eaLnBrk="1" hangingPunct="1"/>
              <a:t>3</a:t>
            </a:fld>
            <a:endParaRPr lang="en-US" altLang="en-US" sz="10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>
            <a:extLst>
              <a:ext uri="{FF2B5EF4-FFF2-40B4-BE49-F238E27FC236}">
                <a16:creationId xmlns:a16="http://schemas.microsoft.com/office/drawing/2014/main" id="{C453B960-2363-4B74-8A3F-2CCE150C8B38}"/>
              </a:ext>
            </a:extLst>
          </p:cNvPr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Content Placeholder 1">
            <a:extLst>
              <a:ext uri="{FF2B5EF4-FFF2-40B4-BE49-F238E27FC236}">
                <a16:creationId xmlns:a16="http://schemas.microsoft.com/office/drawing/2014/main" id="{9C428070-36EA-440A-ADCA-26D775FBA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A ladder is a tool</a:t>
            </a:r>
          </a:p>
          <a:p>
            <a:r>
              <a:rPr lang="en-US" altLang="en-US"/>
              <a:t>Minimum 2-ladders  </a:t>
            </a:r>
          </a:p>
          <a:p>
            <a:r>
              <a:rPr lang="en-US" altLang="en-US"/>
              <a:t>70 degrees / ¼ of height</a:t>
            </a:r>
          </a:p>
          <a:p>
            <a:r>
              <a:rPr lang="en-US" altLang="en-US"/>
              <a:t>Climbing angle vs Footing</a:t>
            </a:r>
          </a:p>
          <a:p>
            <a:r>
              <a:rPr lang="en-US" altLang="en-US"/>
              <a:t>Always foot  </a:t>
            </a:r>
          </a:p>
          <a:p>
            <a:r>
              <a:rPr lang="en-US" altLang="en-US"/>
              <a:t>Too steep/shallow </a:t>
            </a:r>
          </a:p>
          <a:p>
            <a:r>
              <a:rPr lang="en-US" altLang="en-US"/>
              <a:t>Electrical wires (metal ladders)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/>
              <a:t>Hoisting in dark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/>
              <a:t>Cant see wire against black</a:t>
            </a:r>
          </a:p>
          <a:p>
            <a:pPr>
              <a:buFont typeface="Wingdings 3" panose="05040102010807070707" pitchFamily="18" charset="2"/>
              <a:buNone/>
            </a:pPr>
            <a:endParaRPr lang="en-US" altLang="en-US"/>
          </a:p>
          <a:p>
            <a:pPr>
              <a:buFont typeface="Wingdings 3" panose="05040102010807070707" pitchFamily="18" charset="2"/>
              <a:buNone/>
            </a:pPr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9C1FE6-5FC2-4727-84C8-75AB0D892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z="4400" i="1" dirty="0">
                <a:solidFill>
                  <a:srgbClr val="FF0000"/>
                </a:solidFill>
              </a:rPr>
              <a:t>Guidelines for Safe Use</a:t>
            </a:r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96857722-7ADC-4B68-A223-8101E5EF9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70FDFFE6-BBCF-4D51-9E31-6C1ADC529790}" type="slidenum">
              <a:rPr lang="en-US" altLang="en-US" sz="1000">
                <a:solidFill>
                  <a:schemeClr val="tx1"/>
                </a:solidFill>
              </a:rPr>
              <a:pPr eaLnBrk="1" hangingPunct="1"/>
              <a:t>31</a:t>
            </a:fld>
            <a:endParaRPr lang="en-US" altLang="en-US" sz="10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ontent Placeholder 1">
            <a:extLst>
              <a:ext uri="{FF2B5EF4-FFF2-40B4-BE49-F238E27FC236}">
                <a16:creationId xmlns:a16="http://schemas.microsoft.com/office/drawing/2014/main" id="{587275BB-E961-4379-8310-590AF80B4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Lock-in and don’t overextend</a:t>
            </a:r>
          </a:p>
          <a:p>
            <a:r>
              <a:rPr lang="en-US" altLang="en-US"/>
              <a:t>Securing the top</a:t>
            </a:r>
          </a:p>
          <a:p>
            <a:r>
              <a:rPr lang="en-US" altLang="en-US"/>
              <a:t>Caution when transitioning</a:t>
            </a:r>
          </a:p>
          <a:p>
            <a:r>
              <a:rPr lang="en-US" altLang="en-US"/>
              <a:t>Moving the Base outward</a:t>
            </a:r>
          </a:p>
          <a:p>
            <a:r>
              <a:rPr lang="en-US" altLang="en-US"/>
              <a:t>Strap main to fly </a:t>
            </a:r>
          </a:p>
          <a:p>
            <a:r>
              <a:rPr lang="en-US" altLang="en-US"/>
              <a:t>Caution with improvisation</a:t>
            </a:r>
          </a:p>
          <a:p>
            <a:r>
              <a:rPr lang="en-US" altLang="en-US"/>
              <a:t>Consider Wedges &amp; shims to achieve ladder footing</a:t>
            </a:r>
          </a:p>
          <a:p>
            <a:r>
              <a:rPr lang="en-US" altLang="en-US"/>
              <a:t>Be aware of hose lines near ladders</a:t>
            </a:r>
          </a:p>
          <a:p>
            <a:endParaRPr lang="en-US" altLang="en-US"/>
          </a:p>
          <a:p>
            <a:endParaRPr lang="en-US" alt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FB4CA6-F510-420A-8C4F-7E9AF78D7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z="4400" i="1" dirty="0">
                <a:solidFill>
                  <a:srgbClr val="FF0000"/>
                </a:solidFill>
              </a:rPr>
              <a:t>Guidelines for Safe Use</a:t>
            </a:r>
            <a:endParaRPr lang="en-US" sz="4400" dirty="0"/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6945C08A-739E-418E-9711-72F52543B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A44EB43B-9200-482F-87E1-9CB3D403084D}" type="slidenum">
              <a:rPr lang="en-US" altLang="en-US" sz="1000">
                <a:solidFill>
                  <a:schemeClr val="tx1"/>
                </a:solidFill>
              </a:rPr>
              <a:pPr eaLnBrk="1" hangingPunct="1"/>
              <a:t>32</a:t>
            </a:fld>
            <a:endParaRPr lang="en-US" altLang="en-US" sz="10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Content Placeholder 1">
            <a:extLst>
              <a:ext uri="{FF2B5EF4-FFF2-40B4-BE49-F238E27FC236}">
                <a16:creationId xmlns:a16="http://schemas.microsoft.com/office/drawing/2014/main" id="{5E907496-B861-4614-8962-EF3FB3352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pPr>
              <a:buFont typeface="Wingdings 3" panose="05040102010807070707" pitchFamily="18" charset="2"/>
              <a:buNone/>
            </a:pPr>
            <a:endParaRPr lang="en-US" altLang="en-US"/>
          </a:p>
          <a:p>
            <a:r>
              <a:rPr lang="en-US" altLang="en-US"/>
              <a:t>Judicious use </a:t>
            </a:r>
            <a:r>
              <a:rPr lang="en-US" altLang="en-US" sz="2000"/>
              <a:t>(Coordinated F/A) </a:t>
            </a:r>
          </a:p>
          <a:p>
            <a:r>
              <a:rPr lang="en-US" altLang="en-US"/>
              <a:t>Locate, Size up, Select, Throw</a:t>
            </a:r>
          </a:p>
          <a:p>
            <a:r>
              <a:rPr lang="en-US" altLang="en-US"/>
              <a:t>Initial Ground ladders determine Vent Op’s </a:t>
            </a:r>
          </a:p>
          <a:p>
            <a:r>
              <a:rPr lang="en-US" altLang="en-US"/>
              <a:t>ALWAYS consider construction</a:t>
            </a:r>
          </a:p>
          <a:p>
            <a:r>
              <a:rPr lang="en-US" altLang="en-US"/>
              <a:t>Uninvolved to Involved</a:t>
            </a:r>
          </a:p>
          <a:p>
            <a:r>
              <a:rPr lang="en-US" altLang="en-US"/>
              <a:t>Incorrect ground ladders … Replace </a:t>
            </a:r>
          </a:p>
          <a:p>
            <a:r>
              <a:rPr lang="en-US" altLang="en-US"/>
              <a:t>ID rooflines from ground</a:t>
            </a:r>
          </a:p>
          <a:p>
            <a:r>
              <a:rPr lang="en-US" altLang="en-US"/>
              <a:t>Minimum of three rungs (five is better)</a:t>
            </a:r>
          </a:p>
          <a:p>
            <a:r>
              <a:rPr lang="en-US" altLang="en-US"/>
              <a:t>Support primary ladder with additional ladders (always two for roof operations)</a:t>
            </a:r>
          </a:p>
          <a:p>
            <a:pPr>
              <a:buFont typeface="Wingdings 3" panose="05040102010807070707" pitchFamily="18" charset="2"/>
              <a:buNone/>
            </a:pPr>
            <a:r>
              <a:rPr lang="en-US" altLang="en-US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5D6EEB-B700-4F3F-B8A6-0BB30993B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z="4400" i="1" dirty="0">
                <a:solidFill>
                  <a:srgbClr val="FF0000"/>
                </a:solidFill>
                <a:cs typeface="Calibri" pitchFamily="34" charset="0"/>
              </a:rPr>
              <a:t>Laddering Considerations</a:t>
            </a:r>
            <a:endParaRPr lang="en-US" sz="4400" dirty="0"/>
          </a:p>
        </p:txBody>
      </p:sp>
      <p:sp>
        <p:nvSpPr>
          <p:cNvPr id="48132" name="Slide Number Placeholder 3">
            <a:extLst>
              <a:ext uri="{FF2B5EF4-FFF2-40B4-BE49-F238E27FC236}">
                <a16:creationId xmlns:a16="http://schemas.microsoft.com/office/drawing/2014/main" id="{6FD397FA-B7BB-40C6-B1E6-4E668836D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F89D879B-B625-494D-815C-DC4DFC1B9329}" type="slidenum">
              <a:rPr lang="en-US" altLang="en-US" sz="1000">
                <a:solidFill>
                  <a:schemeClr val="tx1"/>
                </a:solidFill>
              </a:rPr>
              <a:pPr eaLnBrk="1" hangingPunct="1"/>
              <a:t>33</a:t>
            </a:fld>
            <a:endParaRPr lang="en-US" altLang="en-US" sz="10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Content Placeholder 1">
            <a:extLst>
              <a:ext uri="{FF2B5EF4-FFF2-40B4-BE49-F238E27FC236}">
                <a16:creationId xmlns:a16="http://schemas.microsoft.com/office/drawing/2014/main" id="{DC2249FC-9F60-424E-8BB0-E50A85F35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066800"/>
            <a:ext cx="8229600" cy="5562600"/>
          </a:xfrm>
        </p:spPr>
        <p:txBody>
          <a:bodyPr/>
          <a:lstStyle/>
          <a:p>
            <a:r>
              <a:rPr lang="en-US" altLang="en-US"/>
              <a:t>Secure fly </a:t>
            </a:r>
          </a:p>
          <a:p>
            <a:r>
              <a:rPr lang="en-US" altLang="en-US"/>
              <a:t>70 degrees = ¼ of working ht. </a:t>
            </a:r>
          </a:p>
          <a:p>
            <a:r>
              <a:rPr lang="en-US" altLang="en-US"/>
              <a:t>Laddering windows</a:t>
            </a:r>
          </a:p>
          <a:p>
            <a:r>
              <a:rPr lang="en-US" altLang="en-US"/>
              <a:t>No Ground ladders over Doors, Windows, Vents</a:t>
            </a:r>
          </a:p>
          <a:p>
            <a:r>
              <a:rPr lang="en-US" altLang="en-US"/>
              <a:t>Always carry the ladder on the right side of your body. (Not applicable for 3- person 35' ladder evolutions, or reversing out an evolution.)</a:t>
            </a:r>
          </a:p>
          <a:p>
            <a:r>
              <a:rPr lang="en-US" altLang="en-US"/>
              <a:t>3.  Always foot the ladder with your left foot. EXCEPTION:. (3-person ladder operations will have a modified footing technique</a:t>
            </a:r>
          </a:p>
          <a:p>
            <a:pPr>
              <a:buFont typeface="Wingdings 3" panose="05040102010807070707" pitchFamily="18" charset="2"/>
              <a:buNone/>
            </a:pPr>
            <a:r>
              <a:rPr lang="en-US" altLang="en-US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704CCE-06EC-40DF-AEFA-713383427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z="4400" i="1" dirty="0">
                <a:solidFill>
                  <a:srgbClr val="FF0000"/>
                </a:solidFill>
                <a:cs typeface="Calibri" pitchFamily="34" charset="0"/>
              </a:rPr>
              <a:t>Laddering Considerations</a:t>
            </a:r>
            <a:endParaRPr lang="en-US" sz="4400" dirty="0"/>
          </a:p>
        </p:txBody>
      </p:sp>
      <p:sp>
        <p:nvSpPr>
          <p:cNvPr id="49156" name="Slide Number Placeholder 3">
            <a:extLst>
              <a:ext uri="{FF2B5EF4-FFF2-40B4-BE49-F238E27FC236}">
                <a16:creationId xmlns:a16="http://schemas.microsoft.com/office/drawing/2014/main" id="{A30B3643-3A6D-45B2-90D1-D6BE70EFE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3565082F-E802-4B69-92B2-48D79302E3C6}" type="slidenum">
              <a:rPr lang="en-US" altLang="en-US" sz="1000">
                <a:solidFill>
                  <a:schemeClr val="tx1"/>
                </a:solidFill>
              </a:rPr>
              <a:pPr eaLnBrk="1" hangingPunct="1"/>
              <a:t>34</a:t>
            </a:fld>
            <a:endParaRPr lang="en-US" altLang="en-US" sz="10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Content Placeholder 1">
            <a:extLst>
              <a:ext uri="{FF2B5EF4-FFF2-40B4-BE49-F238E27FC236}">
                <a16:creationId xmlns:a16="http://schemas.microsoft.com/office/drawing/2014/main" id="{4E751922-AFC4-4B0E-9D30-128E09543C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Base of ladder approximately ¼ from desired contact point</a:t>
            </a:r>
          </a:p>
          <a:p>
            <a:r>
              <a:rPr lang="en-US" altLang="en-US"/>
              <a:t>Max reach of ladder will be less than designated length (chart on pg 484)</a:t>
            </a:r>
          </a:p>
          <a:p>
            <a:r>
              <a:rPr lang="en-US" altLang="en-US"/>
              <a:t>Residential story approx 10’</a:t>
            </a:r>
          </a:p>
          <a:p>
            <a:r>
              <a:rPr lang="en-US" altLang="en-US"/>
              <a:t>Commercial story approx 12’</a:t>
            </a:r>
          </a:p>
          <a:p>
            <a:r>
              <a:rPr lang="en-US" altLang="en-US"/>
              <a:t>Rule of thumb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7972AA-9B21-47EC-9C20-F67BF7BE9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Ladder Selection</a:t>
            </a:r>
          </a:p>
        </p:txBody>
      </p:sp>
      <p:sp>
        <p:nvSpPr>
          <p:cNvPr id="50180" name="Slide Number Placeholder 3">
            <a:extLst>
              <a:ext uri="{FF2B5EF4-FFF2-40B4-BE49-F238E27FC236}">
                <a16:creationId xmlns:a16="http://schemas.microsoft.com/office/drawing/2014/main" id="{4F2E0B29-E940-4EA9-974F-36620D331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1B2B688E-3B9A-48FB-B2E1-F1AFECA74B34}" type="slidenum">
              <a:rPr lang="en-US" altLang="en-US" sz="1000">
                <a:solidFill>
                  <a:schemeClr val="tx1"/>
                </a:solidFill>
              </a:rPr>
              <a:pPr eaLnBrk="1" hangingPunct="1"/>
              <a:t>35</a:t>
            </a:fld>
            <a:endParaRPr lang="en-US" altLang="en-US" sz="10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vent_005">
            <a:extLst>
              <a:ext uri="{FF2B5EF4-FFF2-40B4-BE49-F238E27FC236}">
                <a16:creationId xmlns:a16="http://schemas.microsoft.com/office/drawing/2014/main" id="{00CE1E8C-9148-4ECE-8884-431EB85B9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838200"/>
            <a:ext cx="6400800" cy="4553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7540833-FF37-4D64-8176-435C9D411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Think Safety!</a:t>
            </a:r>
          </a:p>
        </p:txBody>
      </p:sp>
      <p:sp>
        <p:nvSpPr>
          <p:cNvPr id="51204" name="Content Placeholder 3">
            <a:extLst>
              <a:ext uri="{FF2B5EF4-FFF2-40B4-BE49-F238E27FC236}">
                <a16:creationId xmlns:a16="http://schemas.microsoft.com/office/drawing/2014/main" id="{E46E3954-F173-45B8-B1CA-8F9051FA6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5595938"/>
            <a:ext cx="8229600" cy="1262062"/>
          </a:xfrm>
        </p:spPr>
        <p:txBody>
          <a:bodyPr/>
          <a:lstStyle/>
          <a:p>
            <a:r>
              <a:rPr lang="en-US" altLang="en-US"/>
              <a:t>Look for Overhead obstruction/Wires</a:t>
            </a:r>
          </a:p>
        </p:txBody>
      </p:sp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Content Placeholder 1">
            <a:extLst>
              <a:ext uri="{FF2B5EF4-FFF2-40B4-BE49-F238E27FC236}">
                <a16:creationId xmlns:a16="http://schemas.microsoft.com/office/drawing/2014/main" id="{88782047-B3DA-48C6-931B-CCC3A89A5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Wear PPE</a:t>
            </a:r>
          </a:p>
          <a:p>
            <a:r>
              <a:rPr lang="en-US" altLang="en-US"/>
              <a:t>Use leg muscles when climbing</a:t>
            </a:r>
          </a:p>
          <a:p>
            <a:r>
              <a:rPr lang="en-US" altLang="en-US"/>
              <a:t>Keep away from electrical lines (10 feet)</a:t>
            </a:r>
          </a:p>
          <a:p>
            <a:r>
              <a:rPr lang="en-US" altLang="en-US"/>
              <a:t>Ensure dogs are locked</a:t>
            </a:r>
          </a:p>
          <a:p>
            <a:r>
              <a:rPr lang="en-US" altLang="en-US"/>
              <a:t>Ladder stable before climbing (both butt spurs in contact with the ground</a:t>
            </a:r>
          </a:p>
          <a:p>
            <a:r>
              <a:rPr lang="en-US" altLang="en-US"/>
              <a:t>Climb smoothly and rhythmically </a:t>
            </a:r>
          </a:p>
          <a:p>
            <a:r>
              <a:rPr lang="en-US" altLang="en-US"/>
              <a:t>Secure yourself when working off a ladder (leg lock/ladder belt)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57D1EA-68C2-4EF1-8AB8-5ECE9DF87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Ladder Safety</a:t>
            </a:r>
          </a:p>
        </p:txBody>
      </p:sp>
      <p:sp>
        <p:nvSpPr>
          <p:cNvPr id="52228" name="Slide Number Placeholder 3">
            <a:extLst>
              <a:ext uri="{FF2B5EF4-FFF2-40B4-BE49-F238E27FC236}">
                <a16:creationId xmlns:a16="http://schemas.microsoft.com/office/drawing/2014/main" id="{CD2788FF-EC14-49CC-9FBE-BD6118D78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F9C71EDF-9965-46A8-B5B2-F94E777F32D4}" type="slidenum">
              <a:rPr lang="en-US" altLang="en-US" sz="1000">
                <a:solidFill>
                  <a:schemeClr val="tx1"/>
                </a:solidFill>
              </a:rPr>
              <a:pPr eaLnBrk="1" hangingPunct="1"/>
              <a:t>37</a:t>
            </a:fld>
            <a:endParaRPr lang="en-US" altLang="en-US" sz="10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Number Placeholder 1">
            <a:extLst>
              <a:ext uri="{FF2B5EF4-FFF2-40B4-BE49-F238E27FC236}">
                <a16:creationId xmlns:a16="http://schemas.microsoft.com/office/drawing/2014/main" id="{22DDAF68-BB78-495B-9FE4-2656FD82A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5295157F-619B-4349-8823-D2A8DD3FA2E5}" type="slidenum">
              <a:rPr lang="en-US" altLang="en-US" sz="1000">
                <a:solidFill>
                  <a:schemeClr val="tx1"/>
                </a:solidFill>
              </a:rPr>
              <a:pPr eaLnBrk="1" hangingPunct="1"/>
              <a:t>38</a:t>
            </a:fld>
            <a:endParaRPr lang="en-US" altLang="en-US" sz="1000">
              <a:solidFill>
                <a:schemeClr val="tx1"/>
              </a:solidFill>
            </a:endParaRPr>
          </a:p>
        </p:txBody>
      </p:sp>
      <p:pic>
        <p:nvPicPr>
          <p:cNvPr id="172034" name="Picture 2">
            <a:extLst>
              <a:ext uri="{FF2B5EF4-FFF2-40B4-BE49-F238E27FC236}">
                <a16:creationId xmlns:a16="http://schemas.microsoft.com/office/drawing/2014/main" id="{A37BEEEF-3D16-4085-81A4-22B12CF6A5D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2999" y="-1143001"/>
            <a:ext cx="6858002" cy="914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3252" name="TextBox 3">
            <a:extLst>
              <a:ext uri="{FF2B5EF4-FFF2-40B4-BE49-F238E27FC236}">
                <a16:creationId xmlns:a16="http://schemas.microsoft.com/office/drawing/2014/main" id="{8FC46FE1-82FA-40A4-A398-DB44EF1EF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0"/>
            <a:ext cx="6705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rgbClr val="FF0000"/>
                </a:solidFill>
              </a:rPr>
              <a:t>Ladder Commands</a:t>
            </a:r>
          </a:p>
        </p:txBody>
      </p:sp>
    </p:spTree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Content Placeholder 3">
            <a:extLst>
              <a:ext uri="{FF2B5EF4-FFF2-40B4-BE49-F238E27FC236}">
                <a16:creationId xmlns:a16="http://schemas.microsoft.com/office/drawing/2014/main" id="{F1BD377D-D301-4EAA-8EBE-E641AFCCED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Communications  &amp; teamwork are vital when working with ground ladders</a:t>
            </a:r>
          </a:p>
          <a:p>
            <a:r>
              <a:rPr lang="en-US" altLang="en-US"/>
              <a:t>Personnel must be able to communicate ladder commands for standardized ladder operations. Commands may vary slightly between departments.</a:t>
            </a:r>
          </a:p>
          <a:p>
            <a:r>
              <a:rPr lang="en-US" altLang="en-US"/>
              <a:t>Butt person (Ladder Commander) will give all commands.</a:t>
            </a:r>
          </a:p>
          <a:p>
            <a:r>
              <a:rPr lang="en-US" altLang="en-US"/>
              <a:t>Overall goal is clear, concise, effective communication</a:t>
            </a:r>
          </a:p>
          <a:p>
            <a:r>
              <a:rPr lang="en-US" altLang="en-US"/>
              <a:t>Two part command (preparatory &amp; execution)</a:t>
            </a:r>
          </a:p>
          <a:p>
            <a:endParaRPr lang="en-US" alt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F1BF3E-684A-4163-9AE7-11C3AEAD4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Ladder Commands</a:t>
            </a:r>
          </a:p>
        </p:txBody>
      </p:sp>
      <p:sp>
        <p:nvSpPr>
          <p:cNvPr id="54276" name="Slide Number Placeholder 1">
            <a:extLst>
              <a:ext uri="{FF2B5EF4-FFF2-40B4-BE49-F238E27FC236}">
                <a16:creationId xmlns:a16="http://schemas.microsoft.com/office/drawing/2014/main" id="{34A4F0BB-1BA8-4C05-9569-0D92E40D5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FD34B4E1-A127-4EEC-94F4-A77885418AA4}" type="slidenum">
              <a:rPr lang="en-US" altLang="en-US" sz="1000">
                <a:solidFill>
                  <a:schemeClr val="tx1"/>
                </a:solidFill>
              </a:rPr>
              <a:pPr eaLnBrk="1" hangingPunct="1"/>
              <a:t>39</a:t>
            </a:fld>
            <a:endParaRPr lang="en-US" altLang="en-US" sz="10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EEDE2BA-9569-4B8E-85A3-F908FE626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z="4400" dirty="0">
                <a:solidFill>
                  <a:srgbClr val="FF0000"/>
                </a:solidFill>
              </a:rPr>
              <a:t>Class Objectives</a:t>
            </a:r>
          </a:p>
        </p:txBody>
      </p:sp>
      <p:sp>
        <p:nvSpPr>
          <p:cNvPr id="18435" name="Text Placeholder 6">
            <a:extLst>
              <a:ext uri="{FF2B5EF4-FFF2-40B4-BE49-F238E27FC236}">
                <a16:creationId xmlns:a16="http://schemas.microsoft.com/office/drawing/2014/main" id="{C8D0D3EA-1778-49BF-A348-5545DDE3A4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ln>
            <a:headEnd/>
            <a:tailEnd/>
          </a:ln>
        </p:spPr>
        <p:txBody>
          <a:bodyPr/>
          <a:lstStyle/>
          <a:p>
            <a:r>
              <a:rPr lang="en-US" altLang="en-US" sz="3600" b="1">
                <a:solidFill>
                  <a:schemeClr val="tx1"/>
                </a:solidFill>
              </a:rPr>
              <a:t>    Training</a:t>
            </a:r>
            <a:r>
              <a:rPr lang="en-US" altLang="en-US" sz="3600" b="1"/>
              <a:t> </a:t>
            </a:r>
          </a:p>
        </p:txBody>
      </p:sp>
      <p:sp>
        <p:nvSpPr>
          <p:cNvPr id="18436" name="Text Placeholder 8">
            <a:extLst>
              <a:ext uri="{FF2B5EF4-FFF2-40B4-BE49-F238E27FC236}">
                <a16:creationId xmlns:a16="http://schemas.microsoft.com/office/drawing/2014/main" id="{EAF190FC-E2F0-4990-81BE-2286158E3FA2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4645025" y="5410200"/>
            <a:ext cx="4041775" cy="762000"/>
          </a:xfrm>
          <a:ln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18437" name="Content Placeholder 7">
            <a:extLst>
              <a:ext uri="{FF2B5EF4-FFF2-40B4-BE49-F238E27FC236}">
                <a16:creationId xmlns:a16="http://schemas.microsoft.com/office/drawing/2014/main" id="{46791135-D334-4956-82FD-E00D95F82988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57200" y="1444625"/>
            <a:ext cx="4038600" cy="3941763"/>
          </a:xfrm>
          <a:ln>
            <a:prstDash val="solid"/>
          </a:ln>
        </p:spPr>
        <p:txBody>
          <a:bodyPr/>
          <a:lstStyle/>
          <a:p>
            <a:r>
              <a:rPr lang="en-US" altLang="en-US"/>
              <a:t>Select site</a:t>
            </a:r>
          </a:p>
          <a:p>
            <a:r>
              <a:rPr lang="en-US" altLang="en-US"/>
              <a:t>Select size &amp; type</a:t>
            </a:r>
          </a:p>
          <a:p>
            <a:r>
              <a:rPr lang="en-US" altLang="en-US"/>
              <a:t>Utilize correct technique</a:t>
            </a:r>
          </a:p>
          <a:p>
            <a:r>
              <a:rPr lang="en-US" altLang="en-US"/>
              <a:t>Observe all safety precautions</a:t>
            </a:r>
          </a:p>
        </p:txBody>
      </p:sp>
      <p:sp>
        <p:nvSpPr>
          <p:cNvPr id="18438" name="Content Placeholder 9">
            <a:extLst>
              <a:ext uri="{FF2B5EF4-FFF2-40B4-BE49-F238E27FC236}">
                <a16:creationId xmlns:a16="http://schemas.microsoft.com/office/drawing/2014/main" id="{40201632-52EA-44FA-B282-B5EFF023E0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5" y="1444625"/>
            <a:ext cx="4041775" cy="3941763"/>
          </a:xfrm>
          <a:ln>
            <a:prstDash val="solid"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8439" name="Slide Number Placeholder 1">
            <a:extLst>
              <a:ext uri="{FF2B5EF4-FFF2-40B4-BE49-F238E27FC236}">
                <a16:creationId xmlns:a16="http://schemas.microsoft.com/office/drawing/2014/main" id="{F66CA820-F387-43AF-9A6D-B34F9A7B9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287629E6-D263-4860-A527-85DAC75288F6}" type="slidenum">
              <a:rPr lang="en-US" altLang="en-US" sz="1000">
                <a:solidFill>
                  <a:schemeClr val="tx1"/>
                </a:solidFill>
              </a:rPr>
              <a:pPr eaLnBrk="1" hangingPunct="1"/>
              <a:t>4</a:t>
            </a:fld>
            <a:endParaRPr lang="en-US" altLang="en-US" sz="1000">
              <a:solidFill>
                <a:schemeClr val="tx1"/>
              </a:solidFill>
            </a:endParaRPr>
          </a:p>
        </p:txBody>
      </p:sp>
      <p:pic>
        <p:nvPicPr>
          <p:cNvPr id="3" name="Picture 4" descr="vent5_019">
            <a:extLst>
              <a:ext uri="{FF2B5EF4-FFF2-40B4-BE49-F238E27FC236}">
                <a16:creationId xmlns:a16="http://schemas.microsoft.com/office/drawing/2014/main" id="{1CAA69D1-9E99-44F4-9B56-C25279D69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1295400"/>
            <a:ext cx="5181600" cy="4953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Content Placeholder 1">
            <a:extLst>
              <a:ext uri="{FF2B5EF4-FFF2-40B4-BE49-F238E27FC236}">
                <a16:creationId xmlns:a16="http://schemas.microsoft.com/office/drawing/2014/main" id="{A70BC1C6-4D7C-4E1D-937C-BB6C942066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/>
              <a:t>"Beam Ladder" (Not used on three man evolution)</a:t>
            </a:r>
            <a:endParaRPr lang="en-US" altLang="en-US"/>
          </a:p>
          <a:p>
            <a:r>
              <a:rPr lang="en-US" altLang="en-US"/>
              <a:t> </a:t>
            </a:r>
            <a:r>
              <a:rPr lang="en-US" altLang="en-US" b="1"/>
              <a:t>"Pick-Up Ladder"</a:t>
            </a:r>
            <a:endParaRPr lang="en-US" altLang="en-US"/>
          </a:p>
          <a:p>
            <a:r>
              <a:rPr lang="en-US" altLang="en-US"/>
              <a:t> </a:t>
            </a:r>
            <a:r>
              <a:rPr lang="en-US" altLang="en-US" b="1"/>
              <a:t>"Forward", "Ladder Coming Through", Etc.</a:t>
            </a:r>
            <a:endParaRPr lang="en-US" altLang="en-US"/>
          </a:p>
          <a:p>
            <a:r>
              <a:rPr lang="en-US" altLang="en-US"/>
              <a:t> </a:t>
            </a:r>
            <a:r>
              <a:rPr lang="en-US" altLang="en-US" b="1"/>
              <a:t>"Beam Raise" or "Flat Raise"</a:t>
            </a:r>
            <a:endParaRPr lang="en-US" altLang="en-US"/>
          </a:p>
          <a:p>
            <a:r>
              <a:rPr lang="en-US" altLang="en-US"/>
              <a:t> </a:t>
            </a:r>
            <a:r>
              <a:rPr lang="en-US" altLang="en-US" b="1"/>
              <a:t>“Shift” (Three man evolution only)</a:t>
            </a:r>
            <a:endParaRPr lang="en-US" altLang="en-US"/>
          </a:p>
          <a:p>
            <a:r>
              <a:rPr lang="en-US" altLang="en-US"/>
              <a:t> </a:t>
            </a:r>
            <a:r>
              <a:rPr lang="en-US" altLang="en-US" b="1"/>
              <a:t>“Clear Overhead”</a:t>
            </a:r>
            <a:endParaRPr lang="en-US" altLang="en-US"/>
          </a:p>
          <a:p>
            <a:r>
              <a:rPr lang="en-US" altLang="en-US" b="1"/>
              <a:t>"Raise the Flies", "Fingers and Toes", "Dogs Locked“</a:t>
            </a:r>
          </a:p>
          <a:p>
            <a:r>
              <a:rPr lang="en-US" altLang="en-US" b="1"/>
              <a:t>"Ladder-In"</a:t>
            </a:r>
            <a:endParaRPr lang="en-US" altLang="en-US"/>
          </a:p>
          <a:p>
            <a:r>
              <a:rPr lang="en-US" altLang="en-US" b="1"/>
              <a:t>"Ladder-Out"</a:t>
            </a:r>
            <a:endParaRPr lang="en-US" altLang="en-US"/>
          </a:p>
          <a:p>
            <a:r>
              <a:rPr lang="en-US" altLang="en-US"/>
              <a:t> </a:t>
            </a:r>
          </a:p>
          <a:p>
            <a:r>
              <a:rPr lang="en-US" altLang="en-US" b="1"/>
              <a:t>--</a:t>
            </a:r>
            <a:endParaRPr lang="en-US" alt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3BDAA3C-5E0C-4EF7-9A9D-65D7D7CB5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Ladder Commands Continued</a:t>
            </a:r>
          </a:p>
        </p:txBody>
      </p:sp>
      <p:sp>
        <p:nvSpPr>
          <p:cNvPr id="55300" name="Slide Number Placeholder 3">
            <a:extLst>
              <a:ext uri="{FF2B5EF4-FFF2-40B4-BE49-F238E27FC236}">
                <a16:creationId xmlns:a16="http://schemas.microsoft.com/office/drawing/2014/main" id="{C7AD28AF-AE1A-43A1-9388-AFC2583BD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27278D7A-E4E6-4B3E-AFC4-F6E1A3592587}" type="slidenum">
              <a:rPr lang="en-US" altLang="en-US" sz="1000">
                <a:solidFill>
                  <a:schemeClr val="tx1"/>
                </a:solidFill>
              </a:rPr>
              <a:pPr eaLnBrk="1" hangingPunct="1"/>
              <a:t>40</a:t>
            </a:fld>
            <a:endParaRPr lang="en-US" altLang="en-US" sz="10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Number Placeholder 3">
            <a:extLst>
              <a:ext uri="{FF2B5EF4-FFF2-40B4-BE49-F238E27FC236}">
                <a16:creationId xmlns:a16="http://schemas.microsoft.com/office/drawing/2014/main" id="{729BB2D0-0924-4931-B4A2-30A5A7B76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A1B780B4-95D6-4E61-8D99-B721DFB88E4B}" type="slidenum">
              <a:rPr lang="en-US" altLang="en-US" sz="1000">
                <a:solidFill>
                  <a:schemeClr val="tx1"/>
                </a:solidFill>
              </a:rPr>
              <a:pPr eaLnBrk="1" hangingPunct="1"/>
              <a:t>41</a:t>
            </a:fld>
            <a:endParaRPr lang="en-US" altLang="en-US" sz="1000">
              <a:solidFill>
                <a:schemeClr val="tx1"/>
              </a:solidFill>
            </a:endParaRPr>
          </a:p>
        </p:txBody>
      </p:sp>
      <p:pic>
        <p:nvPicPr>
          <p:cNvPr id="5" name="Content Placeholder 4" descr="044 Well involved.jpg">
            <a:extLst>
              <a:ext uri="{FF2B5EF4-FFF2-40B4-BE49-F238E27FC236}">
                <a16:creationId xmlns:a16="http://schemas.microsoft.com/office/drawing/2014/main" id="{093C512A-E434-47EE-849D-1C09A51A93C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066800" y="0"/>
            <a:ext cx="7010400" cy="685800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4CF898-A768-4B48-9413-3F107BA3A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Ladder Commands (Continued)</a:t>
            </a:r>
          </a:p>
        </p:txBody>
      </p:sp>
      <p:sp>
        <p:nvSpPr>
          <p:cNvPr id="57347" name="Slide Number Placeholder 1">
            <a:extLst>
              <a:ext uri="{FF2B5EF4-FFF2-40B4-BE49-F238E27FC236}">
                <a16:creationId xmlns:a16="http://schemas.microsoft.com/office/drawing/2014/main" id="{7016CECB-75A0-4A5D-97C8-A71CD66A0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B093498E-270F-45E1-9BF9-25116E1EC9D4}" type="slidenum">
              <a:rPr lang="en-US" altLang="en-US" sz="1000">
                <a:solidFill>
                  <a:schemeClr val="tx1"/>
                </a:solidFill>
              </a:rPr>
              <a:pPr eaLnBrk="1" hangingPunct="1"/>
              <a:t>42</a:t>
            </a:fld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57348" name="Content Placeholder 5">
            <a:extLst>
              <a:ext uri="{FF2B5EF4-FFF2-40B4-BE49-F238E27FC236}">
                <a16:creationId xmlns:a16="http://schemas.microsoft.com/office/drawing/2014/main" id="{14233624-3DAA-45CE-9EF1-CAFC569EC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91125"/>
          </a:xfrm>
        </p:spPr>
        <p:txBody>
          <a:bodyPr>
            <a:spAutoFit/>
          </a:bodyPr>
          <a:lstStyle/>
          <a:p>
            <a:r>
              <a:rPr lang="en-US" altLang="en-US" sz="2800" b="1"/>
              <a:t>"Lower the Flies", "Fingers and Toes" and "Dogs Locked"</a:t>
            </a:r>
            <a:endParaRPr lang="en-US" altLang="en-US" sz="2800"/>
          </a:p>
          <a:p>
            <a:r>
              <a:rPr lang="en-US" altLang="en-US" sz="2800" b="1"/>
              <a:t>"Take it Out on the Beam" and "Clear” or "Take it Out Flat" and "Clear"</a:t>
            </a:r>
            <a:endParaRPr lang="en-US" altLang="en-US" sz="2800"/>
          </a:p>
          <a:p>
            <a:r>
              <a:rPr lang="en-US" altLang="en-US" sz="2800" b="1"/>
              <a:t>"Last Rung Coming, Last Rung"</a:t>
            </a:r>
            <a:endParaRPr lang="en-US" altLang="en-US" sz="2800"/>
          </a:p>
          <a:p>
            <a:r>
              <a:rPr lang="en-US" altLang="en-US" sz="2800" b="1"/>
              <a:t>“Forward”, “Ladder Coming Through”, Etc.</a:t>
            </a:r>
            <a:endParaRPr lang="en-US" altLang="en-US" sz="2800"/>
          </a:p>
          <a:p>
            <a:r>
              <a:rPr lang="en-US" altLang="en-US" sz="2800" b="1"/>
              <a:t>“Shift” (Three man evolution only)</a:t>
            </a:r>
            <a:endParaRPr lang="en-US" altLang="en-US" sz="2800"/>
          </a:p>
          <a:p>
            <a:r>
              <a:rPr lang="en-US" altLang="en-US" sz="2800"/>
              <a:t> </a:t>
            </a:r>
            <a:r>
              <a:rPr lang="en-US" altLang="en-US" sz="2800" b="1"/>
              <a:t>“Stop Ladder”</a:t>
            </a:r>
            <a:endParaRPr lang="en-US" altLang="en-US" sz="2800"/>
          </a:p>
          <a:p>
            <a:r>
              <a:rPr lang="en-US" altLang="en-US" sz="2800"/>
              <a:t> </a:t>
            </a:r>
            <a:r>
              <a:rPr lang="en-US" altLang="en-US" sz="2800" b="1"/>
              <a:t>"Beam Ladder" (Not used on three man evolution)</a:t>
            </a:r>
            <a:endParaRPr lang="en-US" altLang="en-US" sz="2800"/>
          </a:p>
          <a:p>
            <a:r>
              <a:rPr lang="en-US" altLang="en-US" sz="2800"/>
              <a:t> </a:t>
            </a:r>
            <a:r>
              <a:rPr lang="en-US" altLang="en-US" sz="2800" b="1"/>
              <a:t>"Bed Ladder"</a:t>
            </a:r>
            <a:endParaRPr lang="en-US" altLang="en-US" sz="28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Content Placeholder 1">
            <a:extLst>
              <a:ext uri="{FF2B5EF4-FFF2-40B4-BE49-F238E27FC236}">
                <a16:creationId xmlns:a16="http://schemas.microsoft.com/office/drawing/2014/main" id="{B6DCBA0B-5C64-4101-B473-315F58978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400"/>
              <a:t>If the ladder is being removed or replaced on the fire apparatus, the following commands are used.</a:t>
            </a:r>
          </a:p>
          <a:p>
            <a:r>
              <a:rPr lang="en-US" altLang="en-US" sz="2400"/>
              <a:t>Use clear text: </a:t>
            </a:r>
          </a:p>
          <a:p>
            <a:pPr lvl="1"/>
            <a:r>
              <a:rPr lang="en-US" altLang="en-US" sz="2000"/>
              <a:t>"Remove Ladder from Apparatus"  “Place Ladder on Apparatus”</a:t>
            </a:r>
          </a:p>
          <a:p>
            <a:endParaRPr lang="en-US" alt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75D391-081E-43D1-B514-27523E216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Removing Ladder From Apparatus</a:t>
            </a:r>
          </a:p>
        </p:txBody>
      </p:sp>
      <p:sp>
        <p:nvSpPr>
          <p:cNvPr id="58372" name="Slide Number Placeholder 3">
            <a:extLst>
              <a:ext uri="{FF2B5EF4-FFF2-40B4-BE49-F238E27FC236}">
                <a16:creationId xmlns:a16="http://schemas.microsoft.com/office/drawing/2014/main" id="{7D89BAE3-5050-4FA8-BF56-5F2B6AAA6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7198B84B-75F6-413E-99DD-ED31D871FA49}" type="slidenum">
              <a:rPr lang="en-US" altLang="en-US" sz="1000">
                <a:solidFill>
                  <a:schemeClr val="tx1"/>
                </a:solidFill>
              </a:rPr>
              <a:pPr eaLnBrk="1" hangingPunct="1"/>
              <a:t>43</a:t>
            </a:fld>
            <a:endParaRPr lang="en-US" altLang="en-US" sz="10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750CD8C-5807-4A01-A797-79969A2A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Firefighter close to Butt of ladder gives commands</a:t>
            </a:r>
          </a:p>
        </p:txBody>
      </p:sp>
      <p:sp>
        <p:nvSpPr>
          <p:cNvPr id="59395" name="Slide Number Placeholder 3">
            <a:extLst>
              <a:ext uri="{FF2B5EF4-FFF2-40B4-BE49-F238E27FC236}">
                <a16:creationId xmlns:a16="http://schemas.microsoft.com/office/drawing/2014/main" id="{7A74E4C7-E6D1-4228-8C07-AECC5764C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6AD23B1C-4C46-47EF-BF64-EBAD507B95FD}" type="slidenum">
              <a:rPr lang="en-US" altLang="en-US" sz="1000">
                <a:solidFill>
                  <a:schemeClr val="tx1"/>
                </a:solidFill>
              </a:rPr>
              <a:pPr eaLnBrk="1" hangingPunct="1"/>
              <a:t>44</a:t>
            </a:fld>
            <a:endParaRPr lang="en-US" altLang="en-US" sz="1000">
              <a:solidFill>
                <a:schemeClr val="tx1"/>
              </a:solidFill>
            </a:endParaRPr>
          </a:p>
        </p:txBody>
      </p:sp>
      <p:pic>
        <p:nvPicPr>
          <p:cNvPr id="59396" name="Picture 2" descr="F:\Curriculum\Firefighter I\Chapter 12\Chapter 12 Clip Art\12-20.jpg">
            <a:extLst>
              <a:ext uri="{FF2B5EF4-FFF2-40B4-BE49-F238E27FC236}">
                <a16:creationId xmlns:a16="http://schemas.microsoft.com/office/drawing/2014/main" id="{4F31BD67-0911-43A1-937B-9D3CC507B71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1862138"/>
            <a:ext cx="4572000" cy="3763962"/>
          </a:xfr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Number Placeholder 3">
            <a:extLst>
              <a:ext uri="{FF2B5EF4-FFF2-40B4-BE49-F238E27FC236}">
                <a16:creationId xmlns:a16="http://schemas.microsoft.com/office/drawing/2014/main" id="{18508052-5716-4DF6-BEA8-A27A0E2A0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17A6F9A3-A1B3-47B2-9EF9-08C900551628}" type="slidenum">
              <a:rPr lang="en-US" altLang="en-US" sz="1000">
                <a:solidFill>
                  <a:schemeClr val="tx1"/>
                </a:solidFill>
              </a:rPr>
              <a:pPr eaLnBrk="1" hangingPunct="1"/>
              <a:t>45</a:t>
            </a:fld>
            <a:endParaRPr lang="en-US" altLang="en-US" sz="1000">
              <a:solidFill>
                <a:schemeClr val="tx1"/>
              </a:solidFill>
            </a:endParaRPr>
          </a:p>
        </p:txBody>
      </p:sp>
      <p:pic>
        <p:nvPicPr>
          <p:cNvPr id="5" name="Content Placeholder 4" descr="100_15.jpg">
            <a:extLst>
              <a:ext uri="{FF2B5EF4-FFF2-40B4-BE49-F238E27FC236}">
                <a16:creationId xmlns:a16="http://schemas.microsoft.com/office/drawing/2014/main" id="{AA8CCE92-2AF5-402D-A0AA-44BC12F8164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Number Placeholder 1">
            <a:extLst>
              <a:ext uri="{FF2B5EF4-FFF2-40B4-BE49-F238E27FC236}">
                <a16:creationId xmlns:a16="http://schemas.microsoft.com/office/drawing/2014/main" id="{C317B4DB-A371-48AB-B747-6DA9418CC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73FECD96-2A3B-402F-B621-1A3B4BDF3183}" type="slidenum">
              <a:rPr lang="en-US" altLang="en-US" sz="1000">
                <a:solidFill>
                  <a:schemeClr val="tx1"/>
                </a:solidFill>
              </a:rPr>
              <a:pPr eaLnBrk="1" hangingPunct="1"/>
              <a:t>46</a:t>
            </a:fld>
            <a:endParaRPr lang="en-US" altLang="en-US" sz="1000">
              <a:solidFill>
                <a:schemeClr val="tx1"/>
              </a:solidFill>
            </a:endParaRPr>
          </a:p>
        </p:txBody>
      </p:sp>
      <p:pic>
        <p:nvPicPr>
          <p:cNvPr id="156674" name="Picture 2">
            <a:extLst>
              <a:ext uri="{FF2B5EF4-FFF2-40B4-BE49-F238E27FC236}">
                <a16:creationId xmlns:a16="http://schemas.microsoft.com/office/drawing/2014/main" id="{AA44FA18-F698-4524-9D92-EBE2281042E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Number Placeholder 1">
            <a:extLst>
              <a:ext uri="{FF2B5EF4-FFF2-40B4-BE49-F238E27FC236}">
                <a16:creationId xmlns:a16="http://schemas.microsoft.com/office/drawing/2014/main" id="{87BC8E7C-5228-42D6-A27A-CE2D1CD4A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E00F95DB-2921-49EE-9C23-6540AAACC0DE}" type="slidenum">
              <a:rPr lang="en-US" altLang="en-US" sz="1000">
                <a:solidFill>
                  <a:schemeClr val="tx1"/>
                </a:solidFill>
              </a:rPr>
              <a:pPr eaLnBrk="1" hangingPunct="1"/>
              <a:t>47</a:t>
            </a:fld>
            <a:endParaRPr lang="en-US" altLang="en-US" sz="1000">
              <a:solidFill>
                <a:schemeClr val="tx1"/>
              </a:solidFill>
            </a:endParaRPr>
          </a:p>
        </p:txBody>
      </p:sp>
      <p:pic>
        <p:nvPicPr>
          <p:cNvPr id="160770" name="Picture 2">
            <a:extLst>
              <a:ext uri="{FF2B5EF4-FFF2-40B4-BE49-F238E27FC236}">
                <a16:creationId xmlns:a16="http://schemas.microsoft.com/office/drawing/2014/main" id="{6F359D50-C6D7-4539-949F-2F2EF079CCD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Content Placeholder 3">
            <a:extLst>
              <a:ext uri="{FF2B5EF4-FFF2-40B4-BE49-F238E27FC236}">
                <a16:creationId xmlns:a16="http://schemas.microsoft.com/office/drawing/2014/main" id="{B76965D8-08D9-4463-B8A9-270005D3B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1138"/>
            <a:ext cx="8229600" cy="1643062"/>
          </a:xfrm>
        </p:spPr>
        <p:txBody>
          <a:bodyPr/>
          <a:lstStyle/>
          <a:p>
            <a:r>
              <a:rPr lang="en-US" altLang="en-US"/>
              <a:t>High Shoulder</a:t>
            </a:r>
          </a:p>
          <a:p>
            <a:r>
              <a:rPr lang="en-US" altLang="en-US"/>
              <a:t>Low shoulder</a:t>
            </a:r>
          </a:p>
          <a:p>
            <a:r>
              <a:rPr lang="en-US" altLang="en-US"/>
              <a:t>Flat high Shoulder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C168A0-594E-450D-BD89-CF8646D6F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Ladder Carries</a:t>
            </a:r>
          </a:p>
        </p:txBody>
      </p:sp>
      <p:sp>
        <p:nvSpPr>
          <p:cNvPr id="63492" name="Slide Number Placeholder 1">
            <a:extLst>
              <a:ext uri="{FF2B5EF4-FFF2-40B4-BE49-F238E27FC236}">
                <a16:creationId xmlns:a16="http://schemas.microsoft.com/office/drawing/2014/main" id="{C89BF5CA-523E-49DF-83D7-738710154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AE633449-9199-4D81-A7A4-DB6E4A874230}" type="slidenum">
              <a:rPr lang="en-US" altLang="en-US" sz="1000">
                <a:solidFill>
                  <a:schemeClr val="tx1"/>
                </a:solidFill>
              </a:rPr>
              <a:pPr eaLnBrk="1" hangingPunct="1"/>
              <a:t>48</a:t>
            </a:fld>
            <a:endParaRPr lang="en-US" altLang="en-US" sz="1000">
              <a:solidFill>
                <a:schemeClr val="tx1"/>
              </a:solidFill>
            </a:endParaRPr>
          </a:p>
        </p:txBody>
      </p:sp>
      <p:pic>
        <p:nvPicPr>
          <p:cNvPr id="63493" name="Picture 138">
            <a:extLst>
              <a:ext uri="{FF2B5EF4-FFF2-40B4-BE49-F238E27FC236}">
                <a16:creationId xmlns:a16="http://schemas.microsoft.com/office/drawing/2014/main" id="{845FBAFB-67C8-4BF5-AB93-0AF63CF72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838200"/>
            <a:ext cx="3097213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147">
            <a:extLst>
              <a:ext uri="{FF2B5EF4-FFF2-40B4-BE49-F238E27FC236}">
                <a16:creationId xmlns:a16="http://schemas.microsoft.com/office/drawing/2014/main" id="{64C0AFCE-D72F-414E-B8C6-4173D16CD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00400"/>
            <a:ext cx="305911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5" name="Picture 150">
            <a:extLst>
              <a:ext uri="{FF2B5EF4-FFF2-40B4-BE49-F238E27FC236}">
                <a16:creationId xmlns:a16="http://schemas.microsoft.com/office/drawing/2014/main" id="{2880FBE2-0472-499F-B2BC-25770433C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191000"/>
            <a:ext cx="2832100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Number Placeholder 3">
            <a:extLst>
              <a:ext uri="{FF2B5EF4-FFF2-40B4-BE49-F238E27FC236}">
                <a16:creationId xmlns:a16="http://schemas.microsoft.com/office/drawing/2014/main" id="{7040764B-E490-46F0-8512-4CF8B6953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2F45C6C0-9ECF-41E2-A6EC-15A31D7993C5}" type="slidenum">
              <a:rPr lang="en-US" altLang="en-US" sz="1000">
                <a:solidFill>
                  <a:schemeClr val="tx1"/>
                </a:solidFill>
              </a:rPr>
              <a:pPr eaLnBrk="1" hangingPunct="1"/>
              <a:t>49</a:t>
            </a:fld>
            <a:endParaRPr lang="en-US" altLang="en-US" sz="1000">
              <a:solidFill>
                <a:schemeClr val="tx1"/>
              </a:solidFill>
            </a:endParaRPr>
          </a:p>
        </p:txBody>
      </p:sp>
      <p:pic>
        <p:nvPicPr>
          <p:cNvPr id="5" name="Content Placeholder 4" descr="025.jpg">
            <a:extLst>
              <a:ext uri="{FF2B5EF4-FFF2-40B4-BE49-F238E27FC236}">
                <a16:creationId xmlns:a16="http://schemas.microsoft.com/office/drawing/2014/main" id="{F06B90B2-11C8-45F3-BA19-2F16BCBDEDF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tructure Fire 2.jpg">
            <a:extLst>
              <a:ext uri="{FF2B5EF4-FFF2-40B4-BE49-F238E27FC236}">
                <a16:creationId xmlns:a16="http://schemas.microsoft.com/office/drawing/2014/main" id="{BA262272-A336-4F66-8419-2FAF3FA433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499D5544-A7DA-4432-9D83-AF3FB271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A1D792A5-643E-4E24-8CD5-B9C2F9A97ED4}" type="slidenum">
              <a:rPr lang="en-US" altLang="en-US" sz="1000">
                <a:solidFill>
                  <a:schemeClr val="tx1"/>
                </a:solidFill>
              </a:rPr>
              <a:pPr eaLnBrk="1" hangingPunct="1"/>
              <a:t>5</a:t>
            </a:fld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19460" name="TextBox 3">
            <a:extLst>
              <a:ext uri="{FF2B5EF4-FFF2-40B4-BE49-F238E27FC236}">
                <a16:creationId xmlns:a16="http://schemas.microsoft.com/office/drawing/2014/main" id="{70CEE830-136F-458F-BDD4-F8B192324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124200"/>
            <a:ext cx="78486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6000">
                <a:solidFill>
                  <a:srgbClr val="FF0000"/>
                </a:solidFill>
              </a:rPr>
              <a:t>Review Basic Ladder Components</a:t>
            </a:r>
          </a:p>
        </p:txBody>
      </p:sp>
    </p:spTree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4" descr="vent_034">
            <a:extLst>
              <a:ext uri="{FF2B5EF4-FFF2-40B4-BE49-F238E27FC236}">
                <a16:creationId xmlns:a16="http://schemas.microsoft.com/office/drawing/2014/main" id="{6BF0449B-D317-4857-9FC9-00C8B2B95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9814" name="Rectangle 6">
            <a:extLst>
              <a:ext uri="{FF2B5EF4-FFF2-40B4-BE49-F238E27FC236}">
                <a16:creationId xmlns:a16="http://schemas.microsoft.com/office/drawing/2014/main" id="{CD0D6A70-13A3-493F-9EF3-416B145765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650" y="5257800"/>
            <a:ext cx="1841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00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endParaRPr lang="en-US" sz="3600" b="1" dirty="0">
              <a:ea typeface="ヒラギノ明朝 ProN W3" charset="0"/>
              <a:cs typeface="ヒラギノ明朝 ProN W3" charset="0"/>
            </a:endParaRPr>
          </a:p>
        </p:txBody>
      </p:sp>
      <p:sp>
        <p:nvSpPr>
          <p:cNvPr id="119815" name="Rectangle 7">
            <a:extLst>
              <a:ext uri="{FF2B5EF4-FFF2-40B4-BE49-F238E27FC236}">
                <a16:creationId xmlns:a16="http://schemas.microsoft.com/office/drawing/2014/main" id="{09DBE344-8DF7-4820-BAD4-F8F6C6960B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791200"/>
            <a:ext cx="1841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00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endParaRPr lang="en-US" sz="3600" b="1" dirty="0">
              <a:ea typeface="ヒラギノ明朝 ProN W3" charset="0"/>
              <a:cs typeface="ヒラギノ明朝 ProN W3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9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9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4" grpId="0"/>
      <p:bldP spid="11981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61734B8-B170-4D25-81A6-4C19ECD1B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Low Shoulder Carry</a:t>
            </a:r>
          </a:p>
        </p:txBody>
      </p:sp>
      <p:sp>
        <p:nvSpPr>
          <p:cNvPr id="66563" name="Slide Number Placeholder 1">
            <a:extLst>
              <a:ext uri="{FF2B5EF4-FFF2-40B4-BE49-F238E27FC236}">
                <a16:creationId xmlns:a16="http://schemas.microsoft.com/office/drawing/2014/main" id="{F8A1BF24-548B-46E0-8952-59F41BFD0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BA5BB281-E56A-4968-ACCA-22151733886D}" type="slidenum">
              <a:rPr lang="en-US" altLang="en-US" sz="1000">
                <a:solidFill>
                  <a:schemeClr val="tx1"/>
                </a:solidFill>
              </a:rPr>
              <a:pPr eaLnBrk="1" hangingPunct="1"/>
              <a:t>51</a:t>
            </a:fld>
            <a:endParaRPr lang="en-US" altLang="en-US" sz="1000">
              <a:solidFill>
                <a:schemeClr val="tx1"/>
              </a:solidFill>
            </a:endParaRPr>
          </a:p>
        </p:txBody>
      </p:sp>
      <p:pic>
        <p:nvPicPr>
          <p:cNvPr id="66564" name="Picture 3" descr="F:\Curriculum\Firefighter I\Chapter 12\Chapter 12 Clip Art\12-23.jpg">
            <a:extLst>
              <a:ext uri="{FF2B5EF4-FFF2-40B4-BE49-F238E27FC236}">
                <a16:creationId xmlns:a16="http://schemas.microsoft.com/office/drawing/2014/main" id="{3B8F83F5-D284-4CBA-96A6-1731CF9452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1766888"/>
            <a:ext cx="6553200" cy="3954462"/>
          </a:xfr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F21573-F007-41BE-9134-D5F98D441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High Shoulder (Flat)</a:t>
            </a:r>
          </a:p>
        </p:txBody>
      </p:sp>
      <p:sp>
        <p:nvSpPr>
          <p:cNvPr id="67587" name="Slide Number Placeholder 3">
            <a:extLst>
              <a:ext uri="{FF2B5EF4-FFF2-40B4-BE49-F238E27FC236}">
                <a16:creationId xmlns:a16="http://schemas.microsoft.com/office/drawing/2014/main" id="{C817A555-3D84-4821-B661-81D0F9643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F89DB4C8-8E22-46C9-9283-B886A780CC77}" type="slidenum">
              <a:rPr lang="en-US" altLang="en-US" sz="1000">
                <a:solidFill>
                  <a:schemeClr val="tx1"/>
                </a:solidFill>
              </a:rPr>
              <a:pPr eaLnBrk="1" hangingPunct="1"/>
              <a:t>52</a:t>
            </a:fld>
            <a:endParaRPr lang="en-US" altLang="en-US" sz="1000">
              <a:solidFill>
                <a:schemeClr val="tx1"/>
              </a:solidFill>
            </a:endParaRPr>
          </a:p>
        </p:txBody>
      </p:sp>
      <p:pic>
        <p:nvPicPr>
          <p:cNvPr id="67588" name="Picture 2" descr="F:\Curriculum\Firefighter I\Chapter 12\Chapter 12 Clip Art\12-24.jpg">
            <a:extLst>
              <a:ext uri="{FF2B5EF4-FFF2-40B4-BE49-F238E27FC236}">
                <a16:creationId xmlns:a16="http://schemas.microsoft.com/office/drawing/2014/main" id="{C714E378-2B29-4027-8ED0-18FDD11DD90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1676400"/>
            <a:ext cx="6232525" cy="3890963"/>
          </a:xfr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Content Placeholder 1">
            <a:extLst>
              <a:ext uri="{FF2B5EF4-FFF2-40B4-BE49-F238E27FC236}">
                <a16:creationId xmlns:a16="http://schemas.microsoft.com/office/drawing/2014/main" id="{94BD7EB6-E3AA-48FB-A286-B8E0044AA98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2057400"/>
            <a:ext cx="3116263" cy="4525963"/>
          </a:xfrm>
          <a:noFill/>
        </p:spPr>
      </p:pic>
      <p:sp>
        <p:nvSpPr>
          <p:cNvPr id="55298" name="Title 2">
            <a:extLst>
              <a:ext uri="{FF2B5EF4-FFF2-40B4-BE49-F238E27FC236}">
                <a16:creationId xmlns:a16="http://schemas.microsoft.com/office/drawing/2014/main" id="{C5A1F29E-68DE-4E20-A6C8-84B6635EEDE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en-US"/>
              <a:t>Use proper lifting and lowering techniques to prevent personal injuries.</a:t>
            </a:r>
          </a:p>
        </p:txBody>
      </p:sp>
      <p:sp>
        <p:nvSpPr>
          <p:cNvPr id="68612" name="Slide Number Placeholder 3">
            <a:extLst>
              <a:ext uri="{FF2B5EF4-FFF2-40B4-BE49-F238E27FC236}">
                <a16:creationId xmlns:a16="http://schemas.microsoft.com/office/drawing/2014/main" id="{CCAAE8D0-0D0D-4741-8D86-EC0B47116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000">
                <a:solidFill>
                  <a:schemeClr val="tx1"/>
                </a:solidFill>
              </a:rPr>
              <a:t>12</a:t>
            </a:r>
            <a:r>
              <a:rPr lang="en-US" altLang="en-US" sz="1000">
                <a:solidFill>
                  <a:schemeClr val="tx1"/>
                </a:solidFill>
                <a:cs typeface="Arial" panose="020B0604020202020204" pitchFamily="34" charset="0"/>
              </a:rPr>
              <a:t>–</a:t>
            </a:r>
            <a:fld id="{6FB4F07D-F727-4189-A2E5-01EC7905B6DA}" type="slidenum">
              <a:rPr lang="en-US" altLang="en-US" sz="1000">
                <a:solidFill>
                  <a:schemeClr val="tx1"/>
                </a:solidFill>
              </a:rPr>
              <a:pPr eaLnBrk="1" hangingPunct="1"/>
              <a:t>53</a:t>
            </a:fld>
            <a:endParaRPr lang="en-US" altLang="en-US" sz="1000">
              <a:solidFill>
                <a:schemeClr val="tx1"/>
              </a:solidFill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CA30FF5-D68F-47F0-9640-CF9E27483908}"/>
              </a:ext>
            </a:extLst>
          </p:cNvPr>
          <p:cNvGraphicFramePr/>
          <p:nvPr/>
        </p:nvGraphicFramePr>
        <p:xfrm>
          <a:off x="4029076" y="1496219"/>
          <a:ext cx="4499627" cy="5024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2">
            <a:extLst>
              <a:ext uri="{FF2B5EF4-FFF2-40B4-BE49-F238E27FC236}">
                <a16:creationId xmlns:a16="http://schemas.microsoft.com/office/drawing/2014/main" id="{BCFEE09B-2925-4CC8-8684-E4661A37CBA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457200"/>
            <a:ext cx="7981950" cy="17526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en-US" dirty="0"/>
              <a:t>Ladder Placement and Guidelines for Ladder selection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1AE851-41BC-4849-8E36-1DCC3AE730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latin typeface="Lucida Sans Unicode" panose="020B0602030504020204" pitchFamily="34" charset="0"/>
              </a:rPr>
              <a:t>12</a:t>
            </a:r>
            <a:r>
              <a:rPr lang="en-US" altLang="en-US"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rPr>
              <a:t>–</a:t>
            </a:r>
            <a:fld id="{38894B2C-857C-4393-BC96-D7CAE6A4410F}" type="slidenum">
              <a:rPr lang="en-US" altLang="en-US">
                <a:solidFill>
                  <a:schemeClr val="tx1"/>
                </a:solidFill>
                <a:latin typeface="Lucida Sans Unicode" panose="020B0602030504020204" pitchFamily="34" charset="0"/>
              </a:rPr>
              <a:pPr eaLnBrk="1" hangingPunct="1"/>
              <a:t>54</a:t>
            </a:fld>
            <a:endParaRPr lang="en-US" altLang="en-US">
              <a:solidFill>
                <a:schemeClr val="tx1"/>
              </a:solidFill>
              <a:latin typeface="Lucida Sans Unicode" panose="020B0602030504020204" pitchFamily="34" charset="0"/>
            </a:endParaRPr>
          </a:p>
        </p:txBody>
      </p:sp>
      <p:graphicFrame>
        <p:nvGraphicFramePr>
          <p:cNvPr id="6" name="Content Placeholder 1">
            <a:extLst>
              <a:ext uri="{FF2B5EF4-FFF2-40B4-BE49-F238E27FC236}">
                <a16:creationId xmlns:a16="http://schemas.microsoft.com/office/drawing/2014/main" id="{BBD03481-3653-48EE-A9DA-677813DE223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1" y="1447799"/>
          <a:ext cx="8353424" cy="5286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Number Placeholder 1">
            <a:extLst>
              <a:ext uri="{FF2B5EF4-FFF2-40B4-BE49-F238E27FC236}">
                <a16:creationId xmlns:a16="http://schemas.microsoft.com/office/drawing/2014/main" id="{942328F9-0979-436E-809D-696744CE2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16BF8821-139B-4C12-9FBC-5ED31CFD0E0F}" type="slidenum">
              <a:rPr lang="en-US" altLang="en-US" sz="1000">
                <a:solidFill>
                  <a:schemeClr val="tx1"/>
                </a:solidFill>
              </a:rPr>
              <a:pPr eaLnBrk="1" hangingPunct="1"/>
              <a:t>55</a:t>
            </a:fld>
            <a:endParaRPr lang="en-US" altLang="en-US" sz="1000">
              <a:solidFill>
                <a:schemeClr val="tx1"/>
              </a:solidFill>
            </a:endParaRPr>
          </a:p>
        </p:txBody>
      </p:sp>
      <p:pic>
        <p:nvPicPr>
          <p:cNvPr id="177154" name="Picture 2">
            <a:extLst>
              <a:ext uri="{FF2B5EF4-FFF2-40B4-BE49-F238E27FC236}">
                <a16:creationId xmlns:a16="http://schemas.microsoft.com/office/drawing/2014/main" id="{69DDA964-748B-47AF-AFE8-FF82C3037F7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Number Placeholder 1">
            <a:extLst>
              <a:ext uri="{FF2B5EF4-FFF2-40B4-BE49-F238E27FC236}">
                <a16:creationId xmlns:a16="http://schemas.microsoft.com/office/drawing/2014/main" id="{FD90386B-297A-4523-91DE-2D75808A4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024BFCC5-CF39-4015-9F6B-FC5F3E1C11BB}" type="slidenum">
              <a:rPr lang="en-US" altLang="en-US" sz="1000">
                <a:solidFill>
                  <a:schemeClr val="tx1"/>
                </a:solidFill>
              </a:rPr>
              <a:pPr eaLnBrk="1" hangingPunct="1"/>
              <a:t>56</a:t>
            </a:fld>
            <a:endParaRPr lang="en-US" altLang="en-US" sz="1000">
              <a:solidFill>
                <a:schemeClr val="tx1"/>
              </a:solidFill>
            </a:endParaRPr>
          </a:p>
        </p:txBody>
      </p:sp>
      <p:pic>
        <p:nvPicPr>
          <p:cNvPr id="174082" name="Picture 2">
            <a:extLst>
              <a:ext uri="{FF2B5EF4-FFF2-40B4-BE49-F238E27FC236}">
                <a16:creationId xmlns:a16="http://schemas.microsoft.com/office/drawing/2014/main" id="{101C38A8-86CB-4F60-B244-D44D045D604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Number Placeholder 1">
            <a:extLst>
              <a:ext uri="{FF2B5EF4-FFF2-40B4-BE49-F238E27FC236}">
                <a16:creationId xmlns:a16="http://schemas.microsoft.com/office/drawing/2014/main" id="{CF66C555-6402-4312-AEC2-3347DA381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AA92F2F3-4784-4BF8-A8AF-C9C26DD90891}" type="slidenum">
              <a:rPr lang="en-US" altLang="en-US" sz="1000">
                <a:solidFill>
                  <a:schemeClr val="tx1"/>
                </a:solidFill>
              </a:rPr>
              <a:pPr eaLnBrk="1" hangingPunct="1"/>
              <a:t>57</a:t>
            </a:fld>
            <a:endParaRPr lang="en-US" altLang="en-US" sz="1000">
              <a:solidFill>
                <a:schemeClr val="tx1"/>
              </a:solidFill>
            </a:endParaRPr>
          </a:p>
        </p:txBody>
      </p:sp>
      <p:pic>
        <p:nvPicPr>
          <p:cNvPr id="168962" name="Picture 2">
            <a:extLst>
              <a:ext uri="{FF2B5EF4-FFF2-40B4-BE49-F238E27FC236}">
                <a16:creationId xmlns:a16="http://schemas.microsoft.com/office/drawing/2014/main" id="{D7EDBFC9-0407-490F-87FD-A124E688024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0"/>
            <a:ext cx="57912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2">
            <a:extLst>
              <a:ext uri="{FF2B5EF4-FFF2-40B4-BE49-F238E27FC236}">
                <a16:creationId xmlns:a16="http://schemas.microsoft.com/office/drawing/2014/main" id="{800441A3-8F47-481B-8F8F-6DC4D1E0CE5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742950" y="228600"/>
            <a:ext cx="6905625" cy="9144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en-US" sz="3000"/>
              <a:t>The distance of the butt end from the building is what determines ladder angle.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156FC3-E158-4753-BDD9-5BC1B2E572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latin typeface="Lucida Sans Unicode" panose="020B0602030504020204" pitchFamily="34" charset="0"/>
              </a:rPr>
              <a:t>12</a:t>
            </a:r>
            <a:r>
              <a:rPr lang="en-US" altLang="en-US"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rPr>
              <a:t>–</a:t>
            </a:r>
            <a:fld id="{4167C0E9-BE1C-44D9-9394-1673B4758301}" type="slidenum">
              <a:rPr lang="en-US" altLang="en-US">
                <a:solidFill>
                  <a:schemeClr val="tx1"/>
                </a:solidFill>
                <a:latin typeface="Lucida Sans Unicode" panose="020B0602030504020204" pitchFamily="34" charset="0"/>
              </a:rPr>
              <a:pPr eaLnBrk="1" hangingPunct="1"/>
              <a:t>58</a:t>
            </a:fld>
            <a:endParaRPr lang="en-US" altLang="en-US">
              <a:solidFill>
                <a:schemeClr val="tx1"/>
              </a:solidFill>
              <a:latin typeface="Lucida Sans Unicode" panose="020B0602030504020204" pitchFamily="34" charset="0"/>
            </a:endParaRPr>
          </a:p>
        </p:txBody>
      </p:sp>
      <p:pic>
        <p:nvPicPr>
          <p:cNvPr id="73732" name="Content Placeholder 1">
            <a:extLst>
              <a:ext uri="{FF2B5EF4-FFF2-40B4-BE49-F238E27FC236}">
                <a16:creationId xmlns:a16="http://schemas.microsoft.com/office/drawing/2014/main" id="{B0B37122-443B-4AB6-9B93-976DB42F80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1219200"/>
            <a:ext cx="2613025" cy="3505200"/>
          </a:xfrm>
          <a:noFill/>
        </p:spPr>
      </p:pic>
      <p:pic>
        <p:nvPicPr>
          <p:cNvPr id="73733" name="Content Placeholder 1">
            <a:extLst>
              <a:ext uri="{FF2B5EF4-FFF2-40B4-BE49-F238E27FC236}">
                <a16:creationId xmlns:a16="http://schemas.microsoft.com/office/drawing/2014/main" id="{BF4E28D4-E661-4E22-ACFE-DF8AC30F77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219200"/>
            <a:ext cx="28130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9A460A47-8A62-41B7-B931-BD49A16FF788}"/>
              </a:ext>
            </a:extLst>
          </p:cNvPr>
          <p:cNvSpPr txBox="1">
            <a:spLocks/>
          </p:cNvSpPr>
          <p:nvPr/>
        </p:nvSpPr>
        <p:spPr bwMode="auto">
          <a:xfrm>
            <a:off x="381000" y="5029200"/>
            <a:ext cx="8277225" cy="914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normAutofit fontScale="75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eaLnBrk="0" hangingPunct="0">
              <a:defRPr/>
            </a:pPr>
            <a:r>
              <a:rPr lang="en-US" sz="41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There are several ways to determine proper distance for ladder angles.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Number Placeholder 1">
            <a:extLst>
              <a:ext uri="{FF2B5EF4-FFF2-40B4-BE49-F238E27FC236}">
                <a16:creationId xmlns:a16="http://schemas.microsoft.com/office/drawing/2014/main" id="{AF0F8D80-D8E7-49E0-82C2-E879BCC40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912E9370-8C06-4BEF-980E-7C708E93A991}" type="slidenum">
              <a:rPr lang="en-US" altLang="en-US" sz="1000">
                <a:solidFill>
                  <a:schemeClr val="tx1"/>
                </a:solidFill>
              </a:rPr>
              <a:pPr eaLnBrk="1" hangingPunct="1"/>
              <a:t>59</a:t>
            </a:fld>
            <a:endParaRPr lang="en-US" altLang="en-US" sz="1000">
              <a:solidFill>
                <a:schemeClr val="tx1"/>
              </a:solidFill>
            </a:endParaRPr>
          </a:p>
        </p:txBody>
      </p:sp>
      <p:pic>
        <p:nvPicPr>
          <p:cNvPr id="174082" name="Picture 2">
            <a:extLst>
              <a:ext uri="{FF2B5EF4-FFF2-40B4-BE49-F238E27FC236}">
                <a16:creationId xmlns:a16="http://schemas.microsoft.com/office/drawing/2014/main" id="{8B95A9B7-2E14-403E-9FD9-BD9A7E21043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>
            <a:extLst>
              <a:ext uri="{FF2B5EF4-FFF2-40B4-BE49-F238E27FC236}">
                <a16:creationId xmlns:a16="http://schemas.microsoft.com/office/drawing/2014/main" id="{7ACA9A90-51D4-4D0C-B74D-CDC074DC0D8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457200"/>
            <a:ext cx="7772400" cy="9144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en-US" dirty="0"/>
              <a:t>Ground ladder construction is regulated by two NFPA</a:t>
            </a:r>
            <a:r>
              <a:rPr lang="en-US" baseline="30000" dirty="0"/>
              <a:t>®</a:t>
            </a:r>
            <a:r>
              <a:rPr lang="en-US" dirty="0"/>
              <a:t> standards.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B90D83-2830-49D3-8FB6-B585BE6418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latin typeface="Lucida Sans Unicode" panose="020B0602030504020204" pitchFamily="34" charset="0"/>
              </a:rPr>
              <a:t>12</a:t>
            </a:r>
            <a:r>
              <a:rPr lang="en-US" altLang="en-US"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rPr>
              <a:t>–</a:t>
            </a:r>
            <a:fld id="{5C5822B1-93DC-4307-A75A-0E3E03D9B729}" type="slidenum">
              <a:rPr lang="en-US" altLang="en-US">
                <a:solidFill>
                  <a:schemeClr val="tx1"/>
                </a:solidFill>
                <a:latin typeface="Lucida Sans Unicode" panose="020B0602030504020204" pitchFamily="34" charset="0"/>
              </a:rPr>
              <a:pPr eaLnBrk="1" hangingPunct="1"/>
              <a:t>6</a:t>
            </a:fld>
            <a:endParaRPr lang="en-US" altLang="en-US">
              <a:solidFill>
                <a:schemeClr val="tx1"/>
              </a:solidFill>
              <a:latin typeface="Lucida Sans Unicode" panose="020B0602030504020204" pitchFamily="34" charset="0"/>
            </a:endParaRP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5B239C86-4031-4C19-A1A1-8C509443C92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85800" y="2286000"/>
          <a:ext cx="77724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Number Placeholder 1">
            <a:extLst>
              <a:ext uri="{FF2B5EF4-FFF2-40B4-BE49-F238E27FC236}">
                <a16:creationId xmlns:a16="http://schemas.microsoft.com/office/drawing/2014/main" id="{BD5DC557-D9F8-4FAB-AB35-EC3172D79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2CB2C82A-6174-46F9-BD35-A3DF3932827D}" type="slidenum">
              <a:rPr lang="en-US" altLang="en-US" sz="1000">
                <a:solidFill>
                  <a:schemeClr val="tx1"/>
                </a:solidFill>
              </a:rPr>
              <a:pPr eaLnBrk="1" hangingPunct="1"/>
              <a:t>60</a:t>
            </a:fld>
            <a:endParaRPr lang="en-US" altLang="en-US" sz="1000">
              <a:solidFill>
                <a:schemeClr val="tx1"/>
              </a:solidFill>
            </a:endParaRPr>
          </a:p>
        </p:txBody>
      </p:sp>
      <p:pic>
        <p:nvPicPr>
          <p:cNvPr id="173058" name="Picture 2">
            <a:extLst>
              <a:ext uri="{FF2B5EF4-FFF2-40B4-BE49-F238E27FC236}">
                <a16:creationId xmlns:a16="http://schemas.microsoft.com/office/drawing/2014/main" id="{1BAF3C8C-8485-41AC-AA25-CE2EA5E5C80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0"/>
            <a:ext cx="64008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Number Placeholder 1">
            <a:extLst>
              <a:ext uri="{FF2B5EF4-FFF2-40B4-BE49-F238E27FC236}">
                <a16:creationId xmlns:a16="http://schemas.microsoft.com/office/drawing/2014/main" id="{4299FFBB-164D-4136-BD77-DE4233535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53B8C14A-B0A5-4371-98C2-EFDA95A39725}" type="slidenum">
              <a:rPr lang="en-US" altLang="en-US" sz="1000">
                <a:solidFill>
                  <a:schemeClr val="tx1"/>
                </a:solidFill>
              </a:rPr>
              <a:pPr eaLnBrk="1" hangingPunct="1"/>
              <a:t>61</a:t>
            </a:fld>
            <a:endParaRPr lang="en-US" altLang="en-US" sz="1000">
              <a:solidFill>
                <a:schemeClr val="tx1"/>
              </a:solidFill>
            </a:endParaRPr>
          </a:p>
        </p:txBody>
      </p:sp>
      <p:pic>
        <p:nvPicPr>
          <p:cNvPr id="176130" name="Picture 2">
            <a:extLst>
              <a:ext uri="{FF2B5EF4-FFF2-40B4-BE49-F238E27FC236}">
                <a16:creationId xmlns:a16="http://schemas.microsoft.com/office/drawing/2014/main" id="{3072390F-7FFA-4425-B4BA-5B04814251E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Number Placeholder 1">
            <a:extLst>
              <a:ext uri="{FF2B5EF4-FFF2-40B4-BE49-F238E27FC236}">
                <a16:creationId xmlns:a16="http://schemas.microsoft.com/office/drawing/2014/main" id="{6ECAA096-8932-4EEF-ADED-E59172EEF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ABD1B546-6F7C-4579-B1BD-56B1261DB7F1}" type="slidenum">
              <a:rPr lang="en-US" altLang="en-US" sz="1000">
                <a:solidFill>
                  <a:schemeClr val="tx1"/>
                </a:solidFill>
              </a:rPr>
              <a:pPr eaLnBrk="1" hangingPunct="1"/>
              <a:t>62</a:t>
            </a:fld>
            <a:endParaRPr lang="en-US" altLang="en-US" sz="1000">
              <a:solidFill>
                <a:schemeClr val="tx1"/>
              </a:solidFill>
            </a:endParaRPr>
          </a:p>
        </p:txBody>
      </p:sp>
      <p:pic>
        <p:nvPicPr>
          <p:cNvPr id="178178" name="Picture 2">
            <a:extLst>
              <a:ext uri="{FF2B5EF4-FFF2-40B4-BE49-F238E27FC236}">
                <a16:creationId xmlns:a16="http://schemas.microsoft.com/office/drawing/2014/main" id="{4CB067A3-2B62-4008-B344-3A9AFE0EC6B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Number Placeholder 1">
            <a:extLst>
              <a:ext uri="{FF2B5EF4-FFF2-40B4-BE49-F238E27FC236}">
                <a16:creationId xmlns:a16="http://schemas.microsoft.com/office/drawing/2014/main" id="{CCECFAEE-EE90-4504-9BDE-8E72AA5A9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1FCE3CB4-1E52-442C-AD12-BA71DF4331A1}" type="slidenum">
              <a:rPr lang="en-US" altLang="en-US" sz="1000">
                <a:solidFill>
                  <a:schemeClr val="tx1"/>
                </a:solidFill>
              </a:rPr>
              <a:pPr eaLnBrk="1" hangingPunct="1"/>
              <a:t>63</a:t>
            </a:fld>
            <a:endParaRPr lang="en-US" altLang="en-US" sz="1000">
              <a:solidFill>
                <a:schemeClr val="tx1"/>
              </a:solidFill>
            </a:endParaRPr>
          </a:p>
        </p:txBody>
      </p:sp>
      <p:pic>
        <p:nvPicPr>
          <p:cNvPr id="182274" name="Picture 2">
            <a:extLst>
              <a:ext uri="{FF2B5EF4-FFF2-40B4-BE49-F238E27FC236}">
                <a16:creationId xmlns:a16="http://schemas.microsoft.com/office/drawing/2014/main" id="{94AB7E05-2996-49CB-BD65-652A31F3D7A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4" descr="Pilasters">
            <a:extLst>
              <a:ext uri="{FF2B5EF4-FFF2-40B4-BE49-F238E27FC236}">
                <a16:creationId xmlns:a16="http://schemas.microsoft.com/office/drawing/2014/main" id="{2E10D7D3-A470-4B59-94AD-060840E5D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8373" name="Rectangle 5">
            <a:extLst>
              <a:ext uri="{FF2B5EF4-FFF2-40B4-BE49-F238E27FC236}">
                <a16:creationId xmlns:a16="http://schemas.microsoft.com/office/drawing/2014/main" id="{AA86E772-7518-4891-95E7-2EF04CBB8C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4953000"/>
            <a:ext cx="9858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00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C00000"/>
                </a:solidFill>
                <a:latin typeface="Comic Sans MS" pitchFamily="66" charset="0"/>
                <a:ea typeface="ヒラギノ明朝 ProN W3" charset="0"/>
                <a:cs typeface="ヒラギノ明朝 ProN W3" charset="0"/>
              </a:rPr>
              <a:t>   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">
            <a:extLst>
              <a:ext uri="{FF2B5EF4-FFF2-40B4-BE49-F238E27FC236}">
                <a16:creationId xmlns:a16="http://schemas.microsoft.com/office/drawing/2014/main" id="{A353754C-7760-47AF-A306-F9A11AC6D750}"/>
              </a:ext>
            </a:extLst>
          </p:cNvPr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Number Placeholder 1">
            <a:extLst>
              <a:ext uri="{FF2B5EF4-FFF2-40B4-BE49-F238E27FC236}">
                <a16:creationId xmlns:a16="http://schemas.microsoft.com/office/drawing/2014/main" id="{60EDF1D1-003E-455D-A27F-B17D4BA80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890B4CDD-EFD0-491A-B732-76F70B9D85AA}" type="slidenum">
              <a:rPr lang="en-US" altLang="en-US" sz="1000">
                <a:solidFill>
                  <a:schemeClr val="tx1"/>
                </a:solidFill>
              </a:rPr>
              <a:pPr eaLnBrk="1" hangingPunct="1"/>
              <a:t>66</a:t>
            </a:fld>
            <a:endParaRPr lang="en-US" altLang="en-US" sz="1000">
              <a:solidFill>
                <a:schemeClr val="tx1"/>
              </a:solidFill>
            </a:endParaRPr>
          </a:p>
        </p:txBody>
      </p:sp>
      <p:pic>
        <p:nvPicPr>
          <p:cNvPr id="158722" name="Picture 2">
            <a:extLst>
              <a:ext uri="{FF2B5EF4-FFF2-40B4-BE49-F238E27FC236}">
                <a16:creationId xmlns:a16="http://schemas.microsoft.com/office/drawing/2014/main" id="{6EF7D1B6-6978-4202-BB53-DD105A03385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2">
            <a:extLst>
              <a:ext uri="{FF2B5EF4-FFF2-40B4-BE49-F238E27FC236}">
                <a16:creationId xmlns:a16="http://schemas.microsoft.com/office/drawing/2014/main" id="{243D5410-EDDD-49D0-8999-8111A66E58F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714375" y="400050"/>
            <a:ext cx="8277225" cy="9144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en-US"/>
              <a:t>Several considerations must be addressed before raising a ladder.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46D5D7-102C-45E7-B7DF-64D8455D4A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latin typeface="Lucida Sans Unicode" panose="020B0602030504020204" pitchFamily="34" charset="0"/>
              </a:rPr>
              <a:t>12</a:t>
            </a:r>
            <a:r>
              <a:rPr lang="en-US" altLang="en-US"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rPr>
              <a:t>–</a:t>
            </a:r>
            <a:fld id="{51E938B5-D6DB-41EB-B187-33E33C41A2DB}" type="slidenum">
              <a:rPr lang="en-US" altLang="en-US">
                <a:solidFill>
                  <a:schemeClr val="tx1"/>
                </a:solidFill>
                <a:latin typeface="Lucida Sans Unicode" panose="020B0602030504020204" pitchFamily="34" charset="0"/>
              </a:rPr>
              <a:pPr eaLnBrk="1" hangingPunct="1"/>
              <a:t>67</a:t>
            </a:fld>
            <a:endParaRPr lang="en-US" altLang="en-US">
              <a:solidFill>
                <a:schemeClr val="tx1"/>
              </a:solidFill>
              <a:latin typeface="Lucida Sans Unicode" panose="020B0602030504020204" pitchFamily="34" charset="0"/>
            </a:endParaRPr>
          </a:p>
        </p:txBody>
      </p:sp>
      <p:pic>
        <p:nvPicPr>
          <p:cNvPr id="82948" name="Content Placeholder 1">
            <a:extLst>
              <a:ext uri="{FF2B5EF4-FFF2-40B4-BE49-F238E27FC236}">
                <a16:creationId xmlns:a16="http://schemas.microsoft.com/office/drawing/2014/main" id="{631EAF78-79E2-416B-8675-BFB3680780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5663" y="2638425"/>
            <a:ext cx="7689850" cy="2549525"/>
          </a:xfrm>
          <a:noFill/>
        </p:spPr>
      </p:pic>
      <p:sp>
        <p:nvSpPr>
          <p:cNvPr id="82949" name="Text Box 7">
            <a:extLst>
              <a:ext uri="{FF2B5EF4-FFF2-40B4-BE49-F238E27FC236}">
                <a16:creationId xmlns:a16="http://schemas.microsoft.com/office/drawing/2014/main" id="{2B04BEBD-8D3E-489F-AF48-59C9B5F67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5410200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1800" i="1"/>
              <a:t>(Cont.)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8E0B6A7-E13D-4E34-AC1F-8B701137BA11}"/>
              </a:ext>
            </a:extLst>
          </p:cNvPr>
          <p:cNvGraphicFramePr/>
          <p:nvPr/>
        </p:nvGraphicFramePr>
        <p:xfrm>
          <a:off x="846033" y="1593554"/>
          <a:ext cx="7725399" cy="1115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97D9D218-DBDA-4182-9602-E19813F637BB}"/>
              </a:ext>
            </a:extLst>
          </p:cNvPr>
          <p:cNvGraphicFramePr/>
          <p:nvPr/>
        </p:nvGraphicFramePr>
        <p:xfrm>
          <a:off x="1847850" y="4666308"/>
          <a:ext cx="5638799" cy="1010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Number Placeholder 3">
            <a:extLst>
              <a:ext uri="{FF2B5EF4-FFF2-40B4-BE49-F238E27FC236}">
                <a16:creationId xmlns:a16="http://schemas.microsoft.com/office/drawing/2014/main" id="{DE8FE8C1-D95A-4276-BF4E-D957F2CC4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A45AC9A5-1BDC-44BA-94BD-E30B3D4538C9}" type="slidenum">
              <a:rPr lang="en-US" altLang="en-US" sz="1000">
                <a:solidFill>
                  <a:schemeClr val="tx1"/>
                </a:solidFill>
              </a:rPr>
              <a:pPr eaLnBrk="1" hangingPunct="1"/>
              <a:t>68</a:t>
            </a:fld>
            <a:endParaRPr lang="en-US" altLang="en-US" sz="1000">
              <a:solidFill>
                <a:schemeClr val="tx1"/>
              </a:solidFill>
            </a:endParaRPr>
          </a:p>
        </p:txBody>
      </p:sp>
      <p:pic>
        <p:nvPicPr>
          <p:cNvPr id="52227" name="Content Placeholder 4" descr="DSC02159.JPG">
            <a:extLst>
              <a:ext uri="{FF2B5EF4-FFF2-40B4-BE49-F238E27FC236}">
                <a16:creationId xmlns:a16="http://schemas.microsoft.com/office/drawing/2014/main" id="{8633CBDD-9C6C-4631-BE41-49B3D626578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Number Placeholder 3">
            <a:extLst>
              <a:ext uri="{FF2B5EF4-FFF2-40B4-BE49-F238E27FC236}">
                <a16:creationId xmlns:a16="http://schemas.microsoft.com/office/drawing/2014/main" id="{E02C4094-FFA9-4F2D-AE0C-6930B1BFA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132A10C9-422C-4198-B9A0-8D325C09382A}" type="slidenum">
              <a:rPr lang="en-US" altLang="en-US" sz="1000">
                <a:solidFill>
                  <a:schemeClr val="tx1"/>
                </a:solidFill>
              </a:rPr>
              <a:pPr eaLnBrk="1" hangingPunct="1"/>
              <a:t>69</a:t>
            </a:fld>
            <a:endParaRPr lang="en-US" altLang="en-US" sz="1000">
              <a:solidFill>
                <a:schemeClr val="tx1"/>
              </a:solidFill>
            </a:endParaRPr>
          </a:p>
        </p:txBody>
      </p:sp>
      <p:pic>
        <p:nvPicPr>
          <p:cNvPr id="53251" name="Content Placeholder 4" descr="DSC02157.JPG">
            <a:extLst>
              <a:ext uri="{FF2B5EF4-FFF2-40B4-BE49-F238E27FC236}">
                <a16:creationId xmlns:a16="http://schemas.microsoft.com/office/drawing/2014/main" id="{EB5F1647-4715-4ECD-930E-EF02BFF64D4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>
            <a:extLst>
              <a:ext uri="{FF2B5EF4-FFF2-40B4-BE49-F238E27FC236}">
                <a16:creationId xmlns:a16="http://schemas.microsoft.com/office/drawing/2014/main" id="{3F516959-FD3B-4136-93CD-5726A9559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3D0B856B-350F-4E52-A39B-66CA547DA93A}" type="slidenum">
              <a:rPr lang="en-US" altLang="en-US" sz="1000">
                <a:solidFill>
                  <a:schemeClr val="tx1"/>
                </a:solidFill>
              </a:rPr>
              <a:pPr eaLnBrk="1" hangingPunct="1"/>
              <a:t>7</a:t>
            </a:fld>
            <a:endParaRPr lang="en-US" altLang="en-US" sz="1000">
              <a:solidFill>
                <a:schemeClr val="tx1"/>
              </a:solidFill>
            </a:endParaRPr>
          </a:p>
        </p:txBody>
      </p:sp>
      <p:pic>
        <p:nvPicPr>
          <p:cNvPr id="21507" name="Picture 2" descr="F:\Curriculum\Firefighter I\Chapter 12\Chapter 12 Clip Art\12-2.jpg">
            <a:extLst>
              <a:ext uri="{FF2B5EF4-FFF2-40B4-BE49-F238E27FC236}">
                <a16:creationId xmlns:a16="http://schemas.microsoft.com/office/drawing/2014/main" id="{E5183020-EA67-4C06-B053-D72E3CDAC12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588"/>
            <a:ext cx="9144000" cy="6859588"/>
          </a:xfr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2">
            <a:extLst>
              <a:ext uri="{FF2B5EF4-FFF2-40B4-BE49-F238E27FC236}">
                <a16:creationId xmlns:a16="http://schemas.microsoft.com/office/drawing/2014/main" id="{D2C3B7AE-4685-40AB-A140-1A638A4A413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704850" y="180975"/>
            <a:ext cx="8277225" cy="9144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en-US" sz="3000"/>
              <a:t>Ground ladders must be secured whenever firefighters are climbing or working from the ladder.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E9627E-3DCF-455C-A073-1CE6BC69B3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latin typeface="Lucida Sans Unicode" panose="020B0602030504020204" pitchFamily="34" charset="0"/>
              </a:rPr>
              <a:t>12</a:t>
            </a:r>
            <a:r>
              <a:rPr lang="en-US" altLang="en-US"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rPr>
              <a:t>–</a:t>
            </a:r>
            <a:fld id="{221807AB-F01F-4D1C-AD96-960B6D195443}" type="slidenum">
              <a:rPr lang="en-US" altLang="en-US">
                <a:solidFill>
                  <a:schemeClr val="tx1"/>
                </a:solidFill>
                <a:latin typeface="Lucida Sans Unicode" panose="020B0602030504020204" pitchFamily="34" charset="0"/>
              </a:rPr>
              <a:pPr eaLnBrk="1" hangingPunct="1"/>
              <a:t>70</a:t>
            </a:fld>
            <a:endParaRPr lang="en-US" altLang="en-US">
              <a:solidFill>
                <a:schemeClr val="tx1"/>
              </a:solidFill>
              <a:latin typeface="Lucida Sans Unicode" panose="020B0602030504020204" pitchFamily="34" charset="0"/>
            </a:endParaRP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2FB10770-DAD8-4394-A3FA-C77F015B4BA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85799" y="3524250"/>
          <a:ext cx="8296275" cy="2571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Content Placeholder 1">
            <a:extLst>
              <a:ext uri="{FF2B5EF4-FFF2-40B4-BE49-F238E27FC236}">
                <a16:creationId xmlns:a16="http://schemas.microsoft.com/office/drawing/2014/main" id="{2F2906EB-EA64-4274-9C00-BC9E3B75E6DF}"/>
              </a:ext>
            </a:extLst>
          </p:cNvPr>
          <p:cNvGraphicFramePr>
            <a:graphicFrameLocks/>
          </p:cNvGraphicFramePr>
          <p:nvPr/>
        </p:nvGraphicFramePr>
        <p:xfrm>
          <a:off x="919161" y="1866900"/>
          <a:ext cx="7829551" cy="1885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2">
            <a:extLst>
              <a:ext uri="{FF2B5EF4-FFF2-40B4-BE49-F238E27FC236}">
                <a16:creationId xmlns:a16="http://schemas.microsoft.com/office/drawing/2014/main" id="{2B6E09AB-549A-4223-BF61-75519BFDBC8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704850" y="419100"/>
            <a:ext cx="8277225" cy="9144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en-US"/>
              <a:t>There are several methods that can be used for heeling a ladder.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E5BB94-B01D-4634-AFD4-73FBA385E5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latin typeface="Lucida Sans Unicode" panose="020B0602030504020204" pitchFamily="34" charset="0"/>
              </a:rPr>
              <a:t>12</a:t>
            </a:r>
            <a:r>
              <a:rPr lang="en-US" altLang="en-US"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rPr>
              <a:t>–</a:t>
            </a:r>
            <a:fld id="{79BF5830-2202-43F0-83A8-0AFCB676821F}" type="slidenum">
              <a:rPr lang="en-US" altLang="en-US">
                <a:solidFill>
                  <a:schemeClr val="tx1"/>
                </a:solidFill>
                <a:latin typeface="Lucida Sans Unicode" panose="020B0602030504020204" pitchFamily="34" charset="0"/>
              </a:rPr>
              <a:pPr eaLnBrk="1" hangingPunct="1"/>
              <a:t>71</a:t>
            </a:fld>
            <a:endParaRPr lang="en-US" altLang="en-US">
              <a:solidFill>
                <a:schemeClr val="tx1"/>
              </a:solidFill>
              <a:latin typeface="Lucida Sans Unicode" panose="020B0602030504020204" pitchFamily="34" charset="0"/>
            </a:endParaRPr>
          </a:p>
        </p:txBody>
      </p:sp>
      <p:pic>
        <p:nvPicPr>
          <p:cNvPr id="87044" name="Content Placeholder 1">
            <a:extLst>
              <a:ext uri="{FF2B5EF4-FFF2-40B4-BE49-F238E27FC236}">
                <a16:creationId xmlns:a16="http://schemas.microsoft.com/office/drawing/2014/main" id="{55F2E9A8-AD9A-4761-B0CA-FAADBAFB29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2286000"/>
            <a:ext cx="2895600" cy="4343400"/>
          </a:xfrm>
          <a:noFill/>
        </p:spPr>
      </p:pic>
      <p:pic>
        <p:nvPicPr>
          <p:cNvPr id="87045" name="Picture 4">
            <a:extLst>
              <a:ext uri="{FF2B5EF4-FFF2-40B4-BE49-F238E27FC236}">
                <a16:creationId xmlns:a16="http://schemas.microsoft.com/office/drawing/2014/main" id="{73BD233A-E013-40A0-9324-A60FDFBF0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057400"/>
            <a:ext cx="3200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Number Placeholder 1">
            <a:extLst>
              <a:ext uri="{FF2B5EF4-FFF2-40B4-BE49-F238E27FC236}">
                <a16:creationId xmlns:a16="http://schemas.microsoft.com/office/drawing/2014/main" id="{4CCD08DB-1800-452B-9C7F-A4BD359EB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D172C2A6-11EF-4290-8E77-CC3ECAC4D3E2}" type="slidenum">
              <a:rPr lang="en-US" altLang="en-US" sz="1000">
                <a:solidFill>
                  <a:schemeClr val="tx1"/>
                </a:solidFill>
              </a:rPr>
              <a:pPr eaLnBrk="1" hangingPunct="1"/>
              <a:t>72</a:t>
            </a:fld>
            <a:endParaRPr lang="en-US" altLang="en-US" sz="1000">
              <a:solidFill>
                <a:schemeClr val="tx1"/>
              </a:solidFill>
            </a:endParaRPr>
          </a:p>
        </p:txBody>
      </p:sp>
      <p:pic>
        <p:nvPicPr>
          <p:cNvPr id="175106" name="Picture 2">
            <a:extLst>
              <a:ext uri="{FF2B5EF4-FFF2-40B4-BE49-F238E27FC236}">
                <a16:creationId xmlns:a16="http://schemas.microsoft.com/office/drawing/2014/main" id="{88B6B424-7378-49E1-B0F4-FFE9D042FA6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0"/>
            <a:ext cx="54864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Number Placeholder 1">
            <a:extLst>
              <a:ext uri="{FF2B5EF4-FFF2-40B4-BE49-F238E27FC236}">
                <a16:creationId xmlns:a16="http://schemas.microsoft.com/office/drawing/2014/main" id="{AFD5B0EB-79AF-4A9E-AC94-5F23C5DF6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D73F6A07-6C23-412F-8BC9-464BFF49752B}" type="slidenum">
              <a:rPr lang="en-US" altLang="en-US" sz="1000">
                <a:solidFill>
                  <a:schemeClr val="tx1"/>
                </a:solidFill>
              </a:rPr>
              <a:pPr eaLnBrk="1" hangingPunct="1"/>
              <a:t>73</a:t>
            </a:fld>
            <a:endParaRPr lang="en-US" altLang="en-US" sz="1000">
              <a:solidFill>
                <a:schemeClr val="tx1"/>
              </a:solidFill>
            </a:endParaRPr>
          </a:p>
        </p:txBody>
      </p:sp>
      <p:pic>
        <p:nvPicPr>
          <p:cNvPr id="6" name="Picture 2" descr="http://farm6.static.flickr.com/5302/5591162521_93e46b9f13.jpg">
            <a:extLst>
              <a:ext uri="{FF2B5EF4-FFF2-40B4-BE49-F238E27FC236}">
                <a16:creationId xmlns:a16="http://schemas.microsoft.com/office/drawing/2014/main" id="{67FA1D8F-D9AE-48F2-ABF9-E434688D1081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05000" y="152400"/>
            <a:ext cx="5257800" cy="6062662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2">
            <a:extLst>
              <a:ext uri="{FF2B5EF4-FFF2-40B4-BE49-F238E27FC236}">
                <a16:creationId xmlns:a16="http://schemas.microsoft.com/office/drawing/2014/main" id="{96A46C48-167F-42E5-9D43-DE1DAF71408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704850" y="419100"/>
            <a:ext cx="8258175" cy="26289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dirty="0"/>
              <a:t>Tying in secures the ladder to a fixed object and should be done if possible.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0C5E18-5D15-4EC9-89BB-2BE2FB8C65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latin typeface="Lucida Sans Unicode" panose="020B0602030504020204" pitchFamily="34" charset="0"/>
              </a:rPr>
              <a:t>12</a:t>
            </a:r>
            <a:r>
              <a:rPr lang="en-US" altLang="en-US"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rPr>
              <a:t>–</a:t>
            </a:r>
            <a:fld id="{0121AF42-D72D-4977-BC0C-157EF8E25A8A}" type="slidenum">
              <a:rPr lang="en-US" altLang="en-US">
                <a:solidFill>
                  <a:schemeClr val="tx1"/>
                </a:solidFill>
                <a:latin typeface="Lucida Sans Unicode" panose="020B0602030504020204" pitchFamily="34" charset="0"/>
              </a:rPr>
              <a:pPr eaLnBrk="1" hangingPunct="1"/>
              <a:t>74</a:t>
            </a:fld>
            <a:endParaRPr lang="en-US" altLang="en-US">
              <a:solidFill>
                <a:schemeClr val="tx1"/>
              </a:solidFill>
              <a:latin typeface="Lucida Sans Unicode" panose="020B0602030504020204" pitchFamily="34" charset="0"/>
            </a:endParaRPr>
          </a:p>
        </p:txBody>
      </p:sp>
      <p:pic>
        <p:nvPicPr>
          <p:cNvPr id="90116" name="Content Placeholder 1">
            <a:extLst>
              <a:ext uri="{FF2B5EF4-FFF2-40B4-BE49-F238E27FC236}">
                <a16:creationId xmlns:a16="http://schemas.microsoft.com/office/drawing/2014/main" id="{3359FD56-8387-4276-A4D1-F88D618505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2209800"/>
            <a:ext cx="2895600" cy="4343400"/>
          </a:xfrm>
          <a:noFill/>
        </p:spPr>
      </p:pic>
      <p:pic>
        <p:nvPicPr>
          <p:cNvPr id="90117" name="Picture 2" descr="Image result for tying off fire service ladders">
            <a:extLst>
              <a:ext uri="{FF2B5EF4-FFF2-40B4-BE49-F238E27FC236}">
                <a16:creationId xmlns:a16="http://schemas.microsoft.com/office/drawing/2014/main" id="{B848F395-885F-4E13-94CD-50990FD15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667000"/>
            <a:ext cx="3248025" cy="361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Number Placeholder 1">
            <a:extLst>
              <a:ext uri="{FF2B5EF4-FFF2-40B4-BE49-F238E27FC236}">
                <a16:creationId xmlns:a16="http://schemas.microsoft.com/office/drawing/2014/main" id="{AEB339B9-00FB-46B6-A3B6-1059ECDD8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B7692B17-EF76-47C0-94E1-CB8152E38425}" type="slidenum">
              <a:rPr lang="en-US" altLang="en-US" sz="1000">
                <a:solidFill>
                  <a:schemeClr val="tx1"/>
                </a:solidFill>
              </a:rPr>
              <a:pPr eaLnBrk="1" hangingPunct="1"/>
              <a:t>75</a:t>
            </a:fld>
            <a:endParaRPr lang="en-US" altLang="en-US" sz="1000">
              <a:solidFill>
                <a:schemeClr val="tx1"/>
              </a:solidFill>
            </a:endParaRPr>
          </a:p>
        </p:txBody>
      </p:sp>
      <p:pic>
        <p:nvPicPr>
          <p:cNvPr id="167938" name="Picture 2">
            <a:extLst>
              <a:ext uri="{FF2B5EF4-FFF2-40B4-BE49-F238E27FC236}">
                <a16:creationId xmlns:a16="http://schemas.microsoft.com/office/drawing/2014/main" id="{CAD06484-AAF4-4731-B075-6F4D9BC6401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Division Wall">
            <a:extLst>
              <a:ext uri="{FF2B5EF4-FFF2-40B4-BE49-F238E27FC236}">
                <a16:creationId xmlns:a16="http://schemas.microsoft.com/office/drawing/2014/main" id="{AE14FCB4-EFE9-4AEA-B8F8-334D3B49F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990600"/>
            <a:ext cx="3581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1">
            <a:extLst>
              <a:ext uri="{FF2B5EF4-FFF2-40B4-BE49-F238E27FC236}">
                <a16:creationId xmlns:a16="http://schemas.microsoft.com/office/drawing/2014/main" id="{EEDE3FD8-C104-4F1D-93AC-DA8E9BD4A202}"/>
              </a:ext>
            </a:extLst>
          </p:cNvPr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685800"/>
            <a:ext cx="5334000" cy="4495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1">
            <a:extLst>
              <a:ext uri="{FF2B5EF4-FFF2-40B4-BE49-F238E27FC236}">
                <a16:creationId xmlns:a16="http://schemas.microsoft.com/office/drawing/2014/main" id="{4F159755-66E0-46E8-857D-AACD1463063B}"/>
              </a:ext>
            </a:extLst>
          </p:cNvPr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Number Placeholder 1">
            <a:extLst>
              <a:ext uri="{FF2B5EF4-FFF2-40B4-BE49-F238E27FC236}">
                <a16:creationId xmlns:a16="http://schemas.microsoft.com/office/drawing/2014/main" id="{3F8A6496-4254-4D32-89F7-81DFC8E1C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84F69798-B305-4813-9DB3-6D82AFB07F89}" type="slidenum">
              <a:rPr lang="en-US" altLang="en-US" sz="1000">
                <a:solidFill>
                  <a:schemeClr val="tx1"/>
                </a:solidFill>
              </a:rPr>
              <a:pPr eaLnBrk="1" hangingPunct="1"/>
              <a:t>78</a:t>
            </a:fld>
            <a:endParaRPr lang="en-US" altLang="en-US" sz="1000">
              <a:solidFill>
                <a:schemeClr val="tx1"/>
              </a:solidFill>
            </a:endParaRPr>
          </a:p>
        </p:txBody>
      </p:sp>
      <p:pic>
        <p:nvPicPr>
          <p:cNvPr id="49155" name="Content Placeholder 4" descr="DSC_0025.JPG">
            <a:extLst>
              <a:ext uri="{FF2B5EF4-FFF2-40B4-BE49-F238E27FC236}">
                <a16:creationId xmlns:a16="http://schemas.microsoft.com/office/drawing/2014/main" id="{0CAE7087-1067-4032-ADA0-EEB01635562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>
            <a:extLst>
              <a:ext uri="{FF2B5EF4-FFF2-40B4-BE49-F238E27FC236}">
                <a16:creationId xmlns:a16="http://schemas.microsoft.com/office/drawing/2014/main" id="{72E09CF4-52BD-4715-95EF-5355CDC975E5}"/>
              </a:ext>
            </a:extLst>
          </p:cNvPr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3">
            <a:extLst>
              <a:ext uri="{FF2B5EF4-FFF2-40B4-BE49-F238E27FC236}">
                <a16:creationId xmlns:a16="http://schemas.microsoft.com/office/drawing/2014/main" id="{FDC8FDEE-9B88-4971-9932-99F31CDF4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8FA6ADAC-E5C2-4C76-8409-B0E115271A91}" type="slidenum">
              <a:rPr lang="en-US" altLang="en-US" sz="1000">
                <a:solidFill>
                  <a:schemeClr val="tx1"/>
                </a:solidFill>
              </a:rPr>
              <a:pPr eaLnBrk="1" hangingPunct="1"/>
              <a:t>8</a:t>
            </a:fld>
            <a:endParaRPr lang="en-US" altLang="en-US" sz="1000">
              <a:solidFill>
                <a:schemeClr val="tx1"/>
              </a:solidFill>
            </a:endParaRPr>
          </a:p>
        </p:txBody>
      </p:sp>
      <p:pic>
        <p:nvPicPr>
          <p:cNvPr id="22531" name="Picture 2" descr="F:\Curriculum\Firefighter I\Chapter 12\Chapter 12 Clip Art\12-3.jpg">
            <a:extLst>
              <a:ext uri="{FF2B5EF4-FFF2-40B4-BE49-F238E27FC236}">
                <a16:creationId xmlns:a16="http://schemas.microsoft.com/office/drawing/2014/main" id="{A0AEB7E0-948B-455E-9912-833FFE417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1">
            <a:extLst>
              <a:ext uri="{FF2B5EF4-FFF2-40B4-BE49-F238E27FC236}">
                <a16:creationId xmlns:a16="http://schemas.microsoft.com/office/drawing/2014/main" id="{F7140FB7-09FF-4C1C-BA1F-8A1430BF721D}"/>
              </a:ext>
            </a:extLst>
          </p:cNvPr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8850" name="Rectangle 2">
            <a:extLst>
              <a:ext uri="{FF2B5EF4-FFF2-40B4-BE49-F238E27FC236}">
                <a16:creationId xmlns:a16="http://schemas.microsoft.com/office/drawing/2014/main" id="{1B01FDD5-FC12-4BAD-8E81-A4CABAE235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3962400"/>
            <a:ext cx="7467600" cy="762000"/>
          </a:xfrm>
          <a:effectLst>
            <a:outerShdw dist="38099" dir="2700000" algn="ctr" rotWithShape="0">
              <a:schemeClr val="bg2">
                <a:alpha val="75000"/>
              </a:schemeClr>
            </a:outerShdw>
          </a:effectLst>
        </p:spPr>
        <p:txBody>
          <a:bodyPr rIns="81279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FFFF00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endParaRPr lang="en-US" dirty="0">
              <a:solidFill>
                <a:srgbClr val="FFFF00"/>
              </a:solidFill>
              <a:latin typeface="Arial" charset="0"/>
              <a:ea typeface="ヒラギノ角ゴ ProN W6" charset="0"/>
              <a:cs typeface="ヒラギノ角ゴ ProN W6" charset="0"/>
              <a:sym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Number Placeholder 1">
            <a:extLst>
              <a:ext uri="{FF2B5EF4-FFF2-40B4-BE49-F238E27FC236}">
                <a16:creationId xmlns:a16="http://schemas.microsoft.com/office/drawing/2014/main" id="{3D43C2D7-43B6-4D74-9869-4099403C9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B38CE8A2-A5A0-4998-A840-D8BF3CCACCA1}" type="slidenum">
              <a:rPr lang="en-US" altLang="en-US" sz="1000">
                <a:solidFill>
                  <a:schemeClr val="tx1"/>
                </a:solidFill>
              </a:rPr>
              <a:pPr eaLnBrk="1" hangingPunct="1"/>
              <a:t>81</a:t>
            </a:fld>
            <a:endParaRPr lang="en-US" altLang="en-US" sz="1000">
              <a:solidFill>
                <a:schemeClr val="tx1"/>
              </a:solidFill>
            </a:endParaRPr>
          </a:p>
        </p:txBody>
      </p:sp>
      <p:pic>
        <p:nvPicPr>
          <p:cNvPr id="165890" name="Picture 2">
            <a:extLst>
              <a:ext uri="{FF2B5EF4-FFF2-40B4-BE49-F238E27FC236}">
                <a16:creationId xmlns:a16="http://schemas.microsoft.com/office/drawing/2014/main" id="{DF859BAB-BE93-4665-91B0-67428497814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6096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2">
            <a:extLst>
              <a:ext uri="{FF2B5EF4-FFF2-40B4-BE49-F238E27FC236}">
                <a16:creationId xmlns:a16="http://schemas.microsoft.com/office/drawing/2014/main" id="{61E100D6-3526-4261-8C09-54F4DB7F309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704850" y="209550"/>
            <a:ext cx="7191375" cy="9144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en-US" sz="3000"/>
              <a:t>Firefighters may be required to work with both hands while standing on a ground ladder.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253606-F37A-4B5F-AC13-C5EE7A6DC0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latin typeface="Lucida Sans Unicode" panose="020B0602030504020204" pitchFamily="34" charset="0"/>
              </a:rPr>
              <a:t>12</a:t>
            </a:r>
            <a:r>
              <a:rPr lang="en-US" altLang="en-US"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rPr>
              <a:t>–</a:t>
            </a:r>
            <a:fld id="{7BD35054-539C-4EFE-A182-5D77C38DE8E1}" type="slidenum">
              <a:rPr lang="en-US" altLang="en-US">
                <a:solidFill>
                  <a:schemeClr val="tx1"/>
                </a:solidFill>
                <a:latin typeface="Lucida Sans Unicode" panose="020B0602030504020204" pitchFamily="34" charset="0"/>
              </a:rPr>
              <a:pPr eaLnBrk="1" hangingPunct="1"/>
              <a:t>82</a:t>
            </a:fld>
            <a:endParaRPr lang="en-US" altLang="en-US">
              <a:solidFill>
                <a:schemeClr val="tx1"/>
              </a:solidFill>
              <a:latin typeface="Lucida Sans Unicode" panose="020B0602030504020204" pitchFamily="34" charset="0"/>
            </a:endParaRPr>
          </a:p>
        </p:txBody>
      </p:sp>
      <p:pic>
        <p:nvPicPr>
          <p:cNvPr id="98308" name="Content Placeholder 1">
            <a:extLst>
              <a:ext uri="{FF2B5EF4-FFF2-40B4-BE49-F238E27FC236}">
                <a16:creationId xmlns:a16="http://schemas.microsoft.com/office/drawing/2014/main" id="{39A73481-DF6F-407B-9BC7-27E3C54EB7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752600"/>
            <a:ext cx="3127375" cy="4795838"/>
          </a:xfrm>
          <a:noFill/>
        </p:spPr>
      </p:pic>
      <p:pic>
        <p:nvPicPr>
          <p:cNvPr id="98309" name="Content Placeholder 1">
            <a:extLst>
              <a:ext uri="{FF2B5EF4-FFF2-40B4-BE49-F238E27FC236}">
                <a16:creationId xmlns:a16="http://schemas.microsoft.com/office/drawing/2014/main" id="{5A9A6615-9122-4F9C-8944-F935353AD7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00"/>
            <a:ext cx="2914650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Number Placeholder 1">
            <a:extLst>
              <a:ext uri="{FF2B5EF4-FFF2-40B4-BE49-F238E27FC236}">
                <a16:creationId xmlns:a16="http://schemas.microsoft.com/office/drawing/2014/main" id="{852A9910-A818-4E1F-B9E2-AE84E5F75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2D746E71-A224-4038-B418-1C4A1D7F440D}" type="slidenum">
              <a:rPr lang="en-US" altLang="en-US" sz="1000">
                <a:solidFill>
                  <a:schemeClr val="tx1"/>
                </a:solidFill>
              </a:rPr>
              <a:pPr eaLnBrk="1" hangingPunct="1"/>
              <a:t>83</a:t>
            </a:fld>
            <a:endParaRPr lang="en-US" altLang="en-US" sz="1000">
              <a:solidFill>
                <a:schemeClr val="tx1"/>
              </a:solidFill>
            </a:endParaRPr>
          </a:p>
        </p:txBody>
      </p:sp>
      <p:pic>
        <p:nvPicPr>
          <p:cNvPr id="181250" name="Picture 2">
            <a:extLst>
              <a:ext uri="{FF2B5EF4-FFF2-40B4-BE49-F238E27FC236}">
                <a16:creationId xmlns:a16="http://schemas.microsoft.com/office/drawing/2014/main" id="{C7B584FC-3329-402C-8A82-4FBA6A36D7C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>
            <a:extLst>
              <a:ext uri="{FF2B5EF4-FFF2-40B4-BE49-F238E27FC236}">
                <a16:creationId xmlns:a16="http://schemas.microsoft.com/office/drawing/2014/main" id="{0B6B1888-92D3-4D61-BCBE-0EA70D7B6F2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sz="6000"/>
              <a:t>WARNING!</a:t>
            </a:r>
          </a:p>
        </p:txBody>
      </p:sp>
      <p:sp>
        <p:nvSpPr>
          <p:cNvPr id="100355" name="Text Placeholder 2">
            <a:extLst>
              <a:ext uri="{FF2B5EF4-FFF2-40B4-BE49-F238E27FC236}">
                <a16:creationId xmlns:a16="http://schemas.microsoft.com/office/drawing/2014/main" id="{223788C7-5A03-4827-915A-DD56AE6625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/>
            <a:r>
              <a:rPr lang="en-US" altLang="en-US"/>
              <a:t>Use a leg lock only when working from a ground ladder. </a:t>
            </a:r>
          </a:p>
          <a:p>
            <a:pPr marL="0" indent="0"/>
            <a:r>
              <a:rPr lang="en-US" altLang="en-US"/>
              <a:t>Never use a leg lock on an aerial ladder. Extending or retracting the ladder could result in serious injury.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D2CB93-DE3D-4E27-ADB3-A5F357403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latin typeface="Lucida Sans Unicode" panose="020B0602030504020204" pitchFamily="34" charset="0"/>
              </a:rPr>
              <a:t>12</a:t>
            </a:r>
            <a:r>
              <a:rPr lang="en-US" altLang="en-US"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rPr>
              <a:t>–</a:t>
            </a:r>
            <a:fld id="{8E15247A-76DE-4EA6-9F23-7227FECF47A5}" type="slidenum">
              <a:rPr lang="en-US" altLang="en-US">
                <a:solidFill>
                  <a:schemeClr val="tx1"/>
                </a:solidFill>
                <a:latin typeface="Lucida Sans Unicode" panose="020B0602030504020204" pitchFamily="34" charset="0"/>
              </a:rPr>
              <a:pPr eaLnBrk="1" hangingPunct="1"/>
              <a:t>84</a:t>
            </a:fld>
            <a:endParaRPr lang="en-US" altLang="en-US">
              <a:solidFill>
                <a:schemeClr val="tx1"/>
              </a:solidFill>
              <a:latin typeface="Lucida Sans Unicode" panose="020B0602030504020204" pitchFamily="34" charset="0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1">
            <a:extLst>
              <a:ext uri="{FF2B5EF4-FFF2-40B4-BE49-F238E27FC236}">
                <a16:creationId xmlns:a16="http://schemas.microsoft.com/office/drawing/2014/main" id="{7C1E4B19-36AB-4F6B-B840-BDE57FE5FAF3}"/>
              </a:ext>
            </a:extLst>
          </p:cNvPr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Number Placeholder 1">
            <a:extLst>
              <a:ext uri="{FF2B5EF4-FFF2-40B4-BE49-F238E27FC236}">
                <a16:creationId xmlns:a16="http://schemas.microsoft.com/office/drawing/2014/main" id="{718C7471-D44F-4D55-9C66-7ED80DA17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24743806-AE8D-45E1-8591-A1B6B21ED7E2}" type="slidenum">
              <a:rPr lang="en-US" altLang="en-US" sz="1000">
                <a:solidFill>
                  <a:schemeClr val="tx1"/>
                </a:solidFill>
              </a:rPr>
              <a:pPr eaLnBrk="1" hangingPunct="1"/>
              <a:t>86</a:t>
            </a:fld>
            <a:endParaRPr lang="en-US" altLang="en-US" sz="1000">
              <a:solidFill>
                <a:schemeClr val="tx1"/>
              </a:solidFill>
            </a:endParaRPr>
          </a:p>
        </p:txBody>
      </p:sp>
      <p:pic>
        <p:nvPicPr>
          <p:cNvPr id="5" name="Content Placeholder 4" descr="002.jpg">
            <a:extLst>
              <a:ext uri="{FF2B5EF4-FFF2-40B4-BE49-F238E27FC236}">
                <a16:creationId xmlns:a16="http://schemas.microsoft.com/office/drawing/2014/main" id="{1EB5A839-0598-4545-8126-CACB5C97897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838200" y="0"/>
            <a:ext cx="7467600" cy="685800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1">
            <a:extLst>
              <a:ext uri="{FF2B5EF4-FFF2-40B4-BE49-F238E27FC236}">
                <a16:creationId xmlns:a16="http://schemas.microsoft.com/office/drawing/2014/main" id="{26D3E498-E39A-4C6C-BFDB-0BF653BA2DB3}"/>
              </a:ext>
            </a:extLst>
          </p:cNvPr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Number Placeholder 3">
            <a:extLst>
              <a:ext uri="{FF2B5EF4-FFF2-40B4-BE49-F238E27FC236}">
                <a16:creationId xmlns:a16="http://schemas.microsoft.com/office/drawing/2014/main" id="{DCBEFA3E-370E-4D56-93A6-708E365E0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D930C7C5-D6FA-4B6E-9E96-FEC8CA3DBBD7}" type="slidenum">
              <a:rPr lang="en-US" altLang="en-US" sz="1000">
                <a:solidFill>
                  <a:schemeClr val="tx1"/>
                </a:solidFill>
              </a:rPr>
              <a:pPr eaLnBrk="1" hangingPunct="1"/>
              <a:t>88</a:t>
            </a:fld>
            <a:endParaRPr lang="en-US" altLang="en-US" sz="1000">
              <a:solidFill>
                <a:schemeClr val="tx1"/>
              </a:solidFill>
            </a:endParaRP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2CC2B6C9-923B-46A6-A0A5-71BB4D221869}"/>
              </a:ext>
            </a:extLst>
          </p:cNvPr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1">
            <a:extLst>
              <a:ext uri="{FF2B5EF4-FFF2-40B4-BE49-F238E27FC236}">
                <a16:creationId xmlns:a16="http://schemas.microsoft.com/office/drawing/2014/main" id="{95FD2233-DC88-4519-B8A9-CAAA569FB7D0}"/>
              </a:ext>
            </a:extLst>
          </p:cNvPr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1">
            <a:extLst>
              <a:ext uri="{FF2B5EF4-FFF2-40B4-BE49-F238E27FC236}">
                <a16:creationId xmlns:a16="http://schemas.microsoft.com/office/drawing/2014/main" id="{77CE3E35-5B99-41F1-B2EF-903CE6188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D21C72BB-E7AC-4895-A169-3A31CE51BE56}" type="slidenum">
              <a:rPr lang="en-US" altLang="en-US" sz="1000">
                <a:solidFill>
                  <a:schemeClr val="tx1"/>
                </a:solidFill>
              </a:rPr>
              <a:pPr eaLnBrk="1" hangingPunct="1"/>
              <a:t>9</a:t>
            </a:fld>
            <a:endParaRPr lang="en-US" altLang="en-US" sz="1000">
              <a:solidFill>
                <a:schemeClr val="tx1"/>
              </a:solidFill>
            </a:endParaRPr>
          </a:p>
        </p:txBody>
      </p:sp>
      <p:pic>
        <p:nvPicPr>
          <p:cNvPr id="23555" name="Picture 2" descr="F:\Curriculum\Firefighter I\Chapter 12\Chapter 12 Clip Art\12-5.jpg">
            <a:extLst>
              <a:ext uri="{FF2B5EF4-FFF2-40B4-BE49-F238E27FC236}">
                <a16:creationId xmlns:a16="http://schemas.microsoft.com/office/drawing/2014/main" id="{000E853B-4134-43B8-9F78-858D7A71A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3048000" cy="416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3" descr="F:\Curriculum\Firefighter I\Chapter 12\Chapter 12 Clip Art\12-6.jpg">
            <a:extLst>
              <a:ext uri="{FF2B5EF4-FFF2-40B4-BE49-F238E27FC236}">
                <a16:creationId xmlns:a16="http://schemas.microsoft.com/office/drawing/2014/main" id="{07A52DAC-527F-40F4-91A4-F8978A776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609600"/>
            <a:ext cx="1524000" cy="585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4" descr="F:\Curriculum\Firefighter I\Chapter 12\Chapter 12 Clip Art\12-7.jpg">
            <a:extLst>
              <a:ext uri="{FF2B5EF4-FFF2-40B4-BE49-F238E27FC236}">
                <a16:creationId xmlns:a16="http://schemas.microsoft.com/office/drawing/2014/main" id="{2615AC92-ECA3-4704-816D-B13C074B3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525" y="228600"/>
            <a:ext cx="32924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Number Placeholder 3">
            <a:extLst>
              <a:ext uri="{FF2B5EF4-FFF2-40B4-BE49-F238E27FC236}">
                <a16:creationId xmlns:a16="http://schemas.microsoft.com/office/drawing/2014/main" id="{FBDB2CAC-F7CF-4785-AF84-76F656651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C97DEB79-ABB8-41A1-8482-A8CC1D46698B}" type="slidenum">
              <a:rPr lang="en-US" altLang="en-US" sz="1000">
                <a:solidFill>
                  <a:schemeClr val="tx1"/>
                </a:solidFill>
              </a:rPr>
              <a:pPr eaLnBrk="1" hangingPunct="1"/>
              <a:t>90</a:t>
            </a:fld>
            <a:endParaRPr lang="en-US" altLang="en-US" sz="1000">
              <a:solidFill>
                <a:schemeClr val="tx1"/>
              </a:solidFill>
            </a:endParaRPr>
          </a:p>
        </p:txBody>
      </p:sp>
      <p:pic>
        <p:nvPicPr>
          <p:cNvPr id="106499" name="Picture 2">
            <a:extLst>
              <a:ext uri="{FF2B5EF4-FFF2-40B4-BE49-F238E27FC236}">
                <a16:creationId xmlns:a16="http://schemas.microsoft.com/office/drawing/2014/main" id="{12943A78-F431-4A0D-A348-F8A7FF039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04800"/>
            <a:ext cx="7543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1">
            <a:extLst>
              <a:ext uri="{FF2B5EF4-FFF2-40B4-BE49-F238E27FC236}">
                <a16:creationId xmlns:a16="http://schemas.microsoft.com/office/drawing/2014/main" id="{40672671-10F8-485E-A261-19283FA195A6}"/>
              </a:ext>
            </a:extLst>
          </p:cNvPr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195B5874-FA3A-412C-A40F-422F778FBB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6934200" cy="1447800"/>
          </a:xfrm>
          <a:effectLst>
            <a:outerShdw dist="38099" dir="2700000" algn="ctr" rotWithShape="0">
              <a:srgbClr val="FFFF00">
                <a:alpha val="75000"/>
              </a:srgbClr>
            </a:outerShdw>
          </a:effectLst>
        </p:spPr>
        <p:txBody>
          <a:bodyPr rIns="81279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C00000"/>
                </a:solidFill>
                <a:latin typeface="Comic Sans MS" pitchFamily="66" charset="0"/>
                <a:cs typeface="Arial" charset="0"/>
                <a:sym typeface="Arial" charset="0"/>
              </a:rPr>
              <a:t>        Ladder</a:t>
            </a:r>
            <a:endParaRPr lang="en-US" dirty="0">
              <a:solidFill>
                <a:srgbClr val="C00000"/>
              </a:solidFill>
              <a:latin typeface="Comic Sans MS" pitchFamily="66" charset="0"/>
              <a:ea typeface="ヒラギノ角ゴ ProN W6" charset="0"/>
              <a:cs typeface="ヒラギノ角ゴ ProN W6" charset="0"/>
              <a:sym typeface="Arial" charset="0"/>
            </a:endParaRPr>
          </a:p>
        </p:txBody>
      </p:sp>
      <p:sp>
        <p:nvSpPr>
          <p:cNvPr id="38915" name="AutoShape 3">
            <a:extLst>
              <a:ext uri="{FF2B5EF4-FFF2-40B4-BE49-F238E27FC236}">
                <a16:creationId xmlns:a16="http://schemas.microsoft.com/office/drawing/2014/main" id="{688ABEA9-6695-45F0-98D7-0EC82557CCA1}"/>
              </a:ext>
            </a:extLst>
          </p:cNvPr>
          <p:cNvSpPr>
            <a:spLocks/>
          </p:cNvSpPr>
          <p:nvPr/>
        </p:nvSpPr>
        <p:spPr bwMode="auto">
          <a:xfrm>
            <a:off x="4267200" y="1219200"/>
            <a:ext cx="1371600" cy="304800"/>
          </a:xfrm>
          <a:prstGeom prst="rightArrow">
            <a:avLst>
              <a:gd name="adj1" fmla="val 50000"/>
              <a:gd name="adj2" fmla="val 112500"/>
            </a:avLst>
          </a:prstGeom>
          <a:gradFill rotWithShape="0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0" scaled="1"/>
          </a:gra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38099" dir="2700000" algn="ctr" rotWithShape="0">
              <a:srgbClr val="FFFF00">
                <a:alpha val="75000"/>
              </a:srgb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 dirty="0"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Number Placeholder 3">
            <a:extLst>
              <a:ext uri="{FF2B5EF4-FFF2-40B4-BE49-F238E27FC236}">
                <a16:creationId xmlns:a16="http://schemas.microsoft.com/office/drawing/2014/main" id="{E0858EAD-9997-4C72-A270-CB97E0B48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EA9EA62C-B0A9-4035-849A-DD8667593E3E}" type="slidenum">
              <a:rPr lang="en-US" altLang="en-US" sz="1000">
                <a:solidFill>
                  <a:schemeClr val="tx1"/>
                </a:solidFill>
              </a:rPr>
              <a:pPr eaLnBrk="1" hangingPunct="1"/>
              <a:t>92</a:t>
            </a:fld>
            <a:endParaRPr lang="en-US" altLang="en-US" sz="1000">
              <a:solidFill>
                <a:schemeClr val="tx1"/>
              </a:solidFill>
            </a:endParaRPr>
          </a:p>
        </p:txBody>
      </p:sp>
      <p:pic>
        <p:nvPicPr>
          <p:cNvPr id="5" name="Content Placeholder 4" descr="037.jpg">
            <a:extLst>
              <a:ext uri="{FF2B5EF4-FFF2-40B4-BE49-F238E27FC236}">
                <a16:creationId xmlns:a16="http://schemas.microsoft.com/office/drawing/2014/main" id="{C6B998D0-95C1-4148-AB22-396957D9D3F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6019800" cy="685800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>
            <a:extLst>
              <a:ext uri="{FF2B5EF4-FFF2-40B4-BE49-F238E27FC236}">
                <a16:creationId xmlns:a16="http://schemas.microsoft.com/office/drawing/2014/main" id="{01ADD5C7-6D26-483F-8DC8-7BF5E6384ADD}"/>
              </a:ext>
            </a:extLst>
          </p:cNvPr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D77CE0BC-211C-4A4E-9BD5-B56107F55080}"/>
              </a:ext>
            </a:extLst>
          </p:cNvPr>
          <p:cNvSpPr>
            <a:spLocks/>
          </p:cNvSpPr>
          <p:nvPr/>
        </p:nvSpPr>
        <p:spPr bwMode="auto">
          <a:xfrm>
            <a:off x="4346575" y="5784850"/>
            <a:ext cx="192088" cy="5588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dist="38099" dir="2700000" algn="ctr" rotWithShape="0">
              <a:srgbClr val="FFFF00">
                <a:alpha val="75000"/>
              </a:srgbClr>
            </a:outerShdw>
          </a:effectLst>
        </p:spPr>
        <p:txBody>
          <a:bodyPr wrap="none" lIns="0" tIns="0" rIns="40639" bIns="0">
            <a:spAutoFit/>
          </a:bodyPr>
          <a:lstStyle/>
          <a:p>
            <a:pPr marL="39688" algn="ctr">
              <a:defRPr/>
            </a:pPr>
            <a:r>
              <a:rPr lang="en-US" sz="4000" dirty="0">
                <a:solidFill>
                  <a:srgbClr val="FF0000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rPr>
              <a:t>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Number Placeholder 1">
            <a:extLst>
              <a:ext uri="{FF2B5EF4-FFF2-40B4-BE49-F238E27FC236}">
                <a16:creationId xmlns:a16="http://schemas.microsoft.com/office/drawing/2014/main" id="{3E8CF865-9A64-4350-BFC7-C9669FC7A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4421CAB1-B54E-48BA-9D43-A2FEBE1050E9}" type="slidenum">
              <a:rPr lang="en-US" altLang="en-US" sz="1000">
                <a:solidFill>
                  <a:schemeClr val="tx1"/>
                </a:solidFill>
              </a:rPr>
              <a:pPr eaLnBrk="1" hangingPunct="1"/>
              <a:t>94</a:t>
            </a:fld>
            <a:endParaRPr lang="en-US" altLang="en-US" sz="1000">
              <a:solidFill>
                <a:schemeClr val="tx1"/>
              </a:solidFill>
            </a:endParaRP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6CDF6ECA-1175-47D5-8E96-09B18C934D8A}"/>
              </a:ext>
            </a:extLst>
          </p:cNvPr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le 2">
            <a:extLst>
              <a:ext uri="{FF2B5EF4-FFF2-40B4-BE49-F238E27FC236}">
                <a16:creationId xmlns:a16="http://schemas.microsoft.com/office/drawing/2014/main" id="{ECDAE676-0E48-461D-80B4-2C0C7ECEF1A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704850" y="419100"/>
            <a:ext cx="8258175" cy="9144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en-US" dirty="0"/>
              <a:t>Assisting a victim through a window requires specific placement.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B92E09-D040-4020-BF68-737E9971E3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latin typeface="Lucida Sans Unicode" panose="020B0602030504020204" pitchFamily="34" charset="0"/>
              </a:rPr>
              <a:t>12</a:t>
            </a:r>
            <a:r>
              <a:rPr lang="en-US" altLang="en-US"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rPr>
              <a:t>–</a:t>
            </a:r>
            <a:fld id="{BA505038-6C4C-48C6-BA92-BA242593DBD0}" type="slidenum">
              <a:rPr lang="en-US" altLang="en-US">
                <a:solidFill>
                  <a:schemeClr val="tx1"/>
                </a:solidFill>
                <a:latin typeface="Lucida Sans Unicode" panose="020B0602030504020204" pitchFamily="34" charset="0"/>
              </a:rPr>
              <a:pPr eaLnBrk="1" hangingPunct="1"/>
              <a:t>95</a:t>
            </a:fld>
            <a:endParaRPr lang="en-US" altLang="en-US">
              <a:solidFill>
                <a:schemeClr val="tx1"/>
              </a:solidFill>
              <a:latin typeface="Lucida Sans Unicode" panose="020B0602030504020204" pitchFamily="34" charset="0"/>
            </a:endParaRP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BD89B603-4E1B-472C-A2A5-85D7FAD2849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62000" y="2209800"/>
          <a:ext cx="77724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itle 2">
            <a:extLst>
              <a:ext uri="{FF2B5EF4-FFF2-40B4-BE49-F238E27FC236}">
                <a16:creationId xmlns:a16="http://schemas.microsoft.com/office/drawing/2014/main" id="{3377D68A-FCCF-49C1-87FB-0D6B9366C02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en-US" dirty="0"/>
              <a:t>At least four firefighters are needed to bring victims down the ground ladder.</a:t>
            </a:r>
          </a:p>
        </p:txBody>
      </p:sp>
      <p:sp>
        <p:nvSpPr>
          <p:cNvPr id="112643" name="Slide Number Placeholder 3">
            <a:extLst>
              <a:ext uri="{FF2B5EF4-FFF2-40B4-BE49-F238E27FC236}">
                <a16:creationId xmlns:a16="http://schemas.microsoft.com/office/drawing/2014/main" id="{F78AA788-FB9C-435E-A541-610026AFA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000">
                <a:solidFill>
                  <a:schemeClr val="tx1"/>
                </a:solidFill>
              </a:rPr>
              <a:t>12</a:t>
            </a:r>
            <a:r>
              <a:rPr lang="en-US" altLang="en-US" sz="1000">
                <a:solidFill>
                  <a:schemeClr val="tx1"/>
                </a:solidFill>
                <a:cs typeface="Arial" panose="020B0604020202020204" pitchFamily="34" charset="0"/>
              </a:rPr>
              <a:t>–</a:t>
            </a:r>
            <a:fld id="{765D82B8-7FED-4231-AF73-C7770A3B158C}" type="slidenum">
              <a:rPr lang="en-US" altLang="en-US" sz="1000">
                <a:solidFill>
                  <a:schemeClr val="tx1"/>
                </a:solidFill>
              </a:rPr>
              <a:pPr eaLnBrk="1" hangingPunct="1"/>
              <a:t>96</a:t>
            </a:fld>
            <a:endParaRPr lang="en-US" altLang="en-US" sz="1000">
              <a:solidFill>
                <a:schemeClr val="tx1"/>
              </a:solidFill>
            </a:endParaRP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DBEF9C9C-1B9B-4E3D-B969-660BCFD351A8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914400" y="2133600"/>
          <a:ext cx="77724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2">
            <a:extLst>
              <a:ext uri="{FF2B5EF4-FFF2-40B4-BE49-F238E27FC236}">
                <a16:creationId xmlns:a16="http://schemas.microsoft.com/office/drawing/2014/main" id="{98AFE792-8527-45ED-AAFC-97EBD23F02C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704850" y="419100"/>
            <a:ext cx="8610600" cy="9144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en-US" dirty="0"/>
              <a:t>The method chosen depends on whether the victim is conscious or unconscious.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3D728B-0614-4E57-8491-CCA44B08E8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latin typeface="Lucida Sans Unicode" panose="020B0602030504020204" pitchFamily="34" charset="0"/>
              </a:rPr>
              <a:t>12</a:t>
            </a:r>
            <a:r>
              <a:rPr lang="en-US" altLang="en-US"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rPr>
              <a:t>–</a:t>
            </a:r>
            <a:fld id="{4E73A062-16C0-4683-8159-29A85D9E58EA}" type="slidenum">
              <a:rPr lang="en-US" altLang="en-US">
                <a:solidFill>
                  <a:schemeClr val="tx1"/>
                </a:solidFill>
                <a:latin typeface="Lucida Sans Unicode" panose="020B0602030504020204" pitchFamily="34" charset="0"/>
              </a:rPr>
              <a:pPr eaLnBrk="1" hangingPunct="1"/>
              <a:t>97</a:t>
            </a:fld>
            <a:endParaRPr lang="en-US" altLang="en-US">
              <a:solidFill>
                <a:schemeClr val="tx1"/>
              </a:solidFill>
              <a:latin typeface="Lucida Sans Unicode" panose="020B0602030504020204" pitchFamily="34" charset="0"/>
            </a:endParaRP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5BAC1D25-44F2-4298-ADBF-58AB8AE1693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62000" y="2209800"/>
          <a:ext cx="77724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2">
            <a:extLst>
              <a:ext uri="{FF2B5EF4-FFF2-40B4-BE49-F238E27FC236}">
                <a16:creationId xmlns:a16="http://schemas.microsoft.com/office/drawing/2014/main" id="{E0CEA19C-AF56-4F09-98CC-7C3C41B24FF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704850" y="419100"/>
            <a:ext cx="8258175" cy="9144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en-US"/>
              <a:t>Victim size also plays a part in the method used for lowering.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A73D4A-8B95-4A1E-92EB-D502B8A312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latin typeface="Lucida Sans Unicode" panose="020B0602030504020204" pitchFamily="34" charset="0"/>
              </a:rPr>
              <a:t>12</a:t>
            </a:r>
            <a:r>
              <a:rPr lang="en-US" altLang="en-US"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rPr>
              <a:t>–</a:t>
            </a:r>
            <a:fld id="{FE5EF3B2-DFBA-4575-9B0A-1C8316E3EA78}" type="slidenum">
              <a:rPr lang="en-US" altLang="en-US">
                <a:solidFill>
                  <a:schemeClr val="tx1"/>
                </a:solidFill>
                <a:latin typeface="Lucida Sans Unicode" panose="020B0602030504020204" pitchFamily="34" charset="0"/>
              </a:rPr>
              <a:pPr eaLnBrk="1" hangingPunct="1"/>
              <a:t>98</a:t>
            </a:fld>
            <a:endParaRPr lang="en-US" altLang="en-US">
              <a:solidFill>
                <a:schemeClr val="tx1"/>
              </a:solidFill>
              <a:latin typeface="Lucida Sans Unicode" panose="020B0602030504020204" pitchFamily="34" charset="0"/>
            </a:endParaRPr>
          </a:p>
        </p:txBody>
      </p:sp>
      <p:pic>
        <p:nvPicPr>
          <p:cNvPr id="114692" name="Content Placeholder 1">
            <a:extLst>
              <a:ext uri="{FF2B5EF4-FFF2-40B4-BE49-F238E27FC236}">
                <a16:creationId xmlns:a16="http://schemas.microsoft.com/office/drawing/2014/main" id="{98443311-7D20-46B0-B50B-25B6E28B32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1800" y="1866900"/>
            <a:ext cx="3200400" cy="4114800"/>
          </a:xfrm>
          <a:noFill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Number Placeholder 3">
            <a:extLst>
              <a:ext uri="{FF2B5EF4-FFF2-40B4-BE49-F238E27FC236}">
                <a16:creationId xmlns:a16="http://schemas.microsoft.com/office/drawing/2014/main" id="{121012D6-EEEA-4D43-8398-9F529C341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 hangingPunct="1"/>
            <a:fld id="{92007212-1457-4BC3-A373-6BF2A68AA7DC}" type="slidenum">
              <a:rPr lang="en-US" altLang="en-US" sz="1000">
                <a:solidFill>
                  <a:schemeClr val="tx1"/>
                </a:solidFill>
              </a:rPr>
              <a:pPr eaLnBrk="1" hangingPunct="1"/>
              <a:t>99</a:t>
            </a:fld>
            <a:endParaRPr lang="en-US" altLang="en-US" sz="1000">
              <a:solidFill>
                <a:schemeClr val="tx1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69D3532-F96A-4836-B248-EFA4AB38C905}"/>
              </a:ext>
            </a:extLst>
          </p:cNvPr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2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3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4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11386</TotalTime>
  <Pages>0</Pages>
  <Words>1663</Words>
  <Characters>0</Characters>
  <Application>Microsoft Office PowerPoint</Application>
  <PresentationFormat>On-screen Show (4:3)</PresentationFormat>
  <Lines>0</Lines>
  <Paragraphs>415</Paragraphs>
  <Slides>127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127</vt:i4>
      </vt:variant>
    </vt:vector>
  </HeadingPairs>
  <TitlesOfParts>
    <vt:vector size="138" baseType="lpstr">
      <vt:lpstr>Times New Roman</vt:lpstr>
      <vt:lpstr>Arial</vt:lpstr>
      <vt:lpstr>Lucida Sans Unicode</vt:lpstr>
      <vt:lpstr>Wingdings 3</vt:lpstr>
      <vt:lpstr>Verdana</vt:lpstr>
      <vt:lpstr>Wingdings 2</vt:lpstr>
      <vt:lpstr>ヒラギノ明朝 ProN W3</vt:lpstr>
      <vt:lpstr>Calibri</vt:lpstr>
      <vt:lpstr>Wingdings</vt:lpstr>
      <vt:lpstr>Comic Sans MS</vt:lpstr>
      <vt:lpstr>Concourse</vt:lpstr>
      <vt:lpstr>Fire Service Ground Ladders</vt:lpstr>
      <vt:lpstr>Ralph J. Scott </vt:lpstr>
      <vt:lpstr>Class Overview</vt:lpstr>
      <vt:lpstr>Class Objectives</vt:lpstr>
      <vt:lpstr>PowerPoint Presentation</vt:lpstr>
      <vt:lpstr>Ground ladder construction is regulated by two NFPA® standards.</vt:lpstr>
      <vt:lpstr>PowerPoint Presentation</vt:lpstr>
      <vt:lpstr>PowerPoint Presentation</vt:lpstr>
      <vt:lpstr>PowerPoint Presentation</vt:lpstr>
      <vt:lpstr>Types of Ladders</vt:lpstr>
      <vt:lpstr>Single ladders are also called wall or straight ladders.</vt:lpstr>
      <vt:lpstr>Roof ladders are equipped with folding hooks to anchor the ladder.</vt:lpstr>
      <vt:lpstr>Folding ladders are often single ladders used for interior attic access.</vt:lpstr>
      <vt:lpstr>Extension ladders are made up of a base section and fly sections.</vt:lpstr>
      <vt:lpstr>Combination ladders:  designed to be self-supporting.</vt:lpstr>
      <vt:lpstr>Ladder Inspection, Cleaning &amp; Maintenance</vt:lpstr>
      <vt:lpstr>Some elements must be inspected on all types of ladders.</vt:lpstr>
      <vt:lpstr>Building Construction &amp; Ladder Positioning</vt:lpstr>
      <vt:lpstr>PowerPoint Presentation</vt:lpstr>
      <vt:lpstr>PowerPoint Presentation</vt:lpstr>
      <vt:lpstr>Laddering Strong Points</vt:lpstr>
      <vt:lpstr>PowerPoint Presentation</vt:lpstr>
      <vt:lpstr>PowerPoint Presentation</vt:lpstr>
      <vt:lpstr>Laddering Strong Points</vt:lpstr>
      <vt:lpstr>PowerPoint Presentation</vt:lpstr>
      <vt:lpstr>PowerPoint Presentation</vt:lpstr>
      <vt:lpstr>Laddering Strong Points</vt:lpstr>
      <vt:lpstr>PowerPoint Presentation</vt:lpstr>
      <vt:lpstr>PowerPoint Presentation</vt:lpstr>
      <vt:lpstr>PowerPoint Presentation</vt:lpstr>
      <vt:lpstr>Guidelines for Safe Use</vt:lpstr>
      <vt:lpstr>Guidelines for Safe Use</vt:lpstr>
      <vt:lpstr>Laddering Considerations</vt:lpstr>
      <vt:lpstr>Laddering Considerations</vt:lpstr>
      <vt:lpstr>Ladder Selection</vt:lpstr>
      <vt:lpstr>Think Safety!</vt:lpstr>
      <vt:lpstr>Ladder Safety</vt:lpstr>
      <vt:lpstr>PowerPoint Presentation</vt:lpstr>
      <vt:lpstr>Ladder Commands</vt:lpstr>
      <vt:lpstr>Ladder Commands Continued</vt:lpstr>
      <vt:lpstr>PowerPoint Presentation</vt:lpstr>
      <vt:lpstr>Ladder Commands (Continued)</vt:lpstr>
      <vt:lpstr>Removing Ladder From Apparatus</vt:lpstr>
      <vt:lpstr>Firefighter close to Butt of ladder gives commands</vt:lpstr>
      <vt:lpstr>PowerPoint Presentation</vt:lpstr>
      <vt:lpstr>PowerPoint Presentation</vt:lpstr>
      <vt:lpstr>PowerPoint Presentation</vt:lpstr>
      <vt:lpstr>Ladder Carries</vt:lpstr>
      <vt:lpstr>PowerPoint Presentation</vt:lpstr>
      <vt:lpstr>PowerPoint Presentation</vt:lpstr>
      <vt:lpstr>Low Shoulder Carry</vt:lpstr>
      <vt:lpstr>High Shoulder (Flat)</vt:lpstr>
      <vt:lpstr>Use proper lifting and lowering techniques to prevent personal injuries.</vt:lpstr>
      <vt:lpstr>Ladder Placement and Guidelines for Ladder selection</vt:lpstr>
      <vt:lpstr>PowerPoint Presentation</vt:lpstr>
      <vt:lpstr>PowerPoint Presentation</vt:lpstr>
      <vt:lpstr>PowerPoint Presentation</vt:lpstr>
      <vt:lpstr>The distance of the butt end from the building is what determines ladder angle.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Several considerations must be addressed before raising a ladder.</vt:lpstr>
      <vt:lpstr>PowerPoint Presentation</vt:lpstr>
      <vt:lpstr>PowerPoint Presentation</vt:lpstr>
      <vt:lpstr>Ground ladders must be secured whenever firefighters are climbing or working from the ladder.</vt:lpstr>
      <vt:lpstr>There are several methods that can be used for heeling a ladder.</vt:lpstr>
      <vt:lpstr>PowerPoint Presentation</vt:lpstr>
      <vt:lpstr>PowerPoint Presentation</vt:lpstr>
      <vt:lpstr>Tying in secures the ladder to a fixed object and should be done if possible.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Firefighters may be required to work with both hands while standing on a ground ladder.</vt:lpstr>
      <vt:lpstr>PowerPoint Presentation</vt:lpstr>
      <vt:lpstr>WARNING!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Ladder</vt:lpstr>
      <vt:lpstr>PowerPoint Presentation</vt:lpstr>
      <vt:lpstr>PowerPoint Presentation</vt:lpstr>
      <vt:lpstr>PowerPoint Presentation</vt:lpstr>
      <vt:lpstr>Assisting a victim through a window requires specific placement.</vt:lpstr>
      <vt:lpstr>At least four firefighters are needed to bring victims down the ground ladder.</vt:lpstr>
      <vt:lpstr>The method chosen depends on whether the victim is conscious or unconscious.</vt:lpstr>
      <vt:lpstr>Victim size also plays a part in the method used for lowering.</vt:lpstr>
      <vt:lpstr>PowerPoint Presentation</vt:lpstr>
      <vt:lpstr>Aerial &amp; GL Similarities</vt:lpstr>
      <vt:lpstr>PowerPoint Presentation</vt:lpstr>
      <vt:lpstr> </vt:lpstr>
      <vt:lpstr>PowerPoint Presentation</vt:lpstr>
      <vt:lpstr>PowerPoint Presentation</vt:lpstr>
      <vt:lpstr>Identifying Parapet Hts.</vt:lpstr>
      <vt:lpstr>PowerPoint Presentation</vt:lpstr>
      <vt:lpstr>PowerPoint Presentation</vt:lpstr>
      <vt:lpstr>PowerPoint Presentation</vt:lpstr>
      <vt:lpstr>Roof Ladder Operations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Facades/Overhangs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---QUESTIONS---</vt:lpstr>
      <vt:lpstr>Ladder Training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WILLAHAN</dc:creator>
  <cp:lastModifiedBy>Anthony Glorioso</cp:lastModifiedBy>
  <cp:revision>716</cp:revision>
  <dcterms:modified xsi:type="dcterms:W3CDTF">2018-02-26T03:21:46Z</dcterms:modified>
</cp:coreProperties>
</file>