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9" r:id="rId3"/>
    <p:sldId id="260" r:id="rId4"/>
    <p:sldId id="261" r:id="rId5"/>
    <p:sldId id="262" r:id="rId6"/>
    <p:sldId id="266" r:id="rId7"/>
    <p:sldId id="263" r:id="rId8"/>
    <p:sldId id="264" r:id="rId9"/>
    <p:sldId id="265" r:id="rId10"/>
  </p:sldIdLst>
  <p:sldSz cx="9271000" cy="6172200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589FF"/>
    <a:srgbClr val="0000FF"/>
    <a:srgbClr val="A680FF"/>
    <a:srgbClr val="4D00FF"/>
    <a:srgbClr val="00FF00"/>
    <a:srgbClr val="FF00FF"/>
    <a:srgbClr val="01BC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0929"/>
  </p:normalViewPr>
  <p:slideViewPr>
    <p:cSldViewPr>
      <p:cViewPr varScale="1">
        <p:scale>
          <a:sx n="70" d="100"/>
          <a:sy n="70" d="100"/>
        </p:scale>
        <p:origin x="-1032" y="-96"/>
      </p:cViewPr>
      <p:guideLst>
        <p:guide orient="horz" pos="1944"/>
        <p:guide pos="2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588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844550"/>
            <a:ext cx="4622800" cy="307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7892763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22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844550"/>
            <a:ext cx="4616450" cy="307340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3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844550"/>
            <a:ext cx="4616450" cy="3073400"/>
          </a:xfrm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3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844550"/>
            <a:ext cx="4616450" cy="3073400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3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844550"/>
            <a:ext cx="4616450" cy="3073400"/>
          </a:xfrm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844550"/>
            <a:ext cx="4616450" cy="3073400"/>
          </a:xfrm>
          <a:ln cap="flat"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74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844550"/>
            <a:ext cx="4616450" cy="3073400"/>
          </a:xfrm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84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844550"/>
            <a:ext cx="4616450" cy="3073400"/>
          </a:xfrm>
          <a:ln cap="flat"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94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1425" y="527050"/>
            <a:ext cx="4540250" cy="30226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325" y="1917700"/>
            <a:ext cx="7880350" cy="13223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0650" y="3497263"/>
            <a:ext cx="6489700" cy="15779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B5D38-81F0-4956-9E07-D5666A341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6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941A8-D887-4A10-A5CC-38ADA27E2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52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549275"/>
            <a:ext cx="1970087" cy="493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5325" y="549275"/>
            <a:ext cx="5757863" cy="493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98426-492C-462A-B97B-0C4566DC7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2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ABA3D-15B0-43A2-908B-3D672C3DA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9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3965575"/>
            <a:ext cx="7880350" cy="12271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838" y="2616200"/>
            <a:ext cx="7880350" cy="1349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D88FA-3612-4CBA-937B-14745D407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27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782763"/>
            <a:ext cx="3863975" cy="3703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00" y="1782763"/>
            <a:ext cx="3863975" cy="3703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8662D-533D-49D7-853A-1A52A39AF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0" y="247650"/>
            <a:ext cx="8343900" cy="10287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550" y="1381125"/>
            <a:ext cx="4095750" cy="5762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" y="1957388"/>
            <a:ext cx="4095750" cy="355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0113" y="1381125"/>
            <a:ext cx="4097337" cy="5762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0113" y="1957388"/>
            <a:ext cx="4097337" cy="355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25C1D-7C5D-4F43-8028-5C656E765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9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155C8-544A-4252-B987-799FFCA7F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6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E2C82-ECF1-43BA-92C1-A88A18CBA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80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0" y="246063"/>
            <a:ext cx="3049588" cy="10461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4263" y="246063"/>
            <a:ext cx="5183187" cy="52673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550" y="1292225"/>
            <a:ext cx="3049588" cy="4221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D9FF3-6361-4404-8005-F94722C18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1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7688" y="4321175"/>
            <a:ext cx="5562600" cy="5095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17688" y="550863"/>
            <a:ext cx="5562600" cy="37036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7688" y="4830763"/>
            <a:ext cx="5562600" cy="723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F87D5-62D0-49A5-BF75-3A3A0C238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65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5325" y="549275"/>
            <a:ext cx="78803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325" y="1782763"/>
            <a:ext cx="7880350" cy="37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5325" y="5622925"/>
            <a:ext cx="193198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67063" y="5622925"/>
            <a:ext cx="29368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3688" y="5622925"/>
            <a:ext cx="193198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" pitchFamily="18" charset="0"/>
              </a:defRPr>
            </a:lvl1pPr>
          </a:lstStyle>
          <a:p>
            <a:pPr>
              <a:defRPr/>
            </a:pPr>
            <a:fld id="{947DCB9B-1BE9-45FE-8D36-21A21EFF3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Rounded MT Bol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Rounded MT Bol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Rounded MT Bol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Rounded MT Bold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Rounded MT Bold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Rounded MT Bold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Rounded MT Bold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itchFamily="2" charset="2"/>
        <a:buChar char="u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10" Type="http://schemas.openxmlformats.org/officeDocument/2006/relationships/image" Target="../media/image9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" y="549275"/>
            <a:ext cx="8991600" cy="1028700"/>
          </a:xfrm>
        </p:spPr>
        <p:txBody>
          <a:bodyPr/>
          <a:lstStyle/>
          <a:p>
            <a:r>
              <a:rPr lang="en-US" sz="4000" smtClean="0"/>
              <a:t>Putting it all Together &amp; Graduation</a:t>
            </a:r>
            <a:endParaRPr lang="en-US" smtClean="0"/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2362200" y="1752600"/>
          <a:ext cx="4114800" cy="356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4" imgW="1450848" imgH="1255776" progId="MS_ClipArt_Gallery">
                  <p:embed/>
                </p:oleObj>
              </mc:Choice>
              <mc:Fallback>
                <p:oleObj r:id="rId4" imgW="1450848" imgH="1255776" progId="MS_ClipArt_Gallery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752600"/>
                        <a:ext cx="4114800" cy="356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2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0" cy="615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Course Purpose &amp; Content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95325" y="1782763"/>
            <a:ext cx="7880350" cy="2255837"/>
          </a:xfrm>
        </p:spPr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Course Purpose:</a:t>
            </a:r>
          </a:p>
          <a:p>
            <a:pPr lvl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Be a Safe &amp; Competent Responder within your appropriate level, resources and capabilities!</a:t>
            </a: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8280400" y="5602288"/>
            <a:ext cx="825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 smtClean="0">
                <a:latin typeface="Arial Rounded MT Bold" pitchFamily="34" charset="0"/>
              </a:rPr>
              <a:t>L</a:t>
            </a:r>
            <a:r>
              <a:rPr lang="en-US" dirty="0" smtClean="0">
                <a:latin typeface="Arial Rounded MT Bold" pitchFamily="34" charset="0"/>
              </a:rPr>
              <a:t>-2</a:t>
            </a:r>
            <a:endParaRPr lang="en-US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 advTm="2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Course Purpose &amp; Content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Key course content</a:t>
            </a: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Know Dos for FRO’s</a:t>
            </a: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Review final exam</a:t>
            </a: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Key class teaching point</a:t>
            </a: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8280400" y="5602288"/>
            <a:ext cx="825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 smtClean="0">
                <a:latin typeface="Arial Rounded MT Bold" pitchFamily="34" charset="0"/>
              </a:rPr>
              <a:t>L</a:t>
            </a:r>
            <a:r>
              <a:rPr lang="en-US" dirty="0" smtClean="0">
                <a:latin typeface="Arial Rounded MT Bold" pitchFamily="34" charset="0"/>
              </a:rPr>
              <a:t>-3</a:t>
            </a:r>
            <a:endParaRPr lang="en-US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It Fits Together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95325" y="1782763"/>
            <a:ext cx="7880350" cy="2560637"/>
          </a:xfrm>
        </p:spPr>
        <p:txBody>
          <a:bodyPr/>
          <a:lstStyle/>
          <a:p>
            <a:r>
              <a:rPr lang="en-US" smtClean="0"/>
              <a:t>First Responder “Awareness”:</a:t>
            </a:r>
          </a:p>
          <a:p>
            <a:pPr lvl="1"/>
            <a:r>
              <a:rPr lang="en-US" smtClean="0"/>
              <a:t>S.I.N.</a:t>
            </a:r>
          </a:p>
          <a:p>
            <a:r>
              <a:rPr lang="en-US" smtClean="0"/>
              <a:t>First Responder “Operations”:</a:t>
            </a:r>
          </a:p>
          <a:p>
            <a:pPr lvl="1"/>
            <a:r>
              <a:rPr lang="en-US" smtClean="0"/>
              <a:t>S.I.N.C.I.A.P.C.P.D.D.D.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8280400" y="5602288"/>
            <a:ext cx="825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 smtClean="0">
                <a:latin typeface="Arial Rounded MT Bold" pitchFamily="34" charset="0"/>
              </a:rPr>
              <a:t>L</a:t>
            </a:r>
            <a:r>
              <a:rPr lang="en-US" dirty="0" smtClean="0">
                <a:latin typeface="Arial Rounded MT Bold" pitchFamily="34" charset="0"/>
              </a:rPr>
              <a:t>-4</a:t>
            </a:r>
            <a:endParaRPr lang="en-US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Know Your Limitations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0" y="1752600"/>
            <a:ext cx="6070600" cy="2255838"/>
          </a:xfrm>
        </p:spPr>
        <p:txBody>
          <a:bodyPr/>
          <a:lstStyle/>
          <a:p>
            <a:r>
              <a:rPr lang="en-US" smtClean="0"/>
              <a:t>You’re at the First Responder Operations level</a:t>
            </a:r>
          </a:p>
          <a:p>
            <a:pPr lvl="1"/>
            <a:r>
              <a:rPr lang="en-US" smtClean="0"/>
              <a:t>Know your:</a:t>
            </a:r>
          </a:p>
          <a:p>
            <a:pPr lvl="2"/>
            <a:r>
              <a:rPr lang="en-US" smtClean="0"/>
              <a:t>Resources</a:t>
            </a:r>
          </a:p>
          <a:p>
            <a:pPr lvl="2"/>
            <a:r>
              <a:rPr lang="en-US" smtClean="0"/>
              <a:t>Capabilities</a:t>
            </a:r>
          </a:p>
        </p:txBody>
      </p:sp>
      <p:pic>
        <p:nvPicPr>
          <p:cNvPr id="71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714500"/>
            <a:ext cx="2692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8280400" y="5602288"/>
            <a:ext cx="825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 smtClean="0">
                <a:latin typeface="Arial Rounded MT Bold" pitchFamily="34" charset="0"/>
              </a:rPr>
              <a:t>L</a:t>
            </a:r>
            <a:r>
              <a:rPr lang="en-US" dirty="0" smtClean="0">
                <a:latin typeface="Arial Rounded MT Bold" pitchFamily="34" charset="0"/>
              </a:rPr>
              <a:t>-5</a:t>
            </a:r>
            <a:endParaRPr lang="en-US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build="p" bldLvl="3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0" cy="616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Know Your Limitations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1782763"/>
            <a:ext cx="8372475" cy="1874837"/>
          </a:xfrm>
        </p:spPr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You are not a Technician or Specialist:</a:t>
            </a:r>
          </a:p>
          <a:p>
            <a:pPr lvl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“A little bit of knowledge can be more dangerous than none”</a:t>
            </a: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8280400" y="5602288"/>
            <a:ext cx="825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 smtClean="0">
                <a:latin typeface="Arial Rounded MT Bold" pitchFamily="34" charset="0"/>
              </a:rPr>
              <a:t>L</a:t>
            </a:r>
            <a:r>
              <a:rPr lang="en-US" dirty="0" smtClean="0">
                <a:latin typeface="Arial Rounded MT Bold" pitchFamily="34" charset="0"/>
              </a:rPr>
              <a:t>-6</a:t>
            </a:r>
            <a:endParaRPr lang="en-US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0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07" name="Rectangle 7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Class Critique</a:t>
            </a:r>
          </a:p>
        </p:txBody>
      </p:sp>
      <p:sp>
        <p:nvSpPr>
          <p:cNvPr id="18508" name="Rectangle 76"/>
          <p:cNvSpPr>
            <a:spLocks noGrp="1" noChangeArrowheads="1"/>
          </p:cNvSpPr>
          <p:nvPr>
            <p:ph type="body" idx="1"/>
          </p:nvPr>
        </p:nvSpPr>
        <p:spPr>
          <a:xfrm>
            <a:off x="695325" y="3162300"/>
            <a:ext cx="7880350" cy="2324100"/>
          </a:xfrm>
        </p:spPr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Verbal and Written Class Critique</a:t>
            </a:r>
          </a:p>
          <a:p>
            <a:pPr lvl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Please candidly identify</a:t>
            </a:r>
          </a:p>
          <a:p>
            <a:pPr lvl="2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was positive about class</a:t>
            </a:r>
          </a:p>
          <a:p>
            <a:pPr lvl="2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we can do to better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8280400" y="5602288"/>
            <a:ext cx="825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 smtClean="0">
                <a:latin typeface="Arial Rounded MT Bold" pitchFamily="34" charset="0"/>
              </a:rPr>
              <a:t>L</a:t>
            </a:r>
            <a:r>
              <a:rPr lang="en-US" dirty="0" smtClean="0">
                <a:latin typeface="Arial Rounded MT Bold" pitchFamily="34" charset="0"/>
              </a:rPr>
              <a:t>-7</a:t>
            </a:r>
            <a:endParaRPr lang="en-US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08" grpId="0" build="p" bldLvl="3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0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Concluding Remarks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Make a positive difference!</a:t>
            </a:r>
          </a:p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Be part of the solution — Not part of the problem!</a:t>
            </a:r>
          </a:p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And don’t forget:</a:t>
            </a:r>
          </a:p>
          <a:p>
            <a:pPr lvl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Let's be careful &amp; competent out there!</a:t>
            </a: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8280400" y="5602288"/>
            <a:ext cx="825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 smtClean="0">
                <a:latin typeface="Arial Rounded MT Bold" pitchFamily="34" charset="0"/>
              </a:rPr>
              <a:t>L</a:t>
            </a:r>
            <a:r>
              <a:rPr lang="en-US" dirty="0" smtClean="0">
                <a:latin typeface="Arial Rounded MT Bold" pitchFamily="34" charset="0"/>
              </a:rPr>
              <a:t>-8</a:t>
            </a:r>
            <a:endParaRPr lang="en-US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03" name="Object 75"/>
          <p:cNvGraphicFramePr>
            <a:graphicFrameLocks noChangeAspect="1"/>
          </p:cNvGraphicFramePr>
          <p:nvPr/>
        </p:nvGraphicFramePr>
        <p:xfrm>
          <a:off x="3352800" y="1600200"/>
          <a:ext cx="145415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Clip" r:id="rId4" imgW="1453896" imgH="1011936" progId="MS_ClipArt_Gallery.2">
                  <p:embed/>
                </p:oleObj>
              </mc:Choice>
              <mc:Fallback>
                <p:oleObj name="Clip" r:id="rId4" imgW="1453896" imgH="1011936" progId="MS_ClipArt_Gallery.2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600200"/>
                        <a:ext cx="1454150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5"/>
          <p:cNvSpPr>
            <a:spLocks noGrp="1" noChangeArrowheads="1"/>
          </p:cNvSpPr>
          <p:nvPr>
            <p:ph type="title"/>
          </p:nvPr>
        </p:nvSpPr>
        <p:spPr>
          <a:xfrm>
            <a:off x="695325" y="549275"/>
            <a:ext cx="8372475" cy="1028700"/>
          </a:xfrm>
        </p:spPr>
        <p:txBody>
          <a:bodyPr/>
          <a:lstStyle/>
          <a:p>
            <a:r>
              <a:rPr lang="en-US" smtClean="0"/>
              <a:t>Congratulations and Thanks!</a:t>
            </a:r>
          </a:p>
        </p:txBody>
      </p:sp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1219200" y="2057400"/>
          <a:ext cx="1563688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Clip" r:id="rId6" imgW="975360" imgH="1139952" progId="MS_ClipArt_Gallery.2">
                  <p:embed/>
                </p:oleObj>
              </mc:Choice>
              <mc:Fallback>
                <p:oleObj name="Clip" r:id="rId6" imgW="975360" imgH="1139952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057400"/>
                        <a:ext cx="1563688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3276600" y="4133850"/>
            <a:ext cx="2457450" cy="1885950"/>
            <a:chOff x="2064" y="2604"/>
            <a:chExt cx="1548" cy="1188"/>
          </a:xfrm>
        </p:grpSpPr>
        <p:sp>
          <p:nvSpPr>
            <p:cNvPr id="2069" name="Freeform 77"/>
            <p:cNvSpPr>
              <a:spLocks/>
            </p:cNvSpPr>
            <p:nvPr/>
          </p:nvSpPr>
          <p:spPr bwMode="auto">
            <a:xfrm>
              <a:off x="2064" y="2604"/>
              <a:ext cx="1548" cy="740"/>
            </a:xfrm>
            <a:custGeom>
              <a:avLst/>
              <a:gdLst>
                <a:gd name="T0" fmla="*/ 1000 w 1548"/>
                <a:gd name="T1" fmla="*/ 126 h 740"/>
                <a:gd name="T2" fmla="*/ 0 w 1548"/>
                <a:gd name="T3" fmla="*/ 0 h 740"/>
                <a:gd name="T4" fmla="*/ 494 w 1548"/>
                <a:gd name="T5" fmla="*/ 621 h 740"/>
                <a:gd name="T6" fmla="*/ 1548 w 1548"/>
                <a:gd name="T7" fmla="*/ 740 h 740"/>
                <a:gd name="T8" fmla="*/ 1000 w 1548"/>
                <a:gd name="T9" fmla="*/ 126 h 7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8"/>
                <a:gd name="T16" fmla="*/ 0 h 740"/>
                <a:gd name="T17" fmla="*/ 1548 w 1548"/>
                <a:gd name="T18" fmla="*/ 740 h 7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8" h="740">
                  <a:moveTo>
                    <a:pt x="1000" y="126"/>
                  </a:moveTo>
                  <a:lnTo>
                    <a:pt x="0" y="0"/>
                  </a:lnTo>
                  <a:lnTo>
                    <a:pt x="494" y="621"/>
                  </a:lnTo>
                  <a:lnTo>
                    <a:pt x="1548" y="740"/>
                  </a:lnTo>
                  <a:lnTo>
                    <a:pt x="1000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78"/>
            <p:cNvSpPr>
              <a:spLocks/>
            </p:cNvSpPr>
            <p:nvPr/>
          </p:nvSpPr>
          <p:spPr bwMode="auto">
            <a:xfrm>
              <a:off x="2190" y="3001"/>
              <a:ext cx="924" cy="556"/>
            </a:xfrm>
            <a:custGeom>
              <a:avLst/>
              <a:gdLst>
                <a:gd name="T0" fmla="*/ 924 w 924"/>
                <a:gd name="T1" fmla="*/ 332 h 556"/>
                <a:gd name="T2" fmla="*/ 361 w 924"/>
                <a:gd name="T3" fmla="*/ 256 h 556"/>
                <a:gd name="T4" fmla="*/ 145 w 924"/>
                <a:gd name="T5" fmla="*/ 0 h 556"/>
                <a:gd name="T6" fmla="*/ 112 w 924"/>
                <a:gd name="T7" fmla="*/ 40 h 556"/>
                <a:gd name="T8" fmla="*/ 76 w 924"/>
                <a:gd name="T9" fmla="*/ 76 h 556"/>
                <a:gd name="T10" fmla="*/ 36 w 924"/>
                <a:gd name="T11" fmla="*/ 112 h 556"/>
                <a:gd name="T12" fmla="*/ 0 w 924"/>
                <a:gd name="T13" fmla="*/ 152 h 556"/>
                <a:gd name="T14" fmla="*/ 36 w 924"/>
                <a:gd name="T15" fmla="*/ 188 h 556"/>
                <a:gd name="T16" fmla="*/ 73 w 924"/>
                <a:gd name="T17" fmla="*/ 227 h 556"/>
                <a:gd name="T18" fmla="*/ 101 w 924"/>
                <a:gd name="T19" fmla="*/ 271 h 556"/>
                <a:gd name="T20" fmla="*/ 127 w 924"/>
                <a:gd name="T21" fmla="*/ 314 h 556"/>
                <a:gd name="T22" fmla="*/ 170 w 924"/>
                <a:gd name="T23" fmla="*/ 404 h 556"/>
                <a:gd name="T24" fmla="*/ 199 w 924"/>
                <a:gd name="T25" fmla="*/ 506 h 556"/>
                <a:gd name="T26" fmla="*/ 545 w 924"/>
                <a:gd name="T27" fmla="*/ 473 h 556"/>
                <a:gd name="T28" fmla="*/ 639 w 924"/>
                <a:gd name="T29" fmla="*/ 473 h 556"/>
                <a:gd name="T30" fmla="*/ 686 w 924"/>
                <a:gd name="T31" fmla="*/ 477 h 556"/>
                <a:gd name="T32" fmla="*/ 726 w 924"/>
                <a:gd name="T33" fmla="*/ 484 h 556"/>
                <a:gd name="T34" fmla="*/ 766 w 924"/>
                <a:gd name="T35" fmla="*/ 495 h 556"/>
                <a:gd name="T36" fmla="*/ 802 w 924"/>
                <a:gd name="T37" fmla="*/ 513 h 556"/>
                <a:gd name="T38" fmla="*/ 831 w 924"/>
                <a:gd name="T39" fmla="*/ 531 h 556"/>
                <a:gd name="T40" fmla="*/ 856 w 924"/>
                <a:gd name="T41" fmla="*/ 556 h 556"/>
                <a:gd name="T42" fmla="*/ 924 w 924"/>
                <a:gd name="T43" fmla="*/ 332 h 5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24"/>
                <a:gd name="T67" fmla="*/ 0 h 556"/>
                <a:gd name="T68" fmla="*/ 924 w 924"/>
                <a:gd name="T69" fmla="*/ 556 h 5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24" h="556">
                  <a:moveTo>
                    <a:pt x="924" y="332"/>
                  </a:moveTo>
                  <a:lnTo>
                    <a:pt x="361" y="256"/>
                  </a:lnTo>
                  <a:lnTo>
                    <a:pt x="145" y="0"/>
                  </a:lnTo>
                  <a:lnTo>
                    <a:pt x="112" y="40"/>
                  </a:lnTo>
                  <a:lnTo>
                    <a:pt x="76" y="76"/>
                  </a:lnTo>
                  <a:lnTo>
                    <a:pt x="36" y="112"/>
                  </a:lnTo>
                  <a:lnTo>
                    <a:pt x="0" y="152"/>
                  </a:lnTo>
                  <a:lnTo>
                    <a:pt x="36" y="188"/>
                  </a:lnTo>
                  <a:lnTo>
                    <a:pt x="73" y="227"/>
                  </a:lnTo>
                  <a:lnTo>
                    <a:pt x="101" y="271"/>
                  </a:lnTo>
                  <a:lnTo>
                    <a:pt x="127" y="314"/>
                  </a:lnTo>
                  <a:lnTo>
                    <a:pt x="170" y="404"/>
                  </a:lnTo>
                  <a:lnTo>
                    <a:pt x="199" y="506"/>
                  </a:lnTo>
                  <a:lnTo>
                    <a:pt x="545" y="473"/>
                  </a:lnTo>
                  <a:lnTo>
                    <a:pt x="639" y="473"/>
                  </a:lnTo>
                  <a:lnTo>
                    <a:pt x="686" y="477"/>
                  </a:lnTo>
                  <a:lnTo>
                    <a:pt x="726" y="484"/>
                  </a:lnTo>
                  <a:lnTo>
                    <a:pt x="766" y="495"/>
                  </a:lnTo>
                  <a:lnTo>
                    <a:pt x="802" y="513"/>
                  </a:lnTo>
                  <a:lnTo>
                    <a:pt x="831" y="531"/>
                  </a:lnTo>
                  <a:lnTo>
                    <a:pt x="856" y="556"/>
                  </a:lnTo>
                  <a:lnTo>
                    <a:pt x="924" y="3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79"/>
            <p:cNvSpPr>
              <a:spLocks/>
            </p:cNvSpPr>
            <p:nvPr/>
          </p:nvSpPr>
          <p:spPr bwMode="auto">
            <a:xfrm>
              <a:off x="2923" y="2976"/>
              <a:ext cx="199" cy="816"/>
            </a:xfrm>
            <a:custGeom>
              <a:avLst/>
              <a:gdLst>
                <a:gd name="T0" fmla="*/ 0 w 199"/>
                <a:gd name="T1" fmla="*/ 0 h 816"/>
                <a:gd name="T2" fmla="*/ 40 w 199"/>
                <a:gd name="T3" fmla="*/ 25 h 816"/>
                <a:gd name="T4" fmla="*/ 76 w 199"/>
                <a:gd name="T5" fmla="*/ 57 h 816"/>
                <a:gd name="T6" fmla="*/ 105 w 199"/>
                <a:gd name="T7" fmla="*/ 97 h 816"/>
                <a:gd name="T8" fmla="*/ 126 w 199"/>
                <a:gd name="T9" fmla="*/ 144 h 816"/>
                <a:gd name="T10" fmla="*/ 148 w 199"/>
                <a:gd name="T11" fmla="*/ 195 h 816"/>
                <a:gd name="T12" fmla="*/ 162 w 199"/>
                <a:gd name="T13" fmla="*/ 249 h 816"/>
                <a:gd name="T14" fmla="*/ 184 w 199"/>
                <a:gd name="T15" fmla="*/ 364 h 816"/>
                <a:gd name="T16" fmla="*/ 199 w 199"/>
                <a:gd name="T17" fmla="*/ 603 h 816"/>
                <a:gd name="T18" fmla="*/ 199 w 199"/>
                <a:gd name="T19" fmla="*/ 805 h 816"/>
                <a:gd name="T20" fmla="*/ 65 w 199"/>
                <a:gd name="T21" fmla="*/ 816 h 816"/>
                <a:gd name="T22" fmla="*/ 191 w 199"/>
                <a:gd name="T23" fmla="*/ 538 h 816"/>
                <a:gd name="T24" fmla="*/ 0 w 199"/>
                <a:gd name="T25" fmla="*/ 0 h 8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9"/>
                <a:gd name="T40" fmla="*/ 0 h 816"/>
                <a:gd name="T41" fmla="*/ 199 w 199"/>
                <a:gd name="T42" fmla="*/ 816 h 8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9" h="816">
                  <a:moveTo>
                    <a:pt x="0" y="0"/>
                  </a:moveTo>
                  <a:lnTo>
                    <a:pt x="40" y="25"/>
                  </a:lnTo>
                  <a:lnTo>
                    <a:pt x="76" y="57"/>
                  </a:lnTo>
                  <a:lnTo>
                    <a:pt x="105" y="97"/>
                  </a:lnTo>
                  <a:lnTo>
                    <a:pt x="126" y="144"/>
                  </a:lnTo>
                  <a:lnTo>
                    <a:pt x="148" y="195"/>
                  </a:lnTo>
                  <a:lnTo>
                    <a:pt x="162" y="249"/>
                  </a:lnTo>
                  <a:lnTo>
                    <a:pt x="184" y="364"/>
                  </a:lnTo>
                  <a:lnTo>
                    <a:pt x="199" y="603"/>
                  </a:lnTo>
                  <a:lnTo>
                    <a:pt x="199" y="805"/>
                  </a:lnTo>
                  <a:lnTo>
                    <a:pt x="65" y="816"/>
                  </a:lnTo>
                  <a:lnTo>
                    <a:pt x="191" y="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4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1"/>
          <p:cNvGrpSpPr>
            <a:grpSpLocks/>
          </p:cNvGrpSpPr>
          <p:nvPr/>
        </p:nvGrpSpPr>
        <p:grpSpPr bwMode="auto">
          <a:xfrm>
            <a:off x="4411663" y="2733675"/>
            <a:ext cx="911225" cy="1646238"/>
            <a:chOff x="2779" y="1722"/>
            <a:chExt cx="574" cy="1037"/>
          </a:xfrm>
        </p:grpSpPr>
        <p:sp>
          <p:nvSpPr>
            <p:cNvPr id="2066" name="Freeform 80"/>
            <p:cNvSpPr>
              <a:spLocks/>
            </p:cNvSpPr>
            <p:nvPr/>
          </p:nvSpPr>
          <p:spPr bwMode="auto">
            <a:xfrm>
              <a:off x="2779" y="1722"/>
              <a:ext cx="368" cy="1033"/>
            </a:xfrm>
            <a:custGeom>
              <a:avLst/>
              <a:gdLst>
                <a:gd name="T0" fmla="*/ 0 w 368"/>
                <a:gd name="T1" fmla="*/ 412 h 1033"/>
                <a:gd name="T2" fmla="*/ 61 w 368"/>
                <a:gd name="T3" fmla="*/ 1033 h 1033"/>
                <a:gd name="T4" fmla="*/ 368 w 368"/>
                <a:gd name="T5" fmla="*/ 650 h 1033"/>
                <a:gd name="T6" fmla="*/ 299 w 368"/>
                <a:gd name="T7" fmla="*/ 0 h 1033"/>
                <a:gd name="T8" fmla="*/ 158 w 368"/>
                <a:gd name="T9" fmla="*/ 213 h 1033"/>
                <a:gd name="T10" fmla="*/ 0 w 368"/>
                <a:gd name="T11" fmla="*/ 412 h 10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8"/>
                <a:gd name="T19" fmla="*/ 0 h 1033"/>
                <a:gd name="T20" fmla="*/ 368 w 368"/>
                <a:gd name="T21" fmla="*/ 1033 h 10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8" h="1033">
                  <a:moveTo>
                    <a:pt x="0" y="412"/>
                  </a:moveTo>
                  <a:lnTo>
                    <a:pt x="61" y="1033"/>
                  </a:lnTo>
                  <a:lnTo>
                    <a:pt x="368" y="650"/>
                  </a:lnTo>
                  <a:lnTo>
                    <a:pt x="299" y="0"/>
                  </a:lnTo>
                  <a:lnTo>
                    <a:pt x="158" y="213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81"/>
            <p:cNvSpPr>
              <a:spLocks/>
            </p:cNvSpPr>
            <p:nvPr/>
          </p:nvSpPr>
          <p:spPr bwMode="auto">
            <a:xfrm>
              <a:off x="3064" y="2029"/>
              <a:ext cx="289" cy="575"/>
            </a:xfrm>
            <a:custGeom>
              <a:avLst/>
              <a:gdLst>
                <a:gd name="T0" fmla="*/ 79 w 289"/>
                <a:gd name="T1" fmla="*/ 0 h 575"/>
                <a:gd name="T2" fmla="*/ 115 w 289"/>
                <a:gd name="T3" fmla="*/ 343 h 575"/>
                <a:gd name="T4" fmla="*/ 0 w 289"/>
                <a:gd name="T5" fmla="*/ 506 h 575"/>
                <a:gd name="T6" fmla="*/ 50 w 289"/>
                <a:gd name="T7" fmla="*/ 538 h 575"/>
                <a:gd name="T8" fmla="*/ 97 w 289"/>
                <a:gd name="T9" fmla="*/ 575 h 575"/>
                <a:gd name="T10" fmla="*/ 188 w 289"/>
                <a:gd name="T11" fmla="*/ 484 h 575"/>
                <a:gd name="T12" fmla="*/ 231 w 289"/>
                <a:gd name="T13" fmla="*/ 445 h 575"/>
                <a:gd name="T14" fmla="*/ 289 w 289"/>
                <a:gd name="T15" fmla="*/ 405 h 575"/>
                <a:gd name="T16" fmla="*/ 238 w 289"/>
                <a:gd name="T17" fmla="*/ 231 h 575"/>
                <a:gd name="T18" fmla="*/ 209 w 289"/>
                <a:gd name="T19" fmla="*/ 51 h 575"/>
                <a:gd name="T20" fmla="*/ 227 w 289"/>
                <a:gd name="T21" fmla="*/ 15 h 575"/>
                <a:gd name="T22" fmla="*/ 155 w 289"/>
                <a:gd name="T23" fmla="*/ 0 h 575"/>
                <a:gd name="T24" fmla="*/ 79 w 289"/>
                <a:gd name="T25" fmla="*/ 0 h 5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9"/>
                <a:gd name="T40" fmla="*/ 0 h 575"/>
                <a:gd name="T41" fmla="*/ 289 w 289"/>
                <a:gd name="T42" fmla="*/ 575 h 5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9" h="575">
                  <a:moveTo>
                    <a:pt x="79" y="0"/>
                  </a:moveTo>
                  <a:lnTo>
                    <a:pt x="115" y="343"/>
                  </a:lnTo>
                  <a:lnTo>
                    <a:pt x="0" y="506"/>
                  </a:lnTo>
                  <a:lnTo>
                    <a:pt x="50" y="538"/>
                  </a:lnTo>
                  <a:lnTo>
                    <a:pt x="97" y="575"/>
                  </a:lnTo>
                  <a:lnTo>
                    <a:pt x="188" y="484"/>
                  </a:lnTo>
                  <a:lnTo>
                    <a:pt x="231" y="445"/>
                  </a:lnTo>
                  <a:lnTo>
                    <a:pt x="289" y="405"/>
                  </a:lnTo>
                  <a:lnTo>
                    <a:pt x="238" y="231"/>
                  </a:lnTo>
                  <a:lnTo>
                    <a:pt x="209" y="51"/>
                  </a:lnTo>
                  <a:lnTo>
                    <a:pt x="227" y="15"/>
                  </a:lnTo>
                  <a:lnTo>
                    <a:pt x="155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82"/>
            <p:cNvSpPr>
              <a:spLocks/>
            </p:cNvSpPr>
            <p:nvPr/>
          </p:nvSpPr>
          <p:spPr bwMode="auto">
            <a:xfrm>
              <a:off x="2974" y="2224"/>
              <a:ext cx="133" cy="535"/>
            </a:xfrm>
            <a:custGeom>
              <a:avLst/>
              <a:gdLst>
                <a:gd name="T0" fmla="*/ 0 w 133"/>
                <a:gd name="T1" fmla="*/ 0 h 535"/>
                <a:gd name="T2" fmla="*/ 28 w 133"/>
                <a:gd name="T3" fmla="*/ 11 h 535"/>
                <a:gd name="T4" fmla="*/ 50 w 133"/>
                <a:gd name="T5" fmla="*/ 33 h 535"/>
                <a:gd name="T6" fmla="*/ 68 w 133"/>
                <a:gd name="T7" fmla="*/ 58 h 535"/>
                <a:gd name="T8" fmla="*/ 86 w 133"/>
                <a:gd name="T9" fmla="*/ 91 h 535"/>
                <a:gd name="T10" fmla="*/ 97 w 133"/>
                <a:gd name="T11" fmla="*/ 123 h 535"/>
                <a:gd name="T12" fmla="*/ 108 w 133"/>
                <a:gd name="T13" fmla="*/ 163 h 535"/>
                <a:gd name="T14" fmla="*/ 122 w 133"/>
                <a:gd name="T15" fmla="*/ 242 h 535"/>
                <a:gd name="T16" fmla="*/ 133 w 133"/>
                <a:gd name="T17" fmla="*/ 528 h 535"/>
                <a:gd name="T18" fmla="*/ 47 w 133"/>
                <a:gd name="T19" fmla="*/ 535 h 535"/>
                <a:gd name="T20" fmla="*/ 130 w 133"/>
                <a:gd name="T21" fmla="*/ 354 h 535"/>
                <a:gd name="T22" fmla="*/ 0 w 133"/>
                <a:gd name="T23" fmla="*/ 0 h 5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3"/>
                <a:gd name="T37" fmla="*/ 0 h 535"/>
                <a:gd name="T38" fmla="*/ 133 w 133"/>
                <a:gd name="T39" fmla="*/ 535 h 5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3" h="535">
                  <a:moveTo>
                    <a:pt x="0" y="0"/>
                  </a:moveTo>
                  <a:lnTo>
                    <a:pt x="28" y="11"/>
                  </a:lnTo>
                  <a:lnTo>
                    <a:pt x="50" y="33"/>
                  </a:lnTo>
                  <a:lnTo>
                    <a:pt x="68" y="58"/>
                  </a:lnTo>
                  <a:lnTo>
                    <a:pt x="86" y="91"/>
                  </a:lnTo>
                  <a:lnTo>
                    <a:pt x="97" y="123"/>
                  </a:lnTo>
                  <a:lnTo>
                    <a:pt x="108" y="163"/>
                  </a:lnTo>
                  <a:lnTo>
                    <a:pt x="122" y="242"/>
                  </a:lnTo>
                  <a:lnTo>
                    <a:pt x="133" y="528"/>
                  </a:lnTo>
                  <a:lnTo>
                    <a:pt x="47" y="535"/>
                  </a:lnTo>
                  <a:lnTo>
                    <a:pt x="130" y="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4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5099050" y="1524000"/>
            <a:ext cx="715963" cy="739775"/>
            <a:chOff x="3212" y="960"/>
            <a:chExt cx="451" cy="466"/>
          </a:xfrm>
        </p:grpSpPr>
        <p:sp>
          <p:nvSpPr>
            <p:cNvPr id="2063" name="Freeform 83"/>
            <p:cNvSpPr>
              <a:spLocks/>
            </p:cNvSpPr>
            <p:nvPr/>
          </p:nvSpPr>
          <p:spPr bwMode="auto">
            <a:xfrm>
              <a:off x="3212" y="1058"/>
              <a:ext cx="451" cy="158"/>
            </a:xfrm>
            <a:custGeom>
              <a:avLst/>
              <a:gdLst>
                <a:gd name="T0" fmla="*/ 451 w 451"/>
                <a:gd name="T1" fmla="*/ 133 h 158"/>
                <a:gd name="T2" fmla="*/ 281 w 451"/>
                <a:gd name="T3" fmla="*/ 0 h 158"/>
                <a:gd name="T4" fmla="*/ 0 w 451"/>
                <a:gd name="T5" fmla="*/ 32 h 158"/>
                <a:gd name="T6" fmla="*/ 173 w 451"/>
                <a:gd name="T7" fmla="*/ 158 h 158"/>
                <a:gd name="T8" fmla="*/ 451 w 451"/>
                <a:gd name="T9" fmla="*/ 133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1"/>
                <a:gd name="T16" fmla="*/ 0 h 158"/>
                <a:gd name="T17" fmla="*/ 451 w 451"/>
                <a:gd name="T18" fmla="*/ 158 h 1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1" h="158">
                  <a:moveTo>
                    <a:pt x="451" y="133"/>
                  </a:moveTo>
                  <a:lnTo>
                    <a:pt x="281" y="0"/>
                  </a:lnTo>
                  <a:lnTo>
                    <a:pt x="0" y="32"/>
                  </a:lnTo>
                  <a:lnTo>
                    <a:pt x="173" y="158"/>
                  </a:lnTo>
                  <a:lnTo>
                    <a:pt x="451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84"/>
            <p:cNvSpPr>
              <a:spLocks/>
            </p:cNvSpPr>
            <p:nvPr/>
          </p:nvSpPr>
          <p:spPr bwMode="auto">
            <a:xfrm>
              <a:off x="3342" y="960"/>
              <a:ext cx="249" cy="123"/>
            </a:xfrm>
            <a:custGeom>
              <a:avLst/>
              <a:gdLst>
                <a:gd name="T0" fmla="*/ 0 w 249"/>
                <a:gd name="T1" fmla="*/ 94 h 123"/>
                <a:gd name="T2" fmla="*/ 151 w 249"/>
                <a:gd name="T3" fmla="*/ 72 h 123"/>
                <a:gd name="T4" fmla="*/ 227 w 249"/>
                <a:gd name="T5" fmla="*/ 123 h 123"/>
                <a:gd name="T6" fmla="*/ 249 w 249"/>
                <a:gd name="T7" fmla="*/ 94 h 123"/>
                <a:gd name="T8" fmla="*/ 249 w 249"/>
                <a:gd name="T9" fmla="*/ 87 h 123"/>
                <a:gd name="T10" fmla="*/ 231 w 249"/>
                <a:gd name="T11" fmla="*/ 69 h 123"/>
                <a:gd name="T12" fmla="*/ 209 w 249"/>
                <a:gd name="T13" fmla="*/ 47 h 123"/>
                <a:gd name="T14" fmla="*/ 191 w 249"/>
                <a:gd name="T15" fmla="*/ 25 h 123"/>
                <a:gd name="T16" fmla="*/ 187 w 249"/>
                <a:gd name="T17" fmla="*/ 11 h 123"/>
                <a:gd name="T18" fmla="*/ 184 w 249"/>
                <a:gd name="T19" fmla="*/ 0 h 123"/>
                <a:gd name="T20" fmla="*/ 159 w 249"/>
                <a:gd name="T21" fmla="*/ 4 h 123"/>
                <a:gd name="T22" fmla="*/ 137 w 249"/>
                <a:gd name="T23" fmla="*/ 14 h 123"/>
                <a:gd name="T24" fmla="*/ 97 w 249"/>
                <a:gd name="T25" fmla="*/ 29 h 123"/>
                <a:gd name="T26" fmla="*/ 79 w 249"/>
                <a:gd name="T27" fmla="*/ 36 h 123"/>
                <a:gd name="T28" fmla="*/ 58 w 249"/>
                <a:gd name="T29" fmla="*/ 40 h 123"/>
                <a:gd name="T30" fmla="*/ 36 w 249"/>
                <a:gd name="T31" fmla="*/ 36 h 123"/>
                <a:gd name="T32" fmla="*/ 7 w 249"/>
                <a:gd name="T33" fmla="*/ 29 h 123"/>
                <a:gd name="T34" fmla="*/ 3 w 249"/>
                <a:gd name="T35" fmla="*/ 43 h 123"/>
                <a:gd name="T36" fmla="*/ 0 w 249"/>
                <a:gd name="T37" fmla="*/ 61 h 123"/>
                <a:gd name="T38" fmla="*/ 0 w 249"/>
                <a:gd name="T39" fmla="*/ 94 h 1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9"/>
                <a:gd name="T61" fmla="*/ 0 h 123"/>
                <a:gd name="T62" fmla="*/ 249 w 249"/>
                <a:gd name="T63" fmla="*/ 123 h 1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9" h="123">
                  <a:moveTo>
                    <a:pt x="0" y="94"/>
                  </a:moveTo>
                  <a:lnTo>
                    <a:pt x="151" y="72"/>
                  </a:lnTo>
                  <a:lnTo>
                    <a:pt x="227" y="123"/>
                  </a:lnTo>
                  <a:lnTo>
                    <a:pt x="249" y="94"/>
                  </a:lnTo>
                  <a:lnTo>
                    <a:pt x="249" y="87"/>
                  </a:lnTo>
                  <a:lnTo>
                    <a:pt x="231" y="69"/>
                  </a:lnTo>
                  <a:lnTo>
                    <a:pt x="209" y="47"/>
                  </a:lnTo>
                  <a:lnTo>
                    <a:pt x="191" y="25"/>
                  </a:lnTo>
                  <a:lnTo>
                    <a:pt x="187" y="11"/>
                  </a:lnTo>
                  <a:lnTo>
                    <a:pt x="184" y="0"/>
                  </a:lnTo>
                  <a:lnTo>
                    <a:pt x="159" y="4"/>
                  </a:lnTo>
                  <a:lnTo>
                    <a:pt x="137" y="14"/>
                  </a:lnTo>
                  <a:lnTo>
                    <a:pt x="97" y="29"/>
                  </a:lnTo>
                  <a:lnTo>
                    <a:pt x="79" y="36"/>
                  </a:lnTo>
                  <a:lnTo>
                    <a:pt x="58" y="40"/>
                  </a:lnTo>
                  <a:lnTo>
                    <a:pt x="36" y="36"/>
                  </a:lnTo>
                  <a:lnTo>
                    <a:pt x="7" y="29"/>
                  </a:lnTo>
                  <a:lnTo>
                    <a:pt x="3" y="43"/>
                  </a:lnTo>
                  <a:lnTo>
                    <a:pt x="0" y="61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85"/>
            <p:cNvSpPr>
              <a:spLocks/>
            </p:cNvSpPr>
            <p:nvPr/>
          </p:nvSpPr>
          <p:spPr bwMode="auto">
            <a:xfrm>
              <a:off x="3371" y="1126"/>
              <a:ext cx="36" cy="300"/>
            </a:xfrm>
            <a:custGeom>
              <a:avLst/>
              <a:gdLst>
                <a:gd name="T0" fmla="*/ 36 w 36"/>
                <a:gd name="T1" fmla="*/ 0 h 300"/>
                <a:gd name="T2" fmla="*/ 29 w 36"/>
                <a:gd name="T3" fmla="*/ 7 h 300"/>
                <a:gd name="T4" fmla="*/ 18 w 36"/>
                <a:gd name="T5" fmla="*/ 18 h 300"/>
                <a:gd name="T6" fmla="*/ 14 w 36"/>
                <a:gd name="T7" fmla="*/ 33 h 300"/>
                <a:gd name="T8" fmla="*/ 7 w 36"/>
                <a:gd name="T9" fmla="*/ 51 h 300"/>
                <a:gd name="T10" fmla="*/ 0 w 36"/>
                <a:gd name="T11" fmla="*/ 94 h 300"/>
                <a:gd name="T12" fmla="*/ 0 w 36"/>
                <a:gd name="T13" fmla="*/ 137 h 300"/>
                <a:gd name="T14" fmla="*/ 3 w 36"/>
                <a:gd name="T15" fmla="*/ 296 h 300"/>
                <a:gd name="T16" fmla="*/ 29 w 36"/>
                <a:gd name="T17" fmla="*/ 300 h 300"/>
                <a:gd name="T18" fmla="*/ 10 w 36"/>
                <a:gd name="T19" fmla="*/ 217 h 300"/>
                <a:gd name="T20" fmla="*/ 10 w 36"/>
                <a:gd name="T21" fmla="*/ 184 h 300"/>
                <a:gd name="T22" fmla="*/ 10 w 36"/>
                <a:gd name="T23" fmla="*/ 148 h 300"/>
                <a:gd name="T24" fmla="*/ 36 w 36"/>
                <a:gd name="T25" fmla="*/ 0 h 3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300"/>
                <a:gd name="T41" fmla="*/ 36 w 36"/>
                <a:gd name="T42" fmla="*/ 300 h 3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300">
                  <a:moveTo>
                    <a:pt x="36" y="0"/>
                  </a:moveTo>
                  <a:lnTo>
                    <a:pt x="29" y="7"/>
                  </a:lnTo>
                  <a:lnTo>
                    <a:pt x="18" y="18"/>
                  </a:lnTo>
                  <a:lnTo>
                    <a:pt x="14" y="33"/>
                  </a:lnTo>
                  <a:lnTo>
                    <a:pt x="7" y="51"/>
                  </a:lnTo>
                  <a:lnTo>
                    <a:pt x="0" y="94"/>
                  </a:lnTo>
                  <a:lnTo>
                    <a:pt x="0" y="137"/>
                  </a:lnTo>
                  <a:lnTo>
                    <a:pt x="3" y="296"/>
                  </a:lnTo>
                  <a:lnTo>
                    <a:pt x="29" y="300"/>
                  </a:lnTo>
                  <a:lnTo>
                    <a:pt x="10" y="217"/>
                  </a:lnTo>
                  <a:lnTo>
                    <a:pt x="10" y="184"/>
                  </a:lnTo>
                  <a:lnTo>
                    <a:pt x="10" y="14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4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90"/>
          <p:cNvGrpSpPr>
            <a:grpSpLocks/>
          </p:cNvGrpSpPr>
          <p:nvPr/>
        </p:nvGrpSpPr>
        <p:grpSpPr bwMode="auto">
          <a:xfrm>
            <a:off x="3621088" y="2149475"/>
            <a:ext cx="823912" cy="1404938"/>
            <a:chOff x="2281" y="1354"/>
            <a:chExt cx="519" cy="885"/>
          </a:xfrm>
        </p:grpSpPr>
        <p:sp>
          <p:nvSpPr>
            <p:cNvPr id="2060" name="Freeform 86"/>
            <p:cNvSpPr>
              <a:spLocks/>
            </p:cNvSpPr>
            <p:nvPr/>
          </p:nvSpPr>
          <p:spPr bwMode="auto">
            <a:xfrm>
              <a:off x="2450" y="1354"/>
              <a:ext cx="350" cy="766"/>
            </a:xfrm>
            <a:custGeom>
              <a:avLst/>
              <a:gdLst>
                <a:gd name="T0" fmla="*/ 343 w 350"/>
                <a:gd name="T1" fmla="*/ 365 h 766"/>
                <a:gd name="T2" fmla="*/ 7 w 350"/>
                <a:gd name="T3" fmla="*/ 0 h 766"/>
                <a:gd name="T4" fmla="*/ 0 w 350"/>
                <a:gd name="T5" fmla="*/ 390 h 766"/>
                <a:gd name="T6" fmla="*/ 350 w 350"/>
                <a:gd name="T7" fmla="*/ 766 h 766"/>
                <a:gd name="T8" fmla="*/ 343 w 350"/>
                <a:gd name="T9" fmla="*/ 365 h 7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0"/>
                <a:gd name="T16" fmla="*/ 0 h 766"/>
                <a:gd name="T17" fmla="*/ 350 w 350"/>
                <a:gd name="T18" fmla="*/ 766 h 7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0" h="766">
                  <a:moveTo>
                    <a:pt x="343" y="365"/>
                  </a:moveTo>
                  <a:lnTo>
                    <a:pt x="7" y="0"/>
                  </a:lnTo>
                  <a:lnTo>
                    <a:pt x="0" y="390"/>
                  </a:lnTo>
                  <a:lnTo>
                    <a:pt x="350" y="766"/>
                  </a:lnTo>
                  <a:lnTo>
                    <a:pt x="343" y="3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87"/>
            <p:cNvSpPr>
              <a:spLocks/>
            </p:cNvSpPr>
            <p:nvPr/>
          </p:nvSpPr>
          <p:spPr bwMode="auto">
            <a:xfrm>
              <a:off x="2281" y="1585"/>
              <a:ext cx="332" cy="430"/>
            </a:xfrm>
            <a:custGeom>
              <a:avLst/>
              <a:gdLst>
                <a:gd name="T0" fmla="*/ 332 w 332"/>
                <a:gd name="T1" fmla="*/ 376 h 430"/>
                <a:gd name="T2" fmla="*/ 137 w 332"/>
                <a:gd name="T3" fmla="*/ 162 h 430"/>
                <a:gd name="T4" fmla="*/ 140 w 332"/>
                <a:gd name="T5" fmla="*/ 0 h 430"/>
                <a:gd name="T6" fmla="*/ 43 w 332"/>
                <a:gd name="T7" fmla="*/ 7 h 430"/>
                <a:gd name="T8" fmla="*/ 43 w 332"/>
                <a:gd name="T9" fmla="*/ 58 h 430"/>
                <a:gd name="T10" fmla="*/ 36 w 332"/>
                <a:gd name="T11" fmla="*/ 108 h 430"/>
                <a:gd name="T12" fmla="*/ 21 w 332"/>
                <a:gd name="T13" fmla="*/ 159 h 430"/>
                <a:gd name="T14" fmla="*/ 0 w 332"/>
                <a:gd name="T15" fmla="*/ 206 h 430"/>
                <a:gd name="T16" fmla="*/ 25 w 332"/>
                <a:gd name="T17" fmla="*/ 227 h 430"/>
                <a:gd name="T18" fmla="*/ 57 w 332"/>
                <a:gd name="T19" fmla="*/ 249 h 430"/>
                <a:gd name="T20" fmla="*/ 140 w 332"/>
                <a:gd name="T21" fmla="*/ 300 h 430"/>
                <a:gd name="T22" fmla="*/ 176 w 332"/>
                <a:gd name="T23" fmla="*/ 329 h 430"/>
                <a:gd name="T24" fmla="*/ 209 w 332"/>
                <a:gd name="T25" fmla="*/ 361 h 430"/>
                <a:gd name="T26" fmla="*/ 220 w 332"/>
                <a:gd name="T27" fmla="*/ 376 h 430"/>
                <a:gd name="T28" fmla="*/ 227 w 332"/>
                <a:gd name="T29" fmla="*/ 394 h 430"/>
                <a:gd name="T30" fmla="*/ 231 w 332"/>
                <a:gd name="T31" fmla="*/ 412 h 430"/>
                <a:gd name="T32" fmla="*/ 231 w 332"/>
                <a:gd name="T33" fmla="*/ 430 h 430"/>
                <a:gd name="T34" fmla="*/ 285 w 332"/>
                <a:gd name="T35" fmla="*/ 404 h 430"/>
                <a:gd name="T36" fmla="*/ 332 w 332"/>
                <a:gd name="T37" fmla="*/ 376 h 4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2"/>
                <a:gd name="T58" fmla="*/ 0 h 430"/>
                <a:gd name="T59" fmla="*/ 332 w 332"/>
                <a:gd name="T60" fmla="*/ 430 h 4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2" h="430">
                  <a:moveTo>
                    <a:pt x="332" y="376"/>
                  </a:moveTo>
                  <a:lnTo>
                    <a:pt x="137" y="162"/>
                  </a:lnTo>
                  <a:lnTo>
                    <a:pt x="140" y="0"/>
                  </a:lnTo>
                  <a:lnTo>
                    <a:pt x="43" y="7"/>
                  </a:lnTo>
                  <a:lnTo>
                    <a:pt x="43" y="58"/>
                  </a:lnTo>
                  <a:lnTo>
                    <a:pt x="36" y="108"/>
                  </a:lnTo>
                  <a:lnTo>
                    <a:pt x="21" y="159"/>
                  </a:lnTo>
                  <a:lnTo>
                    <a:pt x="0" y="206"/>
                  </a:lnTo>
                  <a:lnTo>
                    <a:pt x="25" y="227"/>
                  </a:lnTo>
                  <a:lnTo>
                    <a:pt x="57" y="249"/>
                  </a:lnTo>
                  <a:lnTo>
                    <a:pt x="140" y="300"/>
                  </a:lnTo>
                  <a:lnTo>
                    <a:pt x="176" y="329"/>
                  </a:lnTo>
                  <a:lnTo>
                    <a:pt x="209" y="361"/>
                  </a:lnTo>
                  <a:lnTo>
                    <a:pt x="220" y="376"/>
                  </a:lnTo>
                  <a:lnTo>
                    <a:pt x="227" y="394"/>
                  </a:lnTo>
                  <a:lnTo>
                    <a:pt x="231" y="412"/>
                  </a:lnTo>
                  <a:lnTo>
                    <a:pt x="231" y="430"/>
                  </a:lnTo>
                  <a:lnTo>
                    <a:pt x="285" y="404"/>
                  </a:lnTo>
                  <a:lnTo>
                    <a:pt x="332" y="3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88"/>
            <p:cNvSpPr>
              <a:spLocks/>
            </p:cNvSpPr>
            <p:nvPr/>
          </p:nvSpPr>
          <p:spPr bwMode="auto">
            <a:xfrm>
              <a:off x="2663" y="1744"/>
              <a:ext cx="47" cy="495"/>
            </a:xfrm>
            <a:custGeom>
              <a:avLst/>
              <a:gdLst>
                <a:gd name="T0" fmla="*/ 0 w 47"/>
                <a:gd name="T1" fmla="*/ 0 h 495"/>
                <a:gd name="T2" fmla="*/ 11 w 47"/>
                <a:gd name="T3" fmla="*/ 14 h 495"/>
                <a:gd name="T4" fmla="*/ 18 w 47"/>
                <a:gd name="T5" fmla="*/ 32 h 495"/>
                <a:gd name="T6" fmla="*/ 33 w 47"/>
                <a:gd name="T7" fmla="*/ 87 h 495"/>
                <a:gd name="T8" fmla="*/ 43 w 47"/>
                <a:gd name="T9" fmla="*/ 231 h 495"/>
                <a:gd name="T10" fmla="*/ 47 w 47"/>
                <a:gd name="T11" fmla="*/ 488 h 495"/>
                <a:gd name="T12" fmla="*/ 4 w 47"/>
                <a:gd name="T13" fmla="*/ 495 h 495"/>
                <a:gd name="T14" fmla="*/ 22 w 47"/>
                <a:gd name="T15" fmla="*/ 422 h 495"/>
                <a:gd name="T16" fmla="*/ 29 w 47"/>
                <a:gd name="T17" fmla="*/ 357 h 495"/>
                <a:gd name="T18" fmla="*/ 33 w 47"/>
                <a:gd name="T19" fmla="*/ 300 h 495"/>
                <a:gd name="T20" fmla="*/ 33 w 47"/>
                <a:gd name="T21" fmla="*/ 245 h 495"/>
                <a:gd name="T22" fmla="*/ 0 w 47"/>
                <a:gd name="T23" fmla="*/ 0 h 4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"/>
                <a:gd name="T37" fmla="*/ 0 h 495"/>
                <a:gd name="T38" fmla="*/ 47 w 47"/>
                <a:gd name="T39" fmla="*/ 495 h 4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" h="495">
                  <a:moveTo>
                    <a:pt x="0" y="0"/>
                  </a:moveTo>
                  <a:lnTo>
                    <a:pt x="11" y="14"/>
                  </a:lnTo>
                  <a:lnTo>
                    <a:pt x="18" y="32"/>
                  </a:lnTo>
                  <a:lnTo>
                    <a:pt x="33" y="87"/>
                  </a:lnTo>
                  <a:lnTo>
                    <a:pt x="43" y="231"/>
                  </a:lnTo>
                  <a:lnTo>
                    <a:pt x="47" y="488"/>
                  </a:lnTo>
                  <a:lnTo>
                    <a:pt x="4" y="495"/>
                  </a:lnTo>
                  <a:lnTo>
                    <a:pt x="22" y="422"/>
                  </a:lnTo>
                  <a:lnTo>
                    <a:pt x="29" y="357"/>
                  </a:lnTo>
                  <a:lnTo>
                    <a:pt x="33" y="300"/>
                  </a:lnTo>
                  <a:lnTo>
                    <a:pt x="33" y="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4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2621" name="Object 93"/>
          <p:cNvGraphicFramePr>
            <a:graphicFrameLocks noChangeAspect="1"/>
          </p:cNvGraphicFramePr>
          <p:nvPr/>
        </p:nvGraphicFramePr>
        <p:xfrm>
          <a:off x="5638800" y="2362200"/>
          <a:ext cx="273685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Clip" r:id="rId8" imgW="975360" imgH="1139952" progId="MS_ClipArt_Gallery.2">
                  <p:embed/>
                </p:oleObj>
              </mc:Choice>
              <mc:Fallback>
                <p:oleObj name="Clip" r:id="rId8" imgW="975360" imgH="1139952" progId="MS_ClipArt_Gallery.2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362200"/>
                        <a:ext cx="273685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22" name="Object 94"/>
          <p:cNvGraphicFramePr>
            <a:graphicFrameLocks noChangeAspect="1"/>
          </p:cNvGraphicFramePr>
          <p:nvPr/>
        </p:nvGraphicFramePr>
        <p:xfrm>
          <a:off x="1600200" y="4191000"/>
          <a:ext cx="1420813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r:id="rId9" imgW="1420368" imgH="1499616" progId="MS_ClipArt_Gallery">
                  <p:embed/>
                </p:oleObj>
              </mc:Choice>
              <mc:Fallback>
                <p:oleObj r:id="rId9" imgW="1420368" imgH="1499616" progId="MS_ClipArt_Gallery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191000"/>
                        <a:ext cx="1420813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TextBox 22"/>
          <p:cNvSpPr txBox="1">
            <a:spLocks noChangeArrowheads="1"/>
          </p:cNvSpPr>
          <p:nvPr/>
        </p:nvSpPr>
        <p:spPr bwMode="auto">
          <a:xfrm>
            <a:off x="8280400" y="5602288"/>
            <a:ext cx="825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 smtClean="0">
                <a:latin typeface="Arial Rounded MT Bold" pitchFamily="34" charset="0"/>
              </a:rPr>
              <a:t>L</a:t>
            </a:r>
            <a:r>
              <a:rPr lang="en-US" dirty="0" smtClean="0">
                <a:latin typeface="Arial Rounded MT Bold" pitchFamily="34" charset="0"/>
              </a:rPr>
              <a:t>-9</a:t>
            </a:r>
            <a:endParaRPr lang="en-US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26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2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6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2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o template">
  <a:themeElements>
    <a:clrScheme name="fro template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fro template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ro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o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o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o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o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o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o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Drive 2:courses ƒ:FRO Stuff:FRO Slides ppt:fro template</Template>
  <TotalTime>131</TotalTime>
  <Pages>10</Pages>
  <Words>167</Words>
  <Application>Microsoft Office PowerPoint</Application>
  <PresentationFormat>Custom</PresentationFormat>
  <Paragraphs>41</Paragraphs>
  <Slides>9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fro template</vt:lpstr>
      <vt:lpstr>MS_ClipArt_Gallery</vt:lpstr>
      <vt:lpstr>Clip</vt:lpstr>
      <vt:lpstr>Putting it all Together &amp; Graduation</vt:lpstr>
      <vt:lpstr>Course Purpose &amp; Content</vt:lpstr>
      <vt:lpstr>Course Purpose &amp; Content</vt:lpstr>
      <vt:lpstr>How It Fits Together</vt:lpstr>
      <vt:lpstr>Know Your Limitations</vt:lpstr>
      <vt:lpstr>Know Your Limitations</vt:lpstr>
      <vt:lpstr>Class Critique</vt:lpstr>
      <vt:lpstr>Concluding Remarks</vt:lpstr>
      <vt:lpstr>Congratulations and 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Putting it all Together and Graduation</dc:title>
  <dc:creator>HazMat</dc:creator>
  <cp:lastModifiedBy>Cal EMA</cp:lastModifiedBy>
  <cp:revision>10</cp:revision>
  <cp:lastPrinted>2009-04-22T19:24:48Z</cp:lastPrinted>
  <dcterms:created xsi:type="dcterms:W3CDTF">1998-06-12T13:47:12Z</dcterms:created>
  <dcterms:modified xsi:type="dcterms:W3CDTF">2018-06-25T21:06:32Z</dcterms:modified>
</cp:coreProperties>
</file>