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s/slide56.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45.xml" ContentType="application/vnd.openxmlformats-officedocument.presentationml.slide+xml"/>
  <Override PartName="/ppt/slides/slide44.xml" ContentType="application/vnd.openxmlformats-officedocument.presentationml.slide+xml"/>
  <Override PartName="/ppt/slides/slide43.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5.xml" ContentType="application/vnd.openxmlformats-officedocument.presentationml.slide+xml"/>
  <Override PartName="/ppt/slides/slide6.xml" ContentType="application/vnd.openxmlformats-officedocument.presentationml.slide+xml"/>
  <Override PartName="/ppt/slides/slide8.xml" ContentType="application/vnd.openxmlformats-officedocument.presentationml.slide+xml"/>
  <Override PartName="/ppt/slides/slide5.xml" ContentType="application/vnd.openxmlformats-officedocument.presentationml.slide+xml"/>
  <Override PartName="/ppt/slides/slide7.xml" ContentType="application/vnd.openxmlformats-officedocument.presentationml.slide+xml"/>
  <Override PartName="/ppt/slideMasters/slideMaster1.xml" ContentType="application/vnd.openxmlformats-officedocument.presentationml.slideMaster+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15.xml" ContentType="application/vnd.openxmlformats-officedocument.presentationml.notesSlide+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7.xml" ContentType="application/vnd.openxmlformats-officedocument.presentationml.notesSlide+xml"/>
  <Override PartName="/ppt/notesSlides/notesSlide2.xml" ContentType="application/vnd.openxmlformats-officedocument.presentationml.notesSlide+xml"/>
  <Override PartName="/ppt/notesSlides/notesSlide8.xml" ContentType="application/vnd.openxmlformats-officedocument.presentationml.notesSlide+xml"/>
  <Override PartName="/ppt/notesSlides/notesSlide1.xml" ContentType="application/vnd.openxmlformats-officedocument.presentationml.notesSlide+xml"/>
  <Override PartName="/ppt/slideLayouts/slideLayout9.xml" ContentType="application/vnd.openxmlformats-officedocument.presentationml.slideLayout+xml"/>
  <Override PartName="/ppt/notesSlides/notesSlide12.xml" ContentType="application/vnd.openxmlformats-officedocument.presentationml.notesSlide+xml"/>
  <Override PartName="/ppt/slideLayouts/slideLayout8.xml" ContentType="application/vnd.openxmlformats-officedocument.presentationml.slideLayout+xml"/>
  <Override PartName="/ppt/slideLayouts/slideLayout5.xml" ContentType="application/vnd.openxmlformats-officedocument.presentationml.slideLayout+xml"/>
  <Override PartName="/ppt/notesSlides/notesSlide24.xml" ContentType="application/vnd.openxmlformats-officedocument.presentationml.notesSlide+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notesSlides/notesSlide23.xml" ContentType="application/vnd.openxmlformats-officedocument.presentationml.notesSlide+xml"/>
  <Override PartName="/ppt/notesSlides/notesSlide16.xml" ContentType="application/vnd.openxmlformats-officedocument.presentationml.notesSlide+xml"/>
  <Override PartName="/ppt/notesSlides/notesSlide21.xml" ContentType="application/vnd.openxmlformats-officedocument.presentationml.notesSlide+xml"/>
  <Override PartName="/ppt/notesSlides/notesSlide18.xml" ContentType="application/vnd.openxmlformats-officedocument.presentationml.notesSlide+xml"/>
  <Override PartName="/ppt/slideLayouts/slideLayout6.xml" ContentType="application/vnd.openxmlformats-officedocument.presentationml.slideLayout+xml"/>
  <Override PartName="/ppt/notesSlides/notesSlide17.xml" ContentType="application/vnd.openxmlformats-officedocument.presentationml.notesSlide+xml"/>
  <Override PartName="/ppt/slideLayouts/slideLayout7.xml" ContentType="application/vnd.openxmlformats-officedocument.presentationml.slideLayout+xml"/>
  <Override PartName="/ppt/notesSlides/notesSlide19.xml" ContentType="application/vnd.openxmlformats-officedocument.presentationml.notesSlide+xml"/>
  <Override PartName="/ppt/notesSlides/notesSlide22.xml" ContentType="application/vnd.openxmlformats-officedocument.presentationml.notesSlide+xml"/>
  <Override PartName="/ppt/notesSlides/notesSlide20.xml" ContentType="application/vnd.openxmlformats-officedocument.presentationml.notesSlide+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theme/theme3.xml" ContentType="application/vnd.openxmlformats-officedocument.theme+xml"/>
  <Override PartName="/ppt/handoutMasters/handoutMaster1.xml" ContentType="application/vnd.openxmlformats-officedocument.presentationml.handout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0" r:id="rId1"/>
  </p:sldMasterIdLst>
  <p:notesMasterIdLst>
    <p:notesMasterId r:id="rId58"/>
  </p:notesMasterIdLst>
  <p:handoutMasterIdLst>
    <p:handoutMasterId r:id="rId59"/>
  </p:handoutMasterIdLst>
  <p:sldIdLst>
    <p:sldId id="256" r:id="rId2"/>
    <p:sldId id="259" r:id="rId3"/>
    <p:sldId id="290" r:id="rId4"/>
    <p:sldId id="291" r:id="rId5"/>
    <p:sldId id="292" r:id="rId6"/>
    <p:sldId id="318" r:id="rId7"/>
    <p:sldId id="315" r:id="rId8"/>
    <p:sldId id="319" r:id="rId9"/>
    <p:sldId id="293" r:id="rId10"/>
    <p:sldId id="262" r:id="rId11"/>
    <p:sldId id="295" r:id="rId12"/>
    <p:sldId id="294" r:id="rId13"/>
    <p:sldId id="297" r:id="rId14"/>
    <p:sldId id="296" r:id="rId15"/>
    <p:sldId id="263" r:id="rId16"/>
    <p:sldId id="298" r:id="rId17"/>
    <p:sldId id="299" r:id="rId18"/>
    <p:sldId id="300" r:id="rId19"/>
    <p:sldId id="261" r:id="rId20"/>
    <p:sldId id="301" r:id="rId21"/>
    <p:sldId id="265" r:id="rId22"/>
    <p:sldId id="302" r:id="rId23"/>
    <p:sldId id="303" r:id="rId24"/>
    <p:sldId id="320" r:id="rId25"/>
    <p:sldId id="316" r:id="rId26"/>
    <p:sldId id="304" r:id="rId27"/>
    <p:sldId id="305" r:id="rId28"/>
    <p:sldId id="306" r:id="rId29"/>
    <p:sldId id="307" r:id="rId30"/>
    <p:sldId id="269" r:id="rId31"/>
    <p:sldId id="308" r:id="rId32"/>
    <p:sldId id="309" r:id="rId33"/>
    <p:sldId id="270" r:id="rId34"/>
    <p:sldId id="310" r:id="rId35"/>
    <p:sldId id="311" r:id="rId36"/>
    <p:sldId id="312" r:id="rId37"/>
    <p:sldId id="313" r:id="rId38"/>
    <p:sldId id="314" r:id="rId39"/>
    <p:sldId id="271" r:id="rId40"/>
    <p:sldId id="272" r:id="rId41"/>
    <p:sldId id="273" r:id="rId42"/>
    <p:sldId id="274" r:id="rId43"/>
    <p:sldId id="275" r:id="rId44"/>
    <p:sldId id="276" r:id="rId45"/>
    <p:sldId id="277" r:id="rId46"/>
    <p:sldId id="278" r:id="rId47"/>
    <p:sldId id="279" r:id="rId48"/>
    <p:sldId id="280" r:id="rId49"/>
    <p:sldId id="281" r:id="rId50"/>
    <p:sldId id="282" r:id="rId51"/>
    <p:sldId id="289" r:id="rId52"/>
    <p:sldId id="283" r:id="rId53"/>
    <p:sldId id="284" r:id="rId54"/>
    <p:sldId id="286" r:id="rId55"/>
    <p:sldId id="287" r:id="rId56"/>
    <p:sldId id="317" r:id="rId57"/>
  </p:sldIdLst>
  <p:sldSz cx="9271000" cy="6172200"/>
  <p:notesSz cx="6858000" cy="9144000"/>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5589FF"/>
    <a:srgbClr val="0000FF"/>
    <a:srgbClr val="0066CC"/>
    <a:srgbClr val="003366"/>
    <a:srgbClr val="FFCC00"/>
    <a:srgbClr val="00CC00"/>
    <a:srgbClr val="010000"/>
    <a:srgbClr val="D0006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59" autoAdjust="0"/>
    <p:restoredTop sz="86323" autoAdjust="0"/>
  </p:normalViewPr>
  <p:slideViewPr>
    <p:cSldViewPr snapToGrid="0">
      <p:cViewPr varScale="1">
        <p:scale>
          <a:sx n="70" d="100"/>
          <a:sy n="70" d="100"/>
        </p:scale>
        <p:origin x="-588" y="-102"/>
      </p:cViewPr>
      <p:guideLst>
        <p:guide orient="horz" pos="1944"/>
        <p:guide pos="292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66" Type="http://schemas.openxmlformats.org/officeDocument/2006/relationships/customXml" Target="../customXml/item3.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customXml" Target="../customXml/item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65"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_rels/viewProps.xml.rels><?xml version="1.0" encoding="UTF-8" standalone="yes"?>
<Relationships xmlns="http://schemas.openxmlformats.org/package/2006/relationships"><Relationship Id="rId1" Type="http://schemas.openxmlformats.org/officeDocument/2006/relationships/slide" Target="slides/slide30.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3.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265945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914400" y="4343400"/>
            <a:ext cx="5029200" cy="4114800"/>
          </a:xfrm>
          <a:prstGeom prst="rect">
            <a:avLst/>
          </a:prstGeom>
          <a:noFill/>
          <a:ln w="12700">
            <a:noFill/>
            <a:miter lim="800000"/>
            <a:headEnd/>
            <a:tailEnd/>
          </a:ln>
          <a:effectLst/>
        </p:spPr>
        <p:txBody>
          <a:bodyPr vert="horz" wrap="square" lIns="90487" tIns="44450" rIns="90487" bIns="4445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9395" name="Rectangle 3"/>
          <p:cNvSpPr>
            <a:spLocks noChangeArrowheads="1" noTextEdit="1"/>
          </p:cNvSpPr>
          <p:nvPr>
            <p:ph type="sldImg" idx="2"/>
          </p:nvPr>
        </p:nvSpPr>
        <p:spPr bwMode="auto">
          <a:xfrm>
            <a:off x="1117600" y="844550"/>
            <a:ext cx="4622800" cy="30734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358081898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smtClean="0"/>
          </a:p>
        </p:txBody>
      </p:sp>
      <p:sp>
        <p:nvSpPr>
          <p:cNvPr id="60419" name="Rectangle 3"/>
          <p:cNvSpPr>
            <a:spLocks noChangeArrowheads="1" noTextEdit="1"/>
          </p:cNvSpPr>
          <p:nvPr>
            <p:ph type="sldImg"/>
          </p:nvPr>
        </p:nvSpPr>
        <p:spPr>
          <a:xfrm>
            <a:off x="1241425" y="527050"/>
            <a:ext cx="4540250" cy="3022600"/>
          </a:xfrm>
          <a:ln cap="flat"/>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smtClean="0"/>
          </a:p>
        </p:txBody>
      </p:sp>
      <p:sp>
        <p:nvSpPr>
          <p:cNvPr id="69635" name="Rectangle 3"/>
          <p:cNvSpPr>
            <a:spLocks noChangeArrowheads="1" noTextEdit="1"/>
          </p:cNvSpPr>
          <p:nvPr>
            <p:ph type="sldImg"/>
          </p:nvPr>
        </p:nvSpPr>
        <p:spPr>
          <a:xfrm>
            <a:off x="1120775" y="844550"/>
            <a:ext cx="4616450" cy="3073400"/>
          </a:xfrm>
          <a:ln cap="flat"/>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smtClean="0"/>
          </a:p>
        </p:txBody>
      </p:sp>
      <p:sp>
        <p:nvSpPr>
          <p:cNvPr id="70659" name="Rectangle 3"/>
          <p:cNvSpPr>
            <a:spLocks noChangeArrowheads="1" noTextEdit="1"/>
          </p:cNvSpPr>
          <p:nvPr>
            <p:ph type="sldImg"/>
          </p:nvPr>
        </p:nvSpPr>
        <p:spPr>
          <a:xfrm>
            <a:off x="1120775" y="844550"/>
            <a:ext cx="4616450" cy="3073400"/>
          </a:xfrm>
          <a:ln cap="flat"/>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smtClean="0"/>
          </a:p>
        </p:txBody>
      </p:sp>
      <p:sp>
        <p:nvSpPr>
          <p:cNvPr id="71683" name="Rectangle 3"/>
          <p:cNvSpPr>
            <a:spLocks noChangeArrowheads="1" noTextEdit="1"/>
          </p:cNvSpPr>
          <p:nvPr>
            <p:ph type="sldImg"/>
          </p:nvPr>
        </p:nvSpPr>
        <p:spPr>
          <a:xfrm>
            <a:off x="1241425" y="527050"/>
            <a:ext cx="4540250" cy="3022600"/>
          </a:xfrm>
          <a:ln cap="flat"/>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smtClean="0"/>
          </a:p>
        </p:txBody>
      </p:sp>
      <p:sp>
        <p:nvSpPr>
          <p:cNvPr id="72707" name="Rectangle 3"/>
          <p:cNvSpPr>
            <a:spLocks noChangeArrowheads="1" noTextEdit="1"/>
          </p:cNvSpPr>
          <p:nvPr>
            <p:ph type="sldImg"/>
          </p:nvPr>
        </p:nvSpPr>
        <p:spPr>
          <a:xfrm>
            <a:off x="1120775" y="844550"/>
            <a:ext cx="4616450" cy="3073400"/>
          </a:xfrm>
          <a:ln cap="flat"/>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smtClean="0"/>
          </a:p>
        </p:txBody>
      </p:sp>
      <p:sp>
        <p:nvSpPr>
          <p:cNvPr id="73731" name="Rectangle 3"/>
          <p:cNvSpPr>
            <a:spLocks noChangeArrowheads="1" noTextEdit="1"/>
          </p:cNvSpPr>
          <p:nvPr>
            <p:ph type="sldImg"/>
          </p:nvPr>
        </p:nvSpPr>
        <p:spPr>
          <a:xfrm>
            <a:off x="1120775" y="844550"/>
            <a:ext cx="4616450" cy="3073400"/>
          </a:xfrm>
          <a:ln cap="flat"/>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smtClean="0"/>
          </a:p>
        </p:txBody>
      </p:sp>
      <p:sp>
        <p:nvSpPr>
          <p:cNvPr id="74755" name="Rectangle 3"/>
          <p:cNvSpPr>
            <a:spLocks noChangeArrowheads="1" noTextEdit="1"/>
          </p:cNvSpPr>
          <p:nvPr>
            <p:ph type="sldImg"/>
          </p:nvPr>
        </p:nvSpPr>
        <p:spPr>
          <a:xfrm>
            <a:off x="1120775" y="844550"/>
            <a:ext cx="4616450" cy="3073400"/>
          </a:xfrm>
          <a:ln cap="flat"/>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smtClean="0"/>
          </a:p>
        </p:txBody>
      </p:sp>
      <p:sp>
        <p:nvSpPr>
          <p:cNvPr id="75779" name="Rectangle 3"/>
          <p:cNvSpPr>
            <a:spLocks noChangeArrowheads="1" noTextEdit="1"/>
          </p:cNvSpPr>
          <p:nvPr>
            <p:ph type="sldImg"/>
          </p:nvPr>
        </p:nvSpPr>
        <p:spPr>
          <a:xfrm>
            <a:off x="1120775" y="844550"/>
            <a:ext cx="4616450" cy="3073400"/>
          </a:xfrm>
          <a:ln cap="flat"/>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ChangeArrowheads="1" noTextEdit="1"/>
          </p:cNvSpPr>
          <p:nvPr>
            <p:ph type="sldImg"/>
          </p:nvPr>
        </p:nvSpPr>
        <p:spPr>
          <a:xfrm>
            <a:off x="1241425" y="527050"/>
            <a:ext cx="4540250" cy="3022600"/>
          </a:xfrm>
          <a:ln cap="flat"/>
        </p:spPr>
      </p:sp>
      <p:sp>
        <p:nvSpPr>
          <p:cNvPr id="76803" name="Rectangle 3"/>
          <p:cNvSpPr>
            <a:spLocks noGrp="1" noChangeArrowheads="1"/>
          </p:cNvSpPr>
          <p:nvPr>
            <p:ph type="body" idx="1"/>
          </p:nvPr>
        </p:nvSpPr>
        <p:spPr>
          <a:xfrm>
            <a:off x="469900" y="4851400"/>
            <a:ext cx="5765800" cy="93980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19050" tIns="26987" rIns="19050" bIns="26987"/>
          <a:lstStyle/>
          <a:p>
            <a:pPr>
              <a:lnSpc>
                <a:spcPts val="1600"/>
              </a:lnSpc>
              <a:spcBef>
                <a:spcPct val="0"/>
              </a:spcBef>
              <a:buClr>
                <a:srgbClr val="FFFFFF"/>
              </a:buClr>
              <a:buFontTx/>
              <a:buChar char="•"/>
              <a:tabLst>
                <a:tab pos="457200" algn="l"/>
                <a:tab pos="914400" algn="l"/>
                <a:tab pos="1371600" algn="l"/>
              </a:tabLst>
            </a:pPr>
            <a:r>
              <a:rPr lang="en-US" sz="1400" smtClean="0">
                <a:solidFill>
                  <a:srgbClr val="000000"/>
                </a:solidFill>
                <a:latin typeface="Times" pitchFamily="18" charset="0"/>
              </a:rPr>
              <a:t>Oil = animal, mineral or vegetable.</a:t>
            </a:r>
          </a:p>
          <a:p>
            <a:pPr>
              <a:lnSpc>
                <a:spcPts val="1600"/>
              </a:lnSpc>
              <a:spcBef>
                <a:spcPct val="0"/>
              </a:spcBef>
              <a:buClr>
                <a:srgbClr val="FFFFFF"/>
              </a:buClr>
              <a:buFontTx/>
              <a:buChar char="•"/>
              <a:tabLst>
                <a:tab pos="457200" algn="l"/>
                <a:tab pos="914400" algn="l"/>
                <a:tab pos="1371600" algn="l"/>
              </a:tabLst>
            </a:pPr>
            <a:r>
              <a:rPr lang="en-US" sz="1400" smtClean="0">
                <a:solidFill>
                  <a:srgbClr val="000000"/>
                </a:solidFill>
                <a:latin typeface="Times" pitchFamily="18" charset="0"/>
              </a:rPr>
              <a:t>“Navigable” waterway = everything from the Pacific Ocean to dry creek beds </a:t>
            </a:r>
            <a:br>
              <a:rPr lang="en-US" sz="1400" smtClean="0">
                <a:solidFill>
                  <a:srgbClr val="000000"/>
                </a:solidFill>
                <a:latin typeface="Times" pitchFamily="18" charset="0"/>
              </a:rPr>
            </a:br>
            <a:r>
              <a:rPr lang="en-US" sz="1400" smtClean="0">
                <a:solidFill>
                  <a:srgbClr val="000000"/>
                </a:solidFill>
                <a:latin typeface="Times" pitchFamily="18" charset="0"/>
              </a:rPr>
              <a:t>and storm drains.</a:t>
            </a:r>
          </a:p>
          <a:p>
            <a:pPr>
              <a:lnSpc>
                <a:spcPts val="1600"/>
              </a:lnSpc>
              <a:spcBef>
                <a:spcPct val="0"/>
              </a:spcBef>
              <a:buClr>
                <a:srgbClr val="FFFFFF"/>
              </a:buClr>
              <a:buFontTx/>
              <a:buChar char="•"/>
              <a:tabLst>
                <a:tab pos="457200" algn="l"/>
                <a:tab pos="914400" algn="l"/>
                <a:tab pos="1371600" algn="l"/>
              </a:tabLst>
            </a:pPr>
            <a:r>
              <a:rPr lang="en-US" sz="1400" smtClean="0">
                <a:solidFill>
                  <a:srgbClr val="000000"/>
                </a:solidFill>
                <a:latin typeface="Times" pitchFamily="18" charset="0"/>
              </a:rPr>
              <a:t>DFG has authority to directly spend money from this fund.</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smtClean="0"/>
          </a:p>
        </p:txBody>
      </p:sp>
      <p:sp>
        <p:nvSpPr>
          <p:cNvPr id="77827" name="Rectangle 3"/>
          <p:cNvSpPr>
            <a:spLocks noChangeArrowheads="1" noTextEdit="1"/>
          </p:cNvSpPr>
          <p:nvPr>
            <p:ph type="sldImg"/>
          </p:nvPr>
        </p:nvSpPr>
        <p:spPr>
          <a:xfrm>
            <a:off x="1120775" y="844550"/>
            <a:ext cx="4616450" cy="3073400"/>
          </a:xfrm>
          <a:ln cap="flat"/>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smtClean="0"/>
          </a:p>
        </p:txBody>
      </p:sp>
      <p:sp>
        <p:nvSpPr>
          <p:cNvPr id="78851" name="Rectangle 3"/>
          <p:cNvSpPr>
            <a:spLocks noChangeArrowheads="1" noTextEdit="1"/>
          </p:cNvSpPr>
          <p:nvPr>
            <p:ph type="sldImg"/>
          </p:nvPr>
        </p:nvSpPr>
        <p:spPr>
          <a:xfrm>
            <a:off x="1120775" y="844550"/>
            <a:ext cx="4616450" cy="3073400"/>
          </a:xfrm>
          <a:ln cap="flat"/>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ChangeArrowheads="1" noTextEdit="1"/>
          </p:cNvSpPr>
          <p:nvPr>
            <p:ph type="sldImg"/>
          </p:nvPr>
        </p:nvSpPr>
        <p:spPr>
          <a:xfrm>
            <a:off x="1241425" y="527050"/>
            <a:ext cx="4540250" cy="3022600"/>
          </a:xfrm>
          <a:ln cap="flat"/>
        </p:spPr>
      </p:sp>
      <p:sp>
        <p:nvSpPr>
          <p:cNvPr id="61443" name="Rectangle 3"/>
          <p:cNvSpPr>
            <a:spLocks noGrp="1" noChangeArrowheads="1"/>
          </p:cNvSpPr>
          <p:nvPr>
            <p:ph type="body" idx="1"/>
          </p:nvPr>
        </p:nvSpPr>
        <p:spPr>
          <a:xfrm>
            <a:off x="469900" y="4851400"/>
            <a:ext cx="5969000" cy="134620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19050" tIns="26987" rIns="19050" bIns="26987"/>
          <a:lstStyle/>
          <a:p>
            <a:pPr>
              <a:lnSpc>
                <a:spcPts val="1600"/>
              </a:lnSpc>
              <a:spcBef>
                <a:spcPct val="0"/>
              </a:spcBef>
              <a:buClr>
                <a:srgbClr val="FFFFFF"/>
              </a:buClr>
              <a:buFontTx/>
              <a:buChar char="•"/>
              <a:tabLst>
                <a:tab pos="457200" algn="l"/>
                <a:tab pos="914400" algn="l"/>
                <a:tab pos="1371600" algn="l"/>
              </a:tabLst>
            </a:pPr>
            <a:r>
              <a:rPr lang="en-US" sz="1400" smtClean="0">
                <a:solidFill>
                  <a:srgbClr val="000000"/>
                </a:solidFill>
                <a:latin typeface="Times" pitchFamily="18" charset="0"/>
              </a:rPr>
              <a:t>Safety, Isolation, Notifications, Command, IDHA and Action Plans, Protective </a:t>
            </a:r>
            <a:br>
              <a:rPr lang="en-US" sz="1400" smtClean="0">
                <a:solidFill>
                  <a:srgbClr val="000000"/>
                </a:solidFill>
                <a:latin typeface="Times" pitchFamily="18" charset="0"/>
              </a:rPr>
            </a:br>
            <a:r>
              <a:rPr lang="en-US" sz="1400" smtClean="0">
                <a:solidFill>
                  <a:srgbClr val="000000"/>
                </a:solidFill>
                <a:latin typeface="Times" pitchFamily="18" charset="0"/>
              </a:rPr>
              <a:t>equipment; Containment and Protective actions.</a:t>
            </a:r>
          </a:p>
          <a:p>
            <a:pPr>
              <a:lnSpc>
                <a:spcPts val="1600"/>
              </a:lnSpc>
              <a:spcBef>
                <a:spcPct val="0"/>
              </a:spcBef>
              <a:buClr>
                <a:srgbClr val="FFFFFF"/>
              </a:buClr>
              <a:buFontTx/>
              <a:buChar char="•"/>
              <a:tabLst>
                <a:tab pos="457200" algn="l"/>
                <a:tab pos="914400" algn="l"/>
                <a:tab pos="1371600" algn="l"/>
              </a:tabLst>
            </a:pPr>
            <a:r>
              <a:rPr lang="en-US" sz="1400" smtClean="0">
                <a:solidFill>
                  <a:srgbClr val="000000"/>
                </a:solidFill>
                <a:latin typeface="Times" pitchFamily="18" charset="0"/>
              </a:rPr>
              <a:t>Note “other” FRO actions within safety and resource capabilities: Conduct </a:t>
            </a:r>
            <a:br>
              <a:rPr lang="en-US" sz="1400" smtClean="0">
                <a:solidFill>
                  <a:srgbClr val="000000"/>
                </a:solidFill>
                <a:latin typeface="Times" pitchFamily="18" charset="0"/>
              </a:rPr>
            </a:br>
            <a:r>
              <a:rPr lang="en-US" sz="1400" smtClean="0">
                <a:solidFill>
                  <a:srgbClr val="000000"/>
                </a:solidFill>
                <a:latin typeface="Times" pitchFamily="18" charset="0"/>
              </a:rPr>
              <a:t>Decon as needed; wait for clean-up Company and proper Disposal; and keep </a:t>
            </a:r>
            <a:br>
              <a:rPr lang="en-US" sz="1400" smtClean="0">
                <a:solidFill>
                  <a:srgbClr val="000000"/>
                </a:solidFill>
                <a:latin typeface="Times" pitchFamily="18" charset="0"/>
              </a:rPr>
            </a:br>
            <a:r>
              <a:rPr lang="en-US" sz="1400" smtClean="0">
                <a:solidFill>
                  <a:srgbClr val="000000"/>
                </a:solidFill>
                <a:latin typeface="Times" pitchFamily="18" charset="0"/>
              </a:rPr>
              <a:t>Documentation for later records and reports.</a:t>
            </a:r>
          </a:p>
          <a:p>
            <a:pPr>
              <a:lnSpc>
                <a:spcPts val="1600"/>
              </a:lnSpc>
              <a:spcBef>
                <a:spcPct val="0"/>
              </a:spcBef>
              <a:buClr>
                <a:srgbClr val="FFFFFF"/>
              </a:buClr>
              <a:buFontTx/>
              <a:buChar char="•"/>
              <a:tabLst>
                <a:tab pos="457200" algn="l"/>
                <a:tab pos="914400" algn="l"/>
                <a:tab pos="1371600" algn="l"/>
              </a:tabLst>
            </a:pPr>
            <a:r>
              <a:rPr lang="en-US" sz="1400" smtClean="0">
                <a:solidFill>
                  <a:srgbClr val="000000"/>
                </a:solidFill>
                <a:latin typeface="Times" pitchFamily="18" charset="0"/>
              </a:rPr>
              <a:t>Block focuses on Decon, Disposal and Documentation.</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smtClean="0"/>
          </a:p>
        </p:txBody>
      </p:sp>
      <p:sp>
        <p:nvSpPr>
          <p:cNvPr id="79875" name="Rectangle 3"/>
          <p:cNvSpPr>
            <a:spLocks noChangeArrowheads="1" noTextEdit="1"/>
          </p:cNvSpPr>
          <p:nvPr>
            <p:ph type="sldImg"/>
          </p:nvPr>
        </p:nvSpPr>
        <p:spPr>
          <a:xfrm>
            <a:off x="1241425" y="527050"/>
            <a:ext cx="4540250" cy="3022600"/>
          </a:xfrm>
          <a:ln cap="flat"/>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smtClean="0"/>
          </a:p>
        </p:txBody>
      </p:sp>
      <p:sp>
        <p:nvSpPr>
          <p:cNvPr id="80899" name="Rectangle 3"/>
          <p:cNvSpPr>
            <a:spLocks noChangeArrowheads="1" noTextEdit="1"/>
          </p:cNvSpPr>
          <p:nvPr>
            <p:ph type="sldImg"/>
          </p:nvPr>
        </p:nvSpPr>
        <p:spPr>
          <a:xfrm>
            <a:off x="1120775" y="844550"/>
            <a:ext cx="4616450" cy="3073400"/>
          </a:xfrm>
          <a:ln cap="flat"/>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smtClean="0"/>
          </a:p>
        </p:txBody>
      </p:sp>
      <p:sp>
        <p:nvSpPr>
          <p:cNvPr id="81923" name="Rectangle 3"/>
          <p:cNvSpPr>
            <a:spLocks noChangeArrowheads="1" noTextEdit="1"/>
          </p:cNvSpPr>
          <p:nvPr>
            <p:ph type="sldImg"/>
          </p:nvPr>
        </p:nvSpPr>
        <p:spPr>
          <a:xfrm>
            <a:off x="1120775" y="844550"/>
            <a:ext cx="4616450" cy="3073400"/>
          </a:xfrm>
          <a:ln cap="flat"/>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smtClean="0"/>
          </a:p>
        </p:txBody>
      </p:sp>
      <p:sp>
        <p:nvSpPr>
          <p:cNvPr id="82947" name="Rectangle 3"/>
          <p:cNvSpPr>
            <a:spLocks noChangeArrowheads="1" noTextEdit="1"/>
          </p:cNvSpPr>
          <p:nvPr>
            <p:ph type="sldImg"/>
          </p:nvPr>
        </p:nvSpPr>
        <p:spPr>
          <a:xfrm>
            <a:off x="1120775" y="844550"/>
            <a:ext cx="4616450" cy="3073400"/>
          </a:xfrm>
          <a:ln cap="flat"/>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smtClean="0"/>
          </a:p>
        </p:txBody>
      </p:sp>
      <p:sp>
        <p:nvSpPr>
          <p:cNvPr id="83971" name="Rectangle 3"/>
          <p:cNvSpPr>
            <a:spLocks noChangeArrowheads="1" noTextEdit="1"/>
          </p:cNvSpPr>
          <p:nvPr>
            <p:ph type="sldImg"/>
          </p:nvPr>
        </p:nvSpPr>
        <p:spPr>
          <a:xfrm>
            <a:off x="1241425" y="527050"/>
            <a:ext cx="4540250" cy="3022600"/>
          </a:xfrm>
          <a:ln cap="flat"/>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smtClean="0"/>
          </a:p>
        </p:txBody>
      </p:sp>
      <p:sp>
        <p:nvSpPr>
          <p:cNvPr id="62467" name="Rectangle 3"/>
          <p:cNvSpPr>
            <a:spLocks noChangeArrowheads="1" noTextEdit="1"/>
          </p:cNvSpPr>
          <p:nvPr>
            <p:ph type="sldImg"/>
          </p:nvPr>
        </p:nvSpPr>
        <p:spPr>
          <a:xfrm>
            <a:off x="1120775" y="844550"/>
            <a:ext cx="4616450" cy="3073400"/>
          </a:xfrm>
          <a:ln cap="flat"/>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smtClean="0"/>
          </a:p>
        </p:txBody>
      </p:sp>
      <p:sp>
        <p:nvSpPr>
          <p:cNvPr id="63491" name="Rectangle 3"/>
          <p:cNvSpPr>
            <a:spLocks noChangeArrowheads="1" noTextEdit="1"/>
          </p:cNvSpPr>
          <p:nvPr>
            <p:ph type="sldImg"/>
          </p:nvPr>
        </p:nvSpPr>
        <p:spPr>
          <a:xfrm>
            <a:off x="1120775" y="844550"/>
            <a:ext cx="4616450" cy="3073400"/>
          </a:xfrm>
          <a:ln cap="flat"/>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smtClean="0"/>
          </a:p>
        </p:txBody>
      </p:sp>
      <p:sp>
        <p:nvSpPr>
          <p:cNvPr id="64515" name="Rectangle 3"/>
          <p:cNvSpPr>
            <a:spLocks noChangeArrowheads="1" noTextEdit="1"/>
          </p:cNvSpPr>
          <p:nvPr>
            <p:ph type="sldImg"/>
          </p:nvPr>
        </p:nvSpPr>
        <p:spPr>
          <a:xfrm>
            <a:off x="1241425" y="527050"/>
            <a:ext cx="4540250" cy="3022600"/>
          </a:xfrm>
          <a:ln cap="flat"/>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ChangeArrowheads="1" noTextEdit="1"/>
          </p:cNvSpPr>
          <p:nvPr>
            <p:ph type="sldImg"/>
          </p:nvPr>
        </p:nvSpPr>
        <p:spPr>
          <a:xfrm>
            <a:off x="1241425" y="527050"/>
            <a:ext cx="4540250" cy="3022600"/>
          </a:xfrm>
          <a:ln cap="flat"/>
        </p:spPr>
      </p:sp>
      <p:sp>
        <p:nvSpPr>
          <p:cNvPr id="65539" name="Rectangle 3"/>
          <p:cNvSpPr>
            <a:spLocks noGrp="1" noChangeArrowheads="1"/>
          </p:cNvSpPr>
          <p:nvPr>
            <p:ph type="body" idx="1"/>
          </p:nvPr>
        </p:nvSpPr>
        <p:spPr>
          <a:xfrm>
            <a:off x="469900" y="4851400"/>
            <a:ext cx="5994400" cy="134620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19050" tIns="26987" rIns="19050" bIns="26987"/>
          <a:lstStyle/>
          <a:p>
            <a:pPr>
              <a:lnSpc>
                <a:spcPts val="1600"/>
              </a:lnSpc>
              <a:spcBef>
                <a:spcPct val="0"/>
              </a:spcBef>
              <a:buClr>
                <a:srgbClr val="FFFFFF"/>
              </a:buClr>
              <a:buFontTx/>
              <a:buChar char="•"/>
              <a:tabLst>
                <a:tab pos="457200" algn="l"/>
                <a:tab pos="914400" algn="l"/>
                <a:tab pos="1371600" algn="l"/>
              </a:tabLst>
            </a:pPr>
            <a:r>
              <a:rPr lang="en-US" sz="1400" smtClean="0">
                <a:solidFill>
                  <a:srgbClr val="000000"/>
                </a:solidFill>
                <a:latin typeface="Times" pitchFamily="18" charset="0"/>
              </a:rPr>
              <a:t>Move the victim to a safe refuge, preferably the least environmentally sensitive </a:t>
            </a:r>
            <a:br>
              <a:rPr lang="en-US" sz="1400" smtClean="0">
                <a:solidFill>
                  <a:srgbClr val="000000"/>
                </a:solidFill>
                <a:latin typeface="Times" pitchFamily="18" charset="0"/>
              </a:rPr>
            </a:br>
            <a:r>
              <a:rPr lang="en-US" sz="1400" smtClean="0">
                <a:solidFill>
                  <a:srgbClr val="000000"/>
                </a:solidFill>
                <a:latin typeface="Times" pitchFamily="18" charset="0"/>
              </a:rPr>
              <a:t>area, and use copious amounts of water to flush off gross contamination.</a:t>
            </a:r>
          </a:p>
          <a:p>
            <a:pPr>
              <a:lnSpc>
                <a:spcPts val="1600"/>
              </a:lnSpc>
              <a:spcBef>
                <a:spcPct val="0"/>
              </a:spcBef>
              <a:buClr>
                <a:srgbClr val="FFFFFF"/>
              </a:buClr>
              <a:buFontTx/>
              <a:buChar char="•"/>
              <a:tabLst>
                <a:tab pos="457200" algn="l"/>
                <a:tab pos="914400" algn="l"/>
                <a:tab pos="1371600" algn="l"/>
              </a:tabLst>
            </a:pPr>
            <a:r>
              <a:rPr lang="en-US" sz="1400" smtClean="0">
                <a:solidFill>
                  <a:srgbClr val="000000"/>
                </a:solidFill>
                <a:latin typeface="Times" pitchFamily="18" charset="0"/>
              </a:rPr>
              <a:t>Remove all contaminated clothing (including underwear). Note: Victims will </a:t>
            </a:r>
            <a:br>
              <a:rPr lang="en-US" sz="1400" smtClean="0">
                <a:solidFill>
                  <a:srgbClr val="000000"/>
                </a:solidFill>
                <a:latin typeface="Times" pitchFamily="18" charset="0"/>
              </a:rPr>
            </a:br>
            <a:r>
              <a:rPr lang="en-US" sz="1400" smtClean="0">
                <a:solidFill>
                  <a:srgbClr val="000000"/>
                </a:solidFill>
                <a:latin typeface="Times" pitchFamily="18" charset="0"/>
              </a:rPr>
              <a:t>usually be more cooperative if you give them something to cover themselves </a:t>
            </a:r>
            <a:br>
              <a:rPr lang="en-US" sz="1400" smtClean="0">
                <a:solidFill>
                  <a:srgbClr val="000000"/>
                </a:solidFill>
                <a:latin typeface="Times" pitchFamily="18" charset="0"/>
              </a:rPr>
            </a:br>
            <a:r>
              <a:rPr lang="en-US" sz="1400" smtClean="0">
                <a:solidFill>
                  <a:srgbClr val="000000"/>
                </a:solidFill>
                <a:latin typeface="Times" pitchFamily="18" charset="0"/>
              </a:rPr>
              <a:t>with before you hose them down (e.g. orange Caltrans trash bag).</a:t>
            </a:r>
          </a:p>
          <a:p>
            <a:pPr>
              <a:lnSpc>
                <a:spcPts val="1600"/>
              </a:lnSpc>
              <a:spcBef>
                <a:spcPct val="0"/>
              </a:spcBef>
              <a:buClr>
                <a:srgbClr val="FFFFFF"/>
              </a:buClr>
              <a:buFontTx/>
              <a:buChar char="•"/>
              <a:tabLst>
                <a:tab pos="457200" algn="l"/>
                <a:tab pos="914400" algn="l"/>
                <a:tab pos="1371600" algn="l"/>
              </a:tabLst>
            </a:pPr>
            <a:r>
              <a:rPr lang="en-US" sz="1400" smtClean="0">
                <a:solidFill>
                  <a:srgbClr val="000000"/>
                </a:solidFill>
                <a:latin typeface="Times" pitchFamily="18" charset="0"/>
              </a:rPr>
              <a:t>Flush victim again with copious amounts of water.</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smtClean="0"/>
          </a:p>
        </p:txBody>
      </p:sp>
      <p:sp>
        <p:nvSpPr>
          <p:cNvPr id="66563" name="Rectangle 3"/>
          <p:cNvSpPr>
            <a:spLocks noChangeArrowheads="1" noTextEdit="1"/>
          </p:cNvSpPr>
          <p:nvPr>
            <p:ph type="sldImg"/>
          </p:nvPr>
        </p:nvSpPr>
        <p:spPr>
          <a:xfrm>
            <a:off x="1120775" y="844550"/>
            <a:ext cx="4616450" cy="3073400"/>
          </a:xfrm>
          <a:ln cap="flat"/>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smtClean="0"/>
          </a:p>
        </p:txBody>
      </p:sp>
      <p:sp>
        <p:nvSpPr>
          <p:cNvPr id="67587" name="Rectangle 3"/>
          <p:cNvSpPr>
            <a:spLocks noChangeArrowheads="1" noTextEdit="1"/>
          </p:cNvSpPr>
          <p:nvPr>
            <p:ph type="sldImg"/>
          </p:nvPr>
        </p:nvSpPr>
        <p:spPr>
          <a:xfrm>
            <a:off x="1120775" y="844550"/>
            <a:ext cx="4616450" cy="3073400"/>
          </a:xfrm>
          <a:ln cap="flat"/>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smtClean="0"/>
          </a:p>
        </p:txBody>
      </p:sp>
      <p:sp>
        <p:nvSpPr>
          <p:cNvPr id="68611" name="Rectangle 3"/>
          <p:cNvSpPr>
            <a:spLocks noChangeArrowheads="1" noTextEdit="1"/>
          </p:cNvSpPr>
          <p:nvPr>
            <p:ph type="sldImg"/>
          </p:nvPr>
        </p:nvSpPr>
        <p:spPr>
          <a:xfrm>
            <a:off x="1120775" y="844550"/>
            <a:ext cx="4616450" cy="3073400"/>
          </a:xfrm>
          <a:ln cap="flat"/>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95325" y="1917700"/>
            <a:ext cx="7880350" cy="1322388"/>
          </a:xfrm>
        </p:spPr>
        <p:txBody>
          <a:bodyPr/>
          <a:lstStyle/>
          <a:p>
            <a:r>
              <a:rPr lang="en-US" smtClean="0"/>
              <a:t>Click to edit Master title style</a:t>
            </a:r>
            <a:endParaRPr lang="en-US"/>
          </a:p>
        </p:txBody>
      </p:sp>
      <p:sp>
        <p:nvSpPr>
          <p:cNvPr id="3" name="Subtitle 2"/>
          <p:cNvSpPr>
            <a:spLocks noGrp="1"/>
          </p:cNvSpPr>
          <p:nvPr>
            <p:ph type="subTitle" idx="1"/>
          </p:nvPr>
        </p:nvSpPr>
        <p:spPr>
          <a:xfrm>
            <a:off x="1390650" y="3497263"/>
            <a:ext cx="6489700" cy="15779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8548963-51E0-4E83-8C7D-407C51623CEA}" type="slidenum">
              <a:rPr lang="en-US"/>
              <a:pPr>
                <a:defRPr/>
              </a:pPr>
              <a:t>‹#›</a:t>
            </a:fld>
            <a:endParaRPr lang="en-US"/>
          </a:p>
        </p:txBody>
      </p:sp>
    </p:spTree>
    <p:extLst>
      <p:ext uri="{BB962C8B-B14F-4D97-AF65-F5344CB8AC3E}">
        <p14:creationId xmlns:p14="http://schemas.microsoft.com/office/powerpoint/2010/main" val="15457438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09890DC-581B-4860-9388-F9A047D0B5DA}" type="slidenum">
              <a:rPr lang="en-US"/>
              <a:pPr>
                <a:defRPr/>
              </a:pPr>
              <a:t>‹#›</a:t>
            </a:fld>
            <a:endParaRPr lang="en-US"/>
          </a:p>
        </p:txBody>
      </p:sp>
    </p:spTree>
    <p:extLst>
      <p:ext uri="{BB962C8B-B14F-4D97-AF65-F5344CB8AC3E}">
        <p14:creationId xmlns:p14="http://schemas.microsoft.com/office/powerpoint/2010/main" val="40466080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05588" y="549275"/>
            <a:ext cx="1970087" cy="49371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95325" y="549275"/>
            <a:ext cx="5757863" cy="4937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527DA8F-BAE6-4D30-9DDB-F1754B57C292}" type="slidenum">
              <a:rPr lang="en-US"/>
              <a:pPr>
                <a:defRPr/>
              </a:pPr>
              <a:t>‹#›</a:t>
            </a:fld>
            <a:endParaRPr lang="en-US"/>
          </a:p>
        </p:txBody>
      </p:sp>
    </p:spTree>
    <p:extLst>
      <p:ext uri="{BB962C8B-B14F-4D97-AF65-F5344CB8AC3E}">
        <p14:creationId xmlns:p14="http://schemas.microsoft.com/office/powerpoint/2010/main" val="32977288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695325" y="549275"/>
            <a:ext cx="7880350" cy="10287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695325" y="1782763"/>
            <a:ext cx="7880350" cy="3703637"/>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F55954-56EB-4E31-B79B-8FA0742D4523}" type="slidenum">
              <a:rPr lang="en-US"/>
              <a:pPr>
                <a:defRPr/>
              </a:pPr>
              <a:t>‹#›</a:t>
            </a:fld>
            <a:endParaRPr lang="en-US"/>
          </a:p>
        </p:txBody>
      </p:sp>
    </p:spTree>
    <p:extLst>
      <p:ext uri="{BB962C8B-B14F-4D97-AF65-F5344CB8AC3E}">
        <p14:creationId xmlns:p14="http://schemas.microsoft.com/office/powerpoint/2010/main" val="28830606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D8C9B7A-A52D-4E4E-AB64-6D69144870EC}" type="slidenum">
              <a:rPr lang="en-US"/>
              <a:pPr>
                <a:defRPr/>
              </a:pPr>
              <a:t>‹#›</a:t>
            </a:fld>
            <a:endParaRPr lang="en-US"/>
          </a:p>
        </p:txBody>
      </p:sp>
    </p:spTree>
    <p:extLst>
      <p:ext uri="{BB962C8B-B14F-4D97-AF65-F5344CB8AC3E}">
        <p14:creationId xmlns:p14="http://schemas.microsoft.com/office/powerpoint/2010/main" val="18840884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31838" y="3965575"/>
            <a:ext cx="7880350" cy="1227138"/>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31838" y="2616200"/>
            <a:ext cx="7880350" cy="13493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8B72178-D59D-4A77-8DDA-6B7BD8F68089}" type="slidenum">
              <a:rPr lang="en-US"/>
              <a:pPr>
                <a:defRPr/>
              </a:pPr>
              <a:t>‹#›</a:t>
            </a:fld>
            <a:endParaRPr lang="en-US"/>
          </a:p>
        </p:txBody>
      </p:sp>
    </p:spTree>
    <p:extLst>
      <p:ext uri="{BB962C8B-B14F-4D97-AF65-F5344CB8AC3E}">
        <p14:creationId xmlns:p14="http://schemas.microsoft.com/office/powerpoint/2010/main" val="26357206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95325" y="1782763"/>
            <a:ext cx="3863975" cy="37036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11700" y="1782763"/>
            <a:ext cx="3863975" cy="37036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BC70AD1-2D72-484D-9398-769B6B26C85B}" type="slidenum">
              <a:rPr lang="en-US"/>
              <a:pPr>
                <a:defRPr/>
              </a:pPr>
              <a:t>‹#›</a:t>
            </a:fld>
            <a:endParaRPr lang="en-US"/>
          </a:p>
        </p:txBody>
      </p:sp>
    </p:spTree>
    <p:extLst>
      <p:ext uri="{BB962C8B-B14F-4D97-AF65-F5344CB8AC3E}">
        <p14:creationId xmlns:p14="http://schemas.microsoft.com/office/powerpoint/2010/main" val="9821928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63550" y="247650"/>
            <a:ext cx="8343900" cy="10287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63550" y="1381125"/>
            <a:ext cx="4095750" cy="5762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63550" y="1957388"/>
            <a:ext cx="4095750" cy="35560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710113" y="1381125"/>
            <a:ext cx="4097337" cy="5762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10113" y="1957388"/>
            <a:ext cx="4097337" cy="35560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E354E3BD-75FA-47C3-B923-E1440071DAFF}" type="slidenum">
              <a:rPr lang="en-US"/>
              <a:pPr>
                <a:defRPr/>
              </a:pPr>
              <a:t>‹#›</a:t>
            </a:fld>
            <a:endParaRPr lang="en-US"/>
          </a:p>
        </p:txBody>
      </p:sp>
    </p:spTree>
    <p:extLst>
      <p:ext uri="{BB962C8B-B14F-4D97-AF65-F5344CB8AC3E}">
        <p14:creationId xmlns:p14="http://schemas.microsoft.com/office/powerpoint/2010/main" val="12351058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17254EC-F899-4090-BA52-8B5E8D22CEEF}" type="slidenum">
              <a:rPr lang="en-US"/>
              <a:pPr>
                <a:defRPr/>
              </a:pPr>
              <a:t>‹#›</a:t>
            </a:fld>
            <a:endParaRPr lang="en-US"/>
          </a:p>
        </p:txBody>
      </p:sp>
    </p:spTree>
    <p:extLst>
      <p:ext uri="{BB962C8B-B14F-4D97-AF65-F5344CB8AC3E}">
        <p14:creationId xmlns:p14="http://schemas.microsoft.com/office/powerpoint/2010/main" val="25649395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6C6ED2BF-5C42-49CF-B3F7-DFC7D59AF0B1}" type="slidenum">
              <a:rPr lang="en-US"/>
              <a:pPr>
                <a:defRPr/>
              </a:pPr>
              <a:t>‹#›</a:t>
            </a:fld>
            <a:endParaRPr lang="en-US"/>
          </a:p>
        </p:txBody>
      </p:sp>
    </p:spTree>
    <p:extLst>
      <p:ext uri="{BB962C8B-B14F-4D97-AF65-F5344CB8AC3E}">
        <p14:creationId xmlns:p14="http://schemas.microsoft.com/office/powerpoint/2010/main" val="13024661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63550" y="246063"/>
            <a:ext cx="3049588" cy="1046162"/>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624263" y="246063"/>
            <a:ext cx="5183187" cy="52673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3550" y="1292225"/>
            <a:ext cx="3049588" cy="42211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1E9FDF1-2E50-4B83-992D-00F2C3C2F72B}" type="slidenum">
              <a:rPr lang="en-US"/>
              <a:pPr>
                <a:defRPr/>
              </a:pPr>
              <a:t>‹#›</a:t>
            </a:fld>
            <a:endParaRPr lang="en-US"/>
          </a:p>
        </p:txBody>
      </p:sp>
    </p:spTree>
    <p:extLst>
      <p:ext uri="{BB962C8B-B14F-4D97-AF65-F5344CB8AC3E}">
        <p14:creationId xmlns:p14="http://schemas.microsoft.com/office/powerpoint/2010/main" val="11836432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17688" y="4321175"/>
            <a:ext cx="5562600" cy="50958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817688" y="550863"/>
            <a:ext cx="5562600" cy="370363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817688" y="4830763"/>
            <a:ext cx="5562600" cy="723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444B198-6CC7-4702-A6EC-9B3398976609}" type="slidenum">
              <a:rPr lang="en-US"/>
              <a:pPr>
                <a:defRPr/>
              </a:pPr>
              <a:t>‹#›</a:t>
            </a:fld>
            <a:endParaRPr lang="en-US"/>
          </a:p>
        </p:txBody>
      </p:sp>
    </p:spTree>
    <p:extLst>
      <p:ext uri="{BB962C8B-B14F-4D97-AF65-F5344CB8AC3E}">
        <p14:creationId xmlns:p14="http://schemas.microsoft.com/office/powerpoint/2010/main" val="23050799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695325" y="549275"/>
            <a:ext cx="788035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9" name="Rectangle 3"/>
          <p:cNvSpPr>
            <a:spLocks noGrp="1" noChangeArrowheads="1"/>
          </p:cNvSpPr>
          <p:nvPr>
            <p:ph type="body" idx="1"/>
          </p:nvPr>
        </p:nvSpPr>
        <p:spPr bwMode="auto">
          <a:xfrm>
            <a:off x="695325" y="1782763"/>
            <a:ext cx="7880350" cy="3703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1684" name="Rectangle 4"/>
          <p:cNvSpPr>
            <a:spLocks noGrp="1" noChangeArrowheads="1"/>
          </p:cNvSpPr>
          <p:nvPr>
            <p:ph type="dt" sz="half" idx="2"/>
          </p:nvPr>
        </p:nvSpPr>
        <p:spPr bwMode="auto">
          <a:xfrm>
            <a:off x="695325" y="5622925"/>
            <a:ext cx="1931988" cy="4127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atin typeface="Times" pitchFamily="18" charset="0"/>
              </a:defRPr>
            </a:lvl1pPr>
          </a:lstStyle>
          <a:p>
            <a:pPr>
              <a:defRPr/>
            </a:pPr>
            <a:endParaRPr lang="en-US"/>
          </a:p>
        </p:txBody>
      </p:sp>
      <p:sp>
        <p:nvSpPr>
          <p:cNvPr id="71685" name="Rectangle 5"/>
          <p:cNvSpPr>
            <a:spLocks noGrp="1" noChangeArrowheads="1"/>
          </p:cNvSpPr>
          <p:nvPr>
            <p:ph type="ftr" sz="quarter" idx="3"/>
          </p:nvPr>
        </p:nvSpPr>
        <p:spPr bwMode="auto">
          <a:xfrm>
            <a:off x="3167063" y="5622925"/>
            <a:ext cx="2936875" cy="4127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atin typeface="Times" pitchFamily="18" charset="0"/>
              </a:defRPr>
            </a:lvl1pPr>
          </a:lstStyle>
          <a:p>
            <a:pPr>
              <a:defRPr/>
            </a:pPr>
            <a:endParaRPr lang="en-US"/>
          </a:p>
        </p:txBody>
      </p:sp>
      <p:sp>
        <p:nvSpPr>
          <p:cNvPr id="71686" name="Rectangle 6"/>
          <p:cNvSpPr>
            <a:spLocks noGrp="1" noChangeArrowheads="1"/>
          </p:cNvSpPr>
          <p:nvPr>
            <p:ph type="sldNum" sz="quarter" idx="4"/>
          </p:nvPr>
        </p:nvSpPr>
        <p:spPr bwMode="auto">
          <a:xfrm>
            <a:off x="6643688" y="5622925"/>
            <a:ext cx="1931987" cy="4127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atin typeface="Times" pitchFamily="18" charset="0"/>
              </a:defRPr>
            </a:lvl1pPr>
          </a:lstStyle>
          <a:p>
            <a:pPr>
              <a:defRPr/>
            </a:pPr>
            <a:fld id="{6A1004A9-7793-4579-9E01-A6D0842566A6}"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Lst>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Arial Rounded MT Bold" pitchFamily="34" charset="0"/>
        </a:defRPr>
      </a:lvl2pPr>
      <a:lvl3pPr algn="l" rtl="0" eaLnBrk="0" fontAlgn="base" hangingPunct="0">
        <a:spcBef>
          <a:spcPct val="0"/>
        </a:spcBef>
        <a:spcAft>
          <a:spcPct val="0"/>
        </a:spcAft>
        <a:defRPr sz="4400">
          <a:solidFill>
            <a:schemeClr val="tx2"/>
          </a:solidFill>
          <a:latin typeface="Arial Rounded MT Bold" pitchFamily="34" charset="0"/>
        </a:defRPr>
      </a:lvl3pPr>
      <a:lvl4pPr algn="l" rtl="0" eaLnBrk="0" fontAlgn="base" hangingPunct="0">
        <a:spcBef>
          <a:spcPct val="0"/>
        </a:spcBef>
        <a:spcAft>
          <a:spcPct val="0"/>
        </a:spcAft>
        <a:defRPr sz="4400">
          <a:solidFill>
            <a:schemeClr val="tx2"/>
          </a:solidFill>
          <a:latin typeface="Arial Rounded MT Bold" pitchFamily="34" charset="0"/>
        </a:defRPr>
      </a:lvl4pPr>
      <a:lvl5pPr algn="l" rtl="0" eaLnBrk="0" fontAlgn="base" hangingPunct="0">
        <a:spcBef>
          <a:spcPct val="0"/>
        </a:spcBef>
        <a:spcAft>
          <a:spcPct val="0"/>
        </a:spcAft>
        <a:defRPr sz="4400">
          <a:solidFill>
            <a:schemeClr val="tx2"/>
          </a:solidFill>
          <a:latin typeface="Arial Rounded MT Bold" pitchFamily="34" charset="0"/>
        </a:defRPr>
      </a:lvl5pPr>
      <a:lvl6pPr marL="457200" algn="l" rtl="0" eaLnBrk="0" fontAlgn="base" hangingPunct="0">
        <a:spcBef>
          <a:spcPct val="0"/>
        </a:spcBef>
        <a:spcAft>
          <a:spcPct val="0"/>
        </a:spcAft>
        <a:defRPr sz="4400">
          <a:solidFill>
            <a:schemeClr val="tx2"/>
          </a:solidFill>
          <a:latin typeface="Arial Rounded MT Bold" pitchFamily="34" charset="0"/>
        </a:defRPr>
      </a:lvl6pPr>
      <a:lvl7pPr marL="914400" algn="l" rtl="0" eaLnBrk="0" fontAlgn="base" hangingPunct="0">
        <a:spcBef>
          <a:spcPct val="0"/>
        </a:spcBef>
        <a:spcAft>
          <a:spcPct val="0"/>
        </a:spcAft>
        <a:defRPr sz="4400">
          <a:solidFill>
            <a:schemeClr val="tx2"/>
          </a:solidFill>
          <a:latin typeface="Arial Rounded MT Bold" pitchFamily="34" charset="0"/>
        </a:defRPr>
      </a:lvl7pPr>
      <a:lvl8pPr marL="1371600" algn="l" rtl="0" eaLnBrk="0" fontAlgn="base" hangingPunct="0">
        <a:spcBef>
          <a:spcPct val="0"/>
        </a:spcBef>
        <a:spcAft>
          <a:spcPct val="0"/>
        </a:spcAft>
        <a:defRPr sz="4400">
          <a:solidFill>
            <a:schemeClr val="tx2"/>
          </a:solidFill>
          <a:latin typeface="Arial Rounded MT Bold" pitchFamily="34" charset="0"/>
        </a:defRPr>
      </a:lvl8pPr>
      <a:lvl9pPr marL="1828800" algn="l" rtl="0" eaLnBrk="0" fontAlgn="base" hangingPunct="0">
        <a:spcBef>
          <a:spcPct val="0"/>
        </a:spcBef>
        <a:spcAft>
          <a:spcPct val="0"/>
        </a:spcAft>
        <a:defRPr sz="4400">
          <a:solidFill>
            <a:schemeClr val="tx2"/>
          </a:solidFill>
          <a:latin typeface="Arial Rounded MT Bold" pitchFamily="34" charset="0"/>
        </a:defRPr>
      </a:lvl9pPr>
    </p:titleStyle>
    <p:bodyStyle>
      <a:lvl1pPr marL="342900" indent="-342900" algn="l" rtl="0" eaLnBrk="0" fontAlgn="base" hangingPunct="0">
        <a:spcBef>
          <a:spcPct val="20000"/>
        </a:spcBef>
        <a:spcAft>
          <a:spcPct val="0"/>
        </a:spcAft>
        <a:buSzPct val="75000"/>
        <a:buFont typeface="Wingdings"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SzPct val="65000"/>
        <a:buFont typeface="Wingdings" pitchFamily="2" charset="2"/>
        <a:buChar char="u"/>
        <a:defRPr sz="2800">
          <a:solidFill>
            <a:schemeClr val="tx1"/>
          </a:solidFill>
          <a:latin typeface="+mn-lt"/>
        </a:defRPr>
      </a:lvl2pPr>
      <a:lvl3pPr marL="1143000" indent="-228600" algn="l" rtl="0" eaLnBrk="0" fontAlgn="base" hangingPunct="0">
        <a:spcBef>
          <a:spcPct val="20000"/>
        </a:spcBef>
        <a:spcAft>
          <a:spcPct val="0"/>
        </a:spcAft>
        <a:buSzPct val="75000"/>
        <a:buFont typeface="Wingdings" pitchFamily="2" charset="2"/>
        <a:buChar char="v"/>
        <a:defRPr sz="2400">
          <a:solidFill>
            <a:schemeClr val="tx1"/>
          </a:solidFill>
          <a:latin typeface="+mn-lt"/>
        </a:defRPr>
      </a:lvl3pPr>
      <a:lvl4pPr marL="1600200" indent="-228600" algn="l" rtl="0" eaLnBrk="0" fontAlgn="base" hangingPunct="0">
        <a:spcBef>
          <a:spcPct val="20000"/>
        </a:spcBef>
        <a:spcAft>
          <a:spcPct val="0"/>
        </a:spcAft>
        <a:buFont typeface="Wingdings" pitchFamily="2" charset="2"/>
        <a:buChar char="w"/>
        <a:defRPr sz="2000">
          <a:solidFill>
            <a:schemeClr val="tx1"/>
          </a:solidFill>
          <a:latin typeface="+mn-lt"/>
        </a:defRPr>
      </a:lvl4pPr>
      <a:lvl5pPr marL="2057400" indent="-228600" algn="l" rtl="0" eaLnBrk="0" fontAlgn="base" hangingPunct="0">
        <a:spcBef>
          <a:spcPct val="20000"/>
        </a:spcBef>
        <a:spcAft>
          <a:spcPct val="0"/>
        </a:spcAft>
        <a:buSzPct val="65000"/>
        <a:buFont typeface="Wingdings" pitchFamily="2" charset="2"/>
        <a:buChar char="n"/>
        <a:defRPr sz="2000">
          <a:solidFill>
            <a:schemeClr val="tx1"/>
          </a:solidFill>
          <a:latin typeface="+mn-lt"/>
        </a:defRPr>
      </a:lvl5pPr>
      <a:lvl6pPr marL="2514600" indent="-228600" algn="l" rtl="0" eaLnBrk="0" fontAlgn="base" hangingPunct="0">
        <a:spcBef>
          <a:spcPct val="20000"/>
        </a:spcBef>
        <a:spcAft>
          <a:spcPct val="0"/>
        </a:spcAft>
        <a:buSzPct val="65000"/>
        <a:buFont typeface="Wingdings" pitchFamily="2" charset="2"/>
        <a:buChar char="n"/>
        <a:defRPr sz="2000">
          <a:solidFill>
            <a:schemeClr val="tx1"/>
          </a:solidFill>
          <a:latin typeface="+mn-lt"/>
        </a:defRPr>
      </a:lvl6pPr>
      <a:lvl7pPr marL="2971800" indent="-228600" algn="l" rtl="0" eaLnBrk="0" fontAlgn="base" hangingPunct="0">
        <a:spcBef>
          <a:spcPct val="20000"/>
        </a:spcBef>
        <a:spcAft>
          <a:spcPct val="0"/>
        </a:spcAft>
        <a:buSzPct val="65000"/>
        <a:buFont typeface="Wingdings" pitchFamily="2" charset="2"/>
        <a:buChar char="n"/>
        <a:defRPr sz="2000">
          <a:solidFill>
            <a:schemeClr val="tx1"/>
          </a:solidFill>
          <a:latin typeface="+mn-lt"/>
        </a:defRPr>
      </a:lvl7pPr>
      <a:lvl8pPr marL="3429000" indent="-228600" algn="l" rtl="0" eaLnBrk="0" fontAlgn="base" hangingPunct="0">
        <a:spcBef>
          <a:spcPct val="20000"/>
        </a:spcBef>
        <a:spcAft>
          <a:spcPct val="0"/>
        </a:spcAft>
        <a:buSzPct val="65000"/>
        <a:buFont typeface="Wingdings" pitchFamily="2" charset="2"/>
        <a:buChar char="n"/>
        <a:defRPr sz="2000">
          <a:solidFill>
            <a:schemeClr val="tx1"/>
          </a:solidFill>
          <a:latin typeface="+mn-lt"/>
        </a:defRPr>
      </a:lvl8pPr>
      <a:lvl9pPr marL="3886200" indent="-228600" algn="l" rtl="0" eaLnBrk="0" fontAlgn="base" hangingPunct="0">
        <a:spcBef>
          <a:spcPct val="20000"/>
        </a:spcBef>
        <a:spcAft>
          <a:spcPct val="0"/>
        </a:spcAft>
        <a:buSzPct val="65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4.wmf"/></Relationships>
</file>

<file path=ppt/slides/_rels/slide2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2.xml"/><Relationship Id="rId1" Type="http://schemas.openxmlformats.org/officeDocument/2006/relationships/vmlDrawing" Target="../drawings/vmlDrawing1.vml"/><Relationship Id="rId4" Type="http://schemas.openxmlformats.org/officeDocument/2006/relationships/image" Target="../media/image20.w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21.wmf"/><Relationship Id="rId4" Type="http://schemas.openxmlformats.org/officeDocument/2006/relationships/oleObject" Target="../embeddings/oleObject2.bin"/></Relationships>
</file>

<file path=ppt/slides/_rels/slide3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31.wmf"/><Relationship Id="rId4" Type="http://schemas.openxmlformats.org/officeDocument/2006/relationships/image" Target="../media/image30.wmf"/></Relationships>
</file>

<file path=ppt/slides/_rels/slide45.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33.png"/><Relationship Id="rId4" Type="http://schemas.openxmlformats.org/officeDocument/2006/relationships/oleObject" Target="../embeddings/oleObject3.bin"/></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122" name="Picture 170" descr="decon show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271000" cy="618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3" name="Rectangle 7"/>
          <p:cNvSpPr>
            <a:spLocks noGrp="1" noChangeArrowheads="1"/>
          </p:cNvSpPr>
          <p:nvPr>
            <p:ph type="title"/>
          </p:nvPr>
        </p:nvSpPr>
        <p:spPr>
          <a:xfrm>
            <a:off x="0" y="549275"/>
            <a:ext cx="9271000" cy="1028700"/>
          </a:xfrm>
        </p:spPr>
        <p:txBody>
          <a:bodyPr/>
          <a:lstStyle/>
          <a:p>
            <a:pPr>
              <a:defRPr/>
            </a:pPr>
            <a:r>
              <a:rPr lang="en-US" smtClean="0">
                <a:effectLst>
                  <a:outerShdw blurRad="38100" dist="38100" dir="2700000" algn="tl">
                    <a:srgbClr val="000000"/>
                  </a:outerShdw>
                </a:effectLst>
              </a:rPr>
              <a:t>Decon</a:t>
            </a:r>
            <a:r>
              <a:rPr lang="en-US" dirty="0" smtClean="0">
                <a:effectLst>
                  <a:outerShdw blurRad="38100" dist="38100" dir="2700000" algn="tl">
                    <a:srgbClr val="000000"/>
                  </a:outerShdw>
                </a:effectLst>
              </a:rPr>
              <a:t>, Disposal, Documentation</a:t>
            </a:r>
          </a:p>
        </p:txBody>
      </p:sp>
    </p:spTree>
  </p:cSld>
  <p:clrMapOvr>
    <a:masterClrMapping/>
  </p:clrMapOvr>
  <p:transition advTm="2000"/>
</p:sld>
</file>

<file path=ppt/slides/slide10.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4338" name="Rectangle 5"/>
          <p:cNvSpPr>
            <a:spLocks noGrp="1" noChangeArrowheads="1"/>
          </p:cNvSpPr>
          <p:nvPr>
            <p:ph type="title"/>
          </p:nvPr>
        </p:nvSpPr>
        <p:spPr/>
        <p:txBody>
          <a:bodyPr/>
          <a:lstStyle/>
          <a:p>
            <a:r>
              <a:rPr lang="en-US" smtClean="0"/>
              <a:t>Who, What, When &amp; Why</a:t>
            </a:r>
          </a:p>
        </p:txBody>
      </p:sp>
      <p:sp>
        <p:nvSpPr>
          <p:cNvPr id="16390" name="Rectangle 6"/>
          <p:cNvSpPr>
            <a:spLocks noGrp="1" noChangeArrowheads="1"/>
          </p:cNvSpPr>
          <p:nvPr>
            <p:ph type="body" idx="1"/>
          </p:nvPr>
        </p:nvSpPr>
        <p:spPr>
          <a:xfrm>
            <a:off x="228600" y="1782763"/>
            <a:ext cx="9042400" cy="2179637"/>
          </a:xfrm>
        </p:spPr>
        <p:txBody>
          <a:bodyPr/>
          <a:lstStyle/>
          <a:p>
            <a:r>
              <a:rPr lang="en-US" smtClean="0">
                <a:solidFill>
                  <a:schemeClr val="tx2"/>
                </a:solidFill>
              </a:rPr>
              <a:t>Why</a:t>
            </a:r>
            <a:r>
              <a:rPr lang="en-US" smtClean="0"/>
              <a:t>:  Prevent escalation of problem</a:t>
            </a:r>
          </a:p>
          <a:p>
            <a:pPr lvl="1"/>
            <a:r>
              <a:rPr lang="en-US" smtClean="0"/>
              <a:t>Exposure: it might be on you</a:t>
            </a:r>
          </a:p>
          <a:p>
            <a:pPr lvl="1"/>
            <a:r>
              <a:rPr lang="en-US" smtClean="0"/>
              <a:t>Contamination: it is on you</a:t>
            </a:r>
          </a:p>
        </p:txBody>
      </p:sp>
      <p:grpSp>
        <p:nvGrpSpPr>
          <p:cNvPr id="14340" name="Group 49"/>
          <p:cNvGrpSpPr>
            <a:grpSpLocks/>
          </p:cNvGrpSpPr>
          <p:nvPr/>
        </p:nvGrpSpPr>
        <p:grpSpPr bwMode="auto">
          <a:xfrm>
            <a:off x="3251200" y="3441700"/>
            <a:ext cx="2619375" cy="2544763"/>
            <a:chOff x="2048" y="1748"/>
            <a:chExt cx="1650" cy="1603"/>
          </a:xfrm>
        </p:grpSpPr>
        <p:sp>
          <p:nvSpPr>
            <p:cNvPr id="14342" name="Freeform 45"/>
            <p:cNvSpPr>
              <a:spLocks/>
            </p:cNvSpPr>
            <p:nvPr/>
          </p:nvSpPr>
          <p:spPr bwMode="auto">
            <a:xfrm>
              <a:off x="3186" y="2212"/>
              <a:ext cx="133" cy="467"/>
            </a:xfrm>
            <a:custGeom>
              <a:avLst/>
              <a:gdLst>
                <a:gd name="T0" fmla="*/ 200 w 400"/>
                <a:gd name="T1" fmla="*/ 0 h 1401"/>
                <a:gd name="T2" fmla="*/ 189 w 400"/>
                <a:gd name="T3" fmla="*/ 107 h 1401"/>
                <a:gd name="T4" fmla="*/ 166 w 400"/>
                <a:gd name="T5" fmla="*/ 213 h 1401"/>
                <a:gd name="T6" fmla="*/ 144 w 400"/>
                <a:gd name="T7" fmla="*/ 312 h 1401"/>
                <a:gd name="T8" fmla="*/ 121 w 400"/>
                <a:gd name="T9" fmla="*/ 420 h 1401"/>
                <a:gd name="T10" fmla="*/ 98 w 400"/>
                <a:gd name="T11" fmla="*/ 528 h 1401"/>
                <a:gd name="T12" fmla="*/ 72 w 400"/>
                <a:gd name="T13" fmla="*/ 649 h 1401"/>
                <a:gd name="T14" fmla="*/ 50 w 400"/>
                <a:gd name="T15" fmla="*/ 760 h 1401"/>
                <a:gd name="T16" fmla="*/ 24 w 400"/>
                <a:gd name="T17" fmla="*/ 877 h 1401"/>
                <a:gd name="T18" fmla="*/ 10 w 400"/>
                <a:gd name="T19" fmla="*/ 966 h 1401"/>
                <a:gd name="T20" fmla="*/ 0 w 400"/>
                <a:gd name="T21" fmla="*/ 1064 h 1401"/>
                <a:gd name="T22" fmla="*/ 0 w 400"/>
                <a:gd name="T23" fmla="*/ 1158 h 1401"/>
                <a:gd name="T24" fmla="*/ 14 w 400"/>
                <a:gd name="T25" fmla="*/ 1253 h 1401"/>
                <a:gd name="T26" fmla="*/ 45 w 400"/>
                <a:gd name="T27" fmla="*/ 1305 h 1401"/>
                <a:gd name="T28" fmla="*/ 89 w 400"/>
                <a:gd name="T29" fmla="*/ 1351 h 1401"/>
                <a:gd name="T30" fmla="*/ 138 w 400"/>
                <a:gd name="T31" fmla="*/ 1390 h 1401"/>
                <a:gd name="T32" fmla="*/ 196 w 400"/>
                <a:gd name="T33" fmla="*/ 1401 h 1401"/>
                <a:gd name="T34" fmla="*/ 253 w 400"/>
                <a:gd name="T35" fmla="*/ 1390 h 1401"/>
                <a:gd name="T36" fmla="*/ 302 w 400"/>
                <a:gd name="T37" fmla="*/ 1351 h 1401"/>
                <a:gd name="T38" fmla="*/ 347 w 400"/>
                <a:gd name="T39" fmla="*/ 1305 h 1401"/>
                <a:gd name="T40" fmla="*/ 379 w 400"/>
                <a:gd name="T41" fmla="*/ 1253 h 1401"/>
                <a:gd name="T42" fmla="*/ 399 w 400"/>
                <a:gd name="T43" fmla="*/ 1158 h 1401"/>
                <a:gd name="T44" fmla="*/ 400 w 400"/>
                <a:gd name="T45" fmla="*/ 1064 h 1401"/>
                <a:gd name="T46" fmla="*/ 387 w 400"/>
                <a:gd name="T47" fmla="*/ 966 h 1401"/>
                <a:gd name="T48" fmla="*/ 379 w 400"/>
                <a:gd name="T49" fmla="*/ 877 h 1401"/>
                <a:gd name="T50" fmla="*/ 357 w 400"/>
                <a:gd name="T51" fmla="*/ 769 h 1401"/>
                <a:gd name="T52" fmla="*/ 334 w 400"/>
                <a:gd name="T53" fmla="*/ 652 h 1401"/>
                <a:gd name="T54" fmla="*/ 307 w 400"/>
                <a:gd name="T55" fmla="*/ 534 h 1401"/>
                <a:gd name="T56" fmla="*/ 285 w 400"/>
                <a:gd name="T57" fmla="*/ 420 h 1401"/>
                <a:gd name="T58" fmla="*/ 259 w 400"/>
                <a:gd name="T59" fmla="*/ 315 h 1401"/>
                <a:gd name="T60" fmla="*/ 235 w 400"/>
                <a:gd name="T61" fmla="*/ 213 h 1401"/>
                <a:gd name="T62" fmla="*/ 219 w 400"/>
                <a:gd name="T63" fmla="*/ 111 h 1401"/>
                <a:gd name="T64" fmla="*/ 200 w 400"/>
                <a:gd name="T65" fmla="*/ 0 h 140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0"/>
                <a:gd name="T100" fmla="*/ 0 h 1401"/>
                <a:gd name="T101" fmla="*/ 400 w 400"/>
                <a:gd name="T102" fmla="*/ 1401 h 140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0" h="1401">
                  <a:moveTo>
                    <a:pt x="200" y="0"/>
                  </a:moveTo>
                  <a:lnTo>
                    <a:pt x="189" y="107"/>
                  </a:lnTo>
                  <a:lnTo>
                    <a:pt x="166" y="213"/>
                  </a:lnTo>
                  <a:lnTo>
                    <a:pt x="144" y="312"/>
                  </a:lnTo>
                  <a:lnTo>
                    <a:pt x="121" y="420"/>
                  </a:lnTo>
                  <a:lnTo>
                    <a:pt x="98" y="528"/>
                  </a:lnTo>
                  <a:lnTo>
                    <a:pt x="72" y="649"/>
                  </a:lnTo>
                  <a:lnTo>
                    <a:pt x="50" y="760"/>
                  </a:lnTo>
                  <a:lnTo>
                    <a:pt x="24" y="877"/>
                  </a:lnTo>
                  <a:lnTo>
                    <a:pt x="10" y="966"/>
                  </a:lnTo>
                  <a:lnTo>
                    <a:pt x="0" y="1064"/>
                  </a:lnTo>
                  <a:lnTo>
                    <a:pt x="0" y="1158"/>
                  </a:lnTo>
                  <a:lnTo>
                    <a:pt x="14" y="1253"/>
                  </a:lnTo>
                  <a:lnTo>
                    <a:pt x="45" y="1305"/>
                  </a:lnTo>
                  <a:lnTo>
                    <a:pt x="89" y="1351"/>
                  </a:lnTo>
                  <a:lnTo>
                    <a:pt x="138" y="1390"/>
                  </a:lnTo>
                  <a:lnTo>
                    <a:pt x="196" y="1401"/>
                  </a:lnTo>
                  <a:lnTo>
                    <a:pt x="253" y="1390"/>
                  </a:lnTo>
                  <a:lnTo>
                    <a:pt x="302" y="1351"/>
                  </a:lnTo>
                  <a:lnTo>
                    <a:pt x="347" y="1305"/>
                  </a:lnTo>
                  <a:lnTo>
                    <a:pt x="379" y="1253"/>
                  </a:lnTo>
                  <a:lnTo>
                    <a:pt x="399" y="1158"/>
                  </a:lnTo>
                  <a:lnTo>
                    <a:pt x="400" y="1064"/>
                  </a:lnTo>
                  <a:lnTo>
                    <a:pt x="387" y="966"/>
                  </a:lnTo>
                  <a:lnTo>
                    <a:pt x="379" y="877"/>
                  </a:lnTo>
                  <a:lnTo>
                    <a:pt x="357" y="769"/>
                  </a:lnTo>
                  <a:lnTo>
                    <a:pt x="334" y="652"/>
                  </a:lnTo>
                  <a:lnTo>
                    <a:pt x="307" y="534"/>
                  </a:lnTo>
                  <a:lnTo>
                    <a:pt x="285" y="420"/>
                  </a:lnTo>
                  <a:lnTo>
                    <a:pt x="259" y="315"/>
                  </a:lnTo>
                  <a:lnTo>
                    <a:pt x="235" y="213"/>
                  </a:lnTo>
                  <a:lnTo>
                    <a:pt x="219" y="111"/>
                  </a:lnTo>
                  <a:lnTo>
                    <a:pt x="20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343" name="Freeform 46"/>
            <p:cNvSpPr>
              <a:spLocks/>
            </p:cNvSpPr>
            <p:nvPr/>
          </p:nvSpPr>
          <p:spPr bwMode="auto">
            <a:xfrm>
              <a:off x="2100" y="2541"/>
              <a:ext cx="1598" cy="810"/>
            </a:xfrm>
            <a:custGeom>
              <a:avLst/>
              <a:gdLst>
                <a:gd name="T0" fmla="*/ 3826 w 4793"/>
                <a:gd name="T1" fmla="*/ 175 h 2432"/>
                <a:gd name="T2" fmla="*/ 4019 w 4793"/>
                <a:gd name="T3" fmla="*/ 270 h 2432"/>
                <a:gd name="T4" fmla="*/ 4252 w 4793"/>
                <a:gd name="T5" fmla="*/ 353 h 2432"/>
                <a:gd name="T6" fmla="*/ 4583 w 4793"/>
                <a:gd name="T7" fmla="*/ 404 h 2432"/>
                <a:gd name="T8" fmla="*/ 4793 w 4793"/>
                <a:gd name="T9" fmla="*/ 2000 h 2432"/>
                <a:gd name="T10" fmla="*/ 4184 w 4793"/>
                <a:gd name="T11" fmla="*/ 2080 h 2432"/>
                <a:gd name="T12" fmla="*/ 3863 w 4793"/>
                <a:gd name="T13" fmla="*/ 2228 h 2432"/>
                <a:gd name="T14" fmla="*/ 3607 w 4793"/>
                <a:gd name="T15" fmla="*/ 2368 h 2432"/>
                <a:gd name="T16" fmla="*/ 3221 w 4793"/>
                <a:gd name="T17" fmla="*/ 2432 h 2432"/>
                <a:gd name="T18" fmla="*/ 785 w 4793"/>
                <a:gd name="T19" fmla="*/ 2418 h 2432"/>
                <a:gd name="T20" fmla="*/ 677 w 4793"/>
                <a:gd name="T21" fmla="*/ 2311 h 2432"/>
                <a:gd name="T22" fmla="*/ 677 w 4793"/>
                <a:gd name="T23" fmla="*/ 2156 h 2432"/>
                <a:gd name="T24" fmla="*/ 785 w 4793"/>
                <a:gd name="T25" fmla="*/ 2048 h 2432"/>
                <a:gd name="T26" fmla="*/ 2284 w 4793"/>
                <a:gd name="T27" fmla="*/ 2029 h 2432"/>
                <a:gd name="T28" fmla="*/ 2338 w 4793"/>
                <a:gd name="T29" fmla="*/ 1980 h 2432"/>
                <a:gd name="T30" fmla="*/ 2284 w 4793"/>
                <a:gd name="T31" fmla="*/ 1928 h 2432"/>
                <a:gd name="T32" fmla="*/ 355 w 4793"/>
                <a:gd name="T33" fmla="*/ 1913 h 2432"/>
                <a:gd name="T34" fmla="*/ 249 w 4793"/>
                <a:gd name="T35" fmla="*/ 1802 h 2432"/>
                <a:gd name="T36" fmla="*/ 249 w 4793"/>
                <a:gd name="T37" fmla="*/ 1648 h 2432"/>
                <a:gd name="T38" fmla="*/ 355 w 4793"/>
                <a:gd name="T39" fmla="*/ 1541 h 2432"/>
                <a:gd name="T40" fmla="*/ 2275 w 4793"/>
                <a:gd name="T41" fmla="*/ 1521 h 2432"/>
                <a:gd name="T42" fmla="*/ 2324 w 4793"/>
                <a:gd name="T43" fmla="*/ 1471 h 2432"/>
                <a:gd name="T44" fmla="*/ 2275 w 4793"/>
                <a:gd name="T45" fmla="*/ 1417 h 2432"/>
                <a:gd name="T46" fmla="*/ 121 w 4793"/>
                <a:gd name="T47" fmla="*/ 1399 h 2432"/>
                <a:gd name="T48" fmla="*/ 19 w 4793"/>
                <a:gd name="T49" fmla="*/ 1291 h 2432"/>
                <a:gd name="T50" fmla="*/ 19 w 4793"/>
                <a:gd name="T51" fmla="*/ 1136 h 2432"/>
                <a:gd name="T52" fmla="*/ 121 w 4793"/>
                <a:gd name="T53" fmla="*/ 1026 h 2432"/>
                <a:gd name="T54" fmla="*/ 2269 w 4793"/>
                <a:gd name="T55" fmla="*/ 1011 h 2432"/>
                <a:gd name="T56" fmla="*/ 2324 w 4793"/>
                <a:gd name="T57" fmla="*/ 958 h 2432"/>
                <a:gd name="T58" fmla="*/ 2269 w 4793"/>
                <a:gd name="T59" fmla="*/ 900 h 2432"/>
                <a:gd name="T60" fmla="*/ 366 w 4793"/>
                <a:gd name="T61" fmla="*/ 887 h 2432"/>
                <a:gd name="T62" fmla="*/ 259 w 4793"/>
                <a:gd name="T63" fmla="*/ 778 h 2432"/>
                <a:gd name="T64" fmla="*/ 259 w 4793"/>
                <a:gd name="T65" fmla="*/ 624 h 2432"/>
                <a:gd name="T66" fmla="*/ 366 w 4793"/>
                <a:gd name="T67" fmla="*/ 517 h 2432"/>
                <a:gd name="T68" fmla="*/ 2275 w 4793"/>
                <a:gd name="T69" fmla="*/ 500 h 2432"/>
                <a:gd name="T70" fmla="*/ 2328 w 4793"/>
                <a:gd name="T71" fmla="*/ 447 h 2432"/>
                <a:gd name="T72" fmla="*/ 2275 w 4793"/>
                <a:gd name="T73" fmla="*/ 389 h 2432"/>
                <a:gd name="T74" fmla="*/ 1554 w 4793"/>
                <a:gd name="T75" fmla="*/ 365 h 2432"/>
                <a:gd name="T76" fmla="*/ 1391 w 4793"/>
                <a:gd name="T77" fmla="*/ 270 h 2432"/>
                <a:gd name="T78" fmla="*/ 1309 w 4793"/>
                <a:gd name="T79" fmla="*/ 130 h 2432"/>
                <a:gd name="T80" fmla="*/ 1330 w 4793"/>
                <a:gd name="T81" fmla="*/ 25 h 2432"/>
                <a:gd name="T82" fmla="*/ 3165 w 4793"/>
                <a:gd name="T83" fmla="*/ 0 h 2432"/>
                <a:gd name="T84" fmla="*/ 3176 w 4793"/>
                <a:gd name="T85" fmla="*/ 287 h 2432"/>
                <a:gd name="T86" fmla="*/ 3245 w 4793"/>
                <a:gd name="T87" fmla="*/ 428 h 2432"/>
                <a:gd name="T88" fmla="*/ 3378 w 4793"/>
                <a:gd name="T89" fmla="*/ 501 h 2432"/>
                <a:gd name="T90" fmla="*/ 3528 w 4793"/>
                <a:gd name="T91" fmla="*/ 501 h 2432"/>
                <a:gd name="T92" fmla="*/ 3641 w 4793"/>
                <a:gd name="T93" fmla="*/ 450 h 2432"/>
                <a:gd name="T94" fmla="*/ 3716 w 4793"/>
                <a:gd name="T95" fmla="*/ 349 h 2432"/>
                <a:gd name="T96" fmla="*/ 3742 w 4793"/>
                <a:gd name="T97" fmla="*/ 130 h 243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793"/>
                <a:gd name="T148" fmla="*/ 0 h 2432"/>
                <a:gd name="T149" fmla="*/ 4793 w 4793"/>
                <a:gd name="T150" fmla="*/ 2432 h 243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793" h="2432">
                  <a:moveTo>
                    <a:pt x="3742" y="130"/>
                  </a:moveTo>
                  <a:lnTo>
                    <a:pt x="3826" y="175"/>
                  </a:lnTo>
                  <a:lnTo>
                    <a:pt x="3919" y="225"/>
                  </a:lnTo>
                  <a:lnTo>
                    <a:pt x="4019" y="270"/>
                  </a:lnTo>
                  <a:lnTo>
                    <a:pt x="4131" y="311"/>
                  </a:lnTo>
                  <a:lnTo>
                    <a:pt x="4252" y="353"/>
                  </a:lnTo>
                  <a:lnTo>
                    <a:pt x="4406" y="380"/>
                  </a:lnTo>
                  <a:lnTo>
                    <a:pt x="4583" y="404"/>
                  </a:lnTo>
                  <a:lnTo>
                    <a:pt x="4793" y="408"/>
                  </a:lnTo>
                  <a:lnTo>
                    <a:pt x="4793" y="2000"/>
                  </a:lnTo>
                  <a:lnTo>
                    <a:pt x="4441" y="2029"/>
                  </a:lnTo>
                  <a:lnTo>
                    <a:pt x="4184" y="2080"/>
                  </a:lnTo>
                  <a:lnTo>
                    <a:pt x="4001" y="2149"/>
                  </a:lnTo>
                  <a:lnTo>
                    <a:pt x="3863" y="2228"/>
                  </a:lnTo>
                  <a:lnTo>
                    <a:pt x="3738" y="2301"/>
                  </a:lnTo>
                  <a:lnTo>
                    <a:pt x="3607" y="2368"/>
                  </a:lnTo>
                  <a:lnTo>
                    <a:pt x="3446" y="2414"/>
                  </a:lnTo>
                  <a:lnTo>
                    <a:pt x="3221" y="2432"/>
                  </a:lnTo>
                  <a:lnTo>
                    <a:pt x="858" y="2432"/>
                  </a:lnTo>
                  <a:lnTo>
                    <a:pt x="785" y="2418"/>
                  </a:lnTo>
                  <a:lnTo>
                    <a:pt x="724" y="2373"/>
                  </a:lnTo>
                  <a:lnTo>
                    <a:pt x="677" y="2311"/>
                  </a:lnTo>
                  <a:lnTo>
                    <a:pt x="662" y="2231"/>
                  </a:lnTo>
                  <a:lnTo>
                    <a:pt x="677" y="2156"/>
                  </a:lnTo>
                  <a:lnTo>
                    <a:pt x="724" y="2093"/>
                  </a:lnTo>
                  <a:lnTo>
                    <a:pt x="785" y="2048"/>
                  </a:lnTo>
                  <a:lnTo>
                    <a:pt x="858" y="2029"/>
                  </a:lnTo>
                  <a:lnTo>
                    <a:pt x="2284" y="2029"/>
                  </a:lnTo>
                  <a:lnTo>
                    <a:pt x="2324" y="2012"/>
                  </a:lnTo>
                  <a:lnTo>
                    <a:pt x="2338" y="1980"/>
                  </a:lnTo>
                  <a:lnTo>
                    <a:pt x="2324" y="1943"/>
                  </a:lnTo>
                  <a:lnTo>
                    <a:pt x="2284" y="1928"/>
                  </a:lnTo>
                  <a:lnTo>
                    <a:pt x="433" y="1928"/>
                  </a:lnTo>
                  <a:lnTo>
                    <a:pt x="355" y="1913"/>
                  </a:lnTo>
                  <a:lnTo>
                    <a:pt x="295" y="1866"/>
                  </a:lnTo>
                  <a:lnTo>
                    <a:pt x="249" y="1802"/>
                  </a:lnTo>
                  <a:lnTo>
                    <a:pt x="236" y="1727"/>
                  </a:lnTo>
                  <a:lnTo>
                    <a:pt x="249" y="1648"/>
                  </a:lnTo>
                  <a:lnTo>
                    <a:pt x="295" y="1586"/>
                  </a:lnTo>
                  <a:lnTo>
                    <a:pt x="355" y="1541"/>
                  </a:lnTo>
                  <a:lnTo>
                    <a:pt x="433" y="1522"/>
                  </a:lnTo>
                  <a:lnTo>
                    <a:pt x="2275" y="1521"/>
                  </a:lnTo>
                  <a:lnTo>
                    <a:pt x="2309" y="1507"/>
                  </a:lnTo>
                  <a:lnTo>
                    <a:pt x="2324" y="1471"/>
                  </a:lnTo>
                  <a:lnTo>
                    <a:pt x="2309" y="1432"/>
                  </a:lnTo>
                  <a:lnTo>
                    <a:pt x="2275" y="1417"/>
                  </a:lnTo>
                  <a:lnTo>
                    <a:pt x="199" y="1417"/>
                  </a:lnTo>
                  <a:lnTo>
                    <a:pt x="121" y="1399"/>
                  </a:lnTo>
                  <a:lnTo>
                    <a:pt x="57" y="1354"/>
                  </a:lnTo>
                  <a:lnTo>
                    <a:pt x="19" y="1291"/>
                  </a:lnTo>
                  <a:lnTo>
                    <a:pt x="0" y="1213"/>
                  </a:lnTo>
                  <a:lnTo>
                    <a:pt x="19" y="1136"/>
                  </a:lnTo>
                  <a:lnTo>
                    <a:pt x="57" y="1070"/>
                  </a:lnTo>
                  <a:lnTo>
                    <a:pt x="121" y="1026"/>
                  </a:lnTo>
                  <a:lnTo>
                    <a:pt x="199" y="1011"/>
                  </a:lnTo>
                  <a:lnTo>
                    <a:pt x="2269" y="1011"/>
                  </a:lnTo>
                  <a:lnTo>
                    <a:pt x="2309" y="995"/>
                  </a:lnTo>
                  <a:lnTo>
                    <a:pt x="2324" y="958"/>
                  </a:lnTo>
                  <a:lnTo>
                    <a:pt x="2309" y="918"/>
                  </a:lnTo>
                  <a:lnTo>
                    <a:pt x="2269" y="900"/>
                  </a:lnTo>
                  <a:lnTo>
                    <a:pt x="448" y="903"/>
                  </a:lnTo>
                  <a:lnTo>
                    <a:pt x="366" y="887"/>
                  </a:lnTo>
                  <a:lnTo>
                    <a:pt x="301" y="848"/>
                  </a:lnTo>
                  <a:lnTo>
                    <a:pt x="259" y="778"/>
                  </a:lnTo>
                  <a:lnTo>
                    <a:pt x="240" y="700"/>
                  </a:lnTo>
                  <a:lnTo>
                    <a:pt x="259" y="624"/>
                  </a:lnTo>
                  <a:lnTo>
                    <a:pt x="301" y="558"/>
                  </a:lnTo>
                  <a:lnTo>
                    <a:pt x="366" y="517"/>
                  </a:lnTo>
                  <a:lnTo>
                    <a:pt x="448" y="500"/>
                  </a:lnTo>
                  <a:lnTo>
                    <a:pt x="2275" y="500"/>
                  </a:lnTo>
                  <a:lnTo>
                    <a:pt x="2309" y="481"/>
                  </a:lnTo>
                  <a:lnTo>
                    <a:pt x="2328" y="447"/>
                  </a:lnTo>
                  <a:lnTo>
                    <a:pt x="2309" y="408"/>
                  </a:lnTo>
                  <a:lnTo>
                    <a:pt x="2275" y="389"/>
                  </a:lnTo>
                  <a:lnTo>
                    <a:pt x="1693" y="389"/>
                  </a:lnTo>
                  <a:lnTo>
                    <a:pt x="1554" y="365"/>
                  </a:lnTo>
                  <a:lnTo>
                    <a:pt x="1460" y="330"/>
                  </a:lnTo>
                  <a:lnTo>
                    <a:pt x="1391" y="270"/>
                  </a:lnTo>
                  <a:lnTo>
                    <a:pt x="1335" y="193"/>
                  </a:lnTo>
                  <a:lnTo>
                    <a:pt x="1309" y="130"/>
                  </a:lnTo>
                  <a:lnTo>
                    <a:pt x="1306" y="59"/>
                  </a:lnTo>
                  <a:lnTo>
                    <a:pt x="1330" y="25"/>
                  </a:lnTo>
                  <a:lnTo>
                    <a:pt x="1371" y="0"/>
                  </a:lnTo>
                  <a:lnTo>
                    <a:pt x="3165" y="0"/>
                  </a:lnTo>
                  <a:lnTo>
                    <a:pt x="3165" y="205"/>
                  </a:lnTo>
                  <a:lnTo>
                    <a:pt x="3176" y="287"/>
                  </a:lnTo>
                  <a:lnTo>
                    <a:pt x="3205" y="365"/>
                  </a:lnTo>
                  <a:lnTo>
                    <a:pt x="3245" y="428"/>
                  </a:lnTo>
                  <a:lnTo>
                    <a:pt x="3297" y="478"/>
                  </a:lnTo>
                  <a:lnTo>
                    <a:pt x="3378" y="501"/>
                  </a:lnTo>
                  <a:lnTo>
                    <a:pt x="3457" y="517"/>
                  </a:lnTo>
                  <a:lnTo>
                    <a:pt x="3528" y="501"/>
                  </a:lnTo>
                  <a:lnTo>
                    <a:pt x="3591" y="487"/>
                  </a:lnTo>
                  <a:lnTo>
                    <a:pt x="3641" y="450"/>
                  </a:lnTo>
                  <a:lnTo>
                    <a:pt x="3682" y="408"/>
                  </a:lnTo>
                  <a:lnTo>
                    <a:pt x="3716" y="349"/>
                  </a:lnTo>
                  <a:lnTo>
                    <a:pt x="3728" y="287"/>
                  </a:lnTo>
                  <a:lnTo>
                    <a:pt x="3742" y="1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344" name="Freeform 47"/>
            <p:cNvSpPr>
              <a:spLocks/>
            </p:cNvSpPr>
            <p:nvPr/>
          </p:nvSpPr>
          <p:spPr bwMode="auto">
            <a:xfrm>
              <a:off x="2048" y="1748"/>
              <a:ext cx="1197" cy="562"/>
            </a:xfrm>
            <a:custGeom>
              <a:avLst/>
              <a:gdLst>
                <a:gd name="T0" fmla="*/ 562 w 3591"/>
                <a:gd name="T1" fmla="*/ 1677 h 1686"/>
                <a:gd name="T2" fmla="*/ 382 w 3591"/>
                <a:gd name="T3" fmla="*/ 1686 h 1686"/>
                <a:gd name="T4" fmla="*/ 224 w 3591"/>
                <a:gd name="T5" fmla="*/ 1627 h 1686"/>
                <a:gd name="T6" fmla="*/ 92 w 3591"/>
                <a:gd name="T7" fmla="*/ 1519 h 1686"/>
                <a:gd name="T8" fmla="*/ 15 w 3591"/>
                <a:gd name="T9" fmla="*/ 1362 h 1686"/>
                <a:gd name="T10" fmla="*/ 0 w 3591"/>
                <a:gd name="T11" fmla="*/ 1183 h 1686"/>
                <a:gd name="T12" fmla="*/ 58 w 3591"/>
                <a:gd name="T13" fmla="*/ 1019 h 1686"/>
                <a:gd name="T14" fmla="*/ 175 w 3591"/>
                <a:gd name="T15" fmla="*/ 888 h 1686"/>
                <a:gd name="T16" fmla="*/ 330 w 3591"/>
                <a:gd name="T17" fmla="*/ 810 h 1686"/>
                <a:gd name="T18" fmla="*/ 3363 w 3591"/>
                <a:gd name="T19" fmla="*/ 0 h 1686"/>
                <a:gd name="T20" fmla="*/ 3591 w 3591"/>
                <a:gd name="T21" fmla="*/ 853 h 1686"/>
                <a:gd name="T22" fmla="*/ 562 w 3591"/>
                <a:gd name="T23" fmla="*/ 1677 h 168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591"/>
                <a:gd name="T37" fmla="*/ 0 h 1686"/>
                <a:gd name="T38" fmla="*/ 3591 w 3591"/>
                <a:gd name="T39" fmla="*/ 1686 h 168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591" h="1686">
                  <a:moveTo>
                    <a:pt x="562" y="1677"/>
                  </a:moveTo>
                  <a:lnTo>
                    <a:pt x="382" y="1686"/>
                  </a:lnTo>
                  <a:lnTo>
                    <a:pt x="224" y="1627"/>
                  </a:lnTo>
                  <a:lnTo>
                    <a:pt x="92" y="1519"/>
                  </a:lnTo>
                  <a:lnTo>
                    <a:pt x="15" y="1362"/>
                  </a:lnTo>
                  <a:lnTo>
                    <a:pt x="0" y="1183"/>
                  </a:lnTo>
                  <a:lnTo>
                    <a:pt x="58" y="1019"/>
                  </a:lnTo>
                  <a:lnTo>
                    <a:pt x="175" y="888"/>
                  </a:lnTo>
                  <a:lnTo>
                    <a:pt x="330" y="810"/>
                  </a:lnTo>
                  <a:lnTo>
                    <a:pt x="3363" y="0"/>
                  </a:lnTo>
                  <a:lnTo>
                    <a:pt x="3591" y="853"/>
                  </a:lnTo>
                  <a:lnTo>
                    <a:pt x="562" y="167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345" name="Freeform 48"/>
            <p:cNvSpPr>
              <a:spLocks/>
            </p:cNvSpPr>
            <p:nvPr/>
          </p:nvSpPr>
          <p:spPr bwMode="auto">
            <a:xfrm>
              <a:off x="2106" y="1994"/>
              <a:ext cx="1101" cy="264"/>
            </a:xfrm>
            <a:custGeom>
              <a:avLst/>
              <a:gdLst>
                <a:gd name="T0" fmla="*/ 332 w 3301"/>
                <a:gd name="T1" fmla="*/ 789 h 791"/>
                <a:gd name="T2" fmla="*/ 230 w 3301"/>
                <a:gd name="T3" fmla="*/ 791 h 791"/>
                <a:gd name="T4" fmla="*/ 135 w 3301"/>
                <a:gd name="T5" fmla="*/ 755 h 791"/>
                <a:gd name="T6" fmla="*/ 53 w 3301"/>
                <a:gd name="T7" fmla="*/ 696 h 791"/>
                <a:gd name="T8" fmla="*/ 2 w 3301"/>
                <a:gd name="T9" fmla="*/ 596 h 791"/>
                <a:gd name="T10" fmla="*/ 0 w 3301"/>
                <a:gd name="T11" fmla="*/ 494 h 791"/>
                <a:gd name="T12" fmla="*/ 34 w 3301"/>
                <a:gd name="T13" fmla="*/ 398 h 791"/>
                <a:gd name="T14" fmla="*/ 102 w 3301"/>
                <a:gd name="T15" fmla="*/ 316 h 791"/>
                <a:gd name="T16" fmla="*/ 200 w 3301"/>
                <a:gd name="T17" fmla="*/ 265 h 791"/>
                <a:gd name="T18" fmla="*/ 924 w 3301"/>
                <a:gd name="T19" fmla="*/ 72 h 791"/>
                <a:gd name="T20" fmla="*/ 3301 w 3301"/>
                <a:gd name="T21" fmla="*/ 0 h 791"/>
                <a:gd name="T22" fmla="*/ 332 w 3301"/>
                <a:gd name="T23" fmla="*/ 789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301"/>
                <a:gd name="T37" fmla="*/ 0 h 791"/>
                <a:gd name="T38" fmla="*/ 3301 w 3301"/>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301" h="791">
                  <a:moveTo>
                    <a:pt x="332" y="789"/>
                  </a:moveTo>
                  <a:lnTo>
                    <a:pt x="230" y="791"/>
                  </a:lnTo>
                  <a:lnTo>
                    <a:pt x="135" y="755"/>
                  </a:lnTo>
                  <a:lnTo>
                    <a:pt x="53" y="696"/>
                  </a:lnTo>
                  <a:lnTo>
                    <a:pt x="2" y="596"/>
                  </a:lnTo>
                  <a:lnTo>
                    <a:pt x="0" y="494"/>
                  </a:lnTo>
                  <a:lnTo>
                    <a:pt x="34" y="398"/>
                  </a:lnTo>
                  <a:lnTo>
                    <a:pt x="102" y="316"/>
                  </a:lnTo>
                  <a:lnTo>
                    <a:pt x="200" y="265"/>
                  </a:lnTo>
                  <a:lnTo>
                    <a:pt x="924" y="72"/>
                  </a:lnTo>
                  <a:lnTo>
                    <a:pt x="3301" y="0"/>
                  </a:lnTo>
                  <a:lnTo>
                    <a:pt x="332" y="789"/>
                  </a:lnTo>
                  <a:close/>
                </a:path>
              </a:pathLst>
            </a:custGeom>
            <a:solidFill>
              <a:srgbClr val="0000FF"/>
            </a:solidFill>
            <a:ln w="0">
              <a:solidFill>
                <a:srgbClr val="0000FF"/>
              </a:solidFill>
              <a:prstDash val="solid"/>
              <a:round/>
              <a:headEnd/>
              <a:tailEnd/>
            </a:ln>
          </p:spPr>
          <p:txBody>
            <a:bodyPr/>
            <a:lstStyle/>
            <a:p>
              <a:endParaRPr lang="en-US"/>
            </a:p>
          </p:txBody>
        </p:sp>
      </p:grpSp>
      <p:sp>
        <p:nvSpPr>
          <p:cNvPr id="14341" name="TextBox 8"/>
          <p:cNvSpPr txBox="1">
            <a:spLocks noChangeArrowheads="1"/>
          </p:cNvSpPr>
          <p:nvPr/>
        </p:nvSpPr>
        <p:spPr bwMode="auto">
          <a:xfrm>
            <a:off x="8280400" y="5602288"/>
            <a:ext cx="8255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atin typeface="Arial Rounded MT Bold" pitchFamily="34" charset="0"/>
              </a:rPr>
              <a:t>J-4</a:t>
            </a:r>
          </a:p>
        </p:txBody>
      </p:sp>
    </p:spTree>
  </p:cSld>
  <p:clrMapOvr>
    <a:masterClrMapping/>
  </p:clrMapOvr>
  <p:transition advTm="200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6390">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16390">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1639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0" grpId="0" build="p"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1026"/>
          <p:cNvSpPr>
            <a:spLocks noGrp="1" noChangeArrowheads="1"/>
          </p:cNvSpPr>
          <p:nvPr>
            <p:ph type="title"/>
          </p:nvPr>
        </p:nvSpPr>
        <p:spPr/>
        <p:txBody>
          <a:bodyPr/>
          <a:lstStyle/>
          <a:p>
            <a:r>
              <a:rPr lang="en-US" smtClean="0"/>
              <a:t>Degree of Contamination</a:t>
            </a:r>
          </a:p>
        </p:txBody>
      </p:sp>
      <p:sp>
        <p:nvSpPr>
          <p:cNvPr id="82947" name="Rectangle 1027"/>
          <p:cNvSpPr>
            <a:spLocks noGrp="1" noChangeArrowheads="1"/>
          </p:cNvSpPr>
          <p:nvPr>
            <p:ph type="body" idx="1"/>
          </p:nvPr>
        </p:nvSpPr>
        <p:spPr>
          <a:xfrm>
            <a:off x="1663700" y="1782763"/>
            <a:ext cx="6911975" cy="3703637"/>
          </a:xfrm>
        </p:spPr>
        <p:txBody>
          <a:bodyPr/>
          <a:lstStyle/>
          <a:p>
            <a:r>
              <a:rPr lang="en-US" smtClean="0"/>
              <a:t>Amount of material on you</a:t>
            </a:r>
          </a:p>
          <a:p>
            <a:r>
              <a:rPr lang="en-US" smtClean="0"/>
              <a:t>Length of time it’s on you</a:t>
            </a:r>
          </a:p>
          <a:p>
            <a:r>
              <a:rPr lang="en-US" smtClean="0"/>
              <a:t>Concentration of material</a:t>
            </a:r>
          </a:p>
          <a:p>
            <a:r>
              <a:rPr lang="en-US" smtClean="0"/>
              <a:t>Physical state of material</a:t>
            </a:r>
          </a:p>
          <a:p>
            <a:r>
              <a:rPr lang="en-US" smtClean="0"/>
              <a:t>Ambient temperatures</a:t>
            </a:r>
          </a:p>
        </p:txBody>
      </p:sp>
      <p:pic>
        <p:nvPicPr>
          <p:cNvPr id="15364" name="Picture 1028" descr="j0314254"/>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90525" y="1704975"/>
            <a:ext cx="1279525"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TextBox 6"/>
          <p:cNvSpPr txBox="1">
            <a:spLocks noChangeArrowheads="1"/>
          </p:cNvSpPr>
          <p:nvPr/>
        </p:nvSpPr>
        <p:spPr bwMode="auto">
          <a:xfrm>
            <a:off x="8280400" y="5602288"/>
            <a:ext cx="8255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atin typeface="Arial Rounded MT Bold" pitchFamily="34" charset="0"/>
              </a:rPr>
              <a:t>J-4</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294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8294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8294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82947">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8294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7"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4" descr="j012710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250" y="1400175"/>
            <a:ext cx="4340225" cy="477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Rectangle 2"/>
          <p:cNvSpPr>
            <a:spLocks noGrp="1" noChangeArrowheads="1"/>
          </p:cNvSpPr>
          <p:nvPr>
            <p:ph type="title"/>
          </p:nvPr>
        </p:nvSpPr>
        <p:spPr/>
        <p:txBody>
          <a:bodyPr/>
          <a:lstStyle/>
          <a:p>
            <a:r>
              <a:rPr lang="en-US" smtClean="0"/>
              <a:t>Who, What, When &amp; Why</a:t>
            </a:r>
          </a:p>
        </p:txBody>
      </p:sp>
      <p:sp>
        <p:nvSpPr>
          <p:cNvPr id="16388" name="Rectangle 3"/>
          <p:cNvSpPr>
            <a:spLocks noGrp="1" noChangeArrowheads="1"/>
          </p:cNvSpPr>
          <p:nvPr>
            <p:ph type="body" idx="1"/>
          </p:nvPr>
        </p:nvSpPr>
        <p:spPr>
          <a:xfrm>
            <a:off x="3617913" y="1630363"/>
            <a:ext cx="5513387" cy="3687762"/>
          </a:xfrm>
        </p:spPr>
        <p:txBody>
          <a:bodyPr/>
          <a:lstStyle/>
          <a:p>
            <a:r>
              <a:rPr lang="en-US" smtClean="0">
                <a:solidFill>
                  <a:schemeClr val="tx2"/>
                </a:solidFill>
              </a:rPr>
              <a:t>When</a:t>
            </a:r>
            <a:r>
              <a:rPr lang="en-US" smtClean="0"/>
              <a:t>:  Anytime you suspect contamination</a:t>
            </a:r>
          </a:p>
          <a:p>
            <a:pPr lvl="1"/>
            <a:r>
              <a:rPr lang="en-US" smtClean="0"/>
              <a:t>Material is visible</a:t>
            </a:r>
          </a:p>
          <a:p>
            <a:pPr lvl="1"/>
            <a:r>
              <a:rPr lang="en-US" smtClean="0"/>
              <a:t>Victim complains of pain, odor, etc.</a:t>
            </a:r>
          </a:p>
          <a:p>
            <a:pPr lvl="1"/>
            <a:r>
              <a:rPr lang="en-US" smtClean="0"/>
              <a:t>Victim was near release</a:t>
            </a:r>
          </a:p>
        </p:txBody>
      </p:sp>
      <p:sp>
        <p:nvSpPr>
          <p:cNvPr id="16389" name="TextBox 6"/>
          <p:cNvSpPr txBox="1">
            <a:spLocks noChangeArrowheads="1"/>
          </p:cNvSpPr>
          <p:nvPr/>
        </p:nvSpPr>
        <p:spPr bwMode="auto">
          <a:xfrm>
            <a:off x="8280400" y="5602288"/>
            <a:ext cx="8255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atin typeface="Arial Rounded MT Bold" pitchFamily="34" charset="0"/>
              </a:rPr>
              <a:t>J-4</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smtClean="0"/>
              <a:t>Warning!</a:t>
            </a:r>
          </a:p>
        </p:txBody>
      </p:sp>
      <p:sp>
        <p:nvSpPr>
          <p:cNvPr id="86019" name="Rectangle 3"/>
          <p:cNvSpPr>
            <a:spLocks noGrp="1" noChangeArrowheads="1"/>
          </p:cNvSpPr>
          <p:nvPr>
            <p:ph type="body" idx="1"/>
          </p:nvPr>
        </p:nvSpPr>
        <p:spPr/>
        <p:txBody>
          <a:bodyPr/>
          <a:lstStyle/>
          <a:p>
            <a:r>
              <a:rPr lang="en-US" smtClean="0"/>
              <a:t>Many haz mats are odorless, colorless and tasteless</a:t>
            </a:r>
          </a:p>
          <a:p>
            <a:r>
              <a:rPr lang="en-US" smtClean="0"/>
              <a:t>Acute effects may not show up immediately</a:t>
            </a:r>
          </a:p>
          <a:p>
            <a:r>
              <a:rPr lang="en-US" smtClean="0"/>
              <a:t>You may not be able to confirm exposure/contamination</a:t>
            </a:r>
          </a:p>
        </p:txBody>
      </p:sp>
      <p:sp>
        <p:nvSpPr>
          <p:cNvPr id="17412" name="TextBox 5"/>
          <p:cNvSpPr txBox="1">
            <a:spLocks noChangeArrowheads="1"/>
          </p:cNvSpPr>
          <p:nvPr/>
        </p:nvSpPr>
        <p:spPr bwMode="auto">
          <a:xfrm>
            <a:off x="8280400" y="5602288"/>
            <a:ext cx="8255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atin typeface="Arial Rounded MT Bold" pitchFamily="34" charset="0"/>
              </a:rPr>
              <a:t>J-4</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601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8601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8601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19" grpId="0" build="p"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026"/>
          <p:cNvSpPr>
            <a:spLocks noGrp="1" noChangeArrowheads="1"/>
          </p:cNvSpPr>
          <p:nvPr>
            <p:ph type="title"/>
          </p:nvPr>
        </p:nvSpPr>
        <p:spPr/>
        <p:txBody>
          <a:bodyPr/>
          <a:lstStyle/>
          <a:p>
            <a:r>
              <a:rPr lang="en-US" smtClean="0"/>
              <a:t>Who, What, When &amp; Why</a:t>
            </a:r>
          </a:p>
        </p:txBody>
      </p:sp>
      <p:sp>
        <p:nvSpPr>
          <p:cNvPr id="18435" name="Rectangle 1027"/>
          <p:cNvSpPr>
            <a:spLocks noGrp="1" noChangeArrowheads="1"/>
          </p:cNvSpPr>
          <p:nvPr>
            <p:ph type="body" idx="1"/>
          </p:nvPr>
        </p:nvSpPr>
        <p:spPr/>
        <p:txBody>
          <a:bodyPr/>
          <a:lstStyle/>
          <a:p>
            <a:r>
              <a:rPr lang="en-US" smtClean="0">
                <a:solidFill>
                  <a:schemeClr val="tx2"/>
                </a:solidFill>
              </a:rPr>
              <a:t>Who/What</a:t>
            </a:r>
            <a:r>
              <a:rPr lang="en-US" smtClean="0"/>
              <a:t>:  People &amp; equipment</a:t>
            </a:r>
          </a:p>
          <a:p>
            <a:pPr lvl="1"/>
            <a:r>
              <a:rPr lang="en-US" smtClean="0"/>
              <a:t>Victims</a:t>
            </a:r>
          </a:p>
          <a:p>
            <a:pPr lvl="1"/>
            <a:r>
              <a:rPr lang="en-US" smtClean="0"/>
              <a:t>Responders</a:t>
            </a:r>
          </a:p>
          <a:p>
            <a:pPr lvl="1"/>
            <a:r>
              <a:rPr lang="en-US" smtClean="0"/>
              <a:t>Equipment</a:t>
            </a:r>
          </a:p>
          <a:p>
            <a:pPr lvl="1"/>
            <a:r>
              <a:rPr lang="en-US" smtClean="0"/>
              <a:t>Structures</a:t>
            </a:r>
          </a:p>
        </p:txBody>
      </p:sp>
      <p:grpSp>
        <p:nvGrpSpPr>
          <p:cNvPr id="18436" name="Group 1068"/>
          <p:cNvGrpSpPr>
            <a:grpSpLocks/>
          </p:cNvGrpSpPr>
          <p:nvPr/>
        </p:nvGrpSpPr>
        <p:grpSpPr bwMode="auto">
          <a:xfrm flipH="1">
            <a:off x="3633788" y="2476500"/>
            <a:ext cx="5526087" cy="3570288"/>
            <a:chOff x="2359" y="1580"/>
            <a:chExt cx="1130" cy="730"/>
          </a:xfrm>
        </p:grpSpPr>
        <p:sp>
          <p:nvSpPr>
            <p:cNvPr id="18438" name="Freeform 1029"/>
            <p:cNvSpPr>
              <a:spLocks/>
            </p:cNvSpPr>
            <p:nvPr/>
          </p:nvSpPr>
          <p:spPr bwMode="auto">
            <a:xfrm>
              <a:off x="2416" y="2168"/>
              <a:ext cx="762" cy="142"/>
            </a:xfrm>
            <a:custGeom>
              <a:avLst/>
              <a:gdLst>
                <a:gd name="T0" fmla="*/ 840 w 1525"/>
                <a:gd name="T1" fmla="*/ 1 h 285"/>
                <a:gd name="T2" fmla="*/ 953 w 1525"/>
                <a:gd name="T3" fmla="*/ 5 h 285"/>
                <a:gd name="T4" fmla="*/ 1059 w 1525"/>
                <a:gd name="T5" fmla="*/ 12 h 285"/>
                <a:gd name="T6" fmla="*/ 1158 w 1525"/>
                <a:gd name="T7" fmla="*/ 21 h 285"/>
                <a:gd name="T8" fmla="*/ 1246 w 1525"/>
                <a:gd name="T9" fmla="*/ 33 h 285"/>
                <a:gd name="T10" fmla="*/ 1326 w 1525"/>
                <a:gd name="T11" fmla="*/ 46 h 285"/>
                <a:gd name="T12" fmla="*/ 1395 w 1525"/>
                <a:gd name="T13" fmla="*/ 63 h 285"/>
                <a:gd name="T14" fmla="*/ 1449 w 1525"/>
                <a:gd name="T15" fmla="*/ 81 h 285"/>
                <a:gd name="T16" fmla="*/ 1490 w 1525"/>
                <a:gd name="T17" fmla="*/ 101 h 285"/>
                <a:gd name="T18" fmla="*/ 1516 w 1525"/>
                <a:gd name="T19" fmla="*/ 121 h 285"/>
                <a:gd name="T20" fmla="*/ 1525 w 1525"/>
                <a:gd name="T21" fmla="*/ 143 h 285"/>
                <a:gd name="T22" fmla="*/ 1516 w 1525"/>
                <a:gd name="T23" fmla="*/ 165 h 285"/>
                <a:gd name="T24" fmla="*/ 1490 w 1525"/>
                <a:gd name="T25" fmla="*/ 185 h 285"/>
                <a:gd name="T26" fmla="*/ 1449 w 1525"/>
                <a:gd name="T27" fmla="*/ 204 h 285"/>
                <a:gd name="T28" fmla="*/ 1395 w 1525"/>
                <a:gd name="T29" fmla="*/ 222 h 285"/>
                <a:gd name="T30" fmla="*/ 1326 w 1525"/>
                <a:gd name="T31" fmla="*/ 238 h 285"/>
                <a:gd name="T32" fmla="*/ 1246 w 1525"/>
                <a:gd name="T33" fmla="*/ 253 h 285"/>
                <a:gd name="T34" fmla="*/ 1158 w 1525"/>
                <a:gd name="T35" fmla="*/ 264 h 285"/>
                <a:gd name="T36" fmla="*/ 1059 w 1525"/>
                <a:gd name="T37" fmla="*/ 273 h 285"/>
                <a:gd name="T38" fmla="*/ 953 w 1525"/>
                <a:gd name="T39" fmla="*/ 280 h 285"/>
                <a:gd name="T40" fmla="*/ 840 w 1525"/>
                <a:gd name="T41" fmla="*/ 284 h 285"/>
                <a:gd name="T42" fmla="*/ 723 w 1525"/>
                <a:gd name="T43" fmla="*/ 285 h 285"/>
                <a:gd name="T44" fmla="*/ 609 w 1525"/>
                <a:gd name="T45" fmla="*/ 282 h 285"/>
                <a:gd name="T46" fmla="*/ 501 w 1525"/>
                <a:gd name="T47" fmla="*/ 276 h 285"/>
                <a:gd name="T48" fmla="*/ 400 w 1525"/>
                <a:gd name="T49" fmla="*/ 268 h 285"/>
                <a:gd name="T50" fmla="*/ 307 w 1525"/>
                <a:gd name="T51" fmla="*/ 256 h 285"/>
                <a:gd name="T52" fmla="*/ 224 w 1525"/>
                <a:gd name="T53" fmla="*/ 244 h 285"/>
                <a:gd name="T54" fmla="*/ 152 w 1525"/>
                <a:gd name="T55" fmla="*/ 227 h 285"/>
                <a:gd name="T56" fmla="*/ 92 w 1525"/>
                <a:gd name="T57" fmla="*/ 210 h 285"/>
                <a:gd name="T58" fmla="*/ 46 w 1525"/>
                <a:gd name="T59" fmla="*/ 192 h 285"/>
                <a:gd name="T60" fmla="*/ 15 w 1525"/>
                <a:gd name="T61" fmla="*/ 172 h 285"/>
                <a:gd name="T62" fmla="*/ 1 w 1525"/>
                <a:gd name="T63" fmla="*/ 150 h 285"/>
                <a:gd name="T64" fmla="*/ 4 w 1525"/>
                <a:gd name="T65" fmla="*/ 128 h 285"/>
                <a:gd name="T66" fmla="*/ 24 w 1525"/>
                <a:gd name="T67" fmla="*/ 107 h 285"/>
                <a:gd name="T68" fmla="*/ 60 w 1525"/>
                <a:gd name="T69" fmla="*/ 88 h 285"/>
                <a:gd name="T70" fmla="*/ 111 w 1525"/>
                <a:gd name="T71" fmla="*/ 68 h 285"/>
                <a:gd name="T72" fmla="*/ 174 w 1525"/>
                <a:gd name="T73" fmla="*/ 52 h 285"/>
                <a:gd name="T74" fmla="*/ 250 w 1525"/>
                <a:gd name="T75" fmla="*/ 37 h 285"/>
                <a:gd name="T76" fmla="*/ 337 w 1525"/>
                <a:gd name="T77" fmla="*/ 24 h 285"/>
                <a:gd name="T78" fmla="*/ 432 w 1525"/>
                <a:gd name="T79" fmla="*/ 14 h 285"/>
                <a:gd name="T80" fmla="*/ 536 w 1525"/>
                <a:gd name="T81" fmla="*/ 7 h 285"/>
                <a:gd name="T82" fmla="*/ 646 w 1525"/>
                <a:gd name="T83" fmla="*/ 1 h 285"/>
                <a:gd name="T84" fmla="*/ 763 w 1525"/>
                <a:gd name="T85" fmla="*/ 0 h 28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525"/>
                <a:gd name="T130" fmla="*/ 0 h 285"/>
                <a:gd name="T131" fmla="*/ 1525 w 1525"/>
                <a:gd name="T132" fmla="*/ 285 h 28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525" h="285">
                  <a:moveTo>
                    <a:pt x="763" y="0"/>
                  </a:moveTo>
                  <a:lnTo>
                    <a:pt x="802" y="0"/>
                  </a:lnTo>
                  <a:lnTo>
                    <a:pt x="840" y="1"/>
                  </a:lnTo>
                  <a:lnTo>
                    <a:pt x="878" y="1"/>
                  </a:lnTo>
                  <a:lnTo>
                    <a:pt x="916" y="3"/>
                  </a:lnTo>
                  <a:lnTo>
                    <a:pt x="953" y="5"/>
                  </a:lnTo>
                  <a:lnTo>
                    <a:pt x="988" y="7"/>
                  </a:lnTo>
                  <a:lnTo>
                    <a:pt x="1024" y="8"/>
                  </a:lnTo>
                  <a:lnTo>
                    <a:pt x="1059" y="12"/>
                  </a:lnTo>
                  <a:lnTo>
                    <a:pt x="1092" y="14"/>
                  </a:lnTo>
                  <a:lnTo>
                    <a:pt x="1125" y="18"/>
                  </a:lnTo>
                  <a:lnTo>
                    <a:pt x="1158" y="21"/>
                  </a:lnTo>
                  <a:lnTo>
                    <a:pt x="1187" y="24"/>
                  </a:lnTo>
                  <a:lnTo>
                    <a:pt x="1217" y="28"/>
                  </a:lnTo>
                  <a:lnTo>
                    <a:pt x="1246" y="33"/>
                  </a:lnTo>
                  <a:lnTo>
                    <a:pt x="1274" y="37"/>
                  </a:lnTo>
                  <a:lnTo>
                    <a:pt x="1301" y="42"/>
                  </a:lnTo>
                  <a:lnTo>
                    <a:pt x="1326" y="46"/>
                  </a:lnTo>
                  <a:lnTo>
                    <a:pt x="1350" y="52"/>
                  </a:lnTo>
                  <a:lnTo>
                    <a:pt x="1373" y="58"/>
                  </a:lnTo>
                  <a:lnTo>
                    <a:pt x="1395" y="63"/>
                  </a:lnTo>
                  <a:lnTo>
                    <a:pt x="1414" y="68"/>
                  </a:lnTo>
                  <a:lnTo>
                    <a:pt x="1433" y="75"/>
                  </a:lnTo>
                  <a:lnTo>
                    <a:pt x="1449" y="81"/>
                  </a:lnTo>
                  <a:lnTo>
                    <a:pt x="1465" y="88"/>
                  </a:lnTo>
                  <a:lnTo>
                    <a:pt x="1479" y="94"/>
                  </a:lnTo>
                  <a:lnTo>
                    <a:pt x="1490" y="101"/>
                  </a:lnTo>
                  <a:lnTo>
                    <a:pt x="1501" y="107"/>
                  </a:lnTo>
                  <a:lnTo>
                    <a:pt x="1509" y="114"/>
                  </a:lnTo>
                  <a:lnTo>
                    <a:pt x="1516" y="121"/>
                  </a:lnTo>
                  <a:lnTo>
                    <a:pt x="1521" y="128"/>
                  </a:lnTo>
                  <a:lnTo>
                    <a:pt x="1524" y="136"/>
                  </a:lnTo>
                  <a:lnTo>
                    <a:pt x="1525" y="143"/>
                  </a:lnTo>
                  <a:lnTo>
                    <a:pt x="1524" y="150"/>
                  </a:lnTo>
                  <a:lnTo>
                    <a:pt x="1521" y="157"/>
                  </a:lnTo>
                  <a:lnTo>
                    <a:pt x="1516" y="165"/>
                  </a:lnTo>
                  <a:lnTo>
                    <a:pt x="1509" y="172"/>
                  </a:lnTo>
                  <a:lnTo>
                    <a:pt x="1501" y="178"/>
                  </a:lnTo>
                  <a:lnTo>
                    <a:pt x="1490" y="185"/>
                  </a:lnTo>
                  <a:lnTo>
                    <a:pt x="1479" y="192"/>
                  </a:lnTo>
                  <a:lnTo>
                    <a:pt x="1465" y="197"/>
                  </a:lnTo>
                  <a:lnTo>
                    <a:pt x="1449" y="204"/>
                  </a:lnTo>
                  <a:lnTo>
                    <a:pt x="1433" y="210"/>
                  </a:lnTo>
                  <a:lnTo>
                    <a:pt x="1414" y="216"/>
                  </a:lnTo>
                  <a:lnTo>
                    <a:pt x="1395" y="222"/>
                  </a:lnTo>
                  <a:lnTo>
                    <a:pt x="1373" y="227"/>
                  </a:lnTo>
                  <a:lnTo>
                    <a:pt x="1350" y="233"/>
                  </a:lnTo>
                  <a:lnTo>
                    <a:pt x="1326" y="238"/>
                  </a:lnTo>
                  <a:lnTo>
                    <a:pt x="1301" y="244"/>
                  </a:lnTo>
                  <a:lnTo>
                    <a:pt x="1274" y="248"/>
                  </a:lnTo>
                  <a:lnTo>
                    <a:pt x="1246" y="253"/>
                  </a:lnTo>
                  <a:lnTo>
                    <a:pt x="1217" y="256"/>
                  </a:lnTo>
                  <a:lnTo>
                    <a:pt x="1187" y="261"/>
                  </a:lnTo>
                  <a:lnTo>
                    <a:pt x="1158" y="264"/>
                  </a:lnTo>
                  <a:lnTo>
                    <a:pt x="1125" y="268"/>
                  </a:lnTo>
                  <a:lnTo>
                    <a:pt x="1092" y="271"/>
                  </a:lnTo>
                  <a:lnTo>
                    <a:pt x="1059" y="273"/>
                  </a:lnTo>
                  <a:lnTo>
                    <a:pt x="1024" y="276"/>
                  </a:lnTo>
                  <a:lnTo>
                    <a:pt x="988" y="278"/>
                  </a:lnTo>
                  <a:lnTo>
                    <a:pt x="953" y="280"/>
                  </a:lnTo>
                  <a:lnTo>
                    <a:pt x="916" y="282"/>
                  </a:lnTo>
                  <a:lnTo>
                    <a:pt x="878" y="284"/>
                  </a:lnTo>
                  <a:lnTo>
                    <a:pt x="840" y="284"/>
                  </a:lnTo>
                  <a:lnTo>
                    <a:pt x="802" y="285"/>
                  </a:lnTo>
                  <a:lnTo>
                    <a:pt x="763" y="285"/>
                  </a:lnTo>
                  <a:lnTo>
                    <a:pt x="723" y="285"/>
                  </a:lnTo>
                  <a:lnTo>
                    <a:pt x="684" y="284"/>
                  </a:lnTo>
                  <a:lnTo>
                    <a:pt x="646" y="284"/>
                  </a:lnTo>
                  <a:lnTo>
                    <a:pt x="609" y="282"/>
                  </a:lnTo>
                  <a:lnTo>
                    <a:pt x="573" y="280"/>
                  </a:lnTo>
                  <a:lnTo>
                    <a:pt x="536" y="278"/>
                  </a:lnTo>
                  <a:lnTo>
                    <a:pt x="501" y="276"/>
                  </a:lnTo>
                  <a:lnTo>
                    <a:pt x="467" y="273"/>
                  </a:lnTo>
                  <a:lnTo>
                    <a:pt x="432" y="271"/>
                  </a:lnTo>
                  <a:lnTo>
                    <a:pt x="400" y="268"/>
                  </a:lnTo>
                  <a:lnTo>
                    <a:pt x="368" y="264"/>
                  </a:lnTo>
                  <a:lnTo>
                    <a:pt x="337" y="261"/>
                  </a:lnTo>
                  <a:lnTo>
                    <a:pt x="307" y="256"/>
                  </a:lnTo>
                  <a:lnTo>
                    <a:pt x="278" y="253"/>
                  </a:lnTo>
                  <a:lnTo>
                    <a:pt x="250" y="248"/>
                  </a:lnTo>
                  <a:lnTo>
                    <a:pt x="224" y="244"/>
                  </a:lnTo>
                  <a:lnTo>
                    <a:pt x="198" y="238"/>
                  </a:lnTo>
                  <a:lnTo>
                    <a:pt x="174" y="233"/>
                  </a:lnTo>
                  <a:lnTo>
                    <a:pt x="152" y="227"/>
                  </a:lnTo>
                  <a:lnTo>
                    <a:pt x="130" y="222"/>
                  </a:lnTo>
                  <a:lnTo>
                    <a:pt x="111" y="216"/>
                  </a:lnTo>
                  <a:lnTo>
                    <a:pt x="92" y="210"/>
                  </a:lnTo>
                  <a:lnTo>
                    <a:pt x="75" y="204"/>
                  </a:lnTo>
                  <a:lnTo>
                    <a:pt x="60" y="197"/>
                  </a:lnTo>
                  <a:lnTo>
                    <a:pt x="46" y="192"/>
                  </a:lnTo>
                  <a:lnTo>
                    <a:pt x="35" y="185"/>
                  </a:lnTo>
                  <a:lnTo>
                    <a:pt x="24" y="178"/>
                  </a:lnTo>
                  <a:lnTo>
                    <a:pt x="15" y="172"/>
                  </a:lnTo>
                  <a:lnTo>
                    <a:pt x="9" y="165"/>
                  </a:lnTo>
                  <a:lnTo>
                    <a:pt x="4" y="157"/>
                  </a:lnTo>
                  <a:lnTo>
                    <a:pt x="1" y="150"/>
                  </a:lnTo>
                  <a:lnTo>
                    <a:pt x="0" y="143"/>
                  </a:lnTo>
                  <a:lnTo>
                    <a:pt x="1" y="136"/>
                  </a:lnTo>
                  <a:lnTo>
                    <a:pt x="4" y="128"/>
                  </a:lnTo>
                  <a:lnTo>
                    <a:pt x="9" y="121"/>
                  </a:lnTo>
                  <a:lnTo>
                    <a:pt x="15" y="114"/>
                  </a:lnTo>
                  <a:lnTo>
                    <a:pt x="24" y="107"/>
                  </a:lnTo>
                  <a:lnTo>
                    <a:pt x="35" y="101"/>
                  </a:lnTo>
                  <a:lnTo>
                    <a:pt x="46" y="94"/>
                  </a:lnTo>
                  <a:lnTo>
                    <a:pt x="60" y="88"/>
                  </a:lnTo>
                  <a:lnTo>
                    <a:pt x="75" y="81"/>
                  </a:lnTo>
                  <a:lnTo>
                    <a:pt x="92" y="75"/>
                  </a:lnTo>
                  <a:lnTo>
                    <a:pt x="111" y="68"/>
                  </a:lnTo>
                  <a:lnTo>
                    <a:pt x="130" y="63"/>
                  </a:lnTo>
                  <a:lnTo>
                    <a:pt x="152" y="58"/>
                  </a:lnTo>
                  <a:lnTo>
                    <a:pt x="174" y="52"/>
                  </a:lnTo>
                  <a:lnTo>
                    <a:pt x="198" y="46"/>
                  </a:lnTo>
                  <a:lnTo>
                    <a:pt x="224" y="42"/>
                  </a:lnTo>
                  <a:lnTo>
                    <a:pt x="250" y="37"/>
                  </a:lnTo>
                  <a:lnTo>
                    <a:pt x="278" y="33"/>
                  </a:lnTo>
                  <a:lnTo>
                    <a:pt x="307" y="28"/>
                  </a:lnTo>
                  <a:lnTo>
                    <a:pt x="337" y="24"/>
                  </a:lnTo>
                  <a:lnTo>
                    <a:pt x="368" y="21"/>
                  </a:lnTo>
                  <a:lnTo>
                    <a:pt x="400" y="18"/>
                  </a:lnTo>
                  <a:lnTo>
                    <a:pt x="432" y="14"/>
                  </a:lnTo>
                  <a:lnTo>
                    <a:pt x="467" y="12"/>
                  </a:lnTo>
                  <a:lnTo>
                    <a:pt x="501" y="8"/>
                  </a:lnTo>
                  <a:lnTo>
                    <a:pt x="536" y="7"/>
                  </a:lnTo>
                  <a:lnTo>
                    <a:pt x="573" y="5"/>
                  </a:lnTo>
                  <a:lnTo>
                    <a:pt x="609" y="3"/>
                  </a:lnTo>
                  <a:lnTo>
                    <a:pt x="646" y="1"/>
                  </a:lnTo>
                  <a:lnTo>
                    <a:pt x="684" y="1"/>
                  </a:lnTo>
                  <a:lnTo>
                    <a:pt x="723" y="0"/>
                  </a:lnTo>
                  <a:lnTo>
                    <a:pt x="763" y="0"/>
                  </a:lnTo>
                  <a:close/>
                </a:path>
              </a:pathLst>
            </a:custGeom>
            <a:solidFill>
              <a:srgbClr val="3300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39" name="Freeform 1030"/>
            <p:cNvSpPr>
              <a:spLocks/>
            </p:cNvSpPr>
            <p:nvPr/>
          </p:nvSpPr>
          <p:spPr bwMode="auto">
            <a:xfrm>
              <a:off x="2359" y="1580"/>
              <a:ext cx="1079" cy="698"/>
            </a:xfrm>
            <a:custGeom>
              <a:avLst/>
              <a:gdLst>
                <a:gd name="T0" fmla="*/ 1079 w 2158"/>
                <a:gd name="T1" fmla="*/ 718 h 1394"/>
                <a:gd name="T2" fmla="*/ 1136 w 2158"/>
                <a:gd name="T3" fmla="*/ 911 h 1394"/>
                <a:gd name="T4" fmla="*/ 1260 w 2158"/>
                <a:gd name="T5" fmla="*/ 1067 h 1394"/>
                <a:gd name="T6" fmla="*/ 1250 w 2158"/>
                <a:gd name="T7" fmla="*/ 1204 h 1394"/>
                <a:gd name="T8" fmla="*/ 1371 w 2158"/>
                <a:gd name="T9" fmla="*/ 1227 h 1394"/>
                <a:gd name="T10" fmla="*/ 1350 w 2158"/>
                <a:gd name="T11" fmla="*/ 1302 h 1394"/>
                <a:gd name="T12" fmla="*/ 1195 w 2158"/>
                <a:gd name="T13" fmla="*/ 1315 h 1394"/>
                <a:gd name="T14" fmla="*/ 1099 w 2158"/>
                <a:gd name="T15" fmla="*/ 1341 h 1394"/>
                <a:gd name="T16" fmla="*/ 1040 w 2158"/>
                <a:gd name="T17" fmla="*/ 1125 h 1394"/>
                <a:gd name="T18" fmla="*/ 975 w 2158"/>
                <a:gd name="T19" fmla="*/ 1072 h 1394"/>
                <a:gd name="T20" fmla="*/ 683 w 2158"/>
                <a:gd name="T21" fmla="*/ 1188 h 1394"/>
                <a:gd name="T22" fmla="*/ 456 w 2158"/>
                <a:gd name="T23" fmla="*/ 1271 h 1394"/>
                <a:gd name="T24" fmla="*/ 363 w 2158"/>
                <a:gd name="T25" fmla="*/ 1295 h 1394"/>
                <a:gd name="T26" fmla="*/ 347 w 2158"/>
                <a:gd name="T27" fmla="*/ 1379 h 1394"/>
                <a:gd name="T28" fmla="*/ 268 w 2158"/>
                <a:gd name="T29" fmla="*/ 1346 h 1394"/>
                <a:gd name="T30" fmla="*/ 230 w 2158"/>
                <a:gd name="T31" fmla="*/ 1194 h 1394"/>
                <a:gd name="T32" fmla="*/ 323 w 2158"/>
                <a:gd name="T33" fmla="*/ 1081 h 1394"/>
                <a:gd name="T34" fmla="*/ 445 w 2158"/>
                <a:gd name="T35" fmla="*/ 1080 h 1394"/>
                <a:gd name="T36" fmla="*/ 501 w 2158"/>
                <a:gd name="T37" fmla="*/ 1056 h 1394"/>
                <a:gd name="T38" fmla="*/ 640 w 2158"/>
                <a:gd name="T39" fmla="*/ 929 h 1394"/>
                <a:gd name="T40" fmla="*/ 559 w 2158"/>
                <a:gd name="T41" fmla="*/ 804 h 1394"/>
                <a:gd name="T42" fmla="*/ 182 w 2158"/>
                <a:gd name="T43" fmla="*/ 945 h 1394"/>
                <a:gd name="T44" fmla="*/ 146 w 2158"/>
                <a:gd name="T45" fmla="*/ 1265 h 1394"/>
                <a:gd name="T46" fmla="*/ 157 w 2158"/>
                <a:gd name="T47" fmla="*/ 1348 h 1394"/>
                <a:gd name="T48" fmla="*/ 11 w 2158"/>
                <a:gd name="T49" fmla="*/ 1028 h 1394"/>
                <a:gd name="T50" fmla="*/ 193 w 2158"/>
                <a:gd name="T51" fmla="*/ 812 h 1394"/>
                <a:gd name="T52" fmla="*/ 536 w 2158"/>
                <a:gd name="T53" fmla="*/ 720 h 1394"/>
                <a:gd name="T54" fmla="*/ 657 w 2158"/>
                <a:gd name="T55" fmla="*/ 696 h 1394"/>
                <a:gd name="T56" fmla="*/ 644 w 2158"/>
                <a:gd name="T57" fmla="*/ 599 h 1394"/>
                <a:gd name="T58" fmla="*/ 730 w 2158"/>
                <a:gd name="T59" fmla="*/ 428 h 1394"/>
                <a:gd name="T60" fmla="*/ 914 w 2158"/>
                <a:gd name="T61" fmla="*/ 423 h 1394"/>
                <a:gd name="T62" fmla="*/ 912 w 2158"/>
                <a:gd name="T63" fmla="*/ 294 h 1394"/>
                <a:gd name="T64" fmla="*/ 806 w 2158"/>
                <a:gd name="T65" fmla="*/ 250 h 1394"/>
                <a:gd name="T66" fmla="*/ 872 w 2158"/>
                <a:gd name="T67" fmla="*/ 238 h 1394"/>
                <a:gd name="T68" fmla="*/ 938 w 2158"/>
                <a:gd name="T69" fmla="*/ 223 h 1394"/>
                <a:gd name="T70" fmla="*/ 999 w 2158"/>
                <a:gd name="T71" fmla="*/ 69 h 1394"/>
                <a:gd name="T72" fmla="*/ 1068 w 2158"/>
                <a:gd name="T73" fmla="*/ 1 h 1394"/>
                <a:gd name="T74" fmla="*/ 1167 w 2158"/>
                <a:gd name="T75" fmla="*/ 65 h 1394"/>
                <a:gd name="T76" fmla="*/ 1151 w 2158"/>
                <a:gd name="T77" fmla="*/ 149 h 1394"/>
                <a:gd name="T78" fmla="*/ 1169 w 2158"/>
                <a:gd name="T79" fmla="*/ 281 h 1394"/>
                <a:gd name="T80" fmla="*/ 1087 w 2158"/>
                <a:gd name="T81" fmla="*/ 334 h 1394"/>
                <a:gd name="T82" fmla="*/ 1087 w 2158"/>
                <a:gd name="T83" fmla="*/ 464 h 1394"/>
                <a:gd name="T84" fmla="*/ 1169 w 2158"/>
                <a:gd name="T85" fmla="*/ 530 h 1394"/>
                <a:gd name="T86" fmla="*/ 1234 w 2158"/>
                <a:gd name="T87" fmla="*/ 558 h 1394"/>
                <a:gd name="T88" fmla="*/ 1343 w 2158"/>
                <a:gd name="T89" fmla="*/ 540 h 1394"/>
                <a:gd name="T90" fmla="*/ 1463 w 2158"/>
                <a:gd name="T91" fmla="*/ 569 h 1394"/>
                <a:gd name="T92" fmla="*/ 1562 w 2158"/>
                <a:gd name="T93" fmla="*/ 516 h 1394"/>
                <a:gd name="T94" fmla="*/ 1649 w 2158"/>
                <a:gd name="T95" fmla="*/ 481 h 1394"/>
                <a:gd name="T96" fmla="*/ 1846 w 2158"/>
                <a:gd name="T97" fmla="*/ 305 h 1394"/>
                <a:gd name="T98" fmla="*/ 1925 w 2158"/>
                <a:gd name="T99" fmla="*/ 292 h 1394"/>
                <a:gd name="T100" fmla="*/ 2064 w 2158"/>
                <a:gd name="T101" fmla="*/ 275 h 1394"/>
                <a:gd name="T102" fmla="*/ 2110 w 2158"/>
                <a:gd name="T103" fmla="*/ 319 h 1394"/>
                <a:gd name="T104" fmla="*/ 2025 w 2158"/>
                <a:gd name="T105" fmla="*/ 373 h 1394"/>
                <a:gd name="T106" fmla="*/ 2108 w 2158"/>
                <a:gd name="T107" fmla="*/ 464 h 1394"/>
                <a:gd name="T108" fmla="*/ 2016 w 2158"/>
                <a:gd name="T109" fmla="*/ 458 h 1394"/>
                <a:gd name="T110" fmla="*/ 1982 w 2158"/>
                <a:gd name="T111" fmla="*/ 545 h 1394"/>
                <a:gd name="T112" fmla="*/ 1891 w 2158"/>
                <a:gd name="T113" fmla="*/ 518 h 1394"/>
                <a:gd name="T114" fmla="*/ 1687 w 2158"/>
                <a:gd name="T115" fmla="*/ 534 h 1394"/>
                <a:gd name="T116" fmla="*/ 1616 w 2158"/>
                <a:gd name="T117" fmla="*/ 586 h 1394"/>
                <a:gd name="T118" fmla="*/ 1520 w 2158"/>
                <a:gd name="T119" fmla="*/ 632 h 1394"/>
                <a:gd name="T120" fmla="*/ 1470 w 2158"/>
                <a:gd name="T121" fmla="*/ 707 h 1394"/>
                <a:gd name="T122" fmla="*/ 1313 w 2158"/>
                <a:gd name="T123" fmla="*/ 747 h 1394"/>
                <a:gd name="T124" fmla="*/ 1085 w 2158"/>
                <a:gd name="T125" fmla="*/ 822 h 139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158"/>
                <a:gd name="T190" fmla="*/ 0 h 1394"/>
                <a:gd name="T191" fmla="*/ 2158 w 2158"/>
                <a:gd name="T192" fmla="*/ 1394 h 139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158" h="1394">
                  <a:moveTo>
                    <a:pt x="1085" y="822"/>
                  </a:moveTo>
                  <a:lnTo>
                    <a:pt x="1084" y="717"/>
                  </a:lnTo>
                  <a:lnTo>
                    <a:pt x="1086" y="715"/>
                  </a:lnTo>
                  <a:lnTo>
                    <a:pt x="1090" y="714"/>
                  </a:lnTo>
                  <a:lnTo>
                    <a:pt x="1092" y="714"/>
                  </a:lnTo>
                  <a:lnTo>
                    <a:pt x="1094" y="713"/>
                  </a:lnTo>
                  <a:lnTo>
                    <a:pt x="1097" y="710"/>
                  </a:lnTo>
                  <a:lnTo>
                    <a:pt x="1093" y="706"/>
                  </a:lnTo>
                  <a:lnTo>
                    <a:pt x="1090" y="703"/>
                  </a:lnTo>
                  <a:lnTo>
                    <a:pt x="1085" y="702"/>
                  </a:lnTo>
                  <a:lnTo>
                    <a:pt x="1082" y="700"/>
                  </a:lnTo>
                  <a:lnTo>
                    <a:pt x="1074" y="707"/>
                  </a:lnTo>
                  <a:lnTo>
                    <a:pt x="1074" y="719"/>
                  </a:lnTo>
                  <a:lnTo>
                    <a:pt x="1076" y="719"/>
                  </a:lnTo>
                  <a:lnTo>
                    <a:pt x="1079" y="718"/>
                  </a:lnTo>
                  <a:lnTo>
                    <a:pt x="1082" y="718"/>
                  </a:lnTo>
                  <a:lnTo>
                    <a:pt x="1084" y="717"/>
                  </a:lnTo>
                  <a:lnTo>
                    <a:pt x="1085" y="822"/>
                  </a:lnTo>
                  <a:lnTo>
                    <a:pt x="1079" y="823"/>
                  </a:lnTo>
                  <a:lnTo>
                    <a:pt x="1072" y="825"/>
                  </a:lnTo>
                  <a:lnTo>
                    <a:pt x="1066" y="826"/>
                  </a:lnTo>
                  <a:lnTo>
                    <a:pt x="1060" y="827"/>
                  </a:lnTo>
                  <a:lnTo>
                    <a:pt x="1059" y="843"/>
                  </a:lnTo>
                  <a:lnTo>
                    <a:pt x="1060" y="861"/>
                  </a:lnTo>
                  <a:lnTo>
                    <a:pt x="1062" y="878"/>
                  </a:lnTo>
                  <a:lnTo>
                    <a:pt x="1062" y="896"/>
                  </a:lnTo>
                  <a:lnTo>
                    <a:pt x="1081" y="899"/>
                  </a:lnTo>
                  <a:lnTo>
                    <a:pt x="1099" y="902"/>
                  </a:lnTo>
                  <a:lnTo>
                    <a:pt x="1117" y="907"/>
                  </a:lnTo>
                  <a:lnTo>
                    <a:pt x="1136" y="911"/>
                  </a:lnTo>
                  <a:lnTo>
                    <a:pt x="1154" y="918"/>
                  </a:lnTo>
                  <a:lnTo>
                    <a:pt x="1172" y="925"/>
                  </a:lnTo>
                  <a:lnTo>
                    <a:pt x="1188" y="934"/>
                  </a:lnTo>
                  <a:lnTo>
                    <a:pt x="1201" y="944"/>
                  </a:lnTo>
                  <a:lnTo>
                    <a:pt x="1211" y="952"/>
                  </a:lnTo>
                  <a:lnTo>
                    <a:pt x="1219" y="961"/>
                  </a:lnTo>
                  <a:lnTo>
                    <a:pt x="1227" y="973"/>
                  </a:lnTo>
                  <a:lnTo>
                    <a:pt x="1235" y="984"/>
                  </a:lnTo>
                  <a:lnTo>
                    <a:pt x="1241" y="998"/>
                  </a:lnTo>
                  <a:lnTo>
                    <a:pt x="1246" y="1012"/>
                  </a:lnTo>
                  <a:lnTo>
                    <a:pt x="1252" y="1026"/>
                  </a:lnTo>
                  <a:lnTo>
                    <a:pt x="1257" y="1039"/>
                  </a:lnTo>
                  <a:lnTo>
                    <a:pt x="1258" y="1050"/>
                  </a:lnTo>
                  <a:lnTo>
                    <a:pt x="1259" y="1059"/>
                  </a:lnTo>
                  <a:lnTo>
                    <a:pt x="1260" y="1067"/>
                  </a:lnTo>
                  <a:lnTo>
                    <a:pt x="1262" y="1074"/>
                  </a:lnTo>
                  <a:lnTo>
                    <a:pt x="1265" y="1076"/>
                  </a:lnTo>
                  <a:lnTo>
                    <a:pt x="1267" y="1077"/>
                  </a:lnTo>
                  <a:lnTo>
                    <a:pt x="1271" y="1080"/>
                  </a:lnTo>
                  <a:lnTo>
                    <a:pt x="1273" y="1082"/>
                  </a:lnTo>
                  <a:lnTo>
                    <a:pt x="1282" y="1102"/>
                  </a:lnTo>
                  <a:lnTo>
                    <a:pt x="1289" y="1125"/>
                  </a:lnTo>
                  <a:lnTo>
                    <a:pt x="1294" y="1149"/>
                  </a:lnTo>
                  <a:lnTo>
                    <a:pt x="1295" y="1172"/>
                  </a:lnTo>
                  <a:lnTo>
                    <a:pt x="1289" y="1179"/>
                  </a:lnTo>
                  <a:lnTo>
                    <a:pt x="1282" y="1186"/>
                  </a:lnTo>
                  <a:lnTo>
                    <a:pt x="1275" y="1190"/>
                  </a:lnTo>
                  <a:lnTo>
                    <a:pt x="1267" y="1195"/>
                  </a:lnTo>
                  <a:lnTo>
                    <a:pt x="1259" y="1200"/>
                  </a:lnTo>
                  <a:lnTo>
                    <a:pt x="1250" y="1204"/>
                  </a:lnTo>
                  <a:lnTo>
                    <a:pt x="1241" y="1208"/>
                  </a:lnTo>
                  <a:lnTo>
                    <a:pt x="1231" y="1212"/>
                  </a:lnTo>
                  <a:lnTo>
                    <a:pt x="1235" y="1216"/>
                  </a:lnTo>
                  <a:lnTo>
                    <a:pt x="1249" y="1217"/>
                  </a:lnTo>
                  <a:lnTo>
                    <a:pt x="1262" y="1217"/>
                  </a:lnTo>
                  <a:lnTo>
                    <a:pt x="1276" y="1218"/>
                  </a:lnTo>
                  <a:lnTo>
                    <a:pt x="1290" y="1218"/>
                  </a:lnTo>
                  <a:lnTo>
                    <a:pt x="1304" y="1218"/>
                  </a:lnTo>
                  <a:lnTo>
                    <a:pt x="1319" y="1218"/>
                  </a:lnTo>
                  <a:lnTo>
                    <a:pt x="1333" y="1217"/>
                  </a:lnTo>
                  <a:lnTo>
                    <a:pt x="1347" y="1216"/>
                  </a:lnTo>
                  <a:lnTo>
                    <a:pt x="1353" y="1218"/>
                  </a:lnTo>
                  <a:lnTo>
                    <a:pt x="1360" y="1220"/>
                  </a:lnTo>
                  <a:lnTo>
                    <a:pt x="1366" y="1224"/>
                  </a:lnTo>
                  <a:lnTo>
                    <a:pt x="1371" y="1227"/>
                  </a:lnTo>
                  <a:lnTo>
                    <a:pt x="1375" y="1232"/>
                  </a:lnTo>
                  <a:lnTo>
                    <a:pt x="1380" y="1237"/>
                  </a:lnTo>
                  <a:lnTo>
                    <a:pt x="1385" y="1242"/>
                  </a:lnTo>
                  <a:lnTo>
                    <a:pt x="1388" y="1248"/>
                  </a:lnTo>
                  <a:lnTo>
                    <a:pt x="1390" y="1253"/>
                  </a:lnTo>
                  <a:lnTo>
                    <a:pt x="1393" y="1257"/>
                  </a:lnTo>
                  <a:lnTo>
                    <a:pt x="1394" y="1263"/>
                  </a:lnTo>
                  <a:lnTo>
                    <a:pt x="1396" y="1269"/>
                  </a:lnTo>
                  <a:lnTo>
                    <a:pt x="1396" y="1280"/>
                  </a:lnTo>
                  <a:lnTo>
                    <a:pt x="1393" y="1283"/>
                  </a:lnTo>
                  <a:lnTo>
                    <a:pt x="1389" y="1285"/>
                  </a:lnTo>
                  <a:lnTo>
                    <a:pt x="1386" y="1288"/>
                  </a:lnTo>
                  <a:lnTo>
                    <a:pt x="1382" y="1291"/>
                  </a:lnTo>
                  <a:lnTo>
                    <a:pt x="1366" y="1296"/>
                  </a:lnTo>
                  <a:lnTo>
                    <a:pt x="1350" y="1302"/>
                  </a:lnTo>
                  <a:lnTo>
                    <a:pt x="1334" y="1308"/>
                  </a:lnTo>
                  <a:lnTo>
                    <a:pt x="1317" y="1313"/>
                  </a:lnTo>
                  <a:lnTo>
                    <a:pt x="1300" y="1316"/>
                  </a:lnTo>
                  <a:lnTo>
                    <a:pt x="1283" y="1320"/>
                  </a:lnTo>
                  <a:lnTo>
                    <a:pt x="1266" y="1321"/>
                  </a:lnTo>
                  <a:lnTo>
                    <a:pt x="1249" y="1322"/>
                  </a:lnTo>
                  <a:lnTo>
                    <a:pt x="1243" y="1320"/>
                  </a:lnTo>
                  <a:lnTo>
                    <a:pt x="1236" y="1317"/>
                  </a:lnTo>
                  <a:lnTo>
                    <a:pt x="1230" y="1315"/>
                  </a:lnTo>
                  <a:lnTo>
                    <a:pt x="1224" y="1313"/>
                  </a:lnTo>
                  <a:lnTo>
                    <a:pt x="1218" y="1311"/>
                  </a:lnTo>
                  <a:lnTo>
                    <a:pt x="1211" y="1310"/>
                  </a:lnTo>
                  <a:lnTo>
                    <a:pt x="1204" y="1311"/>
                  </a:lnTo>
                  <a:lnTo>
                    <a:pt x="1197" y="1313"/>
                  </a:lnTo>
                  <a:lnTo>
                    <a:pt x="1195" y="1315"/>
                  </a:lnTo>
                  <a:lnTo>
                    <a:pt x="1192" y="1320"/>
                  </a:lnTo>
                  <a:lnTo>
                    <a:pt x="1191" y="1325"/>
                  </a:lnTo>
                  <a:lnTo>
                    <a:pt x="1189" y="1331"/>
                  </a:lnTo>
                  <a:lnTo>
                    <a:pt x="1185" y="1336"/>
                  </a:lnTo>
                  <a:lnTo>
                    <a:pt x="1183" y="1337"/>
                  </a:lnTo>
                  <a:lnTo>
                    <a:pt x="1180" y="1338"/>
                  </a:lnTo>
                  <a:lnTo>
                    <a:pt x="1175" y="1339"/>
                  </a:lnTo>
                  <a:lnTo>
                    <a:pt x="1170" y="1340"/>
                  </a:lnTo>
                  <a:lnTo>
                    <a:pt x="1161" y="1341"/>
                  </a:lnTo>
                  <a:lnTo>
                    <a:pt x="1151" y="1341"/>
                  </a:lnTo>
                  <a:lnTo>
                    <a:pt x="1140" y="1343"/>
                  </a:lnTo>
                  <a:lnTo>
                    <a:pt x="1130" y="1343"/>
                  </a:lnTo>
                  <a:lnTo>
                    <a:pt x="1120" y="1344"/>
                  </a:lnTo>
                  <a:lnTo>
                    <a:pt x="1109" y="1343"/>
                  </a:lnTo>
                  <a:lnTo>
                    <a:pt x="1099" y="1341"/>
                  </a:lnTo>
                  <a:lnTo>
                    <a:pt x="1090" y="1339"/>
                  </a:lnTo>
                  <a:lnTo>
                    <a:pt x="1077" y="1317"/>
                  </a:lnTo>
                  <a:lnTo>
                    <a:pt x="1068" y="1291"/>
                  </a:lnTo>
                  <a:lnTo>
                    <a:pt x="1062" y="1263"/>
                  </a:lnTo>
                  <a:lnTo>
                    <a:pt x="1060" y="1234"/>
                  </a:lnTo>
                  <a:lnTo>
                    <a:pt x="1056" y="1232"/>
                  </a:lnTo>
                  <a:lnTo>
                    <a:pt x="1052" y="1230"/>
                  </a:lnTo>
                  <a:lnTo>
                    <a:pt x="1048" y="1228"/>
                  </a:lnTo>
                  <a:lnTo>
                    <a:pt x="1045" y="1225"/>
                  </a:lnTo>
                  <a:lnTo>
                    <a:pt x="1036" y="1203"/>
                  </a:lnTo>
                  <a:lnTo>
                    <a:pt x="1030" y="1178"/>
                  </a:lnTo>
                  <a:lnTo>
                    <a:pt x="1030" y="1154"/>
                  </a:lnTo>
                  <a:lnTo>
                    <a:pt x="1034" y="1128"/>
                  </a:lnTo>
                  <a:lnTo>
                    <a:pt x="1037" y="1127"/>
                  </a:lnTo>
                  <a:lnTo>
                    <a:pt x="1040" y="1125"/>
                  </a:lnTo>
                  <a:lnTo>
                    <a:pt x="1044" y="1122"/>
                  </a:lnTo>
                  <a:lnTo>
                    <a:pt x="1046" y="1120"/>
                  </a:lnTo>
                  <a:lnTo>
                    <a:pt x="1048" y="1115"/>
                  </a:lnTo>
                  <a:lnTo>
                    <a:pt x="1047" y="1111"/>
                  </a:lnTo>
                  <a:lnTo>
                    <a:pt x="1046" y="1106"/>
                  </a:lnTo>
                  <a:lnTo>
                    <a:pt x="1047" y="1102"/>
                  </a:lnTo>
                  <a:lnTo>
                    <a:pt x="1043" y="1096"/>
                  </a:lnTo>
                  <a:lnTo>
                    <a:pt x="1034" y="1094"/>
                  </a:lnTo>
                  <a:lnTo>
                    <a:pt x="1031" y="1091"/>
                  </a:lnTo>
                  <a:lnTo>
                    <a:pt x="1029" y="1089"/>
                  </a:lnTo>
                  <a:lnTo>
                    <a:pt x="1026" y="1086"/>
                  </a:lnTo>
                  <a:lnTo>
                    <a:pt x="1025" y="1082"/>
                  </a:lnTo>
                  <a:lnTo>
                    <a:pt x="1023" y="1077"/>
                  </a:lnTo>
                  <a:lnTo>
                    <a:pt x="999" y="1074"/>
                  </a:lnTo>
                  <a:lnTo>
                    <a:pt x="975" y="1072"/>
                  </a:lnTo>
                  <a:lnTo>
                    <a:pt x="950" y="1071"/>
                  </a:lnTo>
                  <a:lnTo>
                    <a:pt x="927" y="1071"/>
                  </a:lnTo>
                  <a:lnTo>
                    <a:pt x="904" y="1073"/>
                  </a:lnTo>
                  <a:lnTo>
                    <a:pt x="881" y="1075"/>
                  </a:lnTo>
                  <a:lnTo>
                    <a:pt x="859" y="1080"/>
                  </a:lnTo>
                  <a:lnTo>
                    <a:pt x="838" y="1084"/>
                  </a:lnTo>
                  <a:lnTo>
                    <a:pt x="817" y="1091"/>
                  </a:lnTo>
                  <a:lnTo>
                    <a:pt x="796" y="1099"/>
                  </a:lnTo>
                  <a:lnTo>
                    <a:pt x="777" y="1110"/>
                  </a:lnTo>
                  <a:lnTo>
                    <a:pt x="758" y="1120"/>
                  </a:lnTo>
                  <a:lnTo>
                    <a:pt x="740" y="1133"/>
                  </a:lnTo>
                  <a:lnTo>
                    <a:pt x="722" y="1148"/>
                  </a:lnTo>
                  <a:lnTo>
                    <a:pt x="707" y="1163"/>
                  </a:lnTo>
                  <a:lnTo>
                    <a:pt x="692" y="1180"/>
                  </a:lnTo>
                  <a:lnTo>
                    <a:pt x="683" y="1188"/>
                  </a:lnTo>
                  <a:lnTo>
                    <a:pt x="674" y="1195"/>
                  </a:lnTo>
                  <a:lnTo>
                    <a:pt x="666" y="1202"/>
                  </a:lnTo>
                  <a:lnTo>
                    <a:pt x="658" y="1208"/>
                  </a:lnTo>
                  <a:lnTo>
                    <a:pt x="650" y="1213"/>
                  </a:lnTo>
                  <a:lnTo>
                    <a:pt x="642" y="1219"/>
                  </a:lnTo>
                  <a:lnTo>
                    <a:pt x="634" y="1225"/>
                  </a:lnTo>
                  <a:lnTo>
                    <a:pt x="626" y="1231"/>
                  </a:lnTo>
                  <a:lnTo>
                    <a:pt x="607" y="1240"/>
                  </a:lnTo>
                  <a:lnTo>
                    <a:pt x="587" y="1248"/>
                  </a:lnTo>
                  <a:lnTo>
                    <a:pt x="566" y="1254"/>
                  </a:lnTo>
                  <a:lnTo>
                    <a:pt x="544" y="1258"/>
                  </a:lnTo>
                  <a:lnTo>
                    <a:pt x="522" y="1262"/>
                  </a:lnTo>
                  <a:lnTo>
                    <a:pt x="500" y="1265"/>
                  </a:lnTo>
                  <a:lnTo>
                    <a:pt x="478" y="1268"/>
                  </a:lnTo>
                  <a:lnTo>
                    <a:pt x="456" y="1271"/>
                  </a:lnTo>
                  <a:lnTo>
                    <a:pt x="454" y="1273"/>
                  </a:lnTo>
                  <a:lnTo>
                    <a:pt x="453" y="1278"/>
                  </a:lnTo>
                  <a:lnTo>
                    <a:pt x="451" y="1283"/>
                  </a:lnTo>
                  <a:lnTo>
                    <a:pt x="448" y="1287"/>
                  </a:lnTo>
                  <a:lnTo>
                    <a:pt x="446" y="1293"/>
                  </a:lnTo>
                  <a:lnTo>
                    <a:pt x="438" y="1298"/>
                  </a:lnTo>
                  <a:lnTo>
                    <a:pt x="429" y="1301"/>
                  </a:lnTo>
                  <a:lnTo>
                    <a:pt x="420" y="1303"/>
                  </a:lnTo>
                  <a:lnTo>
                    <a:pt x="409" y="1305"/>
                  </a:lnTo>
                  <a:lnTo>
                    <a:pt x="399" y="1306"/>
                  </a:lnTo>
                  <a:lnTo>
                    <a:pt x="390" y="1306"/>
                  </a:lnTo>
                  <a:lnTo>
                    <a:pt x="379" y="1305"/>
                  </a:lnTo>
                  <a:lnTo>
                    <a:pt x="370" y="1303"/>
                  </a:lnTo>
                  <a:lnTo>
                    <a:pt x="367" y="1299"/>
                  </a:lnTo>
                  <a:lnTo>
                    <a:pt x="363" y="1295"/>
                  </a:lnTo>
                  <a:lnTo>
                    <a:pt x="360" y="1292"/>
                  </a:lnTo>
                  <a:lnTo>
                    <a:pt x="356" y="1287"/>
                  </a:lnTo>
                  <a:lnTo>
                    <a:pt x="352" y="1290"/>
                  </a:lnTo>
                  <a:lnTo>
                    <a:pt x="352" y="1301"/>
                  </a:lnTo>
                  <a:lnTo>
                    <a:pt x="353" y="1311"/>
                  </a:lnTo>
                  <a:lnTo>
                    <a:pt x="354" y="1323"/>
                  </a:lnTo>
                  <a:lnTo>
                    <a:pt x="355" y="1335"/>
                  </a:lnTo>
                  <a:lnTo>
                    <a:pt x="355" y="1337"/>
                  </a:lnTo>
                  <a:lnTo>
                    <a:pt x="356" y="1339"/>
                  </a:lnTo>
                  <a:lnTo>
                    <a:pt x="357" y="1343"/>
                  </a:lnTo>
                  <a:lnTo>
                    <a:pt x="359" y="1346"/>
                  </a:lnTo>
                  <a:lnTo>
                    <a:pt x="359" y="1362"/>
                  </a:lnTo>
                  <a:lnTo>
                    <a:pt x="356" y="1369"/>
                  </a:lnTo>
                  <a:lnTo>
                    <a:pt x="353" y="1374"/>
                  </a:lnTo>
                  <a:lnTo>
                    <a:pt x="347" y="1379"/>
                  </a:lnTo>
                  <a:lnTo>
                    <a:pt x="341" y="1385"/>
                  </a:lnTo>
                  <a:lnTo>
                    <a:pt x="336" y="1388"/>
                  </a:lnTo>
                  <a:lnTo>
                    <a:pt x="331" y="1390"/>
                  </a:lnTo>
                  <a:lnTo>
                    <a:pt x="324" y="1392"/>
                  </a:lnTo>
                  <a:lnTo>
                    <a:pt x="317" y="1394"/>
                  </a:lnTo>
                  <a:lnTo>
                    <a:pt x="314" y="1394"/>
                  </a:lnTo>
                  <a:lnTo>
                    <a:pt x="309" y="1391"/>
                  </a:lnTo>
                  <a:lnTo>
                    <a:pt x="304" y="1386"/>
                  </a:lnTo>
                  <a:lnTo>
                    <a:pt x="299" y="1383"/>
                  </a:lnTo>
                  <a:lnTo>
                    <a:pt x="294" y="1378"/>
                  </a:lnTo>
                  <a:lnTo>
                    <a:pt x="289" y="1374"/>
                  </a:lnTo>
                  <a:lnTo>
                    <a:pt x="284" y="1369"/>
                  </a:lnTo>
                  <a:lnTo>
                    <a:pt x="279" y="1363"/>
                  </a:lnTo>
                  <a:lnTo>
                    <a:pt x="274" y="1358"/>
                  </a:lnTo>
                  <a:lnTo>
                    <a:pt x="268" y="1346"/>
                  </a:lnTo>
                  <a:lnTo>
                    <a:pt x="262" y="1333"/>
                  </a:lnTo>
                  <a:lnTo>
                    <a:pt x="255" y="1320"/>
                  </a:lnTo>
                  <a:lnTo>
                    <a:pt x="249" y="1306"/>
                  </a:lnTo>
                  <a:lnTo>
                    <a:pt x="245" y="1292"/>
                  </a:lnTo>
                  <a:lnTo>
                    <a:pt x="241" y="1277"/>
                  </a:lnTo>
                  <a:lnTo>
                    <a:pt x="240" y="1261"/>
                  </a:lnTo>
                  <a:lnTo>
                    <a:pt x="241" y="1246"/>
                  </a:lnTo>
                  <a:lnTo>
                    <a:pt x="245" y="1237"/>
                  </a:lnTo>
                  <a:lnTo>
                    <a:pt x="248" y="1226"/>
                  </a:lnTo>
                  <a:lnTo>
                    <a:pt x="250" y="1216"/>
                  </a:lnTo>
                  <a:lnTo>
                    <a:pt x="251" y="1205"/>
                  </a:lnTo>
                  <a:lnTo>
                    <a:pt x="248" y="1202"/>
                  </a:lnTo>
                  <a:lnTo>
                    <a:pt x="242" y="1200"/>
                  </a:lnTo>
                  <a:lnTo>
                    <a:pt x="236" y="1197"/>
                  </a:lnTo>
                  <a:lnTo>
                    <a:pt x="230" y="1194"/>
                  </a:lnTo>
                  <a:lnTo>
                    <a:pt x="227" y="1192"/>
                  </a:lnTo>
                  <a:lnTo>
                    <a:pt x="225" y="1190"/>
                  </a:lnTo>
                  <a:lnTo>
                    <a:pt x="224" y="1187"/>
                  </a:lnTo>
                  <a:lnTo>
                    <a:pt x="222" y="1183"/>
                  </a:lnTo>
                  <a:lnTo>
                    <a:pt x="222" y="1163"/>
                  </a:lnTo>
                  <a:lnTo>
                    <a:pt x="222" y="1142"/>
                  </a:lnTo>
                  <a:lnTo>
                    <a:pt x="224" y="1121"/>
                  </a:lnTo>
                  <a:lnTo>
                    <a:pt x="231" y="1100"/>
                  </a:lnTo>
                  <a:lnTo>
                    <a:pt x="241" y="1094"/>
                  </a:lnTo>
                  <a:lnTo>
                    <a:pt x="254" y="1088"/>
                  </a:lnTo>
                  <a:lnTo>
                    <a:pt x="266" y="1084"/>
                  </a:lnTo>
                  <a:lnTo>
                    <a:pt x="280" y="1082"/>
                  </a:lnTo>
                  <a:lnTo>
                    <a:pt x="294" y="1081"/>
                  </a:lnTo>
                  <a:lnTo>
                    <a:pt x="309" y="1081"/>
                  </a:lnTo>
                  <a:lnTo>
                    <a:pt x="323" y="1081"/>
                  </a:lnTo>
                  <a:lnTo>
                    <a:pt x="337" y="1080"/>
                  </a:lnTo>
                  <a:lnTo>
                    <a:pt x="338" y="1075"/>
                  </a:lnTo>
                  <a:lnTo>
                    <a:pt x="339" y="1072"/>
                  </a:lnTo>
                  <a:lnTo>
                    <a:pt x="341" y="1068"/>
                  </a:lnTo>
                  <a:lnTo>
                    <a:pt x="345" y="1065"/>
                  </a:lnTo>
                  <a:lnTo>
                    <a:pt x="352" y="1059"/>
                  </a:lnTo>
                  <a:lnTo>
                    <a:pt x="363" y="1058"/>
                  </a:lnTo>
                  <a:lnTo>
                    <a:pt x="375" y="1057"/>
                  </a:lnTo>
                  <a:lnTo>
                    <a:pt x="386" y="1057"/>
                  </a:lnTo>
                  <a:lnTo>
                    <a:pt x="399" y="1057"/>
                  </a:lnTo>
                  <a:lnTo>
                    <a:pt x="412" y="1057"/>
                  </a:lnTo>
                  <a:lnTo>
                    <a:pt x="423" y="1059"/>
                  </a:lnTo>
                  <a:lnTo>
                    <a:pt x="433" y="1062"/>
                  </a:lnTo>
                  <a:lnTo>
                    <a:pt x="444" y="1068"/>
                  </a:lnTo>
                  <a:lnTo>
                    <a:pt x="445" y="1080"/>
                  </a:lnTo>
                  <a:lnTo>
                    <a:pt x="448" y="1082"/>
                  </a:lnTo>
                  <a:lnTo>
                    <a:pt x="453" y="1082"/>
                  </a:lnTo>
                  <a:lnTo>
                    <a:pt x="456" y="1082"/>
                  </a:lnTo>
                  <a:lnTo>
                    <a:pt x="461" y="1082"/>
                  </a:lnTo>
                  <a:lnTo>
                    <a:pt x="466" y="1081"/>
                  </a:lnTo>
                  <a:lnTo>
                    <a:pt x="470" y="1081"/>
                  </a:lnTo>
                  <a:lnTo>
                    <a:pt x="475" y="1080"/>
                  </a:lnTo>
                  <a:lnTo>
                    <a:pt x="479" y="1080"/>
                  </a:lnTo>
                  <a:lnTo>
                    <a:pt x="484" y="1080"/>
                  </a:lnTo>
                  <a:lnTo>
                    <a:pt x="491" y="1074"/>
                  </a:lnTo>
                  <a:lnTo>
                    <a:pt x="492" y="1071"/>
                  </a:lnTo>
                  <a:lnTo>
                    <a:pt x="493" y="1066"/>
                  </a:lnTo>
                  <a:lnTo>
                    <a:pt x="494" y="1062"/>
                  </a:lnTo>
                  <a:lnTo>
                    <a:pt x="497" y="1059"/>
                  </a:lnTo>
                  <a:lnTo>
                    <a:pt x="501" y="1056"/>
                  </a:lnTo>
                  <a:lnTo>
                    <a:pt x="505" y="1052"/>
                  </a:lnTo>
                  <a:lnTo>
                    <a:pt x="509" y="1050"/>
                  </a:lnTo>
                  <a:lnTo>
                    <a:pt x="513" y="1046"/>
                  </a:lnTo>
                  <a:lnTo>
                    <a:pt x="524" y="1049"/>
                  </a:lnTo>
                  <a:lnTo>
                    <a:pt x="531" y="1045"/>
                  </a:lnTo>
                  <a:lnTo>
                    <a:pt x="542" y="1031"/>
                  </a:lnTo>
                  <a:lnTo>
                    <a:pt x="552" y="1016"/>
                  </a:lnTo>
                  <a:lnTo>
                    <a:pt x="562" y="1003"/>
                  </a:lnTo>
                  <a:lnTo>
                    <a:pt x="575" y="988"/>
                  </a:lnTo>
                  <a:lnTo>
                    <a:pt x="588" y="974"/>
                  </a:lnTo>
                  <a:lnTo>
                    <a:pt x="600" y="960"/>
                  </a:lnTo>
                  <a:lnTo>
                    <a:pt x="615" y="947"/>
                  </a:lnTo>
                  <a:lnTo>
                    <a:pt x="630" y="934"/>
                  </a:lnTo>
                  <a:lnTo>
                    <a:pt x="635" y="932"/>
                  </a:lnTo>
                  <a:lnTo>
                    <a:pt x="640" y="929"/>
                  </a:lnTo>
                  <a:lnTo>
                    <a:pt x="644" y="926"/>
                  </a:lnTo>
                  <a:lnTo>
                    <a:pt x="650" y="923"/>
                  </a:lnTo>
                  <a:lnTo>
                    <a:pt x="652" y="902"/>
                  </a:lnTo>
                  <a:lnTo>
                    <a:pt x="653" y="880"/>
                  </a:lnTo>
                  <a:lnTo>
                    <a:pt x="656" y="858"/>
                  </a:lnTo>
                  <a:lnTo>
                    <a:pt x="660" y="835"/>
                  </a:lnTo>
                  <a:lnTo>
                    <a:pt x="663" y="827"/>
                  </a:lnTo>
                  <a:lnTo>
                    <a:pt x="665" y="819"/>
                  </a:lnTo>
                  <a:lnTo>
                    <a:pt x="667" y="811"/>
                  </a:lnTo>
                  <a:lnTo>
                    <a:pt x="669" y="803"/>
                  </a:lnTo>
                  <a:lnTo>
                    <a:pt x="666" y="798"/>
                  </a:lnTo>
                  <a:lnTo>
                    <a:pt x="640" y="798"/>
                  </a:lnTo>
                  <a:lnTo>
                    <a:pt x="613" y="800"/>
                  </a:lnTo>
                  <a:lnTo>
                    <a:pt x="587" y="802"/>
                  </a:lnTo>
                  <a:lnTo>
                    <a:pt x="559" y="804"/>
                  </a:lnTo>
                  <a:lnTo>
                    <a:pt x="531" y="807"/>
                  </a:lnTo>
                  <a:lnTo>
                    <a:pt x="504" y="811"/>
                  </a:lnTo>
                  <a:lnTo>
                    <a:pt x="476" y="816"/>
                  </a:lnTo>
                  <a:lnTo>
                    <a:pt x="448" y="822"/>
                  </a:lnTo>
                  <a:lnTo>
                    <a:pt x="421" y="827"/>
                  </a:lnTo>
                  <a:lnTo>
                    <a:pt x="394" y="835"/>
                  </a:lnTo>
                  <a:lnTo>
                    <a:pt x="368" y="843"/>
                  </a:lnTo>
                  <a:lnTo>
                    <a:pt x="341" y="853"/>
                  </a:lnTo>
                  <a:lnTo>
                    <a:pt x="316" y="863"/>
                  </a:lnTo>
                  <a:lnTo>
                    <a:pt x="292" y="873"/>
                  </a:lnTo>
                  <a:lnTo>
                    <a:pt x="268" y="886"/>
                  </a:lnTo>
                  <a:lnTo>
                    <a:pt x="245" y="899"/>
                  </a:lnTo>
                  <a:lnTo>
                    <a:pt x="223" y="913"/>
                  </a:lnTo>
                  <a:lnTo>
                    <a:pt x="202" y="928"/>
                  </a:lnTo>
                  <a:lnTo>
                    <a:pt x="182" y="945"/>
                  </a:lnTo>
                  <a:lnTo>
                    <a:pt x="163" y="962"/>
                  </a:lnTo>
                  <a:lnTo>
                    <a:pt x="147" y="983"/>
                  </a:lnTo>
                  <a:lnTo>
                    <a:pt x="132" y="1004"/>
                  </a:lnTo>
                  <a:lnTo>
                    <a:pt x="120" y="1027"/>
                  </a:lnTo>
                  <a:lnTo>
                    <a:pt x="111" y="1051"/>
                  </a:lnTo>
                  <a:lnTo>
                    <a:pt x="111" y="1059"/>
                  </a:lnTo>
                  <a:lnTo>
                    <a:pt x="105" y="1083"/>
                  </a:lnTo>
                  <a:lnTo>
                    <a:pt x="102" y="1109"/>
                  </a:lnTo>
                  <a:lnTo>
                    <a:pt x="102" y="1135"/>
                  </a:lnTo>
                  <a:lnTo>
                    <a:pt x="105" y="1160"/>
                  </a:lnTo>
                  <a:lnTo>
                    <a:pt x="111" y="1186"/>
                  </a:lnTo>
                  <a:lnTo>
                    <a:pt x="119" y="1211"/>
                  </a:lnTo>
                  <a:lnTo>
                    <a:pt x="128" y="1234"/>
                  </a:lnTo>
                  <a:lnTo>
                    <a:pt x="140" y="1256"/>
                  </a:lnTo>
                  <a:lnTo>
                    <a:pt x="146" y="1265"/>
                  </a:lnTo>
                  <a:lnTo>
                    <a:pt x="151" y="1273"/>
                  </a:lnTo>
                  <a:lnTo>
                    <a:pt x="158" y="1283"/>
                  </a:lnTo>
                  <a:lnTo>
                    <a:pt x="165" y="1290"/>
                  </a:lnTo>
                  <a:lnTo>
                    <a:pt x="172" y="1298"/>
                  </a:lnTo>
                  <a:lnTo>
                    <a:pt x="179" y="1307"/>
                  </a:lnTo>
                  <a:lnTo>
                    <a:pt x="185" y="1315"/>
                  </a:lnTo>
                  <a:lnTo>
                    <a:pt x="190" y="1324"/>
                  </a:lnTo>
                  <a:lnTo>
                    <a:pt x="188" y="1333"/>
                  </a:lnTo>
                  <a:lnTo>
                    <a:pt x="185" y="1336"/>
                  </a:lnTo>
                  <a:lnTo>
                    <a:pt x="180" y="1338"/>
                  </a:lnTo>
                  <a:lnTo>
                    <a:pt x="177" y="1340"/>
                  </a:lnTo>
                  <a:lnTo>
                    <a:pt x="172" y="1343"/>
                  </a:lnTo>
                  <a:lnTo>
                    <a:pt x="167" y="1345"/>
                  </a:lnTo>
                  <a:lnTo>
                    <a:pt x="163" y="1346"/>
                  </a:lnTo>
                  <a:lnTo>
                    <a:pt x="157" y="1348"/>
                  </a:lnTo>
                  <a:lnTo>
                    <a:pt x="152" y="1351"/>
                  </a:lnTo>
                  <a:lnTo>
                    <a:pt x="146" y="1351"/>
                  </a:lnTo>
                  <a:lnTo>
                    <a:pt x="136" y="1351"/>
                  </a:lnTo>
                  <a:lnTo>
                    <a:pt x="128" y="1351"/>
                  </a:lnTo>
                  <a:lnTo>
                    <a:pt x="120" y="1351"/>
                  </a:lnTo>
                  <a:lnTo>
                    <a:pt x="91" y="1323"/>
                  </a:lnTo>
                  <a:lnTo>
                    <a:pt x="65" y="1291"/>
                  </a:lnTo>
                  <a:lnTo>
                    <a:pt x="42" y="1257"/>
                  </a:lnTo>
                  <a:lnTo>
                    <a:pt x="23" y="1220"/>
                  </a:lnTo>
                  <a:lnTo>
                    <a:pt x="10" y="1181"/>
                  </a:lnTo>
                  <a:lnTo>
                    <a:pt x="2" y="1141"/>
                  </a:lnTo>
                  <a:lnTo>
                    <a:pt x="0" y="1098"/>
                  </a:lnTo>
                  <a:lnTo>
                    <a:pt x="5" y="1054"/>
                  </a:lnTo>
                  <a:lnTo>
                    <a:pt x="7" y="1041"/>
                  </a:lnTo>
                  <a:lnTo>
                    <a:pt x="11" y="1028"/>
                  </a:lnTo>
                  <a:lnTo>
                    <a:pt x="14" y="1015"/>
                  </a:lnTo>
                  <a:lnTo>
                    <a:pt x="20" y="1004"/>
                  </a:lnTo>
                  <a:lnTo>
                    <a:pt x="26" y="992"/>
                  </a:lnTo>
                  <a:lnTo>
                    <a:pt x="33" y="981"/>
                  </a:lnTo>
                  <a:lnTo>
                    <a:pt x="38" y="969"/>
                  </a:lnTo>
                  <a:lnTo>
                    <a:pt x="45" y="958"/>
                  </a:lnTo>
                  <a:lnTo>
                    <a:pt x="49" y="953"/>
                  </a:lnTo>
                  <a:lnTo>
                    <a:pt x="50" y="949"/>
                  </a:lnTo>
                  <a:lnTo>
                    <a:pt x="66" y="925"/>
                  </a:lnTo>
                  <a:lnTo>
                    <a:pt x="84" y="902"/>
                  </a:lnTo>
                  <a:lnTo>
                    <a:pt x="103" y="881"/>
                  </a:lnTo>
                  <a:lnTo>
                    <a:pt x="124" y="862"/>
                  </a:lnTo>
                  <a:lnTo>
                    <a:pt x="146" y="843"/>
                  </a:lnTo>
                  <a:lnTo>
                    <a:pt x="169" y="827"/>
                  </a:lnTo>
                  <a:lnTo>
                    <a:pt x="193" y="812"/>
                  </a:lnTo>
                  <a:lnTo>
                    <a:pt x="218" y="797"/>
                  </a:lnTo>
                  <a:lnTo>
                    <a:pt x="245" y="786"/>
                  </a:lnTo>
                  <a:lnTo>
                    <a:pt x="272" y="774"/>
                  </a:lnTo>
                  <a:lnTo>
                    <a:pt x="300" y="764"/>
                  </a:lnTo>
                  <a:lnTo>
                    <a:pt x="329" y="755"/>
                  </a:lnTo>
                  <a:lnTo>
                    <a:pt x="357" y="747"/>
                  </a:lnTo>
                  <a:lnTo>
                    <a:pt x="387" y="740"/>
                  </a:lnTo>
                  <a:lnTo>
                    <a:pt x="417" y="734"/>
                  </a:lnTo>
                  <a:lnTo>
                    <a:pt x="448" y="729"/>
                  </a:lnTo>
                  <a:lnTo>
                    <a:pt x="463" y="728"/>
                  </a:lnTo>
                  <a:lnTo>
                    <a:pt x="478" y="726"/>
                  </a:lnTo>
                  <a:lnTo>
                    <a:pt x="492" y="725"/>
                  </a:lnTo>
                  <a:lnTo>
                    <a:pt x="507" y="724"/>
                  </a:lnTo>
                  <a:lnTo>
                    <a:pt x="522" y="721"/>
                  </a:lnTo>
                  <a:lnTo>
                    <a:pt x="536" y="720"/>
                  </a:lnTo>
                  <a:lnTo>
                    <a:pt x="551" y="719"/>
                  </a:lnTo>
                  <a:lnTo>
                    <a:pt x="565" y="718"/>
                  </a:lnTo>
                  <a:lnTo>
                    <a:pt x="578" y="717"/>
                  </a:lnTo>
                  <a:lnTo>
                    <a:pt x="592" y="715"/>
                  </a:lnTo>
                  <a:lnTo>
                    <a:pt x="607" y="714"/>
                  </a:lnTo>
                  <a:lnTo>
                    <a:pt x="621" y="713"/>
                  </a:lnTo>
                  <a:lnTo>
                    <a:pt x="635" y="712"/>
                  </a:lnTo>
                  <a:lnTo>
                    <a:pt x="649" y="712"/>
                  </a:lnTo>
                  <a:lnTo>
                    <a:pt x="663" y="711"/>
                  </a:lnTo>
                  <a:lnTo>
                    <a:pt x="676" y="710"/>
                  </a:lnTo>
                  <a:lnTo>
                    <a:pt x="675" y="705"/>
                  </a:lnTo>
                  <a:lnTo>
                    <a:pt x="669" y="703"/>
                  </a:lnTo>
                  <a:lnTo>
                    <a:pt x="665" y="702"/>
                  </a:lnTo>
                  <a:lnTo>
                    <a:pt x="660" y="698"/>
                  </a:lnTo>
                  <a:lnTo>
                    <a:pt x="657" y="696"/>
                  </a:lnTo>
                  <a:lnTo>
                    <a:pt x="652" y="694"/>
                  </a:lnTo>
                  <a:lnTo>
                    <a:pt x="648" y="691"/>
                  </a:lnTo>
                  <a:lnTo>
                    <a:pt x="643" y="689"/>
                  </a:lnTo>
                  <a:lnTo>
                    <a:pt x="638" y="687"/>
                  </a:lnTo>
                  <a:lnTo>
                    <a:pt x="637" y="683"/>
                  </a:lnTo>
                  <a:lnTo>
                    <a:pt x="636" y="681"/>
                  </a:lnTo>
                  <a:lnTo>
                    <a:pt x="634" y="679"/>
                  </a:lnTo>
                  <a:lnTo>
                    <a:pt x="633" y="674"/>
                  </a:lnTo>
                  <a:lnTo>
                    <a:pt x="633" y="664"/>
                  </a:lnTo>
                  <a:lnTo>
                    <a:pt x="633" y="652"/>
                  </a:lnTo>
                  <a:lnTo>
                    <a:pt x="633" y="642"/>
                  </a:lnTo>
                  <a:lnTo>
                    <a:pt x="634" y="630"/>
                  </a:lnTo>
                  <a:lnTo>
                    <a:pt x="637" y="620"/>
                  </a:lnTo>
                  <a:lnTo>
                    <a:pt x="641" y="609"/>
                  </a:lnTo>
                  <a:lnTo>
                    <a:pt x="644" y="599"/>
                  </a:lnTo>
                  <a:lnTo>
                    <a:pt x="650" y="590"/>
                  </a:lnTo>
                  <a:lnTo>
                    <a:pt x="656" y="589"/>
                  </a:lnTo>
                  <a:lnTo>
                    <a:pt x="661" y="589"/>
                  </a:lnTo>
                  <a:lnTo>
                    <a:pt x="667" y="589"/>
                  </a:lnTo>
                  <a:lnTo>
                    <a:pt x="674" y="589"/>
                  </a:lnTo>
                  <a:lnTo>
                    <a:pt x="676" y="586"/>
                  </a:lnTo>
                  <a:lnTo>
                    <a:pt x="679" y="552"/>
                  </a:lnTo>
                  <a:lnTo>
                    <a:pt x="686" y="517"/>
                  </a:lnTo>
                  <a:lnTo>
                    <a:pt x="695" y="483"/>
                  </a:lnTo>
                  <a:lnTo>
                    <a:pt x="707" y="449"/>
                  </a:lnTo>
                  <a:lnTo>
                    <a:pt x="710" y="446"/>
                  </a:lnTo>
                  <a:lnTo>
                    <a:pt x="714" y="441"/>
                  </a:lnTo>
                  <a:lnTo>
                    <a:pt x="720" y="435"/>
                  </a:lnTo>
                  <a:lnTo>
                    <a:pt x="725" y="431"/>
                  </a:lnTo>
                  <a:lnTo>
                    <a:pt x="730" y="428"/>
                  </a:lnTo>
                  <a:lnTo>
                    <a:pt x="736" y="426"/>
                  </a:lnTo>
                  <a:lnTo>
                    <a:pt x="743" y="424"/>
                  </a:lnTo>
                  <a:lnTo>
                    <a:pt x="750" y="422"/>
                  </a:lnTo>
                  <a:lnTo>
                    <a:pt x="768" y="419"/>
                  </a:lnTo>
                  <a:lnTo>
                    <a:pt x="787" y="419"/>
                  </a:lnTo>
                  <a:lnTo>
                    <a:pt x="806" y="418"/>
                  </a:lnTo>
                  <a:lnTo>
                    <a:pt x="825" y="419"/>
                  </a:lnTo>
                  <a:lnTo>
                    <a:pt x="844" y="420"/>
                  </a:lnTo>
                  <a:lnTo>
                    <a:pt x="863" y="422"/>
                  </a:lnTo>
                  <a:lnTo>
                    <a:pt x="882" y="424"/>
                  </a:lnTo>
                  <a:lnTo>
                    <a:pt x="902" y="427"/>
                  </a:lnTo>
                  <a:lnTo>
                    <a:pt x="906" y="427"/>
                  </a:lnTo>
                  <a:lnTo>
                    <a:pt x="908" y="425"/>
                  </a:lnTo>
                  <a:lnTo>
                    <a:pt x="910" y="424"/>
                  </a:lnTo>
                  <a:lnTo>
                    <a:pt x="914" y="423"/>
                  </a:lnTo>
                  <a:lnTo>
                    <a:pt x="919" y="408"/>
                  </a:lnTo>
                  <a:lnTo>
                    <a:pt x="924" y="390"/>
                  </a:lnTo>
                  <a:lnTo>
                    <a:pt x="930" y="374"/>
                  </a:lnTo>
                  <a:lnTo>
                    <a:pt x="938" y="359"/>
                  </a:lnTo>
                  <a:lnTo>
                    <a:pt x="950" y="363"/>
                  </a:lnTo>
                  <a:lnTo>
                    <a:pt x="955" y="357"/>
                  </a:lnTo>
                  <a:lnTo>
                    <a:pt x="956" y="336"/>
                  </a:lnTo>
                  <a:lnTo>
                    <a:pt x="961" y="314"/>
                  </a:lnTo>
                  <a:lnTo>
                    <a:pt x="964" y="294"/>
                  </a:lnTo>
                  <a:lnTo>
                    <a:pt x="965" y="272"/>
                  </a:lnTo>
                  <a:lnTo>
                    <a:pt x="960" y="269"/>
                  </a:lnTo>
                  <a:lnTo>
                    <a:pt x="949" y="276"/>
                  </a:lnTo>
                  <a:lnTo>
                    <a:pt x="938" y="282"/>
                  </a:lnTo>
                  <a:lnTo>
                    <a:pt x="925" y="288"/>
                  </a:lnTo>
                  <a:lnTo>
                    <a:pt x="912" y="294"/>
                  </a:lnTo>
                  <a:lnTo>
                    <a:pt x="897" y="297"/>
                  </a:lnTo>
                  <a:lnTo>
                    <a:pt x="884" y="299"/>
                  </a:lnTo>
                  <a:lnTo>
                    <a:pt x="869" y="299"/>
                  </a:lnTo>
                  <a:lnTo>
                    <a:pt x="855" y="297"/>
                  </a:lnTo>
                  <a:lnTo>
                    <a:pt x="853" y="297"/>
                  </a:lnTo>
                  <a:lnTo>
                    <a:pt x="849" y="296"/>
                  </a:lnTo>
                  <a:lnTo>
                    <a:pt x="847" y="295"/>
                  </a:lnTo>
                  <a:lnTo>
                    <a:pt x="843" y="294"/>
                  </a:lnTo>
                  <a:lnTo>
                    <a:pt x="836" y="289"/>
                  </a:lnTo>
                  <a:lnTo>
                    <a:pt x="831" y="283"/>
                  </a:lnTo>
                  <a:lnTo>
                    <a:pt x="824" y="277"/>
                  </a:lnTo>
                  <a:lnTo>
                    <a:pt x="817" y="269"/>
                  </a:lnTo>
                  <a:lnTo>
                    <a:pt x="813" y="264"/>
                  </a:lnTo>
                  <a:lnTo>
                    <a:pt x="810" y="257"/>
                  </a:lnTo>
                  <a:lnTo>
                    <a:pt x="806" y="250"/>
                  </a:lnTo>
                  <a:lnTo>
                    <a:pt x="805" y="242"/>
                  </a:lnTo>
                  <a:lnTo>
                    <a:pt x="808" y="237"/>
                  </a:lnTo>
                  <a:lnTo>
                    <a:pt x="809" y="232"/>
                  </a:lnTo>
                  <a:lnTo>
                    <a:pt x="811" y="229"/>
                  </a:lnTo>
                  <a:lnTo>
                    <a:pt x="813" y="226"/>
                  </a:lnTo>
                  <a:lnTo>
                    <a:pt x="821" y="220"/>
                  </a:lnTo>
                  <a:lnTo>
                    <a:pt x="827" y="219"/>
                  </a:lnTo>
                  <a:lnTo>
                    <a:pt x="833" y="217"/>
                  </a:lnTo>
                  <a:lnTo>
                    <a:pt x="840" y="219"/>
                  </a:lnTo>
                  <a:lnTo>
                    <a:pt x="847" y="220"/>
                  </a:lnTo>
                  <a:lnTo>
                    <a:pt x="854" y="224"/>
                  </a:lnTo>
                  <a:lnTo>
                    <a:pt x="858" y="228"/>
                  </a:lnTo>
                  <a:lnTo>
                    <a:pt x="863" y="231"/>
                  </a:lnTo>
                  <a:lnTo>
                    <a:pt x="868" y="235"/>
                  </a:lnTo>
                  <a:lnTo>
                    <a:pt x="872" y="238"/>
                  </a:lnTo>
                  <a:lnTo>
                    <a:pt x="878" y="242"/>
                  </a:lnTo>
                  <a:lnTo>
                    <a:pt x="882" y="245"/>
                  </a:lnTo>
                  <a:lnTo>
                    <a:pt x="888" y="247"/>
                  </a:lnTo>
                  <a:lnTo>
                    <a:pt x="894" y="251"/>
                  </a:lnTo>
                  <a:lnTo>
                    <a:pt x="899" y="252"/>
                  </a:lnTo>
                  <a:lnTo>
                    <a:pt x="904" y="253"/>
                  </a:lnTo>
                  <a:lnTo>
                    <a:pt x="909" y="254"/>
                  </a:lnTo>
                  <a:lnTo>
                    <a:pt x="914" y="252"/>
                  </a:lnTo>
                  <a:lnTo>
                    <a:pt x="919" y="249"/>
                  </a:lnTo>
                  <a:lnTo>
                    <a:pt x="927" y="245"/>
                  </a:lnTo>
                  <a:lnTo>
                    <a:pt x="934" y="242"/>
                  </a:lnTo>
                  <a:lnTo>
                    <a:pt x="941" y="237"/>
                  </a:lnTo>
                  <a:lnTo>
                    <a:pt x="941" y="232"/>
                  </a:lnTo>
                  <a:lnTo>
                    <a:pt x="939" y="228"/>
                  </a:lnTo>
                  <a:lnTo>
                    <a:pt x="938" y="223"/>
                  </a:lnTo>
                  <a:lnTo>
                    <a:pt x="935" y="217"/>
                  </a:lnTo>
                  <a:lnTo>
                    <a:pt x="934" y="199"/>
                  </a:lnTo>
                  <a:lnTo>
                    <a:pt x="934" y="182"/>
                  </a:lnTo>
                  <a:lnTo>
                    <a:pt x="935" y="163"/>
                  </a:lnTo>
                  <a:lnTo>
                    <a:pt x="937" y="145"/>
                  </a:lnTo>
                  <a:lnTo>
                    <a:pt x="937" y="141"/>
                  </a:lnTo>
                  <a:lnTo>
                    <a:pt x="939" y="139"/>
                  </a:lnTo>
                  <a:lnTo>
                    <a:pt x="940" y="136"/>
                  </a:lnTo>
                  <a:lnTo>
                    <a:pt x="941" y="132"/>
                  </a:lnTo>
                  <a:lnTo>
                    <a:pt x="947" y="118"/>
                  </a:lnTo>
                  <a:lnTo>
                    <a:pt x="955" y="107"/>
                  </a:lnTo>
                  <a:lnTo>
                    <a:pt x="965" y="95"/>
                  </a:lnTo>
                  <a:lnTo>
                    <a:pt x="976" y="86"/>
                  </a:lnTo>
                  <a:lnTo>
                    <a:pt x="987" y="77"/>
                  </a:lnTo>
                  <a:lnTo>
                    <a:pt x="999" y="69"/>
                  </a:lnTo>
                  <a:lnTo>
                    <a:pt x="1010" y="60"/>
                  </a:lnTo>
                  <a:lnTo>
                    <a:pt x="1022" y="51"/>
                  </a:lnTo>
                  <a:lnTo>
                    <a:pt x="1022" y="46"/>
                  </a:lnTo>
                  <a:lnTo>
                    <a:pt x="1022" y="39"/>
                  </a:lnTo>
                  <a:lnTo>
                    <a:pt x="1023" y="32"/>
                  </a:lnTo>
                  <a:lnTo>
                    <a:pt x="1025" y="24"/>
                  </a:lnTo>
                  <a:lnTo>
                    <a:pt x="1028" y="20"/>
                  </a:lnTo>
                  <a:lnTo>
                    <a:pt x="1030" y="18"/>
                  </a:lnTo>
                  <a:lnTo>
                    <a:pt x="1033" y="15"/>
                  </a:lnTo>
                  <a:lnTo>
                    <a:pt x="1036" y="11"/>
                  </a:lnTo>
                  <a:lnTo>
                    <a:pt x="1041" y="9"/>
                  </a:lnTo>
                  <a:lnTo>
                    <a:pt x="1048" y="7"/>
                  </a:lnTo>
                  <a:lnTo>
                    <a:pt x="1054" y="4"/>
                  </a:lnTo>
                  <a:lnTo>
                    <a:pt x="1061" y="2"/>
                  </a:lnTo>
                  <a:lnTo>
                    <a:pt x="1068" y="1"/>
                  </a:lnTo>
                  <a:lnTo>
                    <a:pt x="1075" y="0"/>
                  </a:lnTo>
                  <a:lnTo>
                    <a:pt x="1082" y="0"/>
                  </a:lnTo>
                  <a:lnTo>
                    <a:pt x="1089" y="2"/>
                  </a:lnTo>
                  <a:lnTo>
                    <a:pt x="1092" y="4"/>
                  </a:lnTo>
                  <a:lnTo>
                    <a:pt x="1097" y="26"/>
                  </a:lnTo>
                  <a:lnTo>
                    <a:pt x="1101" y="49"/>
                  </a:lnTo>
                  <a:lnTo>
                    <a:pt x="1107" y="71"/>
                  </a:lnTo>
                  <a:lnTo>
                    <a:pt x="1115" y="93"/>
                  </a:lnTo>
                  <a:lnTo>
                    <a:pt x="1119" y="96"/>
                  </a:lnTo>
                  <a:lnTo>
                    <a:pt x="1128" y="92"/>
                  </a:lnTo>
                  <a:lnTo>
                    <a:pt x="1136" y="87"/>
                  </a:lnTo>
                  <a:lnTo>
                    <a:pt x="1144" y="81"/>
                  </a:lnTo>
                  <a:lnTo>
                    <a:pt x="1152" y="76"/>
                  </a:lnTo>
                  <a:lnTo>
                    <a:pt x="1159" y="70"/>
                  </a:lnTo>
                  <a:lnTo>
                    <a:pt x="1167" y="65"/>
                  </a:lnTo>
                  <a:lnTo>
                    <a:pt x="1176" y="60"/>
                  </a:lnTo>
                  <a:lnTo>
                    <a:pt x="1185" y="56"/>
                  </a:lnTo>
                  <a:lnTo>
                    <a:pt x="1198" y="60"/>
                  </a:lnTo>
                  <a:lnTo>
                    <a:pt x="1205" y="66"/>
                  </a:lnTo>
                  <a:lnTo>
                    <a:pt x="1205" y="70"/>
                  </a:lnTo>
                  <a:lnTo>
                    <a:pt x="1206" y="72"/>
                  </a:lnTo>
                  <a:lnTo>
                    <a:pt x="1207" y="76"/>
                  </a:lnTo>
                  <a:lnTo>
                    <a:pt x="1208" y="79"/>
                  </a:lnTo>
                  <a:lnTo>
                    <a:pt x="1205" y="92"/>
                  </a:lnTo>
                  <a:lnTo>
                    <a:pt x="1199" y="103"/>
                  </a:lnTo>
                  <a:lnTo>
                    <a:pt x="1191" y="114"/>
                  </a:lnTo>
                  <a:lnTo>
                    <a:pt x="1182" y="123"/>
                  </a:lnTo>
                  <a:lnTo>
                    <a:pt x="1172" y="132"/>
                  </a:lnTo>
                  <a:lnTo>
                    <a:pt x="1161" y="140"/>
                  </a:lnTo>
                  <a:lnTo>
                    <a:pt x="1151" y="149"/>
                  </a:lnTo>
                  <a:lnTo>
                    <a:pt x="1140" y="159"/>
                  </a:lnTo>
                  <a:lnTo>
                    <a:pt x="1136" y="161"/>
                  </a:lnTo>
                  <a:lnTo>
                    <a:pt x="1130" y="163"/>
                  </a:lnTo>
                  <a:lnTo>
                    <a:pt x="1125" y="167"/>
                  </a:lnTo>
                  <a:lnTo>
                    <a:pt x="1120" y="171"/>
                  </a:lnTo>
                  <a:lnTo>
                    <a:pt x="1121" y="188"/>
                  </a:lnTo>
                  <a:lnTo>
                    <a:pt x="1127" y="205"/>
                  </a:lnTo>
                  <a:lnTo>
                    <a:pt x="1132" y="221"/>
                  </a:lnTo>
                  <a:lnTo>
                    <a:pt x="1139" y="237"/>
                  </a:lnTo>
                  <a:lnTo>
                    <a:pt x="1148" y="252"/>
                  </a:lnTo>
                  <a:lnTo>
                    <a:pt x="1153" y="257"/>
                  </a:lnTo>
                  <a:lnTo>
                    <a:pt x="1159" y="262"/>
                  </a:lnTo>
                  <a:lnTo>
                    <a:pt x="1165" y="269"/>
                  </a:lnTo>
                  <a:lnTo>
                    <a:pt x="1169" y="277"/>
                  </a:lnTo>
                  <a:lnTo>
                    <a:pt x="1169" y="281"/>
                  </a:lnTo>
                  <a:lnTo>
                    <a:pt x="1169" y="285"/>
                  </a:lnTo>
                  <a:lnTo>
                    <a:pt x="1168" y="290"/>
                  </a:lnTo>
                  <a:lnTo>
                    <a:pt x="1166" y="294"/>
                  </a:lnTo>
                  <a:lnTo>
                    <a:pt x="1160" y="297"/>
                  </a:lnTo>
                  <a:lnTo>
                    <a:pt x="1153" y="299"/>
                  </a:lnTo>
                  <a:lnTo>
                    <a:pt x="1146" y="300"/>
                  </a:lnTo>
                  <a:lnTo>
                    <a:pt x="1139" y="300"/>
                  </a:lnTo>
                  <a:lnTo>
                    <a:pt x="1131" y="300"/>
                  </a:lnTo>
                  <a:lnTo>
                    <a:pt x="1124" y="300"/>
                  </a:lnTo>
                  <a:lnTo>
                    <a:pt x="1116" y="300"/>
                  </a:lnTo>
                  <a:lnTo>
                    <a:pt x="1109" y="300"/>
                  </a:lnTo>
                  <a:lnTo>
                    <a:pt x="1102" y="307"/>
                  </a:lnTo>
                  <a:lnTo>
                    <a:pt x="1098" y="315"/>
                  </a:lnTo>
                  <a:lnTo>
                    <a:pt x="1092" y="325"/>
                  </a:lnTo>
                  <a:lnTo>
                    <a:pt x="1087" y="334"/>
                  </a:lnTo>
                  <a:lnTo>
                    <a:pt x="1084" y="343"/>
                  </a:lnTo>
                  <a:lnTo>
                    <a:pt x="1079" y="354"/>
                  </a:lnTo>
                  <a:lnTo>
                    <a:pt x="1075" y="364"/>
                  </a:lnTo>
                  <a:lnTo>
                    <a:pt x="1069" y="373"/>
                  </a:lnTo>
                  <a:lnTo>
                    <a:pt x="1064" y="383"/>
                  </a:lnTo>
                  <a:lnTo>
                    <a:pt x="1066" y="387"/>
                  </a:lnTo>
                  <a:lnTo>
                    <a:pt x="1069" y="389"/>
                  </a:lnTo>
                  <a:lnTo>
                    <a:pt x="1072" y="392"/>
                  </a:lnTo>
                  <a:lnTo>
                    <a:pt x="1077" y="395"/>
                  </a:lnTo>
                  <a:lnTo>
                    <a:pt x="1081" y="409"/>
                  </a:lnTo>
                  <a:lnTo>
                    <a:pt x="1082" y="423"/>
                  </a:lnTo>
                  <a:lnTo>
                    <a:pt x="1082" y="439"/>
                  </a:lnTo>
                  <a:lnTo>
                    <a:pt x="1083" y="455"/>
                  </a:lnTo>
                  <a:lnTo>
                    <a:pt x="1084" y="460"/>
                  </a:lnTo>
                  <a:lnTo>
                    <a:pt x="1087" y="464"/>
                  </a:lnTo>
                  <a:lnTo>
                    <a:pt x="1092" y="469"/>
                  </a:lnTo>
                  <a:lnTo>
                    <a:pt x="1097" y="473"/>
                  </a:lnTo>
                  <a:lnTo>
                    <a:pt x="1099" y="484"/>
                  </a:lnTo>
                  <a:lnTo>
                    <a:pt x="1099" y="494"/>
                  </a:lnTo>
                  <a:lnTo>
                    <a:pt x="1100" y="503"/>
                  </a:lnTo>
                  <a:lnTo>
                    <a:pt x="1104" y="513"/>
                  </a:lnTo>
                  <a:lnTo>
                    <a:pt x="1112" y="515"/>
                  </a:lnTo>
                  <a:lnTo>
                    <a:pt x="1119" y="517"/>
                  </a:lnTo>
                  <a:lnTo>
                    <a:pt x="1127" y="520"/>
                  </a:lnTo>
                  <a:lnTo>
                    <a:pt x="1135" y="521"/>
                  </a:lnTo>
                  <a:lnTo>
                    <a:pt x="1143" y="522"/>
                  </a:lnTo>
                  <a:lnTo>
                    <a:pt x="1152" y="524"/>
                  </a:lnTo>
                  <a:lnTo>
                    <a:pt x="1160" y="526"/>
                  </a:lnTo>
                  <a:lnTo>
                    <a:pt x="1168" y="529"/>
                  </a:lnTo>
                  <a:lnTo>
                    <a:pt x="1169" y="530"/>
                  </a:lnTo>
                  <a:lnTo>
                    <a:pt x="1172" y="532"/>
                  </a:lnTo>
                  <a:lnTo>
                    <a:pt x="1174" y="534"/>
                  </a:lnTo>
                  <a:lnTo>
                    <a:pt x="1176" y="537"/>
                  </a:lnTo>
                  <a:lnTo>
                    <a:pt x="1178" y="548"/>
                  </a:lnTo>
                  <a:lnTo>
                    <a:pt x="1192" y="548"/>
                  </a:lnTo>
                  <a:lnTo>
                    <a:pt x="1197" y="549"/>
                  </a:lnTo>
                  <a:lnTo>
                    <a:pt x="1200" y="552"/>
                  </a:lnTo>
                  <a:lnTo>
                    <a:pt x="1204" y="553"/>
                  </a:lnTo>
                  <a:lnTo>
                    <a:pt x="1207" y="556"/>
                  </a:lnTo>
                  <a:lnTo>
                    <a:pt x="1212" y="558"/>
                  </a:lnTo>
                  <a:lnTo>
                    <a:pt x="1216" y="559"/>
                  </a:lnTo>
                  <a:lnTo>
                    <a:pt x="1220" y="559"/>
                  </a:lnTo>
                  <a:lnTo>
                    <a:pt x="1224" y="559"/>
                  </a:lnTo>
                  <a:lnTo>
                    <a:pt x="1229" y="558"/>
                  </a:lnTo>
                  <a:lnTo>
                    <a:pt x="1234" y="558"/>
                  </a:lnTo>
                  <a:lnTo>
                    <a:pt x="1238" y="556"/>
                  </a:lnTo>
                  <a:lnTo>
                    <a:pt x="1243" y="555"/>
                  </a:lnTo>
                  <a:lnTo>
                    <a:pt x="1244" y="548"/>
                  </a:lnTo>
                  <a:lnTo>
                    <a:pt x="1244" y="540"/>
                  </a:lnTo>
                  <a:lnTo>
                    <a:pt x="1245" y="533"/>
                  </a:lnTo>
                  <a:lnTo>
                    <a:pt x="1249" y="528"/>
                  </a:lnTo>
                  <a:lnTo>
                    <a:pt x="1260" y="525"/>
                  </a:lnTo>
                  <a:lnTo>
                    <a:pt x="1272" y="524"/>
                  </a:lnTo>
                  <a:lnTo>
                    <a:pt x="1283" y="524"/>
                  </a:lnTo>
                  <a:lnTo>
                    <a:pt x="1295" y="525"/>
                  </a:lnTo>
                  <a:lnTo>
                    <a:pt x="1305" y="528"/>
                  </a:lnTo>
                  <a:lnTo>
                    <a:pt x="1317" y="530"/>
                  </a:lnTo>
                  <a:lnTo>
                    <a:pt x="1328" y="532"/>
                  </a:lnTo>
                  <a:lnTo>
                    <a:pt x="1340" y="534"/>
                  </a:lnTo>
                  <a:lnTo>
                    <a:pt x="1343" y="540"/>
                  </a:lnTo>
                  <a:lnTo>
                    <a:pt x="1347" y="545"/>
                  </a:lnTo>
                  <a:lnTo>
                    <a:pt x="1350" y="552"/>
                  </a:lnTo>
                  <a:lnTo>
                    <a:pt x="1352" y="559"/>
                  </a:lnTo>
                  <a:lnTo>
                    <a:pt x="1363" y="556"/>
                  </a:lnTo>
                  <a:lnTo>
                    <a:pt x="1373" y="553"/>
                  </a:lnTo>
                  <a:lnTo>
                    <a:pt x="1383" y="551"/>
                  </a:lnTo>
                  <a:lnTo>
                    <a:pt x="1394" y="547"/>
                  </a:lnTo>
                  <a:lnTo>
                    <a:pt x="1404" y="546"/>
                  </a:lnTo>
                  <a:lnTo>
                    <a:pt x="1416" y="545"/>
                  </a:lnTo>
                  <a:lnTo>
                    <a:pt x="1426" y="546"/>
                  </a:lnTo>
                  <a:lnTo>
                    <a:pt x="1436" y="548"/>
                  </a:lnTo>
                  <a:lnTo>
                    <a:pt x="1443" y="553"/>
                  </a:lnTo>
                  <a:lnTo>
                    <a:pt x="1450" y="559"/>
                  </a:lnTo>
                  <a:lnTo>
                    <a:pt x="1456" y="563"/>
                  </a:lnTo>
                  <a:lnTo>
                    <a:pt x="1463" y="569"/>
                  </a:lnTo>
                  <a:lnTo>
                    <a:pt x="1470" y="567"/>
                  </a:lnTo>
                  <a:lnTo>
                    <a:pt x="1478" y="564"/>
                  </a:lnTo>
                  <a:lnTo>
                    <a:pt x="1485" y="562"/>
                  </a:lnTo>
                  <a:lnTo>
                    <a:pt x="1492" y="560"/>
                  </a:lnTo>
                  <a:lnTo>
                    <a:pt x="1500" y="556"/>
                  </a:lnTo>
                  <a:lnTo>
                    <a:pt x="1508" y="554"/>
                  </a:lnTo>
                  <a:lnTo>
                    <a:pt x="1515" y="552"/>
                  </a:lnTo>
                  <a:lnTo>
                    <a:pt x="1522" y="548"/>
                  </a:lnTo>
                  <a:lnTo>
                    <a:pt x="1528" y="546"/>
                  </a:lnTo>
                  <a:lnTo>
                    <a:pt x="1534" y="544"/>
                  </a:lnTo>
                  <a:lnTo>
                    <a:pt x="1541" y="541"/>
                  </a:lnTo>
                  <a:lnTo>
                    <a:pt x="1547" y="538"/>
                  </a:lnTo>
                  <a:lnTo>
                    <a:pt x="1552" y="524"/>
                  </a:lnTo>
                  <a:lnTo>
                    <a:pt x="1556" y="520"/>
                  </a:lnTo>
                  <a:lnTo>
                    <a:pt x="1562" y="516"/>
                  </a:lnTo>
                  <a:lnTo>
                    <a:pt x="1566" y="511"/>
                  </a:lnTo>
                  <a:lnTo>
                    <a:pt x="1572" y="508"/>
                  </a:lnTo>
                  <a:lnTo>
                    <a:pt x="1578" y="505"/>
                  </a:lnTo>
                  <a:lnTo>
                    <a:pt x="1585" y="501"/>
                  </a:lnTo>
                  <a:lnTo>
                    <a:pt x="1592" y="498"/>
                  </a:lnTo>
                  <a:lnTo>
                    <a:pt x="1599" y="495"/>
                  </a:lnTo>
                  <a:lnTo>
                    <a:pt x="1606" y="498"/>
                  </a:lnTo>
                  <a:lnTo>
                    <a:pt x="1611" y="500"/>
                  </a:lnTo>
                  <a:lnTo>
                    <a:pt x="1616" y="505"/>
                  </a:lnTo>
                  <a:lnTo>
                    <a:pt x="1622" y="508"/>
                  </a:lnTo>
                  <a:lnTo>
                    <a:pt x="1629" y="506"/>
                  </a:lnTo>
                  <a:lnTo>
                    <a:pt x="1636" y="502"/>
                  </a:lnTo>
                  <a:lnTo>
                    <a:pt x="1642" y="499"/>
                  </a:lnTo>
                  <a:lnTo>
                    <a:pt x="1649" y="494"/>
                  </a:lnTo>
                  <a:lnTo>
                    <a:pt x="1649" y="481"/>
                  </a:lnTo>
                  <a:lnTo>
                    <a:pt x="1654" y="478"/>
                  </a:lnTo>
                  <a:lnTo>
                    <a:pt x="1659" y="475"/>
                  </a:lnTo>
                  <a:lnTo>
                    <a:pt x="1664" y="471"/>
                  </a:lnTo>
                  <a:lnTo>
                    <a:pt x="1672" y="468"/>
                  </a:lnTo>
                  <a:lnTo>
                    <a:pt x="1676" y="469"/>
                  </a:lnTo>
                  <a:lnTo>
                    <a:pt x="1680" y="470"/>
                  </a:lnTo>
                  <a:lnTo>
                    <a:pt x="1684" y="471"/>
                  </a:lnTo>
                  <a:lnTo>
                    <a:pt x="1690" y="470"/>
                  </a:lnTo>
                  <a:lnTo>
                    <a:pt x="1710" y="445"/>
                  </a:lnTo>
                  <a:lnTo>
                    <a:pt x="1731" y="419"/>
                  </a:lnTo>
                  <a:lnTo>
                    <a:pt x="1752" y="395"/>
                  </a:lnTo>
                  <a:lnTo>
                    <a:pt x="1775" y="371"/>
                  </a:lnTo>
                  <a:lnTo>
                    <a:pt x="1797" y="348"/>
                  </a:lnTo>
                  <a:lnTo>
                    <a:pt x="1821" y="326"/>
                  </a:lnTo>
                  <a:lnTo>
                    <a:pt x="1846" y="305"/>
                  </a:lnTo>
                  <a:lnTo>
                    <a:pt x="1873" y="287"/>
                  </a:lnTo>
                  <a:lnTo>
                    <a:pt x="1876" y="283"/>
                  </a:lnTo>
                  <a:lnTo>
                    <a:pt x="1883" y="280"/>
                  </a:lnTo>
                  <a:lnTo>
                    <a:pt x="1889" y="276"/>
                  </a:lnTo>
                  <a:lnTo>
                    <a:pt x="1896" y="272"/>
                  </a:lnTo>
                  <a:lnTo>
                    <a:pt x="1903" y="267"/>
                  </a:lnTo>
                  <a:lnTo>
                    <a:pt x="1911" y="264"/>
                  </a:lnTo>
                  <a:lnTo>
                    <a:pt x="1919" y="261"/>
                  </a:lnTo>
                  <a:lnTo>
                    <a:pt x="1927" y="262"/>
                  </a:lnTo>
                  <a:lnTo>
                    <a:pt x="1936" y="265"/>
                  </a:lnTo>
                  <a:lnTo>
                    <a:pt x="1937" y="276"/>
                  </a:lnTo>
                  <a:lnTo>
                    <a:pt x="1934" y="281"/>
                  </a:lnTo>
                  <a:lnTo>
                    <a:pt x="1932" y="284"/>
                  </a:lnTo>
                  <a:lnTo>
                    <a:pt x="1929" y="288"/>
                  </a:lnTo>
                  <a:lnTo>
                    <a:pt x="1925" y="292"/>
                  </a:lnTo>
                  <a:lnTo>
                    <a:pt x="1922" y="295"/>
                  </a:lnTo>
                  <a:lnTo>
                    <a:pt x="1921" y="297"/>
                  </a:lnTo>
                  <a:lnTo>
                    <a:pt x="1919" y="300"/>
                  </a:lnTo>
                  <a:lnTo>
                    <a:pt x="1917" y="305"/>
                  </a:lnTo>
                  <a:lnTo>
                    <a:pt x="1925" y="305"/>
                  </a:lnTo>
                  <a:lnTo>
                    <a:pt x="1937" y="300"/>
                  </a:lnTo>
                  <a:lnTo>
                    <a:pt x="1951" y="296"/>
                  </a:lnTo>
                  <a:lnTo>
                    <a:pt x="1964" y="292"/>
                  </a:lnTo>
                  <a:lnTo>
                    <a:pt x="1978" y="289"/>
                  </a:lnTo>
                  <a:lnTo>
                    <a:pt x="1991" y="285"/>
                  </a:lnTo>
                  <a:lnTo>
                    <a:pt x="2006" y="282"/>
                  </a:lnTo>
                  <a:lnTo>
                    <a:pt x="2020" y="280"/>
                  </a:lnTo>
                  <a:lnTo>
                    <a:pt x="2035" y="277"/>
                  </a:lnTo>
                  <a:lnTo>
                    <a:pt x="2049" y="276"/>
                  </a:lnTo>
                  <a:lnTo>
                    <a:pt x="2064" y="275"/>
                  </a:lnTo>
                  <a:lnTo>
                    <a:pt x="2078" y="275"/>
                  </a:lnTo>
                  <a:lnTo>
                    <a:pt x="2093" y="276"/>
                  </a:lnTo>
                  <a:lnTo>
                    <a:pt x="2107" y="276"/>
                  </a:lnTo>
                  <a:lnTo>
                    <a:pt x="2122" y="279"/>
                  </a:lnTo>
                  <a:lnTo>
                    <a:pt x="2135" y="281"/>
                  </a:lnTo>
                  <a:lnTo>
                    <a:pt x="2149" y="284"/>
                  </a:lnTo>
                  <a:lnTo>
                    <a:pt x="2153" y="287"/>
                  </a:lnTo>
                  <a:lnTo>
                    <a:pt x="2154" y="289"/>
                  </a:lnTo>
                  <a:lnTo>
                    <a:pt x="2156" y="292"/>
                  </a:lnTo>
                  <a:lnTo>
                    <a:pt x="2158" y="297"/>
                  </a:lnTo>
                  <a:lnTo>
                    <a:pt x="2156" y="300"/>
                  </a:lnTo>
                  <a:lnTo>
                    <a:pt x="2153" y="305"/>
                  </a:lnTo>
                  <a:lnTo>
                    <a:pt x="2139" y="311"/>
                  </a:lnTo>
                  <a:lnTo>
                    <a:pt x="2125" y="315"/>
                  </a:lnTo>
                  <a:lnTo>
                    <a:pt x="2110" y="319"/>
                  </a:lnTo>
                  <a:lnTo>
                    <a:pt x="2094" y="321"/>
                  </a:lnTo>
                  <a:lnTo>
                    <a:pt x="2079" y="325"/>
                  </a:lnTo>
                  <a:lnTo>
                    <a:pt x="2064" y="329"/>
                  </a:lnTo>
                  <a:lnTo>
                    <a:pt x="2049" y="334"/>
                  </a:lnTo>
                  <a:lnTo>
                    <a:pt x="2035" y="341"/>
                  </a:lnTo>
                  <a:lnTo>
                    <a:pt x="2039" y="347"/>
                  </a:lnTo>
                  <a:lnTo>
                    <a:pt x="2041" y="348"/>
                  </a:lnTo>
                  <a:lnTo>
                    <a:pt x="2043" y="350"/>
                  </a:lnTo>
                  <a:lnTo>
                    <a:pt x="2044" y="352"/>
                  </a:lnTo>
                  <a:lnTo>
                    <a:pt x="2047" y="357"/>
                  </a:lnTo>
                  <a:lnTo>
                    <a:pt x="2043" y="360"/>
                  </a:lnTo>
                  <a:lnTo>
                    <a:pt x="2040" y="365"/>
                  </a:lnTo>
                  <a:lnTo>
                    <a:pt x="2035" y="367"/>
                  </a:lnTo>
                  <a:lnTo>
                    <a:pt x="2029" y="370"/>
                  </a:lnTo>
                  <a:lnTo>
                    <a:pt x="2025" y="373"/>
                  </a:lnTo>
                  <a:lnTo>
                    <a:pt x="2020" y="377"/>
                  </a:lnTo>
                  <a:lnTo>
                    <a:pt x="2018" y="381"/>
                  </a:lnTo>
                  <a:lnTo>
                    <a:pt x="2025" y="387"/>
                  </a:lnTo>
                  <a:lnTo>
                    <a:pt x="2031" y="392"/>
                  </a:lnTo>
                  <a:lnTo>
                    <a:pt x="2039" y="396"/>
                  </a:lnTo>
                  <a:lnTo>
                    <a:pt x="2046" y="401"/>
                  </a:lnTo>
                  <a:lnTo>
                    <a:pt x="2052" y="407"/>
                  </a:lnTo>
                  <a:lnTo>
                    <a:pt x="2060" y="411"/>
                  </a:lnTo>
                  <a:lnTo>
                    <a:pt x="2066" y="417"/>
                  </a:lnTo>
                  <a:lnTo>
                    <a:pt x="2073" y="424"/>
                  </a:lnTo>
                  <a:lnTo>
                    <a:pt x="2082" y="431"/>
                  </a:lnTo>
                  <a:lnTo>
                    <a:pt x="2092" y="439"/>
                  </a:lnTo>
                  <a:lnTo>
                    <a:pt x="2101" y="448"/>
                  </a:lnTo>
                  <a:lnTo>
                    <a:pt x="2107" y="458"/>
                  </a:lnTo>
                  <a:lnTo>
                    <a:pt x="2108" y="464"/>
                  </a:lnTo>
                  <a:lnTo>
                    <a:pt x="2109" y="471"/>
                  </a:lnTo>
                  <a:lnTo>
                    <a:pt x="2110" y="477"/>
                  </a:lnTo>
                  <a:lnTo>
                    <a:pt x="2112" y="484"/>
                  </a:lnTo>
                  <a:lnTo>
                    <a:pt x="2109" y="487"/>
                  </a:lnTo>
                  <a:lnTo>
                    <a:pt x="2105" y="490"/>
                  </a:lnTo>
                  <a:lnTo>
                    <a:pt x="2101" y="491"/>
                  </a:lnTo>
                  <a:lnTo>
                    <a:pt x="2096" y="492"/>
                  </a:lnTo>
                  <a:lnTo>
                    <a:pt x="2090" y="492"/>
                  </a:lnTo>
                  <a:lnTo>
                    <a:pt x="2085" y="491"/>
                  </a:lnTo>
                  <a:lnTo>
                    <a:pt x="2073" y="486"/>
                  </a:lnTo>
                  <a:lnTo>
                    <a:pt x="2062" y="480"/>
                  </a:lnTo>
                  <a:lnTo>
                    <a:pt x="2050" y="475"/>
                  </a:lnTo>
                  <a:lnTo>
                    <a:pt x="2039" y="469"/>
                  </a:lnTo>
                  <a:lnTo>
                    <a:pt x="2027" y="463"/>
                  </a:lnTo>
                  <a:lnTo>
                    <a:pt x="2016" y="458"/>
                  </a:lnTo>
                  <a:lnTo>
                    <a:pt x="2002" y="455"/>
                  </a:lnTo>
                  <a:lnTo>
                    <a:pt x="1988" y="454"/>
                  </a:lnTo>
                  <a:lnTo>
                    <a:pt x="1983" y="461"/>
                  </a:lnTo>
                  <a:lnTo>
                    <a:pt x="1984" y="464"/>
                  </a:lnTo>
                  <a:lnTo>
                    <a:pt x="1984" y="466"/>
                  </a:lnTo>
                  <a:lnTo>
                    <a:pt x="1986" y="470"/>
                  </a:lnTo>
                  <a:lnTo>
                    <a:pt x="1988" y="472"/>
                  </a:lnTo>
                  <a:lnTo>
                    <a:pt x="1989" y="477"/>
                  </a:lnTo>
                  <a:lnTo>
                    <a:pt x="1989" y="484"/>
                  </a:lnTo>
                  <a:lnTo>
                    <a:pt x="1986" y="490"/>
                  </a:lnTo>
                  <a:lnTo>
                    <a:pt x="1982" y="493"/>
                  </a:lnTo>
                  <a:lnTo>
                    <a:pt x="1967" y="493"/>
                  </a:lnTo>
                  <a:lnTo>
                    <a:pt x="1973" y="509"/>
                  </a:lnTo>
                  <a:lnTo>
                    <a:pt x="1979" y="526"/>
                  </a:lnTo>
                  <a:lnTo>
                    <a:pt x="1982" y="545"/>
                  </a:lnTo>
                  <a:lnTo>
                    <a:pt x="1983" y="563"/>
                  </a:lnTo>
                  <a:lnTo>
                    <a:pt x="1981" y="574"/>
                  </a:lnTo>
                  <a:lnTo>
                    <a:pt x="1979" y="581"/>
                  </a:lnTo>
                  <a:lnTo>
                    <a:pt x="1975" y="586"/>
                  </a:lnTo>
                  <a:lnTo>
                    <a:pt x="1973" y="590"/>
                  </a:lnTo>
                  <a:lnTo>
                    <a:pt x="1971" y="592"/>
                  </a:lnTo>
                  <a:lnTo>
                    <a:pt x="1967" y="593"/>
                  </a:lnTo>
                  <a:lnTo>
                    <a:pt x="1963" y="594"/>
                  </a:lnTo>
                  <a:lnTo>
                    <a:pt x="1960" y="597"/>
                  </a:lnTo>
                  <a:lnTo>
                    <a:pt x="1948" y="592"/>
                  </a:lnTo>
                  <a:lnTo>
                    <a:pt x="1940" y="575"/>
                  </a:lnTo>
                  <a:lnTo>
                    <a:pt x="1930" y="559"/>
                  </a:lnTo>
                  <a:lnTo>
                    <a:pt x="1919" y="544"/>
                  </a:lnTo>
                  <a:lnTo>
                    <a:pt x="1905" y="530"/>
                  </a:lnTo>
                  <a:lnTo>
                    <a:pt x="1891" y="518"/>
                  </a:lnTo>
                  <a:lnTo>
                    <a:pt x="1875" y="508"/>
                  </a:lnTo>
                  <a:lnTo>
                    <a:pt x="1857" y="499"/>
                  </a:lnTo>
                  <a:lnTo>
                    <a:pt x="1838" y="491"/>
                  </a:lnTo>
                  <a:lnTo>
                    <a:pt x="1822" y="490"/>
                  </a:lnTo>
                  <a:lnTo>
                    <a:pt x="1806" y="490"/>
                  </a:lnTo>
                  <a:lnTo>
                    <a:pt x="1790" y="492"/>
                  </a:lnTo>
                  <a:lnTo>
                    <a:pt x="1775" y="494"/>
                  </a:lnTo>
                  <a:lnTo>
                    <a:pt x="1759" y="499"/>
                  </a:lnTo>
                  <a:lnTo>
                    <a:pt x="1744" y="503"/>
                  </a:lnTo>
                  <a:lnTo>
                    <a:pt x="1728" y="509"/>
                  </a:lnTo>
                  <a:lnTo>
                    <a:pt x="1713" y="516"/>
                  </a:lnTo>
                  <a:lnTo>
                    <a:pt x="1707" y="522"/>
                  </a:lnTo>
                  <a:lnTo>
                    <a:pt x="1701" y="526"/>
                  </a:lnTo>
                  <a:lnTo>
                    <a:pt x="1695" y="531"/>
                  </a:lnTo>
                  <a:lnTo>
                    <a:pt x="1687" y="534"/>
                  </a:lnTo>
                  <a:lnTo>
                    <a:pt x="1679" y="534"/>
                  </a:lnTo>
                  <a:lnTo>
                    <a:pt x="1672" y="530"/>
                  </a:lnTo>
                  <a:lnTo>
                    <a:pt x="1666" y="533"/>
                  </a:lnTo>
                  <a:lnTo>
                    <a:pt x="1659" y="538"/>
                  </a:lnTo>
                  <a:lnTo>
                    <a:pt x="1652" y="544"/>
                  </a:lnTo>
                  <a:lnTo>
                    <a:pt x="1645" y="548"/>
                  </a:lnTo>
                  <a:lnTo>
                    <a:pt x="1644" y="552"/>
                  </a:lnTo>
                  <a:lnTo>
                    <a:pt x="1644" y="554"/>
                  </a:lnTo>
                  <a:lnTo>
                    <a:pt x="1645" y="558"/>
                  </a:lnTo>
                  <a:lnTo>
                    <a:pt x="1646" y="561"/>
                  </a:lnTo>
                  <a:lnTo>
                    <a:pt x="1640" y="573"/>
                  </a:lnTo>
                  <a:lnTo>
                    <a:pt x="1634" y="576"/>
                  </a:lnTo>
                  <a:lnTo>
                    <a:pt x="1629" y="579"/>
                  </a:lnTo>
                  <a:lnTo>
                    <a:pt x="1623" y="583"/>
                  </a:lnTo>
                  <a:lnTo>
                    <a:pt x="1616" y="586"/>
                  </a:lnTo>
                  <a:lnTo>
                    <a:pt x="1610" y="590"/>
                  </a:lnTo>
                  <a:lnTo>
                    <a:pt x="1603" y="592"/>
                  </a:lnTo>
                  <a:lnTo>
                    <a:pt x="1596" y="594"/>
                  </a:lnTo>
                  <a:lnTo>
                    <a:pt x="1588" y="596"/>
                  </a:lnTo>
                  <a:lnTo>
                    <a:pt x="1585" y="594"/>
                  </a:lnTo>
                  <a:lnTo>
                    <a:pt x="1584" y="592"/>
                  </a:lnTo>
                  <a:lnTo>
                    <a:pt x="1583" y="590"/>
                  </a:lnTo>
                  <a:lnTo>
                    <a:pt x="1578" y="589"/>
                  </a:lnTo>
                  <a:lnTo>
                    <a:pt x="1570" y="596"/>
                  </a:lnTo>
                  <a:lnTo>
                    <a:pt x="1562" y="601"/>
                  </a:lnTo>
                  <a:lnTo>
                    <a:pt x="1554" y="607"/>
                  </a:lnTo>
                  <a:lnTo>
                    <a:pt x="1546" y="613"/>
                  </a:lnTo>
                  <a:lnTo>
                    <a:pt x="1537" y="619"/>
                  </a:lnTo>
                  <a:lnTo>
                    <a:pt x="1528" y="624"/>
                  </a:lnTo>
                  <a:lnTo>
                    <a:pt x="1520" y="632"/>
                  </a:lnTo>
                  <a:lnTo>
                    <a:pt x="1514" y="641"/>
                  </a:lnTo>
                  <a:lnTo>
                    <a:pt x="1516" y="650"/>
                  </a:lnTo>
                  <a:lnTo>
                    <a:pt x="1515" y="658"/>
                  </a:lnTo>
                  <a:lnTo>
                    <a:pt x="1512" y="667"/>
                  </a:lnTo>
                  <a:lnTo>
                    <a:pt x="1509" y="676"/>
                  </a:lnTo>
                  <a:lnTo>
                    <a:pt x="1508" y="680"/>
                  </a:lnTo>
                  <a:lnTo>
                    <a:pt x="1504" y="682"/>
                  </a:lnTo>
                  <a:lnTo>
                    <a:pt x="1502" y="686"/>
                  </a:lnTo>
                  <a:lnTo>
                    <a:pt x="1500" y="689"/>
                  </a:lnTo>
                  <a:lnTo>
                    <a:pt x="1495" y="691"/>
                  </a:lnTo>
                  <a:lnTo>
                    <a:pt x="1489" y="695"/>
                  </a:lnTo>
                  <a:lnTo>
                    <a:pt x="1482" y="698"/>
                  </a:lnTo>
                  <a:lnTo>
                    <a:pt x="1477" y="700"/>
                  </a:lnTo>
                  <a:lnTo>
                    <a:pt x="1473" y="704"/>
                  </a:lnTo>
                  <a:lnTo>
                    <a:pt x="1470" y="707"/>
                  </a:lnTo>
                  <a:lnTo>
                    <a:pt x="1466" y="712"/>
                  </a:lnTo>
                  <a:lnTo>
                    <a:pt x="1463" y="715"/>
                  </a:lnTo>
                  <a:lnTo>
                    <a:pt x="1452" y="722"/>
                  </a:lnTo>
                  <a:lnTo>
                    <a:pt x="1440" y="727"/>
                  </a:lnTo>
                  <a:lnTo>
                    <a:pt x="1427" y="729"/>
                  </a:lnTo>
                  <a:lnTo>
                    <a:pt x="1414" y="730"/>
                  </a:lnTo>
                  <a:lnTo>
                    <a:pt x="1401" y="729"/>
                  </a:lnTo>
                  <a:lnTo>
                    <a:pt x="1387" y="727"/>
                  </a:lnTo>
                  <a:lnTo>
                    <a:pt x="1374" y="722"/>
                  </a:lnTo>
                  <a:lnTo>
                    <a:pt x="1362" y="718"/>
                  </a:lnTo>
                  <a:lnTo>
                    <a:pt x="1352" y="722"/>
                  </a:lnTo>
                  <a:lnTo>
                    <a:pt x="1344" y="728"/>
                  </a:lnTo>
                  <a:lnTo>
                    <a:pt x="1336" y="735"/>
                  </a:lnTo>
                  <a:lnTo>
                    <a:pt x="1328" y="743"/>
                  </a:lnTo>
                  <a:lnTo>
                    <a:pt x="1313" y="747"/>
                  </a:lnTo>
                  <a:lnTo>
                    <a:pt x="1298" y="751"/>
                  </a:lnTo>
                  <a:lnTo>
                    <a:pt x="1283" y="756"/>
                  </a:lnTo>
                  <a:lnTo>
                    <a:pt x="1268" y="760"/>
                  </a:lnTo>
                  <a:lnTo>
                    <a:pt x="1253" y="766"/>
                  </a:lnTo>
                  <a:lnTo>
                    <a:pt x="1238" y="771"/>
                  </a:lnTo>
                  <a:lnTo>
                    <a:pt x="1223" y="777"/>
                  </a:lnTo>
                  <a:lnTo>
                    <a:pt x="1208" y="782"/>
                  </a:lnTo>
                  <a:lnTo>
                    <a:pt x="1193" y="787"/>
                  </a:lnTo>
                  <a:lnTo>
                    <a:pt x="1177" y="793"/>
                  </a:lnTo>
                  <a:lnTo>
                    <a:pt x="1162" y="798"/>
                  </a:lnTo>
                  <a:lnTo>
                    <a:pt x="1147" y="803"/>
                  </a:lnTo>
                  <a:lnTo>
                    <a:pt x="1132" y="808"/>
                  </a:lnTo>
                  <a:lnTo>
                    <a:pt x="1116" y="813"/>
                  </a:lnTo>
                  <a:lnTo>
                    <a:pt x="1101" y="817"/>
                  </a:lnTo>
                  <a:lnTo>
                    <a:pt x="1085" y="8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40" name="Freeform 1031"/>
            <p:cNvSpPr>
              <a:spLocks/>
            </p:cNvSpPr>
            <p:nvPr/>
          </p:nvSpPr>
          <p:spPr bwMode="auto">
            <a:xfrm>
              <a:off x="2474" y="2125"/>
              <a:ext cx="59" cy="146"/>
            </a:xfrm>
            <a:custGeom>
              <a:avLst/>
              <a:gdLst>
                <a:gd name="T0" fmla="*/ 84 w 117"/>
                <a:gd name="T1" fmla="*/ 293 h 293"/>
                <a:gd name="T2" fmla="*/ 77 w 117"/>
                <a:gd name="T3" fmla="*/ 288 h 293"/>
                <a:gd name="T4" fmla="*/ 70 w 117"/>
                <a:gd name="T5" fmla="*/ 281 h 293"/>
                <a:gd name="T6" fmla="*/ 63 w 117"/>
                <a:gd name="T7" fmla="*/ 275 h 293"/>
                <a:gd name="T8" fmla="*/ 57 w 117"/>
                <a:gd name="T9" fmla="*/ 269 h 293"/>
                <a:gd name="T10" fmla="*/ 52 w 117"/>
                <a:gd name="T11" fmla="*/ 260 h 293"/>
                <a:gd name="T12" fmla="*/ 46 w 117"/>
                <a:gd name="T13" fmla="*/ 252 h 293"/>
                <a:gd name="T14" fmla="*/ 41 w 117"/>
                <a:gd name="T15" fmla="*/ 244 h 293"/>
                <a:gd name="T16" fmla="*/ 37 w 117"/>
                <a:gd name="T17" fmla="*/ 235 h 293"/>
                <a:gd name="T18" fmla="*/ 26 w 117"/>
                <a:gd name="T19" fmla="*/ 210 h 293"/>
                <a:gd name="T20" fmla="*/ 22 w 117"/>
                <a:gd name="T21" fmla="*/ 182 h 293"/>
                <a:gd name="T22" fmla="*/ 22 w 117"/>
                <a:gd name="T23" fmla="*/ 154 h 293"/>
                <a:gd name="T24" fmla="*/ 31 w 117"/>
                <a:gd name="T25" fmla="*/ 127 h 293"/>
                <a:gd name="T26" fmla="*/ 31 w 117"/>
                <a:gd name="T27" fmla="*/ 121 h 293"/>
                <a:gd name="T28" fmla="*/ 31 w 117"/>
                <a:gd name="T29" fmla="*/ 116 h 293"/>
                <a:gd name="T30" fmla="*/ 31 w 117"/>
                <a:gd name="T31" fmla="*/ 111 h 293"/>
                <a:gd name="T32" fmla="*/ 27 w 117"/>
                <a:gd name="T33" fmla="*/ 106 h 293"/>
                <a:gd name="T34" fmla="*/ 23 w 117"/>
                <a:gd name="T35" fmla="*/ 104 h 293"/>
                <a:gd name="T36" fmla="*/ 16 w 117"/>
                <a:gd name="T37" fmla="*/ 101 h 293"/>
                <a:gd name="T38" fmla="*/ 10 w 117"/>
                <a:gd name="T39" fmla="*/ 100 h 293"/>
                <a:gd name="T40" fmla="*/ 3 w 117"/>
                <a:gd name="T41" fmla="*/ 97 h 293"/>
                <a:gd name="T42" fmla="*/ 1 w 117"/>
                <a:gd name="T43" fmla="*/ 78 h 293"/>
                <a:gd name="T44" fmla="*/ 0 w 117"/>
                <a:gd name="T45" fmla="*/ 59 h 293"/>
                <a:gd name="T46" fmla="*/ 2 w 117"/>
                <a:gd name="T47" fmla="*/ 40 h 293"/>
                <a:gd name="T48" fmla="*/ 7 w 117"/>
                <a:gd name="T49" fmla="*/ 21 h 293"/>
                <a:gd name="T50" fmla="*/ 12 w 117"/>
                <a:gd name="T51" fmla="*/ 16 h 293"/>
                <a:gd name="T52" fmla="*/ 20 w 117"/>
                <a:gd name="T53" fmla="*/ 10 h 293"/>
                <a:gd name="T54" fmla="*/ 29 w 117"/>
                <a:gd name="T55" fmla="*/ 6 h 293"/>
                <a:gd name="T56" fmla="*/ 39 w 117"/>
                <a:gd name="T57" fmla="*/ 2 h 293"/>
                <a:gd name="T58" fmla="*/ 46 w 117"/>
                <a:gd name="T59" fmla="*/ 2 h 293"/>
                <a:gd name="T60" fmla="*/ 54 w 117"/>
                <a:gd name="T61" fmla="*/ 1 h 293"/>
                <a:gd name="T62" fmla="*/ 62 w 117"/>
                <a:gd name="T63" fmla="*/ 1 h 293"/>
                <a:gd name="T64" fmla="*/ 70 w 117"/>
                <a:gd name="T65" fmla="*/ 0 h 293"/>
                <a:gd name="T66" fmla="*/ 77 w 117"/>
                <a:gd name="T67" fmla="*/ 0 h 293"/>
                <a:gd name="T68" fmla="*/ 85 w 117"/>
                <a:gd name="T69" fmla="*/ 0 h 293"/>
                <a:gd name="T70" fmla="*/ 93 w 117"/>
                <a:gd name="T71" fmla="*/ 2 h 293"/>
                <a:gd name="T72" fmla="*/ 100 w 117"/>
                <a:gd name="T73" fmla="*/ 5 h 293"/>
                <a:gd name="T74" fmla="*/ 99 w 117"/>
                <a:gd name="T75" fmla="*/ 63 h 293"/>
                <a:gd name="T76" fmla="*/ 105 w 117"/>
                <a:gd name="T77" fmla="*/ 123 h 293"/>
                <a:gd name="T78" fmla="*/ 111 w 117"/>
                <a:gd name="T79" fmla="*/ 182 h 293"/>
                <a:gd name="T80" fmla="*/ 114 w 117"/>
                <a:gd name="T81" fmla="*/ 242 h 293"/>
                <a:gd name="T82" fmla="*/ 115 w 117"/>
                <a:gd name="T83" fmla="*/ 249 h 293"/>
                <a:gd name="T84" fmla="*/ 116 w 117"/>
                <a:gd name="T85" fmla="*/ 256 h 293"/>
                <a:gd name="T86" fmla="*/ 117 w 117"/>
                <a:gd name="T87" fmla="*/ 264 h 293"/>
                <a:gd name="T88" fmla="*/ 117 w 117"/>
                <a:gd name="T89" fmla="*/ 271 h 293"/>
                <a:gd name="T90" fmla="*/ 114 w 117"/>
                <a:gd name="T91" fmla="*/ 279 h 293"/>
                <a:gd name="T92" fmla="*/ 109 w 117"/>
                <a:gd name="T93" fmla="*/ 282 h 293"/>
                <a:gd name="T94" fmla="*/ 105 w 117"/>
                <a:gd name="T95" fmla="*/ 286 h 293"/>
                <a:gd name="T96" fmla="*/ 98 w 117"/>
                <a:gd name="T97" fmla="*/ 288 h 293"/>
                <a:gd name="T98" fmla="*/ 91 w 117"/>
                <a:gd name="T99" fmla="*/ 290 h 293"/>
                <a:gd name="T100" fmla="*/ 84 w 117"/>
                <a:gd name="T101" fmla="*/ 293 h 29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17"/>
                <a:gd name="T154" fmla="*/ 0 h 293"/>
                <a:gd name="T155" fmla="*/ 117 w 117"/>
                <a:gd name="T156" fmla="*/ 293 h 29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17" h="293">
                  <a:moveTo>
                    <a:pt x="84" y="293"/>
                  </a:moveTo>
                  <a:lnTo>
                    <a:pt x="77" y="288"/>
                  </a:lnTo>
                  <a:lnTo>
                    <a:pt x="70" y="281"/>
                  </a:lnTo>
                  <a:lnTo>
                    <a:pt x="63" y="275"/>
                  </a:lnTo>
                  <a:lnTo>
                    <a:pt x="57" y="269"/>
                  </a:lnTo>
                  <a:lnTo>
                    <a:pt x="52" y="260"/>
                  </a:lnTo>
                  <a:lnTo>
                    <a:pt x="46" y="252"/>
                  </a:lnTo>
                  <a:lnTo>
                    <a:pt x="41" y="244"/>
                  </a:lnTo>
                  <a:lnTo>
                    <a:pt x="37" y="235"/>
                  </a:lnTo>
                  <a:lnTo>
                    <a:pt x="26" y="210"/>
                  </a:lnTo>
                  <a:lnTo>
                    <a:pt x="22" y="182"/>
                  </a:lnTo>
                  <a:lnTo>
                    <a:pt x="22" y="154"/>
                  </a:lnTo>
                  <a:lnTo>
                    <a:pt x="31" y="127"/>
                  </a:lnTo>
                  <a:lnTo>
                    <a:pt x="31" y="121"/>
                  </a:lnTo>
                  <a:lnTo>
                    <a:pt x="31" y="116"/>
                  </a:lnTo>
                  <a:lnTo>
                    <a:pt x="31" y="111"/>
                  </a:lnTo>
                  <a:lnTo>
                    <a:pt x="27" y="106"/>
                  </a:lnTo>
                  <a:lnTo>
                    <a:pt x="23" y="104"/>
                  </a:lnTo>
                  <a:lnTo>
                    <a:pt x="16" y="101"/>
                  </a:lnTo>
                  <a:lnTo>
                    <a:pt x="10" y="100"/>
                  </a:lnTo>
                  <a:lnTo>
                    <a:pt x="3" y="97"/>
                  </a:lnTo>
                  <a:lnTo>
                    <a:pt x="1" y="78"/>
                  </a:lnTo>
                  <a:lnTo>
                    <a:pt x="0" y="59"/>
                  </a:lnTo>
                  <a:lnTo>
                    <a:pt x="2" y="40"/>
                  </a:lnTo>
                  <a:lnTo>
                    <a:pt x="7" y="21"/>
                  </a:lnTo>
                  <a:lnTo>
                    <a:pt x="12" y="16"/>
                  </a:lnTo>
                  <a:lnTo>
                    <a:pt x="20" y="10"/>
                  </a:lnTo>
                  <a:lnTo>
                    <a:pt x="29" y="6"/>
                  </a:lnTo>
                  <a:lnTo>
                    <a:pt x="39" y="2"/>
                  </a:lnTo>
                  <a:lnTo>
                    <a:pt x="46" y="2"/>
                  </a:lnTo>
                  <a:lnTo>
                    <a:pt x="54" y="1"/>
                  </a:lnTo>
                  <a:lnTo>
                    <a:pt x="62" y="1"/>
                  </a:lnTo>
                  <a:lnTo>
                    <a:pt x="70" y="0"/>
                  </a:lnTo>
                  <a:lnTo>
                    <a:pt x="77" y="0"/>
                  </a:lnTo>
                  <a:lnTo>
                    <a:pt x="85" y="0"/>
                  </a:lnTo>
                  <a:lnTo>
                    <a:pt x="93" y="2"/>
                  </a:lnTo>
                  <a:lnTo>
                    <a:pt x="100" y="5"/>
                  </a:lnTo>
                  <a:lnTo>
                    <a:pt x="99" y="63"/>
                  </a:lnTo>
                  <a:lnTo>
                    <a:pt x="105" y="123"/>
                  </a:lnTo>
                  <a:lnTo>
                    <a:pt x="111" y="182"/>
                  </a:lnTo>
                  <a:lnTo>
                    <a:pt x="114" y="242"/>
                  </a:lnTo>
                  <a:lnTo>
                    <a:pt x="115" y="249"/>
                  </a:lnTo>
                  <a:lnTo>
                    <a:pt x="116" y="256"/>
                  </a:lnTo>
                  <a:lnTo>
                    <a:pt x="117" y="264"/>
                  </a:lnTo>
                  <a:lnTo>
                    <a:pt x="117" y="271"/>
                  </a:lnTo>
                  <a:lnTo>
                    <a:pt x="114" y="279"/>
                  </a:lnTo>
                  <a:lnTo>
                    <a:pt x="109" y="282"/>
                  </a:lnTo>
                  <a:lnTo>
                    <a:pt x="105" y="286"/>
                  </a:lnTo>
                  <a:lnTo>
                    <a:pt x="98" y="288"/>
                  </a:lnTo>
                  <a:lnTo>
                    <a:pt x="91" y="290"/>
                  </a:lnTo>
                  <a:lnTo>
                    <a:pt x="84" y="293"/>
                  </a:lnTo>
                  <a:close/>
                </a:path>
              </a:pathLst>
            </a:custGeom>
            <a:solidFill>
              <a:srgbClr val="21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41" name="Freeform 1032"/>
            <p:cNvSpPr>
              <a:spLocks/>
            </p:cNvSpPr>
            <p:nvPr/>
          </p:nvSpPr>
          <p:spPr bwMode="auto">
            <a:xfrm>
              <a:off x="2364" y="1942"/>
              <a:ext cx="344" cy="309"/>
            </a:xfrm>
            <a:custGeom>
              <a:avLst/>
              <a:gdLst>
                <a:gd name="T0" fmla="*/ 91 w 688"/>
                <a:gd name="T1" fmla="*/ 595 h 618"/>
                <a:gd name="T2" fmla="*/ 47 w 688"/>
                <a:gd name="T3" fmla="*/ 541 h 618"/>
                <a:gd name="T4" fmla="*/ 16 w 688"/>
                <a:gd name="T5" fmla="*/ 476 h 618"/>
                <a:gd name="T6" fmla="*/ 1 w 688"/>
                <a:gd name="T7" fmla="*/ 406 h 618"/>
                <a:gd name="T8" fmla="*/ 3 w 688"/>
                <a:gd name="T9" fmla="*/ 345 h 618"/>
                <a:gd name="T10" fmla="*/ 13 w 688"/>
                <a:gd name="T11" fmla="*/ 302 h 618"/>
                <a:gd name="T12" fmla="*/ 31 w 688"/>
                <a:gd name="T13" fmla="*/ 263 h 618"/>
                <a:gd name="T14" fmla="*/ 53 w 688"/>
                <a:gd name="T15" fmla="*/ 226 h 618"/>
                <a:gd name="T16" fmla="*/ 78 w 688"/>
                <a:gd name="T17" fmla="*/ 193 h 618"/>
                <a:gd name="T18" fmla="*/ 107 w 688"/>
                <a:gd name="T19" fmla="*/ 163 h 618"/>
                <a:gd name="T20" fmla="*/ 139 w 688"/>
                <a:gd name="T21" fmla="*/ 135 h 618"/>
                <a:gd name="T22" fmla="*/ 172 w 688"/>
                <a:gd name="T23" fmla="*/ 109 h 618"/>
                <a:gd name="T24" fmla="*/ 217 w 688"/>
                <a:gd name="T25" fmla="*/ 83 h 618"/>
                <a:gd name="T26" fmla="*/ 275 w 688"/>
                <a:gd name="T27" fmla="*/ 59 h 618"/>
                <a:gd name="T28" fmla="*/ 337 w 688"/>
                <a:gd name="T29" fmla="*/ 40 h 618"/>
                <a:gd name="T30" fmla="*/ 400 w 688"/>
                <a:gd name="T31" fmla="*/ 25 h 618"/>
                <a:gd name="T32" fmla="*/ 465 w 688"/>
                <a:gd name="T33" fmla="*/ 14 h 618"/>
                <a:gd name="T34" fmla="*/ 530 w 688"/>
                <a:gd name="T35" fmla="*/ 7 h 618"/>
                <a:gd name="T36" fmla="*/ 595 w 688"/>
                <a:gd name="T37" fmla="*/ 3 h 618"/>
                <a:gd name="T38" fmla="*/ 657 w 688"/>
                <a:gd name="T39" fmla="*/ 0 h 618"/>
                <a:gd name="T40" fmla="*/ 686 w 688"/>
                <a:gd name="T41" fmla="*/ 5 h 618"/>
                <a:gd name="T42" fmla="*/ 677 w 688"/>
                <a:gd name="T43" fmla="*/ 35 h 618"/>
                <a:gd name="T44" fmla="*/ 664 w 688"/>
                <a:gd name="T45" fmla="*/ 65 h 618"/>
                <a:gd name="T46" fmla="*/ 638 w 688"/>
                <a:gd name="T47" fmla="*/ 68 h 618"/>
                <a:gd name="T48" fmla="*/ 611 w 688"/>
                <a:gd name="T49" fmla="*/ 71 h 618"/>
                <a:gd name="T50" fmla="*/ 585 w 688"/>
                <a:gd name="T51" fmla="*/ 72 h 618"/>
                <a:gd name="T52" fmla="*/ 557 w 688"/>
                <a:gd name="T53" fmla="*/ 72 h 618"/>
                <a:gd name="T54" fmla="*/ 530 w 688"/>
                <a:gd name="T55" fmla="*/ 73 h 618"/>
                <a:gd name="T56" fmla="*/ 504 w 688"/>
                <a:gd name="T57" fmla="*/ 75 h 618"/>
                <a:gd name="T58" fmla="*/ 478 w 688"/>
                <a:gd name="T59" fmla="*/ 80 h 618"/>
                <a:gd name="T60" fmla="*/ 450 w 688"/>
                <a:gd name="T61" fmla="*/ 86 h 618"/>
                <a:gd name="T62" fmla="*/ 400 w 688"/>
                <a:gd name="T63" fmla="*/ 97 h 618"/>
                <a:gd name="T64" fmla="*/ 354 w 688"/>
                <a:gd name="T65" fmla="*/ 111 h 618"/>
                <a:gd name="T66" fmla="*/ 311 w 688"/>
                <a:gd name="T67" fmla="*/ 127 h 618"/>
                <a:gd name="T68" fmla="*/ 269 w 688"/>
                <a:gd name="T69" fmla="*/ 144 h 618"/>
                <a:gd name="T70" fmla="*/ 230 w 688"/>
                <a:gd name="T71" fmla="*/ 166 h 618"/>
                <a:gd name="T72" fmla="*/ 193 w 688"/>
                <a:gd name="T73" fmla="*/ 191 h 618"/>
                <a:gd name="T74" fmla="*/ 160 w 688"/>
                <a:gd name="T75" fmla="*/ 218 h 618"/>
                <a:gd name="T76" fmla="*/ 129 w 688"/>
                <a:gd name="T77" fmla="*/ 249 h 618"/>
                <a:gd name="T78" fmla="*/ 99 w 688"/>
                <a:gd name="T79" fmla="*/ 305 h 618"/>
                <a:gd name="T80" fmla="*/ 84 w 688"/>
                <a:gd name="T81" fmla="*/ 368 h 618"/>
                <a:gd name="T82" fmla="*/ 85 w 688"/>
                <a:gd name="T83" fmla="*/ 436 h 618"/>
                <a:gd name="T84" fmla="*/ 103 w 688"/>
                <a:gd name="T85" fmla="*/ 503 h 618"/>
                <a:gd name="T86" fmla="*/ 116 w 688"/>
                <a:gd name="T87" fmla="*/ 530 h 618"/>
                <a:gd name="T88" fmla="*/ 131 w 688"/>
                <a:gd name="T89" fmla="*/ 554 h 618"/>
                <a:gd name="T90" fmla="*/ 148 w 688"/>
                <a:gd name="T91" fmla="*/ 577 h 618"/>
                <a:gd name="T92" fmla="*/ 169 w 688"/>
                <a:gd name="T93" fmla="*/ 600 h 618"/>
                <a:gd name="T94" fmla="*/ 161 w 688"/>
                <a:gd name="T95" fmla="*/ 610 h 618"/>
                <a:gd name="T96" fmla="*/ 146 w 688"/>
                <a:gd name="T97" fmla="*/ 616 h 618"/>
                <a:gd name="T98" fmla="*/ 116 w 688"/>
                <a:gd name="T99" fmla="*/ 618 h 61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88"/>
                <a:gd name="T151" fmla="*/ 0 h 618"/>
                <a:gd name="T152" fmla="*/ 688 w 688"/>
                <a:gd name="T153" fmla="*/ 618 h 61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88" h="618">
                  <a:moveTo>
                    <a:pt x="116" y="618"/>
                  </a:moveTo>
                  <a:lnTo>
                    <a:pt x="91" y="595"/>
                  </a:lnTo>
                  <a:lnTo>
                    <a:pt x="68" y="570"/>
                  </a:lnTo>
                  <a:lnTo>
                    <a:pt x="47" y="541"/>
                  </a:lnTo>
                  <a:lnTo>
                    <a:pt x="30" y="510"/>
                  </a:lnTo>
                  <a:lnTo>
                    <a:pt x="16" y="476"/>
                  </a:lnTo>
                  <a:lnTo>
                    <a:pt x="7" y="442"/>
                  </a:lnTo>
                  <a:lnTo>
                    <a:pt x="1" y="406"/>
                  </a:lnTo>
                  <a:lnTo>
                    <a:pt x="0" y="368"/>
                  </a:lnTo>
                  <a:lnTo>
                    <a:pt x="3" y="345"/>
                  </a:lnTo>
                  <a:lnTo>
                    <a:pt x="8" y="323"/>
                  </a:lnTo>
                  <a:lnTo>
                    <a:pt x="13" y="302"/>
                  </a:lnTo>
                  <a:lnTo>
                    <a:pt x="22" y="283"/>
                  </a:lnTo>
                  <a:lnTo>
                    <a:pt x="31" y="263"/>
                  </a:lnTo>
                  <a:lnTo>
                    <a:pt x="41" y="245"/>
                  </a:lnTo>
                  <a:lnTo>
                    <a:pt x="53" y="226"/>
                  </a:lnTo>
                  <a:lnTo>
                    <a:pt x="65" y="210"/>
                  </a:lnTo>
                  <a:lnTo>
                    <a:pt x="78" y="193"/>
                  </a:lnTo>
                  <a:lnTo>
                    <a:pt x="93" y="178"/>
                  </a:lnTo>
                  <a:lnTo>
                    <a:pt x="107" y="163"/>
                  </a:lnTo>
                  <a:lnTo>
                    <a:pt x="123" y="148"/>
                  </a:lnTo>
                  <a:lnTo>
                    <a:pt x="139" y="135"/>
                  </a:lnTo>
                  <a:lnTo>
                    <a:pt x="155" y="121"/>
                  </a:lnTo>
                  <a:lnTo>
                    <a:pt x="172" y="109"/>
                  </a:lnTo>
                  <a:lnTo>
                    <a:pt x="190" y="97"/>
                  </a:lnTo>
                  <a:lnTo>
                    <a:pt x="217" y="83"/>
                  </a:lnTo>
                  <a:lnTo>
                    <a:pt x="246" y="71"/>
                  </a:lnTo>
                  <a:lnTo>
                    <a:pt x="275" y="59"/>
                  </a:lnTo>
                  <a:lnTo>
                    <a:pt x="306" y="49"/>
                  </a:lnTo>
                  <a:lnTo>
                    <a:pt x="337" y="40"/>
                  </a:lnTo>
                  <a:lnTo>
                    <a:pt x="368" y="32"/>
                  </a:lnTo>
                  <a:lnTo>
                    <a:pt x="400" y="25"/>
                  </a:lnTo>
                  <a:lnTo>
                    <a:pt x="433" y="19"/>
                  </a:lnTo>
                  <a:lnTo>
                    <a:pt x="465" y="14"/>
                  </a:lnTo>
                  <a:lnTo>
                    <a:pt x="497" y="10"/>
                  </a:lnTo>
                  <a:lnTo>
                    <a:pt x="530" y="7"/>
                  </a:lnTo>
                  <a:lnTo>
                    <a:pt x="563" y="4"/>
                  </a:lnTo>
                  <a:lnTo>
                    <a:pt x="595" y="3"/>
                  </a:lnTo>
                  <a:lnTo>
                    <a:pt x="626" y="2"/>
                  </a:lnTo>
                  <a:lnTo>
                    <a:pt x="657" y="0"/>
                  </a:lnTo>
                  <a:lnTo>
                    <a:pt x="688" y="0"/>
                  </a:lnTo>
                  <a:lnTo>
                    <a:pt x="686" y="5"/>
                  </a:lnTo>
                  <a:lnTo>
                    <a:pt x="681" y="19"/>
                  </a:lnTo>
                  <a:lnTo>
                    <a:pt x="677" y="35"/>
                  </a:lnTo>
                  <a:lnTo>
                    <a:pt x="671" y="50"/>
                  </a:lnTo>
                  <a:lnTo>
                    <a:pt x="664" y="65"/>
                  </a:lnTo>
                  <a:lnTo>
                    <a:pt x="650" y="67"/>
                  </a:lnTo>
                  <a:lnTo>
                    <a:pt x="638" y="68"/>
                  </a:lnTo>
                  <a:lnTo>
                    <a:pt x="624" y="70"/>
                  </a:lnTo>
                  <a:lnTo>
                    <a:pt x="611" y="71"/>
                  </a:lnTo>
                  <a:lnTo>
                    <a:pt x="597" y="71"/>
                  </a:lnTo>
                  <a:lnTo>
                    <a:pt x="585" y="72"/>
                  </a:lnTo>
                  <a:lnTo>
                    <a:pt x="571" y="72"/>
                  </a:lnTo>
                  <a:lnTo>
                    <a:pt x="557" y="72"/>
                  </a:lnTo>
                  <a:lnTo>
                    <a:pt x="544" y="73"/>
                  </a:lnTo>
                  <a:lnTo>
                    <a:pt x="530" y="73"/>
                  </a:lnTo>
                  <a:lnTo>
                    <a:pt x="518" y="74"/>
                  </a:lnTo>
                  <a:lnTo>
                    <a:pt x="504" y="75"/>
                  </a:lnTo>
                  <a:lnTo>
                    <a:pt x="490" y="78"/>
                  </a:lnTo>
                  <a:lnTo>
                    <a:pt x="478" y="80"/>
                  </a:lnTo>
                  <a:lnTo>
                    <a:pt x="464" y="82"/>
                  </a:lnTo>
                  <a:lnTo>
                    <a:pt x="450" y="86"/>
                  </a:lnTo>
                  <a:lnTo>
                    <a:pt x="425" y="91"/>
                  </a:lnTo>
                  <a:lnTo>
                    <a:pt x="400" y="97"/>
                  </a:lnTo>
                  <a:lnTo>
                    <a:pt x="377" y="104"/>
                  </a:lnTo>
                  <a:lnTo>
                    <a:pt x="354" y="111"/>
                  </a:lnTo>
                  <a:lnTo>
                    <a:pt x="331" y="119"/>
                  </a:lnTo>
                  <a:lnTo>
                    <a:pt x="311" y="127"/>
                  </a:lnTo>
                  <a:lnTo>
                    <a:pt x="289" y="135"/>
                  </a:lnTo>
                  <a:lnTo>
                    <a:pt x="269" y="144"/>
                  </a:lnTo>
                  <a:lnTo>
                    <a:pt x="248" y="155"/>
                  </a:lnTo>
                  <a:lnTo>
                    <a:pt x="230" y="166"/>
                  </a:lnTo>
                  <a:lnTo>
                    <a:pt x="212" y="178"/>
                  </a:lnTo>
                  <a:lnTo>
                    <a:pt x="193" y="191"/>
                  </a:lnTo>
                  <a:lnTo>
                    <a:pt x="176" y="203"/>
                  </a:lnTo>
                  <a:lnTo>
                    <a:pt x="160" y="218"/>
                  </a:lnTo>
                  <a:lnTo>
                    <a:pt x="144" y="233"/>
                  </a:lnTo>
                  <a:lnTo>
                    <a:pt x="129" y="249"/>
                  </a:lnTo>
                  <a:lnTo>
                    <a:pt x="111" y="275"/>
                  </a:lnTo>
                  <a:lnTo>
                    <a:pt x="99" y="305"/>
                  </a:lnTo>
                  <a:lnTo>
                    <a:pt x="88" y="336"/>
                  </a:lnTo>
                  <a:lnTo>
                    <a:pt x="84" y="368"/>
                  </a:lnTo>
                  <a:lnTo>
                    <a:pt x="81" y="403"/>
                  </a:lnTo>
                  <a:lnTo>
                    <a:pt x="85" y="436"/>
                  </a:lnTo>
                  <a:lnTo>
                    <a:pt x="92" y="471"/>
                  </a:lnTo>
                  <a:lnTo>
                    <a:pt x="103" y="503"/>
                  </a:lnTo>
                  <a:lnTo>
                    <a:pt x="109" y="517"/>
                  </a:lnTo>
                  <a:lnTo>
                    <a:pt x="116" y="530"/>
                  </a:lnTo>
                  <a:lnTo>
                    <a:pt x="123" y="542"/>
                  </a:lnTo>
                  <a:lnTo>
                    <a:pt x="131" y="554"/>
                  </a:lnTo>
                  <a:lnTo>
                    <a:pt x="139" y="565"/>
                  </a:lnTo>
                  <a:lnTo>
                    <a:pt x="148" y="577"/>
                  </a:lnTo>
                  <a:lnTo>
                    <a:pt x="159" y="588"/>
                  </a:lnTo>
                  <a:lnTo>
                    <a:pt x="169" y="600"/>
                  </a:lnTo>
                  <a:lnTo>
                    <a:pt x="167" y="607"/>
                  </a:lnTo>
                  <a:lnTo>
                    <a:pt x="161" y="610"/>
                  </a:lnTo>
                  <a:lnTo>
                    <a:pt x="154" y="614"/>
                  </a:lnTo>
                  <a:lnTo>
                    <a:pt x="146" y="616"/>
                  </a:lnTo>
                  <a:lnTo>
                    <a:pt x="138" y="618"/>
                  </a:lnTo>
                  <a:lnTo>
                    <a:pt x="116" y="618"/>
                  </a:lnTo>
                  <a:close/>
                </a:path>
              </a:pathLst>
            </a:custGeom>
            <a:solidFill>
              <a:srgbClr val="66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42" name="Freeform 1033"/>
            <p:cNvSpPr>
              <a:spLocks/>
            </p:cNvSpPr>
            <p:nvPr/>
          </p:nvSpPr>
          <p:spPr bwMode="auto">
            <a:xfrm>
              <a:off x="2894" y="2194"/>
              <a:ext cx="157" cy="54"/>
            </a:xfrm>
            <a:custGeom>
              <a:avLst/>
              <a:gdLst>
                <a:gd name="T0" fmla="*/ 32 w 315"/>
                <a:gd name="T1" fmla="*/ 109 h 109"/>
                <a:gd name="T2" fmla="*/ 24 w 315"/>
                <a:gd name="T3" fmla="*/ 103 h 109"/>
                <a:gd name="T4" fmla="*/ 19 w 315"/>
                <a:gd name="T5" fmla="*/ 90 h 109"/>
                <a:gd name="T6" fmla="*/ 13 w 315"/>
                <a:gd name="T7" fmla="*/ 76 h 109"/>
                <a:gd name="T8" fmla="*/ 7 w 315"/>
                <a:gd name="T9" fmla="*/ 61 h 109"/>
                <a:gd name="T10" fmla="*/ 1 w 315"/>
                <a:gd name="T11" fmla="*/ 46 h 109"/>
                <a:gd name="T12" fmla="*/ 1 w 315"/>
                <a:gd name="T13" fmla="*/ 37 h 109"/>
                <a:gd name="T14" fmla="*/ 1 w 315"/>
                <a:gd name="T15" fmla="*/ 28 h 109"/>
                <a:gd name="T16" fmla="*/ 0 w 315"/>
                <a:gd name="T17" fmla="*/ 19 h 109"/>
                <a:gd name="T18" fmla="*/ 0 w 315"/>
                <a:gd name="T19" fmla="*/ 9 h 109"/>
                <a:gd name="T20" fmla="*/ 19 w 315"/>
                <a:gd name="T21" fmla="*/ 9 h 109"/>
                <a:gd name="T22" fmla="*/ 37 w 315"/>
                <a:gd name="T23" fmla="*/ 8 h 109"/>
                <a:gd name="T24" fmla="*/ 54 w 315"/>
                <a:gd name="T25" fmla="*/ 7 h 109"/>
                <a:gd name="T26" fmla="*/ 73 w 315"/>
                <a:gd name="T27" fmla="*/ 6 h 109"/>
                <a:gd name="T28" fmla="*/ 91 w 315"/>
                <a:gd name="T29" fmla="*/ 5 h 109"/>
                <a:gd name="T30" fmla="*/ 110 w 315"/>
                <a:gd name="T31" fmla="*/ 4 h 109"/>
                <a:gd name="T32" fmla="*/ 128 w 315"/>
                <a:gd name="T33" fmla="*/ 2 h 109"/>
                <a:gd name="T34" fmla="*/ 146 w 315"/>
                <a:gd name="T35" fmla="*/ 1 h 109"/>
                <a:gd name="T36" fmla="*/ 165 w 315"/>
                <a:gd name="T37" fmla="*/ 1 h 109"/>
                <a:gd name="T38" fmla="*/ 183 w 315"/>
                <a:gd name="T39" fmla="*/ 0 h 109"/>
                <a:gd name="T40" fmla="*/ 202 w 315"/>
                <a:gd name="T41" fmla="*/ 0 h 109"/>
                <a:gd name="T42" fmla="*/ 220 w 315"/>
                <a:gd name="T43" fmla="*/ 1 h 109"/>
                <a:gd name="T44" fmla="*/ 239 w 315"/>
                <a:gd name="T45" fmla="*/ 1 h 109"/>
                <a:gd name="T46" fmla="*/ 256 w 315"/>
                <a:gd name="T47" fmla="*/ 2 h 109"/>
                <a:gd name="T48" fmla="*/ 274 w 315"/>
                <a:gd name="T49" fmla="*/ 5 h 109"/>
                <a:gd name="T50" fmla="*/ 293 w 315"/>
                <a:gd name="T51" fmla="*/ 7 h 109"/>
                <a:gd name="T52" fmla="*/ 301 w 315"/>
                <a:gd name="T53" fmla="*/ 16 h 109"/>
                <a:gd name="T54" fmla="*/ 309 w 315"/>
                <a:gd name="T55" fmla="*/ 26 h 109"/>
                <a:gd name="T56" fmla="*/ 313 w 315"/>
                <a:gd name="T57" fmla="*/ 37 h 109"/>
                <a:gd name="T58" fmla="*/ 315 w 315"/>
                <a:gd name="T59" fmla="*/ 50 h 109"/>
                <a:gd name="T60" fmla="*/ 300 w 315"/>
                <a:gd name="T61" fmla="*/ 58 h 109"/>
                <a:gd name="T62" fmla="*/ 283 w 315"/>
                <a:gd name="T63" fmla="*/ 65 h 109"/>
                <a:gd name="T64" fmla="*/ 266 w 315"/>
                <a:gd name="T65" fmla="*/ 70 h 109"/>
                <a:gd name="T66" fmla="*/ 249 w 315"/>
                <a:gd name="T67" fmla="*/ 76 h 109"/>
                <a:gd name="T68" fmla="*/ 230 w 315"/>
                <a:gd name="T69" fmla="*/ 81 h 109"/>
                <a:gd name="T70" fmla="*/ 212 w 315"/>
                <a:gd name="T71" fmla="*/ 83 h 109"/>
                <a:gd name="T72" fmla="*/ 194 w 315"/>
                <a:gd name="T73" fmla="*/ 84 h 109"/>
                <a:gd name="T74" fmla="*/ 175 w 315"/>
                <a:gd name="T75" fmla="*/ 83 h 109"/>
                <a:gd name="T76" fmla="*/ 171 w 315"/>
                <a:gd name="T77" fmla="*/ 81 h 109"/>
                <a:gd name="T78" fmla="*/ 165 w 315"/>
                <a:gd name="T79" fmla="*/ 79 h 109"/>
                <a:gd name="T80" fmla="*/ 160 w 315"/>
                <a:gd name="T81" fmla="*/ 76 h 109"/>
                <a:gd name="T82" fmla="*/ 154 w 315"/>
                <a:gd name="T83" fmla="*/ 74 h 109"/>
                <a:gd name="T84" fmla="*/ 150 w 315"/>
                <a:gd name="T85" fmla="*/ 74 h 109"/>
                <a:gd name="T86" fmla="*/ 146 w 315"/>
                <a:gd name="T87" fmla="*/ 74 h 109"/>
                <a:gd name="T88" fmla="*/ 142 w 315"/>
                <a:gd name="T89" fmla="*/ 74 h 109"/>
                <a:gd name="T90" fmla="*/ 137 w 315"/>
                <a:gd name="T91" fmla="*/ 74 h 109"/>
                <a:gd name="T92" fmla="*/ 133 w 315"/>
                <a:gd name="T93" fmla="*/ 74 h 109"/>
                <a:gd name="T94" fmla="*/ 128 w 315"/>
                <a:gd name="T95" fmla="*/ 75 h 109"/>
                <a:gd name="T96" fmla="*/ 123 w 315"/>
                <a:gd name="T97" fmla="*/ 76 h 109"/>
                <a:gd name="T98" fmla="*/ 119 w 315"/>
                <a:gd name="T99" fmla="*/ 77 h 109"/>
                <a:gd name="T100" fmla="*/ 116 w 315"/>
                <a:gd name="T101" fmla="*/ 81 h 109"/>
                <a:gd name="T102" fmla="*/ 115 w 315"/>
                <a:gd name="T103" fmla="*/ 85 h 109"/>
                <a:gd name="T104" fmla="*/ 114 w 315"/>
                <a:gd name="T105" fmla="*/ 91 h 109"/>
                <a:gd name="T106" fmla="*/ 112 w 315"/>
                <a:gd name="T107" fmla="*/ 97 h 109"/>
                <a:gd name="T108" fmla="*/ 106 w 315"/>
                <a:gd name="T109" fmla="*/ 103 h 109"/>
                <a:gd name="T110" fmla="*/ 97 w 315"/>
                <a:gd name="T111" fmla="*/ 105 h 109"/>
                <a:gd name="T112" fmla="*/ 88 w 315"/>
                <a:gd name="T113" fmla="*/ 106 h 109"/>
                <a:gd name="T114" fmla="*/ 78 w 315"/>
                <a:gd name="T115" fmla="*/ 106 h 109"/>
                <a:gd name="T116" fmla="*/ 69 w 315"/>
                <a:gd name="T117" fmla="*/ 107 h 109"/>
                <a:gd name="T118" fmla="*/ 60 w 315"/>
                <a:gd name="T119" fmla="*/ 107 h 109"/>
                <a:gd name="T120" fmla="*/ 51 w 315"/>
                <a:gd name="T121" fmla="*/ 107 h 109"/>
                <a:gd name="T122" fmla="*/ 42 w 315"/>
                <a:gd name="T123" fmla="*/ 107 h 109"/>
                <a:gd name="T124" fmla="*/ 32 w 315"/>
                <a:gd name="T125" fmla="*/ 109 h 10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315"/>
                <a:gd name="T190" fmla="*/ 0 h 109"/>
                <a:gd name="T191" fmla="*/ 315 w 315"/>
                <a:gd name="T192" fmla="*/ 109 h 10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315" h="109">
                  <a:moveTo>
                    <a:pt x="32" y="109"/>
                  </a:moveTo>
                  <a:lnTo>
                    <a:pt x="24" y="103"/>
                  </a:lnTo>
                  <a:lnTo>
                    <a:pt x="19" y="90"/>
                  </a:lnTo>
                  <a:lnTo>
                    <a:pt x="13" y="76"/>
                  </a:lnTo>
                  <a:lnTo>
                    <a:pt x="7" y="61"/>
                  </a:lnTo>
                  <a:lnTo>
                    <a:pt x="1" y="46"/>
                  </a:lnTo>
                  <a:lnTo>
                    <a:pt x="1" y="37"/>
                  </a:lnTo>
                  <a:lnTo>
                    <a:pt x="1" y="28"/>
                  </a:lnTo>
                  <a:lnTo>
                    <a:pt x="0" y="19"/>
                  </a:lnTo>
                  <a:lnTo>
                    <a:pt x="0" y="9"/>
                  </a:lnTo>
                  <a:lnTo>
                    <a:pt x="19" y="9"/>
                  </a:lnTo>
                  <a:lnTo>
                    <a:pt x="37" y="8"/>
                  </a:lnTo>
                  <a:lnTo>
                    <a:pt x="54" y="7"/>
                  </a:lnTo>
                  <a:lnTo>
                    <a:pt x="73" y="6"/>
                  </a:lnTo>
                  <a:lnTo>
                    <a:pt x="91" y="5"/>
                  </a:lnTo>
                  <a:lnTo>
                    <a:pt x="110" y="4"/>
                  </a:lnTo>
                  <a:lnTo>
                    <a:pt x="128" y="2"/>
                  </a:lnTo>
                  <a:lnTo>
                    <a:pt x="146" y="1"/>
                  </a:lnTo>
                  <a:lnTo>
                    <a:pt x="165" y="1"/>
                  </a:lnTo>
                  <a:lnTo>
                    <a:pt x="183" y="0"/>
                  </a:lnTo>
                  <a:lnTo>
                    <a:pt x="202" y="0"/>
                  </a:lnTo>
                  <a:lnTo>
                    <a:pt x="220" y="1"/>
                  </a:lnTo>
                  <a:lnTo>
                    <a:pt x="239" y="1"/>
                  </a:lnTo>
                  <a:lnTo>
                    <a:pt x="256" y="2"/>
                  </a:lnTo>
                  <a:lnTo>
                    <a:pt x="274" y="5"/>
                  </a:lnTo>
                  <a:lnTo>
                    <a:pt x="293" y="7"/>
                  </a:lnTo>
                  <a:lnTo>
                    <a:pt x="301" y="16"/>
                  </a:lnTo>
                  <a:lnTo>
                    <a:pt x="309" y="26"/>
                  </a:lnTo>
                  <a:lnTo>
                    <a:pt x="313" y="37"/>
                  </a:lnTo>
                  <a:lnTo>
                    <a:pt x="315" y="50"/>
                  </a:lnTo>
                  <a:lnTo>
                    <a:pt x="300" y="58"/>
                  </a:lnTo>
                  <a:lnTo>
                    <a:pt x="283" y="65"/>
                  </a:lnTo>
                  <a:lnTo>
                    <a:pt x="266" y="70"/>
                  </a:lnTo>
                  <a:lnTo>
                    <a:pt x="249" y="76"/>
                  </a:lnTo>
                  <a:lnTo>
                    <a:pt x="230" y="81"/>
                  </a:lnTo>
                  <a:lnTo>
                    <a:pt x="212" y="83"/>
                  </a:lnTo>
                  <a:lnTo>
                    <a:pt x="194" y="84"/>
                  </a:lnTo>
                  <a:lnTo>
                    <a:pt x="175" y="83"/>
                  </a:lnTo>
                  <a:lnTo>
                    <a:pt x="171" y="81"/>
                  </a:lnTo>
                  <a:lnTo>
                    <a:pt x="165" y="79"/>
                  </a:lnTo>
                  <a:lnTo>
                    <a:pt x="160" y="76"/>
                  </a:lnTo>
                  <a:lnTo>
                    <a:pt x="154" y="74"/>
                  </a:lnTo>
                  <a:lnTo>
                    <a:pt x="150" y="74"/>
                  </a:lnTo>
                  <a:lnTo>
                    <a:pt x="146" y="74"/>
                  </a:lnTo>
                  <a:lnTo>
                    <a:pt x="142" y="74"/>
                  </a:lnTo>
                  <a:lnTo>
                    <a:pt x="137" y="74"/>
                  </a:lnTo>
                  <a:lnTo>
                    <a:pt x="133" y="74"/>
                  </a:lnTo>
                  <a:lnTo>
                    <a:pt x="128" y="75"/>
                  </a:lnTo>
                  <a:lnTo>
                    <a:pt x="123" y="76"/>
                  </a:lnTo>
                  <a:lnTo>
                    <a:pt x="119" y="77"/>
                  </a:lnTo>
                  <a:lnTo>
                    <a:pt x="116" y="81"/>
                  </a:lnTo>
                  <a:lnTo>
                    <a:pt x="115" y="85"/>
                  </a:lnTo>
                  <a:lnTo>
                    <a:pt x="114" y="91"/>
                  </a:lnTo>
                  <a:lnTo>
                    <a:pt x="112" y="97"/>
                  </a:lnTo>
                  <a:lnTo>
                    <a:pt x="106" y="103"/>
                  </a:lnTo>
                  <a:lnTo>
                    <a:pt x="97" y="105"/>
                  </a:lnTo>
                  <a:lnTo>
                    <a:pt x="88" y="106"/>
                  </a:lnTo>
                  <a:lnTo>
                    <a:pt x="78" y="106"/>
                  </a:lnTo>
                  <a:lnTo>
                    <a:pt x="69" y="107"/>
                  </a:lnTo>
                  <a:lnTo>
                    <a:pt x="60" y="107"/>
                  </a:lnTo>
                  <a:lnTo>
                    <a:pt x="51" y="107"/>
                  </a:lnTo>
                  <a:lnTo>
                    <a:pt x="42" y="107"/>
                  </a:lnTo>
                  <a:lnTo>
                    <a:pt x="32" y="109"/>
                  </a:lnTo>
                  <a:close/>
                </a:path>
              </a:pathLst>
            </a:custGeom>
            <a:solidFill>
              <a:srgbClr val="21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43" name="Freeform 1034"/>
            <p:cNvSpPr>
              <a:spLocks/>
            </p:cNvSpPr>
            <p:nvPr/>
          </p:nvSpPr>
          <p:spPr bwMode="auto">
            <a:xfrm>
              <a:off x="2530" y="2112"/>
              <a:ext cx="47" cy="117"/>
            </a:xfrm>
            <a:custGeom>
              <a:avLst/>
              <a:gdLst>
                <a:gd name="T0" fmla="*/ 56 w 96"/>
                <a:gd name="T1" fmla="*/ 232 h 232"/>
                <a:gd name="T2" fmla="*/ 50 w 96"/>
                <a:gd name="T3" fmla="*/ 231 h 232"/>
                <a:gd name="T4" fmla="*/ 43 w 96"/>
                <a:gd name="T5" fmla="*/ 231 h 232"/>
                <a:gd name="T6" fmla="*/ 37 w 96"/>
                <a:gd name="T7" fmla="*/ 230 h 232"/>
                <a:gd name="T8" fmla="*/ 31 w 96"/>
                <a:gd name="T9" fmla="*/ 227 h 232"/>
                <a:gd name="T10" fmla="*/ 28 w 96"/>
                <a:gd name="T11" fmla="*/ 221 h 232"/>
                <a:gd name="T12" fmla="*/ 24 w 96"/>
                <a:gd name="T13" fmla="*/ 214 h 232"/>
                <a:gd name="T14" fmla="*/ 21 w 96"/>
                <a:gd name="T15" fmla="*/ 207 h 232"/>
                <a:gd name="T16" fmla="*/ 18 w 96"/>
                <a:gd name="T17" fmla="*/ 199 h 232"/>
                <a:gd name="T18" fmla="*/ 19 w 96"/>
                <a:gd name="T19" fmla="*/ 194 h 232"/>
                <a:gd name="T20" fmla="*/ 18 w 96"/>
                <a:gd name="T21" fmla="*/ 191 h 232"/>
                <a:gd name="T22" fmla="*/ 15 w 96"/>
                <a:gd name="T23" fmla="*/ 186 h 232"/>
                <a:gd name="T24" fmla="*/ 13 w 96"/>
                <a:gd name="T25" fmla="*/ 183 h 232"/>
                <a:gd name="T26" fmla="*/ 6 w 96"/>
                <a:gd name="T27" fmla="*/ 139 h 232"/>
                <a:gd name="T28" fmla="*/ 0 w 96"/>
                <a:gd name="T29" fmla="*/ 93 h 232"/>
                <a:gd name="T30" fmla="*/ 1 w 96"/>
                <a:gd name="T31" fmla="*/ 48 h 232"/>
                <a:gd name="T32" fmla="*/ 13 w 96"/>
                <a:gd name="T33" fmla="*/ 5 h 232"/>
                <a:gd name="T34" fmla="*/ 22 w 96"/>
                <a:gd name="T35" fmla="*/ 3 h 232"/>
                <a:gd name="T36" fmla="*/ 33 w 96"/>
                <a:gd name="T37" fmla="*/ 2 h 232"/>
                <a:gd name="T38" fmla="*/ 43 w 96"/>
                <a:gd name="T39" fmla="*/ 1 h 232"/>
                <a:gd name="T40" fmla="*/ 52 w 96"/>
                <a:gd name="T41" fmla="*/ 0 h 232"/>
                <a:gd name="T42" fmla="*/ 62 w 96"/>
                <a:gd name="T43" fmla="*/ 1 h 232"/>
                <a:gd name="T44" fmla="*/ 73 w 96"/>
                <a:gd name="T45" fmla="*/ 2 h 232"/>
                <a:gd name="T46" fmla="*/ 82 w 96"/>
                <a:gd name="T47" fmla="*/ 4 h 232"/>
                <a:gd name="T48" fmla="*/ 91 w 96"/>
                <a:gd name="T49" fmla="*/ 8 h 232"/>
                <a:gd name="T50" fmla="*/ 91 w 96"/>
                <a:gd name="T51" fmla="*/ 18 h 232"/>
                <a:gd name="T52" fmla="*/ 83 w 96"/>
                <a:gd name="T53" fmla="*/ 12 h 232"/>
                <a:gd name="T54" fmla="*/ 79 w 96"/>
                <a:gd name="T55" fmla="*/ 13 h 232"/>
                <a:gd name="T56" fmla="*/ 65 w 96"/>
                <a:gd name="T57" fmla="*/ 53 h 232"/>
                <a:gd name="T58" fmla="*/ 59 w 96"/>
                <a:gd name="T59" fmla="*/ 95 h 232"/>
                <a:gd name="T60" fmla="*/ 61 w 96"/>
                <a:gd name="T61" fmla="*/ 139 h 232"/>
                <a:gd name="T62" fmla="*/ 67 w 96"/>
                <a:gd name="T63" fmla="*/ 183 h 232"/>
                <a:gd name="T64" fmla="*/ 71 w 96"/>
                <a:gd name="T65" fmla="*/ 190 h 232"/>
                <a:gd name="T66" fmla="*/ 74 w 96"/>
                <a:gd name="T67" fmla="*/ 199 h 232"/>
                <a:gd name="T68" fmla="*/ 77 w 96"/>
                <a:gd name="T69" fmla="*/ 207 h 232"/>
                <a:gd name="T70" fmla="*/ 81 w 96"/>
                <a:gd name="T71" fmla="*/ 215 h 232"/>
                <a:gd name="T72" fmla="*/ 84 w 96"/>
                <a:gd name="T73" fmla="*/ 219 h 232"/>
                <a:gd name="T74" fmla="*/ 89 w 96"/>
                <a:gd name="T75" fmla="*/ 220 h 232"/>
                <a:gd name="T76" fmla="*/ 92 w 96"/>
                <a:gd name="T77" fmla="*/ 220 h 232"/>
                <a:gd name="T78" fmla="*/ 96 w 96"/>
                <a:gd name="T79" fmla="*/ 223 h 232"/>
                <a:gd name="T80" fmla="*/ 92 w 96"/>
                <a:gd name="T81" fmla="*/ 226 h 232"/>
                <a:gd name="T82" fmla="*/ 88 w 96"/>
                <a:gd name="T83" fmla="*/ 227 h 232"/>
                <a:gd name="T84" fmla="*/ 83 w 96"/>
                <a:gd name="T85" fmla="*/ 228 h 232"/>
                <a:gd name="T86" fmla="*/ 79 w 96"/>
                <a:gd name="T87" fmla="*/ 229 h 232"/>
                <a:gd name="T88" fmla="*/ 74 w 96"/>
                <a:gd name="T89" fmla="*/ 230 h 232"/>
                <a:gd name="T90" fmla="*/ 69 w 96"/>
                <a:gd name="T91" fmla="*/ 231 h 232"/>
                <a:gd name="T92" fmla="*/ 65 w 96"/>
                <a:gd name="T93" fmla="*/ 232 h 232"/>
                <a:gd name="T94" fmla="*/ 60 w 96"/>
                <a:gd name="T95" fmla="*/ 232 h 232"/>
                <a:gd name="T96" fmla="*/ 56 w 96"/>
                <a:gd name="T97" fmla="*/ 232 h 23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96"/>
                <a:gd name="T148" fmla="*/ 0 h 232"/>
                <a:gd name="T149" fmla="*/ 96 w 96"/>
                <a:gd name="T150" fmla="*/ 232 h 23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96" h="232">
                  <a:moveTo>
                    <a:pt x="56" y="232"/>
                  </a:moveTo>
                  <a:lnTo>
                    <a:pt x="50" y="231"/>
                  </a:lnTo>
                  <a:lnTo>
                    <a:pt x="43" y="231"/>
                  </a:lnTo>
                  <a:lnTo>
                    <a:pt x="37" y="230"/>
                  </a:lnTo>
                  <a:lnTo>
                    <a:pt x="31" y="227"/>
                  </a:lnTo>
                  <a:lnTo>
                    <a:pt x="28" y="221"/>
                  </a:lnTo>
                  <a:lnTo>
                    <a:pt x="24" y="214"/>
                  </a:lnTo>
                  <a:lnTo>
                    <a:pt x="21" y="207"/>
                  </a:lnTo>
                  <a:lnTo>
                    <a:pt x="18" y="199"/>
                  </a:lnTo>
                  <a:lnTo>
                    <a:pt x="19" y="194"/>
                  </a:lnTo>
                  <a:lnTo>
                    <a:pt x="18" y="191"/>
                  </a:lnTo>
                  <a:lnTo>
                    <a:pt x="15" y="186"/>
                  </a:lnTo>
                  <a:lnTo>
                    <a:pt x="13" y="183"/>
                  </a:lnTo>
                  <a:lnTo>
                    <a:pt x="6" y="139"/>
                  </a:lnTo>
                  <a:lnTo>
                    <a:pt x="0" y="93"/>
                  </a:lnTo>
                  <a:lnTo>
                    <a:pt x="1" y="48"/>
                  </a:lnTo>
                  <a:lnTo>
                    <a:pt x="13" y="5"/>
                  </a:lnTo>
                  <a:lnTo>
                    <a:pt x="22" y="3"/>
                  </a:lnTo>
                  <a:lnTo>
                    <a:pt x="33" y="2"/>
                  </a:lnTo>
                  <a:lnTo>
                    <a:pt x="43" y="1"/>
                  </a:lnTo>
                  <a:lnTo>
                    <a:pt x="52" y="0"/>
                  </a:lnTo>
                  <a:lnTo>
                    <a:pt x="62" y="1"/>
                  </a:lnTo>
                  <a:lnTo>
                    <a:pt x="73" y="2"/>
                  </a:lnTo>
                  <a:lnTo>
                    <a:pt x="82" y="4"/>
                  </a:lnTo>
                  <a:lnTo>
                    <a:pt x="91" y="8"/>
                  </a:lnTo>
                  <a:lnTo>
                    <a:pt x="91" y="18"/>
                  </a:lnTo>
                  <a:lnTo>
                    <a:pt x="83" y="12"/>
                  </a:lnTo>
                  <a:lnTo>
                    <a:pt x="79" y="13"/>
                  </a:lnTo>
                  <a:lnTo>
                    <a:pt x="65" y="53"/>
                  </a:lnTo>
                  <a:lnTo>
                    <a:pt x="59" y="95"/>
                  </a:lnTo>
                  <a:lnTo>
                    <a:pt x="61" y="139"/>
                  </a:lnTo>
                  <a:lnTo>
                    <a:pt x="67" y="183"/>
                  </a:lnTo>
                  <a:lnTo>
                    <a:pt x="71" y="190"/>
                  </a:lnTo>
                  <a:lnTo>
                    <a:pt x="74" y="199"/>
                  </a:lnTo>
                  <a:lnTo>
                    <a:pt x="77" y="207"/>
                  </a:lnTo>
                  <a:lnTo>
                    <a:pt x="81" y="215"/>
                  </a:lnTo>
                  <a:lnTo>
                    <a:pt x="84" y="219"/>
                  </a:lnTo>
                  <a:lnTo>
                    <a:pt x="89" y="220"/>
                  </a:lnTo>
                  <a:lnTo>
                    <a:pt x="92" y="220"/>
                  </a:lnTo>
                  <a:lnTo>
                    <a:pt x="96" y="223"/>
                  </a:lnTo>
                  <a:lnTo>
                    <a:pt x="92" y="226"/>
                  </a:lnTo>
                  <a:lnTo>
                    <a:pt x="88" y="227"/>
                  </a:lnTo>
                  <a:lnTo>
                    <a:pt x="83" y="228"/>
                  </a:lnTo>
                  <a:lnTo>
                    <a:pt x="79" y="229"/>
                  </a:lnTo>
                  <a:lnTo>
                    <a:pt x="74" y="230"/>
                  </a:lnTo>
                  <a:lnTo>
                    <a:pt x="69" y="231"/>
                  </a:lnTo>
                  <a:lnTo>
                    <a:pt x="65" y="232"/>
                  </a:lnTo>
                  <a:lnTo>
                    <a:pt x="60" y="232"/>
                  </a:lnTo>
                  <a:lnTo>
                    <a:pt x="56" y="232"/>
                  </a:lnTo>
                  <a:close/>
                </a:path>
              </a:pathLst>
            </a:custGeom>
            <a:solidFill>
              <a:srgbClr val="FF99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44" name="Freeform 1035"/>
            <p:cNvSpPr>
              <a:spLocks/>
            </p:cNvSpPr>
            <p:nvPr/>
          </p:nvSpPr>
          <p:spPr bwMode="auto">
            <a:xfrm>
              <a:off x="2565" y="2035"/>
              <a:ext cx="418" cy="176"/>
            </a:xfrm>
            <a:custGeom>
              <a:avLst/>
              <a:gdLst>
                <a:gd name="T0" fmla="*/ 0 w 836"/>
                <a:gd name="T1" fmla="*/ 272 h 353"/>
                <a:gd name="T2" fmla="*/ 17 w 836"/>
                <a:gd name="T3" fmla="*/ 187 h 353"/>
                <a:gd name="T4" fmla="*/ 45 w 836"/>
                <a:gd name="T5" fmla="*/ 183 h 353"/>
                <a:gd name="T6" fmla="*/ 73 w 836"/>
                <a:gd name="T7" fmla="*/ 180 h 353"/>
                <a:gd name="T8" fmla="*/ 88 w 836"/>
                <a:gd name="T9" fmla="*/ 166 h 353"/>
                <a:gd name="T10" fmla="*/ 98 w 836"/>
                <a:gd name="T11" fmla="*/ 152 h 353"/>
                <a:gd name="T12" fmla="*/ 114 w 836"/>
                <a:gd name="T13" fmla="*/ 153 h 353"/>
                <a:gd name="T14" fmla="*/ 145 w 836"/>
                <a:gd name="T15" fmla="*/ 115 h 353"/>
                <a:gd name="T16" fmla="*/ 190 w 836"/>
                <a:gd name="T17" fmla="*/ 62 h 353"/>
                <a:gd name="T18" fmla="*/ 246 w 836"/>
                <a:gd name="T19" fmla="*/ 22 h 353"/>
                <a:gd name="T20" fmla="*/ 297 w 836"/>
                <a:gd name="T21" fmla="*/ 51 h 353"/>
                <a:gd name="T22" fmla="*/ 353 w 836"/>
                <a:gd name="T23" fmla="*/ 69 h 353"/>
                <a:gd name="T24" fmla="*/ 414 w 836"/>
                <a:gd name="T25" fmla="*/ 80 h 353"/>
                <a:gd name="T26" fmla="*/ 476 w 836"/>
                <a:gd name="T27" fmla="*/ 81 h 353"/>
                <a:gd name="T28" fmla="*/ 536 w 836"/>
                <a:gd name="T29" fmla="*/ 74 h 353"/>
                <a:gd name="T30" fmla="*/ 566 w 836"/>
                <a:gd name="T31" fmla="*/ 65 h 353"/>
                <a:gd name="T32" fmla="*/ 581 w 836"/>
                <a:gd name="T33" fmla="*/ 51 h 353"/>
                <a:gd name="T34" fmla="*/ 600 w 836"/>
                <a:gd name="T35" fmla="*/ 25 h 353"/>
                <a:gd name="T36" fmla="*/ 624 w 836"/>
                <a:gd name="T37" fmla="*/ 5 h 353"/>
                <a:gd name="T38" fmla="*/ 676 w 836"/>
                <a:gd name="T39" fmla="*/ 2 h 353"/>
                <a:gd name="T40" fmla="*/ 739 w 836"/>
                <a:gd name="T41" fmla="*/ 20 h 353"/>
                <a:gd name="T42" fmla="*/ 792 w 836"/>
                <a:gd name="T43" fmla="*/ 52 h 353"/>
                <a:gd name="T44" fmla="*/ 820 w 836"/>
                <a:gd name="T45" fmla="*/ 96 h 353"/>
                <a:gd name="T46" fmla="*/ 836 w 836"/>
                <a:gd name="T47" fmla="*/ 150 h 353"/>
                <a:gd name="T48" fmla="*/ 830 w 836"/>
                <a:gd name="T49" fmla="*/ 191 h 353"/>
                <a:gd name="T50" fmla="*/ 768 w 836"/>
                <a:gd name="T51" fmla="*/ 217 h 353"/>
                <a:gd name="T52" fmla="*/ 699 w 836"/>
                <a:gd name="T53" fmla="*/ 228 h 353"/>
                <a:gd name="T54" fmla="*/ 650 w 836"/>
                <a:gd name="T55" fmla="*/ 216 h 353"/>
                <a:gd name="T56" fmla="*/ 645 w 836"/>
                <a:gd name="T57" fmla="*/ 194 h 353"/>
                <a:gd name="T58" fmla="*/ 639 w 836"/>
                <a:gd name="T59" fmla="*/ 179 h 353"/>
                <a:gd name="T60" fmla="*/ 625 w 836"/>
                <a:gd name="T61" fmla="*/ 173 h 353"/>
                <a:gd name="T62" fmla="*/ 616 w 836"/>
                <a:gd name="T63" fmla="*/ 159 h 353"/>
                <a:gd name="T64" fmla="*/ 580 w 836"/>
                <a:gd name="T65" fmla="*/ 158 h 353"/>
                <a:gd name="T66" fmla="*/ 544 w 836"/>
                <a:gd name="T67" fmla="*/ 157 h 353"/>
                <a:gd name="T68" fmla="*/ 510 w 836"/>
                <a:gd name="T69" fmla="*/ 157 h 353"/>
                <a:gd name="T70" fmla="*/ 474 w 836"/>
                <a:gd name="T71" fmla="*/ 157 h 353"/>
                <a:gd name="T72" fmla="*/ 438 w 836"/>
                <a:gd name="T73" fmla="*/ 157 h 353"/>
                <a:gd name="T74" fmla="*/ 449 w 836"/>
                <a:gd name="T75" fmla="*/ 148 h 353"/>
                <a:gd name="T76" fmla="*/ 465 w 836"/>
                <a:gd name="T77" fmla="*/ 140 h 353"/>
                <a:gd name="T78" fmla="*/ 480 w 836"/>
                <a:gd name="T79" fmla="*/ 130 h 353"/>
                <a:gd name="T80" fmla="*/ 423 w 836"/>
                <a:gd name="T81" fmla="*/ 149 h 353"/>
                <a:gd name="T82" fmla="*/ 345 w 836"/>
                <a:gd name="T83" fmla="*/ 203 h 353"/>
                <a:gd name="T84" fmla="*/ 269 w 836"/>
                <a:gd name="T85" fmla="*/ 264 h 353"/>
                <a:gd name="T86" fmla="*/ 187 w 836"/>
                <a:gd name="T87" fmla="*/ 318 h 353"/>
                <a:gd name="T88" fmla="*/ 94 w 836"/>
                <a:gd name="T89" fmla="*/ 349 h 353"/>
                <a:gd name="T90" fmla="*/ 15 w 836"/>
                <a:gd name="T91" fmla="*/ 351 h 35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36"/>
                <a:gd name="T139" fmla="*/ 0 h 353"/>
                <a:gd name="T140" fmla="*/ 836 w 836"/>
                <a:gd name="T141" fmla="*/ 353 h 353"/>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36" h="353">
                  <a:moveTo>
                    <a:pt x="15" y="351"/>
                  </a:moveTo>
                  <a:lnTo>
                    <a:pt x="4" y="313"/>
                  </a:lnTo>
                  <a:lnTo>
                    <a:pt x="0" y="272"/>
                  </a:lnTo>
                  <a:lnTo>
                    <a:pt x="2" y="231"/>
                  </a:lnTo>
                  <a:lnTo>
                    <a:pt x="9" y="190"/>
                  </a:lnTo>
                  <a:lnTo>
                    <a:pt x="17" y="187"/>
                  </a:lnTo>
                  <a:lnTo>
                    <a:pt x="26" y="185"/>
                  </a:lnTo>
                  <a:lnTo>
                    <a:pt x="35" y="183"/>
                  </a:lnTo>
                  <a:lnTo>
                    <a:pt x="45" y="183"/>
                  </a:lnTo>
                  <a:lnTo>
                    <a:pt x="54" y="182"/>
                  </a:lnTo>
                  <a:lnTo>
                    <a:pt x="63" y="182"/>
                  </a:lnTo>
                  <a:lnTo>
                    <a:pt x="73" y="180"/>
                  </a:lnTo>
                  <a:lnTo>
                    <a:pt x="83" y="178"/>
                  </a:lnTo>
                  <a:lnTo>
                    <a:pt x="85" y="172"/>
                  </a:lnTo>
                  <a:lnTo>
                    <a:pt x="88" y="166"/>
                  </a:lnTo>
                  <a:lnTo>
                    <a:pt x="91" y="162"/>
                  </a:lnTo>
                  <a:lnTo>
                    <a:pt x="93" y="156"/>
                  </a:lnTo>
                  <a:lnTo>
                    <a:pt x="98" y="152"/>
                  </a:lnTo>
                  <a:lnTo>
                    <a:pt x="102" y="150"/>
                  </a:lnTo>
                  <a:lnTo>
                    <a:pt x="108" y="150"/>
                  </a:lnTo>
                  <a:lnTo>
                    <a:pt x="114" y="153"/>
                  </a:lnTo>
                  <a:lnTo>
                    <a:pt x="121" y="151"/>
                  </a:lnTo>
                  <a:lnTo>
                    <a:pt x="132" y="134"/>
                  </a:lnTo>
                  <a:lnTo>
                    <a:pt x="145" y="115"/>
                  </a:lnTo>
                  <a:lnTo>
                    <a:pt x="159" y="97"/>
                  </a:lnTo>
                  <a:lnTo>
                    <a:pt x="174" y="80"/>
                  </a:lnTo>
                  <a:lnTo>
                    <a:pt x="190" y="62"/>
                  </a:lnTo>
                  <a:lnTo>
                    <a:pt x="207" y="46"/>
                  </a:lnTo>
                  <a:lnTo>
                    <a:pt x="227" y="34"/>
                  </a:lnTo>
                  <a:lnTo>
                    <a:pt x="246" y="22"/>
                  </a:lnTo>
                  <a:lnTo>
                    <a:pt x="262" y="32"/>
                  </a:lnTo>
                  <a:lnTo>
                    <a:pt x="278" y="43"/>
                  </a:lnTo>
                  <a:lnTo>
                    <a:pt x="297" y="51"/>
                  </a:lnTo>
                  <a:lnTo>
                    <a:pt x="315" y="58"/>
                  </a:lnTo>
                  <a:lnTo>
                    <a:pt x="334" y="65"/>
                  </a:lnTo>
                  <a:lnTo>
                    <a:pt x="353" y="69"/>
                  </a:lnTo>
                  <a:lnTo>
                    <a:pt x="373" y="74"/>
                  </a:lnTo>
                  <a:lnTo>
                    <a:pt x="393" y="77"/>
                  </a:lnTo>
                  <a:lnTo>
                    <a:pt x="414" y="80"/>
                  </a:lnTo>
                  <a:lnTo>
                    <a:pt x="435" y="81"/>
                  </a:lnTo>
                  <a:lnTo>
                    <a:pt x="456" y="82"/>
                  </a:lnTo>
                  <a:lnTo>
                    <a:pt x="476" y="81"/>
                  </a:lnTo>
                  <a:lnTo>
                    <a:pt x="497" y="80"/>
                  </a:lnTo>
                  <a:lnTo>
                    <a:pt x="517" y="77"/>
                  </a:lnTo>
                  <a:lnTo>
                    <a:pt x="536" y="74"/>
                  </a:lnTo>
                  <a:lnTo>
                    <a:pt x="556" y="70"/>
                  </a:lnTo>
                  <a:lnTo>
                    <a:pt x="560" y="67"/>
                  </a:lnTo>
                  <a:lnTo>
                    <a:pt x="566" y="65"/>
                  </a:lnTo>
                  <a:lnTo>
                    <a:pt x="571" y="62"/>
                  </a:lnTo>
                  <a:lnTo>
                    <a:pt x="577" y="59"/>
                  </a:lnTo>
                  <a:lnTo>
                    <a:pt x="581" y="51"/>
                  </a:lnTo>
                  <a:lnTo>
                    <a:pt x="587" y="43"/>
                  </a:lnTo>
                  <a:lnTo>
                    <a:pt x="593" y="34"/>
                  </a:lnTo>
                  <a:lnTo>
                    <a:pt x="600" y="25"/>
                  </a:lnTo>
                  <a:lnTo>
                    <a:pt x="607" y="17"/>
                  </a:lnTo>
                  <a:lnTo>
                    <a:pt x="615" y="11"/>
                  </a:lnTo>
                  <a:lnTo>
                    <a:pt x="624" y="5"/>
                  </a:lnTo>
                  <a:lnTo>
                    <a:pt x="633" y="0"/>
                  </a:lnTo>
                  <a:lnTo>
                    <a:pt x="654" y="0"/>
                  </a:lnTo>
                  <a:lnTo>
                    <a:pt x="676" y="2"/>
                  </a:lnTo>
                  <a:lnTo>
                    <a:pt x="697" y="7"/>
                  </a:lnTo>
                  <a:lnTo>
                    <a:pt x="719" y="12"/>
                  </a:lnTo>
                  <a:lnTo>
                    <a:pt x="739" y="20"/>
                  </a:lnTo>
                  <a:lnTo>
                    <a:pt x="759" y="29"/>
                  </a:lnTo>
                  <a:lnTo>
                    <a:pt x="777" y="39"/>
                  </a:lnTo>
                  <a:lnTo>
                    <a:pt x="792" y="52"/>
                  </a:lnTo>
                  <a:lnTo>
                    <a:pt x="801" y="65"/>
                  </a:lnTo>
                  <a:lnTo>
                    <a:pt x="810" y="80"/>
                  </a:lnTo>
                  <a:lnTo>
                    <a:pt x="820" y="96"/>
                  </a:lnTo>
                  <a:lnTo>
                    <a:pt x="826" y="113"/>
                  </a:lnTo>
                  <a:lnTo>
                    <a:pt x="832" y="132"/>
                  </a:lnTo>
                  <a:lnTo>
                    <a:pt x="836" y="150"/>
                  </a:lnTo>
                  <a:lnTo>
                    <a:pt x="836" y="168"/>
                  </a:lnTo>
                  <a:lnTo>
                    <a:pt x="833" y="188"/>
                  </a:lnTo>
                  <a:lnTo>
                    <a:pt x="830" y="191"/>
                  </a:lnTo>
                  <a:lnTo>
                    <a:pt x="810" y="202"/>
                  </a:lnTo>
                  <a:lnTo>
                    <a:pt x="791" y="210"/>
                  </a:lnTo>
                  <a:lnTo>
                    <a:pt x="768" y="217"/>
                  </a:lnTo>
                  <a:lnTo>
                    <a:pt x="746" y="223"/>
                  </a:lnTo>
                  <a:lnTo>
                    <a:pt x="722" y="226"/>
                  </a:lnTo>
                  <a:lnTo>
                    <a:pt x="699" y="228"/>
                  </a:lnTo>
                  <a:lnTo>
                    <a:pt x="674" y="228"/>
                  </a:lnTo>
                  <a:lnTo>
                    <a:pt x="651" y="226"/>
                  </a:lnTo>
                  <a:lnTo>
                    <a:pt x="650" y="216"/>
                  </a:lnTo>
                  <a:lnTo>
                    <a:pt x="646" y="208"/>
                  </a:lnTo>
                  <a:lnTo>
                    <a:pt x="645" y="201"/>
                  </a:lnTo>
                  <a:lnTo>
                    <a:pt x="645" y="194"/>
                  </a:lnTo>
                  <a:lnTo>
                    <a:pt x="647" y="188"/>
                  </a:lnTo>
                  <a:lnTo>
                    <a:pt x="642" y="181"/>
                  </a:lnTo>
                  <a:lnTo>
                    <a:pt x="639" y="179"/>
                  </a:lnTo>
                  <a:lnTo>
                    <a:pt x="635" y="177"/>
                  </a:lnTo>
                  <a:lnTo>
                    <a:pt x="630" y="175"/>
                  </a:lnTo>
                  <a:lnTo>
                    <a:pt x="625" y="173"/>
                  </a:lnTo>
                  <a:lnTo>
                    <a:pt x="630" y="167"/>
                  </a:lnTo>
                  <a:lnTo>
                    <a:pt x="627" y="160"/>
                  </a:lnTo>
                  <a:lnTo>
                    <a:pt x="616" y="159"/>
                  </a:lnTo>
                  <a:lnTo>
                    <a:pt x="603" y="159"/>
                  </a:lnTo>
                  <a:lnTo>
                    <a:pt x="592" y="158"/>
                  </a:lnTo>
                  <a:lnTo>
                    <a:pt x="580" y="158"/>
                  </a:lnTo>
                  <a:lnTo>
                    <a:pt x="569" y="158"/>
                  </a:lnTo>
                  <a:lnTo>
                    <a:pt x="556" y="157"/>
                  </a:lnTo>
                  <a:lnTo>
                    <a:pt x="544" y="157"/>
                  </a:lnTo>
                  <a:lnTo>
                    <a:pt x="533" y="157"/>
                  </a:lnTo>
                  <a:lnTo>
                    <a:pt x="521" y="157"/>
                  </a:lnTo>
                  <a:lnTo>
                    <a:pt x="510" y="157"/>
                  </a:lnTo>
                  <a:lnTo>
                    <a:pt x="497" y="157"/>
                  </a:lnTo>
                  <a:lnTo>
                    <a:pt x="486" y="157"/>
                  </a:lnTo>
                  <a:lnTo>
                    <a:pt x="474" y="157"/>
                  </a:lnTo>
                  <a:lnTo>
                    <a:pt x="463" y="157"/>
                  </a:lnTo>
                  <a:lnTo>
                    <a:pt x="450" y="157"/>
                  </a:lnTo>
                  <a:lnTo>
                    <a:pt x="438" y="157"/>
                  </a:lnTo>
                  <a:lnTo>
                    <a:pt x="440" y="153"/>
                  </a:lnTo>
                  <a:lnTo>
                    <a:pt x="444" y="150"/>
                  </a:lnTo>
                  <a:lnTo>
                    <a:pt x="449" y="148"/>
                  </a:lnTo>
                  <a:lnTo>
                    <a:pt x="455" y="145"/>
                  </a:lnTo>
                  <a:lnTo>
                    <a:pt x="459" y="142"/>
                  </a:lnTo>
                  <a:lnTo>
                    <a:pt x="465" y="140"/>
                  </a:lnTo>
                  <a:lnTo>
                    <a:pt x="469" y="137"/>
                  </a:lnTo>
                  <a:lnTo>
                    <a:pt x="475" y="134"/>
                  </a:lnTo>
                  <a:lnTo>
                    <a:pt x="480" y="130"/>
                  </a:lnTo>
                  <a:lnTo>
                    <a:pt x="480" y="123"/>
                  </a:lnTo>
                  <a:lnTo>
                    <a:pt x="451" y="135"/>
                  </a:lnTo>
                  <a:lnTo>
                    <a:pt x="423" y="149"/>
                  </a:lnTo>
                  <a:lnTo>
                    <a:pt x="397" y="165"/>
                  </a:lnTo>
                  <a:lnTo>
                    <a:pt x="372" y="183"/>
                  </a:lnTo>
                  <a:lnTo>
                    <a:pt x="345" y="203"/>
                  </a:lnTo>
                  <a:lnTo>
                    <a:pt x="321" y="224"/>
                  </a:lnTo>
                  <a:lnTo>
                    <a:pt x="294" y="243"/>
                  </a:lnTo>
                  <a:lnTo>
                    <a:pt x="269" y="264"/>
                  </a:lnTo>
                  <a:lnTo>
                    <a:pt x="243" y="284"/>
                  </a:lnTo>
                  <a:lnTo>
                    <a:pt x="216" y="302"/>
                  </a:lnTo>
                  <a:lnTo>
                    <a:pt x="187" y="318"/>
                  </a:lnTo>
                  <a:lnTo>
                    <a:pt x="159" y="332"/>
                  </a:lnTo>
                  <a:lnTo>
                    <a:pt x="127" y="343"/>
                  </a:lnTo>
                  <a:lnTo>
                    <a:pt x="94" y="349"/>
                  </a:lnTo>
                  <a:lnTo>
                    <a:pt x="58" y="353"/>
                  </a:lnTo>
                  <a:lnTo>
                    <a:pt x="22" y="351"/>
                  </a:lnTo>
                  <a:lnTo>
                    <a:pt x="15" y="351"/>
                  </a:lnTo>
                  <a:close/>
                </a:path>
              </a:pathLst>
            </a:cu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45" name="Freeform 1036"/>
            <p:cNvSpPr>
              <a:spLocks/>
            </p:cNvSpPr>
            <p:nvPr/>
          </p:nvSpPr>
          <p:spPr bwMode="auto">
            <a:xfrm>
              <a:off x="2879" y="2128"/>
              <a:ext cx="123" cy="65"/>
            </a:xfrm>
            <a:custGeom>
              <a:avLst/>
              <a:gdLst>
                <a:gd name="T0" fmla="*/ 47 w 247"/>
                <a:gd name="T1" fmla="*/ 130 h 130"/>
                <a:gd name="T2" fmla="*/ 39 w 247"/>
                <a:gd name="T3" fmla="*/ 129 h 130"/>
                <a:gd name="T4" fmla="*/ 31 w 247"/>
                <a:gd name="T5" fmla="*/ 129 h 130"/>
                <a:gd name="T6" fmla="*/ 23 w 247"/>
                <a:gd name="T7" fmla="*/ 128 h 130"/>
                <a:gd name="T8" fmla="*/ 15 w 247"/>
                <a:gd name="T9" fmla="*/ 125 h 130"/>
                <a:gd name="T10" fmla="*/ 10 w 247"/>
                <a:gd name="T11" fmla="*/ 121 h 130"/>
                <a:gd name="T12" fmla="*/ 6 w 247"/>
                <a:gd name="T13" fmla="*/ 100 h 130"/>
                <a:gd name="T14" fmla="*/ 1 w 247"/>
                <a:gd name="T15" fmla="*/ 78 h 130"/>
                <a:gd name="T16" fmla="*/ 0 w 247"/>
                <a:gd name="T17" fmla="*/ 56 h 130"/>
                <a:gd name="T18" fmla="*/ 7 w 247"/>
                <a:gd name="T19" fmla="*/ 37 h 130"/>
                <a:gd name="T20" fmla="*/ 15 w 247"/>
                <a:gd name="T21" fmla="*/ 39 h 130"/>
                <a:gd name="T22" fmla="*/ 10 w 247"/>
                <a:gd name="T23" fmla="*/ 45 h 130"/>
                <a:gd name="T24" fmla="*/ 15 w 247"/>
                <a:gd name="T25" fmla="*/ 50 h 130"/>
                <a:gd name="T26" fmla="*/ 28 w 247"/>
                <a:gd name="T27" fmla="*/ 52 h 130"/>
                <a:gd name="T28" fmla="*/ 42 w 247"/>
                <a:gd name="T29" fmla="*/ 53 h 130"/>
                <a:gd name="T30" fmla="*/ 55 w 247"/>
                <a:gd name="T31" fmla="*/ 53 h 130"/>
                <a:gd name="T32" fmla="*/ 69 w 247"/>
                <a:gd name="T33" fmla="*/ 53 h 130"/>
                <a:gd name="T34" fmla="*/ 83 w 247"/>
                <a:gd name="T35" fmla="*/ 52 h 130"/>
                <a:gd name="T36" fmla="*/ 98 w 247"/>
                <a:gd name="T37" fmla="*/ 50 h 130"/>
                <a:gd name="T38" fmla="*/ 112 w 247"/>
                <a:gd name="T39" fmla="*/ 48 h 130"/>
                <a:gd name="T40" fmla="*/ 126 w 247"/>
                <a:gd name="T41" fmla="*/ 46 h 130"/>
                <a:gd name="T42" fmla="*/ 139 w 247"/>
                <a:gd name="T43" fmla="*/ 42 h 130"/>
                <a:gd name="T44" fmla="*/ 153 w 247"/>
                <a:gd name="T45" fmla="*/ 38 h 130"/>
                <a:gd name="T46" fmla="*/ 166 w 247"/>
                <a:gd name="T47" fmla="*/ 33 h 130"/>
                <a:gd name="T48" fmla="*/ 180 w 247"/>
                <a:gd name="T49" fmla="*/ 27 h 130"/>
                <a:gd name="T50" fmla="*/ 191 w 247"/>
                <a:gd name="T51" fmla="*/ 22 h 130"/>
                <a:gd name="T52" fmla="*/ 204 w 247"/>
                <a:gd name="T53" fmla="*/ 15 h 130"/>
                <a:gd name="T54" fmla="*/ 215 w 247"/>
                <a:gd name="T55" fmla="*/ 8 h 130"/>
                <a:gd name="T56" fmla="*/ 226 w 247"/>
                <a:gd name="T57" fmla="*/ 0 h 130"/>
                <a:gd name="T58" fmla="*/ 232 w 247"/>
                <a:gd name="T59" fmla="*/ 4 h 130"/>
                <a:gd name="T60" fmla="*/ 237 w 247"/>
                <a:gd name="T61" fmla="*/ 19 h 130"/>
                <a:gd name="T62" fmla="*/ 241 w 247"/>
                <a:gd name="T63" fmla="*/ 37 h 130"/>
                <a:gd name="T64" fmla="*/ 244 w 247"/>
                <a:gd name="T65" fmla="*/ 55 h 130"/>
                <a:gd name="T66" fmla="*/ 247 w 247"/>
                <a:gd name="T67" fmla="*/ 72 h 130"/>
                <a:gd name="T68" fmla="*/ 235 w 247"/>
                <a:gd name="T69" fmla="*/ 83 h 130"/>
                <a:gd name="T70" fmla="*/ 223 w 247"/>
                <a:gd name="T71" fmla="*/ 92 h 130"/>
                <a:gd name="T72" fmla="*/ 211 w 247"/>
                <a:gd name="T73" fmla="*/ 99 h 130"/>
                <a:gd name="T74" fmla="*/ 197 w 247"/>
                <a:gd name="T75" fmla="*/ 106 h 130"/>
                <a:gd name="T76" fmla="*/ 182 w 247"/>
                <a:gd name="T77" fmla="*/ 110 h 130"/>
                <a:gd name="T78" fmla="*/ 167 w 247"/>
                <a:gd name="T79" fmla="*/ 116 h 130"/>
                <a:gd name="T80" fmla="*/ 152 w 247"/>
                <a:gd name="T81" fmla="*/ 121 h 130"/>
                <a:gd name="T82" fmla="*/ 137 w 247"/>
                <a:gd name="T83" fmla="*/ 125 h 130"/>
                <a:gd name="T84" fmla="*/ 126 w 247"/>
                <a:gd name="T85" fmla="*/ 127 h 130"/>
                <a:gd name="T86" fmla="*/ 115 w 247"/>
                <a:gd name="T87" fmla="*/ 128 h 130"/>
                <a:gd name="T88" fmla="*/ 104 w 247"/>
                <a:gd name="T89" fmla="*/ 128 h 130"/>
                <a:gd name="T90" fmla="*/ 92 w 247"/>
                <a:gd name="T91" fmla="*/ 129 h 130"/>
                <a:gd name="T92" fmla="*/ 82 w 247"/>
                <a:gd name="T93" fmla="*/ 130 h 130"/>
                <a:gd name="T94" fmla="*/ 70 w 247"/>
                <a:gd name="T95" fmla="*/ 130 h 130"/>
                <a:gd name="T96" fmla="*/ 59 w 247"/>
                <a:gd name="T97" fmla="*/ 130 h 130"/>
                <a:gd name="T98" fmla="*/ 47 w 247"/>
                <a:gd name="T99" fmla="*/ 130 h 13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47"/>
                <a:gd name="T151" fmla="*/ 0 h 130"/>
                <a:gd name="T152" fmla="*/ 247 w 247"/>
                <a:gd name="T153" fmla="*/ 130 h 13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47" h="130">
                  <a:moveTo>
                    <a:pt x="47" y="130"/>
                  </a:moveTo>
                  <a:lnTo>
                    <a:pt x="39" y="129"/>
                  </a:lnTo>
                  <a:lnTo>
                    <a:pt x="31" y="129"/>
                  </a:lnTo>
                  <a:lnTo>
                    <a:pt x="23" y="128"/>
                  </a:lnTo>
                  <a:lnTo>
                    <a:pt x="15" y="125"/>
                  </a:lnTo>
                  <a:lnTo>
                    <a:pt x="10" y="121"/>
                  </a:lnTo>
                  <a:lnTo>
                    <a:pt x="6" y="100"/>
                  </a:lnTo>
                  <a:lnTo>
                    <a:pt x="1" y="78"/>
                  </a:lnTo>
                  <a:lnTo>
                    <a:pt x="0" y="56"/>
                  </a:lnTo>
                  <a:lnTo>
                    <a:pt x="7" y="37"/>
                  </a:lnTo>
                  <a:lnTo>
                    <a:pt x="15" y="39"/>
                  </a:lnTo>
                  <a:lnTo>
                    <a:pt x="10" y="45"/>
                  </a:lnTo>
                  <a:lnTo>
                    <a:pt x="15" y="50"/>
                  </a:lnTo>
                  <a:lnTo>
                    <a:pt x="28" y="52"/>
                  </a:lnTo>
                  <a:lnTo>
                    <a:pt x="42" y="53"/>
                  </a:lnTo>
                  <a:lnTo>
                    <a:pt x="55" y="53"/>
                  </a:lnTo>
                  <a:lnTo>
                    <a:pt x="69" y="53"/>
                  </a:lnTo>
                  <a:lnTo>
                    <a:pt x="83" y="52"/>
                  </a:lnTo>
                  <a:lnTo>
                    <a:pt x="98" y="50"/>
                  </a:lnTo>
                  <a:lnTo>
                    <a:pt x="112" y="48"/>
                  </a:lnTo>
                  <a:lnTo>
                    <a:pt x="126" y="46"/>
                  </a:lnTo>
                  <a:lnTo>
                    <a:pt x="139" y="42"/>
                  </a:lnTo>
                  <a:lnTo>
                    <a:pt x="153" y="38"/>
                  </a:lnTo>
                  <a:lnTo>
                    <a:pt x="166" y="33"/>
                  </a:lnTo>
                  <a:lnTo>
                    <a:pt x="180" y="27"/>
                  </a:lnTo>
                  <a:lnTo>
                    <a:pt x="191" y="22"/>
                  </a:lnTo>
                  <a:lnTo>
                    <a:pt x="204" y="15"/>
                  </a:lnTo>
                  <a:lnTo>
                    <a:pt x="215" y="8"/>
                  </a:lnTo>
                  <a:lnTo>
                    <a:pt x="226" y="0"/>
                  </a:lnTo>
                  <a:lnTo>
                    <a:pt x="232" y="4"/>
                  </a:lnTo>
                  <a:lnTo>
                    <a:pt x="237" y="19"/>
                  </a:lnTo>
                  <a:lnTo>
                    <a:pt x="241" y="37"/>
                  </a:lnTo>
                  <a:lnTo>
                    <a:pt x="244" y="55"/>
                  </a:lnTo>
                  <a:lnTo>
                    <a:pt x="247" y="72"/>
                  </a:lnTo>
                  <a:lnTo>
                    <a:pt x="235" y="83"/>
                  </a:lnTo>
                  <a:lnTo>
                    <a:pt x="223" y="92"/>
                  </a:lnTo>
                  <a:lnTo>
                    <a:pt x="211" y="99"/>
                  </a:lnTo>
                  <a:lnTo>
                    <a:pt x="197" y="106"/>
                  </a:lnTo>
                  <a:lnTo>
                    <a:pt x="182" y="110"/>
                  </a:lnTo>
                  <a:lnTo>
                    <a:pt x="167" y="116"/>
                  </a:lnTo>
                  <a:lnTo>
                    <a:pt x="152" y="121"/>
                  </a:lnTo>
                  <a:lnTo>
                    <a:pt x="137" y="125"/>
                  </a:lnTo>
                  <a:lnTo>
                    <a:pt x="126" y="127"/>
                  </a:lnTo>
                  <a:lnTo>
                    <a:pt x="115" y="128"/>
                  </a:lnTo>
                  <a:lnTo>
                    <a:pt x="104" y="128"/>
                  </a:lnTo>
                  <a:lnTo>
                    <a:pt x="92" y="129"/>
                  </a:lnTo>
                  <a:lnTo>
                    <a:pt x="82" y="130"/>
                  </a:lnTo>
                  <a:lnTo>
                    <a:pt x="70" y="130"/>
                  </a:lnTo>
                  <a:lnTo>
                    <a:pt x="59" y="130"/>
                  </a:lnTo>
                  <a:lnTo>
                    <a:pt x="47" y="130"/>
                  </a:lnTo>
                  <a:close/>
                </a:path>
              </a:pathLst>
            </a:custGeom>
            <a:solidFill>
              <a:srgbClr val="FF99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46" name="Freeform 1037"/>
            <p:cNvSpPr>
              <a:spLocks/>
            </p:cNvSpPr>
            <p:nvPr/>
          </p:nvSpPr>
          <p:spPr bwMode="auto">
            <a:xfrm>
              <a:off x="2691" y="1766"/>
              <a:ext cx="300" cy="304"/>
            </a:xfrm>
            <a:custGeom>
              <a:avLst/>
              <a:gdLst>
                <a:gd name="T0" fmla="*/ 120 w 600"/>
                <a:gd name="T1" fmla="*/ 599 h 606"/>
                <a:gd name="T2" fmla="*/ 69 w 600"/>
                <a:gd name="T3" fmla="*/ 584 h 606"/>
                <a:gd name="T4" fmla="*/ 18 w 600"/>
                <a:gd name="T5" fmla="*/ 562 h 606"/>
                <a:gd name="T6" fmla="*/ 4 w 600"/>
                <a:gd name="T7" fmla="*/ 551 h 606"/>
                <a:gd name="T8" fmla="*/ 16 w 600"/>
                <a:gd name="T9" fmla="*/ 429 h 606"/>
                <a:gd name="T10" fmla="*/ 84 w 600"/>
                <a:gd name="T11" fmla="*/ 271 h 606"/>
                <a:gd name="T12" fmla="*/ 171 w 600"/>
                <a:gd name="T13" fmla="*/ 133 h 606"/>
                <a:gd name="T14" fmla="*/ 186 w 600"/>
                <a:gd name="T15" fmla="*/ 111 h 606"/>
                <a:gd name="T16" fmla="*/ 206 w 600"/>
                <a:gd name="T17" fmla="*/ 90 h 606"/>
                <a:gd name="T18" fmla="*/ 227 w 600"/>
                <a:gd name="T19" fmla="*/ 70 h 606"/>
                <a:gd name="T20" fmla="*/ 251 w 600"/>
                <a:gd name="T21" fmla="*/ 62 h 606"/>
                <a:gd name="T22" fmla="*/ 280 w 600"/>
                <a:gd name="T23" fmla="*/ 60 h 606"/>
                <a:gd name="T24" fmla="*/ 283 w 600"/>
                <a:gd name="T25" fmla="*/ 51 h 606"/>
                <a:gd name="T26" fmla="*/ 262 w 600"/>
                <a:gd name="T27" fmla="*/ 48 h 606"/>
                <a:gd name="T28" fmla="*/ 269 w 600"/>
                <a:gd name="T29" fmla="*/ 20 h 606"/>
                <a:gd name="T30" fmla="*/ 285 w 600"/>
                <a:gd name="T31" fmla="*/ 0 h 606"/>
                <a:gd name="T32" fmla="*/ 326 w 600"/>
                <a:gd name="T33" fmla="*/ 16 h 606"/>
                <a:gd name="T34" fmla="*/ 372 w 600"/>
                <a:gd name="T35" fmla="*/ 25 h 606"/>
                <a:gd name="T36" fmla="*/ 405 w 600"/>
                <a:gd name="T37" fmla="*/ 32 h 606"/>
                <a:gd name="T38" fmla="*/ 407 w 600"/>
                <a:gd name="T39" fmla="*/ 77 h 606"/>
                <a:gd name="T40" fmla="*/ 420 w 600"/>
                <a:gd name="T41" fmla="*/ 103 h 606"/>
                <a:gd name="T42" fmla="*/ 424 w 600"/>
                <a:gd name="T43" fmla="*/ 111 h 606"/>
                <a:gd name="T44" fmla="*/ 426 w 600"/>
                <a:gd name="T45" fmla="*/ 123 h 606"/>
                <a:gd name="T46" fmla="*/ 416 w 600"/>
                <a:gd name="T47" fmla="*/ 129 h 606"/>
                <a:gd name="T48" fmla="*/ 398 w 600"/>
                <a:gd name="T49" fmla="*/ 123 h 606"/>
                <a:gd name="T50" fmla="*/ 383 w 600"/>
                <a:gd name="T51" fmla="*/ 116 h 606"/>
                <a:gd name="T52" fmla="*/ 371 w 600"/>
                <a:gd name="T53" fmla="*/ 121 h 606"/>
                <a:gd name="T54" fmla="*/ 414 w 600"/>
                <a:gd name="T55" fmla="*/ 142 h 606"/>
                <a:gd name="T56" fmla="*/ 463 w 600"/>
                <a:gd name="T57" fmla="*/ 157 h 606"/>
                <a:gd name="T58" fmla="*/ 502 w 600"/>
                <a:gd name="T59" fmla="*/ 169 h 606"/>
                <a:gd name="T60" fmla="*/ 504 w 600"/>
                <a:gd name="T61" fmla="*/ 180 h 606"/>
                <a:gd name="T62" fmla="*/ 512 w 600"/>
                <a:gd name="T63" fmla="*/ 189 h 606"/>
                <a:gd name="T64" fmla="*/ 530 w 600"/>
                <a:gd name="T65" fmla="*/ 188 h 606"/>
                <a:gd name="T66" fmla="*/ 538 w 600"/>
                <a:gd name="T67" fmla="*/ 195 h 606"/>
                <a:gd name="T68" fmla="*/ 550 w 600"/>
                <a:gd name="T69" fmla="*/ 197 h 606"/>
                <a:gd name="T70" fmla="*/ 571 w 600"/>
                <a:gd name="T71" fmla="*/ 195 h 606"/>
                <a:gd name="T72" fmla="*/ 591 w 600"/>
                <a:gd name="T73" fmla="*/ 194 h 606"/>
                <a:gd name="T74" fmla="*/ 600 w 600"/>
                <a:gd name="T75" fmla="*/ 243 h 606"/>
                <a:gd name="T76" fmla="*/ 589 w 600"/>
                <a:gd name="T77" fmla="*/ 341 h 606"/>
                <a:gd name="T78" fmla="*/ 548 w 600"/>
                <a:gd name="T79" fmla="*/ 345 h 606"/>
                <a:gd name="T80" fmla="*/ 507 w 600"/>
                <a:gd name="T81" fmla="*/ 337 h 606"/>
                <a:gd name="T82" fmla="*/ 473 w 600"/>
                <a:gd name="T83" fmla="*/ 327 h 606"/>
                <a:gd name="T84" fmla="*/ 455 w 600"/>
                <a:gd name="T85" fmla="*/ 332 h 606"/>
                <a:gd name="T86" fmla="*/ 396 w 600"/>
                <a:gd name="T87" fmla="*/ 309 h 606"/>
                <a:gd name="T88" fmla="*/ 338 w 600"/>
                <a:gd name="T89" fmla="*/ 282 h 606"/>
                <a:gd name="T90" fmla="*/ 298 w 600"/>
                <a:gd name="T91" fmla="*/ 264 h 606"/>
                <a:gd name="T92" fmla="*/ 312 w 600"/>
                <a:gd name="T93" fmla="*/ 281 h 606"/>
                <a:gd name="T94" fmla="*/ 346 w 600"/>
                <a:gd name="T95" fmla="*/ 299 h 606"/>
                <a:gd name="T96" fmla="*/ 384 w 600"/>
                <a:gd name="T97" fmla="*/ 315 h 606"/>
                <a:gd name="T98" fmla="*/ 394 w 600"/>
                <a:gd name="T99" fmla="*/ 386 h 606"/>
                <a:gd name="T100" fmla="*/ 381 w 600"/>
                <a:gd name="T101" fmla="*/ 468 h 606"/>
                <a:gd name="T102" fmla="*/ 383 w 600"/>
                <a:gd name="T103" fmla="*/ 516 h 606"/>
                <a:gd name="T104" fmla="*/ 363 w 600"/>
                <a:gd name="T105" fmla="*/ 535 h 606"/>
                <a:gd name="T106" fmla="*/ 340 w 600"/>
                <a:gd name="T107" fmla="*/ 553 h 606"/>
                <a:gd name="T108" fmla="*/ 326 w 600"/>
                <a:gd name="T109" fmla="*/ 571 h 606"/>
                <a:gd name="T110" fmla="*/ 320 w 600"/>
                <a:gd name="T111" fmla="*/ 580 h 606"/>
                <a:gd name="T112" fmla="*/ 282 w 600"/>
                <a:gd name="T113" fmla="*/ 601 h 606"/>
                <a:gd name="T114" fmla="*/ 222 w 600"/>
                <a:gd name="T115" fmla="*/ 605 h 606"/>
                <a:gd name="T116" fmla="*/ 161 w 600"/>
                <a:gd name="T117" fmla="*/ 606 h 60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600"/>
                <a:gd name="T178" fmla="*/ 0 h 606"/>
                <a:gd name="T179" fmla="*/ 600 w 600"/>
                <a:gd name="T180" fmla="*/ 606 h 60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600" h="606">
                  <a:moveTo>
                    <a:pt x="155" y="606"/>
                  </a:moveTo>
                  <a:lnTo>
                    <a:pt x="138" y="603"/>
                  </a:lnTo>
                  <a:lnTo>
                    <a:pt x="120" y="599"/>
                  </a:lnTo>
                  <a:lnTo>
                    <a:pt x="102" y="596"/>
                  </a:lnTo>
                  <a:lnTo>
                    <a:pt x="85" y="590"/>
                  </a:lnTo>
                  <a:lnTo>
                    <a:pt x="69" y="584"/>
                  </a:lnTo>
                  <a:lnTo>
                    <a:pt x="52" y="579"/>
                  </a:lnTo>
                  <a:lnTo>
                    <a:pt x="34" y="571"/>
                  </a:lnTo>
                  <a:lnTo>
                    <a:pt x="18" y="562"/>
                  </a:lnTo>
                  <a:lnTo>
                    <a:pt x="15" y="559"/>
                  </a:lnTo>
                  <a:lnTo>
                    <a:pt x="10" y="554"/>
                  </a:lnTo>
                  <a:lnTo>
                    <a:pt x="4" y="551"/>
                  </a:lnTo>
                  <a:lnTo>
                    <a:pt x="0" y="546"/>
                  </a:lnTo>
                  <a:lnTo>
                    <a:pt x="4" y="486"/>
                  </a:lnTo>
                  <a:lnTo>
                    <a:pt x="16" y="429"/>
                  </a:lnTo>
                  <a:lnTo>
                    <a:pt x="34" y="373"/>
                  </a:lnTo>
                  <a:lnTo>
                    <a:pt x="57" y="322"/>
                  </a:lnTo>
                  <a:lnTo>
                    <a:pt x="84" y="271"/>
                  </a:lnTo>
                  <a:lnTo>
                    <a:pt x="113" y="224"/>
                  </a:lnTo>
                  <a:lnTo>
                    <a:pt x="143" y="177"/>
                  </a:lnTo>
                  <a:lnTo>
                    <a:pt x="171" y="133"/>
                  </a:lnTo>
                  <a:lnTo>
                    <a:pt x="176" y="124"/>
                  </a:lnTo>
                  <a:lnTo>
                    <a:pt x="181" y="118"/>
                  </a:lnTo>
                  <a:lnTo>
                    <a:pt x="186" y="111"/>
                  </a:lnTo>
                  <a:lnTo>
                    <a:pt x="192" y="104"/>
                  </a:lnTo>
                  <a:lnTo>
                    <a:pt x="199" y="97"/>
                  </a:lnTo>
                  <a:lnTo>
                    <a:pt x="206" y="90"/>
                  </a:lnTo>
                  <a:lnTo>
                    <a:pt x="213" y="83"/>
                  </a:lnTo>
                  <a:lnTo>
                    <a:pt x="220" y="75"/>
                  </a:lnTo>
                  <a:lnTo>
                    <a:pt x="227" y="70"/>
                  </a:lnTo>
                  <a:lnTo>
                    <a:pt x="235" y="67"/>
                  </a:lnTo>
                  <a:lnTo>
                    <a:pt x="243" y="63"/>
                  </a:lnTo>
                  <a:lnTo>
                    <a:pt x="251" y="62"/>
                  </a:lnTo>
                  <a:lnTo>
                    <a:pt x="260" y="61"/>
                  </a:lnTo>
                  <a:lnTo>
                    <a:pt x="269" y="60"/>
                  </a:lnTo>
                  <a:lnTo>
                    <a:pt x="280" y="60"/>
                  </a:lnTo>
                  <a:lnTo>
                    <a:pt x="289" y="59"/>
                  </a:lnTo>
                  <a:lnTo>
                    <a:pt x="289" y="51"/>
                  </a:lnTo>
                  <a:lnTo>
                    <a:pt x="283" y="51"/>
                  </a:lnTo>
                  <a:lnTo>
                    <a:pt x="276" y="51"/>
                  </a:lnTo>
                  <a:lnTo>
                    <a:pt x="269" y="50"/>
                  </a:lnTo>
                  <a:lnTo>
                    <a:pt x="262" y="48"/>
                  </a:lnTo>
                  <a:lnTo>
                    <a:pt x="262" y="40"/>
                  </a:lnTo>
                  <a:lnTo>
                    <a:pt x="267" y="30"/>
                  </a:lnTo>
                  <a:lnTo>
                    <a:pt x="269" y="20"/>
                  </a:lnTo>
                  <a:lnTo>
                    <a:pt x="274" y="9"/>
                  </a:lnTo>
                  <a:lnTo>
                    <a:pt x="280" y="0"/>
                  </a:lnTo>
                  <a:lnTo>
                    <a:pt x="285" y="0"/>
                  </a:lnTo>
                  <a:lnTo>
                    <a:pt x="298" y="7"/>
                  </a:lnTo>
                  <a:lnTo>
                    <a:pt x="312" y="11"/>
                  </a:lnTo>
                  <a:lnTo>
                    <a:pt x="326" y="16"/>
                  </a:lnTo>
                  <a:lnTo>
                    <a:pt x="341" y="20"/>
                  </a:lnTo>
                  <a:lnTo>
                    <a:pt x="357" y="23"/>
                  </a:lnTo>
                  <a:lnTo>
                    <a:pt x="372" y="25"/>
                  </a:lnTo>
                  <a:lnTo>
                    <a:pt x="388" y="28"/>
                  </a:lnTo>
                  <a:lnTo>
                    <a:pt x="403" y="29"/>
                  </a:lnTo>
                  <a:lnTo>
                    <a:pt x="405" y="32"/>
                  </a:lnTo>
                  <a:lnTo>
                    <a:pt x="406" y="46"/>
                  </a:lnTo>
                  <a:lnTo>
                    <a:pt x="406" y="61"/>
                  </a:lnTo>
                  <a:lnTo>
                    <a:pt x="407" y="77"/>
                  </a:lnTo>
                  <a:lnTo>
                    <a:pt x="410" y="92"/>
                  </a:lnTo>
                  <a:lnTo>
                    <a:pt x="416" y="99"/>
                  </a:lnTo>
                  <a:lnTo>
                    <a:pt x="420" y="103"/>
                  </a:lnTo>
                  <a:lnTo>
                    <a:pt x="421" y="104"/>
                  </a:lnTo>
                  <a:lnTo>
                    <a:pt x="422" y="107"/>
                  </a:lnTo>
                  <a:lnTo>
                    <a:pt x="424" y="111"/>
                  </a:lnTo>
                  <a:lnTo>
                    <a:pt x="425" y="115"/>
                  </a:lnTo>
                  <a:lnTo>
                    <a:pt x="425" y="119"/>
                  </a:lnTo>
                  <a:lnTo>
                    <a:pt x="426" y="123"/>
                  </a:lnTo>
                  <a:lnTo>
                    <a:pt x="425" y="128"/>
                  </a:lnTo>
                  <a:lnTo>
                    <a:pt x="421" y="131"/>
                  </a:lnTo>
                  <a:lnTo>
                    <a:pt x="416" y="129"/>
                  </a:lnTo>
                  <a:lnTo>
                    <a:pt x="410" y="128"/>
                  </a:lnTo>
                  <a:lnTo>
                    <a:pt x="404" y="126"/>
                  </a:lnTo>
                  <a:lnTo>
                    <a:pt x="398" y="123"/>
                  </a:lnTo>
                  <a:lnTo>
                    <a:pt x="394" y="121"/>
                  </a:lnTo>
                  <a:lnTo>
                    <a:pt x="388" y="119"/>
                  </a:lnTo>
                  <a:lnTo>
                    <a:pt x="383" y="116"/>
                  </a:lnTo>
                  <a:lnTo>
                    <a:pt x="378" y="114"/>
                  </a:lnTo>
                  <a:lnTo>
                    <a:pt x="369" y="116"/>
                  </a:lnTo>
                  <a:lnTo>
                    <a:pt x="371" y="121"/>
                  </a:lnTo>
                  <a:lnTo>
                    <a:pt x="384" y="129"/>
                  </a:lnTo>
                  <a:lnTo>
                    <a:pt x="398" y="136"/>
                  </a:lnTo>
                  <a:lnTo>
                    <a:pt x="414" y="142"/>
                  </a:lnTo>
                  <a:lnTo>
                    <a:pt x="429" y="148"/>
                  </a:lnTo>
                  <a:lnTo>
                    <a:pt x="445" y="152"/>
                  </a:lnTo>
                  <a:lnTo>
                    <a:pt x="463" y="157"/>
                  </a:lnTo>
                  <a:lnTo>
                    <a:pt x="479" y="160"/>
                  </a:lnTo>
                  <a:lnTo>
                    <a:pt x="495" y="164"/>
                  </a:lnTo>
                  <a:lnTo>
                    <a:pt x="502" y="169"/>
                  </a:lnTo>
                  <a:lnTo>
                    <a:pt x="503" y="173"/>
                  </a:lnTo>
                  <a:lnTo>
                    <a:pt x="504" y="176"/>
                  </a:lnTo>
                  <a:lnTo>
                    <a:pt x="504" y="180"/>
                  </a:lnTo>
                  <a:lnTo>
                    <a:pt x="504" y="184"/>
                  </a:lnTo>
                  <a:lnTo>
                    <a:pt x="508" y="188"/>
                  </a:lnTo>
                  <a:lnTo>
                    <a:pt x="512" y="189"/>
                  </a:lnTo>
                  <a:lnTo>
                    <a:pt x="518" y="188"/>
                  </a:lnTo>
                  <a:lnTo>
                    <a:pt x="524" y="187"/>
                  </a:lnTo>
                  <a:lnTo>
                    <a:pt x="530" y="188"/>
                  </a:lnTo>
                  <a:lnTo>
                    <a:pt x="533" y="191"/>
                  </a:lnTo>
                  <a:lnTo>
                    <a:pt x="534" y="194"/>
                  </a:lnTo>
                  <a:lnTo>
                    <a:pt x="538" y="195"/>
                  </a:lnTo>
                  <a:lnTo>
                    <a:pt x="541" y="196"/>
                  </a:lnTo>
                  <a:lnTo>
                    <a:pt x="545" y="197"/>
                  </a:lnTo>
                  <a:lnTo>
                    <a:pt x="550" y="197"/>
                  </a:lnTo>
                  <a:lnTo>
                    <a:pt x="557" y="196"/>
                  </a:lnTo>
                  <a:lnTo>
                    <a:pt x="564" y="196"/>
                  </a:lnTo>
                  <a:lnTo>
                    <a:pt x="571" y="195"/>
                  </a:lnTo>
                  <a:lnTo>
                    <a:pt x="578" y="194"/>
                  </a:lnTo>
                  <a:lnTo>
                    <a:pt x="584" y="194"/>
                  </a:lnTo>
                  <a:lnTo>
                    <a:pt x="591" y="194"/>
                  </a:lnTo>
                  <a:lnTo>
                    <a:pt x="597" y="194"/>
                  </a:lnTo>
                  <a:lnTo>
                    <a:pt x="600" y="205"/>
                  </a:lnTo>
                  <a:lnTo>
                    <a:pt x="600" y="243"/>
                  </a:lnTo>
                  <a:lnTo>
                    <a:pt x="600" y="277"/>
                  </a:lnTo>
                  <a:lnTo>
                    <a:pt x="597" y="309"/>
                  </a:lnTo>
                  <a:lnTo>
                    <a:pt x="589" y="341"/>
                  </a:lnTo>
                  <a:lnTo>
                    <a:pt x="576" y="343"/>
                  </a:lnTo>
                  <a:lnTo>
                    <a:pt x="562" y="345"/>
                  </a:lnTo>
                  <a:lnTo>
                    <a:pt x="548" y="345"/>
                  </a:lnTo>
                  <a:lnTo>
                    <a:pt x="534" y="342"/>
                  </a:lnTo>
                  <a:lnTo>
                    <a:pt x="520" y="340"/>
                  </a:lnTo>
                  <a:lnTo>
                    <a:pt x="507" y="337"/>
                  </a:lnTo>
                  <a:lnTo>
                    <a:pt x="493" y="332"/>
                  </a:lnTo>
                  <a:lnTo>
                    <a:pt x="479" y="327"/>
                  </a:lnTo>
                  <a:lnTo>
                    <a:pt x="473" y="327"/>
                  </a:lnTo>
                  <a:lnTo>
                    <a:pt x="467" y="328"/>
                  </a:lnTo>
                  <a:lnTo>
                    <a:pt x="462" y="330"/>
                  </a:lnTo>
                  <a:lnTo>
                    <a:pt x="455" y="332"/>
                  </a:lnTo>
                  <a:lnTo>
                    <a:pt x="435" y="325"/>
                  </a:lnTo>
                  <a:lnTo>
                    <a:pt x="416" y="317"/>
                  </a:lnTo>
                  <a:lnTo>
                    <a:pt x="396" y="309"/>
                  </a:lnTo>
                  <a:lnTo>
                    <a:pt x="376" y="301"/>
                  </a:lnTo>
                  <a:lnTo>
                    <a:pt x="357" y="292"/>
                  </a:lnTo>
                  <a:lnTo>
                    <a:pt x="338" y="282"/>
                  </a:lnTo>
                  <a:lnTo>
                    <a:pt x="320" y="273"/>
                  </a:lnTo>
                  <a:lnTo>
                    <a:pt x="303" y="263"/>
                  </a:lnTo>
                  <a:lnTo>
                    <a:pt x="298" y="264"/>
                  </a:lnTo>
                  <a:lnTo>
                    <a:pt x="297" y="269"/>
                  </a:lnTo>
                  <a:lnTo>
                    <a:pt x="300" y="275"/>
                  </a:lnTo>
                  <a:lnTo>
                    <a:pt x="312" y="281"/>
                  </a:lnTo>
                  <a:lnTo>
                    <a:pt x="322" y="287"/>
                  </a:lnTo>
                  <a:lnTo>
                    <a:pt x="335" y="293"/>
                  </a:lnTo>
                  <a:lnTo>
                    <a:pt x="346" y="299"/>
                  </a:lnTo>
                  <a:lnTo>
                    <a:pt x="359" y="304"/>
                  </a:lnTo>
                  <a:lnTo>
                    <a:pt x="372" y="309"/>
                  </a:lnTo>
                  <a:lnTo>
                    <a:pt x="384" y="315"/>
                  </a:lnTo>
                  <a:lnTo>
                    <a:pt x="397" y="320"/>
                  </a:lnTo>
                  <a:lnTo>
                    <a:pt x="396" y="353"/>
                  </a:lnTo>
                  <a:lnTo>
                    <a:pt x="394" y="386"/>
                  </a:lnTo>
                  <a:lnTo>
                    <a:pt x="389" y="418"/>
                  </a:lnTo>
                  <a:lnTo>
                    <a:pt x="381" y="452"/>
                  </a:lnTo>
                  <a:lnTo>
                    <a:pt x="381" y="468"/>
                  </a:lnTo>
                  <a:lnTo>
                    <a:pt x="383" y="483"/>
                  </a:lnTo>
                  <a:lnTo>
                    <a:pt x="384" y="499"/>
                  </a:lnTo>
                  <a:lnTo>
                    <a:pt x="383" y="516"/>
                  </a:lnTo>
                  <a:lnTo>
                    <a:pt x="376" y="522"/>
                  </a:lnTo>
                  <a:lnTo>
                    <a:pt x="369" y="529"/>
                  </a:lnTo>
                  <a:lnTo>
                    <a:pt x="363" y="535"/>
                  </a:lnTo>
                  <a:lnTo>
                    <a:pt x="355" y="541"/>
                  </a:lnTo>
                  <a:lnTo>
                    <a:pt x="348" y="546"/>
                  </a:lnTo>
                  <a:lnTo>
                    <a:pt x="340" y="553"/>
                  </a:lnTo>
                  <a:lnTo>
                    <a:pt x="334" y="560"/>
                  </a:lnTo>
                  <a:lnTo>
                    <a:pt x="327" y="568"/>
                  </a:lnTo>
                  <a:lnTo>
                    <a:pt x="326" y="571"/>
                  </a:lnTo>
                  <a:lnTo>
                    <a:pt x="323" y="573"/>
                  </a:lnTo>
                  <a:lnTo>
                    <a:pt x="322" y="575"/>
                  </a:lnTo>
                  <a:lnTo>
                    <a:pt x="320" y="580"/>
                  </a:lnTo>
                  <a:lnTo>
                    <a:pt x="318" y="584"/>
                  </a:lnTo>
                  <a:lnTo>
                    <a:pt x="300" y="595"/>
                  </a:lnTo>
                  <a:lnTo>
                    <a:pt x="282" y="601"/>
                  </a:lnTo>
                  <a:lnTo>
                    <a:pt x="262" y="604"/>
                  </a:lnTo>
                  <a:lnTo>
                    <a:pt x="242" y="605"/>
                  </a:lnTo>
                  <a:lnTo>
                    <a:pt x="222" y="605"/>
                  </a:lnTo>
                  <a:lnTo>
                    <a:pt x="201" y="605"/>
                  </a:lnTo>
                  <a:lnTo>
                    <a:pt x="181" y="605"/>
                  </a:lnTo>
                  <a:lnTo>
                    <a:pt x="161" y="606"/>
                  </a:lnTo>
                  <a:lnTo>
                    <a:pt x="155" y="606"/>
                  </a:lnTo>
                  <a:close/>
                </a:path>
              </a:pathLst>
            </a:cu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47" name="Freeform 1038"/>
            <p:cNvSpPr>
              <a:spLocks/>
            </p:cNvSpPr>
            <p:nvPr/>
          </p:nvSpPr>
          <p:spPr bwMode="auto">
            <a:xfrm>
              <a:off x="2890" y="1936"/>
              <a:ext cx="95" cy="51"/>
            </a:xfrm>
            <a:custGeom>
              <a:avLst/>
              <a:gdLst>
                <a:gd name="T0" fmla="*/ 0 w 190"/>
                <a:gd name="T1" fmla="*/ 102 h 102"/>
                <a:gd name="T2" fmla="*/ 2 w 190"/>
                <a:gd name="T3" fmla="*/ 84 h 102"/>
                <a:gd name="T4" fmla="*/ 6 w 190"/>
                <a:gd name="T5" fmla="*/ 64 h 102"/>
                <a:gd name="T6" fmla="*/ 8 w 190"/>
                <a:gd name="T7" fmla="*/ 46 h 102"/>
                <a:gd name="T8" fmla="*/ 9 w 190"/>
                <a:gd name="T9" fmla="*/ 26 h 102"/>
                <a:gd name="T10" fmla="*/ 15 w 190"/>
                <a:gd name="T11" fmla="*/ 21 h 102"/>
                <a:gd name="T12" fmla="*/ 22 w 190"/>
                <a:gd name="T13" fmla="*/ 18 h 102"/>
                <a:gd name="T14" fmla="*/ 29 w 190"/>
                <a:gd name="T15" fmla="*/ 17 h 102"/>
                <a:gd name="T16" fmla="*/ 36 w 190"/>
                <a:gd name="T17" fmla="*/ 15 h 102"/>
                <a:gd name="T18" fmla="*/ 43 w 190"/>
                <a:gd name="T19" fmla="*/ 13 h 102"/>
                <a:gd name="T20" fmla="*/ 48 w 190"/>
                <a:gd name="T21" fmla="*/ 10 h 102"/>
                <a:gd name="T22" fmla="*/ 55 w 190"/>
                <a:gd name="T23" fmla="*/ 7 h 102"/>
                <a:gd name="T24" fmla="*/ 61 w 190"/>
                <a:gd name="T25" fmla="*/ 3 h 102"/>
                <a:gd name="T26" fmla="*/ 67 w 190"/>
                <a:gd name="T27" fmla="*/ 0 h 102"/>
                <a:gd name="T28" fmla="*/ 72 w 190"/>
                <a:gd name="T29" fmla="*/ 0 h 102"/>
                <a:gd name="T30" fmla="*/ 76 w 190"/>
                <a:gd name="T31" fmla="*/ 1 h 102"/>
                <a:gd name="T32" fmla="*/ 81 w 190"/>
                <a:gd name="T33" fmla="*/ 1 h 102"/>
                <a:gd name="T34" fmla="*/ 85 w 190"/>
                <a:gd name="T35" fmla="*/ 2 h 102"/>
                <a:gd name="T36" fmla="*/ 90 w 190"/>
                <a:gd name="T37" fmla="*/ 4 h 102"/>
                <a:gd name="T38" fmla="*/ 93 w 190"/>
                <a:gd name="T39" fmla="*/ 6 h 102"/>
                <a:gd name="T40" fmla="*/ 99 w 190"/>
                <a:gd name="T41" fmla="*/ 8 h 102"/>
                <a:gd name="T42" fmla="*/ 104 w 190"/>
                <a:gd name="T43" fmla="*/ 9 h 102"/>
                <a:gd name="T44" fmla="*/ 112 w 190"/>
                <a:gd name="T45" fmla="*/ 10 h 102"/>
                <a:gd name="T46" fmla="*/ 119 w 190"/>
                <a:gd name="T47" fmla="*/ 11 h 102"/>
                <a:gd name="T48" fmla="*/ 127 w 190"/>
                <a:gd name="T49" fmla="*/ 14 h 102"/>
                <a:gd name="T50" fmla="*/ 136 w 190"/>
                <a:gd name="T51" fmla="*/ 15 h 102"/>
                <a:gd name="T52" fmla="*/ 144 w 190"/>
                <a:gd name="T53" fmla="*/ 16 h 102"/>
                <a:gd name="T54" fmla="*/ 152 w 190"/>
                <a:gd name="T55" fmla="*/ 17 h 102"/>
                <a:gd name="T56" fmla="*/ 161 w 190"/>
                <a:gd name="T57" fmla="*/ 17 h 102"/>
                <a:gd name="T58" fmla="*/ 171 w 190"/>
                <a:gd name="T59" fmla="*/ 17 h 102"/>
                <a:gd name="T60" fmla="*/ 175 w 190"/>
                <a:gd name="T61" fmla="*/ 22 h 102"/>
                <a:gd name="T62" fmla="*/ 175 w 190"/>
                <a:gd name="T63" fmla="*/ 25 h 102"/>
                <a:gd name="T64" fmla="*/ 176 w 190"/>
                <a:gd name="T65" fmla="*/ 28 h 102"/>
                <a:gd name="T66" fmla="*/ 177 w 190"/>
                <a:gd name="T67" fmla="*/ 31 h 102"/>
                <a:gd name="T68" fmla="*/ 179 w 190"/>
                <a:gd name="T69" fmla="*/ 34 h 102"/>
                <a:gd name="T70" fmla="*/ 181 w 190"/>
                <a:gd name="T71" fmla="*/ 37 h 102"/>
                <a:gd name="T72" fmla="*/ 183 w 190"/>
                <a:gd name="T73" fmla="*/ 38 h 102"/>
                <a:gd name="T74" fmla="*/ 187 w 190"/>
                <a:gd name="T75" fmla="*/ 40 h 102"/>
                <a:gd name="T76" fmla="*/ 190 w 190"/>
                <a:gd name="T77" fmla="*/ 43 h 102"/>
                <a:gd name="T78" fmla="*/ 180 w 190"/>
                <a:gd name="T79" fmla="*/ 47 h 102"/>
                <a:gd name="T80" fmla="*/ 168 w 190"/>
                <a:gd name="T81" fmla="*/ 52 h 102"/>
                <a:gd name="T82" fmla="*/ 157 w 190"/>
                <a:gd name="T83" fmla="*/ 56 h 102"/>
                <a:gd name="T84" fmla="*/ 145 w 190"/>
                <a:gd name="T85" fmla="*/ 61 h 102"/>
                <a:gd name="T86" fmla="*/ 134 w 190"/>
                <a:gd name="T87" fmla="*/ 66 h 102"/>
                <a:gd name="T88" fmla="*/ 122 w 190"/>
                <a:gd name="T89" fmla="*/ 70 h 102"/>
                <a:gd name="T90" fmla="*/ 111 w 190"/>
                <a:gd name="T91" fmla="*/ 75 h 102"/>
                <a:gd name="T92" fmla="*/ 99 w 190"/>
                <a:gd name="T93" fmla="*/ 78 h 102"/>
                <a:gd name="T94" fmla="*/ 86 w 190"/>
                <a:gd name="T95" fmla="*/ 83 h 102"/>
                <a:gd name="T96" fmla="*/ 75 w 190"/>
                <a:gd name="T97" fmla="*/ 86 h 102"/>
                <a:gd name="T98" fmla="*/ 63 w 190"/>
                <a:gd name="T99" fmla="*/ 90 h 102"/>
                <a:gd name="T100" fmla="*/ 51 w 190"/>
                <a:gd name="T101" fmla="*/ 93 h 102"/>
                <a:gd name="T102" fmla="*/ 39 w 190"/>
                <a:gd name="T103" fmla="*/ 96 h 102"/>
                <a:gd name="T104" fmla="*/ 27 w 190"/>
                <a:gd name="T105" fmla="*/ 98 h 102"/>
                <a:gd name="T106" fmla="*/ 15 w 190"/>
                <a:gd name="T107" fmla="*/ 100 h 102"/>
                <a:gd name="T108" fmla="*/ 2 w 190"/>
                <a:gd name="T109" fmla="*/ 102 h 102"/>
                <a:gd name="T110" fmla="*/ 0 w 190"/>
                <a:gd name="T111" fmla="*/ 102 h 10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90"/>
                <a:gd name="T169" fmla="*/ 0 h 102"/>
                <a:gd name="T170" fmla="*/ 190 w 190"/>
                <a:gd name="T171" fmla="*/ 102 h 10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90" h="102">
                  <a:moveTo>
                    <a:pt x="0" y="102"/>
                  </a:moveTo>
                  <a:lnTo>
                    <a:pt x="2" y="84"/>
                  </a:lnTo>
                  <a:lnTo>
                    <a:pt x="6" y="64"/>
                  </a:lnTo>
                  <a:lnTo>
                    <a:pt x="8" y="46"/>
                  </a:lnTo>
                  <a:lnTo>
                    <a:pt x="9" y="26"/>
                  </a:lnTo>
                  <a:lnTo>
                    <a:pt x="15" y="21"/>
                  </a:lnTo>
                  <a:lnTo>
                    <a:pt x="22" y="18"/>
                  </a:lnTo>
                  <a:lnTo>
                    <a:pt x="29" y="17"/>
                  </a:lnTo>
                  <a:lnTo>
                    <a:pt x="36" y="15"/>
                  </a:lnTo>
                  <a:lnTo>
                    <a:pt x="43" y="13"/>
                  </a:lnTo>
                  <a:lnTo>
                    <a:pt x="48" y="10"/>
                  </a:lnTo>
                  <a:lnTo>
                    <a:pt x="55" y="7"/>
                  </a:lnTo>
                  <a:lnTo>
                    <a:pt x="61" y="3"/>
                  </a:lnTo>
                  <a:lnTo>
                    <a:pt x="67" y="0"/>
                  </a:lnTo>
                  <a:lnTo>
                    <a:pt x="72" y="0"/>
                  </a:lnTo>
                  <a:lnTo>
                    <a:pt x="76" y="1"/>
                  </a:lnTo>
                  <a:lnTo>
                    <a:pt x="81" y="1"/>
                  </a:lnTo>
                  <a:lnTo>
                    <a:pt x="85" y="2"/>
                  </a:lnTo>
                  <a:lnTo>
                    <a:pt x="90" y="4"/>
                  </a:lnTo>
                  <a:lnTo>
                    <a:pt x="93" y="6"/>
                  </a:lnTo>
                  <a:lnTo>
                    <a:pt x="99" y="8"/>
                  </a:lnTo>
                  <a:lnTo>
                    <a:pt x="104" y="9"/>
                  </a:lnTo>
                  <a:lnTo>
                    <a:pt x="112" y="10"/>
                  </a:lnTo>
                  <a:lnTo>
                    <a:pt x="119" y="11"/>
                  </a:lnTo>
                  <a:lnTo>
                    <a:pt x="127" y="14"/>
                  </a:lnTo>
                  <a:lnTo>
                    <a:pt x="136" y="15"/>
                  </a:lnTo>
                  <a:lnTo>
                    <a:pt x="144" y="16"/>
                  </a:lnTo>
                  <a:lnTo>
                    <a:pt x="152" y="17"/>
                  </a:lnTo>
                  <a:lnTo>
                    <a:pt x="161" y="17"/>
                  </a:lnTo>
                  <a:lnTo>
                    <a:pt x="171" y="17"/>
                  </a:lnTo>
                  <a:lnTo>
                    <a:pt x="175" y="22"/>
                  </a:lnTo>
                  <a:lnTo>
                    <a:pt x="175" y="25"/>
                  </a:lnTo>
                  <a:lnTo>
                    <a:pt x="176" y="28"/>
                  </a:lnTo>
                  <a:lnTo>
                    <a:pt x="177" y="31"/>
                  </a:lnTo>
                  <a:lnTo>
                    <a:pt x="179" y="34"/>
                  </a:lnTo>
                  <a:lnTo>
                    <a:pt x="181" y="37"/>
                  </a:lnTo>
                  <a:lnTo>
                    <a:pt x="183" y="38"/>
                  </a:lnTo>
                  <a:lnTo>
                    <a:pt x="187" y="40"/>
                  </a:lnTo>
                  <a:lnTo>
                    <a:pt x="190" y="43"/>
                  </a:lnTo>
                  <a:lnTo>
                    <a:pt x="180" y="47"/>
                  </a:lnTo>
                  <a:lnTo>
                    <a:pt x="168" y="52"/>
                  </a:lnTo>
                  <a:lnTo>
                    <a:pt x="157" y="56"/>
                  </a:lnTo>
                  <a:lnTo>
                    <a:pt x="145" y="61"/>
                  </a:lnTo>
                  <a:lnTo>
                    <a:pt x="134" y="66"/>
                  </a:lnTo>
                  <a:lnTo>
                    <a:pt x="122" y="70"/>
                  </a:lnTo>
                  <a:lnTo>
                    <a:pt x="111" y="75"/>
                  </a:lnTo>
                  <a:lnTo>
                    <a:pt x="99" y="78"/>
                  </a:lnTo>
                  <a:lnTo>
                    <a:pt x="86" y="83"/>
                  </a:lnTo>
                  <a:lnTo>
                    <a:pt x="75" y="86"/>
                  </a:lnTo>
                  <a:lnTo>
                    <a:pt x="63" y="90"/>
                  </a:lnTo>
                  <a:lnTo>
                    <a:pt x="51" y="93"/>
                  </a:lnTo>
                  <a:lnTo>
                    <a:pt x="39" y="96"/>
                  </a:lnTo>
                  <a:lnTo>
                    <a:pt x="27" y="98"/>
                  </a:lnTo>
                  <a:lnTo>
                    <a:pt x="15" y="100"/>
                  </a:lnTo>
                  <a:lnTo>
                    <a:pt x="2" y="102"/>
                  </a:lnTo>
                  <a:lnTo>
                    <a:pt x="0" y="102"/>
                  </a:lnTo>
                  <a:close/>
                </a:path>
              </a:pathLst>
            </a:custGeom>
            <a:solidFill>
              <a:srgbClr val="66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48" name="Freeform 1039"/>
            <p:cNvSpPr>
              <a:spLocks/>
            </p:cNvSpPr>
            <p:nvPr/>
          </p:nvSpPr>
          <p:spPr bwMode="auto">
            <a:xfrm>
              <a:off x="2985" y="1848"/>
              <a:ext cx="47" cy="104"/>
            </a:xfrm>
            <a:custGeom>
              <a:avLst/>
              <a:gdLst>
                <a:gd name="T0" fmla="*/ 9 w 95"/>
                <a:gd name="T1" fmla="*/ 207 h 207"/>
                <a:gd name="T2" fmla="*/ 0 w 95"/>
                <a:gd name="T3" fmla="*/ 204 h 207"/>
                <a:gd name="T4" fmla="*/ 9 w 95"/>
                <a:gd name="T5" fmla="*/ 193 h 207"/>
                <a:gd name="T6" fmla="*/ 21 w 95"/>
                <a:gd name="T7" fmla="*/ 146 h 207"/>
                <a:gd name="T8" fmla="*/ 27 w 95"/>
                <a:gd name="T9" fmla="*/ 99 h 207"/>
                <a:gd name="T10" fmla="*/ 24 w 95"/>
                <a:gd name="T11" fmla="*/ 52 h 207"/>
                <a:gd name="T12" fmla="*/ 12 w 95"/>
                <a:gd name="T13" fmla="*/ 5 h 207"/>
                <a:gd name="T14" fmla="*/ 5 w 95"/>
                <a:gd name="T15" fmla="*/ 12 h 207"/>
                <a:gd name="T16" fmla="*/ 2 w 95"/>
                <a:gd name="T17" fmla="*/ 8 h 207"/>
                <a:gd name="T18" fmla="*/ 4 w 95"/>
                <a:gd name="T19" fmla="*/ 3 h 207"/>
                <a:gd name="T20" fmla="*/ 13 w 95"/>
                <a:gd name="T21" fmla="*/ 1 h 207"/>
                <a:gd name="T22" fmla="*/ 22 w 95"/>
                <a:gd name="T23" fmla="*/ 0 h 207"/>
                <a:gd name="T24" fmla="*/ 31 w 95"/>
                <a:gd name="T25" fmla="*/ 0 h 207"/>
                <a:gd name="T26" fmla="*/ 42 w 95"/>
                <a:gd name="T27" fmla="*/ 0 h 207"/>
                <a:gd name="T28" fmla="*/ 52 w 95"/>
                <a:gd name="T29" fmla="*/ 2 h 207"/>
                <a:gd name="T30" fmla="*/ 61 w 95"/>
                <a:gd name="T31" fmla="*/ 4 h 207"/>
                <a:gd name="T32" fmla="*/ 72 w 95"/>
                <a:gd name="T33" fmla="*/ 5 h 207"/>
                <a:gd name="T34" fmla="*/ 82 w 95"/>
                <a:gd name="T35" fmla="*/ 8 h 207"/>
                <a:gd name="T36" fmla="*/ 91 w 95"/>
                <a:gd name="T37" fmla="*/ 38 h 207"/>
                <a:gd name="T38" fmla="*/ 95 w 95"/>
                <a:gd name="T39" fmla="*/ 70 h 207"/>
                <a:gd name="T40" fmla="*/ 93 w 95"/>
                <a:gd name="T41" fmla="*/ 105 h 207"/>
                <a:gd name="T42" fmla="*/ 91 w 95"/>
                <a:gd name="T43" fmla="*/ 137 h 207"/>
                <a:gd name="T44" fmla="*/ 86 w 95"/>
                <a:gd name="T45" fmla="*/ 152 h 207"/>
                <a:gd name="T46" fmla="*/ 82 w 95"/>
                <a:gd name="T47" fmla="*/ 167 h 207"/>
                <a:gd name="T48" fmla="*/ 77 w 95"/>
                <a:gd name="T49" fmla="*/ 183 h 207"/>
                <a:gd name="T50" fmla="*/ 70 w 95"/>
                <a:gd name="T51" fmla="*/ 197 h 207"/>
                <a:gd name="T52" fmla="*/ 63 w 95"/>
                <a:gd name="T53" fmla="*/ 200 h 207"/>
                <a:gd name="T54" fmla="*/ 57 w 95"/>
                <a:gd name="T55" fmla="*/ 203 h 207"/>
                <a:gd name="T56" fmla="*/ 48 w 95"/>
                <a:gd name="T57" fmla="*/ 204 h 207"/>
                <a:gd name="T58" fmla="*/ 40 w 95"/>
                <a:gd name="T59" fmla="*/ 205 h 207"/>
                <a:gd name="T60" fmla="*/ 32 w 95"/>
                <a:gd name="T61" fmla="*/ 206 h 207"/>
                <a:gd name="T62" fmla="*/ 24 w 95"/>
                <a:gd name="T63" fmla="*/ 206 h 207"/>
                <a:gd name="T64" fmla="*/ 17 w 95"/>
                <a:gd name="T65" fmla="*/ 206 h 207"/>
                <a:gd name="T66" fmla="*/ 9 w 95"/>
                <a:gd name="T67" fmla="*/ 207 h 20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95"/>
                <a:gd name="T103" fmla="*/ 0 h 207"/>
                <a:gd name="T104" fmla="*/ 95 w 95"/>
                <a:gd name="T105" fmla="*/ 207 h 20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95" h="207">
                  <a:moveTo>
                    <a:pt x="9" y="207"/>
                  </a:moveTo>
                  <a:lnTo>
                    <a:pt x="0" y="204"/>
                  </a:lnTo>
                  <a:lnTo>
                    <a:pt x="9" y="193"/>
                  </a:lnTo>
                  <a:lnTo>
                    <a:pt x="21" y="146"/>
                  </a:lnTo>
                  <a:lnTo>
                    <a:pt x="27" y="99"/>
                  </a:lnTo>
                  <a:lnTo>
                    <a:pt x="24" y="52"/>
                  </a:lnTo>
                  <a:lnTo>
                    <a:pt x="12" y="5"/>
                  </a:lnTo>
                  <a:lnTo>
                    <a:pt x="5" y="12"/>
                  </a:lnTo>
                  <a:lnTo>
                    <a:pt x="2" y="8"/>
                  </a:lnTo>
                  <a:lnTo>
                    <a:pt x="4" y="3"/>
                  </a:lnTo>
                  <a:lnTo>
                    <a:pt x="13" y="1"/>
                  </a:lnTo>
                  <a:lnTo>
                    <a:pt x="22" y="0"/>
                  </a:lnTo>
                  <a:lnTo>
                    <a:pt x="31" y="0"/>
                  </a:lnTo>
                  <a:lnTo>
                    <a:pt x="42" y="0"/>
                  </a:lnTo>
                  <a:lnTo>
                    <a:pt x="52" y="2"/>
                  </a:lnTo>
                  <a:lnTo>
                    <a:pt x="61" y="4"/>
                  </a:lnTo>
                  <a:lnTo>
                    <a:pt x="72" y="5"/>
                  </a:lnTo>
                  <a:lnTo>
                    <a:pt x="82" y="8"/>
                  </a:lnTo>
                  <a:lnTo>
                    <a:pt x="91" y="38"/>
                  </a:lnTo>
                  <a:lnTo>
                    <a:pt x="95" y="70"/>
                  </a:lnTo>
                  <a:lnTo>
                    <a:pt x="93" y="105"/>
                  </a:lnTo>
                  <a:lnTo>
                    <a:pt x="91" y="137"/>
                  </a:lnTo>
                  <a:lnTo>
                    <a:pt x="86" y="152"/>
                  </a:lnTo>
                  <a:lnTo>
                    <a:pt x="82" y="167"/>
                  </a:lnTo>
                  <a:lnTo>
                    <a:pt x="77" y="183"/>
                  </a:lnTo>
                  <a:lnTo>
                    <a:pt x="70" y="197"/>
                  </a:lnTo>
                  <a:lnTo>
                    <a:pt x="63" y="200"/>
                  </a:lnTo>
                  <a:lnTo>
                    <a:pt x="57" y="203"/>
                  </a:lnTo>
                  <a:lnTo>
                    <a:pt x="48" y="204"/>
                  </a:lnTo>
                  <a:lnTo>
                    <a:pt x="40" y="205"/>
                  </a:lnTo>
                  <a:lnTo>
                    <a:pt x="32" y="206"/>
                  </a:lnTo>
                  <a:lnTo>
                    <a:pt x="24" y="206"/>
                  </a:lnTo>
                  <a:lnTo>
                    <a:pt x="17" y="206"/>
                  </a:lnTo>
                  <a:lnTo>
                    <a:pt x="9" y="207"/>
                  </a:lnTo>
                  <a:close/>
                </a:path>
              </a:pathLst>
            </a:custGeom>
            <a:solidFill>
              <a:srgbClr val="FF99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49" name="Freeform 1040"/>
            <p:cNvSpPr>
              <a:spLocks/>
            </p:cNvSpPr>
            <p:nvPr/>
          </p:nvSpPr>
          <p:spPr bwMode="auto">
            <a:xfrm>
              <a:off x="3034" y="1858"/>
              <a:ext cx="77" cy="83"/>
            </a:xfrm>
            <a:custGeom>
              <a:avLst/>
              <a:gdLst>
                <a:gd name="T0" fmla="*/ 73 w 154"/>
                <a:gd name="T1" fmla="*/ 166 h 166"/>
                <a:gd name="T2" fmla="*/ 63 w 154"/>
                <a:gd name="T3" fmla="*/ 166 h 166"/>
                <a:gd name="T4" fmla="*/ 53 w 154"/>
                <a:gd name="T5" fmla="*/ 165 h 166"/>
                <a:gd name="T6" fmla="*/ 44 w 154"/>
                <a:gd name="T7" fmla="*/ 163 h 166"/>
                <a:gd name="T8" fmla="*/ 33 w 154"/>
                <a:gd name="T9" fmla="*/ 160 h 166"/>
                <a:gd name="T10" fmla="*/ 24 w 154"/>
                <a:gd name="T11" fmla="*/ 157 h 166"/>
                <a:gd name="T12" fmla="*/ 16 w 154"/>
                <a:gd name="T13" fmla="*/ 154 h 166"/>
                <a:gd name="T14" fmla="*/ 7 w 154"/>
                <a:gd name="T15" fmla="*/ 148 h 166"/>
                <a:gd name="T16" fmla="*/ 0 w 154"/>
                <a:gd name="T17" fmla="*/ 142 h 166"/>
                <a:gd name="T18" fmla="*/ 6 w 154"/>
                <a:gd name="T19" fmla="*/ 111 h 166"/>
                <a:gd name="T20" fmla="*/ 8 w 154"/>
                <a:gd name="T21" fmla="*/ 79 h 166"/>
                <a:gd name="T22" fmla="*/ 8 w 154"/>
                <a:gd name="T23" fmla="*/ 46 h 166"/>
                <a:gd name="T24" fmla="*/ 6 w 154"/>
                <a:gd name="T25" fmla="*/ 14 h 166"/>
                <a:gd name="T26" fmla="*/ 15 w 154"/>
                <a:gd name="T27" fmla="*/ 12 h 166"/>
                <a:gd name="T28" fmla="*/ 24 w 154"/>
                <a:gd name="T29" fmla="*/ 8 h 166"/>
                <a:gd name="T30" fmla="*/ 35 w 154"/>
                <a:gd name="T31" fmla="*/ 6 h 166"/>
                <a:gd name="T32" fmla="*/ 44 w 154"/>
                <a:gd name="T33" fmla="*/ 3 h 166"/>
                <a:gd name="T34" fmla="*/ 54 w 154"/>
                <a:gd name="T35" fmla="*/ 1 h 166"/>
                <a:gd name="T36" fmla="*/ 63 w 154"/>
                <a:gd name="T37" fmla="*/ 0 h 166"/>
                <a:gd name="T38" fmla="*/ 74 w 154"/>
                <a:gd name="T39" fmla="*/ 0 h 166"/>
                <a:gd name="T40" fmla="*/ 83 w 154"/>
                <a:gd name="T41" fmla="*/ 1 h 166"/>
                <a:gd name="T42" fmla="*/ 91 w 154"/>
                <a:gd name="T43" fmla="*/ 11 h 166"/>
                <a:gd name="T44" fmla="*/ 88 w 154"/>
                <a:gd name="T45" fmla="*/ 15 h 166"/>
                <a:gd name="T46" fmla="*/ 83 w 154"/>
                <a:gd name="T47" fmla="*/ 19 h 166"/>
                <a:gd name="T48" fmla="*/ 78 w 154"/>
                <a:gd name="T49" fmla="*/ 22 h 166"/>
                <a:gd name="T50" fmla="*/ 75 w 154"/>
                <a:gd name="T51" fmla="*/ 28 h 166"/>
                <a:gd name="T52" fmla="*/ 75 w 154"/>
                <a:gd name="T53" fmla="*/ 34 h 166"/>
                <a:gd name="T54" fmla="*/ 75 w 154"/>
                <a:gd name="T55" fmla="*/ 38 h 166"/>
                <a:gd name="T56" fmla="*/ 74 w 154"/>
                <a:gd name="T57" fmla="*/ 45 h 166"/>
                <a:gd name="T58" fmla="*/ 74 w 154"/>
                <a:gd name="T59" fmla="*/ 52 h 166"/>
                <a:gd name="T60" fmla="*/ 77 w 154"/>
                <a:gd name="T61" fmla="*/ 60 h 166"/>
                <a:gd name="T62" fmla="*/ 83 w 154"/>
                <a:gd name="T63" fmla="*/ 65 h 166"/>
                <a:gd name="T64" fmla="*/ 90 w 154"/>
                <a:gd name="T65" fmla="*/ 69 h 166"/>
                <a:gd name="T66" fmla="*/ 97 w 154"/>
                <a:gd name="T67" fmla="*/ 73 h 166"/>
                <a:gd name="T68" fmla="*/ 105 w 154"/>
                <a:gd name="T69" fmla="*/ 75 h 166"/>
                <a:gd name="T70" fmla="*/ 113 w 154"/>
                <a:gd name="T71" fmla="*/ 79 h 166"/>
                <a:gd name="T72" fmla="*/ 121 w 154"/>
                <a:gd name="T73" fmla="*/ 81 h 166"/>
                <a:gd name="T74" fmla="*/ 130 w 154"/>
                <a:gd name="T75" fmla="*/ 83 h 166"/>
                <a:gd name="T76" fmla="*/ 138 w 154"/>
                <a:gd name="T77" fmla="*/ 87 h 166"/>
                <a:gd name="T78" fmla="*/ 146 w 154"/>
                <a:gd name="T79" fmla="*/ 87 h 166"/>
                <a:gd name="T80" fmla="*/ 153 w 154"/>
                <a:gd name="T81" fmla="*/ 92 h 166"/>
                <a:gd name="T82" fmla="*/ 154 w 154"/>
                <a:gd name="T83" fmla="*/ 96 h 166"/>
                <a:gd name="T84" fmla="*/ 154 w 154"/>
                <a:gd name="T85" fmla="*/ 99 h 166"/>
                <a:gd name="T86" fmla="*/ 153 w 154"/>
                <a:gd name="T87" fmla="*/ 104 h 166"/>
                <a:gd name="T88" fmla="*/ 153 w 154"/>
                <a:gd name="T89" fmla="*/ 109 h 166"/>
                <a:gd name="T90" fmla="*/ 151 w 154"/>
                <a:gd name="T91" fmla="*/ 113 h 166"/>
                <a:gd name="T92" fmla="*/ 149 w 154"/>
                <a:gd name="T93" fmla="*/ 118 h 166"/>
                <a:gd name="T94" fmla="*/ 145 w 154"/>
                <a:gd name="T95" fmla="*/ 122 h 166"/>
                <a:gd name="T96" fmla="*/ 140 w 154"/>
                <a:gd name="T97" fmla="*/ 127 h 166"/>
                <a:gd name="T98" fmla="*/ 136 w 154"/>
                <a:gd name="T99" fmla="*/ 128 h 166"/>
                <a:gd name="T100" fmla="*/ 131 w 154"/>
                <a:gd name="T101" fmla="*/ 132 h 166"/>
                <a:gd name="T102" fmla="*/ 126 w 154"/>
                <a:gd name="T103" fmla="*/ 134 h 166"/>
                <a:gd name="T104" fmla="*/ 121 w 154"/>
                <a:gd name="T105" fmla="*/ 136 h 166"/>
                <a:gd name="T106" fmla="*/ 116 w 154"/>
                <a:gd name="T107" fmla="*/ 141 h 166"/>
                <a:gd name="T108" fmla="*/ 111 w 154"/>
                <a:gd name="T109" fmla="*/ 145 h 166"/>
                <a:gd name="T110" fmla="*/ 106 w 154"/>
                <a:gd name="T111" fmla="*/ 151 h 166"/>
                <a:gd name="T112" fmla="*/ 100 w 154"/>
                <a:gd name="T113" fmla="*/ 156 h 166"/>
                <a:gd name="T114" fmla="*/ 94 w 154"/>
                <a:gd name="T115" fmla="*/ 159 h 166"/>
                <a:gd name="T116" fmla="*/ 88 w 154"/>
                <a:gd name="T117" fmla="*/ 162 h 166"/>
                <a:gd name="T118" fmla="*/ 81 w 154"/>
                <a:gd name="T119" fmla="*/ 164 h 166"/>
                <a:gd name="T120" fmla="*/ 73 w 154"/>
                <a:gd name="T121" fmla="*/ 166 h 16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54"/>
                <a:gd name="T184" fmla="*/ 0 h 166"/>
                <a:gd name="T185" fmla="*/ 154 w 154"/>
                <a:gd name="T186" fmla="*/ 166 h 16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54" h="166">
                  <a:moveTo>
                    <a:pt x="73" y="166"/>
                  </a:moveTo>
                  <a:lnTo>
                    <a:pt x="63" y="166"/>
                  </a:lnTo>
                  <a:lnTo>
                    <a:pt x="53" y="165"/>
                  </a:lnTo>
                  <a:lnTo>
                    <a:pt x="44" y="163"/>
                  </a:lnTo>
                  <a:lnTo>
                    <a:pt x="33" y="160"/>
                  </a:lnTo>
                  <a:lnTo>
                    <a:pt x="24" y="157"/>
                  </a:lnTo>
                  <a:lnTo>
                    <a:pt x="16" y="154"/>
                  </a:lnTo>
                  <a:lnTo>
                    <a:pt x="7" y="148"/>
                  </a:lnTo>
                  <a:lnTo>
                    <a:pt x="0" y="142"/>
                  </a:lnTo>
                  <a:lnTo>
                    <a:pt x="6" y="111"/>
                  </a:lnTo>
                  <a:lnTo>
                    <a:pt x="8" y="79"/>
                  </a:lnTo>
                  <a:lnTo>
                    <a:pt x="8" y="46"/>
                  </a:lnTo>
                  <a:lnTo>
                    <a:pt x="6" y="14"/>
                  </a:lnTo>
                  <a:lnTo>
                    <a:pt x="15" y="12"/>
                  </a:lnTo>
                  <a:lnTo>
                    <a:pt x="24" y="8"/>
                  </a:lnTo>
                  <a:lnTo>
                    <a:pt x="35" y="6"/>
                  </a:lnTo>
                  <a:lnTo>
                    <a:pt x="44" y="3"/>
                  </a:lnTo>
                  <a:lnTo>
                    <a:pt x="54" y="1"/>
                  </a:lnTo>
                  <a:lnTo>
                    <a:pt x="63" y="0"/>
                  </a:lnTo>
                  <a:lnTo>
                    <a:pt x="74" y="0"/>
                  </a:lnTo>
                  <a:lnTo>
                    <a:pt x="83" y="1"/>
                  </a:lnTo>
                  <a:lnTo>
                    <a:pt x="91" y="11"/>
                  </a:lnTo>
                  <a:lnTo>
                    <a:pt x="88" y="15"/>
                  </a:lnTo>
                  <a:lnTo>
                    <a:pt x="83" y="19"/>
                  </a:lnTo>
                  <a:lnTo>
                    <a:pt x="78" y="22"/>
                  </a:lnTo>
                  <a:lnTo>
                    <a:pt x="75" y="28"/>
                  </a:lnTo>
                  <a:lnTo>
                    <a:pt x="75" y="34"/>
                  </a:lnTo>
                  <a:lnTo>
                    <a:pt x="75" y="38"/>
                  </a:lnTo>
                  <a:lnTo>
                    <a:pt x="74" y="45"/>
                  </a:lnTo>
                  <a:lnTo>
                    <a:pt x="74" y="52"/>
                  </a:lnTo>
                  <a:lnTo>
                    <a:pt x="77" y="60"/>
                  </a:lnTo>
                  <a:lnTo>
                    <a:pt x="83" y="65"/>
                  </a:lnTo>
                  <a:lnTo>
                    <a:pt x="90" y="69"/>
                  </a:lnTo>
                  <a:lnTo>
                    <a:pt x="97" y="73"/>
                  </a:lnTo>
                  <a:lnTo>
                    <a:pt x="105" y="75"/>
                  </a:lnTo>
                  <a:lnTo>
                    <a:pt x="113" y="79"/>
                  </a:lnTo>
                  <a:lnTo>
                    <a:pt x="121" y="81"/>
                  </a:lnTo>
                  <a:lnTo>
                    <a:pt x="130" y="83"/>
                  </a:lnTo>
                  <a:lnTo>
                    <a:pt x="138" y="87"/>
                  </a:lnTo>
                  <a:lnTo>
                    <a:pt x="146" y="87"/>
                  </a:lnTo>
                  <a:lnTo>
                    <a:pt x="153" y="92"/>
                  </a:lnTo>
                  <a:lnTo>
                    <a:pt x="154" y="96"/>
                  </a:lnTo>
                  <a:lnTo>
                    <a:pt x="154" y="99"/>
                  </a:lnTo>
                  <a:lnTo>
                    <a:pt x="153" y="104"/>
                  </a:lnTo>
                  <a:lnTo>
                    <a:pt x="153" y="109"/>
                  </a:lnTo>
                  <a:lnTo>
                    <a:pt x="151" y="113"/>
                  </a:lnTo>
                  <a:lnTo>
                    <a:pt x="149" y="118"/>
                  </a:lnTo>
                  <a:lnTo>
                    <a:pt x="145" y="122"/>
                  </a:lnTo>
                  <a:lnTo>
                    <a:pt x="140" y="127"/>
                  </a:lnTo>
                  <a:lnTo>
                    <a:pt x="136" y="128"/>
                  </a:lnTo>
                  <a:lnTo>
                    <a:pt x="131" y="132"/>
                  </a:lnTo>
                  <a:lnTo>
                    <a:pt x="126" y="134"/>
                  </a:lnTo>
                  <a:lnTo>
                    <a:pt x="121" y="136"/>
                  </a:lnTo>
                  <a:lnTo>
                    <a:pt x="116" y="141"/>
                  </a:lnTo>
                  <a:lnTo>
                    <a:pt x="111" y="145"/>
                  </a:lnTo>
                  <a:lnTo>
                    <a:pt x="106" y="151"/>
                  </a:lnTo>
                  <a:lnTo>
                    <a:pt x="100" y="156"/>
                  </a:lnTo>
                  <a:lnTo>
                    <a:pt x="94" y="159"/>
                  </a:lnTo>
                  <a:lnTo>
                    <a:pt x="88" y="162"/>
                  </a:lnTo>
                  <a:lnTo>
                    <a:pt x="81" y="164"/>
                  </a:lnTo>
                  <a:lnTo>
                    <a:pt x="73" y="166"/>
                  </a:lnTo>
                  <a:close/>
                </a:path>
              </a:pathLst>
            </a:custGeom>
            <a:solidFill>
              <a:srgbClr val="824F1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50" name="Freeform 1041"/>
            <p:cNvSpPr>
              <a:spLocks/>
            </p:cNvSpPr>
            <p:nvPr/>
          </p:nvSpPr>
          <p:spPr bwMode="auto">
            <a:xfrm>
              <a:off x="3029" y="1937"/>
              <a:ext cx="4" cy="2"/>
            </a:xfrm>
            <a:custGeom>
              <a:avLst/>
              <a:gdLst>
                <a:gd name="T0" fmla="*/ 1 w 7"/>
                <a:gd name="T1" fmla="*/ 6 h 6"/>
                <a:gd name="T2" fmla="*/ 0 w 7"/>
                <a:gd name="T3" fmla="*/ 0 h 6"/>
                <a:gd name="T4" fmla="*/ 4 w 7"/>
                <a:gd name="T5" fmla="*/ 0 h 6"/>
                <a:gd name="T6" fmla="*/ 7 w 7"/>
                <a:gd name="T7" fmla="*/ 3 h 6"/>
                <a:gd name="T8" fmla="*/ 3 w 7"/>
                <a:gd name="T9" fmla="*/ 5 h 6"/>
                <a:gd name="T10" fmla="*/ 1 w 7"/>
                <a:gd name="T11" fmla="*/ 6 h 6"/>
                <a:gd name="T12" fmla="*/ 0 60000 65536"/>
                <a:gd name="T13" fmla="*/ 0 60000 65536"/>
                <a:gd name="T14" fmla="*/ 0 60000 65536"/>
                <a:gd name="T15" fmla="*/ 0 60000 65536"/>
                <a:gd name="T16" fmla="*/ 0 60000 65536"/>
                <a:gd name="T17" fmla="*/ 0 60000 65536"/>
                <a:gd name="T18" fmla="*/ 0 w 7"/>
                <a:gd name="T19" fmla="*/ 0 h 6"/>
                <a:gd name="T20" fmla="*/ 7 w 7"/>
                <a:gd name="T21" fmla="*/ 6 h 6"/>
              </a:gdLst>
              <a:ahLst/>
              <a:cxnLst>
                <a:cxn ang="T12">
                  <a:pos x="T0" y="T1"/>
                </a:cxn>
                <a:cxn ang="T13">
                  <a:pos x="T2" y="T3"/>
                </a:cxn>
                <a:cxn ang="T14">
                  <a:pos x="T4" y="T5"/>
                </a:cxn>
                <a:cxn ang="T15">
                  <a:pos x="T6" y="T7"/>
                </a:cxn>
                <a:cxn ang="T16">
                  <a:pos x="T8" y="T9"/>
                </a:cxn>
                <a:cxn ang="T17">
                  <a:pos x="T10" y="T11"/>
                </a:cxn>
              </a:cxnLst>
              <a:rect l="T18" t="T19" r="T20" b="T21"/>
              <a:pathLst>
                <a:path w="7" h="6">
                  <a:moveTo>
                    <a:pt x="1" y="6"/>
                  </a:moveTo>
                  <a:lnTo>
                    <a:pt x="0" y="0"/>
                  </a:lnTo>
                  <a:lnTo>
                    <a:pt x="4" y="0"/>
                  </a:lnTo>
                  <a:lnTo>
                    <a:pt x="7" y="3"/>
                  </a:lnTo>
                  <a:lnTo>
                    <a:pt x="3" y="5"/>
                  </a:lnTo>
                  <a:lnTo>
                    <a:pt x="1" y="6"/>
                  </a:lnTo>
                  <a:close/>
                </a:path>
              </a:pathLst>
            </a:custGeom>
            <a:solidFill>
              <a:srgbClr val="CC99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51" name="Freeform 1042"/>
            <p:cNvSpPr>
              <a:spLocks/>
            </p:cNvSpPr>
            <p:nvPr/>
          </p:nvSpPr>
          <p:spPr bwMode="auto">
            <a:xfrm>
              <a:off x="3400" y="1916"/>
              <a:ext cx="18" cy="16"/>
            </a:xfrm>
            <a:custGeom>
              <a:avLst/>
              <a:gdLst>
                <a:gd name="T0" fmla="*/ 10 w 36"/>
                <a:gd name="T1" fmla="*/ 32 h 32"/>
                <a:gd name="T2" fmla="*/ 2 w 36"/>
                <a:gd name="T3" fmla="*/ 27 h 32"/>
                <a:gd name="T4" fmla="*/ 0 w 36"/>
                <a:gd name="T5" fmla="*/ 23 h 32"/>
                <a:gd name="T6" fmla="*/ 0 w 36"/>
                <a:gd name="T7" fmla="*/ 17 h 32"/>
                <a:gd name="T8" fmla="*/ 3 w 36"/>
                <a:gd name="T9" fmla="*/ 11 h 32"/>
                <a:gd name="T10" fmla="*/ 5 w 36"/>
                <a:gd name="T11" fmla="*/ 6 h 32"/>
                <a:gd name="T12" fmla="*/ 7 w 36"/>
                <a:gd name="T13" fmla="*/ 5 h 32"/>
                <a:gd name="T14" fmla="*/ 11 w 36"/>
                <a:gd name="T15" fmla="*/ 4 h 32"/>
                <a:gd name="T16" fmla="*/ 13 w 36"/>
                <a:gd name="T17" fmla="*/ 2 h 32"/>
                <a:gd name="T18" fmla="*/ 16 w 36"/>
                <a:gd name="T19" fmla="*/ 0 h 32"/>
                <a:gd name="T20" fmla="*/ 29 w 36"/>
                <a:gd name="T21" fmla="*/ 2 h 32"/>
                <a:gd name="T22" fmla="*/ 30 w 36"/>
                <a:gd name="T23" fmla="*/ 4 h 32"/>
                <a:gd name="T24" fmla="*/ 31 w 36"/>
                <a:gd name="T25" fmla="*/ 8 h 32"/>
                <a:gd name="T26" fmla="*/ 34 w 36"/>
                <a:gd name="T27" fmla="*/ 10 h 32"/>
                <a:gd name="T28" fmla="*/ 36 w 36"/>
                <a:gd name="T29" fmla="*/ 13 h 32"/>
                <a:gd name="T30" fmla="*/ 34 w 36"/>
                <a:gd name="T31" fmla="*/ 26 h 32"/>
                <a:gd name="T32" fmla="*/ 30 w 36"/>
                <a:gd name="T33" fmla="*/ 29 h 32"/>
                <a:gd name="T34" fmla="*/ 26 w 36"/>
                <a:gd name="T35" fmla="*/ 31 h 32"/>
                <a:gd name="T36" fmla="*/ 20 w 36"/>
                <a:gd name="T37" fmla="*/ 31 h 32"/>
                <a:gd name="T38" fmla="*/ 15 w 36"/>
                <a:gd name="T39" fmla="*/ 31 h 32"/>
                <a:gd name="T40" fmla="*/ 10 w 36"/>
                <a:gd name="T41" fmla="*/ 32 h 3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6"/>
                <a:gd name="T64" fmla="*/ 0 h 32"/>
                <a:gd name="T65" fmla="*/ 36 w 36"/>
                <a:gd name="T66" fmla="*/ 32 h 3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6" h="32">
                  <a:moveTo>
                    <a:pt x="10" y="32"/>
                  </a:moveTo>
                  <a:lnTo>
                    <a:pt x="2" y="27"/>
                  </a:lnTo>
                  <a:lnTo>
                    <a:pt x="0" y="23"/>
                  </a:lnTo>
                  <a:lnTo>
                    <a:pt x="0" y="17"/>
                  </a:lnTo>
                  <a:lnTo>
                    <a:pt x="3" y="11"/>
                  </a:lnTo>
                  <a:lnTo>
                    <a:pt x="5" y="6"/>
                  </a:lnTo>
                  <a:lnTo>
                    <a:pt x="7" y="5"/>
                  </a:lnTo>
                  <a:lnTo>
                    <a:pt x="11" y="4"/>
                  </a:lnTo>
                  <a:lnTo>
                    <a:pt x="13" y="2"/>
                  </a:lnTo>
                  <a:lnTo>
                    <a:pt x="16" y="0"/>
                  </a:lnTo>
                  <a:lnTo>
                    <a:pt x="29" y="2"/>
                  </a:lnTo>
                  <a:lnTo>
                    <a:pt x="30" y="4"/>
                  </a:lnTo>
                  <a:lnTo>
                    <a:pt x="31" y="8"/>
                  </a:lnTo>
                  <a:lnTo>
                    <a:pt x="34" y="10"/>
                  </a:lnTo>
                  <a:lnTo>
                    <a:pt x="36" y="13"/>
                  </a:lnTo>
                  <a:lnTo>
                    <a:pt x="34" y="26"/>
                  </a:lnTo>
                  <a:lnTo>
                    <a:pt x="30" y="29"/>
                  </a:lnTo>
                  <a:lnTo>
                    <a:pt x="26" y="31"/>
                  </a:lnTo>
                  <a:lnTo>
                    <a:pt x="20" y="31"/>
                  </a:lnTo>
                  <a:lnTo>
                    <a:pt x="15" y="31"/>
                  </a:lnTo>
                  <a:lnTo>
                    <a:pt x="1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52" name="Freeform 1043"/>
            <p:cNvSpPr>
              <a:spLocks/>
            </p:cNvSpPr>
            <p:nvPr/>
          </p:nvSpPr>
          <p:spPr bwMode="auto">
            <a:xfrm>
              <a:off x="2679" y="1880"/>
              <a:ext cx="46" cy="51"/>
            </a:xfrm>
            <a:custGeom>
              <a:avLst/>
              <a:gdLst>
                <a:gd name="T0" fmla="*/ 61 w 92"/>
                <a:gd name="T1" fmla="*/ 101 h 101"/>
                <a:gd name="T2" fmla="*/ 53 w 92"/>
                <a:gd name="T3" fmla="*/ 100 h 101"/>
                <a:gd name="T4" fmla="*/ 45 w 92"/>
                <a:gd name="T5" fmla="*/ 98 h 101"/>
                <a:gd name="T6" fmla="*/ 37 w 92"/>
                <a:gd name="T7" fmla="*/ 96 h 101"/>
                <a:gd name="T8" fmla="*/ 28 w 92"/>
                <a:gd name="T9" fmla="*/ 92 h 101"/>
                <a:gd name="T10" fmla="*/ 22 w 92"/>
                <a:gd name="T11" fmla="*/ 89 h 101"/>
                <a:gd name="T12" fmla="*/ 15 w 92"/>
                <a:gd name="T13" fmla="*/ 85 h 101"/>
                <a:gd name="T14" fmla="*/ 8 w 92"/>
                <a:gd name="T15" fmla="*/ 81 h 101"/>
                <a:gd name="T16" fmla="*/ 1 w 92"/>
                <a:gd name="T17" fmla="*/ 76 h 101"/>
                <a:gd name="T18" fmla="*/ 0 w 92"/>
                <a:gd name="T19" fmla="*/ 59 h 101"/>
                <a:gd name="T20" fmla="*/ 1 w 92"/>
                <a:gd name="T21" fmla="*/ 40 h 101"/>
                <a:gd name="T22" fmla="*/ 5 w 92"/>
                <a:gd name="T23" fmla="*/ 22 h 101"/>
                <a:gd name="T24" fmla="*/ 11 w 92"/>
                <a:gd name="T25" fmla="*/ 4 h 101"/>
                <a:gd name="T26" fmla="*/ 16 w 92"/>
                <a:gd name="T27" fmla="*/ 1 h 101"/>
                <a:gd name="T28" fmla="*/ 20 w 92"/>
                <a:gd name="T29" fmla="*/ 0 h 101"/>
                <a:gd name="T30" fmla="*/ 26 w 92"/>
                <a:gd name="T31" fmla="*/ 0 h 101"/>
                <a:gd name="T32" fmla="*/ 32 w 92"/>
                <a:gd name="T33" fmla="*/ 1 h 101"/>
                <a:gd name="T34" fmla="*/ 28 w 92"/>
                <a:gd name="T35" fmla="*/ 14 h 101"/>
                <a:gd name="T36" fmla="*/ 32 w 92"/>
                <a:gd name="T37" fmla="*/ 17 h 101"/>
                <a:gd name="T38" fmla="*/ 39 w 92"/>
                <a:gd name="T39" fmla="*/ 21 h 101"/>
                <a:gd name="T40" fmla="*/ 46 w 92"/>
                <a:gd name="T41" fmla="*/ 24 h 101"/>
                <a:gd name="T42" fmla="*/ 53 w 92"/>
                <a:gd name="T43" fmla="*/ 28 h 101"/>
                <a:gd name="T44" fmla="*/ 60 w 92"/>
                <a:gd name="T45" fmla="*/ 30 h 101"/>
                <a:gd name="T46" fmla="*/ 68 w 92"/>
                <a:gd name="T47" fmla="*/ 33 h 101"/>
                <a:gd name="T48" fmla="*/ 76 w 92"/>
                <a:gd name="T49" fmla="*/ 37 h 101"/>
                <a:gd name="T50" fmla="*/ 84 w 92"/>
                <a:gd name="T51" fmla="*/ 39 h 101"/>
                <a:gd name="T52" fmla="*/ 92 w 92"/>
                <a:gd name="T53" fmla="*/ 43 h 101"/>
                <a:gd name="T54" fmla="*/ 89 w 92"/>
                <a:gd name="T55" fmla="*/ 54 h 101"/>
                <a:gd name="T56" fmla="*/ 84 w 92"/>
                <a:gd name="T57" fmla="*/ 66 h 101"/>
                <a:gd name="T58" fmla="*/ 78 w 92"/>
                <a:gd name="T59" fmla="*/ 77 h 101"/>
                <a:gd name="T60" fmla="*/ 72 w 92"/>
                <a:gd name="T61" fmla="*/ 90 h 101"/>
                <a:gd name="T62" fmla="*/ 70 w 92"/>
                <a:gd name="T63" fmla="*/ 92 h 101"/>
                <a:gd name="T64" fmla="*/ 69 w 92"/>
                <a:gd name="T65" fmla="*/ 95 h 101"/>
                <a:gd name="T66" fmla="*/ 66 w 92"/>
                <a:gd name="T67" fmla="*/ 98 h 101"/>
                <a:gd name="T68" fmla="*/ 64 w 92"/>
                <a:gd name="T69" fmla="*/ 100 h 101"/>
                <a:gd name="T70" fmla="*/ 61 w 92"/>
                <a:gd name="T71" fmla="*/ 101 h 10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2"/>
                <a:gd name="T109" fmla="*/ 0 h 101"/>
                <a:gd name="T110" fmla="*/ 92 w 92"/>
                <a:gd name="T111" fmla="*/ 101 h 10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2" h="101">
                  <a:moveTo>
                    <a:pt x="61" y="101"/>
                  </a:moveTo>
                  <a:lnTo>
                    <a:pt x="53" y="100"/>
                  </a:lnTo>
                  <a:lnTo>
                    <a:pt x="45" y="98"/>
                  </a:lnTo>
                  <a:lnTo>
                    <a:pt x="37" y="96"/>
                  </a:lnTo>
                  <a:lnTo>
                    <a:pt x="28" y="92"/>
                  </a:lnTo>
                  <a:lnTo>
                    <a:pt x="22" y="89"/>
                  </a:lnTo>
                  <a:lnTo>
                    <a:pt x="15" y="85"/>
                  </a:lnTo>
                  <a:lnTo>
                    <a:pt x="8" y="81"/>
                  </a:lnTo>
                  <a:lnTo>
                    <a:pt x="1" y="76"/>
                  </a:lnTo>
                  <a:lnTo>
                    <a:pt x="0" y="59"/>
                  </a:lnTo>
                  <a:lnTo>
                    <a:pt x="1" y="40"/>
                  </a:lnTo>
                  <a:lnTo>
                    <a:pt x="5" y="22"/>
                  </a:lnTo>
                  <a:lnTo>
                    <a:pt x="11" y="4"/>
                  </a:lnTo>
                  <a:lnTo>
                    <a:pt x="16" y="1"/>
                  </a:lnTo>
                  <a:lnTo>
                    <a:pt x="20" y="0"/>
                  </a:lnTo>
                  <a:lnTo>
                    <a:pt x="26" y="0"/>
                  </a:lnTo>
                  <a:lnTo>
                    <a:pt x="32" y="1"/>
                  </a:lnTo>
                  <a:lnTo>
                    <a:pt x="28" y="14"/>
                  </a:lnTo>
                  <a:lnTo>
                    <a:pt x="32" y="17"/>
                  </a:lnTo>
                  <a:lnTo>
                    <a:pt x="39" y="21"/>
                  </a:lnTo>
                  <a:lnTo>
                    <a:pt x="46" y="24"/>
                  </a:lnTo>
                  <a:lnTo>
                    <a:pt x="53" y="28"/>
                  </a:lnTo>
                  <a:lnTo>
                    <a:pt x="60" y="30"/>
                  </a:lnTo>
                  <a:lnTo>
                    <a:pt x="68" y="33"/>
                  </a:lnTo>
                  <a:lnTo>
                    <a:pt x="76" y="37"/>
                  </a:lnTo>
                  <a:lnTo>
                    <a:pt x="84" y="39"/>
                  </a:lnTo>
                  <a:lnTo>
                    <a:pt x="92" y="43"/>
                  </a:lnTo>
                  <a:lnTo>
                    <a:pt x="89" y="54"/>
                  </a:lnTo>
                  <a:lnTo>
                    <a:pt x="84" y="66"/>
                  </a:lnTo>
                  <a:lnTo>
                    <a:pt x="78" y="77"/>
                  </a:lnTo>
                  <a:lnTo>
                    <a:pt x="72" y="90"/>
                  </a:lnTo>
                  <a:lnTo>
                    <a:pt x="70" y="92"/>
                  </a:lnTo>
                  <a:lnTo>
                    <a:pt x="69" y="95"/>
                  </a:lnTo>
                  <a:lnTo>
                    <a:pt x="66" y="98"/>
                  </a:lnTo>
                  <a:lnTo>
                    <a:pt x="64" y="100"/>
                  </a:lnTo>
                  <a:lnTo>
                    <a:pt x="61" y="101"/>
                  </a:lnTo>
                  <a:close/>
                </a:path>
              </a:pathLst>
            </a:custGeom>
            <a:solidFill>
              <a:srgbClr val="FF99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53" name="Freeform 1044"/>
            <p:cNvSpPr>
              <a:spLocks/>
            </p:cNvSpPr>
            <p:nvPr/>
          </p:nvSpPr>
          <p:spPr bwMode="auto">
            <a:xfrm>
              <a:off x="3405" y="1921"/>
              <a:ext cx="8" cy="6"/>
            </a:xfrm>
            <a:custGeom>
              <a:avLst/>
              <a:gdLst>
                <a:gd name="T0" fmla="*/ 9 w 16"/>
                <a:gd name="T1" fmla="*/ 13 h 13"/>
                <a:gd name="T2" fmla="*/ 0 w 16"/>
                <a:gd name="T3" fmla="*/ 9 h 13"/>
                <a:gd name="T4" fmla="*/ 1 w 16"/>
                <a:gd name="T5" fmla="*/ 6 h 13"/>
                <a:gd name="T6" fmla="*/ 3 w 16"/>
                <a:gd name="T7" fmla="*/ 3 h 13"/>
                <a:gd name="T8" fmla="*/ 5 w 16"/>
                <a:gd name="T9" fmla="*/ 1 h 13"/>
                <a:gd name="T10" fmla="*/ 9 w 16"/>
                <a:gd name="T11" fmla="*/ 0 h 13"/>
                <a:gd name="T12" fmla="*/ 11 w 16"/>
                <a:gd name="T13" fmla="*/ 0 h 13"/>
                <a:gd name="T14" fmla="*/ 13 w 16"/>
                <a:gd name="T15" fmla="*/ 2 h 13"/>
                <a:gd name="T16" fmla="*/ 15 w 16"/>
                <a:gd name="T17" fmla="*/ 5 h 13"/>
                <a:gd name="T18" fmla="*/ 16 w 16"/>
                <a:gd name="T19" fmla="*/ 8 h 13"/>
                <a:gd name="T20" fmla="*/ 9 w 16"/>
                <a:gd name="T21" fmla="*/ 13 h 1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
                <a:gd name="T34" fmla="*/ 0 h 13"/>
                <a:gd name="T35" fmla="*/ 16 w 16"/>
                <a:gd name="T36" fmla="*/ 13 h 1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 h="13">
                  <a:moveTo>
                    <a:pt x="9" y="13"/>
                  </a:moveTo>
                  <a:lnTo>
                    <a:pt x="0" y="9"/>
                  </a:lnTo>
                  <a:lnTo>
                    <a:pt x="1" y="6"/>
                  </a:lnTo>
                  <a:lnTo>
                    <a:pt x="3" y="3"/>
                  </a:lnTo>
                  <a:lnTo>
                    <a:pt x="5" y="1"/>
                  </a:lnTo>
                  <a:lnTo>
                    <a:pt x="9" y="0"/>
                  </a:lnTo>
                  <a:lnTo>
                    <a:pt x="11" y="0"/>
                  </a:lnTo>
                  <a:lnTo>
                    <a:pt x="13" y="2"/>
                  </a:lnTo>
                  <a:lnTo>
                    <a:pt x="15" y="5"/>
                  </a:lnTo>
                  <a:lnTo>
                    <a:pt x="16" y="8"/>
                  </a:lnTo>
                  <a:lnTo>
                    <a:pt x="9" y="13"/>
                  </a:lnTo>
                  <a:close/>
                </a:path>
              </a:pathLst>
            </a:custGeom>
            <a:solidFill>
              <a:srgbClr val="E5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54" name="Freeform 1045"/>
            <p:cNvSpPr>
              <a:spLocks/>
            </p:cNvSpPr>
            <p:nvPr/>
          </p:nvSpPr>
          <p:spPr bwMode="auto">
            <a:xfrm>
              <a:off x="3356" y="1881"/>
              <a:ext cx="35" cy="29"/>
            </a:xfrm>
            <a:custGeom>
              <a:avLst/>
              <a:gdLst>
                <a:gd name="T0" fmla="*/ 37 w 69"/>
                <a:gd name="T1" fmla="*/ 59 h 59"/>
                <a:gd name="T2" fmla="*/ 25 w 69"/>
                <a:gd name="T3" fmla="*/ 58 h 59"/>
                <a:gd name="T4" fmla="*/ 16 w 69"/>
                <a:gd name="T5" fmla="*/ 53 h 59"/>
                <a:gd name="T6" fmla="*/ 13 w 69"/>
                <a:gd name="T7" fmla="*/ 51 h 59"/>
                <a:gd name="T8" fmla="*/ 8 w 69"/>
                <a:gd name="T9" fmla="*/ 47 h 59"/>
                <a:gd name="T10" fmla="*/ 6 w 69"/>
                <a:gd name="T11" fmla="*/ 42 h 59"/>
                <a:gd name="T12" fmla="*/ 3 w 69"/>
                <a:gd name="T13" fmla="*/ 37 h 59"/>
                <a:gd name="T14" fmla="*/ 0 w 69"/>
                <a:gd name="T15" fmla="*/ 30 h 59"/>
                <a:gd name="T16" fmla="*/ 1 w 69"/>
                <a:gd name="T17" fmla="*/ 23 h 59"/>
                <a:gd name="T18" fmla="*/ 4 w 69"/>
                <a:gd name="T19" fmla="*/ 17 h 59"/>
                <a:gd name="T20" fmla="*/ 8 w 69"/>
                <a:gd name="T21" fmla="*/ 13 h 59"/>
                <a:gd name="T22" fmla="*/ 13 w 69"/>
                <a:gd name="T23" fmla="*/ 7 h 59"/>
                <a:gd name="T24" fmla="*/ 15 w 69"/>
                <a:gd name="T25" fmla="*/ 5 h 59"/>
                <a:gd name="T26" fmla="*/ 19 w 69"/>
                <a:gd name="T27" fmla="*/ 4 h 59"/>
                <a:gd name="T28" fmla="*/ 24 w 69"/>
                <a:gd name="T29" fmla="*/ 1 h 59"/>
                <a:gd name="T30" fmla="*/ 29 w 69"/>
                <a:gd name="T31" fmla="*/ 0 h 59"/>
                <a:gd name="T32" fmla="*/ 37 w 69"/>
                <a:gd name="T33" fmla="*/ 0 h 59"/>
                <a:gd name="T34" fmla="*/ 41 w 69"/>
                <a:gd name="T35" fmla="*/ 1 h 59"/>
                <a:gd name="T36" fmla="*/ 46 w 69"/>
                <a:gd name="T37" fmla="*/ 4 h 59"/>
                <a:gd name="T38" fmla="*/ 51 w 69"/>
                <a:gd name="T39" fmla="*/ 6 h 59"/>
                <a:gd name="T40" fmla="*/ 56 w 69"/>
                <a:gd name="T41" fmla="*/ 8 h 59"/>
                <a:gd name="T42" fmla="*/ 63 w 69"/>
                <a:gd name="T43" fmla="*/ 16 h 59"/>
                <a:gd name="T44" fmla="*/ 65 w 69"/>
                <a:gd name="T45" fmla="*/ 21 h 59"/>
                <a:gd name="T46" fmla="*/ 68 w 69"/>
                <a:gd name="T47" fmla="*/ 26 h 59"/>
                <a:gd name="T48" fmla="*/ 69 w 69"/>
                <a:gd name="T49" fmla="*/ 30 h 59"/>
                <a:gd name="T50" fmla="*/ 69 w 69"/>
                <a:gd name="T51" fmla="*/ 36 h 59"/>
                <a:gd name="T52" fmla="*/ 69 w 69"/>
                <a:gd name="T53" fmla="*/ 39 h 59"/>
                <a:gd name="T54" fmla="*/ 68 w 69"/>
                <a:gd name="T55" fmla="*/ 42 h 59"/>
                <a:gd name="T56" fmla="*/ 65 w 69"/>
                <a:gd name="T57" fmla="*/ 45 h 59"/>
                <a:gd name="T58" fmla="*/ 65 w 69"/>
                <a:gd name="T59" fmla="*/ 49 h 59"/>
                <a:gd name="T60" fmla="*/ 62 w 69"/>
                <a:gd name="T61" fmla="*/ 51 h 59"/>
                <a:gd name="T62" fmla="*/ 59 w 69"/>
                <a:gd name="T63" fmla="*/ 54 h 59"/>
                <a:gd name="T64" fmla="*/ 54 w 69"/>
                <a:gd name="T65" fmla="*/ 57 h 59"/>
                <a:gd name="T66" fmla="*/ 49 w 69"/>
                <a:gd name="T67" fmla="*/ 59 h 59"/>
                <a:gd name="T68" fmla="*/ 37 w 69"/>
                <a:gd name="T69" fmla="*/ 59 h 5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9"/>
                <a:gd name="T106" fmla="*/ 0 h 59"/>
                <a:gd name="T107" fmla="*/ 69 w 69"/>
                <a:gd name="T108" fmla="*/ 59 h 5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9" h="59">
                  <a:moveTo>
                    <a:pt x="37" y="59"/>
                  </a:moveTo>
                  <a:lnTo>
                    <a:pt x="25" y="58"/>
                  </a:lnTo>
                  <a:lnTo>
                    <a:pt x="16" y="53"/>
                  </a:lnTo>
                  <a:lnTo>
                    <a:pt x="13" y="51"/>
                  </a:lnTo>
                  <a:lnTo>
                    <a:pt x="8" y="47"/>
                  </a:lnTo>
                  <a:lnTo>
                    <a:pt x="6" y="42"/>
                  </a:lnTo>
                  <a:lnTo>
                    <a:pt x="3" y="37"/>
                  </a:lnTo>
                  <a:lnTo>
                    <a:pt x="0" y="30"/>
                  </a:lnTo>
                  <a:lnTo>
                    <a:pt x="1" y="23"/>
                  </a:lnTo>
                  <a:lnTo>
                    <a:pt x="4" y="17"/>
                  </a:lnTo>
                  <a:lnTo>
                    <a:pt x="8" y="13"/>
                  </a:lnTo>
                  <a:lnTo>
                    <a:pt x="13" y="7"/>
                  </a:lnTo>
                  <a:lnTo>
                    <a:pt x="15" y="5"/>
                  </a:lnTo>
                  <a:lnTo>
                    <a:pt x="19" y="4"/>
                  </a:lnTo>
                  <a:lnTo>
                    <a:pt x="24" y="1"/>
                  </a:lnTo>
                  <a:lnTo>
                    <a:pt x="29" y="0"/>
                  </a:lnTo>
                  <a:lnTo>
                    <a:pt x="37" y="0"/>
                  </a:lnTo>
                  <a:lnTo>
                    <a:pt x="41" y="1"/>
                  </a:lnTo>
                  <a:lnTo>
                    <a:pt x="46" y="4"/>
                  </a:lnTo>
                  <a:lnTo>
                    <a:pt x="51" y="6"/>
                  </a:lnTo>
                  <a:lnTo>
                    <a:pt x="56" y="8"/>
                  </a:lnTo>
                  <a:lnTo>
                    <a:pt x="63" y="16"/>
                  </a:lnTo>
                  <a:lnTo>
                    <a:pt x="65" y="21"/>
                  </a:lnTo>
                  <a:lnTo>
                    <a:pt x="68" y="26"/>
                  </a:lnTo>
                  <a:lnTo>
                    <a:pt x="69" y="30"/>
                  </a:lnTo>
                  <a:lnTo>
                    <a:pt x="69" y="36"/>
                  </a:lnTo>
                  <a:lnTo>
                    <a:pt x="69" y="39"/>
                  </a:lnTo>
                  <a:lnTo>
                    <a:pt x="68" y="42"/>
                  </a:lnTo>
                  <a:lnTo>
                    <a:pt x="65" y="45"/>
                  </a:lnTo>
                  <a:lnTo>
                    <a:pt x="65" y="49"/>
                  </a:lnTo>
                  <a:lnTo>
                    <a:pt x="62" y="51"/>
                  </a:lnTo>
                  <a:lnTo>
                    <a:pt x="59" y="54"/>
                  </a:lnTo>
                  <a:lnTo>
                    <a:pt x="54" y="57"/>
                  </a:lnTo>
                  <a:lnTo>
                    <a:pt x="49" y="59"/>
                  </a:lnTo>
                  <a:lnTo>
                    <a:pt x="37" y="5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55" name="Freeform 1046"/>
            <p:cNvSpPr>
              <a:spLocks/>
            </p:cNvSpPr>
            <p:nvPr/>
          </p:nvSpPr>
          <p:spPr bwMode="auto">
            <a:xfrm>
              <a:off x="3362" y="1885"/>
              <a:ext cx="24" cy="20"/>
            </a:xfrm>
            <a:custGeom>
              <a:avLst/>
              <a:gdLst>
                <a:gd name="T0" fmla="*/ 28 w 49"/>
                <a:gd name="T1" fmla="*/ 41 h 41"/>
                <a:gd name="T2" fmla="*/ 25 w 49"/>
                <a:gd name="T3" fmla="*/ 40 h 41"/>
                <a:gd name="T4" fmla="*/ 21 w 49"/>
                <a:gd name="T5" fmla="*/ 40 h 41"/>
                <a:gd name="T6" fmla="*/ 16 w 49"/>
                <a:gd name="T7" fmla="*/ 38 h 41"/>
                <a:gd name="T8" fmla="*/ 12 w 49"/>
                <a:gd name="T9" fmla="*/ 37 h 41"/>
                <a:gd name="T10" fmla="*/ 8 w 49"/>
                <a:gd name="T11" fmla="*/ 34 h 41"/>
                <a:gd name="T12" fmla="*/ 6 w 49"/>
                <a:gd name="T13" fmla="*/ 32 h 41"/>
                <a:gd name="T14" fmla="*/ 4 w 49"/>
                <a:gd name="T15" fmla="*/ 28 h 41"/>
                <a:gd name="T16" fmla="*/ 2 w 49"/>
                <a:gd name="T17" fmla="*/ 25 h 41"/>
                <a:gd name="T18" fmla="*/ 0 w 49"/>
                <a:gd name="T19" fmla="*/ 20 h 41"/>
                <a:gd name="T20" fmla="*/ 2 w 49"/>
                <a:gd name="T21" fmla="*/ 15 h 41"/>
                <a:gd name="T22" fmla="*/ 4 w 49"/>
                <a:gd name="T23" fmla="*/ 12 h 41"/>
                <a:gd name="T24" fmla="*/ 6 w 49"/>
                <a:gd name="T25" fmla="*/ 7 h 41"/>
                <a:gd name="T26" fmla="*/ 10 w 49"/>
                <a:gd name="T27" fmla="*/ 4 h 41"/>
                <a:gd name="T28" fmla="*/ 14 w 49"/>
                <a:gd name="T29" fmla="*/ 2 h 41"/>
                <a:gd name="T30" fmla="*/ 20 w 49"/>
                <a:gd name="T31" fmla="*/ 0 h 41"/>
                <a:gd name="T32" fmla="*/ 25 w 49"/>
                <a:gd name="T33" fmla="*/ 3 h 41"/>
                <a:gd name="T34" fmla="*/ 29 w 49"/>
                <a:gd name="T35" fmla="*/ 6 h 41"/>
                <a:gd name="T36" fmla="*/ 36 w 49"/>
                <a:gd name="T37" fmla="*/ 7 h 41"/>
                <a:gd name="T38" fmla="*/ 41 w 49"/>
                <a:gd name="T39" fmla="*/ 10 h 41"/>
                <a:gd name="T40" fmla="*/ 43 w 49"/>
                <a:gd name="T41" fmla="*/ 13 h 41"/>
                <a:gd name="T42" fmla="*/ 44 w 49"/>
                <a:gd name="T43" fmla="*/ 17 h 41"/>
                <a:gd name="T44" fmla="*/ 46 w 49"/>
                <a:gd name="T45" fmla="*/ 20 h 41"/>
                <a:gd name="T46" fmla="*/ 49 w 49"/>
                <a:gd name="T47" fmla="*/ 26 h 41"/>
                <a:gd name="T48" fmla="*/ 48 w 49"/>
                <a:gd name="T49" fmla="*/ 29 h 41"/>
                <a:gd name="T50" fmla="*/ 48 w 49"/>
                <a:gd name="T51" fmla="*/ 33 h 41"/>
                <a:gd name="T52" fmla="*/ 45 w 49"/>
                <a:gd name="T53" fmla="*/ 36 h 41"/>
                <a:gd name="T54" fmla="*/ 43 w 49"/>
                <a:gd name="T55" fmla="*/ 38 h 41"/>
                <a:gd name="T56" fmla="*/ 40 w 49"/>
                <a:gd name="T57" fmla="*/ 40 h 41"/>
                <a:gd name="T58" fmla="*/ 36 w 49"/>
                <a:gd name="T59" fmla="*/ 41 h 41"/>
                <a:gd name="T60" fmla="*/ 33 w 49"/>
                <a:gd name="T61" fmla="*/ 41 h 41"/>
                <a:gd name="T62" fmla="*/ 28 w 49"/>
                <a:gd name="T63" fmla="*/ 41 h 4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9"/>
                <a:gd name="T97" fmla="*/ 0 h 41"/>
                <a:gd name="T98" fmla="*/ 49 w 49"/>
                <a:gd name="T99" fmla="*/ 41 h 4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9" h="41">
                  <a:moveTo>
                    <a:pt x="28" y="41"/>
                  </a:moveTo>
                  <a:lnTo>
                    <a:pt x="25" y="40"/>
                  </a:lnTo>
                  <a:lnTo>
                    <a:pt x="21" y="40"/>
                  </a:lnTo>
                  <a:lnTo>
                    <a:pt x="16" y="38"/>
                  </a:lnTo>
                  <a:lnTo>
                    <a:pt x="12" y="37"/>
                  </a:lnTo>
                  <a:lnTo>
                    <a:pt x="8" y="34"/>
                  </a:lnTo>
                  <a:lnTo>
                    <a:pt x="6" y="32"/>
                  </a:lnTo>
                  <a:lnTo>
                    <a:pt x="4" y="28"/>
                  </a:lnTo>
                  <a:lnTo>
                    <a:pt x="2" y="25"/>
                  </a:lnTo>
                  <a:lnTo>
                    <a:pt x="0" y="20"/>
                  </a:lnTo>
                  <a:lnTo>
                    <a:pt x="2" y="15"/>
                  </a:lnTo>
                  <a:lnTo>
                    <a:pt x="4" y="12"/>
                  </a:lnTo>
                  <a:lnTo>
                    <a:pt x="6" y="7"/>
                  </a:lnTo>
                  <a:lnTo>
                    <a:pt x="10" y="4"/>
                  </a:lnTo>
                  <a:lnTo>
                    <a:pt x="14" y="2"/>
                  </a:lnTo>
                  <a:lnTo>
                    <a:pt x="20" y="0"/>
                  </a:lnTo>
                  <a:lnTo>
                    <a:pt x="25" y="3"/>
                  </a:lnTo>
                  <a:lnTo>
                    <a:pt x="29" y="6"/>
                  </a:lnTo>
                  <a:lnTo>
                    <a:pt x="36" y="7"/>
                  </a:lnTo>
                  <a:lnTo>
                    <a:pt x="41" y="10"/>
                  </a:lnTo>
                  <a:lnTo>
                    <a:pt x="43" y="13"/>
                  </a:lnTo>
                  <a:lnTo>
                    <a:pt x="44" y="17"/>
                  </a:lnTo>
                  <a:lnTo>
                    <a:pt x="46" y="20"/>
                  </a:lnTo>
                  <a:lnTo>
                    <a:pt x="49" y="26"/>
                  </a:lnTo>
                  <a:lnTo>
                    <a:pt x="48" y="29"/>
                  </a:lnTo>
                  <a:lnTo>
                    <a:pt x="48" y="33"/>
                  </a:lnTo>
                  <a:lnTo>
                    <a:pt x="45" y="36"/>
                  </a:lnTo>
                  <a:lnTo>
                    <a:pt x="43" y="38"/>
                  </a:lnTo>
                  <a:lnTo>
                    <a:pt x="40" y="40"/>
                  </a:lnTo>
                  <a:lnTo>
                    <a:pt x="36" y="41"/>
                  </a:lnTo>
                  <a:lnTo>
                    <a:pt x="33" y="41"/>
                  </a:lnTo>
                  <a:lnTo>
                    <a:pt x="28" y="41"/>
                  </a:lnTo>
                  <a:close/>
                </a:path>
              </a:pathLst>
            </a:custGeom>
            <a:solidFill>
              <a:srgbClr val="E5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56" name="Freeform 1047"/>
            <p:cNvSpPr>
              <a:spLocks/>
            </p:cNvSpPr>
            <p:nvPr/>
          </p:nvSpPr>
          <p:spPr bwMode="auto">
            <a:xfrm>
              <a:off x="2702" y="1794"/>
              <a:ext cx="97" cy="102"/>
            </a:xfrm>
            <a:custGeom>
              <a:avLst/>
              <a:gdLst>
                <a:gd name="T0" fmla="*/ 49 w 192"/>
                <a:gd name="T1" fmla="*/ 203 h 203"/>
                <a:gd name="T2" fmla="*/ 43 w 192"/>
                <a:gd name="T3" fmla="*/ 202 h 203"/>
                <a:gd name="T4" fmla="*/ 37 w 192"/>
                <a:gd name="T5" fmla="*/ 200 h 203"/>
                <a:gd name="T6" fmla="*/ 31 w 192"/>
                <a:gd name="T7" fmla="*/ 197 h 203"/>
                <a:gd name="T8" fmla="*/ 26 w 192"/>
                <a:gd name="T9" fmla="*/ 195 h 203"/>
                <a:gd name="T10" fmla="*/ 20 w 192"/>
                <a:gd name="T11" fmla="*/ 192 h 203"/>
                <a:gd name="T12" fmla="*/ 15 w 192"/>
                <a:gd name="T13" fmla="*/ 189 h 203"/>
                <a:gd name="T14" fmla="*/ 8 w 192"/>
                <a:gd name="T15" fmla="*/ 186 h 203"/>
                <a:gd name="T16" fmla="*/ 2 w 192"/>
                <a:gd name="T17" fmla="*/ 184 h 203"/>
                <a:gd name="T18" fmla="*/ 0 w 192"/>
                <a:gd name="T19" fmla="*/ 163 h 203"/>
                <a:gd name="T20" fmla="*/ 1 w 192"/>
                <a:gd name="T21" fmla="*/ 141 h 203"/>
                <a:gd name="T22" fmla="*/ 3 w 192"/>
                <a:gd name="T23" fmla="*/ 118 h 203"/>
                <a:gd name="T24" fmla="*/ 5 w 192"/>
                <a:gd name="T25" fmla="*/ 95 h 203"/>
                <a:gd name="T26" fmla="*/ 10 w 192"/>
                <a:gd name="T27" fmla="*/ 79 h 203"/>
                <a:gd name="T28" fmla="*/ 16 w 192"/>
                <a:gd name="T29" fmla="*/ 60 h 203"/>
                <a:gd name="T30" fmla="*/ 22 w 192"/>
                <a:gd name="T31" fmla="*/ 43 h 203"/>
                <a:gd name="T32" fmla="*/ 29 w 192"/>
                <a:gd name="T33" fmla="*/ 27 h 203"/>
                <a:gd name="T34" fmla="*/ 31 w 192"/>
                <a:gd name="T35" fmla="*/ 23 h 203"/>
                <a:gd name="T36" fmla="*/ 32 w 192"/>
                <a:gd name="T37" fmla="*/ 21 h 203"/>
                <a:gd name="T38" fmla="*/ 34 w 192"/>
                <a:gd name="T39" fmla="*/ 18 h 203"/>
                <a:gd name="T40" fmla="*/ 38 w 192"/>
                <a:gd name="T41" fmla="*/ 14 h 203"/>
                <a:gd name="T42" fmla="*/ 42 w 192"/>
                <a:gd name="T43" fmla="*/ 12 h 203"/>
                <a:gd name="T44" fmla="*/ 49 w 192"/>
                <a:gd name="T45" fmla="*/ 10 h 203"/>
                <a:gd name="T46" fmla="*/ 55 w 192"/>
                <a:gd name="T47" fmla="*/ 7 h 203"/>
                <a:gd name="T48" fmla="*/ 63 w 192"/>
                <a:gd name="T49" fmla="*/ 4 h 203"/>
                <a:gd name="T50" fmla="*/ 78 w 192"/>
                <a:gd name="T51" fmla="*/ 3 h 203"/>
                <a:gd name="T52" fmla="*/ 94 w 192"/>
                <a:gd name="T53" fmla="*/ 1 h 203"/>
                <a:gd name="T54" fmla="*/ 109 w 192"/>
                <a:gd name="T55" fmla="*/ 1 h 203"/>
                <a:gd name="T56" fmla="*/ 125 w 192"/>
                <a:gd name="T57" fmla="*/ 0 h 203"/>
                <a:gd name="T58" fmla="*/ 141 w 192"/>
                <a:gd name="T59" fmla="*/ 1 h 203"/>
                <a:gd name="T60" fmla="*/ 159 w 192"/>
                <a:gd name="T61" fmla="*/ 3 h 203"/>
                <a:gd name="T62" fmla="*/ 175 w 192"/>
                <a:gd name="T63" fmla="*/ 4 h 203"/>
                <a:gd name="T64" fmla="*/ 191 w 192"/>
                <a:gd name="T65" fmla="*/ 5 h 203"/>
                <a:gd name="T66" fmla="*/ 192 w 192"/>
                <a:gd name="T67" fmla="*/ 11 h 203"/>
                <a:gd name="T68" fmla="*/ 170 w 192"/>
                <a:gd name="T69" fmla="*/ 33 h 203"/>
                <a:gd name="T70" fmla="*/ 151 w 192"/>
                <a:gd name="T71" fmla="*/ 56 h 203"/>
                <a:gd name="T72" fmla="*/ 133 w 192"/>
                <a:gd name="T73" fmla="*/ 80 h 203"/>
                <a:gd name="T74" fmla="*/ 118 w 192"/>
                <a:gd name="T75" fmla="*/ 105 h 203"/>
                <a:gd name="T76" fmla="*/ 102 w 192"/>
                <a:gd name="T77" fmla="*/ 131 h 203"/>
                <a:gd name="T78" fmla="*/ 87 w 192"/>
                <a:gd name="T79" fmla="*/ 155 h 203"/>
                <a:gd name="T80" fmla="*/ 71 w 192"/>
                <a:gd name="T81" fmla="*/ 180 h 203"/>
                <a:gd name="T82" fmla="*/ 54 w 192"/>
                <a:gd name="T83" fmla="*/ 203 h 203"/>
                <a:gd name="T84" fmla="*/ 49 w 192"/>
                <a:gd name="T85" fmla="*/ 203 h 20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92"/>
                <a:gd name="T130" fmla="*/ 0 h 203"/>
                <a:gd name="T131" fmla="*/ 192 w 192"/>
                <a:gd name="T132" fmla="*/ 203 h 20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92" h="203">
                  <a:moveTo>
                    <a:pt x="49" y="203"/>
                  </a:moveTo>
                  <a:lnTo>
                    <a:pt x="43" y="202"/>
                  </a:lnTo>
                  <a:lnTo>
                    <a:pt x="37" y="200"/>
                  </a:lnTo>
                  <a:lnTo>
                    <a:pt x="31" y="197"/>
                  </a:lnTo>
                  <a:lnTo>
                    <a:pt x="26" y="195"/>
                  </a:lnTo>
                  <a:lnTo>
                    <a:pt x="20" y="192"/>
                  </a:lnTo>
                  <a:lnTo>
                    <a:pt x="15" y="189"/>
                  </a:lnTo>
                  <a:lnTo>
                    <a:pt x="8" y="186"/>
                  </a:lnTo>
                  <a:lnTo>
                    <a:pt x="2" y="184"/>
                  </a:lnTo>
                  <a:lnTo>
                    <a:pt x="0" y="163"/>
                  </a:lnTo>
                  <a:lnTo>
                    <a:pt x="1" y="141"/>
                  </a:lnTo>
                  <a:lnTo>
                    <a:pt x="3" y="118"/>
                  </a:lnTo>
                  <a:lnTo>
                    <a:pt x="5" y="95"/>
                  </a:lnTo>
                  <a:lnTo>
                    <a:pt x="10" y="79"/>
                  </a:lnTo>
                  <a:lnTo>
                    <a:pt x="16" y="60"/>
                  </a:lnTo>
                  <a:lnTo>
                    <a:pt x="22" y="43"/>
                  </a:lnTo>
                  <a:lnTo>
                    <a:pt x="29" y="27"/>
                  </a:lnTo>
                  <a:lnTo>
                    <a:pt x="31" y="23"/>
                  </a:lnTo>
                  <a:lnTo>
                    <a:pt x="32" y="21"/>
                  </a:lnTo>
                  <a:lnTo>
                    <a:pt x="34" y="18"/>
                  </a:lnTo>
                  <a:lnTo>
                    <a:pt x="38" y="14"/>
                  </a:lnTo>
                  <a:lnTo>
                    <a:pt x="42" y="12"/>
                  </a:lnTo>
                  <a:lnTo>
                    <a:pt x="49" y="10"/>
                  </a:lnTo>
                  <a:lnTo>
                    <a:pt x="55" y="7"/>
                  </a:lnTo>
                  <a:lnTo>
                    <a:pt x="63" y="4"/>
                  </a:lnTo>
                  <a:lnTo>
                    <a:pt x="78" y="3"/>
                  </a:lnTo>
                  <a:lnTo>
                    <a:pt x="94" y="1"/>
                  </a:lnTo>
                  <a:lnTo>
                    <a:pt x="109" y="1"/>
                  </a:lnTo>
                  <a:lnTo>
                    <a:pt x="125" y="0"/>
                  </a:lnTo>
                  <a:lnTo>
                    <a:pt x="141" y="1"/>
                  </a:lnTo>
                  <a:lnTo>
                    <a:pt x="159" y="3"/>
                  </a:lnTo>
                  <a:lnTo>
                    <a:pt x="175" y="4"/>
                  </a:lnTo>
                  <a:lnTo>
                    <a:pt x="191" y="5"/>
                  </a:lnTo>
                  <a:lnTo>
                    <a:pt x="192" y="11"/>
                  </a:lnTo>
                  <a:lnTo>
                    <a:pt x="170" y="33"/>
                  </a:lnTo>
                  <a:lnTo>
                    <a:pt x="151" y="56"/>
                  </a:lnTo>
                  <a:lnTo>
                    <a:pt x="133" y="80"/>
                  </a:lnTo>
                  <a:lnTo>
                    <a:pt x="118" y="105"/>
                  </a:lnTo>
                  <a:lnTo>
                    <a:pt x="102" y="131"/>
                  </a:lnTo>
                  <a:lnTo>
                    <a:pt x="87" y="155"/>
                  </a:lnTo>
                  <a:lnTo>
                    <a:pt x="71" y="180"/>
                  </a:lnTo>
                  <a:lnTo>
                    <a:pt x="54" y="203"/>
                  </a:lnTo>
                  <a:lnTo>
                    <a:pt x="49" y="203"/>
                  </a:lnTo>
                  <a:close/>
                </a:path>
              </a:pathLst>
            </a:cu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57" name="Freeform 1048"/>
            <p:cNvSpPr>
              <a:spLocks/>
            </p:cNvSpPr>
            <p:nvPr/>
          </p:nvSpPr>
          <p:spPr bwMode="auto">
            <a:xfrm>
              <a:off x="3077" y="1855"/>
              <a:ext cx="68" cy="41"/>
            </a:xfrm>
            <a:custGeom>
              <a:avLst/>
              <a:gdLst>
                <a:gd name="T0" fmla="*/ 55 w 136"/>
                <a:gd name="T1" fmla="*/ 82 h 82"/>
                <a:gd name="T2" fmla="*/ 49 w 136"/>
                <a:gd name="T3" fmla="*/ 80 h 82"/>
                <a:gd name="T4" fmla="*/ 42 w 136"/>
                <a:gd name="T5" fmla="*/ 79 h 82"/>
                <a:gd name="T6" fmla="*/ 35 w 136"/>
                <a:gd name="T7" fmla="*/ 76 h 82"/>
                <a:gd name="T8" fmla="*/ 28 w 136"/>
                <a:gd name="T9" fmla="*/ 73 h 82"/>
                <a:gd name="T10" fmla="*/ 21 w 136"/>
                <a:gd name="T11" fmla="*/ 71 h 82"/>
                <a:gd name="T12" fmla="*/ 15 w 136"/>
                <a:gd name="T13" fmla="*/ 68 h 82"/>
                <a:gd name="T14" fmla="*/ 8 w 136"/>
                <a:gd name="T15" fmla="*/ 65 h 82"/>
                <a:gd name="T16" fmla="*/ 3 w 136"/>
                <a:gd name="T17" fmla="*/ 61 h 82"/>
                <a:gd name="T18" fmla="*/ 0 w 136"/>
                <a:gd name="T19" fmla="*/ 58 h 82"/>
                <a:gd name="T20" fmla="*/ 0 w 136"/>
                <a:gd name="T21" fmla="*/ 52 h 82"/>
                <a:gd name="T22" fmla="*/ 0 w 136"/>
                <a:gd name="T23" fmla="*/ 46 h 82"/>
                <a:gd name="T24" fmla="*/ 1 w 136"/>
                <a:gd name="T25" fmla="*/ 41 h 82"/>
                <a:gd name="T26" fmla="*/ 14 w 136"/>
                <a:gd name="T27" fmla="*/ 37 h 82"/>
                <a:gd name="T28" fmla="*/ 27 w 136"/>
                <a:gd name="T29" fmla="*/ 33 h 82"/>
                <a:gd name="T30" fmla="*/ 38 w 136"/>
                <a:gd name="T31" fmla="*/ 28 h 82"/>
                <a:gd name="T32" fmla="*/ 51 w 136"/>
                <a:gd name="T33" fmla="*/ 23 h 82"/>
                <a:gd name="T34" fmla="*/ 65 w 136"/>
                <a:gd name="T35" fmla="*/ 19 h 82"/>
                <a:gd name="T36" fmla="*/ 77 w 136"/>
                <a:gd name="T37" fmla="*/ 14 h 82"/>
                <a:gd name="T38" fmla="*/ 90 w 136"/>
                <a:gd name="T39" fmla="*/ 11 h 82"/>
                <a:gd name="T40" fmla="*/ 102 w 136"/>
                <a:gd name="T41" fmla="*/ 5 h 82"/>
                <a:gd name="T42" fmla="*/ 114 w 136"/>
                <a:gd name="T43" fmla="*/ 0 h 82"/>
                <a:gd name="T44" fmla="*/ 122 w 136"/>
                <a:gd name="T45" fmla="*/ 0 h 82"/>
                <a:gd name="T46" fmla="*/ 129 w 136"/>
                <a:gd name="T47" fmla="*/ 7 h 82"/>
                <a:gd name="T48" fmla="*/ 130 w 136"/>
                <a:gd name="T49" fmla="*/ 11 h 82"/>
                <a:gd name="T50" fmla="*/ 133 w 136"/>
                <a:gd name="T51" fmla="*/ 14 h 82"/>
                <a:gd name="T52" fmla="*/ 135 w 136"/>
                <a:gd name="T53" fmla="*/ 19 h 82"/>
                <a:gd name="T54" fmla="*/ 136 w 136"/>
                <a:gd name="T55" fmla="*/ 25 h 82"/>
                <a:gd name="T56" fmla="*/ 135 w 136"/>
                <a:gd name="T57" fmla="*/ 31 h 82"/>
                <a:gd name="T58" fmla="*/ 128 w 136"/>
                <a:gd name="T59" fmla="*/ 37 h 82"/>
                <a:gd name="T60" fmla="*/ 121 w 136"/>
                <a:gd name="T61" fmla="*/ 43 h 82"/>
                <a:gd name="T62" fmla="*/ 114 w 136"/>
                <a:gd name="T63" fmla="*/ 48 h 82"/>
                <a:gd name="T64" fmla="*/ 107 w 136"/>
                <a:gd name="T65" fmla="*/ 53 h 82"/>
                <a:gd name="T66" fmla="*/ 100 w 136"/>
                <a:gd name="T67" fmla="*/ 59 h 82"/>
                <a:gd name="T68" fmla="*/ 93 w 136"/>
                <a:gd name="T69" fmla="*/ 64 h 82"/>
                <a:gd name="T70" fmla="*/ 87 w 136"/>
                <a:gd name="T71" fmla="*/ 69 h 82"/>
                <a:gd name="T72" fmla="*/ 79 w 136"/>
                <a:gd name="T73" fmla="*/ 75 h 82"/>
                <a:gd name="T74" fmla="*/ 70 w 136"/>
                <a:gd name="T75" fmla="*/ 81 h 82"/>
                <a:gd name="T76" fmla="*/ 55 w 136"/>
                <a:gd name="T77" fmla="*/ 82 h 8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36"/>
                <a:gd name="T118" fmla="*/ 0 h 82"/>
                <a:gd name="T119" fmla="*/ 136 w 136"/>
                <a:gd name="T120" fmla="*/ 82 h 8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36" h="82">
                  <a:moveTo>
                    <a:pt x="55" y="82"/>
                  </a:moveTo>
                  <a:lnTo>
                    <a:pt x="49" y="80"/>
                  </a:lnTo>
                  <a:lnTo>
                    <a:pt x="42" y="79"/>
                  </a:lnTo>
                  <a:lnTo>
                    <a:pt x="35" y="76"/>
                  </a:lnTo>
                  <a:lnTo>
                    <a:pt x="28" y="73"/>
                  </a:lnTo>
                  <a:lnTo>
                    <a:pt x="21" y="71"/>
                  </a:lnTo>
                  <a:lnTo>
                    <a:pt x="15" y="68"/>
                  </a:lnTo>
                  <a:lnTo>
                    <a:pt x="8" y="65"/>
                  </a:lnTo>
                  <a:lnTo>
                    <a:pt x="3" y="61"/>
                  </a:lnTo>
                  <a:lnTo>
                    <a:pt x="0" y="58"/>
                  </a:lnTo>
                  <a:lnTo>
                    <a:pt x="0" y="52"/>
                  </a:lnTo>
                  <a:lnTo>
                    <a:pt x="0" y="46"/>
                  </a:lnTo>
                  <a:lnTo>
                    <a:pt x="1" y="41"/>
                  </a:lnTo>
                  <a:lnTo>
                    <a:pt x="14" y="37"/>
                  </a:lnTo>
                  <a:lnTo>
                    <a:pt x="27" y="33"/>
                  </a:lnTo>
                  <a:lnTo>
                    <a:pt x="38" y="28"/>
                  </a:lnTo>
                  <a:lnTo>
                    <a:pt x="51" y="23"/>
                  </a:lnTo>
                  <a:lnTo>
                    <a:pt x="65" y="19"/>
                  </a:lnTo>
                  <a:lnTo>
                    <a:pt x="77" y="14"/>
                  </a:lnTo>
                  <a:lnTo>
                    <a:pt x="90" y="11"/>
                  </a:lnTo>
                  <a:lnTo>
                    <a:pt x="102" y="5"/>
                  </a:lnTo>
                  <a:lnTo>
                    <a:pt x="114" y="0"/>
                  </a:lnTo>
                  <a:lnTo>
                    <a:pt x="122" y="0"/>
                  </a:lnTo>
                  <a:lnTo>
                    <a:pt x="129" y="7"/>
                  </a:lnTo>
                  <a:lnTo>
                    <a:pt x="130" y="11"/>
                  </a:lnTo>
                  <a:lnTo>
                    <a:pt x="133" y="14"/>
                  </a:lnTo>
                  <a:lnTo>
                    <a:pt x="135" y="19"/>
                  </a:lnTo>
                  <a:lnTo>
                    <a:pt x="136" y="25"/>
                  </a:lnTo>
                  <a:lnTo>
                    <a:pt x="135" y="31"/>
                  </a:lnTo>
                  <a:lnTo>
                    <a:pt x="128" y="37"/>
                  </a:lnTo>
                  <a:lnTo>
                    <a:pt x="121" y="43"/>
                  </a:lnTo>
                  <a:lnTo>
                    <a:pt x="114" y="48"/>
                  </a:lnTo>
                  <a:lnTo>
                    <a:pt x="107" y="53"/>
                  </a:lnTo>
                  <a:lnTo>
                    <a:pt x="100" y="59"/>
                  </a:lnTo>
                  <a:lnTo>
                    <a:pt x="93" y="64"/>
                  </a:lnTo>
                  <a:lnTo>
                    <a:pt x="87" y="69"/>
                  </a:lnTo>
                  <a:lnTo>
                    <a:pt x="79" y="75"/>
                  </a:lnTo>
                  <a:lnTo>
                    <a:pt x="70" y="81"/>
                  </a:lnTo>
                  <a:lnTo>
                    <a:pt x="55" y="82"/>
                  </a:lnTo>
                  <a:close/>
                </a:path>
              </a:pathLst>
            </a:custGeom>
            <a:solidFill>
              <a:srgbClr val="CC99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58" name="Freeform 1049"/>
            <p:cNvSpPr>
              <a:spLocks/>
            </p:cNvSpPr>
            <p:nvPr/>
          </p:nvSpPr>
          <p:spPr bwMode="auto">
            <a:xfrm>
              <a:off x="3464" y="1860"/>
              <a:ext cx="21" cy="18"/>
            </a:xfrm>
            <a:custGeom>
              <a:avLst/>
              <a:gdLst>
                <a:gd name="T0" fmla="*/ 13 w 43"/>
                <a:gd name="T1" fmla="*/ 35 h 35"/>
                <a:gd name="T2" fmla="*/ 8 w 43"/>
                <a:gd name="T3" fmla="*/ 34 h 35"/>
                <a:gd name="T4" fmla="*/ 6 w 43"/>
                <a:gd name="T5" fmla="*/ 32 h 35"/>
                <a:gd name="T6" fmla="*/ 3 w 43"/>
                <a:gd name="T7" fmla="*/ 30 h 35"/>
                <a:gd name="T8" fmla="*/ 1 w 43"/>
                <a:gd name="T9" fmla="*/ 27 h 35"/>
                <a:gd name="T10" fmla="*/ 0 w 43"/>
                <a:gd name="T11" fmla="*/ 23 h 35"/>
                <a:gd name="T12" fmla="*/ 1 w 43"/>
                <a:gd name="T13" fmla="*/ 18 h 35"/>
                <a:gd name="T14" fmla="*/ 2 w 43"/>
                <a:gd name="T15" fmla="*/ 14 h 35"/>
                <a:gd name="T16" fmla="*/ 5 w 43"/>
                <a:gd name="T17" fmla="*/ 10 h 35"/>
                <a:gd name="T18" fmla="*/ 8 w 43"/>
                <a:gd name="T19" fmla="*/ 7 h 35"/>
                <a:gd name="T20" fmla="*/ 10 w 43"/>
                <a:gd name="T21" fmla="*/ 4 h 35"/>
                <a:gd name="T22" fmla="*/ 13 w 43"/>
                <a:gd name="T23" fmla="*/ 3 h 35"/>
                <a:gd name="T24" fmla="*/ 15 w 43"/>
                <a:gd name="T25" fmla="*/ 1 h 35"/>
                <a:gd name="T26" fmla="*/ 20 w 43"/>
                <a:gd name="T27" fmla="*/ 0 h 35"/>
                <a:gd name="T28" fmla="*/ 32 w 43"/>
                <a:gd name="T29" fmla="*/ 3 h 35"/>
                <a:gd name="T30" fmla="*/ 36 w 43"/>
                <a:gd name="T31" fmla="*/ 7 h 35"/>
                <a:gd name="T32" fmla="*/ 38 w 43"/>
                <a:gd name="T33" fmla="*/ 9 h 35"/>
                <a:gd name="T34" fmla="*/ 40 w 43"/>
                <a:gd name="T35" fmla="*/ 10 h 35"/>
                <a:gd name="T36" fmla="*/ 41 w 43"/>
                <a:gd name="T37" fmla="*/ 14 h 35"/>
                <a:gd name="T38" fmla="*/ 43 w 43"/>
                <a:gd name="T39" fmla="*/ 17 h 35"/>
                <a:gd name="T40" fmla="*/ 41 w 43"/>
                <a:gd name="T41" fmla="*/ 25 h 35"/>
                <a:gd name="T42" fmla="*/ 35 w 43"/>
                <a:gd name="T43" fmla="*/ 33 h 35"/>
                <a:gd name="T44" fmla="*/ 29 w 43"/>
                <a:gd name="T45" fmla="*/ 34 h 35"/>
                <a:gd name="T46" fmla="*/ 24 w 43"/>
                <a:gd name="T47" fmla="*/ 34 h 35"/>
                <a:gd name="T48" fmla="*/ 18 w 43"/>
                <a:gd name="T49" fmla="*/ 35 h 35"/>
                <a:gd name="T50" fmla="*/ 13 w 43"/>
                <a:gd name="T51" fmla="*/ 35 h 3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3"/>
                <a:gd name="T79" fmla="*/ 0 h 35"/>
                <a:gd name="T80" fmla="*/ 43 w 43"/>
                <a:gd name="T81" fmla="*/ 35 h 3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3" h="35">
                  <a:moveTo>
                    <a:pt x="13" y="35"/>
                  </a:moveTo>
                  <a:lnTo>
                    <a:pt x="8" y="34"/>
                  </a:lnTo>
                  <a:lnTo>
                    <a:pt x="6" y="32"/>
                  </a:lnTo>
                  <a:lnTo>
                    <a:pt x="3" y="30"/>
                  </a:lnTo>
                  <a:lnTo>
                    <a:pt x="1" y="27"/>
                  </a:lnTo>
                  <a:lnTo>
                    <a:pt x="0" y="23"/>
                  </a:lnTo>
                  <a:lnTo>
                    <a:pt x="1" y="18"/>
                  </a:lnTo>
                  <a:lnTo>
                    <a:pt x="2" y="14"/>
                  </a:lnTo>
                  <a:lnTo>
                    <a:pt x="5" y="10"/>
                  </a:lnTo>
                  <a:lnTo>
                    <a:pt x="8" y="7"/>
                  </a:lnTo>
                  <a:lnTo>
                    <a:pt x="10" y="4"/>
                  </a:lnTo>
                  <a:lnTo>
                    <a:pt x="13" y="3"/>
                  </a:lnTo>
                  <a:lnTo>
                    <a:pt x="15" y="1"/>
                  </a:lnTo>
                  <a:lnTo>
                    <a:pt x="20" y="0"/>
                  </a:lnTo>
                  <a:lnTo>
                    <a:pt x="32" y="3"/>
                  </a:lnTo>
                  <a:lnTo>
                    <a:pt x="36" y="7"/>
                  </a:lnTo>
                  <a:lnTo>
                    <a:pt x="38" y="9"/>
                  </a:lnTo>
                  <a:lnTo>
                    <a:pt x="40" y="10"/>
                  </a:lnTo>
                  <a:lnTo>
                    <a:pt x="41" y="14"/>
                  </a:lnTo>
                  <a:lnTo>
                    <a:pt x="43" y="17"/>
                  </a:lnTo>
                  <a:lnTo>
                    <a:pt x="41" y="25"/>
                  </a:lnTo>
                  <a:lnTo>
                    <a:pt x="35" y="33"/>
                  </a:lnTo>
                  <a:lnTo>
                    <a:pt x="29" y="34"/>
                  </a:lnTo>
                  <a:lnTo>
                    <a:pt x="24" y="34"/>
                  </a:lnTo>
                  <a:lnTo>
                    <a:pt x="18" y="35"/>
                  </a:lnTo>
                  <a:lnTo>
                    <a:pt x="13"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59" name="Freeform 1050"/>
            <p:cNvSpPr>
              <a:spLocks/>
            </p:cNvSpPr>
            <p:nvPr/>
          </p:nvSpPr>
          <p:spPr bwMode="auto">
            <a:xfrm>
              <a:off x="3139" y="1833"/>
              <a:ext cx="37" cy="41"/>
            </a:xfrm>
            <a:custGeom>
              <a:avLst/>
              <a:gdLst>
                <a:gd name="T0" fmla="*/ 31 w 73"/>
                <a:gd name="T1" fmla="*/ 80 h 80"/>
                <a:gd name="T2" fmla="*/ 27 w 73"/>
                <a:gd name="T3" fmla="*/ 78 h 80"/>
                <a:gd name="T4" fmla="*/ 24 w 73"/>
                <a:gd name="T5" fmla="*/ 71 h 80"/>
                <a:gd name="T6" fmla="*/ 23 w 73"/>
                <a:gd name="T7" fmla="*/ 64 h 80"/>
                <a:gd name="T8" fmla="*/ 20 w 73"/>
                <a:gd name="T9" fmla="*/ 57 h 80"/>
                <a:gd name="T10" fmla="*/ 17 w 73"/>
                <a:gd name="T11" fmla="*/ 49 h 80"/>
                <a:gd name="T12" fmla="*/ 9 w 73"/>
                <a:gd name="T13" fmla="*/ 42 h 80"/>
                <a:gd name="T14" fmla="*/ 7 w 73"/>
                <a:gd name="T15" fmla="*/ 39 h 80"/>
                <a:gd name="T16" fmla="*/ 4 w 73"/>
                <a:gd name="T17" fmla="*/ 34 h 80"/>
                <a:gd name="T18" fmla="*/ 2 w 73"/>
                <a:gd name="T19" fmla="*/ 30 h 80"/>
                <a:gd name="T20" fmla="*/ 0 w 73"/>
                <a:gd name="T21" fmla="*/ 25 h 80"/>
                <a:gd name="T22" fmla="*/ 0 w 73"/>
                <a:gd name="T23" fmla="*/ 22 h 80"/>
                <a:gd name="T24" fmla="*/ 4 w 73"/>
                <a:gd name="T25" fmla="*/ 19 h 80"/>
                <a:gd name="T26" fmla="*/ 9 w 73"/>
                <a:gd name="T27" fmla="*/ 16 h 80"/>
                <a:gd name="T28" fmla="*/ 14 w 73"/>
                <a:gd name="T29" fmla="*/ 14 h 80"/>
                <a:gd name="T30" fmla="*/ 18 w 73"/>
                <a:gd name="T31" fmla="*/ 10 h 80"/>
                <a:gd name="T32" fmla="*/ 23 w 73"/>
                <a:gd name="T33" fmla="*/ 8 h 80"/>
                <a:gd name="T34" fmla="*/ 27 w 73"/>
                <a:gd name="T35" fmla="*/ 4 h 80"/>
                <a:gd name="T36" fmla="*/ 33 w 73"/>
                <a:gd name="T37" fmla="*/ 2 h 80"/>
                <a:gd name="T38" fmla="*/ 40 w 73"/>
                <a:gd name="T39" fmla="*/ 0 h 80"/>
                <a:gd name="T40" fmla="*/ 45 w 73"/>
                <a:gd name="T41" fmla="*/ 1 h 80"/>
                <a:gd name="T42" fmla="*/ 48 w 73"/>
                <a:gd name="T43" fmla="*/ 4 h 80"/>
                <a:gd name="T44" fmla="*/ 50 w 73"/>
                <a:gd name="T45" fmla="*/ 8 h 80"/>
                <a:gd name="T46" fmla="*/ 54 w 73"/>
                <a:gd name="T47" fmla="*/ 12 h 80"/>
                <a:gd name="T48" fmla="*/ 58 w 73"/>
                <a:gd name="T49" fmla="*/ 20 h 80"/>
                <a:gd name="T50" fmla="*/ 64 w 73"/>
                <a:gd name="T51" fmla="*/ 30 h 80"/>
                <a:gd name="T52" fmla="*/ 69 w 73"/>
                <a:gd name="T53" fmla="*/ 40 h 80"/>
                <a:gd name="T54" fmla="*/ 73 w 73"/>
                <a:gd name="T55" fmla="*/ 53 h 80"/>
                <a:gd name="T56" fmla="*/ 71 w 73"/>
                <a:gd name="T57" fmla="*/ 61 h 80"/>
                <a:gd name="T58" fmla="*/ 67 w 73"/>
                <a:gd name="T59" fmla="*/ 63 h 80"/>
                <a:gd name="T60" fmla="*/ 62 w 73"/>
                <a:gd name="T61" fmla="*/ 65 h 80"/>
                <a:gd name="T62" fmla="*/ 57 w 73"/>
                <a:gd name="T63" fmla="*/ 68 h 80"/>
                <a:gd name="T64" fmla="*/ 53 w 73"/>
                <a:gd name="T65" fmla="*/ 70 h 80"/>
                <a:gd name="T66" fmla="*/ 47 w 73"/>
                <a:gd name="T67" fmla="*/ 72 h 80"/>
                <a:gd name="T68" fmla="*/ 42 w 73"/>
                <a:gd name="T69" fmla="*/ 76 h 80"/>
                <a:gd name="T70" fmla="*/ 37 w 73"/>
                <a:gd name="T71" fmla="*/ 78 h 80"/>
                <a:gd name="T72" fmla="*/ 31 w 73"/>
                <a:gd name="T73" fmla="*/ 80 h 8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3"/>
                <a:gd name="T112" fmla="*/ 0 h 80"/>
                <a:gd name="T113" fmla="*/ 73 w 73"/>
                <a:gd name="T114" fmla="*/ 80 h 8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3" h="80">
                  <a:moveTo>
                    <a:pt x="31" y="80"/>
                  </a:moveTo>
                  <a:lnTo>
                    <a:pt x="27" y="78"/>
                  </a:lnTo>
                  <a:lnTo>
                    <a:pt x="24" y="71"/>
                  </a:lnTo>
                  <a:lnTo>
                    <a:pt x="23" y="64"/>
                  </a:lnTo>
                  <a:lnTo>
                    <a:pt x="20" y="57"/>
                  </a:lnTo>
                  <a:lnTo>
                    <a:pt x="17" y="49"/>
                  </a:lnTo>
                  <a:lnTo>
                    <a:pt x="9" y="42"/>
                  </a:lnTo>
                  <a:lnTo>
                    <a:pt x="7" y="39"/>
                  </a:lnTo>
                  <a:lnTo>
                    <a:pt x="4" y="34"/>
                  </a:lnTo>
                  <a:lnTo>
                    <a:pt x="2" y="30"/>
                  </a:lnTo>
                  <a:lnTo>
                    <a:pt x="0" y="25"/>
                  </a:lnTo>
                  <a:lnTo>
                    <a:pt x="0" y="22"/>
                  </a:lnTo>
                  <a:lnTo>
                    <a:pt x="4" y="19"/>
                  </a:lnTo>
                  <a:lnTo>
                    <a:pt x="9" y="16"/>
                  </a:lnTo>
                  <a:lnTo>
                    <a:pt x="14" y="14"/>
                  </a:lnTo>
                  <a:lnTo>
                    <a:pt x="18" y="10"/>
                  </a:lnTo>
                  <a:lnTo>
                    <a:pt x="23" y="8"/>
                  </a:lnTo>
                  <a:lnTo>
                    <a:pt x="27" y="4"/>
                  </a:lnTo>
                  <a:lnTo>
                    <a:pt x="33" y="2"/>
                  </a:lnTo>
                  <a:lnTo>
                    <a:pt x="40" y="0"/>
                  </a:lnTo>
                  <a:lnTo>
                    <a:pt x="45" y="1"/>
                  </a:lnTo>
                  <a:lnTo>
                    <a:pt x="48" y="4"/>
                  </a:lnTo>
                  <a:lnTo>
                    <a:pt x="50" y="8"/>
                  </a:lnTo>
                  <a:lnTo>
                    <a:pt x="54" y="12"/>
                  </a:lnTo>
                  <a:lnTo>
                    <a:pt x="58" y="20"/>
                  </a:lnTo>
                  <a:lnTo>
                    <a:pt x="64" y="30"/>
                  </a:lnTo>
                  <a:lnTo>
                    <a:pt x="69" y="40"/>
                  </a:lnTo>
                  <a:lnTo>
                    <a:pt x="73" y="53"/>
                  </a:lnTo>
                  <a:lnTo>
                    <a:pt x="71" y="61"/>
                  </a:lnTo>
                  <a:lnTo>
                    <a:pt x="67" y="63"/>
                  </a:lnTo>
                  <a:lnTo>
                    <a:pt x="62" y="65"/>
                  </a:lnTo>
                  <a:lnTo>
                    <a:pt x="57" y="68"/>
                  </a:lnTo>
                  <a:lnTo>
                    <a:pt x="53" y="70"/>
                  </a:lnTo>
                  <a:lnTo>
                    <a:pt x="47" y="72"/>
                  </a:lnTo>
                  <a:lnTo>
                    <a:pt x="42" y="76"/>
                  </a:lnTo>
                  <a:lnTo>
                    <a:pt x="37" y="78"/>
                  </a:lnTo>
                  <a:lnTo>
                    <a:pt x="31" y="80"/>
                  </a:lnTo>
                  <a:close/>
                </a:path>
              </a:pathLst>
            </a:custGeom>
            <a:solidFill>
              <a:srgbClr val="CC99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60" name="Freeform 1051"/>
            <p:cNvSpPr>
              <a:spLocks/>
            </p:cNvSpPr>
            <p:nvPr/>
          </p:nvSpPr>
          <p:spPr bwMode="auto">
            <a:xfrm>
              <a:off x="3207" y="1716"/>
              <a:ext cx="225" cy="158"/>
            </a:xfrm>
            <a:custGeom>
              <a:avLst/>
              <a:gdLst>
                <a:gd name="T0" fmla="*/ 245 w 451"/>
                <a:gd name="T1" fmla="*/ 279 h 314"/>
                <a:gd name="T2" fmla="*/ 201 w 451"/>
                <a:gd name="T3" fmla="*/ 235 h 314"/>
                <a:gd name="T4" fmla="*/ 141 w 451"/>
                <a:gd name="T5" fmla="*/ 207 h 314"/>
                <a:gd name="T6" fmla="*/ 117 w 451"/>
                <a:gd name="T7" fmla="*/ 207 h 314"/>
                <a:gd name="T8" fmla="*/ 93 w 451"/>
                <a:gd name="T9" fmla="*/ 208 h 314"/>
                <a:gd name="T10" fmla="*/ 68 w 451"/>
                <a:gd name="T11" fmla="*/ 212 h 314"/>
                <a:gd name="T12" fmla="*/ 47 w 451"/>
                <a:gd name="T13" fmla="*/ 220 h 314"/>
                <a:gd name="T14" fmla="*/ 23 w 451"/>
                <a:gd name="T15" fmla="*/ 229 h 314"/>
                <a:gd name="T16" fmla="*/ 7 w 451"/>
                <a:gd name="T17" fmla="*/ 223 h 314"/>
                <a:gd name="T18" fmla="*/ 3 w 451"/>
                <a:gd name="T19" fmla="*/ 203 h 314"/>
                <a:gd name="T20" fmla="*/ 40 w 451"/>
                <a:gd name="T21" fmla="*/ 159 h 314"/>
                <a:gd name="T22" fmla="*/ 76 w 451"/>
                <a:gd name="T23" fmla="*/ 117 h 314"/>
                <a:gd name="T24" fmla="*/ 116 w 451"/>
                <a:gd name="T25" fmla="*/ 77 h 314"/>
                <a:gd name="T26" fmla="*/ 157 w 451"/>
                <a:gd name="T27" fmla="*/ 41 h 314"/>
                <a:gd name="T28" fmla="*/ 201 w 451"/>
                <a:gd name="T29" fmla="*/ 9 h 314"/>
                <a:gd name="T30" fmla="*/ 226 w 451"/>
                <a:gd name="T31" fmla="*/ 9 h 314"/>
                <a:gd name="T32" fmla="*/ 205 w 451"/>
                <a:gd name="T33" fmla="*/ 35 h 314"/>
                <a:gd name="T34" fmla="*/ 226 w 451"/>
                <a:gd name="T35" fmla="*/ 41 h 314"/>
                <a:gd name="T36" fmla="*/ 270 w 451"/>
                <a:gd name="T37" fmla="*/ 30 h 314"/>
                <a:gd name="T38" fmla="*/ 316 w 451"/>
                <a:gd name="T39" fmla="*/ 19 h 314"/>
                <a:gd name="T40" fmla="*/ 361 w 451"/>
                <a:gd name="T41" fmla="*/ 12 h 314"/>
                <a:gd name="T42" fmla="*/ 407 w 451"/>
                <a:gd name="T43" fmla="*/ 12 h 314"/>
                <a:gd name="T44" fmla="*/ 451 w 451"/>
                <a:gd name="T45" fmla="*/ 22 h 314"/>
                <a:gd name="T46" fmla="*/ 421 w 451"/>
                <a:gd name="T47" fmla="*/ 37 h 314"/>
                <a:gd name="T48" fmla="*/ 376 w 451"/>
                <a:gd name="T49" fmla="*/ 46 h 314"/>
                <a:gd name="T50" fmla="*/ 332 w 451"/>
                <a:gd name="T51" fmla="*/ 62 h 314"/>
                <a:gd name="T52" fmla="*/ 326 w 451"/>
                <a:gd name="T53" fmla="*/ 70 h 314"/>
                <a:gd name="T54" fmla="*/ 330 w 451"/>
                <a:gd name="T55" fmla="*/ 78 h 314"/>
                <a:gd name="T56" fmla="*/ 329 w 451"/>
                <a:gd name="T57" fmla="*/ 88 h 314"/>
                <a:gd name="T58" fmla="*/ 311 w 451"/>
                <a:gd name="T59" fmla="*/ 102 h 314"/>
                <a:gd name="T60" fmla="*/ 321 w 451"/>
                <a:gd name="T61" fmla="*/ 122 h 314"/>
                <a:gd name="T62" fmla="*/ 346 w 451"/>
                <a:gd name="T63" fmla="*/ 138 h 314"/>
                <a:gd name="T64" fmla="*/ 369 w 451"/>
                <a:gd name="T65" fmla="*/ 156 h 314"/>
                <a:gd name="T66" fmla="*/ 392 w 451"/>
                <a:gd name="T67" fmla="*/ 176 h 314"/>
                <a:gd name="T68" fmla="*/ 403 w 451"/>
                <a:gd name="T69" fmla="*/ 196 h 314"/>
                <a:gd name="T70" fmla="*/ 400 w 451"/>
                <a:gd name="T71" fmla="*/ 212 h 314"/>
                <a:gd name="T72" fmla="*/ 361 w 451"/>
                <a:gd name="T73" fmla="*/ 192 h 314"/>
                <a:gd name="T74" fmla="*/ 322 w 451"/>
                <a:gd name="T75" fmla="*/ 173 h 314"/>
                <a:gd name="T76" fmla="*/ 278 w 451"/>
                <a:gd name="T77" fmla="*/ 177 h 314"/>
                <a:gd name="T78" fmla="*/ 278 w 451"/>
                <a:gd name="T79" fmla="*/ 196 h 314"/>
                <a:gd name="T80" fmla="*/ 279 w 451"/>
                <a:gd name="T81" fmla="*/ 209 h 314"/>
                <a:gd name="T82" fmla="*/ 262 w 451"/>
                <a:gd name="T83" fmla="*/ 207 h 314"/>
                <a:gd name="T84" fmla="*/ 272 w 451"/>
                <a:gd name="T85" fmla="*/ 252 h 314"/>
                <a:gd name="T86" fmla="*/ 277 w 451"/>
                <a:gd name="T87" fmla="*/ 298 h 314"/>
                <a:gd name="T88" fmla="*/ 270 w 451"/>
                <a:gd name="T89" fmla="*/ 313 h 31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51"/>
                <a:gd name="T136" fmla="*/ 0 h 314"/>
                <a:gd name="T137" fmla="*/ 451 w 451"/>
                <a:gd name="T138" fmla="*/ 314 h 31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51" h="314">
                  <a:moveTo>
                    <a:pt x="265" y="314"/>
                  </a:moveTo>
                  <a:lnTo>
                    <a:pt x="256" y="296"/>
                  </a:lnTo>
                  <a:lnTo>
                    <a:pt x="245" y="279"/>
                  </a:lnTo>
                  <a:lnTo>
                    <a:pt x="232" y="262"/>
                  </a:lnTo>
                  <a:lnTo>
                    <a:pt x="217" y="248"/>
                  </a:lnTo>
                  <a:lnTo>
                    <a:pt x="201" y="235"/>
                  </a:lnTo>
                  <a:lnTo>
                    <a:pt x="182" y="223"/>
                  </a:lnTo>
                  <a:lnTo>
                    <a:pt x="163" y="214"/>
                  </a:lnTo>
                  <a:lnTo>
                    <a:pt x="141" y="207"/>
                  </a:lnTo>
                  <a:lnTo>
                    <a:pt x="133" y="207"/>
                  </a:lnTo>
                  <a:lnTo>
                    <a:pt x="125" y="207"/>
                  </a:lnTo>
                  <a:lnTo>
                    <a:pt x="117" y="207"/>
                  </a:lnTo>
                  <a:lnTo>
                    <a:pt x="109" y="207"/>
                  </a:lnTo>
                  <a:lnTo>
                    <a:pt x="101" y="207"/>
                  </a:lnTo>
                  <a:lnTo>
                    <a:pt x="93" y="208"/>
                  </a:lnTo>
                  <a:lnTo>
                    <a:pt x="85" y="208"/>
                  </a:lnTo>
                  <a:lnTo>
                    <a:pt x="76" y="209"/>
                  </a:lnTo>
                  <a:lnTo>
                    <a:pt x="68" y="212"/>
                  </a:lnTo>
                  <a:lnTo>
                    <a:pt x="60" y="214"/>
                  </a:lnTo>
                  <a:lnTo>
                    <a:pt x="53" y="218"/>
                  </a:lnTo>
                  <a:lnTo>
                    <a:pt x="47" y="220"/>
                  </a:lnTo>
                  <a:lnTo>
                    <a:pt x="38" y="223"/>
                  </a:lnTo>
                  <a:lnTo>
                    <a:pt x="32" y="227"/>
                  </a:lnTo>
                  <a:lnTo>
                    <a:pt x="23" y="229"/>
                  </a:lnTo>
                  <a:lnTo>
                    <a:pt x="15" y="233"/>
                  </a:lnTo>
                  <a:lnTo>
                    <a:pt x="11" y="228"/>
                  </a:lnTo>
                  <a:lnTo>
                    <a:pt x="7" y="223"/>
                  </a:lnTo>
                  <a:lnTo>
                    <a:pt x="4" y="218"/>
                  </a:lnTo>
                  <a:lnTo>
                    <a:pt x="0" y="212"/>
                  </a:lnTo>
                  <a:lnTo>
                    <a:pt x="3" y="203"/>
                  </a:lnTo>
                  <a:lnTo>
                    <a:pt x="15" y="188"/>
                  </a:lnTo>
                  <a:lnTo>
                    <a:pt x="27" y="174"/>
                  </a:lnTo>
                  <a:lnTo>
                    <a:pt x="40" y="159"/>
                  </a:lnTo>
                  <a:lnTo>
                    <a:pt x="51" y="145"/>
                  </a:lnTo>
                  <a:lnTo>
                    <a:pt x="64" y="131"/>
                  </a:lnTo>
                  <a:lnTo>
                    <a:pt x="76" y="117"/>
                  </a:lnTo>
                  <a:lnTo>
                    <a:pt x="89" y="103"/>
                  </a:lnTo>
                  <a:lnTo>
                    <a:pt x="102" y="91"/>
                  </a:lnTo>
                  <a:lnTo>
                    <a:pt x="116" y="77"/>
                  </a:lnTo>
                  <a:lnTo>
                    <a:pt x="128" y="64"/>
                  </a:lnTo>
                  <a:lnTo>
                    <a:pt x="142" y="53"/>
                  </a:lnTo>
                  <a:lnTo>
                    <a:pt x="157" y="41"/>
                  </a:lnTo>
                  <a:lnTo>
                    <a:pt x="171" y="30"/>
                  </a:lnTo>
                  <a:lnTo>
                    <a:pt x="186" y="19"/>
                  </a:lnTo>
                  <a:lnTo>
                    <a:pt x="201" y="9"/>
                  </a:lnTo>
                  <a:lnTo>
                    <a:pt x="217" y="0"/>
                  </a:lnTo>
                  <a:lnTo>
                    <a:pt x="232" y="0"/>
                  </a:lnTo>
                  <a:lnTo>
                    <a:pt x="226" y="9"/>
                  </a:lnTo>
                  <a:lnTo>
                    <a:pt x="220" y="18"/>
                  </a:lnTo>
                  <a:lnTo>
                    <a:pt x="212" y="27"/>
                  </a:lnTo>
                  <a:lnTo>
                    <a:pt x="205" y="35"/>
                  </a:lnTo>
                  <a:lnTo>
                    <a:pt x="209" y="42"/>
                  </a:lnTo>
                  <a:lnTo>
                    <a:pt x="212" y="45"/>
                  </a:lnTo>
                  <a:lnTo>
                    <a:pt x="226" y="41"/>
                  </a:lnTo>
                  <a:lnTo>
                    <a:pt x="241" y="37"/>
                  </a:lnTo>
                  <a:lnTo>
                    <a:pt x="255" y="33"/>
                  </a:lnTo>
                  <a:lnTo>
                    <a:pt x="270" y="30"/>
                  </a:lnTo>
                  <a:lnTo>
                    <a:pt x="285" y="25"/>
                  </a:lnTo>
                  <a:lnTo>
                    <a:pt x="300" y="22"/>
                  </a:lnTo>
                  <a:lnTo>
                    <a:pt x="316" y="19"/>
                  </a:lnTo>
                  <a:lnTo>
                    <a:pt x="331" y="16"/>
                  </a:lnTo>
                  <a:lnTo>
                    <a:pt x="346" y="15"/>
                  </a:lnTo>
                  <a:lnTo>
                    <a:pt x="361" y="12"/>
                  </a:lnTo>
                  <a:lnTo>
                    <a:pt x="376" y="11"/>
                  </a:lnTo>
                  <a:lnTo>
                    <a:pt x="392" y="11"/>
                  </a:lnTo>
                  <a:lnTo>
                    <a:pt x="407" y="12"/>
                  </a:lnTo>
                  <a:lnTo>
                    <a:pt x="422" y="15"/>
                  </a:lnTo>
                  <a:lnTo>
                    <a:pt x="436" y="17"/>
                  </a:lnTo>
                  <a:lnTo>
                    <a:pt x="451" y="22"/>
                  </a:lnTo>
                  <a:lnTo>
                    <a:pt x="450" y="27"/>
                  </a:lnTo>
                  <a:lnTo>
                    <a:pt x="436" y="32"/>
                  </a:lnTo>
                  <a:lnTo>
                    <a:pt x="421" y="37"/>
                  </a:lnTo>
                  <a:lnTo>
                    <a:pt x="407" y="40"/>
                  </a:lnTo>
                  <a:lnTo>
                    <a:pt x="391" y="42"/>
                  </a:lnTo>
                  <a:lnTo>
                    <a:pt x="376" y="46"/>
                  </a:lnTo>
                  <a:lnTo>
                    <a:pt x="361" y="50"/>
                  </a:lnTo>
                  <a:lnTo>
                    <a:pt x="346" y="55"/>
                  </a:lnTo>
                  <a:lnTo>
                    <a:pt x="332" y="62"/>
                  </a:lnTo>
                  <a:lnTo>
                    <a:pt x="330" y="64"/>
                  </a:lnTo>
                  <a:lnTo>
                    <a:pt x="329" y="67"/>
                  </a:lnTo>
                  <a:lnTo>
                    <a:pt x="326" y="70"/>
                  </a:lnTo>
                  <a:lnTo>
                    <a:pt x="325" y="75"/>
                  </a:lnTo>
                  <a:lnTo>
                    <a:pt x="326" y="77"/>
                  </a:lnTo>
                  <a:lnTo>
                    <a:pt x="330" y="78"/>
                  </a:lnTo>
                  <a:lnTo>
                    <a:pt x="333" y="79"/>
                  </a:lnTo>
                  <a:lnTo>
                    <a:pt x="337" y="83"/>
                  </a:lnTo>
                  <a:lnTo>
                    <a:pt x="329" y="88"/>
                  </a:lnTo>
                  <a:lnTo>
                    <a:pt x="323" y="93"/>
                  </a:lnTo>
                  <a:lnTo>
                    <a:pt x="317" y="96"/>
                  </a:lnTo>
                  <a:lnTo>
                    <a:pt x="311" y="102"/>
                  </a:lnTo>
                  <a:lnTo>
                    <a:pt x="308" y="109"/>
                  </a:lnTo>
                  <a:lnTo>
                    <a:pt x="314" y="116"/>
                  </a:lnTo>
                  <a:lnTo>
                    <a:pt x="321" y="122"/>
                  </a:lnTo>
                  <a:lnTo>
                    <a:pt x="329" y="128"/>
                  </a:lnTo>
                  <a:lnTo>
                    <a:pt x="338" y="132"/>
                  </a:lnTo>
                  <a:lnTo>
                    <a:pt x="346" y="138"/>
                  </a:lnTo>
                  <a:lnTo>
                    <a:pt x="354" y="145"/>
                  </a:lnTo>
                  <a:lnTo>
                    <a:pt x="362" y="151"/>
                  </a:lnTo>
                  <a:lnTo>
                    <a:pt x="369" y="156"/>
                  </a:lnTo>
                  <a:lnTo>
                    <a:pt x="377" y="162"/>
                  </a:lnTo>
                  <a:lnTo>
                    <a:pt x="384" y="169"/>
                  </a:lnTo>
                  <a:lnTo>
                    <a:pt x="392" y="176"/>
                  </a:lnTo>
                  <a:lnTo>
                    <a:pt x="399" y="184"/>
                  </a:lnTo>
                  <a:lnTo>
                    <a:pt x="401" y="189"/>
                  </a:lnTo>
                  <a:lnTo>
                    <a:pt x="403" y="196"/>
                  </a:lnTo>
                  <a:lnTo>
                    <a:pt x="405" y="201"/>
                  </a:lnTo>
                  <a:lnTo>
                    <a:pt x="406" y="208"/>
                  </a:lnTo>
                  <a:lnTo>
                    <a:pt x="400" y="212"/>
                  </a:lnTo>
                  <a:lnTo>
                    <a:pt x="386" y="206"/>
                  </a:lnTo>
                  <a:lnTo>
                    <a:pt x="374" y="199"/>
                  </a:lnTo>
                  <a:lnTo>
                    <a:pt x="361" y="192"/>
                  </a:lnTo>
                  <a:lnTo>
                    <a:pt x="348" y="185"/>
                  </a:lnTo>
                  <a:lnTo>
                    <a:pt x="336" y="178"/>
                  </a:lnTo>
                  <a:lnTo>
                    <a:pt x="322" y="173"/>
                  </a:lnTo>
                  <a:lnTo>
                    <a:pt x="307" y="170"/>
                  </a:lnTo>
                  <a:lnTo>
                    <a:pt x="291" y="169"/>
                  </a:lnTo>
                  <a:lnTo>
                    <a:pt x="278" y="177"/>
                  </a:lnTo>
                  <a:lnTo>
                    <a:pt x="275" y="185"/>
                  </a:lnTo>
                  <a:lnTo>
                    <a:pt x="276" y="191"/>
                  </a:lnTo>
                  <a:lnTo>
                    <a:pt x="278" y="196"/>
                  </a:lnTo>
                  <a:lnTo>
                    <a:pt x="280" y="200"/>
                  </a:lnTo>
                  <a:lnTo>
                    <a:pt x="283" y="206"/>
                  </a:lnTo>
                  <a:lnTo>
                    <a:pt x="279" y="209"/>
                  </a:lnTo>
                  <a:lnTo>
                    <a:pt x="275" y="207"/>
                  </a:lnTo>
                  <a:lnTo>
                    <a:pt x="269" y="205"/>
                  </a:lnTo>
                  <a:lnTo>
                    <a:pt x="262" y="207"/>
                  </a:lnTo>
                  <a:lnTo>
                    <a:pt x="256" y="216"/>
                  </a:lnTo>
                  <a:lnTo>
                    <a:pt x="264" y="235"/>
                  </a:lnTo>
                  <a:lnTo>
                    <a:pt x="272" y="252"/>
                  </a:lnTo>
                  <a:lnTo>
                    <a:pt x="277" y="272"/>
                  </a:lnTo>
                  <a:lnTo>
                    <a:pt x="278" y="294"/>
                  </a:lnTo>
                  <a:lnTo>
                    <a:pt x="277" y="298"/>
                  </a:lnTo>
                  <a:lnTo>
                    <a:pt x="276" y="304"/>
                  </a:lnTo>
                  <a:lnTo>
                    <a:pt x="273" y="309"/>
                  </a:lnTo>
                  <a:lnTo>
                    <a:pt x="270" y="313"/>
                  </a:lnTo>
                  <a:lnTo>
                    <a:pt x="265" y="314"/>
                  </a:lnTo>
                  <a:close/>
                </a:path>
              </a:pathLst>
            </a:custGeom>
            <a:solidFill>
              <a:srgbClr val="E5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61" name="Freeform 1052"/>
            <p:cNvSpPr>
              <a:spLocks/>
            </p:cNvSpPr>
            <p:nvPr/>
          </p:nvSpPr>
          <p:spPr bwMode="auto">
            <a:xfrm>
              <a:off x="3470" y="1866"/>
              <a:ext cx="10" cy="7"/>
            </a:xfrm>
            <a:custGeom>
              <a:avLst/>
              <a:gdLst>
                <a:gd name="T0" fmla="*/ 3 w 19"/>
                <a:gd name="T1" fmla="*/ 15 h 15"/>
                <a:gd name="T2" fmla="*/ 0 w 19"/>
                <a:gd name="T3" fmla="*/ 13 h 15"/>
                <a:gd name="T4" fmla="*/ 0 w 19"/>
                <a:gd name="T5" fmla="*/ 5 h 15"/>
                <a:gd name="T6" fmla="*/ 2 w 19"/>
                <a:gd name="T7" fmla="*/ 3 h 15"/>
                <a:gd name="T8" fmla="*/ 5 w 19"/>
                <a:gd name="T9" fmla="*/ 1 h 15"/>
                <a:gd name="T10" fmla="*/ 10 w 19"/>
                <a:gd name="T11" fmla="*/ 0 h 15"/>
                <a:gd name="T12" fmla="*/ 15 w 19"/>
                <a:gd name="T13" fmla="*/ 0 h 15"/>
                <a:gd name="T14" fmla="*/ 17 w 19"/>
                <a:gd name="T15" fmla="*/ 3 h 15"/>
                <a:gd name="T16" fmla="*/ 18 w 19"/>
                <a:gd name="T17" fmla="*/ 5 h 15"/>
                <a:gd name="T18" fmla="*/ 19 w 19"/>
                <a:gd name="T19" fmla="*/ 8 h 15"/>
                <a:gd name="T20" fmla="*/ 18 w 19"/>
                <a:gd name="T21" fmla="*/ 13 h 15"/>
                <a:gd name="T22" fmla="*/ 3 w 19"/>
                <a:gd name="T23" fmla="*/ 15 h 1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9"/>
                <a:gd name="T37" fmla="*/ 0 h 15"/>
                <a:gd name="T38" fmla="*/ 19 w 19"/>
                <a:gd name="T39" fmla="*/ 15 h 1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9" h="15">
                  <a:moveTo>
                    <a:pt x="3" y="15"/>
                  </a:moveTo>
                  <a:lnTo>
                    <a:pt x="0" y="13"/>
                  </a:lnTo>
                  <a:lnTo>
                    <a:pt x="0" y="5"/>
                  </a:lnTo>
                  <a:lnTo>
                    <a:pt x="2" y="3"/>
                  </a:lnTo>
                  <a:lnTo>
                    <a:pt x="5" y="1"/>
                  </a:lnTo>
                  <a:lnTo>
                    <a:pt x="10" y="0"/>
                  </a:lnTo>
                  <a:lnTo>
                    <a:pt x="15" y="0"/>
                  </a:lnTo>
                  <a:lnTo>
                    <a:pt x="17" y="3"/>
                  </a:lnTo>
                  <a:lnTo>
                    <a:pt x="18" y="5"/>
                  </a:lnTo>
                  <a:lnTo>
                    <a:pt x="19" y="8"/>
                  </a:lnTo>
                  <a:lnTo>
                    <a:pt x="18" y="13"/>
                  </a:lnTo>
                  <a:lnTo>
                    <a:pt x="3"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62" name="Freeform 1053"/>
            <p:cNvSpPr>
              <a:spLocks/>
            </p:cNvSpPr>
            <p:nvPr/>
          </p:nvSpPr>
          <p:spPr bwMode="auto">
            <a:xfrm>
              <a:off x="3426" y="1829"/>
              <a:ext cx="32" cy="31"/>
            </a:xfrm>
            <a:custGeom>
              <a:avLst/>
              <a:gdLst>
                <a:gd name="T0" fmla="*/ 25 w 66"/>
                <a:gd name="T1" fmla="*/ 63 h 63"/>
                <a:gd name="T2" fmla="*/ 21 w 66"/>
                <a:gd name="T3" fmla="*/ 60 h 63"/>
                <a:gd name="T4" fmla="*/ 15 w 66"/>
                <a:gd name="T5" fmla="*/ 57 h 63"/>
                <a:gd name="T6" fmla="*/ 9 w 66"/>
                <a:gd name="T7" fmla="*/ 52 h 63"/>
                <a:gd name="T8" fmla="*/ 3 w 66"/>
                <a:gd name="T9" fmla="*/ 47 h 63"/>
                <a:gd name="T10" fmla="*/ 0 w 66"/>
                <a:gd name="T11" fmla="*/ 40 h 63"/>
                <a:gd name="T12" fmla="*/ 1 w 66"/>
                <a:gd name="T13" fmla="*/ 35 h 63"/>
                <a:gd name="T14" fmla="*/ 2 w 66"/>
                <a:gd name="T15" fmla="*/ 29 h 63"/>
                <a:gd name="T16" fmla="*/ 3 w 66"/>
                <a:gd name="T17" fmla="*/ 25 h 63"/>
                <a:gd name="T18" fmla="*/ 5 w 66"/>
                <a:gd name="T19" fmla="*/ 19 h 63"/>
                <a:gd name="T20" fmla="*/ 9 w 66"/>
                <a:gd name="T21" fmla="*/ 12 h 63"/>
                <a:gd name="T22" fmla="*/ 14 w 66"/>
                <a:gd name="T23" fmla="*/ 9 h 63"/>
                <a:gd name="T24" fmla="*/ 21 w 66"/>
                <a:gd name="T25" fmla="*/ 6 h 63"/>
                <a:gd name="T26" fmla="*/ 28 w 66"/>
                <a:gd name="T27" fmla="*/ 4 h 63"/>
                <a:gd name="T28" fmla="*/ 35 w 66"/>
                <a:gd name="T29" fmla="*/ 0 h 63"/>
                <a:gd name="T30" fmla="*/ 45 w 66"/>
                <a:gd name="T31" fmla="*/ 5 h 63"/>
                <a:gd name="T32" fmla="*/ 53 w 66"/>
                <a:gd name="T33" fmla="*/ 12 h 63"/>
                <a:gd name="T34" fmla="*/ 60 w 66"/>
                <a:gd name="T35" fmla="*/ 21 h 63"/>
                <a:gd name="T36" fmla="*/ 66 w 66"/>
                <a:gd name="T37" fmla="*/ 33 h 63"/>
                <a:gd name="T38" fmla="*/ 62 w 66"/>
                <a:gd name="T39" fmla="*/ 49 h 63"/>
                <a:gd name="T40" fmla="*/ 59 w 66"/>
                <a:gd name="T41" fmla="*/ 52 h 63"/>
                <a:gd name="T42" fmla="*/ 55 w 66"/>
                <a:gd name="T43" fmla="*/ 56 h 63"/>
                <a:gd name="T44" fmla="*/ 52 w 66"/>
                <a:gd name="T45" fmla="*/ 58 h 63"/>
                <a:gd name="T46" fmla="*/ 48 w 66"/>
                <a:gd name="T47" fmla="*/ 60 h 63"/>
                <a:gd name="T48" fmla="*/ 43 w 66"/>
                <a:gd name="T49" fmla="*/ 62 h 63"/>
                <a:gd name="T50" fmla="*/ 37 w 66"/>
                <a:gd name="T51" fmla="*/ 62 h 63"/>
                <a:gd name="T52" fmla="*/ 31 w 66"/>
                <a:gd name="T53" fmla="*/ 62 h 63"/>
                <a:gd name="T54" fmla="*/ 25 w 66"/>
                <a:gd name="T55" fmla="*/ 63 h 6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66"/>
                <a:gd name="T85" fmla="*/ 0 h 63"/>
                <a:gd name="T86" fmla="*/ 66 w 66"/>
                <a:gd name="T87" fmla="*/ 63 h 6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66" h="63">
                  <a:moveTo>
                    <a:pt x="25" y="63"/>
                  </a:moveTo>
                  <a:lnTo>
                    <a:pt x="21" y="60"/>
                  </a:lnTo>
                  <a:lnTo>
                    <a:pt x="15" y="57"/>
                  </a:lnTo>
                  <a:lnTo>
                    <a:pt x="9" y="52"/>
                  </a:lnTo>
                  <a:lnTo>
                    <a:pt x="3" y="47"/>
                  </a:lnTo>
                  <a:lnTo>
                    <a:pt x="0" y="40"/>
                  </a:lnTo>
                  <a:lnTo>
                    <a:pt x="1" y="35"/>
                  </a:lnTo>
                  <a:lnTo>
                    <a:pt x="2" y="29"/>
                  </a:lnTo>
                  <a:lnTo>
                    <a:pt x="3" y="25"/>
                  </a:lnTo>
                  <a:lnTo>
                    <a:pt x="5" y="19"/>
                  </a:lnTo>
                  <a:lnTo>
                    <a:pt x="9" y="12"/>
                  </a:lnTo>
                  <a:lnTo>
                    <a:pt x="14" y="9"/>
                  </a:lnTo>
                  <a:lnTo>
                    <a:pt x="21" y="6"/>
                  </a:lnTo>
                  <a:lnTo>
                    <a:pt x="28" y="4"/>
                  </a:lnTo>
                  <a:lnTo>
                    <a:pt x="35" y="0"/>
                  </a:lnTo>
                  <a:lnTo>
                    <a:pt x="45" y="5"/>
                  </a:lnTo>
                  <a:lnTo>
                    <a:pt x="53" y="12"/>
                  </a:lnTo>
                  <a:lnTo>
                    <a:pt x="60" y="21"/>
                  </a:lnTo>
                  <a:lnTo>
                    <a:pt x="66" y="33"/>
                  </a:lnTo>
                  <a:lnTo>
                    <a:pt x="62" y="49"/>
                  </a:lnTo>
                  <a:lnTo>
                    <a:pt x="59" y="52"/>
                  </a:lnTo>
                  <a:lnTo>
                    <a:pt x="55" y="56"/>
                  </a:lnTo>
                  <a:lnTo>
                    <a:pt x="52" y="58"/>
                  </a:lnTo>
                  <a:lnTo>
                    <a:pt x="48" y="60"/>
                  </a:lnTo>
                  <a:lnTo>
                    <a:pt x="43" y="62"/>
                  </a:lnTo>
                  <a:lnTo>
                    <a:pt x="37" y="62"/>
                  </a:lnTo>
                  <a:lnTo>
                    <a:pt x="31" y="62"/>
                  </a:lnTo>
                  <a:lnTo>
                    <a:pt x="25" y="6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63" name="Freeform 1054"/>
            <p:cNvSpPr>
              <a:spLocks/>
            </p:cNvSpPr>
            <p:nvPr/>
          </p:nvSpPr>
          <p:spPr bwMode="auto">
            <a:xfrm>
              <a:off x="3431" y="1834"/>
              <a:ext cx="22" cy="22"/>
            </a:xfrm>
            <a:custGeom>
              <a:avLst/>
              <a:gdLst>
                <a:gd name="T0" fmla="*/ 25 w 44"/>
                <a:gd name="T1" fmla="*/ 43 h 43"/>
                <a:gd name="T2" fmla="*/ 21 w 44"/>
                <a:gd name="T3" fmla="*/ 43 h 43"/>
                <a:gd name="T4" fmla="*/ 19 w 44"/>
                <a:gd name="T5" fmla="*/ 41 h 43"/>
                <a:gd name="T6" fmla="*/ 15 w 44"/>
                <a:gd name="T7" fmla="*/ 39 h 43"/>
                <a:gd name="T8" fmla="*/ 12 w 44"/>
                <a:gd name="T9" fmla="*/ 38 h 43"/>
                <a:gd name="T10" fmla="*/ 10 w 44"/>
                <a:gd name="T11" fmla="*/ 36 h 43"/>
                <a:gd name="T12" fmla="*/ 7 w 44"/>
                <a:gd name="T13" fmla="*/ 32 h 43"/>
                <a:gd name="T14" fmla="*/ 4 w 44"/>
                <a:gd name="T15" fmla="*/ 30 h 43"/>
                <a:gd name="T16" fmla="*/ 2 w 44"/>
                <a:gd name="T17" fmla="*/ 26 h 43"/>
                <a:gd name="T18" fmla="*/ 0 w 44"/>
                <a:gd name="T19" fmla="*/ 21 h 43"/>
                <a:gd name="T20" fmla="*/ 2 w 44"/>
                <a:gd name="T21" fmla="*/ 16 h 43"/>
                <a:gd name="T22" fmla="*/ 4 w 44"/>
                <a:gd name="T23" fmla="*/ 12 h 43"/>
                <a:gd name="T24" fmla="*/ 6 w 44"/>
                <a:gd name="T25" fmla="*/ 7 h 43"/>
                <a:gd name="T26" fmla="*/ 10 w 44"/>
                <a:gd name="T27" fmla="*/ 5 h 43"/>
                <a:gd name="T28" fmla="*/ 12 w 44"/>
                <a:gd name="T29" fmla="*/ 3 h 43"/>
                <a:gd name="T30" fmla="*/ 14 w 44"/>
                <a:gd name="T31" fmla="*/ 1 h 43"/>
                <a:gd name="T32" fmla="*/ 19 w 44"/>
                <a:gd name="T33" fmla="*/ 0 h 43"/>
                <a:gd name="T34" fmla="*/ 22 w 44"/>
                <a:gd name="T35" fmla="*/ 1 h 43"/>
                <a:gd name="T36" fmla="*/ 26 w 44"/>
                <a:gd name="T37" fmla="*/ 2 h 43"/>
                <a:gd name="T38" fmla="*/ 29 w 44"/>
                <a:gd name="T39" fmla="*/ 5 h 43"/>
                <a:gd name="T40" fmla="*/ 34 w 44"/>
                <a:gd name="T41" fmla="*/ 7 h 43"/>
                <a:gd name="T42" fmla="*/ 36 w 44"/>
                <a:gd name="T43" fmla="*/ 8 h 43"/>
                <a:gd name="T44" fmla="*/ 38 w 44"/>
                <a:gd name="T45" fmla="*/ 12 h 43"/>
                <a:gd name="T46" fmla="*/ 41 w 44"/>
                <a:gd name="T47" fmla="*/ 15 h 43"/>
                <a:gd name="T48" fmla="*/ 42 w 44"/>
                <a:gd name="T49" fmla="*/ 20 h 43"/>
                <a:gd name="T50" fmla="*/ 44 w 44"/>
                <a:gd name="T51" fmla="*/ 24 h 43"/>
                <a:gd name="T52" fmla="*/ 43 w 44"/>
                <a:gd name="T53" fmla="*/ 33 h 43"/>
                <a:gd name="T54" fmla="*/ 40 w 44"/>
                <a:gd name="T55" fmla="*/ 37 h 43"/>
                <a:gd name="T56" fmla="*/ 38 w 44"/>
                <a:gd name="T57" fmla="*/ 39 h 43"/>
                <a:gd name="T58" fmla="*/ 36 w 44"/>
                <a:gd name="T59" fmla="*/ 40 h 43"/>
                <a:gd name="T60" fmla="*/ 33 w 44"/>
                <a:gd name="T61" fmla="*/ 41 h 43"/>
                <a:gd name="T62" fmla="*/ 28 w 44"/>
                <a:gd name="T63" fmla="*/ 43 h 43"/>
                <a:gd name="T64" fmla="*/ 25 w 44"/>
                <a:gd name="T65" fmla="*/ 43 h 4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4"/>
                <a:gd name="T100" fmla="*/ 0 h 43"/>
                <a:gd name="T101" fmla="*/ 44 w 44"/>
                <a:gd name="T102" fmla="*/ 43 h 4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4" h="43">
                  <a:moveTo>
                    <a:pt x="25" y="43"/>
                  </a:moveTo>
                  <a:lnTo>
                    <a:pt x="21" y="43"/>
                  </a:lnTo>
                  <a:lnTo>
                    <a:pt x="19" y="41"/>
                  </a:lnTo>
                  <a:lnTo>
                    <a:pt x="15" y="39"/>
                  </a:lnTo>
                  <a:lnTo>
                    <a:pt x="12" y="38"/>
                  </a:lnTo>
                  <a:lnTo>
                    <a:pt x="10" y="36"/>
                  </a:lnTo>
                  <a:lnTo>
                    <a:pt x="7" y="32"/>
                  </a:lnTo>
                  <a:lnTo>
                    <a:pt x="4" y="30"/>
                  </a:lnTo>
                  <a:lnTo>
                    <a:pt x="2" y="26"/>
                  </a:lnTo>
                  <a:lnTo>
                    <a:pt x="0" y="21"/>
                  </a:lnTo>
                  <a:lnTo>
                    <a:pt x="2" y="16"/>
                  </a:lnTo>
                  <a:lnTo>
                    <a:pt x="4" y="12"/>
                  </a:lnTo>
                  <a:lnTo>
                    <a:pt x="6" y="7"/>
                  </a:lnTo>
                  <a:lnTo>
                    <a:pt x="10" y="5"/>
                  </a:lnTo>
                  <a:lnTo>
                    <a:pt x="12" y="3"/>
                  </a:lnTo>
                  <a:lnTo>
                    <a:pt x="14" y="1"/>
                  </a:lnTo>
                  <a:lnTo>
                    <a:pt x="19" y="0"/>
                  </a:lnTo>
                  <a:lnTo>
                    <a:pt x="22" y="1"/>
                  </a:lnTo>
                  <a:lnTo>
                    <a:pt x="26" y="2"/>
                  </a:lnTo>
                  <a:lnTo>
                    <a:pt x="29" y="5"/>
                  </a:lnTo>
                  <a:lnTo>
                    <a:pt x="34" y="7"/>
                  </a:lnTo>
                  <a:lnTo>
                    <a:pt x="36" y="8"/>
                  </a:lnTo>
                  <a:lnTo>
                    <a:pt x="38" y="12"/>
                  </a:lnTo>
                  <a:lnTo>
                    <a:pt x="41" y="15"/>
                  </a:lnTo>
                  <a:lnTo>
                    <a:pt x="42" y="20"/>
                  </a:lnTo>
                  <a:lnTo>
                    <a:pt x="44" y="24"/>
                  </a:lnTo>
                  <a:lnTo>
                    <a:pt x="43" y="33"/>
                  </a:lnTo>
                  <a:lnTo>
                    <a:pt x="40" y="37"/>
                  </a:lnTo>
                  <a:lnTo>
                    <a:pt x="38" y="39"/>
                  </a:lnTo>
                  <a:lnTo>
                    <a:pt x="36" y="40"/>
                  </a:lnTo>
                  <a:lnTo>
                    <a:pt x="33" y="41"/>
                  </a:lnTo>
                  <a:lnTo>
                    <a:pt x="28" y="43"/>
                  </a:lnTo>
                  <a:lnTo>
                    <a:pt x="25" y="43"/>
                  </a:lnTo>
                  <a:close/>
                </a:path>
              </a:pathLst>
            </a:custGeom>
            <a:solidFill>
              <a:srgbClr val="E5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64" name="Freeform 1055"/>
            <p:cNvSpPr>
              <a:spLocks/>
            </p:cNvSpPr>
            <p:nvPr/>
          </p:nvSpPr>
          <p:spPr bwMode="auto">
            <a:xfrm>
              <a:off x="3174" y="1833"/>
              <a:ext cx="18" cy="16"/>
            </a:xfrm>
            <a:custGeom>
              <a:avLst/>
              <a:gdLst>
                <a:gd name="T0" fmla="*/ 9 w 37"/>
                <a:gd name="T1" fmla="*/ 33 h 33"/>
                <a:gd name="T2" fmla="*/ 8 w 37"/>
                <a:gd name="T3" fmla="*/ 28 h 33"/>
                <a:gd name="T4" fmla="*/ 4 w 37"/>
                <a:gd name="T5" fmla="*/ 24 h 33"/>
                <a:gd name="T6" fmla="*/ 2 w 37"/>
                <a:gd name="T7" fmla="*/ 19 h 33"/>
                <a:gd name="T8" fmla="*/ 0 w 37"/>
                <a:gd name="T9" fmla="*/ 13 h 33"/>
                <a:gd name="T10" fmla="*/ 6 w 37"/>
                <a:gd name="T11" fmla="*/ 8 h 33"/>
                <a:gd name="T12" fmla="*/ 10 w 37"/>
                <a:gd name="T13" fmla="*/ 6 h 33"/>
                <a:gd name="T14" fmla="*/ 15 w 37"/>
                <a:gd name="T15" fmla="*/ 4 h 33"/>
                <a:gd name="T16" fmla="*/ 19 w 37"/>
                <a:gd name="T17" fmla="*/ 2 h 33"/>
                <a:gd name="T18" fmla="*/ 25 w 37"/>
                <a:gd name="T19" fmla="*/ 0 h 33"/>
                <a:gd name="T20" fmla="*/ 27 w 37"/>
                <a:gd name="T21" fmla="*/ 2 h 33"/>
                <a:gd name="T22" fmla="*/ 31 w 37"/>
                <a:gd name="T23" fmla="*/ 5 h 33"/>
                <a:gd name="T24" fmla="*/ 33 w 37"/>
                <a:gd name="T25" fmla="*/ 9 h 33"/>
                <a:gd name="T26" fmla="*/ 37 w 37"/>
                <a:gd name="T27" fmla="*/ 13 h 33"/>
                <a:gd name="T28" fmla="*/ 34 w 37"/>
                <a:gd name="T29" fmla="*/ 17 h 33"/>
                <a:gd name="T30" fmla="*/ 30 w 37"/>
                <a:gd name="T31" fmla="*/ 20 h 33"/>
                <a:gd name="T32" fmla="*/ 24 w 37"/>
                <a:gd name="T33" fmla="*/ 25 h 33"/>
                <a:gd name="T34" fmla="*/ 17 w 37"/>
                <a:gd name="T35" fmla="*/ 28 h 33"/>
                <a:gd name="T36" fmla="*/ 9 w 37"/>
                <a:gd name="T37" fmla="*/ 33 h 3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7"/>
                <a:gd name="T58" fmla="*/ 0 h 33"/>
                <a:gd name="T59" fmla="*/ 37 w 37"/>
                <a:gd name="T60" fmla="*/ 33 h 3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7" h="33">
                  <a:moveTo>
                    <a:pt x="9" y="33"/>
                  </a:moveTo>
                  <a:lnTo>
                    <a:pt x="8" y="28"/>
                  </a:lnTo>
                  <a:lnTo>
                    <a:pt x="4" y="24"/>
                  </a:lnTo>
                  <a:lnTo>
                    <a:pt x="2" y="19"/>
                  </a:lnTo>
                  <a:lnTo>
                    <a:pt x="0" y="13"/>
                  </a:lnTo>
                  <a:lnTo>
                    <a:pt x="6" y="8"/>
                  </a:lnTo>
                  <a:lnTo>
                    <a:pt x="10" y="6"/>
                  </a:lnTo>
                  <a:lnTo>
                    <a:pt x="15" y="4"/>
                  </a:lnTo>
                  <a:lnTo>
                    <a:pt x="19" y="2"/>
                  </a:lnTo>
                  <a:lnTo>
                    <a:pt x="25" y="0"/>
                  </a:lnTo>
                  <a:lnTo>
                    <a:pt x="27" y="2"/>
                  </a:lnTo>
                  <a:lnTo>
                    <a:pt x="31" y="5"/>
                  </a:lnTo>
                  <a:lnTo>
                    <a:pt x="33" y="9"/>
                  </a:lnTo>
                  <a:lnTo>
                    <a:pt x="37" y="13"/>
                  </a:lnTo>
                  <a:lnTo>
                    <a:pt x="34" y="17"/>
                  </a:lnTo>
                  <a:lnTo>
                    <a:pt x="30" y="20"/>
                  </a:lnTo>
                  <a:lnTo>
                    <a:pt x="24" y="25"/>
                  </a:lnTo>
                  <a:lnTo>
                    <a:pt x="17" y="28"/>
                  </a:lnTo>
                  <a:lnTo>
                    <a:pt x="9" y="33"/>
                  </a:lnTo>
                  <a:close/>
                </a:path>
              </a:pathLst>
            </a:custGeom>
            <a:solidFill>
              <a:srgbClr val="CC99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65" name="Freeform 1056"/>
            <p:cNvSpPr>
              <a:spLocks/>
            </p:cNvSpPr>
            <p:nvPr/>
          </p:nvSpPr>
          <p:spPr bwMode="auto">
            <a:xfrm>
              <a:off x="3190" y="1821"/>
              <a:ext cx="18" cy="22"/>
            </a:xfrm>
            <a:custGeom>
              <a:avLst/>
              <a:gdLst>
                <a:gd name="T0" fmla="*/ 23 w 37"/>
                <a:gd name="T1" fmla="*/ 44 h 44"/>
                <a:gd name="T2" fmla="*/ 17 w 37"/>
                <a:gd name="T3" fmla="*/ 35 h 44"/>
                <a:gd name="T4" fmla="*/ 13 w 37"/>
                <a:gd name="T5" fmla="*/ 26 h 44"/>
                <a:gd name="T6" fmla="*/ 7 w 37"/>
                <a:gd name="T7" fmla="*/ 16 h 44"/>
                <a:gd name="T8" fmla="*/ 0 w 37"/>
                <a:gd name="T9" fmla="*/ 8 h 44"/>
                <a:gd name="T10" fmla="*/ 1 w 37"/>
                <a:gd name="T11" fmla="*/ 6 h 44"/>
                <a:gd name="T12" fmla="*/ 4 w 37"/>
                <a:gd name="T13" fmla="*/ 4 h 44"/>
                <a:gd name="T14" fmla="*/ 7 w 37"/>
                <a:gd name="T15" fmla="*/ 3 h 44"/>
                <a:gd name="T16" fmla="*/ 10 w 37"/>
                <a:gd name="T17" fmla="*/ 0 h 44"/>
                <a:gd name="T18" fmla="*/ 17 w 37"/>
                <a:gd name="T19" fmla="*/ 1 h 44"/>
                <a:gd name="T20" fmla="*/ 23 w 37"/>
                <a:gd name="T21" fmla="*/ 8 h 44"/>
                <a:gd name="T22" fmla="*/ 28 w 37"/>
                <a:gd name="T23" fmla="*/ 15 h 44"/>
                <a:gd name="T24" fmla="*/ 32 w 37"/>
                <a:gd name="T25" fmla="*/ 23 h 44"/>
                <a:gd name="T26" fmla="*/ 37 w 37"/>
                <a:gd name="T27" fmla="*/ 30 h 44"/>
                <a:gd name="T28" fmla="*/ 36 w 37"/>
                <a:gd name="T29" fmla="*/ 35 h 44"/>
                <a:gd name="T30" fmla="*/ 33 w 37"/>
                <a:gd name="T31" fmla="*/ 37 h 44"/>
                <a:gd name="T32" fmla="*/ 29 w 37"/>
                <a:gd name="T33" fmla="*/ 40 h 44"/>
                <a:gd name="T34" fmla="*/ 25 w 37"/>
                <a:gd name="T35" fmla="*/ 42 h 44"/>
                <a:gd name="T36" fmla="*/ 23 w 37"/>
                <a:gd name="T37" fmla="*/ 44 h 4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7"/>
                <a:gd name="T58" fmla="*/ 0 h 44"/>
                <a:gd name="T59" fmla="*/ 37 w 37"/>
                <a:gd name="T60" fmla="*/ 44 h 4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7" h="44">
                  <a:moveTo>
                    <a:pt x="23" y="44"/>
                  </a:moveTo>
                  <a:lnTo>
                    <a:pt x="17" y="35"/>
                  </a:lnTo>
                  <a:lnTo>
                    <a:pt x="13" y="26"/>
                  </a:lnTo>
                  <a:lnTo>
                    <a:pt x="7" y="16"/>
                  </a:lnTo>
                  <a:lnTo>
                    <a:pt x="0" y="8"/>
                  </a:lnTo>
                  <a:lnTo>
                    <a:pt x="1" y="6"/>
                  </a:lnTo>
                  <a:lnTo>
                    <a:pt x="4" y="4"/>
                  </a:lnTo>
                  <a:lnTo>
                    <a:pt x="7" y="3"/>
                  </a:lnTo>
                  <a:lnTo>
                    <a:pt x="10" y="0"/>
                  </a:lnTo>
                  <a:lnTo>
                    <a:pt x="17" y="1"/>
                  </a:lnTo>
                  <a:lnTo>
                    <a:pt x="23" y="8"/>
                  </a:lnTo>
                  <a:lnTo>
                    <a:pt x="28" y="15"/>
                  </a:lnTo>
                  <a:lnTo>
                    <a:pt x="32" y="23"/>
                  </a:lnTo>
                  <a:lnTo>
                    <a:pt x="37" y="30"/>
                  </a:lnTo>
                  <a:lnTo>
                    <a:pt x="36" y="35"/>
                  </a:lnTo>
                  <a:lnTo>
                    <a:pt x="33" y="37"/>
                  </a:lnTo>
                  <a:lnTo>
                    <a:pt x="29" y="40"/>
                  </a:lnTo>
                  <a:lnTo>
                    <a:pt x="25" y="42"/>
                  </a:lnTo>
                  <a:lnTo>
                    <a:pt x="23" y="44"/>
                  </a:lnTo>
                  <a:close/>
                </a:path>
              </a:pathLst>
            </a:custGeom>
            <a:solidFill>
              <a:srgbClr val="CC99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66" name="Freeform 1057"/>
            <p:cNvSpPr>
              <a:spLocks/>
            </p:cNvSpPr>
            <p:nvPr/>
          </p:nvSpPr>
          <p:spPr bwMode="auto">
            <a:xfrm>
              <a:off x="2842" y="1670"/>
              <a:ext cx="97" cy="104"/>
            </a:xfrm>
            <a:custGeom>
              <a:avLst/>
              <a:gdLst>
                <a:gd name="T0" fmla="*/ 111 w 195"/>
                <a:gd name="T1" fmla="*/ 20 h 208"/>
                <a:gd name="T2" fmla="*/ 119 w 195"/>
                <a:gd name="T3" fmla="*/ 14 h 208"/>
                <a:gd name="T4" fmla="*/ 128 w 195"/>
                <a:gd name="T5" fmla="*/ 9 h 208"/>
                <a:gd name="T6" fmla="*/ 139 w 195"/>
                <a:gd name="T7" fmla="*/ 3 h 208"/>
                <a:gd name="T8" fmla="*/ 147 w 195"/>
                <a:gd name="T9" fmla="*/ 5 h 208"/>
                <a:gd name="T10" fmla="*/ 154 w 195"/>
                <a:gd name="T11" fmla="*/ 34 h 208"/>
                <a:gd name="T12" fmla="*/ 164 w 195"/>
                <a:gd name="T13" fmla="*/ 59 h 208"/>
                <a:gd name="T14" fmla="*/ 178 w 195"/>
                <a:gd name="T15" fmla="*/ 82 h 208"/>
                <a:gd name="T16" fmla="*/ 195 w 195"/>
                <a:gd name="T17" fmla="*/ 101 h 208"/>
                <a:gd name="T18" fmla="*/ 188 w 195"/>
                <a:gd name="T19" fmla="*/ 108 h 208"/>
                <a:gd name="T20" fmla="*/ 182 w 195"/>
                <a:gd name="T21" fmla="*/ 111 h 208"/>
                <a:gd name="T22" fmla="*/ 173 w 195"/>
                <a:gd name="T23" fmla="*/ 112 h 208"/>
                <a:gd name="T24" fmla="*/ 163 w 195"/>
                <a:gd name="T25" fmla="*/ 111 h 208"/>
                <a:gd name="T26" fmla="*/ 151 w 195"/>
                <a:gd name="T27" fmla="*/ 110 h 208"/>
                <a:gd name="T28" fmla="*/ 141 w 195"/>
                <a:gd name="T29" fmla="*/ 111 h 208"/>
                <a:gd name="T30" fmla="*/ 128 w 195"/>
                <a:gd name="T31" fmla="*/ 124 h 208"/>
                <a:gd name="T32" fmla="*/ 116 w 195"/>
                <a:gd name="T33" fmla="*/ 147 h 208"/>
                <a:gd name="T34" fmla="*/ 104 w 195"/>
                <a:gd name="T35" fmla="*/ 171 h 208"/>
                <a:gd name="T36" fmla="*/ 91 w 195"/>
                <a:gd name="T37" fmla="*/ 196 h 208"/>
                <a:gd name="T38" fmla="*/ 80 w 195"/>
                <a:gd name="T39" fmla="*/ 208 h 208"/>
                <a:gd name="T40" fmla="*/ 69 w 195"/>
                <a:gd name="T41" fmla="*/ 208 h 208"/>
                <a:gd name="T42" fmla="*/ 57 w 195"/>
                <a:gd name="T43" fmla="*/ 206 h 208"/>
                <a:gd name="T44" fmla="*/ 42 w 195"/>
                <a:gd name="T45" fmla="*/ 202 h 208"/>
                <a:gd name="T46" fmla="*/ 26 w 195"/>
                <a:gd name="T47" fmla="*/ 198 h 208"/>
                <a:gd name="T48" fmla="*/ 11 w 195"/>
                <a:gd name="T49" fmla="*/ 193 h 208"/>
                <a:gd name="T50" fmla="*/ 0 w 195"/>
                <a:gd name="T51" fmla="*/ 164 h 208"/>
                <a:gd name="T52" fmla="*/ 10 w 195"/>
                <a:gd name="T53" fmla="*/ 108 h 208"/>
                <a:gd name="T54" fmla="*/ 21 w 195"/>
                <a:gd name="T55" fmla="*/ 77 h 208"/>
                <a:gd name="T56" fmla="*/ 33 w 195"/>
                <a:gd name="T57" fmla="*/ 68 h 208"/>
                <a:gd name="T58" fmla="*/ 46 w 195"/>
                <a:gd name="T59" fmla="*/ 62 h 208"/>
                <a:gd name="T60" fmla="*/ 60 w 195"/>
                <a:gd name="T61" fmla="*/ 53 h 208"/>
                <a:gd name="T62" fmla="*/ 71 w 195"/>
                <a:gd name="T63" fmla="*/ 47 h 208"/>
                <a:gd name="T64" fmla="*/ 79 w 195"/>
                <a:gd name="T65" fmla="*/ 41 h 208"/>
                <a:gd name="T66" fmla="*/ 86 w 195"/>
                <a:gd name="T67" fmla="*/ 36 h 208"/>
                <a:gd name="T68" fmla="*/ 93 w 195"/>
                <a:gd name="T69" fmla="*/ 32 h 208"/>
                <a:gd name="T70" fmla="*/ 106 w 195"/>
                <a:gd name="T71" fmla="*/ 22 h 20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95"/>
                <a:gd name="T109" fmla="*/ 0 h 208"/>
                <a:gd name="T110" fmla="*/ 195 w 195"/>
                <a:gd name="T111" fmla="*/ 208 h 20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95" h="208">
                  <a:moveTo>
                    <a:pt x="106" y="22"/>
                  </a:moveTo>
                  <a:lnTo>
                    <a:pt x="111" y="20"/>
                  </a:lnTo>
                  <a:lnTo>
                    <a:pt x="116" y="18"/>
                  </a:lnTo>
                  <a:lnTo>
                    <a:pt x="119" y="14"/>
                  </a:lnTo>
                  <a:lnTo>
                    <a:pt x="124" y="11"/>
                  </a:lnTo>
                  <a:lnTo>
                    <a:pt x="128" y="9"/>
                  </a:lnTo>
                  <a:lnTo>
                    <a:pt x="133" y="5"/>
                  </a:lnTo>
                  <a:lnTo>
                    <a:pt x="139" y="3"/>
                  </a:lnTo>
                  <a:lnTo>
                    <a:pt x="143" y="0"/>
                  </a:lnTo>
                  <a:lnTo>
                    <a:pt x="147" y="5"/>
                  </a:lnTo>
                  <a:lnTo>
                    <a:pt x="149" y="20"/>
                  </a:lnTo>
                  <a:lnTo>
                    <a:pt x="154" y="34"/>
                  </a:lnTo>
                  <a:lnTo>
                    <a:pt x="158" y="47"/>
                  </a:lnTo>
                  <a:lnTo>
                    <a:pt x="164" y="59"/>
                  </a:lnTo>
                  <a:lnTo>
                    <a:pt x="170" y="71"/>
                  </a:lnTo>
                  <a:lnTo>
                    <a:pt x="178" y="82"/>
                  </a:lnTo>
                  <a:lnTo>
                    <a:pt x="186" y="92"/>
                  </a:lnTo>
                  <a:lnTo>
                    <a:pt x="195" y="101"/>
                  </a:lnTo>
                  <a:lnTo>
                    <a:pt x="190" y="108"/>
                  </a:lnTo>
                  <a:lnTo>
                    <a:pt x="188" y="108"/>
                  </a:lnTo>
                  <a:lnTo>
                    <a:pt x="186" y="109"/>
                  </a:lnTo>
                  <a:lnTo>
                    <a:pt x="182" y="111"/>
                  </a:lnTo>
                  <a:lnTo>
                    <a:pt x="179" y="112"/>
                  </a:lnTo>
                  <a:lnTo>
                    <a:pt x="173" y="112"/>
                  </a:lnTo>
                  <a:lnTo>
                    <a:pt x="167" y="112"/>
                  </a:lnTo>
                  <a:lnTo>
                    <a:pt x="163" y="111"/>
                  </a:lnTo>
                  <a:lnTo>
                    <a:pt x="157" y="111"/>
                  </a:lnTo>
                  <a:lnTo>
                    <a:pt x="151" y="110"/>
                  </a:lnTo>
                  <a:lnTo>
                    <a:pt x="147" y="110"/>
                  </a:lnTo>
                  <a:lnTo>
                    <a:pt x="141" y="111"/>
                  </a:lnTo>
                  <a:lnTo>
                    <a:pt x="135" y="113"/>
                  </a:lnTo>
                  <a:lnTo>
                    <a:pt x="128" y="124"/>
                  </a:lnTo>
                  <a:lnTo>
                    <a:pt x="121" y="134"/>
                  </a:lnTo>
                  <a:lnTo>
                    <a:pt x="116" y="147"/>
                  </a:lnTo>
                  <a:lnTo>
                    <a:pt x="110" y="158"/>
                  </a:lnTo>
                  <a:lnTo>
                    <a:pt x="104" y="171"/>
                  </a:lnTo>
                  <a:lnTo>
                    <a:pt x="98" y="184"/>
                  </a:lnTo>
                  <a:lnTo>
                    <a:pt x="91" y="196"/>
                  </a:lnTo>
                  <a:lnTo>
                    <a:pt x="84" y="208"/>
                  </a:lnTo>
                  <a:lnTo>
                    <a:pt x="80" y="208"/>
                  </a:lnTo>
                  <a:lnTo>
                    <a:pt x="74" y="208"/>
                  </a:lnTo>
                  <a:lnTo>
                    <a:pt x="69" y="208"/>
                  </a:lnTo>
                  <a:lnTo>
                    <a:pt x="64" y="208"/>
                  </a:lnTo>
                  <a:lnTo>
                    <a:pt x="57" y="206"/>
                  </a:lnTo>
                  <a:lnTo>
                    <a:pt x="49" y="204"/>
                  </a:lnTo>
                  <a:lnTo>
                    <a:pt x="42" y="202"/>
                  </a:lnTo>
                  <a:lnTo>
                    <a:pt x="34" y="200"/>
                  </a:lnTo>
                  <a:lnTo>
                    <a:pt x="26" y="198"/>
                  </a:lnTo>
                  <a:lnTo>
                    <a:pt x="18" y="195"/>
                  </a:lnTo>
                  <a:lnTo>
                    <a:pt x="11" y="193"/>
                  </a:lnTo>
                  <a:lnTo>
                    <a:pt x="3" y="189"/>
                  </a:lnTo>
                  <a:lnTo>
                    <a:pt x="0" y="164"/>
                  </a:lnTo>
                  <a:lnTo>
                    <a:pt x="4" y="136"/>
                  </a:lnTo>
                  <a:lnTo>
                    <a:pt x="10" y="108"/>
                  </a:lnTo>
                  <a:lnTo>
                    <a:pt x="15" y="81"/>
                  </a:lnTo>
                  <a:lnTo>
                    <a:pt x="21" y="77"/>
                  </a:lnTo>
                  <a:lnTo>
                    <a:pt x="27" y="73"/>
                  </a:lnTo>
                  <a:lnTo>
                    <a:pt x="33" y="68"/>
                  </a:lnTo>
                  <a:lnTo>
                    <a:pt x="40" y="65"/>
                  </a:lnTo>
                  <a:lnTo>
                    <a:pt x="46" y="62"/>
                  </a:lnTo>
                  <a:lnTo>
                    <a:pt x="53" y="57"/>
                  </a:lnTo>
                  <a:lnTo>
                    <a:pt x="60" y="53"/>
                  </a:lnTo>
                  <a:lnTo>
                    <a:pt x="67" y="49"/>
                  </a:lnTo>
                  <a:lnTo>
                    <a:pt x="71" y="47"/>
                  </a:lnTo>
                  <a:lnTo>
                    <a:pt x="74" y="44"/>
                  </a:lnTo>
                  <a:lnTo>
                    <a:pt x="79" y="41"/>
                  </a:lnTo>
                  <a:lnTo>
                    <a:pt x="83" y="38"/>
                  </a:lnTo>
                  <a:lnTo>
                    <a:pt x="86" y="36"/>
                  </a:lnTo>
                  <a:lnTo>
                    <a:pt x="89" y="34"/>
                  </a:lnTo>
                  <a:lnTo>
                    <a:pt x="93" y="32"/>
                  </a:lnTo>
                  <a:lnTo>
                    <a:pt x="96" y="28"/>
                  </a:lnTo>
                  <a:lnTo>
                    <a:pt x="106" y="22"/>
                  </a:lnTo>
                  <a:close/>
                </a:path>
              </a:pathLst>
            </a:custGeom>
            <a:solidFill>
              <a:srgbClr val="DD9E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67" name="Freeform 1058"/>
            <p:cNvSpPr>
              <a:spLocks/>
            </p:cNvSpPr>
            <p:nvPr/>
          </p:nvSpPr>
          <p:spPr bwMode="auto">
            <a:xfrm>
              <a:off x="2885" y="1688"/>
              <a:ext cx="10" cy="20"/>
            </a:xfrm>
            <a:custGeom>
              <a:avLst/>
              <a:gdLst>
                <a:gd name="T0" fmla="*/ 5 w 18"/>
                <a:gd name="T1" fmla="*/ 40 h 42"/>
                <a:gd name="T2" fmla="*/ 13 w 18"/>
                <a:gd name="T3" fmla="*/ 42 h 42"/>
                <a:gd name="T4" fmla="*/ 16 w 18"/>
                <a:gd name="T5" fmla="*/ 33 h 42"/>
                <a:gd name="T6" fmla="*/ 17 w 18"/>
                <a:gd name="T7" fmla="*/ 25 h 42"/>
                <a:gd name="T8" fmla="*/ 17 w 18"/>
                <a:gd name="T9" fmla="*/ 15 h 42"/>
                <a:gd name="T10" fmla="*/ 18 w 18"/>
                <a:gd name="T11" fmla="*/ 2 h 42"/>
                <a:gd name="T12" fmla="*/ 14 w 18"/>
                <a:gd name="T13" fmla="*/ 0 h 42"/>
                <a:gd name="T14" fmla="*/ 10 w 18"/>
                <a:gd name="T15" fmla="*/ 1 h 42"/>
                <a:gd name="T16" fmla="*/ 8 w 18"/>
                <a:gd name="T17" fmla="*/ 6 h 42"/>
                <a:gd name="T18" fmla="*/ 6 w 18"/>
                <a:gd name="T19" fmla="*/ 10 h 42"/>
                <a:gd name="T20" fmla="*/ 3 w 18"/>
                <a:gd name="T21" fmla="*/ 16 h 42"/>
                <a:gd name="T22" fmla="*/ 1 w 18"/>
                <a:gd name="T23" fmla="*/ 24 h 42"/>
                <a:gd name="T24" fmla="*/ 0 w 18"/>
                <a:gd name="T25" fmla="*/ 32 h 42"/>
                <a:gd name="T26" fmla="*/ 5 w 18"/>
                <a:gd name="T27" fmla="*/ 40 h 4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8"/>
                <a:gd name="T43" fmla="*/ 0 h 42"/>
                <a:gd name="T44" fmla="*/ 18 w 18"/>
                <a:gd name="T45" fmla="*/ 42 h 4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8" h="42">
                  <a:moveTo>
                    <a:pt x="5" y="40"/>
                  </a:moveTo>
                  <a:lnTo>
                    <a:pt x="13" y="42"/>
                  </a:lnTo>
                  <a:lnTo>
                    <a:pt x="16" y="33"/>
                  </a:lnTo>
                  <a:lnTo>
                    <a:pt x="17" y="25"/>
                  </a:lnTo>
                  <a:lnTo>
                    <a:pt x="17" y="15"/>
                  </a:lnTo>
                  <a:lnTo>
                    <a:pt x="18" y="2"/>
                  </a:lnTo>
                  <a:lnTo>
                    <a:pt x="14" y="0"/>
                  </a:lnTo>
                  <a:lnTo>
                    <a:pt x="10" y="1"/>
                  </a:lnTo>
                  <a:lnTo>
                    <a:pt x="8" y="6"/>
                  </a:lnTo>
                  <a:lnTo>
                    <a:pt x="6" y="10"/>
                  </a:lnTo>
                  <a:lnTo>
                    <a:pt x="3" y="16"/>
                  </a:lnTo>
                  <a:lnTo>
                    <a:pt x="1" y="24"/>
                  </a:lnTo>
                  <a:lnTo>
                    <a:pt x="0" y="32"/>
                  </a:lnTo>
                  <a:lnTo>
                    <a:pt x="5" y="4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68" name="Freeform 1059"/>
            <p:cNvSpPr>
              <a:spLocks/>
            </p:cNvSpPr>
            <p:nvPr/>
          </p:nvSpPr>
          <p:spPr bwMode="auto">
            <a:xfrm>
              <a:off x="3455" y="1710"/>
              <a:ext cx="34" cy="30"/>
            </a:xfrm>
            <a:custGeom>
              <a:avLst/>
              <a:gdLst>
                <a:gd name="T0" fmla="*/ 19 w 67"/>
                <a:gd name="T1" fmla="*/ 60 h 60"/>
                <a:gd name="T2" fmla="*/ 16 w 67"/>
                <a:gd name="T3" fmla="*/ 59 h 60"/>
                <a:gd name="T4" fmla="*/ 14 w 67"/>
                <a:gd name="T5" fmla="*/ 58 h 60"/>
                <a:gd name="T6" fmla="*/ 11 w 67"/>
                <a:gd name="T7" fmla="*/ 55 h 60"/>
                <a:gd name="T8" fmla="*/ 8 w 67"/>
                <a:gd name="T9" fmla="*/ 53 h 60"/>
                <a:gd name="T10" fmla="*/ 7 w 67"/>
                <a:gd name="T11" fmla="*/ 51 h 60"/>
                <a:gd name="T12" fmla="*/ 5 w 67"/>
                <a:gd name="T13" fmla="*/ 48 h 60"/>
                <a:gd name="T14" fmla="*/ 2 w 67"/>
                <a:gd name="T15" fmla="*/ 45 h 60"/>
                <a:gd name="T16" fmla="*/ 0 w 67"/>
                <a:gd name="T17" fmla="*/ 41 h 60"/>
                <a:gd name="T18" fmla="*/ 0 w 67"/>
                <a:gd name="T19" fmla="*/ 25 h 60"/>
                <a:gd name="T20" fmla="*/ 2 w 67"/>
                <a:gd name="T21" fmla="*/ 22 h 60"/>
                <a:gd name="T22" fmla="*/ 5 w 67"/>
                <a:gd name="T23" fmla="*/ 17 h 60"/>
                <a:gd name="T24" fmla="*/ 8 w 67"/>
                <a:gd name="T25" fmla="*/ 14 h 60"/>
                <a:gd name="T26" fmla="*/ 10 w 67"/>
                <a:gd name="T27" fmla="*/ 9 h 60"/>
                <a:gd name="T28" fmla="*/ 15 w 67"/>
                <a:gd name="T29" fmla="*/ 7 h 60"/>
                <a:gd name="T30" fmla="*/ 19 w 67"/>
                <a:gd name="T31" fmla="*/ 5 h 60"/>
                <a:gd name="T32" fmla="*/ 24 w 67"/>
                <a:gd name="T33" fmla="*/ 2 h 60"/>
                <a:gd name="T34" fmla="*/ 30 w 67"/>
                <a:gd name="T35" fmla="*/ 0 h 60"/>
                <a:gd name="T36" fmla="*/ 34 w 67"/>
                <a:gd name="T37" fmla="*/ 0 h 60"/>
                <a:gd name="T38" fmla="*/ 40 w 67"/>
                <a:gd name="T39" fmla="*/ 1 h 60"/>
                <a:gd name="T40" fmla="*/ 45 w 67"/>
                <a:gd name="T41" fmla="*/ 3 h 60"/>
                <a:gd name="T42" fmla="*/ 51 w 67"/>
                <a:gd name="T43" fmla="*/ 6 h 60"/>
                <a:gd name="T44" fmla="*/ 55 w 67"/>
                <a:gd name="T45" fmla="*/ 9 h 60"/>
                <a:gd name="T46" fmla="*/ 59 w 67"/>
                <a:gd name="T47" fmla="*/ 15 h 60"/>
                <a:gd name="T48" fmla="*/ 63 w 67"/>
                <a:gd name="T49" fmla="*/ 20 h 60"/>
                <a:gd name="T50" fmla="*/ 67 w 67"/>
                <a:gd name="T51" fmla="*/ 25 h 60"/>
                <a:gd name="T52" fmla="*/ 67 w 67"/>
                <a:gd name="T53" fmla="*/ 30 h 60"/>
                <a:gd name="T54" fmla="*/ 66 w 67"/>
                <a:gd name="T55" fmla="*/ 35 h 60"/>
                <a:gd name="T56" fmla="*/ 63 w 67"/>
                <a:gd name="T57" fmla="*/ 39 h 60"/>
                <a:gd name="T58" fmla="*/ 61 w 67"/>
                <a:gd name="T59" fmla="*/ 46 h 60"/>
                <a:gd name="T60" fmla="*/ 53 w 67"/>
                <a:gd name="T61" fmla="*/ 53 h 60"/>
                <a:gd name="T62" fmla="*/ 51 w 67"/>
                <a:gd name="T63" fmla="*/ 54 h 60"/>
                <a:gd name="T64" fmla="*/ 47 w 67"/>
                <a:gd name="T65" fmla="*/ 56 h 60"/>
                <a:gd name="T66" fmla="*/ 41 w 67"/>
                <a:gd name="T67" fmla="*/ 58 h 60"/>
                <a:gd name="T68" fmla="*/ 37 w 67"/>
                <a:gd name="T69" fmla="*/ 60 h 60"/>
                <a:gd name="T70" fmla="*/ 19 w 67"/>
                <a:gd name="T71" fmla="*/ 60 h 6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67"/>
                <a:gd name="T109" fmla="*/ 0 h 60"/>
                <a:gd name="T110" fmla="*/ 67 w 67"/>
                <a:gd name="T111" fmla="*/ 60 h 6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67" h="60">
                  <a:moveTo>
                    <a:pt x="19" y="60"/>
                  </a:moveTo>
                  <a:lnTo>
                    <a:pt x="16" y="59"/>
                  </a:lnTo>
                  <a:lnTo>
                    <a:pt x="14" y="58"/>
                  </a:lnTo>
                  <a:lnTo>
                    <a:pt x="11" y="55"/>
                  </a:lnTo>
                  <a:lnTo>
                    <a:pt x="8" y="53"/>
                  </a:lnTo>
                  <a:lnTo>
                    <a:pt x="7" y="51"/>
                  </a:lnTo>
                  <a:lnTo>
                    <a:pt x="5" y="48"/>
                  </a:lnTo>
                  <a:lnTo>
                    <a:pt x="2" y="45"/>
                  </a:lnTo>
                  <a:lnTo>
                    <a:pt x="0" y="41"/>
                  </a:lnTo>
                  <a:lnTo>
                    <a:pt x="0" y="25"/>
                  </a:lnTo>
                  <a:lnTo>
                    <a:pt x="2" y="22"/>
                  </a:lnTo>
                  <a:lnTo>
                    <a:pt x="5" y="17"/>
                  </a:lnTo>
                  <a:lnTo>
                    <a:pt x="8" y="14"/>
                  </a:lnTo>
                  <a:lnTo>
                    <a:pt x="10" y="9"/>
                  </a:lnTo>
                  <a:lnTo>
                    <a:pt x="15" y="7"/>
                  </a:lnTo>
                  <a:lnTo>
                    <a:pt x="19" y="5"/>
                  </a:lnTo>
                  <a:lnTo>
                    <a:pt x="24" y="2"/>
                  </a:lnTo>
                  <a:lnTo>
                    <a:pt x="30" y="0"/>
                  </a:lnTo>
                  <a:lnTo>
                    <a:pt x="34" y="0"/>
                  </a:lnTo>
                  <a:lnTo>
                    <a:pt x="40" y="1"/>
                  </a:lnTo>
                  <a:lnTo>
                    <a:pt x="45" y="3"/>
                  </a:lnTo>
                  <a:lnTo>
                    <a:pt x="51" y="6"/>
                  </a:lnTo>
                  <a:lnTo>
                    <a:pt x="55" y="9"/>
                  </a:lnTo>
                  <a:lnTo>
                    <a:pt x="59" y="15"/>
                  </a:lnTo>
                  <a:lnTo>
                    <a:pt x="63" y="20"/>
                  </a:lnTo>
                  <a:lnTo>
                    <a:pt x="67" y="25"/>
                  </a:lnTo>
                  <a:lnTo>
                    <a:pt x="67" y="30"/>
                  </a:lnTo>
                  <a:lnTo>
                    <a:pt x="66" y="35"/>
                  </a:lnTo>
                  <a:lnTo>
                    <a:pt x="63" y="39"/>
                  </a:lnTo>
                  <a:lnTo>
                    <a:pt x="61" y="46"/>
                  </a:lnTo>
                  <a:lnTo>
                    <a:pt x="53" y="53"/>
                  </a:lnTo>
                  <a:lnTo>
                    <a:pt x="51" y="54"/>
                  </a:lnTo>
                  <a:lnTo>
                    <a:pt x="47" y="56"/>
                  </a:lnTo>
                  <a:lnTo>
                    <a:pt x="41" y="58"/>
                  </a:lnTo>
                  <a:lnTo>
                    <a:pt x="37" y="60"/>
                  </a:lnTo>
                  <a:lnTo>
                    <a:pt x="19" y="6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69" name="Freeform 1060"/>
            <p:cNvSpPr>
              <a:spLocks/>
            </p:cNvSpPr>
            <p:nvPr/>
          </p:nvSpPr>
          <p:spPr bwMode="auto">
            <a:xfrm>
              <a:off x="3460" y="1713"/>
              <a:ext cx="23" cy="22"/>
            </a:xfrm>
            <a:custGeom>
              <a:avLst/>
              <a:gdLst>
                <a:gd name="T0" fmla="*/ 16 w 46"/>
                <a:gd name="T1" fmla="*/ 44 h 44"/>
                <a:gd name="T2" fmla="*/ 12 w 46"/>
                <a:gd name="T3" fmla="*/ 43 h 44"/>
                <a:gd name="T4" fmla="*/ 8 w 46"/>
                <a:gd name="T5" fmla="*/ 39 h 44"/>
                <a:gd name="T6" fmla="*/ 5 w 46"/>
                <a:gd name="T7" fmla="*/ 36 h 44"/>
                <a:gd name="T8" fmla="*/ 0 w 46"/>
                <a:gd name="T9" fmla="*/ 31 h 44"/>
                <a:gd name="T10" fmla="*/ 0 w 46"/>
                <a:gd name="T11" fmla="*/ 19 h 44"/>
                <a:gd name="T12" fmla="*/ 1 w 46"/>
                <a:gd name="T13" fmla="*/ 17 h 44"/>
                <a:gd name="T14" fmla="*/ 2 w 46"/>
                <a:gd name="T15" fmla="*/ 15 h 44"/>
                <a:gd name="T16" fmla="*/ 5 w 46"/>
                <a:gd name="T17" fmla="*/ 11 h 44"/>
                <a:gd name="T18" fmla="*/ 8 w 46"/>
                <a:gd name="T19" fmla="*/ 8 h 44"/>
                <a:gd name="T20" fmla="*/ 10 w 46"/>
                <a:gd name="T21" fmla="*/ 6 h 44"/>
                <a:gd name="T22" fmla="*/ 13 w 46"/>
                <a:gd name="T23" fmla="*/ 3 h 44"/>
                <a:gd name="T24" fmla="*/ 16 w 46"/>
                <a:gd name="T25" fmla="*/ 2 h 44"/>
                <a:gd name="T26" fmla="*/ 20 w 46"/>
                <a:gd name="T27" fmla="*/ 0 h 44"/>
                <a:gd name="T28" fmla="*/ 27 w 46"/>
                <a:gd name="T29" fmla="*/ 2 h 44"/>
                <a:gd name="T30" fmla="*/ 32 w 46"/>
                <a:gd name="T31" fmla="*/ 7 h 44"/>
                <a:gd name="T32" fmla="*/ 38 w 46"/>
                <a:gd name="T33" fmla="*/ 11 h 44"/>
                <a:gd name="T34" fmla="*/ 44 w 46"/>
                <a:gd name="T35" fmla="*/ 17 h 44"/>
                <a:gd name="T36" fmla="*/ 46 w 46"/>
                <a:gd name="T37" fmla="*/ 25 h 44"/>
                <a:gd name="T38" fmla="*/ 44 w 46"/>
                <a:gd name="T39" fmla="*/ 33 h 44"/>
                <a:gd name="T40" fmla="*/ 37 w 46"/>
                <a:gd name="T41" fmla="*/ 41 h 44"/>
                <a:gd name="T42" fmla="*/ 32 w 46"/>
                <a:gd name="T43" fmla="*/ 43 h 44"/>
                <a:gd name="T44" fmla="*/ 29 w 46"/>
                <a:gd name="T45" fmla="*/ 44 h 44"/>
                <a:gd name="T46" fmla="*/ 24 w 46"/>
                <a:gd name="T47" fmla="*/ 44 h 44"/>
                <a:gd name="T48" fmla="*/ 20 w 46"/>
                <a:gd name="T49" fmla="*/ 44 h 44"/>
                <a:gd name="T50" fmla="*/ 16 w 46"/>
                <a:gd name="T51" fmla="*/ 44 h 4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6"/>
                <a:gd name="T79" fmla="*/ 0 h 44"/>
                <a:gd name="T80" fmla="*/ 46 w 46"/>
                <a:gd name="T81" fmla="*/ 44 h 4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6" h="44">
                  <a:moveTo>
                    <a:pt x="16" y="44"/>
                  </a:moveTo>
                  <a:lnTo>
                    <a:pt x="12" y="43"/>
                  </a:lnTo>
                  <a:lnTo>
                    <a:pt x="8" y="39"/>
                  </a:lnTo>
                  <a:lnTo>
                    <a:pt x="5" y="36"/>
                  </a:lnTo>
                  <a:lnTo>
                    <a:pt x="0" y="31"/>
                  </a:lnTo>
                  <a:lnTo>
                    <a:pt x="0" y="19"/>
                  </a:lnTo>
                  <a:lnTo>
                    <a:pt x="1" y="17"/>
                  </a:lnTo>
                  <a:lnTo>
                    <a:pt x="2" y="15"/>
                  </a:lnTo>
                  <a:lnTo>
                    <a:pt x="5" y="11"/>
                  </a:lnTo>
                  <a:lnTo>
                    <a:pt x="8" y="8"/>
                  </a:lnTo>
                  <a:lnTo>
                    <a:pt x="10" y="6"/>
                  </a:lnTo>
                  <a:lnTo>
                    <a:pt x="13" y="3"/>
                  </a:lnTo>
                  <a:lnTo>
                    <a:pt x="16" y="2"/>
                  </a:lnTo>
                  <a:lnTo>
                    <a:pt x="20" y="0"/>
                  </a:lnTo>
                  <a:lnTo>
                    <a:pt x="27" y="2"/>
                  </a:lnTo>
                  <a:lnTo>
                    <a:pt x="32" y="7"/>
                  </a:lnTo>
                  <a:lnTo>
                    <a:pt x="38" y="11"/>
                  </a:lnTo>
                  <a:lnTo>
                    <a:pt x="44" y="17"/>
                  </a:lnTo>
                  <a:lnTo>
                    <a:pt x="46" y="25"/>
                  </a:lnTo>
                  <a:lnTo>
                    <a:pt x="44" y="33"/>
                  </a:lnTo>
                  <a:lnTo>
                    <a:pt x="37" y="41"/>
                  </a:lnTo>
                  <a:lnTo>
                    <a:pt x="32" y="43"/>
                  </a:lnTo>
                  <a:lnTo>
                    <a:pt x="29" y="44"/>
                  </a:lnTo>
                  <a:lnTo>
                    <a:pt x="24" y="44"/>
                  </a:lnTo>
                  <a:lnTo>
                    <a:pt x="20" y="44"/>
                  </a:lnTo>
                  <a:lnTo>
                    <a:pt x="16" y="44"/>
                  </a:lnTo>
                  <a:close/>
                </a:path>
              </a:pathLst>
            </a:custGeom>
            <a:solidFill>
              <a:srgbClr val="E5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70" name="Freeform 1061"/>
            <p:cNvSpPr>
              <a:spLocks/>
            </p:cNvSpPr>
            <p:nvPr/>
          </p:nvSpPr>
          <p:spPr bwMode="auto">
            <a:xfrm>
              <a:off x="2766" y="1694"/>
              <a:ext cx="60" cy="31"/>
            </a:xfrm>
            <a:custGeom>
              <a:avLst/>
              <a:gdLst>
                <a:gd name="T0" fmla="*/ 62 w 119"/>
                <a:gd name="T1" fmla="*/ 61 h 61"/>
                <a:gd name="T2" fmla="*/ 54 w 119"/>
                <a:gd name="T3" fmla="*/ 60 h 61"/>
                <a:gd name="T4" fmla="*/ 46 w 119"/>
                <a:gd name="T5" fmla="*/ 60 h 61"/>
                <a:gd name="T6" fmla="*/ 38 w 119"/>
                <a:gd name="T7" fmla="*/ 57 h 61"/>
                <a:gd name="T8" fmla="*/ 29 w 119"/>
                <a:gd name="T9" fmla="*/ 55 h 61"/>
                <a:gd name="T10" fmla="*/ 20 w 119"/>
                <a:gd name="T11" fmla="*/ 48 h 61"/>
                <a:gd name="T12" fmla="*/ 12 w 119"/>
                <a:gd name="T13" fmla="*/ 40 h 61"/>
                <a:gd name="T14" fmla="*/ 5 w 119"/>
                <a:gd name="T15" fmla="*/ 31 h 61"/>
                <a:gd name="T16" fmla="*/ 0 w 119"/>
                <a:gd name="T17" fmla="*/ 18 h 61"/>
                <a:gd name="T18" fmla="*/ 4 w 119"/>
                <a:gd name="T19" fmla="*/ 7 h 61"/>
                <a:gd name="T20" fmla="*/ 12 w 119"/>
                <a:gd name="T21" fmla="*/ 1 h 61"/>
                <a:gd name="T22" fmla="*/ 19 w 119"/>
                <a:gd name="T23" fmla="*/ 0 h 61"/>
                <a:gd name="T24" fmla="*/ 24 w 119"/>
                <a:gd name="T25" fmla="*/ 1 h 61"/>
                <a:gd name="T26" fmla="*/ 27 w 119"/>
                <a:gd name="T27" fmla="*/ 2 h 61"/>
                <a:gd name="T28" fmla="*/ 32 w 119"/>
                <a:gd name="T29" fmla="*/ 3 h 61"/>
                <a:gd name="T30" fmla="*/ 36 w 119"/>
                <a:gd name="T31" fmla="*/ 6 h 61"/>
                <a:gd name="T32" fmla="*/ 43 w 119"/>
                <a:gd name="T33" fmla="*/ 11 h 61"/>
                <a:gd name="T34" fmla="*/ 50 w 119"/>
                <a:gd name="T35" fmla="*/ 16 h 61"/>
                <a:gd name="T36" fmla="*/ 58 w 119"/>
                <a:gd name="T37" fmla="*/ 21 h 61"/>
                <a:gd name="T38" fmla="*/ 66 w 119"/>
                <a:gd name="T39" fmla="*/ 25 h 61"/>
                <a:gd name="T40" fmla="*/ 74 w 119"/>
                <a:gd name="T41" fmla="*/ 30 h 61"/>
                <a:gd name="T42" fmla="*/ 84 w 119"/>
                <a:gd name="T43" fmla="*/ 33 h 61"/>
                <a:gd name="T44" fmla="*/ 94 w 119"/>
                <a:gd name="T45" fmla="*/ 37 h 61"/>
                <a:gd name="T46" fmla="*/ 104 w 119"/>
                <a:gd name="T47" fmla="*/ 40 h 61"/>
                <a:gd name="T48" fmla="*/ 108 w 119"/>
                <a:gd name="T49" fmla="*/ 40 h 61"/>
                <a:gd name="T50" fmla="*/ 112 w 119"/>
                <a:gd name="T51" fmla="*/ 40 h 61"/>
                <a:gd name="T52" fmla="*/ 117 w 119"/>
                <a:gd name="T53" fmla="*/ 41 h 61"/>
                <a:gd name="T54" fmla="*/ 119 w 119"/>
                <a:gd name="T55" fmla="*/ 44 h 61"/>
                <a:gd name="T56" fmla="*/ 114 w 119"/>
                <a:gd name="T57" fmla="*/ 47 h 61"/>
                <a:gd name="T58" fmla="*/ 107 w 119"/>
                <a:gd name="T59" fmla="*/ 51 h 61"/>
                <a:gd name="T60" fmla="*/ 100 w 119"/>
                <a:gd name="T61" fmla="*/ 53 h 61"/>
                <a:gd name="T62" fmla="*/ 93 w 119"/>
                <a:gd name="T63" fmla="*/ 55 h 61"/>
                <a:gd name="T64" fmla="*/ 85 w 119"/>
                <a:gd name="T65" fmla="*/ 57 h 61"/>
                <a:gd name="T66" fmla="*/ 77 w 119"/>
                <a:gd name="T67" fmla="*/ 59 h 61"/>
                <a:gd name="T68" fmla="*/ 69 w 119"/>
                <a:gd name="T69" fmla="*/ 60 h 61"/>
                <a:gd name="T70" fmla="*/ 62 w 119"/>
                <a:gd name="T71" fmla="*/ 61 h 6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19"/>
                <a:gd name="T109" fmla="*/ 0 h 61"/>
                <a:gd name="T110" fmla="*/ 119 w 119"/>
                <a:gd name="T111" fmla="*/ 61 h 6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19" h="61">
                  <a:moveTo>
                    <a:pt x="62" y="61"/>
                  </a:moveTo>
                  <a:lnTo>
                    <a:pt x="54" y="60"/>
                  </a:lnTo>
                  <a:lnTo>
                    <a:pt x="46" y="60"/>
                  </a:lnTo>
                  <a:lnTo>
                    <a:pt x="38" y="57"/>
                  </a:lnTo>
                  <a:lnTo>
                    <a:pt x="29" y="55"/>
                  </a:lnTo>
                  <a:lnTo>
                    <a:pt x="20" y="48"/>
                  </a:lnTo>
                  <a:lnTo>
                    <a:pt x="12" y="40"/>
                  </a:lnTo>
                  <a:lnTo>
                    <a:pt x="5" y="31"/>
                  </a:lnTo>
                  <a:lnTo>
                    <a:pt x="0" y="18"/>
                  </a:lnTo>
                  <a:lnTo>
                    <a:pt x="4" y="7"/>
                  </a:lnTo>
                  <a:lnTo>
                    <a:pt x="12" y="1"/>
                  </a:lnTo>
                  <a:lnTo>
                    <a:pt x="19" y="0"/>
                  </a:lnTo>
                  <a:lnTo>
                    <a:pt x="24" y="1"/>
                  </a:lnTo>
                  <a:lnTo>
                    <a:pt x="27" y="2"/>
                  </a:lnTo>
                  <a:lnTo>
                    <a:pt x="32" y="3"/>
                  </a:lnTo>
                  <a:lnTo>
                    <a:pt x="36" y="6"/>
                  </a:lnTo>
                  <a:lnTo>
                    <a:pt x="43" y="11"/>
                  </a:lnTo>
                  <a:lnTo>
                    <a:pt x="50" y="16"/>
                  </a:lnTo>
                  <a:lnTo>
                    <a:pt x="58" y="21"/>
                  </a:lnTo>
                  <a:lnTo>
                    <a:pt x="66" y="25"/>
                  </a:lnTo>
                  <a:lnTo>
                    <a:pt x="74" y="30"/>
                  </a:lnTo>
                  <a:lnTo>
                    <a:pt x="84" y="33"/>
                  </a:lnTo>
                  <a:lnTo>
                    <a:pt x="94" y="37"/>
                  </a:lnTo>
                  <a:lnTo>
                    <a:pt x="104" y="40"/>
                  </a:lnTo>
                  <a:lnTo>
                    <a:pt x="108" y="40"/>
                  </a:lnTo>
                  <a:lnTo>
                    <a:pt x="112" y="40"/>
                  </a:lnTo>
                  <a:lnTo>
                    <a:pt x="117" y="41"/>
                  </a:lnTo>
                  <a:lnTo>
                    <a:pt x="119" y="44"/>
                  </a:lnTo>
                  <a:lnTo>
                    <a:pt x="114" y="47"/>
                  </a:lnTo>
                  <a:lnTo>
                    <a:pt x="107" y="51"/>
                  </a:lnTo>
                  <a:lnTo>
                    <a:pt x="100" y="53"/>
                  </a:lnTo>
                  <a:lnTo>
                    <a:pt x="93" y="55"/>
                  </a:lnTo>
                  <a:lnTo>
                    <a:pt x="85" y="57"/>
                  </a:lnTo>
                  <a:lnTo>
                    <a:pt x="77" y="59"/>
                  </a:lnTo>
                  <a:lnTo>
                    <a:pt x="69" y="60"/>
                  </a:lnTo>
                  <a:lnTo>
                    <a:pt x="62" y="61"/>
                  </a:lnTo>
                  <a:close/>
                </a:path>
              </a:pathLst>
            </a:custGeom>
            <a:solidFill>
              <a:srgbClr val="CC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71" name="Freeform 1062"/>
            <p:cNvSpPr>
              <a:spLocks/>
            </p:cNvSpPr>
            <p:nvPr/>
          </p:nvSpPr>
          <p:spPr bwMode="auto">
            <a:xfrm>
              <a:off x="3337" y="1692"/>
              <a:ext cx="26" cy="24"/>
            </a:xfrm>
            <a:custGeom>
              <a:avLst/>
              <a:gdLst>
                <a:gd name="T0" fmla="*/ 8 w 51"/>
                <a:gd name="T1" fmla="*/ 49 h 49"/>
                <a:gd name="T2" fmla="*/ 3 w 51"/>
                <a:gd name="T3" fmla="*/ 47 h 49"/>
                <a:gd name="T4" fmla="*/ 1 w 51"/>
                <a:gd name="T5" fmla="*/ 44 h 49"/>
                <a:gd name="T6" fmla="*/ 0 w 51"/>
                <a:gd name="T7" fmla="*/ 38 h 49"/>
                <a:gd name="T8" fmla="*/ 0 w 51"/>
                <a:gd name="T9" fmla="*/ 32 h 49"/>
                <a:gd name="T10" fmla="*/ 0 w 51"/>
                <a:gd name="T11" fmla="*/ 27 h 49"/>
                <a:gd name="T12" fmla="*/ 0 w 51"/>
                <a:gd name="T13" fmla="*/ 23 h 49"/>
                <a:gd name="T14" fmla="*/ 2 w 51"/>
                <a:gd name="T15" fmla="*/ 19 h 49"/>
                <a:gd name="T16" fmla="*/ 6 w 51"/>
                <a:gd name="T17" fmla="*/ 15 h 49"/>
                <a:gd name="T18" fmla="*/ 9 w 51"/>
                <a:gd name="T19" fmla="*/ 12 h 49"/>
                <a:gd name="T20" fmla="*/ 14 w 51"/>
                <a:gd name="T21" fmla="*/ 7 h 49"/>
                <a:gd name="T22" fmla="*/ 17 w 51"/>
                <a:gd name="T23" fmla="*/ 6 h 49"/>
                <a:gd name="T24" fmla="*/ 19 w 51"/>
                <a:gd name="T25" fmla="*/ 4 h 49"/>
                <a:gd name="T26" fmla="*/ 22 w 51"/>
                <a:gd name="T27" fmla="*/ 2 h 49"/>
                <a:gd name="T28" fmla="*/ 26 w 51"/>
                <a:gd name="T29" fmla="*/ 0 h 49"/>
                <a:gd name="T30" fmla="*/ 30 w 51"/>
                <a:gd name="T31" fmla="*/ 0 h 49"/>
                <a:gd name="T32" fmla="*/ 33 w 51"/>
                <a:gd name="T33" fmla="*/ 0 h 49"/>
                <a:gd name="T34" fmla="*/ 38 w 51"/>
                <a:gd name="T35" fmla="*/ 1 h 49"/>
                <a:gd name="T36" fmla="*/ 42 w 51"/>
                <a:gd name="T37" fmla="*/ 4 h 49"/>
                <a:gd name="T38" fmla="*/ 44 w 51"/>
                <a:gd name="T39" fmla="*/ 6 h 49"/>
                <a:gd name="T40" fmla="*/ 45 w 51"/>
                <a:gd name="T41" fmla="*/ 8 h 49"/>
                <a:gd name="T42" fmla="*/ 47 w 51"/>
                <a:gd name="T43" fmla="*/ 12 h 49"/>
                <a:gd name="T44" fmla="*/ 51 w 51"/>
                <a:gd name="T45" fmla="*/ 15 h 49"/>
                <a:gd name="T46" fmla="*/ 51 w 51"/>
                <a:gd name="T47" fmla="*/ 23 h 49"/>
                <a:gd name="T48" fmla="*/ 49 w 51"/>
                <a:gd name="T49" fmla="*/ 27 h 49"/>
                <a:gd name="T50" fmla="*/ 47 w 51"/>
                <a:gd name="T51" fmla="*/ 30 h 49"/>
                <a:gd name="T52" fmla="*/ 45 w 51"/>
                <a:gd name="T53" fmla="*/ 32 h 49"/>
                <a:gd name="T54" fmla="*/ 44 w 51"/>
                <a:gd name="T55" fmla="*/ 36 h 49"/>
                <a:gd name="T56" fmla="*/ 40 w 51"/>
                <a:gd name="T57" fmla="*/ 39 h 49"/>
                <a:gd name="T58" fmla="*/ 37 w 51"/>
                <a:gd name="T59" fmla="*/ 42 h 49"/>
                <a:gd name="T60" fmla="*/ 32 w 51"/>
                <a:gd name="T61" fmla="*/ 44 h 49"/>
                <a:gd name="T62" fmla="*/ 27 w 51"/>
                <a:gd name="T63" fmla="*/ 45 h 49"/>
                <a:gd name="T64" fmla="*/ 23 w 51"/>
                <a:gd name="T65" fmla="*/ 49 h 49"/>
                <a:gd name="T66" fmla="*/ 8 w 51"/>
                <a:gd name="T67" fmla="*/ 49 h 4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1"/>
                <a:gd name="T103" fmla="*/ 0 h 49"/>
                <a:gd name="T104" fmla="*/ 51 w 51"/>
                <a:gd name="T105" fmla="*/ 49 h 4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1" h="49">
                  <a:moveTo>
                    <a:pt x="8" y="49"/>
                  </a:moveTo>
                  <a:lnTo>
                    <a:pt x="3" y="47"/>
                  </a:lnTo>
                  <a:lnTo>
                    <a:pt x="1" y="44"/>
                  </a:lnTo>
                  <a:lnTo>
                    <a:pt x="0" y="38"/>
                  </a:lnTo>
                  <a:lnTo>
                    <a:pt x="0" y="32"/>
                  </a:lnTo>
                  <a:lnTo>
                    <a:pt x="0" y="27"/>
                  </a:lnTo>
                  <a:lnTo>
                    <a:pt x="0" y="23"/>
                  </a:lnTo>
                  <a:lnTo>
                    <a:pt x="2" y="19"/>
                  </a:lnTo>
                  <a:lnTo>
                    <a:pt x="6" y="15"/>
                  </a:lnTo>
                  <a:lnTo>
                    <a:pt x="9" y="12"/>
                  </a:lnTo>
                  <a:lnTo>
                    <a:pt x="14" y="7"/>
                  </a:lnTo>
                  <a:lnTo>
                    <a:pt x="17" y="6"/>
                  </a:lnTo>
                  <a:lnTo>
                    <a:pt x="19" y="4"/>
                  </a:lnTo>
                  <a:lnTo>
                    <a:pt x="22" y="2"/>
                  </a:lnTo>
                  <a:lnTo>
                    <a:pt x="26" y="0"/>
                  </a:lnTo>
                  <a:lnTo>
                    <a:pt x="30" y="0"/>
                  </a:lnTo>
                  <a:lnTo>
                    <a:pt x="33" y="0"/>
                  </a:lnTo>
                  <a:lnTo>
                    <a:pt x="38" y="1"/>
                  </a:lnTo>
                  <a:lnTo>
                    <a:pt x="42" y="4"/>
                  </a:lnTo>
                  <a:lnTo>
                    <a:pt x="44" y="6"/>
                  </a:lnTo>
                  <a:lnTo>
                    <a:pt x="45" y="8"/>
                  </a:lnTo>
                  <a:lnTo>
                    <a:pt x="47" y="12"/>
                  </a:lnTo>
                  <a:lnTo>
                    <a:pt x="51" y="15"/>
                  </a:lnTo>
                  <a:lnTo>
                    <a:pt x="51" y="23"/>
                  </a:lnTo>
                  <a:lnTo>
                    <a:pt x="49" y="27"/>
                  </a:lnTo>
                  <a:lnTo>
                    <a:pt x="47" y="30"/>
                  </a:lnTo>
                  <a:lnTo>
                    <a:pt x="45" y="32"/>
                  </a:lnTo>
                  <a:lnTo>
                    <a:pt x="44" y="36"/>
                  </a:lnTo>
                  <a:lnTo>
                    <a:pt x="40" y="39"/>
                  </a:lnTo>
                  <a:lnTo>
                    <a:pt x="37" y="42"/>
                  </a:lnTo>
                  <a:lnTo>
                    <a:pt x="32" y="44"/>
                  </a:lnTo>
                  <a:lnTo>
                    <a:pt x="27" y="45"/>
                  </a:lnTo>
                  <a:lnTo>
                    <a:pt x="23" y="49"/>
                  </a:lnTo>
                  <a:lnTo>
                    <a:pt x="8" y="4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72" name="Freeform 1063"/>
            <p:cNvSpPr>
              <a:spLocks/>
            </p:cNvSpPr>
            <p:nvPr/>
          </p:nvSpPr>
          <p:spPr bwMode="auto">
            <a:xfrm>
              <a:off x="3342" y="1698"/>
              <a:ext cx="16" cy="13"/>
            </a:xfrm>
            <a:custGeom>
              <a:avLst/>
              <a:gdLst>
                <a:gd name="T0" fmla="*/ 2 w 32"/>
                <a:gd name="T1" fmla="*/ 26 h 26"/>
                <a:gd name="T2" fmla="*/ 0 w 32"/>
                <a:gd name="T3" fmla="*/ 18 h 26"/>
                <a:gd name="T4" fmla="*/ 2 w 32"/>
                <a:gd name="T5" fmla="*/ 10 h 26"/>
                <a:gd name="T6" fmla="*/ 5 w 32"/>
                <a:gd name="T7" fmla="*/ 8 h 26"/>
                <a:gd name="T8" fmla="*/ 7 w 32"/>
                <a:gd name="T9" fmla="*/ 6 h 26"/>
                <a:gd name="T10" fmla="*/ 10 w 32"/>
                <a:gd name="T11" fmla="*/ 2 h 26"/>
                <a:gd name="T12" fmla="*/ 14 w 32"/>
                <a:gd name="T13" fmla="*/ 1 h 26"/>
                <a:gd name="T14" fmla="*/ 25 w 32"/>
                <a:gd name="T15" fmla="*/ 0 h 26"/>
                <a:gd name="T16" fmla="*/ 28 w 32"/>
                <a:gd name="T17" fmla="*/ 2 h 26"/>
                <a:gd name="T18" fmla="*/ 29 w 32"/>
                <a:gd name="T19" fmla="*/ 3 h 26"/>
                <a:gd name="T20" fmla="*/ 31 w 32"/>
                <a:gd name="T21" fmla="*/ 7 h 26"/>
                <a:gd name="T22" fmla="*/ 32 w 32"/>
                <a:gd name="T23" fmla="*/ 10 h 26"/>
                <a:gd name="T24" fmla="*/ 30 w 32"/>
                <a:gd name="T25" fmla="*/ 14 h 26"/>
                <a:gd name="T26" fmla="*/ 27 w 32"/>
                <a:gd name="T27" fmla="*/ 17 h 26"/>
                <a:gd name="T28" fmla="*/ 23 w 32"/>
                <a:gd name="T29" fmla="*/ 21 h 26"/>
                <a:gd name="T30" fmla="*/ 18 w 32"/>
                <a:gd name="T31" fmla="*/ 25 h 26"/>
                <a:gd name="T32" fmla="*/ 2 w 32"/>
                <a:gd name="T33" fmla="*/ 26 h 2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2"/>
                <a:gd name="T52" fmla="*/ 0 h 26"/>
                <a:gd name="T53" fmla="*/ 32 w 32"/>
                <a:gd name="T54" fmla="*/ 26 h 2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2" h="26">
                  <a:moveTo>
                    <a:pt x="2" y="26"/>
                  </a:moveTo>
                  <a:lnTo>
                    <a:pt x="0" y="18"/>
                  </a:lnTo>
                  <a:lnTo>
                    <a:pt x="2" y="10"/>
                  </a:lnTo>
                  <a:lnTo>
                    <a:pt x="5" y="8"/>
                  </a:lnTo>
                  <a:lnTo>
                    <a:pt x="7" y="6"/>
                  </a:lnTo>
                  <a:lnTo>
                    <a:pt x="10" y="2"/>
                  </a:lnTo>
                  <a:lnTo>
                    <a:pt x="14" y="1"/>
                  </a:lnTo>
                  <a:lnTo>
                    <a:pt x="25" y="0"/>
                  </a:lnTo>
                  <a:lnTo>
                    <a:pt x="28" y="2"/>
                  </a:lnTo>
                  <a:lnTo>
                    <a:pt x="29" y="3"/>
                  </a:lnTo>
                  <a:lnTo>
                    <a:pt x="31" y="7"/>
                  </a:lnTo>
                  <a:lnTo>
                    <a:pt x="32" y="10"/>
                  </a:lnTo>
                  <a:lnTo>
                    <a:pt x="30" y="14"/>
                  </a:lnTo>
                  <a:lnTo>
                    <a:pt x="27" y="17"/>
                  </a:lnTo>
                  <a:lnTo>
                    <a:pt x="23" y="21"/>
                  </a:lnTo>
                  <a:lnTo>
                    <a:pt x="18" y="25"/>
                  </a:lnTo>
                  <a:lnTo>
                    <a:pt x="2" y="26"/>
                  </a:lnTo>
                  <a:close/>
                </a:path>
              </a:pathLst>
            </a:custGeom>
            <a:solidFill>
              <a:srgbClr val="E5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73" name="Freeform 1064"/>
            <p:cNvSpPr>
              <a:spLocks/>
            </p:cNvSpPr>
            <p:nvPr/>
          </p:nvSpPr>
          <p:spPr bwMode="auto">
            <a:xfrm>
              <a:off x="2823" y="1614"/>
              <a:ext cx="136" cy="96"/>
            </a:xfrm>
            <a:custGeom>
              <a:avLst/>
              <a:gdLst>
                <a:gd name="T0" fmla="*/ 0 w 270"/>
                <a:gd name="T1" fmla="*/ 191 h 193"/>
                <a:gd name="T2" fmla="*/ 27 w 270"/>
                <a:gd name="T3" fmla="*/ 178 h 193"/>
                <a:gd name="T4" fmla="*/ 53 w 270"/>
                <a:gd name="T5" fmla="*/ 164 h 193"/>
                <a:gd name="T6" fmla="*/ 78 w 270"/>
                <a:gd name="T7" fmla="*/ 150 h 193"/>
                <a:gd name="T8" fmla="*/ 103 w 270"/>
                <a:gd name="T9" fmla="*/ 135 h 193"/>
                <a:gd name="T10" fmla="*/ 126 w 270"/>
                <a:gd name="T11" fmla="*/ 119 h 193"/>
                <a:gd name="T12" fmla="*/ 150 w 270"/>
                <a:gd name="T13" fmla="*/ 102 h 193"/>
                <a:gd name="T14" fmla="*/ 173 w 270"/>
                <a:gd name="T15" fmla="*/ 83 h 193"/>
                <a:gd name="T16" fmla="*/ 196 w 270"/>
                <a:gd name="T17" fmla="*/ 63 h 193"/>
                <a:gd name="T18" fmla="*/ 198 w 270"/>
                <a:gd name="T19" fmla="*/ 52 h 193"/>
                <a:gd name="T20" fmla="*/ 194 w 270"/>
                <a:gd name="T21" fmla="*/ 42 h 193"/>
                <a:gd name="T22" fmla="*/ 206 w 270"/>
                <a:gd name="T23" fmla="*/ 33 h 193"/>
                <a:gd name="T24" fmla="*/ 218 w 270"/>
                <a:gd name="T25" fmla="*/ 25 h 193"/>
                <a:gd name="T26" fmla="*/ 231 w 270"/>
                <a:gd name="T27" fmla="*/ 17 h 193"/>
                <a:gd name="T28" fmla="*/ 244 w 270"/>
                <a:gd name="T29" fmla="*/ 6 h 193"/>
                <a:gd name="T30" fmla="*/ 249 w 270"/>
                <a:gd name="T31" fmla="*/ 4 h 193"/>
                <a:gd name="T32" fmla="*/ 256 w 270"/>
                <a:gd name="T33" fmla="*/ 0 h 193"/>
                <a:gd name="T34" fmla="*/ 268 w 270"/>
                <a:gd name="T35" fmla="*/ 6 h 193"/>
                <a:gd name="T36" fmla="*/ 270 w 270"/>
                <a:gd name="T37" fmla="*/ 14 h 193"/>
                <a:gd name="T38" fmla="*/ 269 w 270"/>
                <a:gd name="T39" fmla="*/ 22 h 193"/>
                <a:gd name="T40" fmla="*/ 241 w 270"/>
                <a:gd name="T41" fmla="*/ 55 h 193"/>
                <a:gd name="T42" fmla="*/ 209 w 270"/>
                <a:gd name="T43" fmla="*/ 80 h 193"/>
                <a:gd name="T44" fmla="*/ 172 w 270"/>
                <a:gd name="T45" fmla="*/ 102 h 193"/>
                <a:gd name="T46" fmla="*/ 137 w 270"/>
                <a:gd name="T47" fmla="*/ 124 h 193"/>
                <a:gd name="T48" fmla="*/ 124 w 270"/>
                <a:gd name="T49" fmla="*/ 134 h 193"/>
                <a:gd name="T50" fmla="*/ 111 w 270"/>
                <a:gd name="T51" fmla="*/ 142 h 193"/>
                <a:gd name="T52" fmla="*/ 99 w 270"/>
                <a:gd name="T53" fmla="*/ 150 h 193"/>
                <a:gd name="T54" fmla="*/ 85 w 270"/>
                <a:gd name="T55" fmla="*/ 161 h 193"/>
                <a:gd name="T56" fmla="*/ 69 w 270"/>
                <a:gd name="T57" fmla="*/ 170 h 193"/>
                <a:gd name="T58" fmla="*/ 51 w 270"/>
                <a:gd name="T59" fmla="*/ 180 h 193"/>
                <a:gd name="T60" fmla="*/ 33 w 270"/>
                <a:gd name="T61" fmla="*/ 188 h 193"/>
                <a:gd name="T62" fmla="*/ 12 w 270"/>
                <a:gd name="T63" fmla="*/ 193 h 19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70"/>
                <a:gd name="T97" fmla="*/ 0 h 193"/>
                <a:gd name="T98" fmla="*/ 270 w 270"/>
                <a:gd name="T99" fmla="*/ 193 h 19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70" h="193">
                  <a:moveTo>
                    <a:pt x="8" y="193"/>
                  </a:moveTo>
                  <a:lnTo>
                    <a:pt x="0" y="191"/>
                  </a:lnTo>
                  <a:lnTo>
                    <a:pt x="13" y="184"/>
                  </a:lnTo>
                  <a:lnTo>
                    <a:pt x="27" y="178"/>
                  </a:lnTo>
                  <a:lnTo>
                    <a:pt x="40" y="171"/>
                  </a:lnTo>
                  <a:lnTo>
                    <a:pt x="53" y="164"/>
                  </a:lnTo>
                  <a:lnTo>
                    <a:pt x="65" y="157"/>
                  </a:lnTo>
                  <a:lnTo>
                    <a:pt x="78" y="150"/>
                  </a:lnTo>
                  <a:lnTo>
                    <a:pt x="91" y="142"/>
                  </a:lnTo>
                  <a:lnTo>
                    <a:pt x="103" y="135"/>
                  </a:lnTo>
                  <a:lnTo>
                    <a:pt x="115" y="127"/>
                  </a:lnTo>
                  <a:lnTo>
                    <a:pt x="126" y="119"/>
                  </a:lnTo>
                  <a:lnTo>
                    <a:pt x="139" y="110"/>
                  </a:lnTo>
                  <a:lnTo>
                    <a:pt x="150" y="102"/>
                  </a:lnTo>
                  <a:lnTo>
                    <a:pt x="162" y="93"/>
                  </a:lnTo>
                  <a:lnTo>
                    <a:pt x="173" y="83"/>
                  </a:lnTo>
                  <a:lnTo>
                    <a:pt x="185" y="73"/>
                  </a:lnTo>
                  <a:lnTo>
                    <a:pt x="196" y="63"/>
                  </a:lnTo>
                  <a:lnTo>
                    <a:pt x="198" y="58"/>
                  </a:lnTo>
                  <a:lnTo>
                    <a:pt x="198" y="52"/>
                  </a:lnTo>
                  <a:lnTo>
                    <a:pt x="195" y="48"/>
                  </a:lnTo>
                  <a:lnTo>
                    <a:pt x="194" y="42"/>
                  </a:lnTo>
                  <a:lnTo>
                    <a:pt x="200" y="37"/>
                  </a:lnTo>
                  <a:lnTo>
                    <a:pt x="206" y="33"/>
                  </a:lnTo>
                  <a:lnTo>
                    <a:pt x="211" y="28"/>
                  </a:lnTo>
                  <a:lnTo>
                    <a:pt x="218" y="25"/>
                  </a:lnTo>
                  <a:lnTo>
                    <a:pt x="224" y="21"/>
                  </a:lnTo>
                  <a:lnTo>
                    <a:pt x="231" y="17"/>
                  </a:lnTo>
                  <a:lnTo>
                    <a:pt x="237" y="12"/>
                  </a:lnTo>
                  <a:lnTo>
                    <a:pt x="244" y="6"/>
                  </a:lnTo>
                  <a:lnTo>
                    <a:pt x="247" y="5"/>
                  </a:lnTo>
                  <a:lnTo>
                    <a:pt x="249" y="4"/>
                  </a:lnTo>
                  <a:lnTo>
                    <a:pt x="252" y="2"/>
                  </a:lnTo>
                  <a:lnTo>
                    <a:pt x="256" y="0"/>
                  </a:lnTo>
                  <a:lnTo>
                    <a:pt x="263" y="2"/>
                  </a:lnTo>
                  <a:lnTo>
                    <a:pt x="268" y="6"/>
                  </a:lnTo>
                  <a:lnTo>
                    <a:pt x="269" y="10"/>
                  </a:lnTo>
                  <a:lnTo>
                    <a:pt x="270" y="14"/>
                  </a:lnTo>
                  <a:lnTo>
                    <a:pt x="270" y="18"/>
                  </a:lnTo>
                  <a:lnTo>
                    <a:pt x="269" y="22"/>
                  </a:lnTo>
                  <a:lnTo>
                    <a:pt x="256" y="40"/>
                  </a:lnTo>
                  <a:lnTo>
                    <a:pt x="241" y="55"/>
                  </a:lnTo>
                  <a:lnTo>
                    <a:pt x="226" y="67"/>
                  </a:lnTo>
                  <a:lnTo>
                    <a:pt x="209" y="80"/>
                  </a:lnTo>
                  <a:lnTo>
                    <a:pt x="191" y="92"/>
                  </a:lnTo>
                  <a:lnTo>
                    <a:pt x="172" y="102"/>
                  </a:lnTo>
                  <a:lnTo>
                    <a:pt x="155" y="112"/>
                  </a:lnTo>
                  <a:lnTo>
                    <a:pt x="137" y="124"/>
                  </a:lnTo>
                  <a:lnTo>
                    <a:pt x="130" y="130"/>
                  </a:lnTo>
                  <a:lnTo>
                    <a:pt x="124" y="134"/>
                  </a:lnTo>
                  <a:lnTo>
                    <a:pt x="117" y="138"/>
                  </a:lnTo>
                  <a:lnTo>
                    <a:pt x="111" y="142"/>
                  </a:lnTo>
                  <a:lnTo>
                    <a:pt x="105" y="147"/>
                  </a:lnTo>
                  <a:lnTo>
                    <a:pt x="99" y="150"/>
                  </a:lnTo>
                  <a:lnTo>
                    <a:pt x="92" y="155"/>
                  </a:lnTo>
                  <a:lnTo>
                    <a:pt x="85" y="161"/>
                  </a:lnTo>
                  <a:lnTo>
                    <a:pt x="77" y="165"/>
                  </a:lnTo>
                  <a:lnTo>
                    <a:pt x="69" y="170"/>
                  </a:lnTo>
                  <a:lnTo>
                    <a:pt x="61" y="175"/>
                  </a:lnTo>
                  <a:lnTo>
                    <a:pt x="51" y="180"/>
                  </a:lnTo>
                  <a:lnTo>
                    <a:pt x="42" y="185"/>
                  </a:lnTo>
                  <a:lnTo>
                    <a:pt x="33" y="188"/>
                  </a:lnTo>
                  <a:lnTo>
                    <a:pt x="23" y="192"/>
                  </a:lnTo>
                  <a:lnTo>
                    <a:pt x="12" y="193"/>
                  </a:lnTo>
                  <a:lnTo>
                    <a:pt x="8" y="193"/>
                  </a:lnTo>
                  <a:close/>
                </a:path>
              </a:pathLst>
            </a:custGeom>
            <a:solidFill>
              <a:srgbClr val="CC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74" name="Freeform 1065"/>
            <p:cNvSpPr>
              <a:spLocks/>
            </p:cNvSpPr>
            <p:nvPr/>
          </p:nvSpPr>
          <p:spPr bwMode="auto">
            <a:xfrm>
              <a:off x="2903" y="1682"/>
              <a:ext cx="7" cy="18"/>
            </a:xfrm>
            <a:custGeom>
              <a:avLst/>
              <a:gdLst>
                <a:gd name="T0" fmla="*/ 1 w 12"/>
                <a:gd name="T1" fmla="*/ 35 h 35"/>
                <a:gd name="T2" fmla="*/ 0 w 12"/>
                <a:gd name="T3" fmla="*/ 27 h 35"/>
                <a:gd name="T4" fmla="*/ 1 w 12"/>
                <a:gd name="T5" fmla="*/ 18 h 35"/>
                <a:gd name="T6" fmla="*/ 2 w 12"/>
                <a:gd name="T7" fmla="*/ 9 h 35"/>
                <a:gd name="T8" fmla="*/ 3 w 12"/>
                <a:gd name="T9" fmla="*/ 0 h 35"/>
                <a:gd name="T10" fmla="*/ 12 w 12"/>
                <a:gd name="T11" fmla="*/ 0 h 35"/>
                <a:gd name="T12" fmla="*/ 12 w 12"/>
                <a:gd name="T13" fmla="*/ 8 h 35"/>
                <a:gd name="T14" fmla="*/ 11 w 12"/>
                <a:gd name="T15" fmla="*/ 17 h 35"/>
                <a:gd name="T16" fmla="*/ 10 w 12"/>
                <a:gd name="T17" fmla="*/ 26 h 35"/>
                <a:gd name="T18" fmla="*/ 7 w 12"/>
                <a:gd name="T19" fmla="*/ 35 h 35"/>
                <a:gd name="T20" fmla="*/ 1 w 12"/>
                <a:gd name="T21" fmla="*/ 35 h 3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
                <a:gd name="T34" fmla="*/ 0 h 35"/>
                <a:gd name="T35" fmla="*/ 12 w 12"/>
                <a:gd name="T36" fmla="*/ 35 h 3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 h="35">
                  <a:moveTo>
                    <a:pt x="1" y="35"/>
                  </a:moveTo>
                  <a:lnTo>
                    <a:pt x="0" y="27"/>
                  </a:lnTo>
                  <a:lnTo>
                    <a:pt x="1" y="18"/>
                  </a:lnTo>
                  <a:lnTo>
                    <a:pt x="2" y="9"/>
                  </a:lnTo>
                  <a:lnTo>
                    <a:pt x="3" y="0"/>
                  </a:lnTo>
                  <a:lnTo>
                    <a:pt x="12" y="0"/>
                  </a:lnTo>
                  <a:lnTo>
                    <a:pt x="12" y="8"/>
                  </a:lnTo>
                  <a:lnTo>
                    <a:pt x="11" y="17"/>
                  </a:lnTo>
                  <a:lnTo>
                    <a:pt x="10" y="26"/>
                  </a:lnTo>
                  <a:lnTo>
                    <a:pt x="7" y="35"/>
                  </a:lnTo>
                  <a:lnTo>
                    <a:pt x="1"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75" name="Freeform 1066"/>
            <p:cNvSpPr>
              <a:spLocks/>
            </p:cNvSpPr>
            <p:nvPr/>
          </p:nvSpPr>
          <p:spPr bwMode="auto">
            <a:xfrm>
              <a:off x="2831" y="1585"/>
              <a:ext cx="86" cy="111"/>
            </a:xfrm>
            <a:custGeom>
              <a:avLst/>
              <a:gdLst>
                <a:gd name="T0" fmla="*/ 6 w 171"/>
                <a:gd name="T1" fmla="*/ 221 h 221"/>
                <a:gd name="T2" fmla="*/ 1 w 171"/>
                <a:gd name="T3" fmla="*/ 196 h 221"/>
                <a:gd name="T4" fmla="*/ 0 w 171"/>
                <a:gd name="T5" fmla="*/ 169 h 221"/>
                <a:gd name="T6" fmla="*/ 3 w 171"/>
                <a:gd name="T7" fmla="*/ 143 h 221"/>
                <a:gd name="T8" fmla="*/ 10 w 171"/>
                <a:gd name="T9" fmla="*/ 117 h 221"/>
                <a:gd name="T10" fmla="*/ 13 w 171"/>
                <a:gd name="T11" fmla="*/ 113 h 221"/>
                <a:gd name="T12" fmla="*/ 17 w 171"/>
                <a:gd name="T13" fmla="*/ 108 h 221"/>
                <a:gd name="T14" fmla="*/ 21 w 171"/>
                <a:gd name="T15" fmla="*/ 102 h 221"/>
                <a:gd name="T16" fmla="*/ 25 w 171"/>
                <a:gd name="T17" fmla="*/ 98 h 221"/>
                <a:gd name="T18" fmla="*/ 29 w 171"/>
                <a:gd name="T19" fmla="*/ 93 h 221"/>
                <a:gd name="T20" fmla="*/ 34 w 171"/>
                <a:gd name="T21" fmla="*/ 89 h 221"/>
                <a:gd name="T22" fmla="*/ 39 w 171"/>
                <a:gd name="T23" fmla="*/ 84 h 221"/>
                <a:gd name="T24" fmla="*/ 44 w 171"/>
                <a:gd name="T25" fmla="*/ 79 h 221"/>
                <a:gd name="T26" fmla="*/ 49 w 171"/>
                <a:gd name="T27" fmla="*/ 77 h 221"/>
                <a:gd name="T28" fmla="*/ 54 w 171"/>
                <a:gd name="T29" fmla="*/ 74 h 221"/>
                <a:gd name="T30" fmla="*/ 58 w 171"/>
                <a:gd name="T31" fmla="*/ 70 h 221"/>
                <a:gd name="T32" fmla="*/ 63 w 171"/>
                <a:gd name="T33" fmla="*/ 67 h 221"/>
                <a:gd name="T34" fmla="*/ 67 w 171"/>
                <a:gd name="T35" fmla="*/ 63 h 221"/>
                <a:gd name="T36" fmla="*/ 72 w 171"/>
                <a:gd name="T37" fmla="*/ 59 h 221"/>
                <a:gd name="T38" fmla="*/ 77 w 171"/>
                <a:gd name="T39" fmla="*/ 56 h 221"/>
                <a:gd name="T40" fmla="*/ 81 w 171"/>
                <a:gd name="T41" fmla="*/ 53 h 221"/>
                <a:gd name="T42" fmla="*/ 84 w 171"/>
                <a:gd name="T43" fmla="*/ 51 h 221"/>
                <a:gd name="T44" fmla="*/ 85 w 171"/>
                <a:gd name="T45" fmla="*/ 48 h 221"/>
                <a:gd name="T46" fmla="*/ 87 w 171"/>
                <a:gd name="T47" fmla="*/ 46 h 221"/>
                <a:gd name="T48" fmla="*/ 88 w 171"/>
                <a:gd name="T49" fmla="*/ 41 h 221"/>
                <a:gd name="T50" fmla="*/ 88 w 171"/>
                <a:gd name="T51" fmla="*/ 25 h 221"/>
                <a:gd name="T52" fmla="*/ 95 w 171"/>
                <a:gd name="T53" fmla="*/ 13 h 221"/>
                <a:gd name="T54" fmla="*/ 99 w 171"/>
                <a:gd name="T55" fmla="*/ 10 h 221"/>
                <a:gd name="T56" fmla="*/ 103 w 171"/>
                <a:gd name="T57" fmla="*/ 9 h 221"/>
                <a:gd name="T58" fmla="*/ 107 w 171"/>
                <a:gd name="T59" fmla="*/ 7 h 221"/>
                <a:gd name="T60" fmla="*/ 111 w 171"/>
                <a:gd name="T61" fmla="*/ 6 h 221"/>
                <a:gd name="T62" fmla="*/ 116 w 171"/>
                <a:gd name="T63" fmla="*/ 3 h 221"/>
                <a:gd name="T64" fmla="*/ 122 w 171"/>
                <a:gd name="T65" fmla="*/ 2 h 221"/>
                <a:gd name="T66" fmla="*/ 126 w 171"/>
                <a:gd name="T67" fmla="*/ 1 h 221"/>
                <a:gd name="T68" fmla="*/ 131 w 171"/>
                <a:gd name="T69" fmla="*/ 0 h 221"/>
                <a:gd name="T70" fmla="*/ 135 w 171"/>
                <a:gd name="T71" fmla="*/ 1 h 221"/>
                <a:gd name="T72" fmla="*/ 138 w 171"/>
                <a:gd name="T73" fmla="*/ 3 h 221"/>
                <a:gd name="T74" fmla="*/ 140 w 171"/>
                <a:gd name="T75" fmla="*/ 8 h 221"/>
                <a:gd name="T76" fmla="*/ 141 w 171"/>
                <a:gd name="T77" fmla="*/ 14 h 221"/>
                <a:gd name="T78" fmla="*/ 141 w 171"/>
                <a:gd name="T79" fmla="*/ 18 h 221"/>
                <a:gd name="T80" fmla="*/ 147 w 171"/>
                <a:gd name="T81" fmla="*/ 41 h 221"/>
                <a:gd name="T82" fmla="*/ 155 w 171"/>
                <a:gd name="T83" fmla="*/ 64 h 221"/>
                <a:gd name="T84" fmla="*/ 162 w 171"/>
                <a:gd name="T85" fmla="*/ 87 h 221"/>
                <a:gd name="T86" fmla="*/ 171 w 171"/>
                <a:gd name="T87" fmla="*/ 110 h 221"/>
                <a:gd name="T88" fmla="*/ 164 w 171"/>
                <a:gd name="T89" fmla="*/ 119 h 221"/>
                <a:gd name="T90" fmla="*/ 156 w 171"/>
                <a:gd name="T91" fmla="*/ 127 h 221"/>
                <a:gd name="T92" fmla="*/ 148 w 171"/>
                <a:gd name="T93" fmla="*/ 136 h 221"/>
                <a:gd name="T94" fmla="*/ 139 w 171"/>
                <a:gd name="T95" fmla="*/ 144 h 221"/>
                <a:gd name="T96" fmla="*/ 123 w 171"/>
                <a:gd name="T97" fmla="*/ 153 h 221"/>
                <a:gd name="T98" fmla="*/ 108 w 171"/>
                <a:gd name="T99" fmla="*/ 164 h 221"/>
                <a:gd name="T100" fmla="*/ 92 w 171"/>
                <a:gd name="T101" fmla="*/ 174 h 221"/>
                <a:gd name="T102" fmla="*/ 77 w 171"/>
                <a:gd name="T103" fmla="*/ 185 h 221"/>
                <a:gd name="T104" fmla="*/ 62 w 171"/>
                <a:gd name="T105" fmla="*/ 196 h 221"/>
                <a:gd name="T106" fmla="*/ 46 w 171"/>
                <a:gd name="T107" fmla="*/ 205 h 221"/>
                <a:gd name="T108" fmla="*/ 28 w 171"/>
                <a:gd name="T109" fmla="*/ 214 h 221"/>
                <a:gd name="T110" fmla="*/ 10 w 171"/>
                <a:gd name="T111" fmla="*/ 221 h 221"/>
                <a:gd name="T112" fmla="*/ 6 w 171"/>
                <a:gd name="T113" fmla="*/ 221 h 22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71"/>
                <a:gd name="T172" fmla="*/ 0 h 221"/>
                <a:gd name="T173" fmla="*/ 171 w 171"/>
                <a:gd name="T174" fmla="*/ 221 h 221"/>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71" h="221">
                  <a:moveTo>
                    <a:pt x="6" y="221"/>
                  </a:moveTo>
                  <a:lnTo>
                    <a:pt x="1" y="196"/>
                  </a:lnTo>
                  <a:lnTo>
                    <a:pt x="0" y="169"/>
                  </a:lnTo>
                  <a:lnTo>
                    <a:pt x="3" y="143"/>
                  </a:lnTo>
                  <a:lnTo>
                    <a:pt x="10" y="117"/>
                  </a:lnTo>
                  <a:lnTo>
                    <a:pt x="13" y="113"/>
                  </a:lnTo>
                  <a:lnTo>
                    <a:pt x="17" y="108"/>
                  </a:lnTo>
                  <a:lnTo>
                    <a:pt x="21" y="102"/>
                  </a:lnTo>
                  <a:lnTo>
                    <a:pt x="25" y="98"/>
                  </a:lnTo>
                  <a:lnTo>
                    <a:pt x="29" y="93"/>
                  </a:lnTo>
                  <a:lnTo>
                    <a:pt x="34" y="89"/>
                  </a:lnTo>
                  <a:lnTo>
                    <a:pt x="39" y="84"/>
                  </a:lnTo>
                  <a:lnTo>
                    <a:pt x="44" y="79"/>
                  </a:lnTo>
                  <a:lnTo>
                    <a:pt x="49" y="77"/>
                  </a:lnTo>
                  <a:lnTo>
                    <a:pt x="54" y="74"/>
                  </a:lnTo>
                  <a:lnTo>
                    <a:pt x="58" y="70"/>
                  </a:lnTo>
                  <a:lnTo>
                    <a:pt x="63" y="67"/>
                  </a:lnTo>
                  <a:lnTo>
                    <a:pt x="67" y="63"/>
                  </a:lnTo>
                  <a:lnTo>
                    <a:pt x="72" y="59"/>
                  </a:lnTo>
                  <a:lnTo>
                    <a:pt x="77" y="56"/>
                  </a:lnTo>
                  <a:lnTo>
                    <a:pt x="81" y="53"/>
                  </a:lnTo>
                  <a:lnTo>
                    <a:pt x="84" y="51"/>
                  </a:lnTo>
                  <a:lnTo>
                    <a:pt x="85" y="48"/>
                  </a:lnTo>
                  <a:lnTo>
                    <a:pt x="87" y="46"/>
                  </a:lnTo>
                  <a:lnTo>
                    <a:pt x="88" y="41"/>
                  </a:lnTo>
                  <a:lnTo>
                    <a:pt x="88" y="25"/>
                  </a:lnTo>
                  <a:lnTo>
                    <a:pt x="95" y="13"/>
                  </a:lnTo>
                  <a:lnTo>
                    <a:pt x="99" y="10"/>
                  </a:lnTo>
                  <a:lnTo>
                    <a:pt x="103" y="9"/>
                  </a:lnTo>
                  <a:lnTo>
                    <a:pt x="107" y="7"/>
                  </a:lnTo>
                  <a:lnTo>
                    <a:pt x="111" y="6"/>
                  </a:lnTo>
                  <a:lnTo>
                    <a:pt x="116" y="3"/>
                  </a:lnTo>
                  <a:lnTo>
                    <a:pt x="122" y="2"/>
                  </a:lnTo>
                  <a:lnTo>
                    <a:pt x="126" y="1"/>
                  </a:lnTo>
                  <a:lnTo>
                    <a:pt x="131" y="0"/>
                  </a:lnTo>
                  <a:lnTo>
                    <a:pt x="135" y="1"/>
                  </a:lnTo>
                  <a:lnTo>
                    <a:pt x="138" y="3"/>
                  </a:lnTo>
                  <a:lnTo>
                    <a:pt x="140" y="8"/>
                  </a:lnTo>
                  <a:lnTo>
                    <a:pt x="141" y="14"/>
                  </a:lnTo>
                  <a:lnTo>
                    <a:pt x="141" y="18"/>
                  </a:lnTo>
                  <a:lnTo>
                    <a:pt x="147" y="41"/>
                  </a:lnTo>
                  <a:lnTo>
                    <a:pt x="155" y="64"/>
                  </a:lnTo>
                  <a:lnTo>
                    <a:pt x="162" y="87"/>
                  </a:lnTo>
                  <a:lnTo>
                    <a:pt x="171" y="110"/>
                  </a:lnTo>
                  <a:lnTo>
                    <a:pt x="164" y="119"/>
                  </a:lnTo>
                  <a:lnTo>
                    <a:pt x="156" y="127"/>
                  </a:lnTo>
                  <a:lnTo>
                    <a:pt x="148" y="136"/>
                  </a:lnTo>
                  <a:lnTo>
                    <a:pt x="139" y="144"/>
                  </a:lnTo>
                  <a:lnTo>
                    <a:pt x="123" y="153"/>
                  </a:lnTo>
                  <a:lnTo>
                    <a:pt x="108" y="164"/>
                  </a:lnTo>
                  <a:lnTo>
                    <a:pt x="92" y="174"/>
                  </a:lnTo>
                  <a:lnTo>
                    <a:pt x="77" y="185"/>
                  </a:lnTo>
                  <a:lnTo>
                    <a:pt x="62" y="196"/>
                  </a:lnTo>
                  <a:lnTo>
                    <a:pt x="46" y="205"/>
                  </a:lnTo>
                  <a:lnTo>
                    <a:pt x="28" y="214"/>
                  </a:lnTo>
                  <a:lnTo>
                    <a:pt x="10" y="221"/>
                  </a:lnTo>
                  <a:lnTo>
                    <a:pt x="6" y="221"/>
                  </a:lnTo>
                  <a:close/>
                </a:path>
              </a:pathLst>
            </a:custGeom>
            <a:solidFill>
              <a:srgbClr val="CC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76" name="Freeform 1067"/>
            <p:cNvSpPr>
              <a:spLocks/>
            </p:cNvSpPr>
            <p:nvPr/>
          </p:nvSpPr>
          <p:spPr bwMode="auto">
            <a:xfrm>
              <a:off x="2862" y="1742"/>
              <a:ext cx="23" cy="15"/>
            </a:xfrm>
            <a:custGeom>
              <a:avLst/>
              <a:gdLst>
                <a:gd name="T0" fmla="*/ 46 w 46"/>
                <a:gd name="T1" fmla="*/ 21 h 32"/>
                <a:gd name="T2" fmla="*/ 38 w 46"/>
                <a:gd name="T3" fmla="*/ 20 h 32"/>
                <a:gd name="T4" fmla="*/ 32 w 46"/>
                <a:gd name="T5" fmla="*/ 20 h 32"/>
                <a:gd name="T6" fmla="*/ 26 w 46"/>
                <a:gd name="T7" fmla="*/ 18 h 32"/>
                <a:gd name="T8" fmla="*/ 21 w 46"/>
                <a:gd name="T9" fmla="*/ 14 h 32"/>
                <a:gd name="T10" fmla="*/ 0 w 46"/>
                <a:gd name="T11" fmla="*/ 0 h 32"/>
                <a:gd name="T12" fmla="*/ 3 w 46"/>
                <a:gd name="T13" fmla="*/ 8 h 32"/>
                <a:gd name="T14" fmla="*/ 8 w 46"/>
                <a:gd name="T15" fmla="*/ 15 h 32"/>
                <a:gd name="T16" fmla="*/ 14 w 46"/>
                <a:gd name="T17" fmla="*/ 21 h 32"/>
                <a:gd name="T18" fmla="*/ 21 w 46"/>
                <a:gd name="T19" fmla="*/ 25 h 32"/>
                <a:gd name="T20" fmla="*/ 26 w 46"/>
                <a:gd name="T21" fmla="*/ 28 h 32"/>
                <a:gd name="T22" fmla="*/ 33 w 46"/>
                <a:gd name="T23" fmla="*/ 30 h 32"/>
                <a:gd name="T24" fmla="*/ 40 w 46"/>
                <a:gd name="T25" fmla="*/ 32 h 32"/>
                <a:gd name="T26" fmla="*/ 46 w 46"/>
                <a:gd name="T27" fmla="*/ 32 h 32"/>
                <a:gd name="T28" fmla="*/ 46 w 46"/>
                <a:gd name="T29" fmla="*/ 21 h 3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6"/>
                <a:gd name="T46" fmla="*/ 0 h 32"/>
                <a:gd name="T47" fmla="*/ 46 w 46"/>
                <a:gd name="T48" fmla="*/ 32 h 3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6" h="32">
                  <a:moveTo>
                    <a:pt x="46" y="21"/>
                  </a:moveTo>
                  <a:lnTo>
                    <a:pt x="38" y="20"/>
                  </a:lnTo>
                  <a:lnTo>
                    <a:pt x="32" y="20"/>
                  </a:lnTo>
                  <a:lnTo>
                    <a:pt x="26" y="18"/>
                  </a:lnTo>
                  <a:lnTo>
                    <a:pt x="21" y="14"/>
                  </a:lnTo>
                  <a:lnTo>
                    <a:pt x="0" y="0"/>
                  </a:lnTo>
                  <a:lnTo>
                    <a:pt x="3" y="8"/>
                  </a:lnTo>
                  <a:lnTo>
                    <a:pt x="8" y="15"/>
                  </a:lnTo>
                  <a:lnTo>
                    <a:pt x="14" y="21"/>
                  </a:lnTo>
                  <a:lnTo>
                    <a:pt x="21" y="25"/>
                  </a:lnTo>
                  <a:lnTo>
                    <a:pt x="26" y="28"/>
                  </a:lnTo>
                  <a:lnTo>
                    <a:pt x="33" y="30"/>
                  </a:lnTo>
                  <a:lnTo>
                    <a:pt x="40" y="32"/>
                  </a:lnTo>
                  <a:lnTo>
                    <a:pt x="46" y="32"/>
                  </a:lnTo>
                  <a:lnTo>
                    <a:pt x="46"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8437" name="TextBox 45"/>
          <p:cNvSpPr txBox="1">
            <a:spLocks noChangeArrowheads="1"/>
          </p:cNvSpPr>
          <p:nvPr/>
        </p:nvSpPr>
        <p:spPr bwMode="auto">
          <a:xfrm>
            <a:off x="8280400" y="5602288"/>
            <a:ext cx="8255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atin typeface="Arial Rounded MT Bold" pitchFamily="34" charset="0"/>
              </a:rPr>
              <a:t>J-6</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9458" name="Rectangle 1029"/>
          <p:cNvSpPr>
            <a:spLocks noGrp="1" noChangeArrowheads="1"/>
          </p:cNvSpPr>
          <p:nvPr>
            <p:ph type="title"/>
          </p:nvPr>
        </p:nvSpPr>
        <p:spPr/>
        <p:txBody>
          <a:bodyPr/>
          <a:lstStyle/>
          <a:p>
            <a:r>
              <a:rPr lang="en-US" smtClean="0"/>
              <a:t>Who, What, When &amp; Why</a:t>
            </a:r>
          </a:p>
        </p:txBody>
      </p:sp>
      <p:sp>
        <p:nvSpPr>
          <p:cNvPr id="18438" name="Rectangle 1030"/>
          <p:cNvSpPr>
            <a:spLocks noGrp="1" noChangeArrowheads="1"/>
          </p:cNvSpPr>
          <p:nvPr>
            <p:ph type="body" idx="1"/>
          </p:nvPr>
        </p:nvSpPr>
        <p:spPr/>
        <p:txBody>
          <a:bodyPr/>
          <a:lstStyle/>
          <a:p>
            <a:r>
              <a:rPr lang="en-US" smtClean="0">
                <a:solidFill>
                  <a:schemeClr val="tx2"/>
                </a:solidFill>
              </a:rPr>
              <a:t>Who</a:t>
            </a:r>
            <a:r>
              <a:rPr lang="en-US" smtClean="0"/>
              <a:t> usually does decon:</a:t>
            </a:r>
          </a:p>
          <a:p>
            <a:pPr lvl="1"/>
            <a:r>
              <a:rPr lang="en-US" smtClean="0"/>
              <a:t>FRO’s (properly trained &amp; equipped)</a:t>
            </a:r>
          </a:p>
          <a:p>
            <a:pPr lvl="1"/>
            <a:r>
              <a:rPr lang="en-US" smtClean="0"/>
              <a:t>Tech’s and Specialists via Decon Team</a:t>
            </a:r>
          </a:p>
          <a:p>
            <a:r>
              <a:rPr lang="en-US" smtClean="0">
                <a:solidFill>
                  <a:schemeClr val="tx2"/>
                </a:solidFill>
              </a:rPr>
              <a:t>How</a:t>
            </a:r>
            <a:r>
              <a:rPr lang="en-US" smtClean="0"/>
              <a:t> to decon:  No absolute methods </a:t>
            </a:r>
          </a:p>
          <a:p>
            <a:pPr lvl="1"/>
            <a:r>
              <a:rPr lang="en-US" smtClean="0">
                <a:solidFill>
                  <a:schemeClr val="tx2"/>
                </a:solidFill>
              </a:rPr>
              <a:t>Only general guides</a:t>
            </a:r>
          </a:p>
        </p:txBody>
      </p:sp>
      <p:sp>
        <p:nvSpPr>
          <p:cNvPr id="19460" name="TextBox 3"/>
          <p:cNvSpPr txBox="1">
            <a:spLocks noChangeArrowheads="1"/>
          </p:cNvSpPr>
          <p:nvPr/>
        </p:nvSpPr>
        <p:spPr bwMode="auto">
          <a:xfrm>
            <a:off x="8280400" y="5602288"/>
            <a:ext cx="8255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atin typeface="Arial Rounded MT Bold" pitchFamily="34" charset="0"/>
              </a:rPr>
              <a:t>J-6</a:t>
            </a:r>
          </a:p>
        </p:txBody>
      </p:sp>
    </p:spTree>
  </p:cSld>
  <p:clrMapOvr>
    <a:masterClrMapping/>
  </p:clrMapOvr>
  <p:transition advTm="200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18438">
                                            <p:txEl>
                                              <p:pRg st="0" end="0"/>
                                            </p:txEl>
                                          </p:spTgt>
                                        </p:tgtEl>
                                        <p:attrNameLst>
                                          <p:attrName>style.visibility</p:attrName>
                                        </p:attrNameLst>
                                      </p:cBhvr>
                                      <p:to>
                                        <p:strVal val="visible"/>
                                      </p:to>
                                    </p:set>
                                    <p:animEffect transition="in" filter="slide(fromLeft)">
                                      <p:cBhvr>
                                        <p:cTn id="7" dur="500"/>
                                        <p:tgtEl>
                                          <p:spTgt spid="1843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18438">
                                            <p:txEl>
                                              <p:pRg st="1" end="1"/>
                                            </p:txEl>
                                          </p:spTgt>
                                        </p:tgtEl>
                                        <p:attrNameLst>
                                          <p:attrName>style.visibility</p:attrName>
                                        </p:attrNameLst>
                                      </p:cBhvr>
                                      <p:to>
                                        <p:strVal val="visible"/>
                                      </p:to>
                                    </p:set>
                                    <p:animEffect transition="in" filter="slide(fromLeft)">
                                      <p:cBhvr>
                                        <p:cTn id="12" dur="500"/>
                                        <p:tgtEl>
                                          <p:spTgt spid="18438">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18438">
                                            <p:txEl>
                                              <p:pRg st="2" end="2"/>
                                            </p:txEl>
                                          </p:spTgt>
                                        </p:tgtEl>
                                        <p:attrNameLst>
                                          <p:attrName>style.visibility</p:attrName>
                                        </p:attrNameLst>
                                      </p:cBhvr>
                                      <p:to>
                                        <p:strVal val="visible"/>
                                      </p:to>
                                    </p:set>
                                    <p:animEffect transition="in" filter="slide(fromLeft)">
                                      <p:cBhvr>
                                        <p:cTn id="17" dur="500"/>
                                        <p:tgtEl>
                                          <p:spTgt spid="18438">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2" presetClass="entr" presetSubtype="8" fill="hold" grpId="0" nodeType="clickEffect">
                                  <p:stCondLst>
                                    <p:cond delay="0"/>
                                  </p:stCondLst>
                                  <p:childTnLst>
                                    <p:set>
                                      <p:cBhvr>
                                        <p:cTn id="21" dur="1" fill="hold">
                                          <p:stCondLst>
                                            <p:cond delay="0"/>
                                          </p:stCondLst>
                                        </p:cTn>
                                        <p:tgtEl>
                                          <p:spTgt spid="18438">
                                            <p:txEl>
                                              <p:pRg st="3" end="3"/>
                                            </p:txEl>
                                          </p:spTgt>
                                        </p:tgtEl>
                                        <p:attrNameLst>
                                          <p:attrName>style.visibility</p:attrName>
                                        </p:attrNameLst>
                                      </p:cBhvr>
                                      <p:to>
                                        <p:strVal val="visible"/>
                                      </p:to>
                                    </p:set>
                                    <p:animEffect transition="in" filter="slide(fromLeft)">
                                      <p:cBhvr>
                                        <p:cTn id="22" dur="500"/>
                                        <p:tgtEl>
                                          <p:spTgt spid="18438">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2" presetClass="entr" presetSubtype="8" fill="hold" grpId="0" nodeType="clickEffect">
                                  <p:stCondLst>
                                    <p:cond delay="0"/>
                                  </p:stCondLst>
                                  <p:childTnLst>
                                    <p:set>
                                      <p:cBhvr>
                                        <p:cTn id="26" dur="1" fill="hold">
                                          <p:stCondLst>
                                            <p:cond delay="0"/>
                                          </p:stCondLst>
                                        </p:cTn>
                                        <p:tgtEl>
                                          <p:spTgt spid="18438">
                                            <p:txEl>
                                              <p:pRg st="4" end="4"/>
                                            </p:txEl>
                                          </p:spTgt>
                                        </p:tgtEl>
                                        <p:attrNameLst>
                                          <p:attrName>style.visibility</p:attrName>
                                        </p:attrNameLst>
                                      </p:cBhvr>
                                      <p:to>
                                        <p:strVal val="visible"/>
                                      </p:to>
                                    </p:set>
                                    <p:animEffect transition="in" filter="slide(fromLeft)">
                                      <p:cBhvr>
                                        <p:cTn id="27" dur="500"/>
                                        <p:tgtEl>
                                          <p:spTgt spid="1843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8" grpId="0" build="p" bldLvl="2"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026"/>
          <p:cNvSpPr>
            <a:spLocks noGrp="1" noChangeArrowheads="1"/>
          </p:cNvSpPr>
          <p:nvPr>
            <p:ph type="title"/>
          </p:nvPr>
        </p:nvSpPr>
        <p:spPr/>
        <p:txBody>
          <a:bodyPr/>
          <a:lstStyle/>
          <a:p>
            <a:r>
              <a:rPr lang="en-US" smtClean="0"/>
              <a:t>Performing Decon</a:t>
            </a:r>
          </a:p>
        </p:txBody>
      </p:sp>
      <p:sp>
        <p:nvSpPr>
          <p:cNvPr id="20483" name="Rectangle 1027"/>
          <p:cNvSpPr>
            <a:spLocks noGrp="1" noChangeArrowheads="1"/>
          </p:cNvSpPr>
          <p:nvPr>
            <p:ph type="body" idx="1"/>
          </p:nvPr>
        </p:nvSpPr>
        <p:spPr>
          <a:xfrm>
            <a:off x="3743325" y="1835150"/>
            <a:ext cx="4511675" cy="2043113"/>
          </a:xfrm>
        </p:spPr>
        <p:txBody>
          <a:bodyPr/>
          <a:lstStyle/>
          <a:p>
            <a:r>
              <a:rPr lang="en-US" smtClean="0"/>
              <a:t>Physical removal</a:t>
            </a:r>
          </a:p>
          <a:p>
            <a:r>
              <a:rPr lang="en-US" smtClean="0"/>
              <a:t>Chemical removal</a:t>
            </a:r>
          </a:p>
          <a:p>
            <a:r>
              <a:rPr lang="en-US" smtClean="0"/>
              <a:t>Emergency decon</a:t>
            </a:r>
          </a:p>
        </p:txBody>
      </p:sp>
      <p:pic>
        <p:nvPicPr>
          <p:cNvPr id="20484" name="Picture 1028" descr="pailmop"/>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8438" y="1905000"/>
            <a:ext cx="4843462" cy="395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5" name="TextBox 6"/>
          <p:cNvSpPr txBox="1">
            <a:spLocks noChangeArrowheads="1"/>
          </p:cNvSpPr>
          <p:nvPr/>
        </p:nvSpPr>
        <p:spPr bwMode="auto">
          <a:xfrm>
            <a:off x="8280400" y="5602288"/>
            <a:ext cx="8255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atin typeface="Arial Rounded MT Bold" pitchFamily="34" charset="0"/>
              </a:rPr>
              <a:t>J-6</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1028" descr="arrwsg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313" y="1595438"/>
            <a:ext cx="2674937" cy="346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Rectangle 1026"/>
          <p:cNvSpPr>
            <a:spLocks noGrp="1" noChangeArrowheads="1"/>
          </p:cNvSpPr>
          <p:nvPr>
            <p:ph type="title"/>
          </p:nvPr>
        </p:nvSpPr>
        <p:spPr/>
        <p:txBody>
          <a:bodyPr/>
          <a:lstStyle/>
          <a:p>
            <a:r>
              <a:rPr lang="en-US" smtClean="0"/>
              <a:t>Performing Decon</a:t>
            </a:r>
          </a:p>
        </p:txBody>
      </p:sp>
      <p:sp>
        <p:nvSpPr>
          <p:cNvPr id="21508" name="Rectangle 1027"/>
          <p:cNvSpPr>
            <a:spLocks noGrp="1" noChangeArrowheads="1"/>
          </p:cNvSpPr>
          <p:nvPr>
            <p:ph type="body" idx="1"/>
          </p:nvPr>
        </p:nvSpPr>
        <p:spPr>
          <a:xfrm>
            <a:off x="2282825" y="1751013"/>
            <a:ext cx="6827838" cy="2041525"/>
          </a:xfrm>
        </p:spPr>
        <p:txBody>
          <a:bodyPr/>
          <a:lstStyle/>
          <a:p>
            <a:r>
              <a:rPr lang="en-US" smtClean="0"/>
              <a:t>Procedures follow logical order</a:t>
            </a:r>
          </a:p>
          <a:p>
            <a:r>
              <a:rPr lang="en-US" smtClean="0"/>
              <a:t>Go from “dirty” to “clean”</a:t>
            </a:r>
          </a:p>
          <a:p>
            <a:r>
              <a:rPr lang="en-US" smtClean="0"/>
              <a:t>Check your plan</a:t>
            </a:r>
          </a:p>
        </p:txBody>
      </p:sp>
      <p:sp>
        <p:nvSpPr>
          <p:cNvPr id="21509" name="WordArt 1029"/>
          <p:cNvSpPr>
            <a:spLocks noChangeArrowheads="1" noChangeShapeType="1" noTextEdit="1"/>
          </p:cNvSpPr>
          <p:nvPr/>
        </p:nvSpPr>
        <p:spPr bwMode="auto">
          <a:xfrm rot="-787728">
            <a:off x="819150" y="2333625"/>
            <a:ext cx="1181100" cy="647700"/>
          </a:xfrm>
          <a:prstGeom prst="rect">
            <a:avLst/>
          </a:prstGeom>
        </p:spPr>
        <p:txBody>
          <a:bodyPr spcFirstLastPara="1" wrap="none" fromWordArt="1">
            <a:prstTxWarp prst="textArchUp">
              <a:avLst>
                <a:gd name="adj" fmla="val 12567084"/>
              </a:avLst>
            </a:prstTxWarp>
          </a:bodyPr>
          <a:lstStyle/>
          <a:p>
            <a:pPr algn="ctr"/>
            <a:r>
              <a:rPr lang="en-US" sz="3600" kern="10">
                <a:ln w="9525">
                  <a:solidFill>
                    <a:srgbClr val="000000"/>
                  </a:solidFill>
                  <a:round/>
                  <a:headEnd/>
                  <a:tailEnd/>
                </a:ln>
                <a:solidFill>
                  <a:srgbClr val="000000"/>
                </a:solidFill>
                <a:latin typeface="Arial Black"/>
              </a:rPr>
              <a:t>Dirty</a:t>
            </a:r>
          </a:p>
        </p:txBody>
      </p:sp>
      <p:sp>
        <p:nvSpPr>
          <p:cNvPr id="21510" name="WordArt 1030"/>
          <p:cNvSpPr>
            <a:spLocks noChangeArrowheads="1" noChangeShapeType="1" noTextEdit="1"/>
          </p:cNvSpPr>
          <p:nvPr/>
        </p:nvSpPr>
        <p:spPr bwMode="auto">
          <a:xfrm rot="-64605">
            <a:off x="1000125" y="2932113"/>
            <a:ext cx="942975" cy="322262"/>
          </a:xfrm>
          <a:prstGeom prst="rect">
            <a:avLst/>
          </a:prstGeom>
        </p:spPr>
        <p:txBody>
          <a:bodyPr wrap="none" fromWordArt="1">
            <a:prstTxWarp prst="textFadeRight">
              <a:avLst>
                <a:gd name="adj" fmla="val 12301"/>
              </a:avLst>
            </a:prstTxWarp>
          </a:bodyPr>
          <a:lstStyle/>
          <a:p>
            <a:pPr algn="ctr"/>
            <a:r>
              <a:rPr lang="en-US" kern="10">
                <a:ln w="9525">
                  <a:solidFill>
                    <a:srgbClr val="000000"/>
                  </a:solidFill>
                  <a:round/>
                  <a:headEnd/>
                  <a:tailEnd/>
                </a:ln>
                <a:solidFill>
                  <a:srgbClr val="000000"/>
                </a:solidFill>
                <a:latin typeface="Arial Black"/>
              </a:rPr>
              <a:t>Clean</a:t>
            </a:r>
          </a:p>
        </p:txBody>
      </p:sp>
      <p:sp>
        <p:nvSpPr>
          <p:cNvPr id="21511" name="WordArt 1031"/>
          <p:cNvSpPr>
            <a:spLocks noChangeArrowheads="1" noChangeShapeType="1" noTextEdit="1"/>
          </p:cNvSpPr>
          <p:nvPr/>
        </p:nvSpPr>
        <p:spPr bwMode="auto">
          <a:xfrm rot="-787728">
            <a:off x="957263" y="3578225"/>
            <a:ext cx="933450" cy="500063"/>
          </a:xfrm>
          <a:prstGeom prst="rect">
            <a:avLst/>
          </a:prstGeom>
        </p:spPr>
        <p:txBody>
          <a:bodyPr wrap="none" fromWordArt="1">
            <a:prstTxWarp prst="textCanUp">
              <a:avLst>
                <a:gd name="adj" fmla="val 85713"/>
              </a:avLst>
            </a:prstTxWarp>
          </a:bodyPr>
          <a:lstStyle/>
          <a:p>
            <a:pPr algn="ctr"/>
            <a:r>
              <a:rPr lang="en-US" kern="10">
                <a:ln w="9525">
                  <a:solidFill>
                    <a:srgbClr val="000000"/>
                  </a:solidFill>
                  <a:round/>
                  <a:headEnd/>
                  <a:tailEnd/>
                </a:ln>
                <a:solidFill>
                  <a:srgbClr val="000000"/>
                </a:solidFill>
                <a:latin typeface="Arial Black"/>
              </a:rPr>
              <a:t>Filthy</a:t>
            </a:r>
          </a:p>
        </p:txBody>
      </p:sp>
      <p:sp>
        <p:nvSpPr>
          <p:cNvPr id="21512" name="TextBox 9"/>
          <p:cNvSpPr txBox="1">
            <a:spLocks noChangeArrowheads="1"/>
          </p:cNvSpPr>
          <p:nvPr/>
        </p:nvSpPr>
        <p:spPr bwMode="auto">
          <a:xfrm>
            <a:off x="8280400" y="5602288"/>
            <a:ext cx="8255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atin typeface="Arial Rounded MT Bold" pitchFamily="34" charset="0"/>
              </a:rPr>
              <a:t>J-6</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6" descr="level A dec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271000" cy="620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62" name="Rectangle 2"/>
          <p:cNvSpPr>
            <a:spLocks noGrp="1" noChangeArrowheads="1"/>
          </p:cNvSpPr>
          <p:nvPr>
            <p:ph type="title"/>
          </p:nvPr>
        </p:nvSpPr>
        <p:spPr/>
        <p:txBody>
          <a:bodyPr/>
          <a:lstStyle/>
          <a:p>
            <a:pPr>
              <a:defRPr/>
            </a:pPr>
            <a:r>
              <a:rPr lang="en-US" smtClean="0">
                <a:effectLst>
                  <a:outerShdw blurRad="38100" dist="38100" dir="2700000" algn="tl">
                    <a:srgbClr val="000000"/>
                  </a:outerShdw>
                </a:effectLst>
              </a:rPr>
              <a:t>Protective Clothing</a:t>
            </a:r>
          </a:p>
        </p:txBody>
      </p:sp>
      <p:sp>
        <p:nvSpPr>
          <p:cNvPr id="92163" name="Rectangle 3"/>
          <p:cNvSpPr>
            <a:spLocks noGrp="1" noChangeArrowheads="1"/>
          </p:cNvSpPr>
          <p:nvPr>
            <p:ph type="body" idx="1"/>
          </p:nvPr>
        </p:nvSpPr>
        <p:spPr>
          <a:xfrm>
            <a:off x="695325" y="1782763"/>
            <a:ext cx="5899150" cy="3001962"/>
          </a:xfrm>
        </p:spPr>
        <p:txBody>
          <a:bodyPr/>
          <a:lstStyle/>
          <a:p>
            <a:pPr>
              <a:defRPr/>
            </a:pPr>
            <a:r>
              <a:rPr lang="en-US" smtClean="0">
                <a:effectLst>
                  <a:outerShdw blurRad="38100" dist="38100" dir="2700000" algn="tl">
                    <a:srgbClr val="000000"/>
                  </a:outerShdw>
                </a:effectLst>
              </a:rPr>
              <a:t>Same level as entry team</a:t>
            </a:r>
          </a:p>
          <a:p>
            <a:pPr>
              <a:defRPr/>
            </a:pPr>
            <a:r>
              <a:rPr lang="en-US" smtClean="0">
                <a:effectLst>
                  <a:outerShdw blurRad="38100" dist="38100" dir="2700000" algn="tl">
                    <a:srgbClr val="000000"/>
                  </a:outerShdw>
                </a:effectLst>
              </a:rPr>
              <a:t>May be one level down</a:t>
            </a:r>
          </a:p>
          <a:p>
            <a:pPr lvl="1">
              <a:defRPr/>
            </a:pPr>
            <a:r>
              <a:rPr lang="en-US" smtClean="0">
                <a:effectLst>
                  <a:outerShdw blurRad="38100" dist="38100" dir="2700000" algn="tl">
                    <a:srgbClr val="000000"/>
                  </a:outerShdw>
                </a:effectLst>
              </a:rPr>
              <a:t>Degree of hazard</a:t>
            </a:r>
          </a:p>
          <a:p>
            <a:pPr lvl="1">
              <a:defRPr/>
            </a:pPr>
            <a:r>
              <a:rPr lang="en-US" smtClean="0">
                <a:effectLst>
                  <a:outerShdw blurRad="38100" dist="38100" dir="2700000" algn="tl">
                    <a:srgbClr val="000000"/>
                  </a:outerShdw>
                </a:effectLst>
              </a:rPr>
              <a:t>Amount of contamination</a:t>
            </a:r>
          </a:p>
          <a:p>
            <a:pPr lvl="1">
              <a:defRPr/>
            </a:pPr>
            <a:r>
              <a:rPr lang="en-US" smtClean="0">
                <a:effectLst>
                  <a:outerShdw blurRad="38100" dist="38100" dir="2700000" algn="tl">
                    <a:srgbClr val="000000"/>
                  </a:outerShdw>
                </a:effectLst>
              </a:rPr>
              <a:t>Length of exposure</a:t>
            </a:r>
          </a:p>
        </p:txBody>
      </p:sp>
      <p:sp>
        <p:nvSpPr>
          <p:cNvPr id="22533" name="TextBox 6"/>
          <p:cNvSpPr txBox="1">
            <a:spLocks noChangeArrowheads="1"/>
          </p:cNvSpPr>
          <p:nvPr/>
        </p:nvSpPr>
        <p:spPr bwMode="auto">
          <a:xfrm>
            <a:off x="8280400" y="5602288"/>
            <a:ext cx="8255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atin typeface="Arial Rounded MT Bold" pitchFamily="34" charset="0"/>
              </a:rPr>
              <a:t>J-6</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pic>
        <p:nvPicPr>
          <p:cNvPr id="23554" name="Picture 41" descr="Alyssa Braun Alyssa Braun, age 12, of Canton, Michigan, jokes around with her mother while lying in a giant lake of mud at the annual Mud Day celebration July 8, 2008 in Westland, Michigan. Sponsored by the Wayne County Parks Department, the event consists of 200 tons of topsoil mixed with 20,000 gallons of water, and about 1000 children 12 and und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2225"/>
            <a:ext cx="9271000" cy="758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Rectangle 6"/>
          <p:cNvSpPr>
            <a:spLocks noGrp="1" noChangeArrowheads="1"/>
          </p:cNvSpPr>
          <p:nvPr>
            <p:ph type="title"/>
          </p:nvPr>
        </p:nvSpPr>
        <p:spPr/>
        <p:txBody>
          <a:bodyPr/>
          <a:lstStyle/>
          <a:p>
            <a:r>
              <a:rPr lang="en-US" smtClean="0"/>
              <a:t>Consequences of No Decon</a:t>
            </a:r>
          </a:p>
        </p:txBody>
      </p:sp>
      <p:sp>
        <p:nvSpPr>
          <p:cNvPr id="23556" name="TextBox 15"/>
          <p:cNvSpPr txBox="1">
            <a:spLocks noChangeArrowheads="1"/>
          </p:cNvSpPr>
          <p:nvPr/>
        </p:nvSpPr>
        <p:spPr bwMode="auto">
          <a:xfrm>
            <a:off x="8280400" y="5602288"/>
            <a:ext cx="8255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atin typeface="Arial Rounded MT Bold" pitchFamily="34" charset="0"/>
              </a:rPr>
              <a:t>J-6</a:t>
            </a:r>
          </a:p>
        </p:txBody>
      </p:sp>
      <p:sp>
        <p:nvSpPr>
          <p:cNvPr id="23557" name="Rectangle 7"/>
          <p:cNvSpPr>
            <a:spLocks noGrp="1" noChangeArrowheads="1"/>
          </p:cNvSpPr>
          <p:nvPr>
            <p:ph type="body" idx="1"/>
          </p:nvPr>
        </p:nvSpPr>
        <p:spPr>
          <a:xfrm>
            <a:off x="2209800" y="1905000"/>
            <a:ext cx="6391275" cy="1189038"/>
          </a:xfrm>
        </p:spPr>
        <p:txBody>
          <a:bodyPr/>
          <a:lstStyle/>
          <a:p>
            <a:pPr>
              <a:lnSpc>
                <a:spcPct val="90000"/>
              </a:lnSpc>
            </a:pPr>
            <a:r>
              <a:rPr lang="en-US" sz="2800" smtClean="0"/>
              <a:t>Acute/Chronic health effects</a:t>
            </a:r>
          </a:p>
          <a:p>
            <a:pPr>
              <a:lnSpc>
                <a:spcPct val="90000"/>
              </a:lnSpc>
            </a:pPr>
            <a:r>
              <a:rPr lang="en-US" sz="2800" smtClean="0"/>
              <a:t>Problem gets bigger</a:t>
            </a:r>
          </a:p>
          <a:p>
            <a:pPr>
              <a:lnSpc>
                <a:spcPct val="90000"/>
              </a:lnSpc>
            </a:pPr>
            <a:r>
              <a:rPr lang="en-US" sz="2800" smtClean="0"/>
              <a:t>Death!</a:t>
            </a:r>
          </a:p>
        </p:txBody>
      </p:sp>
    </p:spTree>
  </p:cSld>
  <p:clrMapOvr>
    <a:masterClrMapping/>
  </p:clrMapOvr>
  <p:transition advTm="200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146" name="Rectangle 5"/>
          <p:cNvSpPr>
            <a:spLocks noGrp="1" noChangeArrowheads="1"/>
          </p:cNvSpPr>
          <p:nvPr>
            <p:ph type="title"/>
          </p:nvPr>
        </p:nvSpPr>
        <p:spPr/>
        <p:txBody>
          <a:bodyPr/>
          <a:lstStyle/>
          <a:p>
            <a:r>
              <a:rPr lang="en-US" smtClean="0"/>
              <a:t>Primary FRO Actions</a:t>
            </a:r>
          </a:p>
        </p:txBody>
      </p:sp>
      <p:sp>
        <p:nvSpPr>
          <p:cNvPr id="10246" name="Rectangle 6"/>
          <p:cNvSpPr>
            <a:spLocks noGrp="1" noChangeArrowheads="1"/>
          </p:cNvSpPr>
          <p:nvPr>
            <p:ph type="body" idx="1"/>
          </p:nvPr>
        </p:nvSpPr>
        <p:spPr>
          <a:xfrm>
            <a:off x="695325" y="1782763"/>
            <a:ext cx="5656263" cy="898525"/>
          </a:xfrm>
        </p:spPr>
        <p:txBody>
          <a:bodyPr/>
          <a:lstStyle/>
          <a:p>
            <a:r>
              <a:rPr lang="en-US" smtClean="0"/>
              <a:t>S.I.N.C.I.A.P.C.P. and…</a:t>
            </a:r>
          </a:p>
        </p:txBody>
      </p:sp>
      <p:sp>
        <p:nvSpPr>
          <p:cNvPr id="6148" name="WordArt 7"/>
          <p:cNvSpPr>
            <a:spLocks noChangeArrowheads="1" noChangeShapeType="1" noTextEdit="1"/>
          </p:cNvSpPr>
          <p:nvPr/>
        </p:nvSpPr>
        <p:spPr bwMode="auto">
          <a:xfrm>
            <a:off x="2217738" y="2800350"/>
            <a:ext cx="5253037" cy="291782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a:gradFill rotWithShape="1">
                  <a:gsLst>
                    <a:gs pos="0">
                      <a:srgbClr val="FFFF00"/>
                    </a:gs>
                    <a:gs pos="100000">
                      <a:srgbClr val="FF9933"/>
                    </a:gs>
                  </a:gsLst>
                  <a:path path="rect">
                    <a:fillToRect l="50000" t="50000" r="50000" b="50000"/>
                  </a:path>
                </a:gradFill>
                <a:effectLst>
                  <a:outerShdw dist="35921" dir="2700000" algn="ctr" rotWithShape="0">
                    <a:srgbClr val="C0C0C0"/>
                  </a:outerShdw>
                </a:effectLst>
                <a:latin typeface="Impact"/>
              </a:rPr>
              <a:t>D.D.D.</a:t>
            </a:r>
          </a:p>
        </p:txBody>
      </p:sp>
      <p:sp>
        <p:nvSpPr>
          <p:cNvPr id="6149" name="TextBox 4"/>
          <p:cNvSpPr txBox="1">
            <a:spLocks noChangeArrowheads="1"/>
          </p:cNvSpPr>
          <p:nvPr/>
        </p:nvSpPr>
        <p:spPr bwMode="auto">
          <a:xfrm>
            <a:off x="8280400" y="5602288"/>
            <a:ext cx="8255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atin typeface="Arial Rounded MT Bold" pitchFamily="34" charset="0"/>
              </a:rPr>
              <a:t>J-2</a:t>
            </a:r>
          </a:p>
        </p:txBody>
      </p:sp>
    </p:spTree>
  </p:cSld>
  <p:clrMapOvr>
    <a:masterClrMapping/>
  </p:clrMapOvr>
  <p:transition advTm="200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24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6" grpId="0" build="p"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7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63"/>
            <a:ext cx="9271000" cy="618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94210" name="Rectangle 2"/>
          <p:cNvSpPr>
            <a:spLocks noGrp="1" noChangeArrowheads="1"/>
          </p:cNvSpPr>
          <p:nvPr>
            <p:ph type="title"/>
          </p:nvPr>
        </p:nvSpPr>
        <p:spPr/>
        <p:txBody>
          <a:bodyPr/>
          <a:lstStyle/>
          <a:p>
            <a:pPr>
              <a:defRPr/>
            </a:pPr>
            <a:r>
              <a:rPr lang="en-US" smtClean="0">
                <a:effectLst>
                  <a:outerShdw blurRad="38100" dist="38100" dir="2700000" algn="tl">
                    <a:srgbClr val="000000"/>
                  </a:outerShdw>
                </a:effectLst>
              </a:rPr>
              <a:t>Emergency Decon</a:t>
            </a:r>
          </a:p>
        </p:txBody>
      </p:sp>
      <p:sp>
        <p:nvSpPr>
          <p:cNvPr id="94211" name="Rectangle 3"/>
          <p:cNvSpPr>
            <a:spLocks noGrp="1" noChangeArrowheads="1"/>
          </p:cNvSpPr>
          <p:nvPr>
            <p:ph type="body" idx="1"/>
          </p:nvPr>
        </p:nvSpPr>
        <p:spPr>
          <a:xfrm>
            <a:off x="695325" y="1782763"/>
            <a:ext cx="7880350" cy="2332037"/>
          </a:xfrm>
        </p:spPr>
        <p:txBody>
          <a:bodyPr/>
          <a:lstStyle/>
          <a:p>
            <a:pPr>
              <a:defRPr/>
            </a:pPr>
            <a:r>
              <a:rPr lang="en-US" smtClean="0">
                <a:effectLst>
                  <a:outerShdw blurRad="38100" dist="38100" dir="2700000" algn="tl">
                    <a:srgbClr val="000000"/>
                  </a:outerShdw>
                </a:effectLst>
              </a:rPr>
              <a:t>Anytime you suspect contamination</a:t>
            </a:r>
          </a:p>
          <a:p>
            <a:pPr>
              <a:defRPr/>
            </a:pPr>
            <a:r>
              <a:rPr lang="en-US" smtClean="0">
                <a:effectLst>
                  <a:outerShdw blurRad="38100" dist="38100" dir="2700000" algn="tl">
                    <a:srgbClr val="000000"/>
                  </a:outerShdw>
                </a:effectLst>
              </a:rPr>
              <a:t>Use common sense</a:t>
            </a:r>
          </a:p>
          <a:p>
            <a:pPr lvl="1">
              <a:defRPr/>
            </a:pPr>
            <a:r>
              <a:rPr lang="en-US" smtClean="0">
                <a:effectLst>
                  <a:outerShdw blurRad="38100" dist="38100" dir="2700000" algn="tl">
                    <a:srgbClr val="000000"/>
                  </a:outerShdw>
                </a:effectLst>
              </a:rPr>
              <a:t>Life risk</a:t>
            </a:r>
          </a:p>
          <a:p>
            <a:pPr lvl="1">
              <a:defRPr/>
            </a:pPr>
            <a:r>
              <a:rPr lang="en-US" smtClean="0">
                <a:effectLst>
                  <a:outerShdw blurRad="38100" dist="38100" dir="2700000" algn="tl">
                    <a:srgbClr val="000000"/>
                  </a:outerShdw>
                </a:effectLst>
              </a:rPr>
              <a:t>Level of exposure</a:t>
            </a:r>
          </a:p>
        </p:txBody>
      </p:sp>
      <p:sp>
        <p:nvSpPr>
          <p:cNvPr id="24581" name="TextBox 6"/>
          <p:cNvSpPr txBox="1">
            <a:spLocks noChangeArrowheads="1"/>
          </p:cNvSpPr>
          <p:nvPr/>
        </p:nvSpPr>
        <p:spPr bwMode="auto">
          <a:xfrm>
            <a:off x="8280400" y="5602288"/>
            <a:ext cx="8255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atin typeface="Arial Rounded MT Bold" pitchFamily="34" charset="0"/>
              </a:rPr>
              <a:t>J-8</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pic>
        <p:nvPicPr>
          <p:cNvPr id="22632" name="Picture 104" descr="pe01698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4788" y="3251200"/>
            <a:ext cx="3390900" cy="290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Rectangle 6"/>
          <p:cNvSpPr>
            <a:spLocks noGrp="1" noChangeArrowheads="1"/>
          </p:cNvSpPr>
          <p:nvPr>
            <p:ph type="title"/>
          </p:nvPr>
        </p:nvSpPr>
        <p:spPr/>
        <p:txBody>
          <a:bodyPr/>
          <a:lstStyle/>
          <a:p>
            <a:r>
              <a:rPr lang="en-US" smtClean="0"/>
              <a:t>Emergency Decon</a:t>
            </a:r>
          </a:p>
        </p:txBody>
      </p:sp>
      <p:sp>
        <p:nvSpPr>
          <p:cNvPr id="22535" name="Rectangle 7"/>
          <p:cNvSpPr>
            <a:spLocks noGrp="1" noChangeArrowheads="1"/>
          </p:cNvSpPr>
          <p:nvPr>
            <p:ph type="body" idx="1"/>
          </p:nvPr>
        </p:nvSpPr>
        <p:spPr>
          <a:xfrm>
            <a:off x="2203450" y="1570038"/>
            <a:ext cx="5199063" cy="2743200"/>
          </a:xfrm>
        </p:spPr>
        <p:txBody>
          <a:bodyPr/>
          <a:lstStyle/>
          <a:p>
            <a:r>
              <a:rPr lang="en-US" smtClean="0"/>
              <a:t>Guidelines</a:t>
            </a:r>
          </a:p>
          <a:p>
            <a:pPr lvl="1"/>
            <a:r>
              <a:rPr lang="en-US" smtClean="0"/>
              <a:t>In least environmentally sensitive area</a:t>
            </a:r>
          </a:p>
          <a:p>
            <a:pPr lvl="1"/>
            <a:r>
              <a:rPr lang="en-US" smtClean="0"/>
              <a:t>Clothes off</a:t>
            </a:r>
          </a:p>
          <a:p>
            <a:pPr lvl="1"/>
            <a:r>
              <a:rPr lang="en-US" smtClean="0"/>
              <a:t>Water on</a:t>
            </a:r>
          </a:p>
        </p:txBody>
      </p:sp>
      <p:pic>
        <p:nvPicPr>
          <p:cNvPr id="22631" name="Picture 103" descr="j014128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08738" y="1063625"/>
            <a:ext cx="2508250" cy="434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6" name="TextBox 5"/>
          <p:cNvSpPr txBox="1">
            <a:spLocks noChangeArrowheads="1"/>
          </p:cNvSpPr>
          <p:nvPr/>
        </p:nvSpPr>
        <p:spPr bwMode="auto">
          <a:xfrm>
            <a:off x="8280400" y="5602288"/>
            <a:ext cx="8255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atin typeface="Arial Rounded MT Bold" pitchFamily="34" charset="0"/>
              </a:rPr>
              <a:t>J-8</a:t>
            </a:r>
          </a:p>
        </p:txBody>
      </p:sp>
    </p:spTree>
  </p:cSld>
  <p:clrMapOvr>
    <a:masterClrMapping/>
  </p:clrMapOvr>
  <p:transition advTm="200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2535">
                                            <p:txEl>
                                              <p:pRg st="0" end="0"/>
                                            </p:txEl>
                                          </p:spTgt>
                                        </p:tgtEl>
                                        <p:attrNameLst>
                                          <p:attrName>style.visibility</p:attrName>
                                        </p:attrNameLst>
                                      </p:cBhvr>
                                      <p:to>
                                        <p:strVal val="visible"/>
                                      </p:to>
                                    </p:set>
                                    <p:animEffect transition="in" filter="wipe(left)">
                                      <p:cBhvr>
                                        <p:cTn id="7" dur="500"/>
                                        <p:tgtEl>
                                          <p:spTgt spid="2253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2535">
                                            <p:txEl>
                                              <p:pRg st="1" end="1"/>
                                            </p:txEl>
                                          </p:spTgt>
                                        </p:tgtEl>
                                        <p:attrNameLst>
                                          <p:attrName>style.visibility</p:attrName>
                                        </p:attrNameLst>
                                      </p:cBhvr>
                                      <p:to>
                                        <p:strVal val="visible"/>
                                      </p:to>
                                    </p:set>
                                    <p:animEffect transition="in" filter="wipe(left)">
                                      <p:cBhvr>
                                        <p:cTn id="12" dur="500"/>
                                        <p:tgtEl>
                                          <p:spTgt spid="2253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2535">
                                            <p:txEl>
                                              <p:pRg st="2" end="2"/>
                                            </p:txEl>
                                          </p:spTgt>
                                        </p:tgtEl>
                                        <p:attrNameLst>
                                          <p:attrName>style.visibility</p:attrName>
                                        </p:attrNameLst>
                                      </p:cBhvr>
                                      <p:to>
                                        <p:strVal val="visible"/>
                                      </p:to>
                                    </p:set>
                                    <p:animEffect transition="in" filter="wipe(left)">
                                      <p:cBhvr>
                                        <p:cTn id="17" dur="500"/>
                                        <p:tgtEl>
                                          <p:spTgt spid="2253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2535">
                                            <p:txEl>
                                              <p:pRg st="3" end="3"/>
                                            </p:txEl>
                                          </p:spTgt>
                                        </p:tgtEl>
                                        <p:attrNameLst>
                                          <p:attrName>style.visibility</p:attrName>
                                        </p:attrNameLst>
                                      </p:cBhvr>
                                      <p:to>
                                        <p:strVal val="visible"/>
                                      </p:to>
                                    </p:set>
                                    <p:animEffect transition="in" filter="wipe(left)">
                                      <p:cBhvr>
                                        <p:cTn id="22" dur="500"/>
                                        <p:tgtEl>
                                          <p:spTgt spid="22535">
                                            <p:txEl>
                                              <p:pRg st="3" end="3"/>
                                            </p:txEl>
                                          </p:spTgt>
                                        </p:tgtEl>
                                      </p:cBhvr>
                                    </p:animEffect>
                                  </p:childTnLst>
                                </p:cTn>
                              </p:par>
                            </p:childTnLst>
                          </p:cTn>
                        </p:par>
                        <p:par>
                          <p:cTn id="23" fill="hold" nodeType="afterGroup">
                            <p:stCondLst>
                              <p:cond delay="500"/>
                            </p:stCondLst>
                            <p:childTnLst>
                              <p:par>
                                <p:cTn id="24" presetID="9" presetClass="entr" presetSubtype="0" fill="hold" nodeType="afterEffect">
                                  <p:stCondLst>
                                    <p:cond delay="0"/>
                                  </p:stCondLst>
                                  <p:childTnLst>
                                    <p:set>
                                      <p:cBhvr>
                                        <p:cTn id="25" dur="1" fill="hold">
                                          <p:stCondLst>
                                            <p:cond delay="0"/>
                                          </p:stCondLst>
                                        </p:cTn>
                                        <p:tgtEl>
                                          <p:spTgt spid="22631"/>
                                        </p:tgtEl>
                                        <p:attrNameLst>
                                          <p:attrName>style.visibility</p:attrName>
                                        </p:attrNameLst>
                                      </p:cBhvr>
                                      <p:to>
                                        <p:strVal val="visible"/>
                                      </p:to>
                                    </p:set>
                                    <p:animEffect transition="in" filter="dissolve">
                                      <p:cBhvr>
                                        <p:cTn id="26" dur="500"/>
                                        <p:tgtEl>
                                          <p:spTgt spid="22631"/>
                                        </p:tgtEl>
                                      </p:cBhvr>
                                    </p:animEffect>
                                  </p:childTnLst>
                                </p:cTn>
                              </p:par>
                            </p:childTnLst>
                          </p:cTn>
                        </p:par>
                        <p:par>
                          <p:cTn id="27" fill="hold" nodeType="afterGroup">
                            <p:stCondLst>
                              <p:cond delay="1000"/>
                            </p:stCondLst>
                            <p:childTnLst>
                              <p:par>
                                <p:cTn id="28" presetID="9" presetClass="entr" presetSubtype="0" fill="hold" nodeType="afterEffect">
                                  <p:stCondLst>
                                    <p:cond delay="0"/>
                                  </p:stCondLst>
                                  <p:childTnLst>
                                    <p:set>
                                      <p:cBhvr>
                                        <p:cTn id="29" dur="1" fill="hold">
                                          <p:stCondLst>
                                            <p:cond delay="0"/>
                                          </p:stCondLst>
                                        </p:cTn>
                                        <p:tgtEl>
                                          <p:spTgt spid="22632"/>
                                        </p:tgtEl>
                                        <p:attrNameLst>
                                          <p:attrName>style.visibility</p:attrName>
                                        </p:attrNameLst>
                                      </p:cBhvr>
                                      <p:to>
                                        <p:strVal val="visible"/>
                                      </p:to>
                                    </p:set>
                                    <p:animEffect transition="in" filter="dissolve">
                                      <p:cBhvr>
                                        <p:cTn id="30" dur="500"/>
                                        <p:tgtEl>
                                          <p:spTgt spid="226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5" grpId="0" build="p" bldLvl="2"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5" descr="j017983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271000"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Rectangle 2"/>
          <p:cNvSpPr>
            <a:spLocks noGrp="1" noChangeArrowheads="1"/>
          </p:cNvSpPr>
          <p:nvPr>
            <p:ph type="title"/>
          </p:nvPr>
        </p:nvSpPr>
        <p:spPr/>
        <p:txBody>
          <a:bodyPr/>
          <a:lstStyle/>
          <a:p>
            <a:r>
              <a:rPr lang="en-US" smtClean="0"/>
              <a:t>Emergency Decon</a:t>
            </a:r>
          </a:p>
        </p:txBody>
      </p:sp>
      <p:sp>
        <p:nvSpPr>
          <p:cNvPr id="26628" name="Rectangle 3"/>
          <p:cNvSpPr>
            <a:spLocks noGrp="1" noChangeArrowheads="1"/>
          </p:cNvSpPr>
          <p:nvPr>
            <p:ph type="body" idx="1"/>
          </p:nvPr>
        </p:nvSpPr>
        <p:spPr/>
        <p:txBody>
          <a:bodyPr/>
          <a:lstStyle/>
          <a:p>
            <a:r>
              <a:rPr lang="en-US" smtClean="0"/>
              <a:t>Use copious amount of water</a:t>
            </a:r>
          </a:p>
          <a:p>
            <a:pPr lvl="1"/>
            <a:r>
              <a:rPr lang="en-US" smtClean="0"/>
              <a:t>Copious=more than you have used</a:t>
            </a:r>
          </a:p>
          <a:p>
            <a:r>
              <a:rPr lang="en-US" smtClean="0"/>
              <a:t>Remove all clothing from victim</a:t>
            </a:r>
          </a:p>
          <a:p>
            <a:pPr lvl="1"/>
            <a:r>
              <a:rPr lang="en-US" smtClean="0"/>
              <a:t>Including undergarments</a:t>
            </a:r>
          </a:p>
        </p:txBody>
      </p:sp>
      <p:sp>
        <p:nvSpPr>
          <p:cNvPr id="26629" name="TextBox 6"/>
          <p:cNvSpPr txBox="1">
            <a:spLocks noChangeArrowheads="1"/>
          </p:cNvSpPr>
          <p:nvPr/>
        </p:nvSpPr>
        <p:spPr bwMode="auto">
          <a:xfrm>
            <a:off x="8280400" y="5602288"/>
            <a:ext cx="8255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atin typeface="Arial Rounded MT Bold" pitchFamily="34" charset="0"/>
              </a:rPr>
              <a:t>J-8</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7650" name="Picture 104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0875" y="2224088"/>
            <a:ext cx="3041650" cy="380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27651" name="Rectangle 1026"/>
          <p:cNvSpPr>
            <a:spLocks noGrp="1" noChangeArrowheads="1"/>
          </p:cNvSpPr>
          <p:nvPr>
            <p:ph type="title"/>
          </p:nvPr>
        </p:nvSpPr>
        <p:spPr/>
        <p:txBody>
          <a:bodyPr/>
          <a:lstStyle/>
          <a:p>
            <a:r>
              <a:rPr lang="en-US" smtClean="0"/>
              <a:t>Emergency Decon</a:t>
            </a:r>
          </a:p>
        </p:txBody>
      </p:sp>
      <p:sp>
        <p:nvSpPr>
          <p:cNvPr id="98307" name="Rectangle 1027"/>
          <p:cNvSpPr>
            <a:spLocks noGrp="1" noChangeArrowheads="1"/>
          </p:cNvSpPr>
          <p:nvPr>
            <p:ph type="body" idx="1"/>
          </p:nvPr>
        </p:nvSpPr>
        <p:spPr>
          <a:xfrm>
            <a:off x="3354388" y="1690688"/>
            <a:ext cx="4848225" cy="2470150"/>
          </a:xfrm>
        </p:spPr>
        <p:txBody>
          <a:bodyPr/>
          <a:lstStyle/>
          <a:p>
            <a:r>
              <a:rPr lang="en-US" smtClean="0"/>
              <a:t>Avoid the following:</a:t>
            </a:r>
          </a:p>
          <a:p>
            <a:pPr lvl="1"/>
            <a:r>
              <a:rPr lang="en-US" smtClean="0"/>
              <a:t>Brushes &amp; abrasives</a:t>
            </a:r>
          </a:p>
          <a:p>
            <a:pPr lvl="1"/>
            <a:r>
              <a:rPr lang="en-US" smtClean="0"/>
              <a:t>Hot water</a:t>
            </a:r>
          </a:p>
          <a:p>
            <a:pPr lvl="1"/>
            <a:r>
              <a:rPr lang="en-US" smtClean="0"/>
              <a:t>Decon solutions</a:t>
            </a:r>
          </a:p>
        </p:txBody>
      </p:sp>
      <p:grpSp>
        <p:nvGrpSpPr>
          <p:cNvPr id="2" name="Group 1041"/>
          <p:cNvGrpSpPr>
            <a:grpSpLocks/>
          </p:cNvGrpSpPr>
          <p:nvPr/>
        </p:nvGrpSpPr>
        <p:grpSpPr bwMode="auto">
          <a:xfrm>
            <a:off x="211138" y="2605088"/>
            <a:ext cx="3797300" cy="3155950"/>
            <a:chOff x="3020" y="1881"/>
            <a:chExt cx="2392" cy="1988"/>
          </a:xfrm>
        </p:grpSpPr>
        <p:sp>
          <p:nvSpPr>
            <p:cNvPr id="27655" name="Freeform 1039"/>
            <p:cNvSpPr>
              <a:spLocks/>
            </p:cNvSpPr>
            <p:nvPr/>
          </p:nvSpPr>
          <p:spPr bwMode="auto">
            <a:xfrm>
              <a:off x="3020" y="1881"/>
              <a:ext cx="2392" cy="1988"/>
            </a:xfrm>
            <a:custGeom>
              <a:avLst/>
              <a:gdLst>
                <a:gd name="T0" fmla="*/ 1408 w 4784"/>
                <a:gd name="T1" fmla="*/ 248 h 3977"/>
                <a:gd name="T2" fmla="*/ 1081 w 4784"/>
                <a:gd name="T3" fmla="*/ 430 h 3977"/>
                <a:gd name="T4" fmla="*/ 813 w 4784"/>
                <a:gd name="T5" fmla="*/ 630 h 3977"/>
                <a:gd name="T6" fmla="*/ 601 w 4784"/>
                <a:gd name="T7" fmla="*/ 846 h 3977"/>
                <a:gd name="T8" fmla="*/ 439 w 4784"/>
                <a:gd name="T9" fmla="*/ 1073 h 3977"/>
                <a:gd name="T10" fmla="*/ 251 w 4784"/>
                <a:gd name="T11" fmla="*/ 1673 h 3977"/>
                <a:gd name="T12" fmla="*/ 352 w 4784"/>
                <a:gd name="T13" fmla="*/ 2318 h 3977"/>
                <a:gd name="T14" fmla="*/ 525 w 4784"/>
                <a:gd name="T15" fmla="*/ 2660 h 3977"/>
                <a:gd name="T16" fmla="*/ 682 w 4784"/>
                <a:gd name="T17" fmla="*/ 2871 h 3977"/>
                <a:gd name="T18" fmla="*/ 872 w 4784"/>
                <a:gd name="T19" fmla="*/ 3066 h 3977"/>
                <a:gd name="T20" fmla="*/ 1087 w 4784"/>
                <a:gd name="T21" fmla="*/ 3241 h 3977"/>
                <a:gd name="T22" fmla="*/ 1329 w 4784"/>
                <a:gd name="T23" fmla="*/ 3395 h 3977"/>
                <a:gd name="T24" fmla="*/ 1593 w 4784"/>
                <a:gd name="T25" fmla="*/ 3521 h 3977"/>
                <a:gd name="T26" fmla="*/ 2127 w 4784"/>
                <a:gd name="T27" fmla="*/ 3675 h 3977"/>
                <a:gd name="T28" fmla="*/ 3319 w 4784"/>
                <a:gd name="T29" fmla="*/ 3604 h 3977"/>
                <a:gd name="T30" fmla="*/ 3729 w 4784"/>
                <a:gd name="T31" fmla="*/ 3435 h 3977"/>
                <a:gd name="T32" fmla="*/ 3991 w 4784"/>
                <a:gd name="T33" fmla="*/ 3260 h 3977"/>
                <a:gd name="T34" fmla="*/ 4199 w 4784"/>
                <a:gd name="T35" fmla="*/ 3053 h 3977"/>
                <a:gd name="T36" fmla="*/ 4423 w 4784"/>
                <a:gd name="T37" fmla="*/ 2677 h 3977"/>
                <a:gd name="T38" fmla="*/ 4484 w 4784"/>
                <a:gd name="T39" fmla="*/ 1745 h 3977"/>
                <a:gd name="T40" fmla="*/ 4297 w 4784"/>
                <a:gd name="T41" fmla="*/ 1280 h 3977"/>
                <a:gd name="T42" fmla="*/ 4153 w 4784"/>
                <a:gd name="T43" fmla="*/ 1059 h 3977"/>
                <a:gd name="T44" fmla="*/ 3972 w 4784"/>
                <a:gd name="T45" fmla="*/ 852 h 3977"/>
                <a:gd name="T46" fmla="*/ 3758 w 4784"/>
                <a:gd name="T47" fmla="*/ 662 h 3977"/>
                <a:gd name="T48" fmla="*/ 3511 w 4784"/>
                <a:gd name="T49" fmla="*/ 493 h 3977"/>
                <a:gd name="T50" fmla="*/ 3227 w 4784"/>
                <a:gd name="T51" fmla="*/ 348 h 3977"/>
                <a:gd name="T52" fmla="*/ 2800 w 4784"/>
                <a:gd name="T53" fmla="*/ 200 h 3977"/>
                <a:gd name="T54" fmla="*/ 1771 w 4784"/>
                <a:gd name="T55" fmla="*/ 90 h 3977"/>
                <a:gd name="T56" fmla="*/ 3026 w 4784"/>
                <a:gd name="T57" fmla="*/ 92 h 3977"/>
                <a:gd name="T58" fmla="*/ 3533 w 4784"/>
                <a:gd name="T59" fmla="*/ 270 h 3977"/>
                <a:gd name="T60" fmla="*/ 3824 w 4784"/>
                <a:gd name="T61" fmla="*/ 434 h 3977"/>
                <a:gd name="T62" fmla="*/ 4079 w 4784"/>
                <a:gd name="T63" fmla="*/ 624 h 3977"/>
                <a:gd name="T64" fmla="*/ 4294 w 4784"/>
                <a:gd name="T65" fmla="*/ 841 h 3977"/>
                <a:gd name="T66" fmla="*/ 4470 w 4784"/>
                <a:gd name="T67" fmla="*/ 1078 h 3977"/>
                <a:gd name="T68" fmla="*/ 4662 w 4784"/>
                <a:gd name="T69" fmla="*/ 1460 h 3977"/>
                <a:gd name="T70" fmla="*/ 4755 w 4784"/>
                <a:gd name="T71" fmla="*/ 2449 h 3977"/>
                <a:gd name="T72" fmla="*/ 4619 w 4784"/>
                <a:gd name="T73" fmla="*/ 2878 h 3977"/>
                <a:gd name="T74" fmla="*/ 4482 w 4784"/>
                <a:gd name="T75" fmla="*/ 3116 h 3977"/>
                <a:gd name="T76" fmla="*/ 4303 w 4784"/>
                <a:gd name="T77" fmla="*/ 3335 h 3977"/>
                <a:gd name="T78" fmla="*/ 4083 w 4784"/>
                <a:gd name="T79" fmla="*/ 3528 h 3977"/>
                <a:gd name="T80" fmla="*/ 3818 w 4784"/>
                <a:gd name="T81" fmla="*/ 3696 h 3977"/>
                <a:gd name="T82" fmla="*/ 3512 w 4784"/>
                <a:gd name="T83" fmla="*/ 3829 h 3977"/>
                <a:gd name="T84" fmla="*/ 2933 w 4784"/>
                <a:gd name="T85" fmla="*/ 3960 h 3977"/>
                <a:gd name="T86" fmla="*/ 1743 w 4784"/>
                <a:gd name="T87" fmla="*/ 3850 h 3977"/>
                <a:gd name="T88" fmla="*/ 1317 w 4784"/>
                <a:gd name="T89" fmla="*/ 3673 h 3977"/>
                <a:gd name="T90" fmla="*/ 1057 w 4784"/>
                <a:gd name="T91" fmla="*/ 3523 h 3977"/>
                <a:gd name="T92" fmla="*/ 819 w 4784"/>
                <a:gd name="T93" fmla="*/ 3350 h 3977"/>
                <a:gd name="T94" fmla="*/ 606 w 4784"/>
                <a:gd name="T95" fmla="*/ 3156 h 3977"/>
                <a:gd name="T96" fmla="*/ 422 w 4784"/>
                <a:gd name="T97" fmla="*/ 2945 h 3977"/>
                <a:gd name="T98" fmla="*/ 268 w 4784"/>
                <a:gd name="T99" fmla="*/ 2722 h 3977"/>
                <a:gd name="T100" fmla="*/ 97 w 4784"/>
                <a:gd name="T101" fmla="*/ 2367 h 3977"/>
                <a:gd name="T102" fmla="*/ 34 w 4784"/>
                <a:gd name="T103" fmla="*/ 1470 h 3977"/>
                <a:gd name="T104" fmla="*/ 194 w 4784"/>
                <a:gd name="T105" fmla="*/ 1078 h 3977"/>
                <a:gd name="T106" fmla="*/ 355 w 4784"/>
                <a:gd name="T107" fmla="*/ 858 h 3977"/>
                <a:gd name="T108" fmla="*/ 566 w 4784"/>
                <a:gd name="T109" fmla="*/ 652 h 3977"/>
                <a:gd name="T110" fmla="*/ 831 w 4784"/>
                <a:gd name="T111" fmla="*/ 464 h 3977"/>
                <a:gd name="T112" fmla="*/ 1119 w 4784"/>
                <a:gd name="T113" fmla="*/ 310 h 3977"/>
                <a:gd name="T114" fmla="*/ 1545 w 4784"/>
                <a:gd name="T115" fmla="*/ 147 h 397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784"/>
                <a:gd name="T175" fmla="*/ 0 h 3977"/>
                <a:gd name="T176" fmla="*/ 4784 w 4784"/>
                <a:gd name="T177" fmla="*/ 3977 h 397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784" h="3977">
                  <a:moveTo>
                    <a:pt x="1726" y="115"/>
                  </a:moveTo>
                  <a:lnTo>
                    <a:pt x="1659" y="139"/>
                  </a:lnTo>
                  <a:lnTo>
                    <a:pt x="1595" y="166"/>
                  </a:lnTo>
                  <a:lnTo>
                    <a:pt x="1530" y="192"/>
                  </a:lnTo>
                  <a:lnTo>
                    <a:pt x="1467" y="219"/>
                  </a:lnTo>
                  <a:lnTo>
                    <a:pt x="1408" y="248"/>
                  </a:lnTo>
                  <a:lnTo>
                    <a:pt x="1349" y="276"/>
                  </a:lnTo>
                  <a:lnTo>
                    <a:pt x="1292" y="306"/>
                  </a:lnTo>
                  <a:lnTo>
                    <a:pt x="1237" y="337"/>
                  </a:lnTo>
                  <a:lnTo>
                    <a:pt x="1184" y="367"/>
                  </a:lnTo>
                  <a:lnTo>
                    <a:pt x="1133" y="398"/>
                  </a:lnTo>
                  <a:lnTo>
                    <a:pt x="1081" y="430"/>
                  </a:lnTo>
                  <a:lnTo>
                    <a:pt x="1034" y="462"/>
                  </a:lnTo>
                  <a:lnTo>
                    <a:pt x="986" y="495"/>
                  </a:lnTo>
                  <a:lnTo>
                    <a:pt x="941" y="527"/>
                  </a:lnTo>
                  <a:lnTo>
                    <a:pt x="897" y="561"/>
                  </a:lnTo>
                  <a:lnTo>
                    <a:pt x="853" y="595"/>
                  </a:lnTo>
                  <a:lnTo>
                    <a:pt x="813" y="630"/>
                  </a:lnTo>
                  <a:lnTo>
                    <a:pt x="774" y="664"/>
                  </a:lnTo>
                  <a:lnTo>
                    <a:pt x="737" y="700"/>
                  </a:lnTo>
                  <a:lnTo>
                    <a:pt x="699" y="736"/>
                  </a:lnTo>
                  <a:lnTo>
                    <a:pt x="665" y="772"/>
                  </a:lnTo>
                  <a:lnTo>
                    <a:pt x="633" y="808"/>
                  </a:lnTo>
                  <a:lnTo>
                    <a:pt x="601" y="846"/>
                  </a:lnTo>
                  <a:lnTo>
                    <a:pt x="570" y="882"/>
                  </a:lnTo>
                  <a:lnTo>
                    <a:pt x="542" y="920"/>
                  </a:lnTo>
                  <a:lnTo>
                    <a:pt x="513" y="958"/>
                  </a:lnTo>
                  <a:lnTo>
                    <a:pt x="487" y="996"/>
                  </a:lnTo>
                  <a:lnTo>
                    <a:pt x="464" y="1035"/>
                  </a:lnTo>
                  <a:lnTo>
                    <a:pt x="439" y="1073"/>
                  </a:lnTo>
                  <a:lnTo>
                    <a:pt x="418" y="1112"/>
                  </a:lnTo>
                  <a:lnTo>
                    <a:pt x="378" y="1190"/>
                  </a:lnTo>
                  <a:lnTo>
                    <a:pt x="344" y="1270"/>
                  </a:lnTo>
                  <a:lnTo>
                    <a:pt x="316" y="1350"/>
                  </a:lnTo>
                  <a:lnTo>
                    <a:pt x="274" y="1512"/>
                  </a:lnTo>
                  <a:lnTo>
                    <a:pt x="251" y="1673"/>
                  </a:lnTo>
                  <a:lnTo>
                    <a:pt x="249" y="1837"/>
                  </a:lnTo>
                  <a:lnTo>
                    <a:pt x="266" y="2000"/>
                  </a:lnTo>
                  <a:lnTo>
                    <a:pt x="281" y="2080"/>
                  </a:lnTo>
                  <a:lnTo>
                    <a:pt x="300" y="2160"/>
                  </a:lnTo>
                  <a:lnTo>
                    <a:pt x="323" y="2240"/>
                  </a:lnTo>
                  <a:lnTo>
                    <a:pt x="352" y="2318"/>
                  </a:lnTo>
                  <a:lnTo>
                    <a:pt x="384" y="2395"/>
                  </a:lnTo>
                  <a:lnTo>
                    <a:pt x="418" y="2473"/>
                  </a:lnTo>
                  <a:lnTo>
                    <a:pt x="458" y="2548"/>
                  </a:lnTo>
                  <a:lnTo>
                    <a:pt x="481" y="2586"/>
                  </a:lnTo>
                  <a:lnTo>
                    <a:pt x="502" y="2624"/>
                  </a:lnTo>
                  <a:lnTo>
                    <a:pt x="525" y="2660"/>
                  </a:lnTo>
                  <a:lnTo>
                    <a:pt x="549" y="2696"/>
                  </a:lnTo>
                  <a:lnTo>
                    <a:pt x="574" y="2732"/>
                  </a:lnTo>
                  <a:lnTo>
                    <a:pt x="601" y="2766"/>
                  </a:lnTo>
                  <a:lnTo>
                    <a:pt x="627" y="2802"/>
                  </a:lnTo>
                  <a:lnTo>
                    <a:pt x="654" y="2836"/>
                  </a:lnTo>
                  <a:lnTo>
                    <a:pt x="682" y="2871"/>
                  </a:lnTo>
                  <a:lnTo>
                    <a:pt x="713" y="2905"/>
                  </a:lnTo>
                  <a:lnTo>
                    <a:pt x="743" y="2937"/>
                  </a:lnTo>
                  <a:lnTo>
                    <a:pt x="774" y="2971"/>
                  </a:lnTo>
                  <a:lnTo>
                    <a:pt x="806" y="3004"/>
                  </a:lnTo>
                  <a:lnTo>
                    <a:pt x="838" y="3034"/>
                  </a:lnTo>
                  <a:lnTo>
                    <a:pt x="872" y="3066"/>
                  </a:lnTo>
                  <a:lnTo>
                    <a:pt x="905" y="3097"/>
                  </a:lnTo>
                  <a:lnTo>
                    <a:pt x="941" y="3127"/>
                  </a:lnTo>
                  <a:lnTo>
                    <a:pt x="977" y="3158"/>
                  </a:lnTo>
                  <a:lnTo>
                    <a:pt x="1013" y="3186"/>
                  </a:lnTo>
                  <a:lnTo>
                    <a:pt x="1049" y="3215"/>
                  </a:lnTo>
                  <a:lnTo>
                    <a:pt x="1087" y="3241"/>
                  </a:lnTo>
                  <a:lnTo>
                    <a:pt x="1125" y="3268"/>
                  </a:lnTo>
                  <a:lnTo>
                    <a:pt x="1165" y="3296"/>
                  </a:lnTo>
                  <a:lnTo>
                    <a:pt x="1205" y="3321"/>
                  </a:lnTo>
                  <a:lnTo>
                    <a:pt x="1245" y="3346"/>
                  </a:lnTo>
                  <a:lnTo>
                    <a:pt x="1287" y="3371"/>
                  </a:lnTo>
                  <a:lnTo>
                    <a:pt x="1329" y="3395"/>
                  </a:lnTo>
                  <a:lnTo>
                    <a:pt x="1370" y="3418"/>
                  </a:lnTo>
                  <a:lnTo>
                    <a:pt x="1414" y="3439"/>
                  </a:lnTo>
                  <a:lnTo>
                    <a:pt x="1458" y="3462"/>
                  </a:lnTo>
                  <a:lnTo>
                    <a:pt x="1503" y="3481"/>
                  </a:lnTo>
                  <a:lnTo>
                    <a:pt x="1547" y="3502"/>
                  </a:lnTo>
                  <a:lnTo>
                    <a:pt x="1593" y="3521"/>
                  </a:lnTo>
                  <a:lnTo>
                    <a:pt x="1638" y="3540"/>
                  </a:lnTo>
                  <a:lnTo>
                    <a:pt x="1733" y="3574"/>
                  </a:lnTo>
                  <a:lnTo>
                    <a:pt x="1828" y="3604"/>
                  </a:lnTo>
                  <a:lnTo>
                    <a:pt x="1925" y="3631"/>
                  </a:lnTo>
                  <a:lnTo>
                    <a:pt x="2026" y="3654"/>
                  </a:lnTo>
                  <a:lnTo>
                    <a:pt x="2127" y="3675"/>
                  </a:lnTo>
                  <a:lnTo>
                    <a:pt x="2231" y="3690"/>
                  </a:lnTo>
                  <a:lnTo>
                    <a:pt x="2442" y="3709"/>
                  </a:lnTo>
                  <a:lnTo>
                    <a:pt x="2659" y="3709"/>
                  </a:lnTo>
                  <a:lnTo>
                    <a:pt x="3106" y="3658"/>
                  </a:lnTo>
                  <a:lnTo>
                    <a:pt x="3214" y="3633"/>
                  </a:lnTo>
                  <a:lnTo>
                    <a:pt x="3319" y="3604"/>
                  </a:lnTo>
                  <a:lnTo>
                    <a:pt x="3417" y="3574"/>
                  </a:lnTo>
                  <a:lnTo>
                    <a:pt x="3512" y="3538"/>
                  </a:lnTo>
                  <a:lnTo>
                    <a:pt x="3602" y="3500"/>
                  </a:lnTo>
                  <a:lnTo>
                    <a:pt x="3645" y="3479"/>
                  </a:lnTo>
                  <a:lnTo>
                    <a:pt x="3687" y="3458"/>
                  </a:lnTo>
                  <a:lnTo>
                    <a:pt x="3729" y="3435"/>
                  </a:lnTo>
                  <a:lnTo>
                    <a:pt x="3769" y="3412"/>
                  </a:lnTo>
                  <a:lnTo>
                    <a:pt x="3809" y="3390"/>
                  </a:lnTo>
                  <a:lnTo>
                    <a:pt x="3849" y="3365"/>
                  </a:lnTo>
                  <a:lnTo>
                    <a:pt x="3885" y="3340"/>
                  </a:lnTo>
                  <a:lnTo>
                    <a:pt x="3921" y="3314"/>
                  </a:lnTo>
                  <a:lnTo>
                    <a:pt x="3991" y="3260"/>
                  </a:lnTo>
                  <a:lnTo>
                    <a:pt x="4056" y="3203"/>
                  </a:lnTo>
                  <a:lnTo>
                    <a:pt x="4086" y="3175"/>
                  </a:lnTo>
                  <a:lnTo>
                    <a:pt x="4115" y="3146"/>
                  </a:lnTo>
                  <a:lnTo>
                    <a:pt x="4145" y="3116"/>
                  </a:lnTo>
                  <a:lnTo>
                    <a:pt x="4172" y="3084"/>
                  </a:lnTo>
                  <a:lnTo>
                    <a:pt x="4199" y="3053"/>
                  </a:lnTo>
                  <a:lnTo>
                    <a:pt x="4225" y="3021"/>
                  </a:lnTo>
                  <a:lnTo>
                    <a:pt x="4273" y="2956"/>
                  </a:lnTo>
                  <a:lnTo>
                    <a:pt x="4316" y="2890"/>
                  </a:lnTo>
                  <a:lnTo>
                    <a:pt x="4356" y="2819"/>
                  </a:lnTo>
                  <a:lnTo>
                    <a:pt x="4392" y="2749"/>
                  </a:lnTo>
                  <a:lnTo>
                    <a:pt x="4423" y="2677"/>
                  </a:lnTo>
                  <a:lnTo>
                    <a:pt x="4451" y="2605"/>
                  </a:lnTo>
                  <a:lnTo>
                    <a:pt x="4520" y="2300"/>
                  </a:lnTo>
                  <a:lnTo>
                    <a:pt x="4529" y="2143"/>
                  </a:lnTo>
                  <a:lnTo>
                    <a:pt x="4524" y="1985"/>
                  </a:lnTo>
                  <a:lnTo>
                    <a:pt x="4501" y="1825"/>
                  </a:lnTo>
                  <a:lnTo>
                    <a:pt x="4484" y="1745"/>
                  </a:lnTo>
                  <a:lnTo>
                    <a:pt x="4463" y="1666"/>
                  </a:lnTo>
                  <a:lnTo>
                    <a:pt x="4438" y="1588"/>
                  </a:lnTo>
                  <a:lnTo>
                    <a:pt x="4410" y="1510"/>
                  </a:lnTo>
                  <a:lnTo>
                    <a:pt x="4375" y="1432"/>
                  </a:lnTo>
                  <a:lnTo>
                    <a:pt x="4339" y="1356"/>
                  </a:lnTo>
                  <a:lnTo>
                    <a:pt x="4297" y="1280"/>
                  </a:lnTo>
                  <a:lnTo>
                    <a:pt x="4277" y="1242"/>
                  </a:lnTo>
                  <a:lnTo>
                    <a:pt x="4254" y="1204"/>
                  </a:lnTo>
                  <a:lnTo>
                    <a:pt x="4231" y="1168"/>
                  </a:lnTo>
                  <a:lnTo>
                    <a:pt x="4206" y="1131"/>
                  </a:lnTo>
                  <a:lnTo>
                    <a:pt x="4180" y="1095"/>
                  </a:lnTo>
                  <a:lnTo>
                    <a:pt x="4153" y="1059"/>
                  </a:lnTo>
                  <a:lnTo>
                    <a:pt x="4124" y="1023"/>
                  </a:lnTo>
                  <a:lnTo>
                    <a:pt x="4096" y="989"/>
                  </a:lnTo>
                  <a:lnTo>
                    <a:pt x="4067" y="953"/>
                  </a:lnTo>
                  <a:lnTo>
                    <a:pt x="4037" y="919"/>
                  </a:lnTo>
                  <a:lnTo>
                    <a:pt x="4005" y="886"/>
                  </a:lnTo>
                  <a:lnTo>
                    <a:pt x="3972" y="852"/>
                  </a:lnTo>
                  <a:lnTo>
                    <a:pt x="3940" y="820"/>
                  </a:lnTo>
                  <a:lnTo>
                    <a:pt x="3906" y="787"/>
                  </a:lnTo>
                  <a:lnTo>
                    <a:pt x="3870" y="755"/>
                  </a:lnTo>
                  <a:lnTo>
                    <a:pt x="3834" y="723"/>
                  </a:lnTo>
                  <a:lnTo>
                    <a:pt x="3796" y="692"/>
                  </a:lnTo>
                  <a:lnTo>
                    <a:pt x="3758" y="662"/>
                  </a:lnTo>
                  <a:lnTo>
                    <a:pt x="3720" y="633"/>
                  </a:lnTo>
                  <a:lnTo>
                    <a:pt x="3680" y="603"/>
                  </a:lnTo>
                  <a:lnTo>
                    <a:pt x="3638" y="575"/>
                  </a:lnTo>
                  <a:lnTo>
                    <a:pt x="3596" y="548"/>
                  </a:lnTo>
                  <a:lnTo>
                    <a:pt x="3554" y="519"/>
                  </a:lnTo>
                  <a:lnTo>
                    <a:pt x="3511" y="493"/>
                  </a:lnTo>
                  <a:lnTo>
                    <a:pt x="3465" y="468"/>
                  </a:lnTo>
                  <a:lnTo>
                    <a:pt x="3419" y="443"/>
                  </a:lnTo>
                  <a:lnTo>
                    <a:pt x="3374" y="419"/>
                  </a:lnTo>
                  <a:lnTo>
                    <a:pt x="3326" y="394"/>
                  </a:lnTo>
                  <a:lnTo>
                    <a:pt x="3277" y="371"/>
                  </a:lnTo>
                  <a:lnTo>
                    <a:pt x="3227" y="348"/>
                  </a:lnTo>
                  <a:lnTo>
                    <a:pt x="3178" y="327"/>
                  </a:lnTo>
                  <a:lnTo>
                    <a:pt x="3127" y="306"/>
                  </a:lnTo>
                  <a:lnTo>
                    <a:pt x="3075" y="287"/>
                  </a:lnTo>
                  <a:lnTo>
                    <a:pt x="3022" y="268"/>
                  </a:lnTo>
                  <a:lnTo>
                    <a:pt x="2914" y="232"/>
                  </a:lnTo>
                  <a:lnTo>
                    <a:pt x="2800" y="200"/>
                  </a:lnTo>
                  <a:lnTo>
                    <a:pt x="2684" y="173"/>
                  </a:lnTo>
                  <a:lnTo>
                    <a:pt x="2564" y="149"/>
                  </a:lnTo>
                  <a:lnTo>
                    <a:pt x="2440" y="128"/>
                  </a:lnTo>
                  <a:lnTo>
                    <a:pt x="2315" y="113"/>
                  </a:lnTo>
                  <a:lnTo>
                    <a:pt x="2049" y="92"/>
                  </a:lnTo>
                  <a:lnTo>
                    <a:pt x="1771" y="90"/>
                  </a:lnTo>
                  <a:lnTo>
                    <a:pt x="1762" y="23"/>
                  </a:lnTo>
                  <a:lnTo>
                    <a:pt x="2070" y="0"/>
                  </a:lnTo>
                  <a:lnTo>
                    <a:pt x="2364" y="0"/>
                  </a:lnTo>
                  <a:lnTo>
                    <a:pt x="2640" y="23"/>
                  </a:lnTo>
                  <a:lnTo>
                    <a:pt x="2900" y="65"/>
                  </a:lnTo>
                  <a:lnTo>
                    <a:pt x="3026" y="92"/>
                  </a:lnTo>
                  <a:lnTo>
                    <a:pt x="3146" y="124"/>
                  </a:lnTo>
                  <a:lnTo>
                    <a:pt x="3262" y="162"/>
                  </a:lnTo>
                  <a:lnTo>
                    <a:pt x="3374" y="202"/>
                  </a:lnTo>
                  <a:lnTo>
                    <a:pt x="3427" y="225"/>
                  </a:lnTo>
                  <a:lnTo>
                    <a:pt x="3480" y="248"/>
                  </a:lnTo>
                  <a:lnTo>
                    <a:pt x="3533" y="270"/>
                  </a:lnTo>
                  <a:lnTo>
                    <a:pt x="3585" y="295"/>
                  </a:lnTo>
                  <a:lnTo>
                    <a:pt x="3634" y="322"/>
                  </a:lnTo>
                  <a:lnTo>
                    <a:pt x="3683" y="348"/>
                  </a:lnTo>
                  <a:lnTo>
                    <a:pt x="3731" y="375"/>
                  </a:lnTo>
                  <a:lnTo>
                    <a:pt x="3779" y="403"/>
                  </a:lnTo>
                  <a:lnTo>
                    <a:pt x="3824" y="434"/>
                  </a:lnTo>
                  <a:lnTo>
                    <a:pt x="3870" y="464"/>
                  </a:lnTo>
                  <a:lnTo>
                    <a:pt x="3913" y="495"/>
                  </a:lnTo>
                  <a:lnTo>
                    <a:pt x="3957" y="525"/>
                  </a:lnTo>
                  <a:lnTo>
                    <a:pt x="3997" y="557"/>
                  </a:lnTo>
                  <a:lnTo>
                    <a:pt x="4039" y="592"/>
                  </a:lnTo>
                  <a:lnTo>
                    <a:pt x="4079" y="624"/>
                  </a:lnTo>
                  <a:lnTo>
                    <a:pt x="4117" y="660"/>
                  </a:lnTo>
                  <a:lnTo>
                    <a:pt x="4155" y="694"/>
                  </a:lnTo>
                  <a:lnTo>
                    <a:pt x="4191" y="730"/>
                  </a:lnTo>
                  <a:lnTo>
                    <a:pt x="4227" y="766"/>
                  </a:lnTo>
                  <a:lnTo>
                    <a:pt x="4261" y="803"/>
                  </a:lnTo>
                  <a:lnTo>
                    <a:pt x="4294" y="841"/>
                  </a:lnTo>
                  <a:lnTo>
                    <a:pt x="4326" y="879"/>
                  </a:lnTo>
                  <a:lnTo>
                    <a:pt x="4356" y="919"/>
                  </a:lnTo>
                  <a:lnTo>
                    <a:pt x="4387" y="957"/>
                  </a:lnTo>
                  <a:lnTo>
                    <a:pt x="4415" y="996"/>
                  </a:lnTo>
                  <a:lnTo>
                    <a:pt x="4444" y="1036"/>
                  </a:lnTo>
                  <a:lnTo>
                    <a:pt x="4470" y="1078"/>
                  </a:lnTo>
                  <a:lnTo>
                    <a:pt x="4497" y="1118"/>
                  </a:lnTo>
                  <a:lnTo>
                    <a:pt x="4522" y="1160"/>
                  </a:lnTo>
                  <a:lnTo>
                    <a:pt x="4545" y="1202"/>
                  </a:lnTo>
                  <a:lnTo>
                    <a:pt x="4588" y="1287"/>
                  </a:lnTo>
                  <a:lnTo>
                    <a:pt x="4628" y="1373"/>
                  </a:lnTo>
                  <a:lnTo>
                    <a:pt x="4662" y="1460"/>
                  </a:lnTo>
                  <a:lnTo>
                    <a:pt x="4693" y="1548"/>
                  </a:lnTo>
                  <a:lnTo>
                    <a:pt x="4719" y="1637"/>
                  </a:lnTo>
                  <a:lnTo>
                    <a:pt x="4780" y="1998"/>
                  </a:lnTo>
                  <a:lnTo>
                    <a:pt x="4784" y="2181"/>
                  </a:lnTo>
                  <a:lnTo>
                    <a:pt x="4771" y="2359"/>
                  </a:lnTo>
                  <a:lnTo>
                    <a:pt x="4755" y="2449"/>
                  </a:lnTo>
                  <a:lnTo>
                    <a:pt x="4738" y="2536"/>
                  </a:lnTo>
                  <a:lnTo>
                    <a:pt x="4716" y="2624"/>
                  </a:lnTo>
                  <a:lnTo>
                    <a:pt x="4687" y="2709"/>
                  </a:lnTo>
                  <a:lnTo>
                    <a:pt x="4655" y="2795"/>
                  </a:lnTo>
                  <a:lnTo>
                    <a:pt x="4638" y="2836"/>
                  </a:lnTo>
                  <a:lnTo>
                    <a:pt x="4619" y="2878"/>
                  </a:lnTo>
                  <a:lnTo>
                    <a:pt x="4600" y="2918"/>
                  </a:lnTo>
                  <a:lnTo>
                    <a:pt x="4577" y="2958"/>
                  </a:lnTo>
                  <a:lnTo>
                    <a:pt x="4556" y="2998"/>
                  </a:lnTo>
                  <a:lnTo>
                    <a:pt x="4531" y="3038"/>
                  </a:lnTo>
                  <a:lnTo>
                    <a:pt x="4506" y="3078"/>
                  </a:lnTo>
                  <a:lnTo>
                    <a:pt x="4482" y="3116"/>
                  </a:lnTo>
                  <a:lnTo>
                    <a:pt x="4455" y="3154"/>
                  </a:lnTo>
                  <a:lnTo>
                    <a:pt x="4427" y="3192"/>
                  </a:lnTo>
                  <a:lnTo>
                    <a:pt x="4398" y="3228"/>
                  </a:lnTo>
                  <a:lnTo>
                    <a:pt x="4368" y="3264"/>
                  </a:lnTo>
                  <a:lnTo>
                    <a:pt x="4335" y="3300"/>
                  </a:lnTo>
                  <a:lnTo>
                    <a:pt x="4303" y="3335"/>
                  </a:lnTo>
                  <a:lnTo>
                    <a:pt x="4269" y="3369"/>
                  </a:lnTo>
                  <a:lnTo>
                    <a:pt x="4233" y="3403"/>
                  </a:lnTo>
                  <a:lnTo>
                    <a:pt x="4197" y="3435"/>
                  </a:lnTo>
                  <a:lnTo>
                    <a:pt x="4161" y="3468"/>
                  </a:lnTo>
                  <a:lnTo>
                    <a:pt x="4121" y="3498"/>
                  </a:lnTo>
                  <a:lnTo>
                    <a:pt x="4083" y="3528"/>
                  </a:lnTo>
                  <a:lnTo>
                    <a:pt x="4041" y="3559"/>
                  </a:lnTo>
                  <a:lnTo>
                    <a:pt x="3999" y="3587"/>
                  </a:lnTo>
                  <a:lnTo>
                    <a:pt x="3955" y="3616"/>
                  </a:lnTo>
                  <a:lnTo>
                    <a:pt x="3912" y="3642"/>
                  </a:lnTo>
                  <a:lnTo>
                    <a:pt x="3866" y="3669"/>
                  </a:lnTo>
                  <a:lnTo>
                    <a:pt x="3818" y="3696"/>
                  </a:lnTo>
                  <a:lnTo>
                    <a:pt x="3771" y="3718"/>
                  </a:lnTo>
                  <a:lnTo>
                    <a:pt x="3722" y="3743"/>
                  </a:lnTo>
                  <a:lnTo>
                    <a:pt x="3672" y="3766"/>
                  </a:lnTo>
                  <a:lnTo>
                    <a:pt x="3619" y="3787"/>
                  </a:lnTo>
                  <a:lnTo>
                    <a:pt x="3568" y="3808"/>
                  </a:lnTo>
                  <a:lnTo>
                    <a:pt x="3512" y="3829"/>
                  </a:lnTo>
                  <a:lnTo>
                    <a:pt x="3457" y="3846"/>
                  </a:lnTo>
                  <a:lnTo>
                    <a:pt x="3402" y="3865"/>
                  </a:lnTo>
                  <a:lnTo>
                    <a:pt x="3286" y="3895"/>
                  </a:lnTo>
                  <a:lnTo>
                    <a:pt x="3165" y="3922"/>
                  </a:lnTo>
                  <a:lnTo>
                    <a:pt x="3049" y="3945"/>
                  </a:lnTo>
                  <a:lnTo>
                    <a:pt x="2933" y="3960"/>
                  </a:lnTo>
                  <a:lnTo>
                    <a:pt x="2705" y="3977"/>
                  </a:lnTo>
                  <a:lnTo>
                    <a:pt x="2264" y="3960"/>
                  </a:lnTo>
                  <a:lnTo>
                    <a:pt x="2051" y="3928"/>
                  </a:lnTo>
                  <a:lnTo>
                    <a:pt x="1946" y="3905"/>
                  </a:lnTo>
                  <a:lnTo>
                    <a:pt x="1844" y="3878"/>
                  </a:lnTo>
                  <a:lnTo>
                    <a:pt x="1743" y="3850"/>
                  </a:lnTo>
                  <a:lnTo>
                    <a:pt x="1644" y="3815"/>
                  </a:lnTo>
                  <a:lnTo>
                    <a:pt x="1549" y="3779"/>
                  </a:lnTo>
                  <a:lnTo>
                    <a:pt x="1454" y="3739"/>
                  </a:lnTo>
                  <a:lnTo>
                    <a:pt x="1408" y="3718"/>
                  </a:lnTo>
                  <a:lnTo>
                    <a:pt x="1361" y="3696"/>
                  </a:lnTo>
                  <a:lnTo>
                    <a:pt x="1317" y="3673"/>
                  </a:lnTo>
                  <a:lnTo>
                    <a:pt x="1272" y="3650"/>
                  </a:lnTo>
                  <a:lnTo>
                    <a:pt x="1228" y="3625"/>
                  </a:lnTo>
                  <a:lnTo>
                    <a:pt x="1184" y="3601"/>
                  </a:lnTo>
                  <a:lnTo>
                    <a:pt x="1140" y="3576"/>
                  </a:lnTo>
                  <a:lnTo>
                    <a:pt x="1099" y="3549"/>
                  </a:lnTo>
                  <a:lnTo>
                    <a:pt x="1057" y="3523"/>
                  </a:lnTo>
                  <a:lnTo>
                    <a:pt x="1015" y="3496"/>
                  </a:lnTo>
                  <a:lnTo>
                    <a:pt x="975" y="3468"/>
                  </a:lnTo>
                  <a:lnTo>
                    <a:pt x="935" y="3439"/>
                  </a:lnTo>
                  <a:lnTo>
                    <a:pt x="895" y="3411"/>
                  </a:lnTo>
                  <a:lnTo>
                    <a:pt x="857" y="3380"/>
                  </a:lnTo>
                  <a:lnTo>
                    <a:pt x="819" y="3350"/>
                  </a:lnTo>
                  <a:lnTo>
                    <a:pt x="781" y="3319"/>
                  </a:lnTo>
                  <a:lnTo>
                    <a:pt x="745" y="3287"/>
                  </a:lnTo>
                  <a:lnTo>
                    <a:pt x="709" y="3255"/>
                  </a:lnTo>
                  <a:lnTo>
                    <a:pt x="675" y="3222"/>
                  </a:lnTo>
                  <a:lnTo>
                    <a:pt x="641" y="3190"/>
                  </a:lnTo>
                  <a:lnTo>
                    <a:pt x="606" y="3156"/>
                  </a:lnTo>
                  <a:lnTo>
                    <a:pt x="574" y="3122"/>
                  </a:lnTo>
                  <a:lnTo>
                    <a:pt x="542" y="3087"/>
                  </a:lnTo>
                  <a:lnTo>
                    <a:pt x="511" y="3053"/>
                  </a:lnTo>
                  <a:lnTo>
                    <a:pt x="481" y="3017"/>
                  </a:lnTo>
                  <a:lnTo>
                    <a:pt x="450" y="2983"/>
                  </a:lnTo>
                  <a:lnTo>
                    <a:pt x="422" y="2945"/>
                  </a:lnTo>
                  <a:lnTo>
                    <a:pt x="393" y="2909"/>
                  </a:lnTo>
                  <a:lnTo>
                    <a:pt x="367" y="2873"/>
                  </a:lnTo>
                  <a:lnTo>
                    <a:pt x="340" y="2835"/>
                  </a:lnTo>
                  <a:lnTo>
                    <a:pt x="316" y="2798"/>
                  </a:lnTo>
                  <a:lnTo>
                    <a:pt x="291" y="2760"/>
                  </a:lnTo>
                  <a:lnTo>
                    <a:pt x="268" y="2722"/>
                  </a:lnTo>
                  <a:lnTo>
                    <a:pt x="245" y="2683"/>
                  </a:lnTo>
                  <a:lnTo>
                    <a:pt x="222" y="2645"/>
                  </a:lnTo>
                  <a:lnTo>
                    <a:pt x="201" y="2605"/>
                  </a:lnTo>
                  <a:lnTo>
                    <a:pt x="163" y="2527"/>
                  </a:lnTo>
                  <a:lnTo>
                    <a:pt x="127" y="2447"/>
                  </a:lnTo>
                  <a:lnTo>
                    <a:pt x="97" y="2367"/>
                  </a:lnTo>
                  <a:lnTo>
                    <a:pt x="68" y="2285"/>
                  </a:lnTo>
                  <a:lnTo>
                    <a:pt x="27" y="2124"/>
                  </a:lnTo>
                  <a:lnTo>
                    <a:pt x="0" y="1795"/>
                  </a:lnTo>
                  <a:lnTo>
                    <a:pt x="4" y="1631"/>
                  </a:lnTo>
                  <a:lnTo>
                    <a:pt x="15" y="1550"/>
                  </a:lnTo>
                  <a:lnTo>
                    <a:pt x="34" y="1470"/>
                  </a:lnTo>
                  <a:lnTo>
                    <a:pt x="55" y="1388"/>
                  </a:lnTo>
                  <a:lnTo>
                    <a:pt x="82" y="1310"/>
                  </a:lnTo>
                  <a:lnTo>
                    <a:pt x="114" y="1232"/>
                  </a:lnTo>
                  <a:lnTo>
                    <a:pt x="152" y="1154"/>
                  </a:lnTo>
                  <a:lnTo>
                    <a:pt x="173" y="1116"/>
                  </a:lnTo>
                  <a:lnTo>
                    <a:pt x="194" y="1078"/>
                  </a:lnTo>
                  <a:lnTo>
                    <a:pt x="219" y="1040"/>
                  </a:lnTo>
                  <a:lnTo>
                    <a:pt x="243" y="1004"/>
                  </a:lnTo>
                  <a:lnTo>
                    <a:pt x="268" y="966"/>
                  </a:lnTo>
                  <a:lnTo>
                    <a:pt x="297" y="930"/>
                  </a:lnTo>
                  <a:lnTo>
                    <a:pt x="325" y="894"/>
                  </a:lnTo>
                  <a:lnTo>
                    <a:pt x="355" y="858"/>
                  </a:lnTo>
                  <a:lnTo>
                    <a:pt x="386" y="822"/>
                  </a:lnTo>
                  <a:lnTo>
                    <a:pt x="420" y="787"/>
                  </a:lnTo>
                  <a:lnTo>
                    <a:pt x="454" y="753"/>
                  </a:lnTo>
                  <a:lnTo>
                    <a:pt x="490" y="719"/>
                  </a:lnTo>
                  <a:lnTo>
                    <a:pt x="526" y="685"/>
                  </a:lnTo>
                  <a:lnTo>
                    <a:pt x="566" y="652"/>
                  </a:lnTo>
                  <a:lnTo>
                    <a:pt x="606" y="620"/>
                  </a:lnTo>
                  <a:lnTo>
                    <a:pt x="648" y="588"/>
                  </a:lnTo>
                  <a:lnTo>
                    <a:pt x="692" y="555"/>
                  </a:lnTo>
                  <a:lnTo>
                    <a:pt x="736" y="525"/>
                  </a:lnTo>
                  <a:lnTo>
                    <a:pt x="783" y="495"/>
                  </a:lnTo>
                  <a:lnTo>
                    <a:pt x="831" y="464"/>
                  </a:lnTo>
                  <a:lnTo>
                    <a:pt x="880" y="436"/>
                  </a:lnTo>
                  <a:lnTo>
                    <a:pt x="929" y="407"/>
                  </a:lnTo>
                  <a:lnTo>
                    <a:pt x="983" y="379"/>
                  </a:lnTo>
                  <a:lnTo>
                    <a:pt x="1036" y="350"/>
                  </a:lnTo>
                  <a:lnTo>
                    <a:pt x="1078" y="331"/>
                  </a:lnTo>
                  <a:lnTo>
                    <a:pt x="1119" y="310"/>
                  </a:lnTo>
                  <a:lnTo>
                    <a:pt x="1161" y="291"/>
                  </a:lnTo>
                  <a:lnTo>
                    <a:pt x="1201" y="272"/>
                  </a:lnTo>
                  <a:lnTo>
                    <a:pt x="1285" y="234"/>
                  </a:lnTo>
                  <a:lnTo>
                    <a:pt x="1370" y="202"/>
                  </a:lnTo>
                  <a:lnTo>
                    <a:pt x="1458" y="172"/>
                  </a:lnTo>
                  <a:lnTo>
                    <a:pt x="1545" y="147"/>
                  </a:lnTo>
                  <a:lnTo>
                    <a:pt x="1635" y="128"/>
                  </a:lnTo>
                  <a:lnTo>
                    <a:pt x="1726" y="115"/>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656" name="Freeform 1040"/>
            <p:cNvSpPr>
              <a:spLocks/>
            </p:cNvSpPr>
            <p:nvPr/>
          </p:nvSpPr>
          <p:spPr bwMode="auto">
            <a:xfrm>
              <a:off x="3630" y="2179"/>
              <a:ext cx="1312" cy="1339"/>
            </a:xfrm>
            <a:custGeom>
              <a:avLst/>
              <a:gdLst>
                <a:gd name="T0" fmla="*/ 154 w 2623"/>
                <a:gd name="T1" fmla="*/ 285 h 2679"/>
                <a:gd name="T2" fmla="*/ 323 w 2623"/>
                <a:gd name="T3" fmla="*/ 495 h 2679"/>
                <a:gd name="T4" fmla="*/ 470 w 2623"/>
                <a:gd name="T5" fmla="*/ 673 h 2679"/>
                <a:gd name="T6" fmla="*/ 626 w 2623"/>
                <a:gd name="T7" fmla="*/ 852 h 2679"/>
                <a:gd name="T8" fmla="*/ 806 w 2623"/>
                <a:gd name="T9" fmla="*/ 1042 h 2679"/>
                <a:gd name="T10" fmla="*/ 962 w 2623"/>
                <a:gd name="T11" fmla="*/ 1202 h 2679"/>
                <a:gd name="T12" fmla="*/ 947 w 2623"/>
                <a:gd name="T13" fmla="*/ 1361 h 2679"/>
                <a:gd name="T14" fmla="*/ 808 w 2623"/>
                <a:gd name="T15" fmla="*/ 1515 h 2679"/>
                <a:gd name="T16" fmla="*/ 675 w 2623"/>
                <a:gd name="T17" fmla="*/ 1671 h 2679"/>
                <a:gd name="T18" fmla="*/ 529 w 2623"/>
                <a:gd name="T19" fmla="*/ 1842 h 2679"/>
                <a:gd name="T20" fmla="*/ 340 w 2623"/>
                <a:gd name="T21" fmla="*/ 2038 h 2679"/>
                <a:gd name="T22" fmla="*/ 156 w 2623"/>
                <a:gd name="T23" fmla="*/ 2241 h 2679"/>
                <a:gd name="T24" fmla="*/ 6 w 2623"/>
                <a:gd name="T25" fmla="*/ 2481 h 2679"/>
                <a:gd name="T26" fmla="*/ 71 w 2623"/>
                <a:gd name="T27" fmla="*/ 2660 h 2679"/>
                <a:gd name="T28" fmla="*/ 358 w 2623"/>
                <a:gd name="T29" fmla="*/ 2570 h 2679"/>
                <a:gd name="T30" fmla="*/ 544 w 2623"/>
                <a:gd name="T31" fmla="*/ 2359 h 2679"/>
                <a:gd name="T32" fmla="*/ 728 w 2623"/>
                <a:gd name="T33" fmla="*/ 2116 h 2679"/>
                <a:gd name="T34" fmla="*/ 875 w 2623"/>
                <a:gd name="T35" fmla="*/ 1924 h 2679"/>
                <a:gd name="T36" fmla="*/ 1025 w 2623"/>
                <a:gd name="T37" fmla="*/ 1749 h 2679"/>
                <a:gd name="T38" fmla="*/ 1181 w 2623"/>
                <a:gd name="T39" fmla="*/ 1570 h 2679"/>
                <a:gd name="T40" fmla="*/ 1416 w 2623"/>
                <a:gd name="T41" fmla="*/ 1648 h 2679"/>
                <a:gd name="T42" fmla="*/ 1692 w 2623"/>
                <a:gd name="T43" fmla="*/ 1913 h 2679"/>
                <a:gd name="T44" fmla="*/ 1960 w 2623"/>
                <a:gd name="T45" fmla="*/ 2158 h 2679"/>
                <a:gd name="T46" fmla="*/ 2201 w 2623"/>
                <a:gd name="T47" fmla="*/ 2369 h 2679"/>
                <a:gd name="T48" fmla="*/ 2433 w 2623"/>
                <a:gd name="T49" fmla="*/ 2555 h 2679"/>
                <a:gd name="T50" fmla="*/ 2619 w 2623"/>
                <a:gd name="T51" fmla="*/ 2589 h 2679"/>
                <a:gd name="T52" fmla="*/ 2507 w 2623"/>
                <a:gd name="T53" fmla="*/ 2335 h 2679"/>
                <a:gd name="T54" fmla="*/ 2365 w 2623"/>
                <a:gd name="T55" fmla="*/ 2196 h 2679"/>
                <a:gd name="T56" fmla="*/ 2142 w 2623"/>
                <a:gd name="T57" fmla="*/ 1977 h 2679"/>
                <a:gd name="T58" fmla="*/ 2009 w 2623"/>
                <a:gd name="T59" fmla="*/ 1833 h 2679"/>
                <a:gd name="T60" fmla="*/ 1863 w 2623"/>
                <a:gd name="T61" fmla="*/ 1673 h 2679"/>
                <a:gd name="T62" fmla="*/ 1705 w 2623"/>
                <a:gd name="T63" fmla="*/ 1500 h 2679"/>
                <a:gd name="T64" fmla="*/ 1538 w 2623"/>
                <a:gd name="T65" fmla="*/ 1319 h 2679"/>
                <a:gd name="T66" fmla="*/ 1599 w 2623"/>
                <a:gd name="T67" fmla="*/ 1095 h 2679"/>
                <a:gd name="T68" fmla="*/ 1825 w 2623"/>
                <a:gd name="T69" fmla="*/ 844 h 2679"/>
                <a:gd name="T70" fmla="*/ 2042 w 2623"/>
                <a:gd name="T71" fmla="*/ 605 h 2679"/>
                <a:gd name="T72" fmla="*/ 2241 w 2623"/>
                <a:gd name="T73" fmla="*/ 390 h 2679"/>
                <a:gd name="T74" fmla="*/ 2405 w 2623"/>
                <a:gd name="T75" fmla="*/ 215 h 2679"/>
                <a:gd name="T76" fmla="*/ 2543 w 2623"/>
                <a:gd name="T77" fmla="*/ 0 h 2679"/>
                <a:gd name="T78" fmla="*/ 2327 w 2623"/>
                <a:gd name="T79" fmla="*/ 139 h 2679"/>
                <a:gd name="T80" fmla="*/ 2118 w 2623"/>
                <a:gd name="T81" fmla="*/ 289 h 2679"/>
                <a:gd name="T82" fmla="*/ 1912 w 2623"/>
                <a:gd name="T83" fmla="*/ 445 h 2679"/>
                <a:gd name="T84" fmla="*/ 1713 w 2623"/>
                <a:gd name="T85" fmla="*/ 610 h 2679"/>
                <a:gd name="T86" fmla="*/ 1521 w 2623"/>
                <a:gd name="T87" fmla="*/ 782 h 2679"/>
                <a:gd name="T88" fmla="*/ 1333 w 2623"/>
                <a:gd name="T89" fmla="*/ 960 h 2679"/>
                <a:gd name="T90" fmla="*/ 1165 w 2623"/>
                <a:gd name="T91" fmla="*/ 943 h 2679"/>
                <a:gd name="T92" fmla="*/ 1008 w 2623"/>
                <a:gd name="T93" fmla="*/ 793 h 2679"/>
                <a:gd name="T94" fmla="*/ 842 w 2623"/>
                <a:gd name="T95" fmla="*/ 650 h 2679"/>
                <a:gd name="T96" fmla="*/ 608 w 2623"/>
                <a:gd name="T97" fmla="*/ 464 h 2679"/>
                <a:gd name="T98" fmla="*/ 435 w 2623"/>
                <a:gd name="T99" fmla="*/ 344 h 2679"/>
                <a:gd name="T100" fmla="*/ 263 w 2623"/>
                <a:gd name="T101" fmla="*/ 238 h 267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623"/>
                <a:gd name="T154" fmla="*/ 0 h 2679"/>
                <a:gd name="T155" fmla="*/ 2623 w 2623"/>
                <a:gd name="T156" fmla="*/ 2679 h 267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623" h="2679">
                  <a:moveTo>
                    <a:pt x="192" y="200"/>
                  </a:moveTo>
                  <a:lnTo>
                    <a:pt x="156" y="219"/>
                  </a:lnTo>
                  <a:lnTo>
                    <a:pt x="137" y="236"/>
                  </a:lnTo>
                  <a:lnTo>
                    <a:pt x="120" y="240"/>
                  </a:lnTo>
                  <a:lnTo>
                    <a:pt x="154" y="285"/>
                  </a:lnTo>
                  <a:lnTo>
                    <a:pt x="188" y="329"/>
                  </a:lnTo>
                  <a:lnTo>
                    <a:pt x="223" y="373"/>
                  </a:lnTo>
                  <a:lnTo>
                    <a:pt x="257" y="415"/>
                  </a:lnTo>
                  <a:lnTo>
                    <a:pt x="291" y="455"/>
                  </a:lnTo>
                  <a:lnTo>
                    <a:pt x="323" y="495"/>
                  </a:lnTo>
                  <a:lnTo>
                    <a:pt x="354" y="534"/>
                  </a:lnTo>
                  <a:lnTo>
                    <a:pt x="384" y="571"/>
                  </a:lnTo>
                  <a:lnTo>
                    <a:pt x="415" y="607"/>
                  </a:lnTo>
                  <a:lnTo>
                    <a:pt x="443" y="641"/>
                  </a:lnTo>
                  <a:lnTo>
                    <a:pt x="470" y="673"/>
                  </a:lnTo>
                  <a:lnTo>
                    <a:pt x="496" y="704"/>
                  </a:lnTo>
                  <a:lnTo>
                    <a:pt x="521" y="734"/>
                  </a:lnTo>
                  <a:lnTo>
                    <a:pt x="544" y="761"/>
                  </a:lnTo>
                  <a:lnTo>
                    <a:pt x="586" y="806"/>
                  </a:lnTo>
                  <a:lnTo>
                    <a:pt x="626" y="852"/>
                  </a:lnTo>
                  <a:lnTo>
                    <a:pt x="671" y="901"/>
                  </a:lnTo>
                  <a:lnTo>
                    <a:pt x="722" y="955"/>
                  </a:lnTo>
                  <a:lnTo>
                    <a:pt x="749" y="983"/>
                  </a:lnTo>
                  <a:lnTo>
                    <a:pt x="776" y="1012"/>
                  </a:lnTo>
                  <a:lnTo>
                    <a:pt x="806" y="1042"/>
                  </a:lnTo>
                  <a:lnTo>
                    <a:pt x="835" y="1072"/>
                  </a:lnTo>
                  <a:lnTo>
                    <a:pt x="865" y="1105"/>
                  </a:lnTo>
                  <a:lnTo>
                    <a:pt x="897" y="1137"/>
                  </a:lnTo>
                  <a:lnTo>
                    <a:pt x="930" y="1169"/>
                  </a:lnTo>
                  <a:lnTo>
                    <a:pt x="962" y="1202"/>
                  </a:lnTo>
                  <a:lnTo>
                    <a:pt x="996" y="1236"/>
                  </a:lnTo>
                  <a:lnTo>
                    <a:pt x="1030" y="1270"/>
                  </a:lnTo>
                  <a:lnTo>
                    <a:pt x="1002" y="1300"/>
                  </a:lnTo>
                  <a:lnTo>
                    <a:pt x="973" y="1331"/>
                  </a:lnTo>
                  <a:lnTo>
                    <a:pt x="947" y="1361"/>
                  </a:lnTo>
                  <a:lnTo>
                    <a:pt x="918" y="1392"/>
                  </a:lnTo>
                  <a:lnTo>
                    <a:pt x="892" y="1422"/>
                  </a:lnTo>
                  <a:lnTo>
                    <a:pt x="863" y="1454"/>
                  </a:lnTo>
                  <a:lnTo>
                    <a:pt x="837" y="1485"/>
                  </a:lnTo>
                  <a:lnTo>
                    <a:pt x="808" y="1515"/>
                  </a:lnTo>
                  <a:lnTo>
                    <a:pt x="781" y="1546"/>
                  </a:lnTo>
                  <a:lnTo>
                    <a:pt x="755" y="1578"/>
                  </a:lnTo>
                  <a:lnTo>
                    <a:pt x="728" y="1608"/>
                  </a:lnTo>
                  <a:lnTo>
                    <a:pt x="702" y="1639"/>
                  </a:lnTo>
                  <a:lnTo>
                    <a:pt x="675" y="1671"/>
                  </a:lnTo>
                  <a:lnTo>
                    <a:pt x="648" y="1702"/>
                  </a:lnTo>
                  <a:lnTo>
                    <a:pt x="624" y="1734"/>
                  </a:lnTo>
                  <a:lnTo>
                    <a:pt x="597" y="1764"/>
                  </a:lnTo>
                  <a:lnTo>
                    <a:pt x="563" y="1804"/>
                  </a:lnTo>
                  <a:lnTo>
                    <a:pt x="529" y="1842"/>
                  </a:lnTo>
                  <a:lnTo>
                    <a:pt x="493" y="1880"/>
                  </a:lnTo>
                  <a:lnTo>
                    <a:pt x="456" y="1920"/>
                  </a:lnTo>
                  <a:lnTo>
                    <a:pt x="418" y="1960"/>
                  </a:lnTo>
                  <a:lnTo>
                    <a:pt x="380" y="2000"/>
                  </a:lnTo>
                  <a:lnTo>
                    <a:pt x="340" y="2038"/>
                  </a:lnTo>
                  <a:lnTo>
                    <a:pt x="302" y="2078"/>
                  </a:lnTo>
                  <a:lnTo>
                    <a:pt x="264" y="2120"/>
                  </a:lnTo>
                  <a:lnTo>
                    <a:pt x="228" y="2160"/>
                  </a:lnTo>
                  <a:lnTo>
                    <a:pt x="192" y="2200"/>
                  </a:lnTo>
                  <a:lnTo>
                    <a:pt x="156" y="2241"/>
                  </a:lnTo>
                  <a:lnTo>
                    <a:pt x="124" y="2283"/>
                  </a:lnTo>
                  <a:lnTo>
                    <a:pt x="91" y="2325"/>
                  </a:lnTo>
                  <a:lnTo>
                    <a:pt x="63" y="2367"/>
                  </a:lnTo>
                  <a:lnTo>
                    <a:pt x="36" y="2409"/>
                  </a:lnTo>
                  <a:lnTo>
                    <a:pt x="6" y="2481"/>
                  </a:lnTo>
                  <a:lnTo>
                    <a:pt x="0" y="2546"/>
                  </a:lnTo>
                  <a:lnTo>
                    <a:pt x="15" y="2601"/>
                  </a:lnTo>
                  <a:lnTo>
                    <a:pt x="31" y="2623"/>
                  </a:lnTo>
                  <a:lnTo>
                    <a:pt x="50" y="2644"/>
                  </a:lnTo>
                  <a:lnTo>
                    <a:pt x="71" y="2660"/>
                  </a:lnTo>
                  <a:lnTo>
                    <a:pt x="97" y="2671"/>
                  </a:lnTo>
                  <a:lnTo>
                    <a:pt x="156" y="2679"/>
                  </a:lnTo>
                  <a:lnTo>
                    <a:pt x="223" y="2663"/>
                  </a:lnTo>
                  <a:lnTo>
                    <a:pt x="293" y="2625"/>
                  </a:lnTo>
                  <a:lnTo>
                    <a:pt x="358" y="2570"/>
                  </a:lnTo>
                  <a:lnTo>
                    <a:pt x="394" y="2534"/>
                  </a:lnTo>
                  <a:lnTo>
                    <a:pt x="430" y="2494"/>
                  </a:lnTo>
                  <a:lnTo>
                    <a:pt x="468" y="2452"/>
                  </a:lnTo>
                  <a:lnTo>
                    <a:pt x="506" y="2407"/>
                  </a:lnTo>
                  <a:lnTo>
                    <a:pt x="544" y="2359"/>
                  </a:lnTo>
                  <a:lnTo>
                    <a:pt x="582" y="2310"/>
                  </a:lnTo>
                  <a:lnTo>
                    <a:pt x="620" y="2260"/>
                  </a:lnTo>
                  <a:lnTo>
                    <a:pt x="656" y="2211"/>
                  </a:lnTo>
                  <a:lnTo>
                    <a:pt x="694" y="2162"/>
                  </a:lnTo>
                  <a:lnTo>
                    <a:pt x="728" y="2116"/>
                  </a:lnTo>
                  <a:lnTo>
                    <a:pt x="762" y="2070"/>
                  </a:lnTo>
                  <a:lnTo>
                    <a:pt x="793" y="2027"/>
                  </a:lnTo>
                  <a:lnTo>
                    <a:pt x="823" y="1989"/>
                  </a:lnTo>
                  <a:lnTo>
                    <a:pt x="852" y="1954"/>
                  </a:lnTo>
                  <a:lnTo>
                    <a:pt x="875" y="1924"/>
                  </a:lnTo>
                  <a:lnTo>
                    <a:pt x="909" y="1886"/>
                  </a:lnTo>
                  <a:lnTo>
                    <a:pt x="949" y="1837"/>
                  </a:lnTo>
                  <a:lnTo>
                    <a:pt x="973" y="1810"/>
                  </a:lnTo>
                  <a:lnTo>
                    <a:pt x="998" y="1779"/>
                  </a:lnTo>
                  <a:lnTo>
                    <a:pt x="1025" y="1749"/>
                  </a:lnTo>
                  <a:lnTo>
                    <a:pt x="1053" y="1717"/>
                  </a:lnTo>
                  <a:lnTo>
                    <a:pt x="1082" y="1683"/>
                  </a:lnTo>
                  <a:lnTo>
                    <a:pt x="1114" y="1646"/>
                  </a:lnTo>
                  <a:lnTo>
                    <a:pt x="1146" y="1610"/>
                  </a:lnTo>
                  <a:lnTo>
                    <a:pt x="1181" y="1570"/>
                  </a:lnTo>
                  <a:lnTo>
                    <a:pt x="1215" y="1530"/>
                  </a:lnTo>
                  <a:lnTo>
                    <a:pt x="1251" y="1489"/>
                  </a:lnTo>
                  <a:lnTo>
                    <a:pt x="1306" y="1542"/>
                  </a:lnTo>
                  <a:lnTo>
                    <a:pt x="1359" y="1595"/>
                  </a:lnTo>
                  <a:lnTo>
                    <a:pt x="1416" y="1648"/>
                  </a:lnTo>
                  <a:lnTo>
                    <a:pt x="1471" y="1702"/>
                  </a:lnTo>
                  <a:lnTo>
                    <a:pt x="1526" y="1755"/>
                  </a:lnTo>
                  <a:lnTo>
                    <a:pt x="1582" y="1808"/>
                  </a:lnTo>
                  <a:lnTo>
                    <a:pt x="1637" y="1861"/>
                  </a:lnTo>
                  <a:lnTo>
                    <a:pt x="1692" y="1913"/>
                  </a:lnTo>
                  <a:lnTo>
                    <a:pt x="1747" y="1964"/>
                  </a:lnTo>
                  <a:lnTo>
                    <a:pt x="1802" y="2013"/>
                  </a:lnTo>
                  <a:lnTo>
                    <a:pt x="1855" y="2063"/>
                  </a:lnTo>
                  <a:lnTo>
                    <a:pt x="1909" y="2112"/>
                  </a:lnTo>
                  <a:lnTo>
                    <a:pt x="1960" y="2158"/>
                  </a:lnTo>
                  <a:lnTo>
                    <a:pt x="2011" y="2203"/>
                  </a:lnTo>
                  <a:lnTo>
                    <a:pt x="2061" y="2247"/>
                  </a:lnTo>
                  <a:lnTo>
                    <a:pt x="2110" y="2291"/>
                  </a:lnTo>
                  <a:lnTo>
                    <a:pt x="2157" y="2331"/>
                  </a:lnTo>
                  <a:lnTo>
                    <a:pt x="2201" y="2369"/>
                  </a:lnTo>
                  <a:lnTo>
                    <a:pt x="2247" y="2407"/>
                  </a:lnTo>
                  <a:lnTo>
                    <a:pt x="2287" y="2441"/>
                  </a:lnTo>
                  <a:lnTo>
                    <a:pt x="2327" y="2473"/>
                  </a:lnTo>
                  <a:lnTo>
                    <a:pt x="2365" y="2502"/>
                  </a:lnTo>
                  <a:lnTo>
                    <a:pt x="2433" y="2555"/>
                  </a:lnTo>
                  <a:lnTo>
                    <a:pt x="2463" y="2576"/>
                  </a:lnTo>
                  <a:lnTo>
                    <a:pt x="2492" y="2595"/>
                  </a:lnTo>
                  <a:lnTo>
                    <a:pt x="2540" y="2622"/>
                  </a:lnTo>
                  <a:lnTo>
                    <a:pt x="2597" y="2635"/>
                  </a:lnTo>
                  <a:lnTo>
                    <a:pt x="2619" y="2589"/>
                  </a:lnTo>
                  <a:lnTo>
                    <a:pt x="2623" y="2538"/>
                  </a:lnTo>
                  <a:lnTo>
                    <a:pt x="2606" y="2483"/>
                  </a:lnTo>
                  <a:lnTo>
                    <a:pt x="2576" y="2424"/>
                  </a:lnTo>
                  <a:lnTo>
                    <a:pt x="2532" y="2363"/>
                  </a:lnTo>
                  <a:lnTo>
                    <a:pt x="2507" y="2335"/>
                  </a:lnTo>
                  <a:lnTo>
                    <a:pt x="2481" y="2304"/>
                  </a:lnTo>
                  <a:lnTo>
                    <a:pt x="2452" y="2276"/>
                  </a:lnTo>
                  <a:lnTo>
                    <a:pt x="2424" y="2249"/>
                  </a:lnTo>
                  <a:lnTo>
                    <a:pt x="2393" y="2220"/>
                  </a:lnTo>
                  <a:lnTo>
                    <a:pt x="2365" y="2196"/>
                  </a:lnTo>
                  <a:lnTo>
                    <a:pt x="2325" y="2160"/>
                  </a:lnTo>
                  <a:lnTo>
                    <a:pt x="2283" y="2122"/>
                  </a:lnTo>
                  <a:lnTo>
                    <a:pt x="2239" y="2076"/>
                  </a:lnTo>
                  <a:lnTo>
                    <a:pt x="2192" y="2028"/>
                  </a:lnTo>
                  <a:lnTo>
                    <a:pt x="2142" y="1977"/>
                  </a:lnTo>
                  <a:lnTo>
                    <a:pt x="2116" y="1951"/>
                  </a:lnTo>
                  <a:lnTo>
                    <a:pt x="2091" y="1922"/>
                  </a:lnTo>
                  <a:lnTo>
                    <a:pt x="2064" y="1894"/>
                  </a:lnTo>
                  <a:lnTo>
                    <a:pt x="2036" y="1863"/>
                  </a:lnTo>
                  <a:lnTo>
                    <a:pt x="2009" y="1833"/>
                  </a:lnTo>
                  <a:lnTo>
                    <a:pt x="1981" y="1802"/>
                  </a:lnTo>
                  <a:lnTo>
                    <a:pt x="1952" y="1772"/>
                  </a:lnTo>
                  <a:lnTo>
                    <a:pt x="1924" y="1740"/>
                  </a:lnTo>
                  <a:lnTo>
                    <a:pt x="1893" y="1707"/>
                  </a:lnTo>
                  <a:lnTo>
                    <a:pt x="1863" y="1673"/>
                  </a:lnTo>
                  <a:lnTo>
                    <a:pt x="1832" y="1639"/>
                  </a:lnTo>
                  <a:lnTo>
                    <a:pt x="1802" y="1605"/>
                  </a:lnTo>
                  <a:lnTo>
                    <a:pt x="1770" y="1570"/>
                  </a:lnTo>
                  <a:lnTo>
                    <a:pt x="1737" y="1536"/>
                  </a:lnTo>
                  <a:lnTo>
                    <a:pt x="1705" y="1500"/>
                  </a:lnTo>
                  <a:lnTo>
                    <a:pt x="1673" y="1464"/>
                  </a:lnTo>
                  <a:lnTo>
                    <a:pt x="1639" y="1428"/>
                  </a:lnTo>
                  <a:lnTo>
                    <a:pt x="1606" y="1392"/>
                  </a:lnTo>
                  <a:lnTo>
                    <a:pt x="1572" y="1356"/>
                  </a:lnTo>
                  <a:lnTo>
                    <a:pt x="1538" y="1319"/>
                  </a:lnTo>
                  <a:lnTo>
                    <a:pt x="1502" y="1281"/>
                  </a:lnTo>
                  <a:lnTo>
                    <a:pt x="1468" y="1245"/>
                  </a:lnTo>
                  <a:lnTo>
                    <a:pt x="1511" y="1196"/>
                  </a:lnTo>
                  <a:lnTo>
                    <a:pt x="1555" y="1147"/>
                  </a:lnTo>
                  <a:lnTo>
                    <a:pt x="1599" y="1095"/>
                  </a:lnTo>
                  <a:lnTo>
                    <a:pt x="1644" y="1046"/>
                  </a:lnTo>
                  <a:lnTo>
                    <a:pt x="1690" y="994"/>
                  </a:lnTo>
                  <a:lnTo>
                    <a:pt x="1736" y="945"/>
                  </a:lnTo>
                  <a:lnTo>
                    <a:pt x="1779" y="896"/>
                  </a:lnTo>
                  <a:lnTo>
                    <a:pt x="1825" y="844"/>
                  </a:lnTo>
                  <a:lnTo>
                    <a:pt x="1869" y="795"/>
                  </a:lnTo>
                  <a:lnTo>
                    <a:pt x="1912" y="747"/>
                  </a:lnTo>
                  <a:lnTo>
                    <a:pt x="1956" y="698"/>
                  </a:lnTo>
                  <a:lnTo>
                    <a:pt x="2000" y="650"/>
                  </a:lnTo>
                  <a:lnTo>
                    <a:pt x="2042" y="605"/>
                  </a:lnTo>
                  <a:lnTo>
                    <a:pt x="2083" y="559"/>
                  </a:lnTo>
                  <a:lnTo>
                    <a:pt x="2125" y="514"/>
                  </a:lnTo>
                  <a:lnTo>
                    <a:pt x="2165" y="472"/>
                  </a:lnTo>
                  <a:lnTo>
                    <a:pt x="2203" y="428"/>
                  </a:lnTo>
                  <a:lnTo>
                    <a:pt x="2241" y="390"/>
                  </a:lnTo>
                  <a:lnTo>
                    <a:pt x="2275" y="350"/>
                  </a:lnTo>
                  <a:lnTo>
                    <a:pt x="2311" y="314"/>
                  </a:lnTo>
                  <a:lnTo>
                    <a:pt x="2344" y="278"/>
                  </a:lnTo>
                  <a:lnTo>
                    <a:pt x="2376" y="246"/>
                  </a:lnTo>
                  <a:lnTo>
                    <a:pt x="2405" y="215"/>
                  </a:lnTo>
                  <a:lnTo>
                    <a:pt x="2433" y="185"/>
                  </a:lnTo>
                  <a:lnTo>
                    <a:pt x="2483" y="135"/>
                  </a:lnTo>
                  <a:lnTo>
                    <a:pt x="2524" y="95"/>
                  </a:lnTo>
                  <a:lnTo>
                    <a:pt x="2578" y="50"/>
                  </a:lnTo>
                  <a:lnTo>
                    <a:pt x="2543" y="0"/>
                  </a:lnTo>
                  <a:lnTo>
                    <a:pt x="2500" y="27"/>
                  </a:lnTo>
                  <a:lnTo>
                    <a:pt x="2456" y="55"/>
                  </a:lnTo>
                  <a:lnTo>
                    <a:pt x="2414" y="82"/>
                  </a:lnTo>
                  <a:lnTo>
                    <a:pt x="2370" y="111"/>
                  </a:lnTo>
                  <a:lnTo>
                    <a:pt x="2327" y="139"/>
                  </a:lnTo>
                  <a:lnTo>
                    <a:pt x="2285" y="169"/>
                  </a:lnTo>
                  <a:lnTo>
                    <a:pt x="2243" y="198"/>
                  </a:lnTo>
                  <a:lnTo>
                    <a:pt x="2199" y="228"/>
                  </a:lnTo>
                  <a:lnTo>
                    <a:pt x="2159" y="259"/>
                  </a:lnTo>
                  <a:lnTo>
                    <a:pt x="2118" y="289"/>
                  </a:lnTo>
                  <a:lnTo>
                    <a:pt x="2076" y="320"/>
                  </a:lnTo>
                  <a:lnTo>
                    <a:pt x="2034" y="350"/>
                  </a:lnTo>
                  <a:lnTo>
                    <a:pt x="1992" y="382"/>
                  </a:lnTo>
                  <a:lnTo>
                    <a:pt x="1952" y="413"/>
                  </a:lnTo>
                  <a:lnTo>
                    <a:pt x="1912" y="445"/>
                  </a:lnTo>
                  <a:lnTo>
                    <a:pt x="1872" y="477"/>
                  </a:lnTo>
                  <a:lnTo>
                    <a:pt x="1832" y="512"/>
                  </a:lnTo>
                  <a:lnTo>
                    <a:pt x="1793" y="544"/>
                  </a:lnTo>
                  <a:lnTo>
                    <a:pt x="1753" y="578"/>
                  </a:lnTo>
                  <a:lnTo>
                    <a:pt x="1713" y="610"/>
                  </a:lnTo>
                  <a:lnTo>
                    <a:pt x="1675" y="645"/>
                  </a:lnTo>
                  <a:lnTo>
                    <a:pt x="1635" y="679"/>
                  </a:lnTo>
                  <a:lnTo>
                    <a:pt x="1597" y="713"/>
                  </a:lnTo>
                  <a:lnTo>
                    <a:pt x="1559" y="747"/>
                  </a:lnTo>
                  <a:lnTo>
                    <a:pt x="1521" y="782"/>
                  </a:lnTo>
                  <a:lnTo>
                    <a:pt x="1483" y="818"/>
                  </a:lnTo>
                  <a:lnTo>
                    <a:pt x="1445" y="854"/>
                  </a:lnTo>
                  <a:lnTo>
                    <a:pt x="1407" y="888"/>
                  </a:lnTo>
                  <a:lnTo>
                    <a:pt x="1371" y="924"/>
                  </a:lnTo>
                  <a:lnTo>
                    <a:pt x="1333" y="960"/>
                  </a:lnTo>
                  <a:lnTo>
                    <a:pt x="1296" y="996"/>
                  </a:lnTo>
                  <a:lnTo>
                    <a:pt x="1258" y="1032"/>
                  </a:lnTo>
                  <a:lnTo>
                    <a:pt x="1228" y="1002"/>
                  </a:lnTo>
                  <a:lnTo>
                    <a:pt x="1198" y="972"/>
                  </a:lnTo>
                  <a:lnTo>
                    <a:pt x="1165" y="943"/>
                  </a:lnTo>
                  <a:lnTo>
                    <a:pt x="1135" y="911"/>
                  </a:lnTo>
                  <a:lnTo>
                    <a:pt x="1103" y="882"/>
                  </a:lnTo>
                  <a:lnTo>
                    <a:pt x="1070" y="852"/>
                  </a:lnTo>
                  <a:lnTo>
                    <a:pt x="1040" y="823"/>
                  </a:lnTo>
                  <a:lnTo>
                    <a:pt x="1008" y="793"/>
                  </a:lnTo>
                  <a:lnTo>
                    <a:pt x="975" y="764"/>
                  </a:lnTo>
                  <a:lnTo>
                    <a:pt x="941" y="734"/>
                  </a:lnTo>
                  <a:lnTo>
                    <a:pt x="909" y="706"/>
                  </a:lnTo>
                  <a:lnTo>
                    <a:pt x="876" y="677"/>
                  </a:lnTo>
                  <a:lnTo>
                    <a:pt x="842" y="650"/>
                  </a:lnTo>
                  <a:lnTo>
                    <a:pt x="810" y="622"/>
                  </a:lnTo>
                  <a:lnTo>
                    <a:pt x="778" y="595"/>
                  </a:lnTo>
                  <a:lnTo>
                    <a:pt x="743" y="567"/>
                  </a:lnTo>
                  <a:lnTo>
                    <a:pt x="675" y="514"/>
                  </a:lnTo>
                  <a:lnTo>
                    <a:pt x="608" y="464"/>
                  </a:lnTo>
                  <a:lnTo>
                    <a:pt x="574" y="438"/>
                  </a:lnTo>
                  <a:lnTo>
                    <a:pt x="540" y="413"/>
                  </a:lnTo>
                  <a:lnTo>
                    <a:pt x="506" y="390"/>
                  </a:lnTo>
                  <a:lnTo>
                    <a:pt x="472" y="367"/>
                  </a:lnTo>
                  <a:lnTo>
                    <a:pt x="435" y="344"/>
                  </a:lnTo>
                  <a:lnTo>
                    <a:pt x="401" y="322"/>
                  </a:lnTo>
                  <a:lnTo>
                    <a:pt x="367" y="299"/>
                  </a:lnTo>
                  <a:lnTo>
                    <a:pt x="333" y="278"/>
                  </a:lnTo>
                  <a:lnTo>
                    <a:pt x="297" y="257"/>
                  </a:lnTo>
                  <a:lnTo>
                    <a:pt x="263" y="238"/>
                  </a:lnTo>
                  <a:lnTo>
                    <a:pt x="228" y="219"/>
                  </a:lnTo>
                  <a:lnTo>
                    <a:pt x="192" y="20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27654" name="TextBox 9"/>
          <p:cNvSpPr txBox="1">
            <a:spLocks noChangeArrowheads="1"/>
          </p:cNvSpPr>
          <p:nvPr/>
        </p:nvSpPr>
        <p:spPr bwMode="auto">
          <a:xfrm>
            <a:off x="8280400" y="5602288"/>
            <a:ext cx="8255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atin typeface="Arial Rounded MT Bold" pitchFamily="34" charset="0"/>
              </a:rPr>
              <a:t>J-8</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830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9830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9830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98307">
                                            <p:txEl>
                                              <p:pRg st="3" end="3"/>
                                            </p:txEl>
                                          </p:spTgt>
                                        </p:tgtEl>
                                        <p:attrNameLst>
                                          <p:attrName>style.visibility</p:attrName>
                                        </p:attrNameLst>
                                      </p:cBhvr>
                                      <p:to>
                                        <p:strVal val="visible"/>
                                      </p:to>
                                    </p:set>
                                  </p:childTnLst>
                                </p:cTn>
                              </p:par>
                            </p:childTnLst>
                          </p:cTn>
                        </p:par>
                        <p:par>
                          <p:cTn id="19" fill="hold" nodeType="afterGroup">
                            <p:stCondLst>
                              <p:cond delay="500"/>
                            </p:stCondLst>
                            <p:childTnLst>
                              <p:par>
                                <p:cTn id="20" presetID="9" presetClass="entr" presetSubtype="0" fill="hold" nodeType="afterEffect">
                                  <p:stCondLst>
                                    <p:cond delay="1000"/>
                                  </p:stCondLst>
                                  <p:childTnLst>
                                    <p:set>
                                      <p:cBhvr>
                                        <p:cTn id="21" dur="1" fill="hold">
                                          <p:stCondLst>
                                            <p:cond delay="0"/>
                                          </p:stCondLst>
                                        </p:cTn>
                                        <p:tgtEl>
                                          <p:spTgt spid="2"/>
                                        </p:tgtEl>
                                        <p:attrNameLst>
                                          <p:attrName>style.visibility</p:attrName>
                                        </p:attrNameLst>
                                      </p:cBhvr>
                                      <p:to>
                                        <p:strVal val="visible"/>
                                      </p:to>
                                    </p:set>
                                    <p:animEffect transition="in" filter="dissolve">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07" grpId="0" build="p" bldLvl="2"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endParaRPr lang="en-US" smtClean="0"/>
          </a:p>
        </p:txBody>
      </p:sp>
      <p:sp>
        <p:nvSpPr>
          <p:cNvPr id="28675" name="Rectangle 3"/>
          <p:cNvSpPr>
            <a:spLocks noGrp="1" noChangeArrowheads="1"/>
          </p:cNvSpPr>
          <p:nvPr>
            <p:ph type="body" idx="1"/>
          </p:nvPr>
        </p:nvSpPr>
        <p:spPr/>
        <p:txBody>
          <a:bodyPr/>
          <a:lstStyle/>
          <a:p>
            <a:endParaRPr lang="en-US" smtClean="0"/>
          </a:p>
        </p:txBody>
      </p:sp>
      <p:pic>
        <p:nvPicPr>
          <p:cNvPr id="286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271000" cy="620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nvGrpSpPr>
          <p:cNvPr id="2" name="Group 5"/>
          <p:cNvGrpSpPr>
            <a:grpSpLocks/>
          </p:cNvGrpSpPr>
          <p:nvPr/>
        </p:nvGrpSpPr>
        <p:grpSpPr bwMode="auto">
          <a:xfrm>
            <a:off x="2517775" y="1522413"/>
            <a:ext cx="3797300" cy="3155950"/>
            <a:chOff x="3020" y="1881"/>
            <a:chExt cx="2392" cy="1988"/>
          </a:xfrm>
        </p:grpSpPr>
        <p:sp>
          <p:nvSpPr>
            <p:cNvPr id="28679" name="Freeform 6"/>
            <p:cNvSpPr>
              <a:spLocks/>
            </p:cNvSpPr>
            <p:nvPr/>
          </p:nvSpPr>
          <p:spPr bwMode="auto">
            <a:xfrm>
              <a:off x="3020" y="1881"/>
              <a:ext cx="2392" cy="1988"/>
            </a:xfrm>
            <a:custGeom>
              <a:avLst/>
              <a:gdLst>
                <a:gd name="T0" fmla="*/ 1408 w 4784"/>
                <a:gd name="T1" fmla="*/ 248 h 3977"/>
                <a:gd name="T2" fmla="*/ 1081 w 4784"/>
                <a:gd name="T3" fmla="*/ 430 h 3977"/>
                <a:gd name="T4" fmla="*/ 813 w 4784"/>
                <a:gd name="T5" fmla="*/ 630 h 3977"/>
                <a:gd name="T6" fmla="*/ 601 w 4784"/>
                <a:gd name="T7" fmla="*/ 846 h 3977"/>
                <a:gd name="T8" fmla="*/ 439 w 4784"/>
                <a:gd name="T9" fmla="*/ 1073 h 3977"/>
                <a:gd name="T10" fmla="*/ 251 w 4784"/>
                <a:gd name="T11" fmla="*/ 1673 h 3977"/>
                <a:gd name="T12" fmla="*/ 352 w 4784"/>
                <a:gd name="T13" fmla="*/ 2318 h 3977"/>
                <a:gd name="T14" fmla="*/ 525 w 4784"/>
                <a:gd name="T15" fmla="*/ 2660 h 3977"/>
                <a:gd name="T16" fmla="*/ 682 w 4784"/>
                <a:gd name="T17" fmla="*/ 2871 h 3977"/>
                <a:gd name="T18" fmla="*/ 872 w 4784"/>
                <a:gd name="T19" fmla="*/ 3066 h 3977"/>
                <a:gd name="T20" fmla="*/ 1087 w 4784"/>
                <a:gd name="T21" fmla="*/ 3241 h 3977"/>
                <a:gd name="T22" fmla="*/ 1329 w 4784"/>
                <a:gd name="T23" fmla="*/ 3395 h 3977"/>
                <a:gd name="T24" fmla="*/ 1593 w 4784"/>
                <a:gd name="T25" fmla="*/ 3521 h 3977"/>
                <a:gd name="T26" fmla="*/ 2127 w 4784"/>
                <a:gd name="T27" fmla="*/ 3675 h 3977"/>
                <a:gd name="T28" fmla="*/ 3319 w 4784"/>
                <a:gd name="T29" fmla="*/ 3604 h 3977"/>
                <a:gd name="T30" fmla="*/ 3729 w 4784"/>
                <a:gd name="T31" fmla="*/ 3435 h 3977"/>
                <a:gd name="T32" fmla="*/ 3991 w 4784"/>
                <a:gd name="T33" fmla="*/ 3260 h 3977"/>
                <a:gd name="T34" fmla="*/ 4199 w 4784"/>
                <a:gd name="T35" fmla="*/ 3053 h 3977"/>
                <a:gd name="T36" fmla="*/ 4423 w 4784"/>
                <a:gd name="T37" fmla="*/ 2677 h 3977"/>
                <a:gd name="T38" fmla="*/ 4484 w 4784"/>
                <a:gd name="T39" fmla="*/ 1745 h 3977"/>
                <a:gd name="T40" fmla="*/ 4297 w 4784"/>
                <a:gd name="T41" fmla="*/ 1280 h 3977"/>
                <a:gd name="T42" fmla="*/ 4153 w 4784"/>
                <a:gd name="T43" fmla="*/ 1059 h 3977"/>
                <a:gd name="T44" fmla="*/ 3972 w 4784"/>
                <a:gd name="T45" fmla="*/ 852 h 3977"/>
                <a:gd name="T46" fmla="*/ 3758 w 4784"/>
                <a:gd name="T47" fmla="*/ 662 h 3977"/>
                <a:gd name="T48" fmla="*/ 3511 w 4784"/>
                <a:gd name="T49" fmla="*/ 493 h 3977"/>
                <a:gd name="T50" fmla="*/ 3227 w 4784"/>
                <a:gd name="T51" fmla="*/ 348 h 3977"/>
                <a:gd name="T52" fmla="*/ 2800 w 4784"/>
                <a:gd name="T53" fmla="*/ 200 h 3977"/>
                <a:gd name="T54" fmla="*/ 1771 w 4784"/>
                <a:gd name="T55" fmla="*/ 90 h 3977"/>
                <a:gd name="T56" fmla="*/ 3026 w 4784"/>
                <a:gd name="T57" fmla="*/ 92 h 3977"/>
                <a:gd name="T58" fmla="*/ 3533 w 4784"/>
                <a:gd name="T59" fmla="*/ 270 h 3977"/>
                <a:gd name="T60" fmla="*/ 3824 w 4784"/>
                <a:gd name="T61" fmla="*/ 434 h 3977"/>
                <a:gd name="T62" fmla="*/ 4079 w 4784"/>
                <a:gd name="T63" fmla="*/ 624 h 3977"/>
                <a:gd name="T64" fmla="*/ 4294 w 4784"/>
                <a:gd name="T65" fmla="*/ 841 h 3977"/>
                <a:gd name="T66" fmla="*/ 4470 w 4784"/>
                <a:gd name="T67" fmla="*/ 1078 h 3977"/>
                <a:gd name="T68" fmla="*/ 4662 w 4784"/>
                <a:gd name="T69" fmla="*/ 1460 h 3977"/>
                <a:gd name="T70" fmla="*/ 4755 w 4784"/>
                <a:gd name="T71" fmla="*/ 2449 h 3977"/>
                <a:gd name="T72" fmla="*/ 4619 w 4784"/>
                <a:gd name="T73" fmla="*/ 2878 h 3977"/>
                <a:gd name="T74" fmla="*/ 4482 w 4784"/>
                <a:gd name="T75" fmla="*/ 3116 h 3977"/>
                <a:gd name="T76" fmla="*/ 4303 w 4784"/>
                <a:gd name="T77" fmla="*/ 3335 h 3977"/>
                <a:gd name="T78" fmla="*/ 4083 w 4784"/>
                <a:gd name="T79" fmla="*/ 3528 h 3977"/>
                <a:gd name="T80" fmla="*/ 3818 w 4784"/>
                <a:gd name="T81" fmla="*/ 3696 h 3977"/>
                <a:gd name="T82" fmla="*/ 3512 w 4784"/>
                <a:gd name="T83" fmla="*/ 3829 h 3977"/>
                <a:gd name="T84" fmla="*/ 2933 w 4784"/>
                <a:gd name="T85" fmla="*/ 3960 h 3977"/>
                <a:gd name="T86" fmla="*/ 1743 w 4784"/>
                <a:gd name="T87" fmla="*/ 3850 h 3977"/>
                <a:gd name="T88" fmla="*/ 1317 w 4784"/>
                <a:gd name="T89" fmla="*/ 3673 h 3977"/>
                <a:gd name="T90" fmla="*/ 1057 w 4784"/>
                <a:gd name="T91" fmla="*/ 3523 h 3977"/>
                <a:gd name="T92" fmla="*/ 819 w 4784"/>
                <a:gd name="T93" fmla="*/ 3350 h 3977"/>
                <a:gd name="T94" fmla="*/ 606 w 4784"/>
                <a:gd name="T95" fmla="*/ 3156 h 3977"/>
                <a:gd name="T96" fmla="*/ 422 w 4784"/>
                <a:gd name="T97" fmla="*/ 2945 h 3977"/>
                <a:gd name="T98" fmla="*/ 268 w 4784"/>
                <a:gd name="T99" fmla="*/ 2722 h 3977"/>
                <a:gd name="T100" fmla="*/ 97 w 4784"/>
                <a:gd name="T101" fmla="*/ 2367 h 3977"/>
                <a:gd name="T102" fmla="*/ 34 w 4784"/>
                <a:gd name="T103" fmla="*/ 1470 h 3977"/>
                <a:gd name="T104" fmla="*/ 194 w 4784"/>
                <a:gd name="T105" fmla="*/ 1078 h 3977"/>
                <a:gd name="T106" fmla="*/ 355 w 4784"/>
                <a:gd name="T107" fmla="*/ 858 h 3977"/>
                <a:gd name="T108" fmla="*/ 566 w 4784"/>
                <a:gd name="T109" fmla="*/ 652 h 3977"/>
                <a:gd name="T110" fmla="*/ 831 w 4784"/>
                <a:gd name="T111" fmla="*/ 464 h 3977"/>
                <a:gd name="T112" fmla="*/ 1119 w 4784"/>
                <a:gd name="T113" fmla="*/ 310 h 3977"/>
                <a:gd name="T114" fmla="*/ 1545 w 4784"/>
                <a:gd name="T115" fmla="*/ 147 h 397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784"/>
                <a:gd name="T175" fmla="*/ 0 h 3977"/>
                <a:gd name="T176" fmla="*/ 4784 w 4784"/>
                <a:gd name="T177" fmla="*/ 3977 h 397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784" h="3977">
                  <a:moveTo>
                    <a:pt x="1726" y="115"/>
                  </a:moveTo>
                  <a:lnTo>
                    <a:pt x="1659" y="139"/>
                  </a:lnTo>
                  <a:lnTo>
                    <a:pt x="1595" y="166"/>
                  </a:lnTo>
                  <a:lnTo>
                    <a:pt x="1530" y="192"/>
                  </a:lnTo>
                  <a:lnTo>
                    <a:pt x="1467" y="219"/>
                  </a:lnTo>
                  <a:lnTo>
                    <a:pt x="1408" y="248"/>
                  </a:lnTo>
                  <a:lnTo>
                    <a:pt x="1349" y="276"/>
                  </a:lnTo>
                  <a:lnTo>
                    <a:pt x="1292" y="306"/>
                  </a:lnTo>
                  <a:lnTo>
                    <a:pt x="1237" y="337"/>
                  </a:lnTo>
                  <a:lnTo>
                    <a:pt x="1184" y="367"/>
                  </a:lnTo>
                  <a:lnTo>
                    <a:pt x="1133" y="398"/>
                  </a:lnTo>
                  <a:lnTo>
                    <a:pt x="1081" y="430"/>
                  </a:lnTo>
                  <a:lnTo>
                    <a:pt x="1034" y="462"/>
                  </a:lnTo>
                  <a:lnTo>
                    <a:pt x="986" y="495"/>
                  </a:lnTo>
                  <a:lnTo>
                    <a:pt x="941" y="527"/>
                  </a:lnTo>
                  <a:lnTo>
                    <a:pt x="897" y="561"/>
                  </a:lnTo>
                  <a:lnTo>
                    <a:pt x="853" y="595"/>
                  </a:lnTo>
                  <a:lnTo>
                    <a:pt x="813" y="630"/>
                  </a:lnTo>
                  <a:lnTo>
                    <a:pt x="774" y="664"/>
                  </a:lnTo>
                  <a:lnTo>
                    <a:pt x="737" y="700"/>
                  </a:lnTo>
                  <a:lnTo>
                    <a:pt x="699" y="736"/>
                  </a:lnTo>
                  <a:lnTo>
                    <a:pt x="665" y="772"/>
                  </a:lnTo>
                  <a:lnTo>
                    <a:pt x="633" y="808"/>
                  </a:lnTo>
                  <a:lnTo>
                    <a:pt x="601" y="846"/>
                  </a:lnTo>
                  <a:lnTo>
                    <a:pt x="570" y="882"/>
                  </a:lnTo>
                  <a:lnTo>
                    <a:pt x="542" y="920"/>
                  </a:lnTo>
                  <a:lnTo>
                    <a:pt x="513" y="958"/>
                  </a:lnTo>
                  <a:lnTo>
                    <a:pt x="487" y="996"/>
                  </a:lnTo>
                  <a:lnTo>
                    <a:pt x="464" y="1035"/>
                  </a:lnTo>
                  <a:lnTo>
                    <a:pt x="439" y="1073"/>
                  </a:lnTo>
                  <a:lnTo>
                    <a:pt x="418" y="1112"/>
                  </a:lnTo>
                  <a:lnTo>
                    <a:pt x="378" y="1190"/>
                  </a:lnTo>
                  <a:lnTo>
                    <a:pt x="344" y="1270"/>
                  </a:lnTo>
                  <a:lnTo>
                    <a:pt x="316" y="1350"/>
                  </a:lnTo>
                  <a:lnTo>
                    <a:pt x="274" y="1512"/>
                  </a:lnTo>
                  <a:lnTo>
                    <a:pt x="251" y="1673"/>
                  </a:lnTo>
                  <a:lnTo>
                    <a:pt x="249" y="1837"/>
                  </a:lnTo>
                  <a:lnTo>
                    <a:pt x="266" y="2000"/>
                  </a:lnTo>
                  <a:lnTo>
                    <a:pt x="281" y="2080"/>
                  </a:lnTo>
                  <a:lnTo>
                    <a:pt x="300" y="2160"/>
                  </a:lnTo>
                  <a:lnTo>
                    <a:pt x="323" y="2240"/>
                  </a:lnTo>
                  <a:lnTo>
                    <a:pt x="352" y="2318"/>
                  </a:lnTo>
                  <a:lnTo>
                    <a:pt x="384" y="2395"/>
                  </a:lnTo>
                  <a:lnTo>
                    <a:pt x="418" y="2473"/>
                  </a:lnTo>
                  <a:lnTo>
                    <a:pt x="458" y="2548"/>
                  </a:lnTo>
                  <a:lnTo>
                    <a:pt x="481" y="2586"/>
                  </a:lnTo>
                  <a:lnTo>
                    <a:pt x="502" y="2624"/>
                  </a:lnTo>
                  <a:lnTo>
                    <a:pt x="525" y="2660"/>
                  </a:lnTo>
                  <a:lnTo>
                    <a:pt x="549" y="2696"/>
                  </a:lnTo>
                  <a:lnTo>
                    <a:pt x="574" y="2732"/>
                  </a:lnTo>
                  <a:lnTo>
                    <a:pt x="601" y="2766"/>
                  </a:lnTo>
                  <a:lnTo>
                    <a:pt x="627" y="2802"/>
                  </a:lnTo>
                  <a:lnTo>
                    <a:pt x="654" y="2836"/>
                  </a:lnTo>
                  <a:lnTo>
                    <a:pt x="682" y="2871"/>
                  </a:lnTo>
                  <a:lnTo>
                    <a:pt x="713" y="2905"/>
                  </a:lnTo>
                  <a:lnTo>
                    <a:pt x="743" y="2937"/>
                  </a:lnTo>
                  <a:lnTo>
                    <a:pt x="774" y="2971"/>
                  </a:lnTo>
                  <a:lnTo>
                    <a:pt x="806" y="3004"/>
                  </a:lnTo>
                  <a:lnTo>
                    <a:pt x="838" y="3034"/>
                  </a:lnTo>
                  <a:lnTo>
                    <a:pt x="872" y="3066"/>
                  </a:lnTo>
                  <a:lnTo>
                    <a:pt x="905" y="3097"/>
                  </a:lnTo>
                  <a:lnTo>
                    <a:pt x="941" y="3127"/>
                  </a:lnTo>
                  <a:lnTo>
                    <a:pt x="977" y="3158"/>
                  </a:lnTo>
                  <a:lnTo>
                    <a:pt x="1013" y="3186"/>
                  </a:lnTo>
                  <a:lnTo>
                    <a:pt x="1049" y="3215"/>
                  </a:lnTo>
                  <a:lnTo>
                    <a:pt x="1087" y="3241"/>
                  </a:lnTo>
                  <a:lnTo>
                    <a:pt x="1125" y="3268"/>
                  </a:lnTo>
                  <a:lnTo>
                    <a:pt x="1165" y="3296"/>
                  </a:lnTo>
                  <a:lnTo>
                    <a:pt x="1205" y="3321"/>
                  </a:lnTo>
                  <a:lnTo>
                    <a:pt x="1245" y="3346"/>
                  </a:lnTo>
                  <a:lnTo>
                    <a:pt x="1287" y="3371"/>
                  </a:lnTo>
                  <a:lnTo>
                    <a:pt x="1329" y="3395"/>
                  </a:lnTo>
                  <a:lnTo>
                    <a:pt x="1370" y="3418"/>
                  </a:lnTo>
                  <a:lnTo>
                    <a:pt x="1414" y="3439"/>
                  </a:lnTo>
                  <a:lnTo>
                    <a:pt x="1458" y="3462"/>
                  </a:lnTo>
                  <a:lnTo>
                    <a:pt x="1503" y="3481"/>
                  </a:lnTo>
                  <a:lnTo>
                    <a:pt x="1547" y="3502"/>
                  </a:lnTo>
                  <a:lnTo>
                    <a:pt x="1593" y="3521"/>
                  </a:lnTo>
                  <a:lnTo>
                    <a:pt x="1638" y="3540"/>
                  </a:lnTo>
                  <a:lnTo>
                    <a:pt x="1733" y="3574"/>
                  </a:lnTo>
                  <a:lnTo>
                    <a:pt x="1828" y="3604"/>
                  </a:lnTo>
                  <a:lnTo>
                    <a:pt x="1925" y="3631"/>
                  </a:lnTo>
                  <a:lnTo>
                    <a:pt x="2026" y="3654"/>
                  </a:lnTo>
                  <a:lnTo>
                    <a:pt x="2127" y="3675"/>
                  </a:lnTo>
                  <a:lnTo>
                    <a:pt x="2231" y="3690"/>
                  </a:lnTo>
                  <a:lnTo>
                    <a:pt x="2442" y="3709"/>
                  </a:lnTo>
                  <a:lnTo>
                    <a:pt x="2659" y="3709"/>
                  </a:lnTo>
                  <a:lnTo>
                    <a:pt x="3106" y="3658"/>
                  </a:lnTo>
                  <a:lnTo>
                    <a:pt x="3214" y="3633"/>
                  </a:lnTo>
                  <a:lnTo>
                    <a:pt x="3319" y="3604"/>
                  </a:lnTo>
                  <a:lnTo>
                    <a:pt x="3417" y="3574"/>
                  </a:lnTo>
                  <a:lnTo>
                    <a:pt x="3512" y="3538"/>
                  </a:lnTo>
                  <a:lnTo>
                    <a:pt x="3602" y="3500"/>
                  </a:lnTo>
                  <a:lnTo>
                    <a:pt x="3645" y="3479"/>
                  </a:lnTo>
                  <a:lnTo>
                    <a:pt x="3687" y="3458"/>
                  </a:lnTo>
                  <a:lnTo>
                    <a:pt x="3729" y="3435"/>
                  </a:lnTo>
                  <a:lnTo>
                    <a:pt x="3769" y="3412"/>
                  </a:lnTo>
                  <a:lnTo>
                    <a:pt x="3809" y="3390"/>
                  </a:lnTo>
                  <a:lnTo>
                    <a:pt x="3849" y="3365"/>
                  </a:lnTo>
                  <a:lnTo>
                    <a:pt x="3885" y="3340"/>
                  </a:lnTo>
                  <a:lnTo>
                    <a:pt x="3921" y="3314"/>
                  </a:lnTo>
                  <a:lnTo>
                    <a:pt x="3991" y="3260"/>
                  </a:lnTo>
                  <a:lnTo>
                    <a:pt x="4056" y="3203"/>
                  </a:lnTo>
                  <a:lnTo>
                    <a:pt x="4086" y="3175"/>
                  </a:lnTo>
                  <a:lnTo>
                    <a:pt x="4115" y="3146"/>
                  </a:lnTo>
                  <a:lnTo>
                    <a:pt x="4145" y="3116"/>
                  </a:lnTo>
                  <a:lnTo>
                    <a:pt x="4172" y="3084"/>
                  </a:lnTo>
                  <a:lnTo>
                    <a:pt x="4199" y="3053"/>
                  </a:lnTo>
                  <a:lnTo>
                    <a:pt x="4225" y="3021"/>
                  </a:lnTo>
                  <a:lnTo>
                    <a:pt x="4273" y="2956"/>
                  </a:lnTo>
                  <a:lnTo>
                    <a:pt x="4316" y="2890"/>
                  </a:lnTo>
                  <a:lnTo>
                    <a:pt x="4356" y="2819"/>
                  </a:lnTo>
                  <a:lnTo>
                    <a:pt x="4392" y="2749"/>
                  </a:lnTo>
                  <a:lnTo>
                    <a:pt x="4423" y="2677"/>
                  </a:lnTo>
                  <a:lnTo>
                    <a:pt x="4451" y="2605"/>
                  </a:lnTo>
                  <a:lnTo>
                    <a:pt x="4520" y="2300"/>
                  </a:lnTo>
                  <a:lnTo>
                    <a:pt x="4529" y="2143"/>
                  </a:lnTo>
                  <a:lnTo>
                    <a:pt x="4524" y="1985"/>
                  </a:lnTo>
                  <a:lnTo>
                    <a:pt x="4501" y="1825"/>
                  </a:lnTo>
                  <a:lnTo>
                    <a:pt x="4484" y="1745"/>
                  </a:lnTo>
                  <a:lnTo>
                    <a:pt x="4463" y="1666"/>
                  </a:lnTo>
                  <a:lnTo>
                    <a:pt x="4438" y="1588"/>
                  </a:lnTo>
                  <a:lnTo>
                    <a:pt x="4410" y="1510"/>
                  </a:lnTo>
                  <a:lnTo>
                    <a:pt x="4375" y="1432"/>
                  </a:lnTo>
                  <a:lnTo>
                    <a:pt x="4339" y="1356"/>
                  </a:lnTo>
                  <a:lnTo>
                    <a:pt x="4297" y="1280"/>
                  </a:lnTo>
                  <a:lnTo>
                    <a:pt x="4277" y="1242"/>
                  </a:lnTo>
                  <a:lnTo>
                    <a:pt x="4254" y="1204"/>
                  </a:lnTo>
                  <a:lnTo>
                    <a:pt x="4231" y="1168"/>
                  </a:lnTo>
                  <a:lnTo>
                    <a:pt x="4206" y="1131"/>
                  </a:lnTo>
                  <a:lnTo>
                    <a:pt x="4180" y="1095"/>
                  </a:lnTo>
                  <a:lnTo>
                    <a:pt x="4153" y="1059"/>
                  </a:lnTo>
                  <a:lnTo>
                    <a:pt x="4124" y="1023"/>
                  </a:lnTo>
                  <a:lnTo>
                    <a:pt x="4096" y="989"/>
                  </a:lnTo>
                  <a:lnTo>
                    <a:pt x="4067" y="953"/>
                  </a:lnTo>
                  <a:lnTo>
                    <a:pt x="4037" y="919"/>
                  </a:lnTo>
                  <a:lnTo>
                    <a:pt x="4005" y="886"/>
                  </a:lnTo>
                  <a:lnTo>
                    <a:pt x="3972" y="852"/>
                  </a:lnTo>
                  <a:lnTo>
                    <a:pt x="3940" y="820"/>
                  </a:lnTo>
                  <a:lnTo>
                    <a:pt x="3906" y="787"/>
                  </a:lnTo>
                  <a:lnTo>
                    <a:pt x="3870" y="755"/>
                  </a:lnTo>
                  <a:lnTo>
                    <a:pt x="3834" y="723"/>
                  </a:lnTo>
                  <a:lnTo>
                    <a:pt x="3796" y="692"/>
                  </a:lnTo>
                  <a:lnTo>
                    <a:pt x="3758" y="662"/>
                  </a:lnTo>
                  <a:lnTo>
                    <a:pt x="3720" y="633"/>
                  </a:lnTo>
                  <a:lnTo>
                    <a:pt x="3680" y="603"/>
                  </a:lnTo>
                  <a:lnTo>
                    <a:pt x="3638" y="575"/>
                  </a:lnTo>
                  <a:lnTo>
                    <a:pt x="3596" y="548"/>
                  </a:lnTo>
                  <a:lnTo>
                    <a:pt x="3554" y="519"/>
                  </a:lnTo>
                  <a:lnTo>
                    <a:pt x="3511" y="493"/>
                  </a:lnTo>
                  <a:lnTo>
                    <a:pt x="3465" y="468"/>
                  </a:lnTo>
                  <a:lnTo>
                    <a:pt x="3419" y="443"/>
                  </a:lnTo>
                  <a:lnTo>
                    <a:pt x="3374" y="419"/>
                  </a:lnTo>
                  <a:lnTo>
                    <a:pt x="3326" y="394"/>
                  </a:lnTo>
                  <a:lnTo>
                    <a:pt x="3277" y="371"/>
                  </a:lnTo>
                  <a:lnTo>
                    <a:pt x="3227" y="348"/>
                  </a:lnTo>
                  <a:lnTo>
                    <a:pt x="3178" y="327"/>
                  </a:lnTo>
                  <a:lnTo>
                    <a:pt x="3127" y="306"/>
                  </a:lnTo>
                  <a:lnTo>
                    <a:pt x="3075" y="287"/>
                  </a:lnTo>
                  <a:lnTo>
                    <a:pt x="3022" y="268"/>
                  </a:lnTo>
                  <a:lnTo>
                    <a:pt x="2914" y="232"/>
                  </a:lnTo>
                  <a:lnTo>
                    <a:pt x="2800" y="200"/>
                  </a:lnTo>
                  <a:lnTo>
                    <a:pt x="2684" y="173"/>
                  </a:lnTo>
                  <a:lnTo>
                    <a:pt x="2564" y="149"/>
                  </a:lnTo>
                  <a:lnTo>
                    <a:pt x="2440" y="128"/>
                  </a:lnTo>
                  <a:lnTo>
                    <a:pt x="2315" y="113"/>
                  </a:lnTo>
                  <a:lnTo>
                    <a:pt x="2049" y="92"/>
                  </a:lnTo>
                  <a:lnTo>
                    <a:pt x="1771" y="90"/>
                  </a:lnTo>
                  <a:lnTo>
                    <a:pt x="1762" y="23"/>
                  </a:lnTo>
                  <a:lnTo>
                    <a:pt x="2070" y="0"/>
                  </a:lnTo>
                  <a:lnTo>
                    <a:pt x="2364" y="0"/>
                  </a:lnTo>
                  <a:lnTo>
                    <a:pt x="2640" y="23"/>
                  </a:lnTo>
                  <a:lnTo>
                    <a:pt x="2900" y="65"/>
                  </a:lnTo>
                  <a:lnTo>
                    <a:pt x="3026" y="92"/>
                  </a:lnTo>
                  <a:lnTo>
                    <a:pt x="3146" y="124"/>
                  </a:lnTo>
                  <a:lnTo>
                    <a:pt x="3262" y="162"/>
                  </a:lnTo>
                  <a:lnTo>
                    <a:pt x="3374" y="202"/>
                  </a:lnTo>
                  <a:lnTo>
                    <a:pt x="3427" y="225"/>
                  </a:lnTo>
                  <a:lnTo>
                    <a:pt x="3480" y="248"/>
                  </a:lnTo>
                  <a:lnTo>
                    <a:pt x="3533" y="270"/>
                  </a:lnTo>
                  <a:lnTo>
                    <a:pt x="3585" y="295"/>
                  </a:lnTo>
                  <a:lnTo>
                    <a:pt x="3634" y="322"/>
                  </a:lnTo>
                  <a:lnTo>
                    <a:pt x="3683" y="348"/>
                  </a:lnTo>
                  <a:lnTo>
                    <a:pt x="3731" y="375"/>
                  </a:lnTo>
                  <a:lnTo>
                    <a:pt x="3779" y="403"/>
                  </a:lnTo>
                  <a:lnTo>
                    <a:pt x="3824" y="434"/>
                  </a:lnTo>
                  <a:lnTo>
                    <a:pt x="3870" y="464"/>
                  </a:lnTo>
                  <a:lnTo>
                    <a:pt x="3913" y="495"/>
                  </a:lnTo>
                  <a:lnTo>
                    <a:pt x="3957" y="525"/>
                  </a:lnTo>
                  <a:lnTo>
                    <a:pt x="3997" y="557"/>
                  </a:lnTo>
                  <a:lnTo>
                    <a:pt x="4039" y="592"/>
                  </a:lnTo>
                  <a:lnTo>
                    <a:pt x="4079" y="624"/>
                  </a:lnTo>
                  <a:lnTo>
                    <a:pt x="4117" y="660"/>
                  </a:lnTo>
                  <a:lnTo>
                    <a:pt x="4155" y="694"/>
                  </a:lnTo>
                  <a:lnTo>
                    <a:pt x="4191" y="730"/>
                  </a:lnTo>
                  <a:lnTo>
                    <a:pt x="4227" y="766"/>
                  </a:lnTo>
                  <a:lnTo>
                    <a:pt x="4261" y="803"/>
                  </a:lnTo>
                  <a:lnTo>
                    <a:pt x="4294" y="841"/>
                  </a:lnTo>
                  <a:lnTo>
                    <a:pt x="4326" y="879"/>
                  </a:lnTo>
                  <a:lnTo>
                    <a:pt x="4356" y="919"/>
                  </a:lnTo>
                  <a:lnTo>
                    <a:pt x="4387" y="957"/>
                  </a:lnTo>
                  <a:lnTo>
                    <a:pt x="4415" y="996"/>
                  </a:lnTo>
                  <a:lnTo>
                    <a:pt x="4444" y="1036"/>
                  </a:lnTo>
                  <a:lnTo>
                    <a:pt x="4470" y="1078"/>
                  </a:lnTo>
                  <a:lnTo>
                    <a:pt x="4497" y="1118"/>
                  </a:lnTo>
                  <a:lnTo>
                    <a:pt x="4522" y="1160"/>
                  </a:lnTo>
                  <a:lnTo>
                    <a:pt x="4545" y="1202"/>
                  </a:lnTo>
                  <a:lnTo>
                    <a:pt x="4588" y="1287"/>
                  </a:lnTo>
                  <a:lnTo>
                    <a:pt x="4628" y="1373"/>
                  </a:lnTo>
                  <a:lnTo>
                    <a:pt x="4662" y="1460"/>
                  </a:lnTo>
                  <a:lnTo>
                    <a:pt x="4693" y="1548"/>
                  </a:lnTo>
                  <a:lnTo>
                    <a:pt x="4719" y="1637"/>
                  </a:lnTo>
                  <a:lnTo>
                    <a:pt x="4780" y="1998"/>
                  </a:lnTo>
                  <a:lnTo>
                    <a:pt x="4784" y="2181"/>
                  </a:lnTo>
                  <a:lnTo>
                    <a:pt x="4771" y="2359"/>
                  </a:lnTo>
                  <a:lnTo>
                    <a:pt x="4755" y="2449"/>
                  </a:lnTo>
                  <a:lnTo>
                    <a:pt x="4738" y="2536"/>
                  </a:lnTo>
                  <a:lnTo>
                    <a:pt x="4716" y="2624"/>
                  </a:lnTo>
                  <a:lnTo>
                    <a:pt x="4687" y="2709"/>
                  </a:lnTo>
                  <a:lnTo>
                    <a:pt x="4655" y="2795"/>
                  </a:lnTo>
                  <a:lnTo>
                    <a:pt x="4638" y="2836"/>
                  </a:lnTo>
                  <a:lnTo>
                    <a:pt x="4619" y="2878"/>
                  </a:lnTo>
                  <a:lnTo>
                    <a:pt x="4600" y="2918"/>
                  </a:lnTo>
                  <a:lnTo>
                    <a:pt x="4577" y="2958"/>
                  </a:lnTo>
                  <a:lnTo>
                    <a:pt x="4556" y="2998"/>
                  </a:lnTo>
                  <a:lnTo>
                    <a:pt x="4531" y="3038"/>
                  </a:lnTo>
                  <a:lnTo>
                    <a:pt x="4506" y="3078"/>
                  </a:lnTo>
                  <a:lnTo>
                    <a:pt x="4482" y="3116"/>
                  </a:lnTo>
                  <a:lnTo>
                    <a:pt x="4455" y="3154"/>
                  </a:lnTo>
                  <a:lnTo>
                    <a:pt x="4427" y="3192"/>
                  </a:lnTo>
                  <a:lnTo>
                    <a:pt x="4398" y="3228"/>
                  </a:lnTo>
                  <a:lnTo>
                    <a:pt x="4368" y="3264"/>
                  </a:lnTo>
                  <a:lnTo>
                    <a:pt x="4335" y="3300"/>
                  </a:lnTo>
                  <a:lnTo>
                    <a:pt x="4303" y="3335"/>
                  </a:lnTo>
                  <a:lnTo>
                    <a:pt x="4269" y="3369"/>
                  </a:lnTo>
                  <a:lnTo>
                    <a:pt x="4233" y="3403"/>
                  </a:lnTo>
                  <a:lnTo>
                    <a:pt x="4197" y="3435"/>
                  </a:lnTo>
                  <a:lnTo>
                    <a:pt x="4161" y="3468"/>
                  </a:lnTo>
                  <a:lnTo>
                    <a:pt x="4121" y="3498"/>
                  </a:lnTo>
                  <a:lnTo>
                    <a:pt x="4083" y="3528"/>
                  </a:lnTo>
                  <a:lnTo>
                    <a:pt x="4041" y="3559"/>
                  </a:lnTo>
                  <a:lnTo>
                    <a:pt x="3999" y="3587"/>
                  </a:lnTo>
                  <a:lnTo>
                    <a:pt x="3955" y="3616"/>
                  </a:lnTo>
                  <a:lnTo>
                    <a:pt x="3912" y="3642"/>
                  </a:lnTo>
                  <a:lnTo>
                    <a:pt x="3866" y="3669"/>
                  </a:lnTo>
                  <a:lnTo>
                    <a:pt x="3818" y="3696"/>
                  </a:lnTo>
                  <a:lnTo>
                    <a:pt x="3771" y="3718"/>
                  </a:lnTo>
                  <a:lnTo>
                    <a:pt x="3722" y="3743"/>
                  </a:lnTo>
                  <a:lnTo>
                    <a:pt x="3672" y="3766"/>
                  </a:lnTo>
                  <a:lnTo>
                    <a:pt x="3619" y="3787"/>
                  </a:lnTo>
                  <a:lnTo>
                    <a:pt x="3568" y="3808"/>
                  </a:lnTo>
                  <a:lnTo>
                    <a:pt x="3512" y="3829"/>
                  </a:lnTo>
                  <a:lnTo>
                    <a:pt x="3457" y="3846"/>
                  </a:lnTo>
                  <a:lnTo>
                    <a:pt x="3402" y="3865"/>
                  </a:lnTo>
                  <a:lnTo>
                    <a:pt x="3286" y="3895"/>
                  </a:lnTo>
                  <a:lnTo>
                    <a:pt x="3165" y="3922"/>
                  </a:lnTo>
                  <a:lnTo>
                    <a:pt x="3049" y="3945"/>
                  </a:lnTo>
                  <a:lnTo>
                    <a:pt x="2933" y="3960"/>
                  </a:lnTo>
                  <a:lnTo>
                    <a:pt x="2705" y="3977"/>
                  </a:lnTo>
                  <a:lnTo>
                    <a:pt x="2264" y="3960"/>
                  </a:lnTo>
                  <a:lnTo>
                    <a:pt x="2051" y="3928"/>
                  </a:lnTo>
                  <a:lnTo>
                    <a:pt x="1946" y="3905"/>
                  </a:lnTo>
                  <a:lnTo>
                    <a:pt x="1844" y="3878"/>
                  </a:lnTo>
                  <a:lnTo>
                    <a:pt x="1743" y="3850"/>
                  </a:lnTo>
                  <a:lnTo>
                    <a:pt x="1644" y="3815"/>
                  </a:lnTo>
                  <a:lnTo>
                    <a:pt x="1549" y="3779"/>
                  </a:lnTo>
                  <a:lnTo>
                    <a:pt x="1454" y="3739"/>
                  </a:lnTo>
                  <a:lnTo>
                    <a:pt x="1408" y="3718"/>
                  </a:lnTo>
                  <a:lnTo>
                    <a:pt x="1361" y="3696"/>
                  </a:lnTo>
                  <a:lnTo>
                    <a:pt x="1317" y="3673"/>
                  </a:lnTo>
                  <a:lnTo>
                    <a:pt x="1272" y="3650"/>
                  </a:lnTo>
                  <a:lnTo>
                    <a:pt x="1228" y="3625"/>
                  </a:lnTo>
                  <a:lnTo>
                    <a:pt x="1184" y="3601"/>
                  </a:lnTo>
                  <a:lnTo>
                    <a:pt x="1140" y="3576"/>
                  </a:lnTo>
                  <a:lnTo>
                    <a:pt x="1099" y="3549"/>
                  </a:lnTo>
                  <a:lnTo>
                    <a:pt x="1057" y="3523"/>
                  </a:lnTo>
                  <a:lnTo>
                    <a:pt x="1015" y="3496"/>
                  </a:lnTo>
                  <a:lnTo>
                    <a:pt x="975" y="3468"/>
                  </a:lnTo>
                  <a:lnTo>
                    <a:pt x="935" y="3439"/>
                  </a:lnTo>
                  <a:lnTo>
                    <a:pt x="895" y="3411"/>
                  </a:lnTo>
                  <a:lnTo>
                    <a:pt x="857" y="3380"/>
                  </a:lnTo>
                  <a:lnTo>
                    <a:pt x="819" y="3350"/>
                  </a:lnTo>
                  <a:lnTo>
                    <a:pt x="781" y="3319"/>
                  </a:lnTo>
                  <a:lnTo>
                    <a:pt x="745" y="3287"/>
                  </a:lnTo>
                  <a:lnTo>
                    <a:pt x="709" y="3255"/>
                  </a:lnTo>
                  <a:lnTo>
                    <a:pt x="675" y="3222"/>
                  </a:lnTo>
                  <a:lnTo>
                    <a:pt x="641" y="3190"/>
                  </a:lnTo>
                  <a:lnTo>
                    <a:pt x="606" y="3156"/>
                  </a:lnTo>
                  <a:lnTo>
                    <a:pt x="574" y="3122"/>
                  </a:lnTo>
                  <a:lnTo>
                    <a:pt x="542" y="3087"/>
                  </a:lnTo>
                  <a:lnTo>
                    <a:pt x="511" y="3053"/>
                  </a:lnTo>
                  <a:lnTo>
                    <a:pt x="481" y="3017"/>
                  </a:lnTo>
                  <a:lnTo>
                    <a:pt x="450" y="2983"/>
                  </a:lnTo>
                  <a:lnTo>
                    <a:pt x="422" y="2945"/>
                  </a:lnTo>
                  <a:lnTo>
                    <a:pt x="393" y="2909"/>
                  </a:lnTo>
                  <a:lnTo>
                    <a:pt x="367" y="2873"/>
                  </a:lnTo>
                  <a:lnTo>
                    <a:pt x="340" y="2835"/>
                  </a:lnTo>
                  <a:lnTo>
                    <a:pt x="316" y="2798"/>
                  </a:lnTo>
                  <a:lnTo>
                    <a:pt x="291" y="2760"/>
                  </a:lnTo>
                  <a:lnTo>
                    <a:pt x="268" y="2722"/>
                  </a:lnTo>
                  <a:lnTo>
                    <a:pt x="245" y="2683"/>
                  </a:lnTo>
                  <a:lnTo>
                    <a:pt x="222" y="2645"/>
                  </a:lnTo>
                  <a:lnTo>
                    <a:pt x="201" y="2605"/>
                  </a:lnTo>
                  <a:lnTo>
                    <a:pt x="163" y="2527"/>
                  </a:lnTo>
                  <a:lnTo>
                    <a:pt x="127" y="2447"/>
                  </a:lnTo>
                  <a:lnTo>
                    <a:pt x="97" y="2367"/>
                  </a:lnTo>
                  <a:lnTo>
                    <a:pt x="68" y="2285"/>
                  </a:lnTo>
                  <a:lnTo>
                    <a:pt x="27" y="2124"/>
                  </a:lnTo>
                  <a:lnTo>
                    <a:pt x="0" y="1795"/>
                  </a:lnTo>
                  <a:lnTo>
                    <a:pt x="4" y="1631"/>
                  </a:lnTo>
                  <a:lnTo>
                    <a:pt x="15" y="1550"/>
                  </a:lnTo>
                  <a:lnTo>
                    <a:pt x="34" y="1470"/>
                  </a:lnTo>
                  <a:lnTo>
                    <a:pt x="55" y="1388"/>
                  </a:lnTo>
                  <a:lnTo>
                    <a:pt x="82" y="1310"/>
                  </a:lnTo>
                  <a:lnTo>
                    <a:pt x="114" y="1232"/>
                  </a:lnTo>
                  <a:lnTo>
                    <a:pt x="152" y="1154"/>
                  </a:lnTo>
                  <a:lnTo>
                    <a:pt x="173" y="1116"/>
                  </a:lnTo>
                  <a:lnTo>
                    <a:pt x="194" y="1078"/>
                  </a:lnTo>
                  <a:lnTo>
                    <a:pt x="219" y="1040"/>
                  </a:lnTo>
                  <a:lnTo>
                    <a:pt x="243" y="1004"/>
                  </a:lnTo>
                  <a:lnTo>
                    <a:pt x="268" y="966"/>
                  </a:lnTo>
                  <a:lnTo>
                    <a:pt x="297" y="930"/>
                  </a:lnTo>
                  <a:lnTo>
                    <a:pt x="325" y="894"/>
                  </a:lnTo>
                  <a:lnTo>
                    <a:pt x="355" y="858"/>
                  </a:lnTo>
                  <a:lnTo>
                    <a:pt x="386" y="822"/>
                  </a:lnTo>
                  <a:lnTo>
                    <a:pt x="420" y="787"/>
                  </a:lnTo>
                  <a:lnTo>
                    <a:pt x="454" y="753"/>
                  </a:lnTo>
                  <a:lnTo>
                    <a:pt x="490" y="719"/>
                  </a:lnTo>
                  <a:lnTo>
                    <a:pt x="526" y="685"/>
                  </a:lnTo>
                  <a:lnTo>
                    <a:pt x="566" y="652"/>
                  </a:lnTo>
                  <a:lnTo>
                    <a:pt x="606" y="620"/>
                  </a:lnTo>
                  <a:lnTo>
                    <a:pt x="648" y="588"/>
                  </a:lnTo>
                  <a:lnTo>
                    <a:pt x="692" y="555"/>
                  </a:lnTo>
                  <a:lnTo>
                    <a:pt x="736" y="525"/>
                  </a:lnTo>
                  <a:lnTo>
                    <a:pt x="783" y="495"/>
                  </a:lnTo>
                  <a:lnTo>
                    <a:pt x="831" y="464"/>
                  </a:lnTo>
                  <a:lnTo>
                    <a:pt x="880" y="436"/>
                  </a:lnTo>
                  <a:lnTo>
                    <a:pt x="929" y="407"/>
                  </a:lnTo>
                  <a:lnTo>
                    <a:pt x="983" y="379"/>
                  </a:lnTo>
                  <a:lnTo>
                    <a:pt x="1036" y="350"/>
                  </a:lnTo>
                  <a:lnTo>
                    <a:pt x="1078" y="331"/>
                  </a:lnTo>
                  <a:lnTo>
                    <a:pt x="1119" y="310"/>
                  </a:lnTo>
                  <a:lnTo>
                    <a:pt x="1161" y="291"/>
                  </a:lnTo>
                  <a:lnTo>
                    <a:pt x="1201" y="272"/>
                  </a:lnTo>
                  <a:lnTo>
                    <a:pt x="1285" y="234"/>
                  </a:lnTo>
                  <a:lnTo>
                    <a:pt x="1370" y="202"/>
                  </a:lnTo>
                  <a:lnTo>
                    <a:pt x="1458" y="172"/>
                  </a:lnTo>
                  <a:lnTo>
                    <a:pt x="1545" y="147"/>
                  </a:lnTo>
                  <a:lnTo>
                    <a:pt x="1635" y="128"/>
                  </a:lnTo>
                  <a:lnTo>
                    <a:pt x="1726" y="115"/>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680" name="Freeform 7"/>
            <p:cNvSpPr>
              <a:spLocks/>
            </p:cNvSpPr>
            <p:nvPr/>
          </p:nvSpPr>
          <p:spPr bwMode="auto">
            <a:xfrm>
              <a:off x="3630" y="2179"/>
              <a:ext cx="1312" cy="1339"/>
            </a:xfrm>
            <a:custGeom>
              <a:avLst/>
              <a:gdLst>
                <a:gd name="T0" fmla="*/ 154 w 2623"/>
                <a:gd name="T1" fmla="*/ 285 h 2679"/>
                <a:gd name="T2" fmla="*/ 323 w 2623"/>
                <a:gd name="T3" fmla="*/ 495 h 2679"/>
                <a:gd name="T4" fmla="*/ 470 w 2623"/>
                <a:gd name="T5" fmla="*/ 673 h 2679"/>
                <a:gd name="T6" fmla="*/ 626 w 2623"/>
                <a:gd name="T7" fmla="*/ 852 h 2679"/>
                <a:gd name="T8" fmla="*/ 806 w 2623"/>
                <a:gd name="T9" fmla="*/ 1042 h 2679"/>
                <a:gd name="T10" fmla="*/ 962 w 2623"/>
                <a:gd name="T11" fmla="*/ 1202 h 2679"/>
                <a:gd name="T12" fmla="*/ 947 w 2623"/>
                <a:gd name="T13" fmla="*/ 1361 h 2679"/>
                <a:gd name="T14" fmla="*/ 808 w 2623"/>
                <a:gd name="T15" fmla="*/ 1515 h 2679"/>
                <a:gd name="T16" fmla="*/ 675 w 2623"/>
                <a:gd name="T17" fmla="*/ 1671 h 2679"/>
                <a:gd name="T18" fmla="*/ 529 w 2623"/>
                <a:gd name="T19" fmla="*/ 1842 h 2679"/>
                <a:gd name="T20" fmla="*/ 340 w 2623"/>
                <a:gd name="T21" fmla="*/ 2038 h 2679"/>
                <a:gd name="T22" fmla="*/ 156 w 2623"/>
                <a:gd name="T23" fmla="*/ 2241 h 2679"/>
                <a:gd name="T24" fmla="*/ 6 w 2623"/>
                <a:gd name="T25" fmla="*/ 2481 h 2679"/>
                <a:gd name="T26" fmla="*/ 71 w 2623"/>
                <a:gd name="T27" fmla="*/ 2660 h 2679"/>
                <a:gd name="T28" fmla="*/ 358 w 2623"/>
                <a:gd name="T29" fmla="*/ 2570 h 2679"/>
                <a:gd name="T30" fmla="*/ 544 w 2623"/>
                <a:gd name="T31" fmla="*/ 2359 h 2679"/>
                <a:gd name="T32" fmla="*/ 728 w 2623"/>
                <a:gd name="T33" fmla="*/ 2116 h 2679"/>
                <a:gd name="T34" fmla="*/ 875 w 2623"/>
                <a:gd name="T35" fmla="*/ 1924 h 2679"/>
                <a:gd name="T36" fmla="*/ 1025 w 2623"/>
                <a:gd name="T37" fmla="*/ 1749 h 2679"/>
                <a:gd name="T38" fmla="*/ 1181 w 2623"/>
                <a:gd name="T39" fmla="*/ 1570 h 2679"/>
                <a:gd name="T40" fmla="*/ 1416 w 2623"/>
                <a:gd name="T41" fmla="*/ 1648 h 2679"/>
                <a:gd name="T42" fmla="*/ 1692 w 2623"/>
                <a:gd name="T43" fmla="*/ 1913 h 2679"/>
                <a:gd name="T44" fmla="*/ 1960 w 2623"/>
                <a:gd name="T45" fmla="*/ 2158 h 2679"/>
                <a:gd name="T46" fmla="*/ 2201 w 2623"/>
                <a:gd name="T47" fmla="*/ 2369 h 2679"/>
                <a:gd name="T48" fmla="*/ 2433 w 2623"/>
                <a:gd name="T49" fmla="*/ 2555 h 2679"/>
                <a:gd name="T50" fmla="*/ 2619 w 2623"/>
                <a:gd name="T51" fmla="*/ 2589 h 2679"/>
                <a:gd name="T52" fmla="*/ 2507 w 2623"/>
                <a:gd name="T53" fmla="*/ 2335 h 2679"/>
                <a:gd name="T54" fmla="*/ 2365 w 2623"/>
                <a:gd name="T55" fmla="*/ 2196 h 2679"/>
                <a:gd name="T56" fmla="*/ 2142 w 2623"/>
                <a:gd name="T57" fmla="*/ 1977 h 2679"/>
                <a:gd name="T58" fmla="*/ 2009 w 2623"/>
                <a:gd name="T59" fmla="*/ 1833 h 2679"/>
                <a:gd name="T60" fmla="*/ 1863 w 2623"/>
                <a:gd name="T61" fmla="*/ 1673 h 2679"/>
                <a:gd name="T62" fmla="*/ 1705 w 2623"/>
                <a:gd name="T63" fmla="*/ 1500 h 2679"/>
                <a:gd name="T64" fmla="*/ 1538 w 2623"/>
                <a:gd name="T65" fmla="*/ 1319 h 2679"/>
                <a:gd name="T66" fmla="*/ 1599 w 2623"/>
                <a:gd name="T67" fmla="*/ 1095 h 2679"/>
                <a:gd name="T68" fmla="*/ 1825 w 2623"/>
                <a:gd name="T69" fmla="*/ 844 h 2679"/>
                <a:gd name="T70" fmla="*/ 2042 w 2623"/>
                <a:gd name="T71" fmla="*/ 605 h 2679"/>
                <a:gd name="T72" fmla="*/ 2241 w 2623"/>
                <a:gd name="T73" fmla="*/ 390 h 2679"/>
                <a:gd name="T74" fmla="*/ 2405 w 2623"/>
                <a:gd name="T75" fmla="*/ 215 h 2679"/>
                <a:gd name="T76" fmla="*/ 2543 w 2623"/>
                <a:gd name="T77" fmla="*/ 0 h 2679"/>
                <a:gd name="T78" fmla="*/ 2327 w 2623"/>
                <a:gd name="T79" fmla="*/ 139 h 2679"/>
                <a:gd name="T80" fmla="*/ 2118 w 2623"/>
                <a:gd name="T81" fmla="*/ 289 h 2679"/>
                <a:gd name="T82" fmla="*/ 1912 w 2623"/>
                <a:gd name="T83" fmla="*/ 445 h 2679"/>
                <a:gd name="T84" fmla="*/ 1713 w 2623"/>
                <a:gd name="T85" fmla="*/ 610 h 2679"/>
                <a:gd name="T86" fmla="*/ 1521 w 2623"/>
                <a:gd name="T87" fmla="*/ 782 h 2679"/>
                <a:gd name="T88" fmla="*/ 1333 w 2623"/>
                <a:gd name="T89" fmla="*/ 960 h 2679"/>
                <a:gd name="T90" fmla="*/ 1165 w 2623"/>
                <a:gd name="T91" fmla="*/ 943 h 2679"/>
                <a:gd name="T92" fmla="*/ 1008 w 2623"/>
                <a:gd name="T93" fmla="*/ 793 h 2679"/>
                <a:gd name="T94" fmla="*/ 842 w 2623"/>
                <a:gd name="T95" fmla="*/ 650 h 2679"/>
                <a:gd name="T96" fmla="*/ 608 w 2623"/>
                <a:gd name="T97" fmla="*/ 464 h 2679"/>
                <a:gd name="T98" fmla="*/ 435 w 2623"/>
                <a:gd name="T99" fmla="*/ 344 h 2679"/>
                <a:gd name="T100" fmla="*/ 263 w 2623"/>
                <a:gd name="T101" fmla="*/ 238 h 267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623"/>
                <a:gd name="T154" fmla="*/ 0 h 2679"/>
                <a:gd name="T155" fmla="*/ 2623 w 2623"/>
                <a:gd name="T156" fmla="*/ 2679 h 267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623" h="2679">
                  <a:moveTo>
                    <a:pt x="192" y="200"/>
                  </a:moveTo>
                  <a:lnTo>
                    <a:pt x="156" y="219"/>
                  </a:lnTo>
                  <a:lnTo>
                    <a:pt x="137" y="236"/>
                  </a:lnTo>
                  <a:lnTo>
                    <a:pt x="120" y="240"/>
                  </a:lnTo>
                  <a:lnTo>
                    <a:pt x="154" y="285"/>
                  </a:lnTo>
                  <a:lnTo>
                    <a:pt x="188" y="329"/>
                  </a:lnTo>
                  <a:lnTo>
                    <a:pt x="223" y="373"/>
                  </a:lnTo>
                  <a:lnTo>
                    <a:pt x="257" y="415"/>
                  </a:lnTo>
                  <a:lnTo>
                    <a:pt x="291" y="455"/>
                  </a:lnTo>
                  <a:lnTo>
                    <a:pt x="323" y="495"/>
                  </a:lnTo>
                  <a:lnTo>
                    <a:pt x="354" y="534"/>
                  </a:lnTo>
                  <a:lnTo>
                    <a:pt x="384" y="571"/>
                  </a:lnTo>
                  <a:lnTo>
                    <a:pt x="415" y="607"/>
                  </a:lnTo>
                  <a:lnTo>
                    <a:pt x="443" y="641"/>
                  </a:lnTo>
                  <a:lnTo>
                    <a:pt x="470" y="673"/>
                  </a:lnTo>
                  <a:lnTo>
                    <a:pt x="496" y="704"/>
                  </a:lnTo>
                  <a:lnTo>
                    <a:pt x="521" y="734"/>
                  </a:lnTo>
                  <a:lnTo>
                    <a:pt x="544" y="761"/>
                  </a:lnTo>
                  <a:lnTo>
                    <a:pt x="586" y="806"/>
                  </a:lnTo>
                  <a:lnTo>
                    <a:pt x="626" y="852"/>
                  </a:lnTo>
                  <a:lnTo>
                    <a:pt x="671" y="901"/>
                  </a:lnTo>
                  <a:lnTo>
                    <a:pt x="722" y="955"/>
                  </a:lnTo>
                  <a:lnTo>
                    <a:pt x="749" y="983"/>
                  </a:lnTo>
                  <a:lnTo>
                    <a:pt x="776" y="1012"/>
                  </a:lnTo>
                  <a:lnTo>
                    <a:pt x="806" y="1042"/>
                  </a:lnTo>
                  <a:lnTo>
                    <a:pt x="835" y="1072"/>
                  </a:lnTo>
                  <a:lnTo>
                    <a:pt x="865" y="1105"/>
                  </a:lnTo>
                  <a:lnTo>
                    <a:pt x="897" y="1137"/>
                  </a:lnTo>
                  <a:lnTo>
                    <a:pt x="930" y="1169"/>
                  </a:lnTo>
                  <a:lnTo>
                    <a:pt x="962" y="1202"/>
                  </a:lnTo>
                  <a:lnTo>
                    <a:pt x="996" y="1236"/>
                  </a:lnTo>
                  <a:lnTo>
                    <a:pt x="1030" y="1270"/>
                  </a:lnTo>
                  <a:lnTo>
                    <a:pt x="1002" y="1300"/>
                  </a:lnTo>
                  <a:lnTo>
                    <a:pt x="973" y="1331"/>
                  </a:lnTo>
                  <a:lnTo>
                    <a:pt x="947" y="1361"/>
                  </a:lnTo>
                  <a:lnTo>
                    <a:pt x="918" y="1392"/>
                  </a:lnTo>
                  <a:lnTo>
                    <a:pt x="892" y="1422"/>
                  </a:lnTo>
                  <a:lnTo>
                    <a:pt x="863" y="1454"/>
                  </a:lnTo>
                  <a:lnTo>
                    <a:pt x="837" y="1485"/>
                  </a:lnTo>
                  <a:lnTo>
                    <a:pt x="808" y="1515"/>
                  </a:lnTo>
                  <a:lnTo>
                    <a:pt x="781" y="1546"/>
                  </a:lnTo>
                  <a:lnTo>
                    <a:pt x="755" y="1578"/>
                  </a:lnTo>
                  <a:lnTo>
                    <a:pt x="728" y="1608"/>
                  </a:lnTo>
                  <a:lnTo>
                    <a:pt x="702" y="1639"/>
                  </a:lnTo>
                  <a:lnTo>
                    <a:pt x="675" y="1671"/>
                  </a:lnTo>
                  <a:lnTo>
                    <a:pt x="648" y="1702"/>
                  </a:lnTo>
                  <a:lnTo>
                    <a:pt x="624" y="1734"/>
                  </a:lnTo>
                  <a:lnTo>
                    <a:pt x="597" y="1764"/>
                  </a:lnTo>
                  <a:lnTo>
                    <a:pt x="563" y="1804"/>
                  </a:lnTo>
                  <a:lnTo>
                    <a:pt x="529" y="1842"/>
                  </a:lnTo>
                  <a:lnTo>
                    <a:pt x="493" y="1880"/>
                  </a:lnTo>
                  <a:lnTo>
                    <a:pt x="456" y="1920"/>
                  </a:lnTo>
                  <a:lnTo>
                    <a:pt x="418" y="1960"/>
                  </a:lnTo>
                  <a:lnTo>
                    <a:pt x="380" y="2000"/>
                  </a:lnTo>
                  <a:lnTo>
                    <a:pt x="340" y="2038"/>
                  </a:lnTo>
                  <a:lnTo>
                    <a:pt x="302" y="2078"/>
                  </a:lnTo>
                  <a:lnTo>
                    <a:pt x="264" y="2120"/>
                  </a:lnTo>
                  <a:lnTo>
                    <a:pt x="228" y="2160"/>
                  </a:lnTo>
                  <a:lnTo>
                    <a:pt x="192" y="2200"/>
                  </a:lnTo>
                  <a:lnTo>
                    <a:pt x="156" y="2241"/>
                  </a:lnTo>
                  <a:lnTo>
                    <a:pt x="124" y="2283"/>
                  </a:lnTo>
                  <a:lnTo>
                    <a:pt x="91" y="2325"/>
                  </a:lnTo>
                  <a:lnTo>
                    <a:pt x="63" y="2367"/>
                  </a:lnTo>
                  <a:lnTo>
                    <a:pt x="36" y="2409"/>
                  </a:lnTo>
                  <a:lnTo>
                    <a:pt x="6" y="2481"/>
                  </a:lnTo>
                  <a:lnTo>
                    <a:pt x="0" y="2546"/>
                  </a:lnTo>
                  <a:lnTo>
                    <a:pt x="15" y="2601"/>
                  </a:lnTo>
                  <a:lnTo>
                    <a:pt x="31" y="2623"/>
                  </a:lnTo>
                  <a:lnTo>
                    <a:pt x="50" y="2644"/>
                  </a:lnTo>
                  <a:lnTo>
                    <a:pt x="71" y="2660"/>
                  </a:lnTo>
                  <a:lnTo>
                    <a:pt x="97" y="2671"/>
                  </a:lnTo>
                  <a:lnTo>
                    <a:pt x="156" y="2679"/>
                  </a:lnTo>
                  <a:lnTo>
                    <a:pt x="223" y="2663"/>
                  </a:lnTo>
                  <a:lnTo>
                    <a:pt x="293" y="2625"/>
                  </a:lnTo>
                  <a:lnTo>
                    <a:pt x="358" y="2570"/>
                  </a:lnTo>
                  <a:lnTo>
                    <a:pt x="394" y="2534"/>
                  </a:lnTo>
                  <a:lnTo>
                    <a:pt x="430" y="2494"/>
                  </a:lnTo>
                  <a:lnTo>
                    <a:pt x="468" y="2452"/>
                  </a:lnTo>
                  <a:lnTo>
                    <a:pt x="506" y="2407"/>
                  </a:lnTo>
                  <a:lnTo>
                    <a:pt x="544" y="2359"/>
                  </a:lnTo>
                  <a:lnTo>
                    <a:pt x="582" y="2310"/>
                  </a:lnTo>
                  <a:lnTo>
                    <a:pt x="620" y="2260"/>
                  </a:lnTo>
                  <a:lnTo>
                    <a:pt x="656" y="2211"/>
                  </a:lnTo>
                  <a:lnTo>
                    <a:pt x="694" y="2162"/>
                  </a:lnTo>
                  <a:lnTo>
                    <a:pt x="728" y="2116"/>
                  </a:lnTo>
                  <a:lnTo>
                    <a:pt x="762" y="2070"/>
                  </a:lnTo>
                  <a:lnTo>
                    <a:pt x="793" y="2027"/>
                  </a:lnTo>
                  <a:lnTo>
                    <a:pt x="823" y="1989"/>
                  </a:lnTo>
                  <a:lnTo>
                    <a:pt x="852" y="1954"/>
                  </a:lnTo>
                  <a:lnTo>
                    <a:pt x="875" y="1924"/>
                  </a:lnTo>
                  <a:lnTo>
                    <a:pt x="909" y="1886"/>
                  </a:lnTo>
                  <a:lnTo>
                    <a:pt x="949" y="1837"/>
                  </a:lnTo>
                  <a:lnTo>
                    <a:pt x="973" y="1810"/>
                  </a:lnTo>
                  <a:lnTo>
                    <a:pt x="998" y="1779"/>
                  </a:lnTo>
                  <a:lnTo>
                    <a:pt x="1025" y="1749"/>
                  </a:lnTo>
                  <a:lnTo>
                    <a:pt x="1053" y="1717"/>
                  </a:lnTo>
                  <a:lnTo>
                    <a:pt x="1082" y="1683"/>
                  </a:lnTo>
                  <a:lnTo>
                    <a:pt x="1114" y="1646"/>
                  </a:lnTo>
                  <a:lnTo>
                    <a:pt x="1146" y="1610"/>
                  </a:lnTo>
                  <a:lnTo>
                    <a:pt x="1181" y="1570"/>
                  </a:lnTo>
                  <a:lnTo>
                    <a:pt x="1215" y="1530"/>
                  </a:lnTo>
                  <a:lnTo>
                    <a:pt x="1251" y="1489"/>
                  </a:lnTo>
                  <a:lnTo>
                    <a:pt x="1306" y="1542"/>
                  </a:lnTo>
                  <a:lnTo>
                    <a:pt x="1359" y="1595"/>
                  </a:lnTo>
                  <a:lnTo>
                    <a:pt x="1416" y="1648"/>
                  </a:lnTo>
                  <a:lnTo>
                    <a:pt x="1471" y="1702"/>
                  </a:lnTo>
                  <a:lnTo>
                    <a:pt x="1526" y="1755"/>
                  </a:lnTo>
                  <a:lnTo>
                    <a:pt x="1582" y="1808"/>
                  </a:lnTo>
                  <a:lnTo>
                    <a:pt x="1637" y="1861"/>
                  </a:lnTo>
                  <a:lnTo>
                    <a:pt x="1692" y="1913"/>
                  </a:lnTo>
                  <a:lnTo>
                    <a:pt x="1747" y="1964"/>
                  </a:lnTo>
                  <a:lnTo>
                    <a:pt x="1802" y="2013"/>
                  </a:lnTo>
                  <a:lnTo>
                    <a:pt x="1855" y="2063"/>
                  </a:lnTo>
                  <a:lnTo>
                    <a:pt x="1909" y="2112"/>
                  </a:lnTo>
                  <a:lnTo>
                    <a:pt x="1960" y="2158"/>
                  </a:lnTo>
                  <a:lnTo>
                    <a:pt x="2011" y="2203"/>
                  </a:lnTo>
                  <a:lnTo>
                    <a:pt x="2061" y="2247"/>
                  </a:lnTo>
                  <a:lnTo>
                    <a:pt x="2110" y="2291"/>
                  </a:lnTo>
                  <a:lnTo>
                    <a:pt x="2157" y="2331"/>
                  </a:lnTo>
                  <a:lnTo>
                    <a:pt x="2201" y="2369"/>
                  </a:lnTo>
                  <a:lnTo>
                    <a:pt x="2247" y="2407"/>
                  </a:lnTo>
                  <a:lnTo>
                    <a:pt x="2287" y="2441"/>
                  </a:lnTo>
                  <a:lnTo>
                    <a:pt x="2327" y="2473"/>
                  </a:lnTo>
                  <a:lnTo>
                    <a:pt x="2365" y="2502"/>
                  </a:lnTo>
                  <a:lnTo>
                    <a:pt x="2433" y="2555"/>
                  </a:lnTo>
                  <a:lnTo>
                    <a:pt x="2463" y="2576"/>
                  </a:lnTo>
                  <a:lnTo>
                    <a:pt x="2492" y="2595"/>
                  </a:lnTo>
                  <a:lnTo>
                    <a:pt x="2540" y="2622"/>
                  </a:lnTo>
                  <a:lnTo>
                    <a:pt x="2597" y="2635"/>
                  </a:lnTo>
                  <a:lnTo>
                    <a:pt x="2619" y="2589"/>
                  </a:lnTo>
                  <a:lnTo>
                    <a:pt x="2623" y="2538"/>
                  </a:lnTo>
                  <a:lnTo>
                    <a:pt x="2606" y="2483"/>
                  </a:lnTo>
                  <a:lnTo>
                    <a:pt x="2576" y="2424"/>
                  </a:lnTo>
                  <a:lnTo>
                    <a:pt x="2532" y="2363"/>
                  </a:lnTo>
                  <a:lnTo>
                    <a:pt x="2507" y="2335"/>
                  </a:lnTo>
                  <a:lnTo>
                    <a:pt x="2481" y="2304"/>
                  </a:lnTo>
                  <a:lnTo>
                    <a:pt x="2452" y="2276"/>
                  </a:lnTo>
                  <a:lnTo>
                    <a:pt x="2424" y="2249"/>
                  </a:lnTo>
                  <a:lnTo>
                    <a:pt x="2393" y="2220"/>
                  </a:lnTo>
                  <a:lnTo>
                    <a:pt x="2365" y="2196"/>
                  </a:lnTo>
                  <a:lnTo>
                    <a:pt x="2325" y="2160"/>
                  </a:lnTo>
                  <a:lnTo>
                    <a:pt x="2283" y="2122"/>
                  </a:lnTo>
                  <a:lnTo>
                    <a:pt x="2239" y="2076"/>
                  </a:lnTo>
                  <a:lnTo>
                    <a:pt x="2192" y="2028"/>
                  </a:lnTo>
                  <a:lnTo>
                    <a:pt x="2142" y="1977"/>
                  </a:lnTo>
                  <a:lnTo>
                    <a:pt x="2116" y="1951"/>
                  </a:lnTo>
                  <a:lnTo>
                    <a:pt x="2091" y="1922"/>
                  </a:lnTo>
                  <a:lnTo>
                    <a:pt x="2064" y="1894"/>
                  </a:lnTo>
                  <a:lnTo>
                    <a:pt x="2036" y="1863"/>
                  </a:lnTo>
                  <a:lnTo>
                    <a:pt x="2009" y="1833"/>
                  </a:lnTo>
                  <a:lnTo>
                    <a:pt x="1981" y="1802"/>
                  </a:lnTo>
                  <a:lnTo>
                    <a:pt x="1952" y="1772"/>
                  </a:lnTo>
                  <a:lnTo>
                    <a:pt x="1924" y="1740"/>
                  </a:lnTo>
                  <a:lnTo>
                    <a:pt x="1893" y="1707"/>
                  </a:lnTo>
                  <a:lnTo>
                    <a:pt x="1863" y="1673"/>
                  </a:lnTo>
                  <a:lnTo>
                    <a:pt x="1832" y="1639"/>
                  </a:lnTo>
                  <a:lnTo>
                    <a:pt x="1802" y="1605"/>
                  </a:lnTo>
                  <a:lnTo>
                    <a:pt x="1770" y="1570"/>
                  </a:lnTo>
                  <a:lnTo>
                    <a:pt x="1737" y="1536"/>
                  </a:lnTo>
                  <a:lnTo>
                    <a:pt x="1705" y="1500"/>
                  </a:lnTo>
                  <a:lnTo>
                    <a:pt x="1673" y="1464"/>
                  </a:lnTo>
                  <a:lnTo>
                    <a:pt x="1639" y="1428"/>
                  </a:lnTo>
                  <a:lnTo>
                    <a:pt x="1606" y="1392"/>
                  </a:lnTo>
                  <a:lnTo>
                    <a:pt x="1572" y="1356"/>
                  </a:lnTo>
                  <a:lnTo>
                    <a:pt x="1538" y="1319"/>
                  </a:lnTo>
                  <a:lnTo>
                    <a:pt x="1502" y="1281"/>
                  </a:lnTo>
                  <a:lnTo>
                    <a:pt x="1468" y="1245"/>
                  </a:lnTo>
                  <a:lnTo>
                    <a:pt x="1511" y="1196"/>
                  </a:lnTo>
                  <a:lnTo>
                    <a:pt x="1555" y="1147"/>
                  </a:lnTo>
                  <a:lnTo>
                    <a:pt x="1599" y="1095"/>
                  </a:lnTo>
                  <a:lnTo>
                    <a:pt x="1644" y="1046"/>
                  </a:lnTo>
                  <a:lnTo>
                    <a:pt x="1690" y="994"/>
                  </a:lnTo>
                  <a:lnTo>
                    <a:pt x="1736" y="945"/>
                  </a:lnTo>
                  <a:lnTo>
                    <a:pt x="1779" y="896"/>
                  </a:lnTo>
                  <a:lnTo>
                    <a:pt x="1825" y="844"/>
                  </a:lnTo>
                  <a:lnTo>
                    <a:pt x="1869" y="795"/>
                  </a:lnTo>
                  <a:lnTo>
                    <a:pt x="1912" y="747"/>
                  </a:lnTo>
                  <a:lnTo>
                    <a:pt x="1956" y="698"/>
                  </a:lnTo>
                  <a:lnTo>
                    <a:pt x="2000" y="650"/>
                  </a:lnTo>
                  <a:lnTo>
                    <a:pt x="2042" y="605"/>
                  </a:lnTo>
                  <a:lnTo>
                    <a:pt x="2083" y="559"/>
                  </a:lnTo>
                  <a:lnTo>
                    <a:pt x="2125" y="514"/>
                  </a:lnTo>
                  <a:lnTo>
                    <a:pt x="2165" y="472"/>
                  </a:lnTo>
                  <a:lnTo>
                    <a:pt x="2203" y="428"/>
                  </a:lnTo>
                  <a:lnTo>
                    <a:pt x="2241" y="390"/>
                  </a:lnTo>
                  <a:lnTo>
                    <a:pt x="2275" y="350"/>
                  </a:lnTo>
                  <a:lnTo>
                    <a:pt x="2311" y="314"/>
                  </a:lnTo>
                  <a:lnTo>
                    <a:pt x="2344" y="278"/>
                  </a:lnTo>
                  <a:lnTo>
                    <a:pt x="2376" y="246"/>
                  </a:lnTo>
                  <a:lnTo>
                    <a:pt x="2405" y="215"/>
                  </a:lnTo>
                  <a:lnTo>
                    <a:pt x="2433" y="185"/>
                  </a:lnTo>
                  <a:lnTo>
                    <a:pt x="2483" y="135"/>
                  </a:lnTo>
                  <a:lnTo>
                    <a:pt x="2524" y="95"/>
                  </a:lnTo>
                  <a:lnTo>
                    <a:pt x="2578" y="50"/>
                  </a:lnTo>
                  <a:lnTo>
                    <a:pt x="2543" y="0"/>
                  </a:lnTo>
                  <a:lnTo>
                    <a:pt x="2500" y="27"/>
                  </a:lnTo>
                  <a:lnTo>
                    <a:pt x="2456" y="55"/>
                  </a:lnTo>
                  <a:lnTo>
                    <a:pt x="2414" y="82"/>
                  </a:lnTo>
                  <a:lnTo>
                    <a:pt x="2370" y="111"/>
                  </a:lnTo>
                  <a:lnTo>
                    <a:pt x="2327" y="139"/>
                  </a:lnTo>
                  <a:lnTo>
                    <a:pt x="2285" y="169"/>
                  </a:lnTo>
                  <a:lnTo>
                    <a:pt x="2243" y="198"/>
                  </a:lnTo>
                  <a:lnTo>
                    <a:pt x="2199" y="228"/>
                  </a:lnTo>
                  <a:lnTo>
                    <a:pt x="2159" y="259"/>
                  </a:lnTo>
                  <a:lnTo>
                    <a:pt x="2118" y="289"/>
                  </a:lnTo>
                  <a:lnTo>
                    <a:pt x="2076" y="320"/>
                  </a:lnTo>
                  <a:lnTo>
                    <a:pt x="2034" y="350"/>
                  </a:lnTo>
                  <a:lnTo>
                    <a:pt x="1992" y="382"/>
                  </a:lnTo>
                  <a:lnTo>
                    <a:pt x="1952" y="413"/>
                  </a:lnTo>
                  <a:lnTo>
                    <a:pt x="1912" y="445"/>
                  </a:lnTo>
                  <a:lnTo>
                    <a:pt x="1872" y="477"/>
                  </a:lnTo>
                  <a:lnTo>
                    <a:pt x="1832" y="512"/>
                  </a:lnTo>
                  <a:lnTo>
                    <a:pt x="1793" y="544"/>
                  </a:lnTo>
                  <a:lnTo>
                    <a:pt x="1753" y="578"/>
                  </a:lnTo>
                  <a:lnTo>
                    <a:pt x="1713" y="610"/>
                  </a:lnTo>
                  <a:lnTo>
                    <a:pt x="1675" y="645"/>
                  </a:lnTo>
                  <a:lnTo>
                    <a:pt x="1635" y="679"/>
                  </a:lnTo>
                  <a:lnTo>
                    <a:pt x="1597" y="713"/>
                  </a:lnTo>
                  <a:lnTo>
                    <a:pt x="1559" y="747"/>
                  </a:lnTo>
                  <a:lnTo>
                    <a:pt x="1521" y="782"/>
                  </a:lnTo>
                  <a:lnTo>
                    <a:pt x="1483" y="818"/>
                  </a:lnTo>
                  <a:lnTo>
                    <a:pt x="1445" y="854"/>
                  </a:lnTo>
                  <a:lnTo>
                    <a:pt x="1407" y="888"/>
                  </a:lnTo>
                  <a:lnTo>
                    <a:pt x="1371" y="924"/>
                  </a:lnTo>
                  <a:lnTo>
                    <a:pt x="1333" y="960"/>
                  </a:lnTo>
                  <a:lnTo>
                    <a:pt x="1296" y="996"/>
                  </a:lnTo>
                  <a:lnTo>
                    <a:pt x="1258" y="1032"/>
                  </a:lnTo>
                  <a:lnTo>
                    <a:pt x="1228" y="1002"/>
                  </a:lnTo>
                  <a:lnTo>
                    <a:pt x="1198" y="972"/>
                  </a:lnTo>
                  <a:lnTo>
                    <a:pt x="1165" y="943"/>
                  </a:lnTo>
                  <a:lnTo>
                    <a:pt x="1135" y="911"/>
                  </a:lnTo>
                  <a:lnTo>
                    <a:pt x="1103" y="882"/>
                  </a:lnTo>
                  <a:lnTo>
                    <a:pt x="1070" y="852"/>
                  </a:lnTo>
                  <a:lnTo>
                    <a:pt x="1040" y="823"/>
                  </a:lnTo>
                  <a:lnTo>
                    <a:pt x="1008" y="793"/>
                  </a:lnTo>
                  <a:lnTo>
                    <a:pt x="975" y="764"/>
                  </a:lnTo>
                  <a:lnTo>
                    <a:pt x="941" y="734"/>
                  </a:lnTo>
                  <a:lnTo>
                    <a:pt x="909" y="706"/>
                  </a:lnTo>
                  <a:lnTo>
                    <a:pt x="876" y="677"/>
                  </a:lnTo>
                  <a:lnTo>
                    <a:pt x="842" y="650"/>
                  </a:lnTo>
                  <a:lnTo>
                    <a:pt x="810" y="622"/>
                  </a:lnTo>
                  <a:lnTo>
                    <a:pt x="778" y="595"/>
                  </a:lnTo>
                  <a:lnTo>
                    <a:pt x="743" y="567"/>
                  </a:lnTo>
                  <a:lnTo>
                    <a:pt x="675" y="514"/>
                  </a:lnTo>
                  <a:lnTo>
                    <a:pt x="608" y="464"/>
                  </a:lnTo>
                  <a:lnTo>
                    <a:pt x="574" y="438"/>
                  </a:lnTo>
                  <a:lnTo>
                    <a:pt x="540" y="413"/>
                  </a:lnTo>
                  <a:lnTo>
                    <a:pt x="506" y="390"/>
                  </a:lnTo>
                  <a:lnTo>
                    <a:pt x="472" y="367"/>
                  </a:lnTo>
                  <a:lnTo>
                    <a:pt x="435" y="344"/>
                  </a:lnTo>
                  <a:lnTo>
                    <a:pt x="401" y="322"/>
                  </a:lnTo>
                  <a:lnTo>
                    <a:pt x="367" y="299"/>
                  </a:lnTo>
                  <a:lnTo>
                    <a:pt x="333" y="278"/>
                  </a:lnTo>
                  <a:lnTo>
                    <a:pt x="297" y="257"/>
                  </a:lnTo>
                  <a:lnTo>
                    <a:pt x="263" y="238"/>
                  </a:lnTo>
                  <a:lnTo>
                    <a:pt x="228" y="219"/>
                  </a:lnTo>
                  <a:lnTo>
                    <a:pt x="192" y="20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28678" name="TextBox 9"/>
          <p:cNvSpPr txBox="1">
            <a:spLocks noChangeArrowheads="1"/>
          </p:cNvSpPr>
          <p:nvPr/>
        </p:nvSpPr>
        <p:spPr bwMode="auto">
          <a:xfrm>
            <a:off x="8280400" y="5602288"/>
            <a:ext cx="8255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atin typeface="Arial Rounded MT Bold" pitchFamily="34" charset="0"/>
              </a:rPr>
              <a:t>J-8</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sz="4000" smtClean="0"/>
              <a:t>Emergency Decon Precautions</a:t>
            </a:r>
          </a:p>
        </p:txBody>
      </p:sp>
      <p:sp>
        <p:nvSpPr>
          <p:cNvPr id="29699" name="Rectangle 3"/>
          <p:cNvSpPr>
            <a:spLocks noGrp="1" noChangeArrowheads="1"/>
          </p:cNvSpPr>
          <p:nvPr>
            <p:ph type="body" idx="1"/>
          </p:nvPr>
        </p:nvSpPr>
        <p:spPr/>
        <p:txBody>
          <a:bodyPr/>
          <a:lstStyle/>
          <a:p>
            <a:r>
              <a:rPr lang="en-US" smtClean="0"/>
              <a:t>Remove clothing</a:t>
            </a:r>
          </a:p>
          <a:p>
            <a:pPr lvl="1"/>
            <a:r>
              <a:rPr lang="en-US" smtClean="0"/>
              <a:t>May have to cut off</a:t>
            </a:r>
          </a:p>
          <a:p>
            <a:r>
              <a:rPr lang="en-US" smtClean="0"/>
              <a:t>Avoid contact w/clothing</a:t>
            </a:r>
          </a:p>
          <a:p>
            <a:r>
              <a:rPr lang="en-US" smtClean="0"/>
              <a:t>Segregate contaminated clothing</a:t>
            </a:r>
          </a:p>
        </p:txBody>
      </p:sp>
      <p:sp>
        <p:nvSpPr>
          <p:cNvPr id="29700" name="TextBox 5"/>
          <p:cNvSpPr txBox="1">
            <a:spLocks noChangeArrowheads="1"/>
          </p:cNvSpPr>
          <p:nvPr/>
        </p:nvSpPr>
        <p:spPr bwMode="auto">
          <a:xfrm>
            <a:off x="8280400" y="5602288"/>
            <a:ext cx="8255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atin typeface="Arial Rounded MT Bold" pitchFamily="34" charset="0"/>
              </a:rPr>
              <a:t>J-8</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39" descr="decon famil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271000" cy="6319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0354" name="Rectangle 2"/>
          <p:cNvSpPr>
            <a:spLocks noGrp="1" noChangeArrowheads="1"/>
          </p:cNvSpPr>
          <p:nvPr>
            <p:ph type="title"/>
          </p:nvPr>
        </p:nvSpPr>
        <p:spPr>
          <a:xfrm>
            <a:off x="428625" y="549275"/>
            <a:ext cx="8842375" cy="1028700"/>
          </a:xfrm>
        </p:spPr>
        <p:txBody>
          <a:bodyPr/>
          <a:lstStyle/>
          <a:p>
            <a:pPr>
              <a:defRPr/>
            </a:pPr>
            <a:r>
              <a:rPr lang="en-US" smtClean="0">
                <a:effectLst>
                  <a:outerShdw blurRad="38100" dist="38100" dir="2700000" algn="tl">
                    <a:srgbClr val="000000"/>
                  </a:outerShdw>
                </a:effectLst>
              </a:rPr>
              <a:t>Emergency Decon Precautions</a:t>
            </a:r>
          </a:p>
        </p:txBody>
      </p:sp>
      <p:sp>
        <p:nvSpPr>
          <p:cNvPr id="100355" name="Rectangle 3"/>
          <p:cNvSpPr>
            <a:spLocks noGrp="1" noChangeArrowheads="1"/>
          </p:cNvSpPr>
          <p:nvPr>
            <p:ph type="body" idx="1"/>
          </p:nvPr>
        </p:nvSpPr>
        <p:spPr>
          <a:xfrm>
            <a:off x="2084388" y="2528888"/>
            <a:ext cx="5807075" cy="3001962"/>
          </a:xfrm>
        </p:spPr>
        <p:txBody>
          <a:bodyPr/>
          <a:lstStyle/>
          <a:p>
            <a:pPr>
              <a:defRPr/>
            </a:pPr>
            <a:r>
              <a:rPr lang="en-US" smtClean="0">
                <a:solidFill>
                  <a:schemeClr val="bg2"/>
                </a:solidFill>
                <a:effectLst>
                  <a:outerShdw blurRad="38100" dist="38100" dir="2700000" algn="tl">
                    <a:srgbClr val="FFFFFF"/>
                  </a:outerShdw>
                </a:effectLst>
              </a:rPr>
              <a:t>Ensure privacy of victim(s)</a:t>
            </a:r>
          </a:p>
          <a:p>
            <a:pPr lvl="1">
              <a:defRPr/>
            </a:pPr>
            <a:r>
              <a:rPr lang="en-US" smtClean="0">
                <a:solidFill>
                  <a:schemeClr val="bg2"/>
                </a:solidFill>
                <a:effectLst>
                  <a:outerShdw blurRad="38100" dist="38100" dir="2700000" algn="tl">
                    <a:srgbClr val="FFFFFF"/>
                  </a:outerShdw>
                </a:effectLst>
              </a:rPr>
              <a:t>Barriers/temp garments</a:t>
            </a:r>
          </a:p>
          <a:p>
            <a:pPr lvl="1">
              <a:defRPr/>
            </a:pPr>
            <a:r>
              <a:rPr lang="en-US" smtClean="0">
                <a:solidFill>
                  <a:schemeClr val="bg2"/>
                </a:solidFill>
                <a:effectLst>
                  <a:outerShdw blurRad="38100" dist="38100" dir="2700000" algn="tl">
                    <a:srgbClr val="FFFFFF"/>
                  </a:outerShdw>
                </a:effectLst>
              </a:rPr>
              <a:t>Segregate by gender</a:t>
            </a:r>
          </a:p>
        </p:txBody>
      </p:sp>
      <p:sp>
        <p:nvSpPr>
          <p:cNvPr id="30725" name="TextBox 6"/>
          <p:cNvSpPr txBox="1">
            <a:spLocks noChangeArrowheads="1"/>
          </p:cNvSpPr>
          <p:nvPr/>
        </p:nvSpPr>
        <p:spPr bwMode="auto">
          <a:xfrm>
            <a:off x="8280400" y="5602288"/>
            <a:ext cx="8255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atin typeface="Arial Rounded MT Bold" pitchFamily="34" charset="0"/>
              </a:rPr>
              <a:t>J-8</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5" descr="decon on stretch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271000" cy="619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02" name="Rectangle 2"/>
          <p:cNvSpPr>
            <a:spLocks noGrp="1" noChangeArrowheads="1"/>
          </p:cNvSpPr>
          <p:nvPr>
            <p:ph type="title"/>
          </p:nvPr>
        </p:nvSpPr>
        <p:spPr/>
        <p:txBody>
          <a:bodyPr/>
          <a:lstStyle/>
          <a:p>
            <a:pPr>
              <a:defRPr/>
            </a:pPr>
            <a:r>
              <a:rPr lang="en-US" smtClean="0">
                <a:effectLst>
                  <a:outerShdw blurRad="38100" dist="38100" dir="2700000" algn="tl">
                    <a:srgbClr val="000000"/>
                  </a:outerShdw>
                </a:effectLst>
              </a:rPr>
              <a:t>Emergency Decon</a:t>
            </a:r>
          </a:p>
        </p:txBody>
      </p:sp>
      <p:sp>
        <p:nvSpPr>
          <p:cNvPr id="102403" name="Rectangle 3"/>
          <p:cNvSpPr>
            <a:spLocks noGrp="1" noChangeArrowheads="1"/>
          </p:cNvSpPr>
          <p:nvPr>
            <p:ph type="body" idx="1"/>
          </p:nvPr>
        </p:nvSpPr>
        <p:spPr/>
        <p:txBody>
          <a:bodyPr/>
          <a:lstStyle/>
          <a:p>
            <a:pPr>
              <a:defRPr/>
            </a:pPr>
            <a:r>
              <a:rPr lang="en-US" smtClean="0">
                <a:effectLst>
                  <a:outerShdw blurRad="38100" dist="38100" dir="2700000" algn="tl">
                    <a:srgbClr val="000000"/>
                  </a:outerShdw>
                </a:effectLst>
              </a:rPr>
              <a:t>Medical considerations</a:t>
            </a:r>
          </a:p>
          <a:p>
            <a:pPr lvl="1">
              <a:defRPr/>
            </a:pPr>
            <a:r>
              <a:rPr lang="en-US" smtClean="0">
                <a:effectLst>
                  <a:outerShdw blurRad="38100" dist="38100" dir="2700000" algn="tl">
                    <a:srgbClr val="000000"/>
                  </a:outerShdw>
                </a:effectLst>
              </a:rPr>
              <a:t>Decon prior to transport</a:t>
            </a:r>
          </a:p>
          <a:p>
            <a:pPr lvl="1">
              <a:defRPr/>
            </a:pPr>
            <a:r>
              <a:rPr lang="en-US" smtClean="0">
                <a:effectLst>
                  <a:outerShdw blurRad="38100" dist="38100" dir="2700000" algn="tl">
                    <a:srgbClr val="000000"/>
                  </a:outerShdw>
                </a:effectLst>
              </a:rPr>
              <a:t>Protect equipment from contamination</a:t>
            </a:r>
          </a:p>
          <a:p>
            <a:pPr lvl="1">
              <a:defRPr/>
            </a:pPr>
            <a:r>
              <a:rPr lang="en-US" smtClean="0">
                <a:effectLst>
                  <a:outerShdw blurRad="38100" dist="38100" dir="2700000" algn="tl">
                    <a:srgbClr val="000000"/>
                  </a:outerShdw>
                </a:effectLst>
              </a:rPr>
              <a:t>Segregate contaminated material</a:t>
            </a:r>
          </a:p>
        </p:txBody>
      </p:sp>
      <p:sp>
        <p:nvSpPr>
          <p:cNvPr id="31749" name="TextBox 6"/>
          <p:cNvSpPr txBox="1">
            <a:spLocks noChangeArrowheads="1"/>
          </p:cNvSpPr>
          <p:nvPr/>
        </p:nvSpPr>
        <p:spPr bwMode="auto">
          <a:xfrm>
            <a:off x="8280400" y="5602288"/>
            <a:ext cx="8255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atin typeface="Arial Rounded MT Bold" pitchFamily="34" charset="0"/>
              </a:rPr>
              <a:t>J-8</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1026"/>
          <p:cNvSpPr>
            <a:spLocks noGrp="1" noChangeArrowheads="1"/>
          </p:cNvSpPr>
          <p:nvPr>
            <p:ph type="title"/>
          </p:nvPr>
        </p:nvSpPr>
        <p:spPr>
          <a:xfrm>
            <a:off x="339725" y="549275"/>
            <a:ext cx="8820150" cy="1028700"/>
          </a:xfrm>
        </p:spPr>
        <p:txBody>
          <a:bodyPr/>
          <a:lstStyle/>
          <a:p>
            <a:r>
              <a:rPr lang="en-US" smtClean="0"/>
              <a:t>Decon Roles &amp; Responsibilities</a:t>
            </a:r>
          </a:p>
        </p:txBody>
      </p:sp>
      <p:sp>
        <p:nvSpPr>
          <p:cNvPr id="32771" name="Rectangle 1027"/>
          <p:cNvSpPr>
            <a:spLocks noGrp="1" noChangeArrowheads="1"/>
          </p:cNvSpPr>
          <p:nvPr>
            <p:ph type="body" idx="1"/>
          </p:nvPr>
        </p:nvSpPr>
        <p:spPr>
          <a:xfrm>
            <a:off x="695325" y="1782763"/>
            <a:ext cx="8382000" cy="1387475"/>
          </a:xfrm>
        </p:spPr>
        <p:txBody>
          <a:bodyPr/>
          <a:lstStyle/>
          <a:p>
            <a:r>
              <a:rPr lang="en-US" smtClean="0"/>
              <a:t>Must have emergency response plan</a:t>
            </a:r>
          </a:p>
          <a:p>
            <a:r>
              <a:rPr lang="en-US" smtClean="0"/>
              <a:t>Plan must include provisions for decon</a:t>
            </a:r>
          </a:p>
        </p:txBody>
      </p:sp>
      <p:grpSp>
        <p:nvGrpSpPr>
          <p:cNvPr id="32772" name="Group 1191"/>
          <p:cNvGrpSpPr>
            <a:grpSpLocks/>
          </p:cNvGrpSpPr>
          <p:nvPr/>
        </p:nvGrpSpPr>
        <p:grpSpPr bwMode="auto">
          <a:xfrm>
            <a:off x="0" y="2998788"/>
            <a:ext cx="9271000" cy="3171825"/>
            <a:chOff x="0" y="1889"/>
            <a:chExt cx="5840" cy="1998"/>
          </a:xfrm>
        </p:grpSpPr>
        <p:sp>
          <p:nvSpPr>
            <p:cNvPr id="32774" name="Freeform 1029"/>
            <p:cNvSpPr>
              <a:spLocks/>
            </p:cNvSpPr>
            <p:nvPr/>
          </p:nvSpPr>
          <p:spPr bwMode="auto">
            <a:xfrm>
              <a:off x="0" y="3197"/>
              <a:ext cx="5840" cy="690"/>
            </a:xfrm>
            <a:custGeom>
              <a:avLst/>
              <a:gdLst>
                <a:gd name="T0" fmla="*/ 1344 w 5840"/>
                <a:gd name="T1" fmla="*/ 0 h 690"/>
                <a:gd name="T2" fmla="*/ 4022 w 5840"/>
                <a:gd name="T3" fmla="*/ 9 h 690"/>
                <a:gd name="T4" fmla="*/ 5840 w 5840"/>
                <a:gd name="T5" fmla="*/ 690 h 690"/>
                <a:gd name="T6" fmla="*/ 0 w 5840"/>
                <a:gd name="T7" fmla="*/ 690 h 690"/>
                <a:gd name="T8" fmla="*/ 1344 w 5840"/>
                <a:gd name="T9" fmla="*/ 0 h 690"/>
                <a:gd name="T10" fmla="*/ 0 60000 65536"/>
                <a:gd name="T11" fmla="*/ 0 60000 65536"/>
                <a:gd name="T12" fmla="*/ 0 60000 65536"/>
                <a:gd name="T13" fmla="*/ 0 60000 65536"/>
                <a:gd name="T14" fmla="*/ 0 60000 65536"/>
                <a:gd name="T15" fmla="*/ 0 w 5840"/>
                <a:gd name="T16" fmla="*/ 0 h 690"/>
                <a:gd name="T17" fmla="*/ 5840 w 5840"/>
                <a:gd name="T18" fmla="*/ 690 h 690"/>
              </a:gdLst>
              <a:ahLst/>
              <a:cxnLst>
                <a:cxn ang="T10">
                  <a:pos x="T0" y="T1"/>
                </a:cxn>
                <a:cxn ang="T11">
                  <a:pos x="T2" y="T3"/>
                </a:cxn>
                <a:cxn ang="T12">
                  <a:pos x="T4" y="T5"/>
                </a:cxn>
                <a:cxn ang="T13">
                  <a:pos x="T6" y="T7"/>
                </a:cxn>
                <a:cxn ang="T14">
                  <a:pos x="T8" y="T9"/>
                </a:cxn>
              </a:cxnLst>
              <a:rect l="T15" t="T16" r="T17" b="T18"/>
              <a:pathLst>
                <a:path w="5840" h="690">
                  <a:moveTo>
                    <a:pt x="1344" y="0"/>
                  </a:moveTo>
                  <a:lnTo>
                    <a:pt x="4022" y="9"/>
                  </a:lnTo>
                  <a:lnTo>
                    <a:pt x="5840" y="690"/>
                  </a:lnTo>
                  <a:lnTo>
                    <a:pt x="0" y="690"/>
                  </a:lnTo>
                  <a:lnTo>
                    <a:pt x="1344" y="0"/>
                  </a:lnTo>
                  <a:close/>
                </a:path>
              </a:pathLst>
            </a:custGeom>
            <a:solidFill>
              <a:srgbClr val="BF80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775" name="Freeform 1030"/>
            <p:cNvSpPr>
              <a:spLocks/>
            </p:cNvSpPr>
            <p:nvPr/>
          </p:nvSpPr>
          <p:spPr bwMode="auto">
            <a:xfrm>
              <a:off x="1327" y="1889"/>
              <a:ext cx="2695" cy="1937"/>
            </a:xfrm>
            <a:custGeom>
              <a:avLst/>
              <a:gdLst>
                <a:gd name="T0" fmla="*/ 3138 w 5390"/>
                <a:gd name="T1" fmla="*/ 101 h 3874"/>
                <a:gd name="T2" fmla="*/ 3289 w 5390"/>
                <a:gd name="T3" fmla="*/ 133 h 3874"/>
                <a:gd name="T4" fmla="*/ 3363 w 5390"/>
                <a:gd name="T5" fmla="*/ 286 h 3874"/>
                <a:gd name="T6" fmla="*/ 3345 w 5390"/>
                <a:gd name="T7" fmla="*/ 463 h 3874"/>
                <a:gd name="T8" fmla="*/ 3199 w 5390"/>
                <a:gd name="T9" fmla="*/ 907 h 3874"/>
                <a:gd name="T10" fmla="*/ 3696 w 5390"/>
                <a:gd name="T11" fmla="*/ 931 h 3874"/>
                <a:gd name="T12" fmla="*/ 3775 w 5390"/>
                <a:gd name="T13" fmla="*/ 702 h 3874"/>
                <a:gd name="T14" fmla="*/ 3646 w 5390"/>
                <a:gd name="T15" fmla="*/ 493 h 3874"/>
                <a:gd name="T16" fmla="*/ 3534 w 5390"/>
                <a:gd name="T17" fmla="*/ 259 h 3874"/>
                <a:gd name="T18" fmla="*/ 3667 w 5390"/>
                <a:gd name="T19" fmla="*/ 112 h 3874"/>
                <a:gd name="T20" fmla="*/ 4001 w 5390"/>
                <a:gd name="T21" fmla="*/ 83 h 3874"/>
                <a:gd name="T22" fmla="*/ 4049 w 5390"/>
                <a:gd name="T23" fmla="*/ 409 h 3874"/>
                <a:gd name="T24" fmla="*/ 4118 w 5390"/>
                <a:gd name="T25" fmla="*/ 671 h 3874"/>
                <a:gd name="T26" fmla="*/ 4074 w 5390"/>
                <a:gd name="T27" fmla="*/ 846 h 3874"/>
                <a:gd name="T28" fmla="*/ 3965 w 5390"/>
                <a:gd name="T29" fmla="*/ 1445 h 3874"/>
                <a:gd name="T30" fmla="*/ 3705 w 5390"/>
                <a:gd name="T31" fmla="*/ 1505 h 3874"/>
                <a:gd name="T32" fmla="*/ 3235 w 5390"/>
                <a:gd name="T33" fmla="*/ 1714 h 3874"/>
                <a:gd name="T34" fmla="*/ 3201 w 5390"/>
                <a:gd name="T35" fmla="*/ 2191 h 3874"/>
                <a:gd name="T36" fmla="*/ 3192 w 5390"/>
                <a:gd name="T37" fmla="*/ 2578 h 3874"/>
                <a:gd name="T38" fmla="*/ 4847 w 5390"/>
                <a:gd name="T39" fmla="*/ 2585 h 3874"/>
                <a:gd name="T40" fmla="*/ 5054 w 5390"/>
                <a:gd name="T41" fmla="*/ 2673 h 3874"/>
                <a:gd name="T42" fmla="*/ 5304 w 5390"/>
                <a:gd name="T43" fmla="*/ 2787 h 3874"/>
                <a:gd name="T44" fmla="*/ 4922 w 5390"/>
                <a:gd name="T45" fmla="*/ 3066 h 3874"/>
                <a:gd name="T46" fmla="*/ 4218 w 5390"/>
                <a:gd name="T47" fmla="*/ 2902 h 3874"/>
                <a:gd name="T48" fmla="*/ 4375 w 5390"/>
                <a:gd name="T49" fmla="*/ 2733 h 3874"/>
                <a:gd name="T50" fmla="*/ 4674 w 5390"/>
                <a:gd name="T51" fmla="*/ 2666 h 3874"/>
                <a:gd name="T52" fmla="*/ 2213 w 5390"/>
                <a:gd name="T53" fmla="*/ 2668 h 3874"/>
                <a:gd name="T54" fmla="*/ 2362 w 5390"/>
                <a:gd name="T55" fmla="*/ 2835 h 3874"/>
                <a:gd name="T56" fmla="*/ 3133 w 5390"/>
                <a:gd name="T57" fmla="*/ 2794 h 3874"/>
                <a:gd name="T58" fmla="*/ 3918 w 5390"/>
                <a:gd name="T59" fmla="*/ 2842 h 3874"/>
                <a:gd name="T60" fmla="*/ 4645 w 5390"/>
                <a:gd name="T61" fmla="*/ 3296 h 3874"/>
                <a:gd name="T62" fmla="*/ 5360 w 5390"/>
                <a:gd name="T63" fmla="*/ 3762 h 3874"/>
                <a:gd name="T64" fmla="*/ 3752 w 5390"/>
                <a:gd name="T65" fmla="*/ 3838 h 3874"/>
                <a:gd name="T66" fmla="*/ 1961 w 5390"/>
                <a:gd name="T67" fmla="*/ 3861 h 3874"/>
                <a:gd name="T68" fmla="*/ 528 w 5390"/>
                <a:gd name="T69" fmla="*/ 3778 h 3874"/>
                <a:gd name="T70" fmla="*/ 29 w 5390"/>
                <a:gd name="T71" fmla="*/ 3688 h 3874"/>
                <a:gd name="T72" fmla="*/ 1226 w 5390"/>
                <a:gd name="T73" fmla="*/ 2866 h 3874"/>
                <a:gd name="T74" fmla="*/ 1900 w 5390"/>
                <a:gd name="T75" fmla="*/ 2763 h 3874"/>
                <a:gd name="T76" fmla="*/ 1008 w 5390"/>
                <a:gd name="T77" fmla="*/ 2617 h 3874"/>
                <a:gd name="T78" fmla="*/ 866 w 5390"/>
                <a:gd name="T79" fmla="*/ 2738 h 3874"/>
                <a:gd name="T80" fmla="*/ 756 w 5390"/>
                <a:gd name="T81" fmla="*/ 2830 h 3874"/>
                <a:gd name="T82" fmla="*/ 537 w 5390"/>
                <a:gd name="T83" fmla="*/ 2851 h 3874"/>
                <a:gd name="T84" fmla="*/ 533 w 5390"/>
                <a:gd name="T85" fmla="*/ 2743 h 3874"/>
                <a:gd name="T86" fmla="*/ 232 w 5390"/>
                <a:gd name="T87" fmla="*/ 2614 h 3874"/>
                <a:gd name="T88" fmla="*/ 371 w 5390"/>
                <a:gd name="T89" fmla="*/ 2580 h 3874"/>
                <a:gd name="T90" fmla="*/ 612 w 5390"/>
                <a:gd name="T91" fmla="*/ 2472 h 3874"/>
                <a:gd name="T92" fmla="*/ 771 w 5390"/>
                <a:gd name="T93" fmla="*/ 2450 h 3874"/>
                <a:gd name="T94" fmla="*/ 843 w 5390"/>
                <a:gd name="T95" fmla="*/ 2344 h 3874"/>
                <a:gd name="T96" fmla="*/ 873 w 5390"/>
                <a:gd name="T97" fmla="*/ 2445 h 3874"/>
                <a:gd name="T98" fmla="*/ 985 w 5390"/>
                <a:gd name="T99" fmla="*/ 2545 h 3874"/>
                <a:gd name="T100" fmla="*/ 1856 w 5390"/>
                <a:gd name="T101" fmla="*/ 2592 h 3874"/>
                <a:gd name="T102" fmla="*/ 1684 w 5390"/>
                <a:gd name="T103" fmla="*/ 2216 h 3874"/>
                <a:gd name="T104" fmla="*/ 1693 w 5390"/>
                <a:gd name="T105" fmla="*/ 1796 h 3874"/>
                <a:gd name="T106" fmla="*/ 1964 w 5390"/>
                <a:gd name="T107" fmla="*/ 1143 h 3874"/>
                <a:gd name="T108" fmla="*/ 2024 w 5390"/>
                <a:gd name="T109" fmla="*/ 833 h 3874"/>
                <a:gd name="T110" fmla="*/ 2015 w 5390"/>
                <a:gd name="T111" fmla="*/ 531 h 3874"/>
                <a:gd name="T112" fmla="*/ 1973 w 5390"/>
                <a:gd name="T113" fmla="*/ 347 h 3874"/>
                <a:gd name="T114" fmla="*/ 2058 w 5390"/>
                <a:gd name="T115" fmla="*/ 139 h 3874"/>
                <a:gd name="T116" fmla="*/ 2249 w 5390"/>
                <a:gd name="T117" fmla="*/ 77 h 3874"/>
                <a:gd name="T118" fmla="*/ 2800 w 5390"/>
                <a:gd name="T119" fmla="*/ 11 h 387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390"/>
                <a:gd name="T181" fmla="*/ 0 h 3874"/>
                <a:gd name="T182" fmla="*/ 5390 w 5390"/>
                <a:gd name="T183" fmla="*/ 3874 h 387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390" h="3874">
                  <a:moveTo>
                    <a:pt x="2962" y="92"/>
                  </a:moveTo>
                  <a:lnTo>
                    <a:pt x="2976" y="83"/>
                  </a:lnTo>
                  <a:lnTo>
                    <a:pt x="2991" y="74"/>
                  </a:lnTo>
                  <a:lnTo>
                    <a:pt x="3007" y="67"/>
                  </a:lnTo>
                  <a:lnTo>
                    <a:pt x="3025" y="61"/>
                  </a:lnTo>
                  <a:lnTo>
                    <a:pt x="3041" y="56"/>
                  </a:lnTo>
                  <a:lnTo>
                    <a:pt x="3057" y="56"/>
                  </a:lnTo>
                  <a:lnTo>
                    <a:pt x="3075" y="58"/>
                  </a:lnTo>
                  <a:lnTo>
                    <a:pt x="3093" y="67"/>
                  </a:lnTo>
                  <a:lnTo>
                    <a:pt x="3100" y="79"/>
                  </a:lnTo>
                  <a:lnTo>
                    <a:pt x="3111" y="90"/>
                  </a:lnTo>
                  <a:lnTo>
                    <a:pt x="3124" y="95"/>
                  </a:lnTo>
                  <a:lnTo>
                    <a:pt x="3138" y="101"/>
                  </a:lnTo>
                  <a:lnTo>
                    <a:pt x="3153" y="103"/>
                  </a:lnTo>
                  <a:lnTo>
                    <a:pt x="3167" y="108"/>
                  </a:lnTo>
                  <a:lnTo>
                    <a:pt x="3180" y="115"/>
                  </a:lnTo>
                  <a:lnTo>
                    <a:pt x="3194" y="128"/>
                  </a:lnTo>
                  <a:lnTo>
                    <a:pt x="3205" y="124"/>
                  </a:lnTo>
                  <a:lnTo>
                    <a:pt x="3217" y="117"/>
                  </a:lnTo>
                  <a:lnTo>
                    <a:pt x="3228" y="108"/>
                  </a:lnTo>
                  <a:lnTo>
                    <a:pt x="3243" y="99"/>
                  </a:lnTo>
                  <a:lnTo>
                    <a:pt x="3253" y="92"/>
                  </a:lnTo>
                  <a:lnTo>
                    <a:pt x="3266" y="92"/>
                  </a:lnTo>
                  <a:lnTo>
                    <a:pt x="3275" y="99"/>
                  </a:lnTo>
                  <a:lnTo>
                    <a:pt x="3286" y="117"/>
                  </a:lnTo>
                  <a:lnTo>
                    <a:pt x="3289" y="133"/>
                  </a:lnTo>
                  <a:lnTo>
                    <a:pt x="3302" y="148"/>
                  </a:lnTo>
                  <a:lnTo>
                    <a:pt x="3318" y="157"/>
                  </a:lnTo>
                  <a:lnTo>
                    <a:pt x="3336" y="167"/>
                  </a:lnTo>
                  <a:lnTo>
                    <a:pt x="3351" y="176"/>
                  </a:lnTo>
                  <a:lnTo>
                    <a:pt x="3360" y="191"/>
                  </a:lnTo>
                  <a:lnTo>
                    <a:pt x="3358" y="209"/>
                  </a:lnTo>
                  <a:lnTo>
                    <a:pt x="3347" y="234"/>
                  </a:lnTo>
                  <a:lnTo>
                    <a:pt x="3338" y="241"/>
                  </a:lnTo>
                  <a:lnTo>
                    <a:pt x="3333" y="248"/>
                  </a:lnTo>
                  <a:lnTo>
                    <a:pt x="3331" y="257"/>
                  </a:lnTo>
                  <a:lnTo>
                    <a:pt x="3336" y="270"/>
                  </a:lnTo>
                  <a:lnTo>
                    <a:pt x="3349" y="275"/>
                  </a:lnTo>
                  <a:lnTo>
                    <a:pt x="3363" y="286"/>
                  </a:lnTo>
                  <a:lnTo>
                    <a:pt x="3374" y="297"/>
                  </a:lnTo>
                  <a:lnTo>
                    <a:pt x="3381" y="310"/>
                  </a:lnTo>
                  <a:lnTo>
                    <a:pt x="3379" y="324"/>
                  </a:lnTo>
                  <a:lnTo>
                    <a:pt x="3372" y="340"/>
                  </a:lnTo>
                  <a:lnTo>
                    <a:pt x="3360" y="355"/>
                  </a:lnTo>
                  <a:lnTo>
                    <a:pt x="3347" y="371"/>
                  </a:lnTo>
                  <a:lnTo>
                    <a:pt x="3334" y="383"/>
                  </a:lnTo>
                  <a:lnTo>
                    <a:pt x="3331" y="398"/>
                  </a:lnTo>
                  <a:lnTo>
                    <a:pt x="3333" y="410"/>
                  </a:lnTo>
                  <a:lnTo>
                    <a:pt x="3351" y="427"/>
                  </a:lnTo>
                  <a:lnTo>
                    <a:pt x="3352" y="437"/>
                  </a:lnTo>
                  <a:lnTo>
                    <a:pt x="3351" y="450"/>
                  </a:lnTo>
                  <a:lnTo>
                    <a:pt x="3345" y="463"/>
                  </a:lnTo>
                  <a:lnTo>
                    <a:pt x="3340" y="475"/>
                  </a:lnTo>
                  <a:lnTo>
                    <a:pt x="3331" y="486"/>
                  </a:lnTo>
                  <a:lnTo>
                    <a:pt x="3324" y="499"/>
                  </a:lnTo>
                  <a:lnTo>
                    <a:pt x="3318" y="511"/>
                  </a:lnTo>
                  <a:lnTo>
                    <a:pt x="3320" y="527"/>
                  </a:lnTo>
                  <a:lnTo>
                    <a:pt x="3280" y="563"/>
                  </a:lnTo>
                  <a:lnTo>
                    <a:pt x="3295" y="616"/>
                  </a:lnTo>
                  <a:lnTo>
                    <a:pt x="3293" y="668"/>
                  </a:lnTo>
                  <a:lnTo>
                    <a:pt x="3277" y="716"/>
                  </a:lnTo>
                  <a:lnTo>
                    <a:pt x="3257" y="765"/>
                  </a:lnTo>
                  <a:lnTo>
                    <a:pt x="3232" y="812"/>
                  </a:lnTo>
                  <a:lnTo>
                    <a:pt x="3212" y="859"/>
                  </a:lnTo>
                  <a:lnTo>
                    <a:pt x="3199" y="907"/>
                  </a:lnTo>
                  <a:lnTo>
                    <a:pt x="3205" y="959"/>
                  </a:lnTo>
                  <a:lnTo>
                    <a:pt x="3255" y="949"/>
                  </a:lnTo>
                  <a:lnTo>
                    <a:pt x="3307" y="949"/>
                  </a:lnTo>
                  <a:lnTo>
                    <a:pt x="3358" y="956"/>
                  </a:lnTo>
                  <a:lnTo>
                    <a:pt x="3410" y="965"/>
                  </a:lnTo>
                  <a:lnTo>
                    <a:pt x="3460" y="970"/>
                  </a:lnTo>
                  <a:lnTo>
                    <a:pt x="3513" y="972"/>
                  </a:lnTo>
                  <a:lnTo>
                    <a:pt x="3563" y="963"/>
                  </a:lnTo>
                  <a:lnTo>
                    <a:pt x="3615" y="943"/>
                  </a:lnTo>
                  <a:lnTo>
                    <a:pt x="3633" y="938"/>
                  </a:lnTo>
                  <a:lnTo>
                    <a:pt x="3655" y="934"/>
                  </a:lnTo>
                  <a:lnTo>
                    <a:pt x="3675" y="932"/>
                  </a:lnTo>
                  <a:lnTo>
                    <a:pt x="3696" y="931"/>
                  </a:lnTo>
                  <a:lnTo>
                    <a:pt x="3714" y="925"/>
                  </a:lnTo>
                  <a:lnTo>
                    <a:pt x="3734" y="922"/>
                  </a:lnTo>
                  <a:lnTo>
                    <a:pt x="3750" y="914"/>
                  </a:lnTo>
                  <a:lnTo>
                    <a:pt x="3766" y="904"/>
                  </a:lnTo>
                  <a:lnTo>
                    <a:pt x="3768" y="880"/>
                  </a:lnTo>
                  <a:lnTo>
                    <a:pt x="3772" y="857"/>
                  </a:lnTo>
                  <a:lnTo>
                    <a:pt x="3775" y="833"/>
                  </a:lnTo>
                  <a:lnTo>
                    <a:pt x="3779" y="812"/>
                  </a:lnTo>
                  <a:lnTo>
                    <a:pt x="3781" y="788"/>
                  </a:lnTo>
                  <a:lnTo>
                    <a:pt x="3783" y="767"/>
                  </a:lnTo>
                  <a:lnTo>
                    <a:pt x="3784" y="745"/>
                  </a:lnTo>
                  <a:lnTo>
                    <a:pt x="3788" y="725"/>
                  </a:lnTo>
                  <a:lnTo>
                    <a:pt x="3775" y="702"/>
                  </a:lnTo>
                  <a:lnTo>
                    <a:pt x="3766" y="680"/>
                  </a:lnTo>
                  <a:lnTo>
                    <a:pt x="3757" y="659"/>
                  </a:lnTo>
                  <a:lnTo>
                    <a:pt x="3752" y="637"/>
                  </a:lnTo>
                  <a:lnTo>
                    <a:pt x="3745" y="614"/>
                  </a:lnTo>
                  <a:lnTo>
                    <a:pt x="3739" y="590"/>
                  </a:lnTo>
                  <a:lnTo>
                    <a:pt x="3734" y="569"/>
                  </a:lnTo>
                  <a:lnTo>
                    <a:pt x="3732" y="549"/>
                  </a:lnTo>
                  <a:lnTo>
                    <a:pt x="3763" y="538"/>
                  </a:lnTo>
                  <a:lnTo>
                    <a:pt x="3743" y="518"/>
                  </a:lnTo>
                  <a:lnTo>
                    <a:pt x="3721" y="508"/>
                  </a:lnTo>
                  <a:lnTo>
                    <a:pt x="3696" y="500"/>
                  </a:lnTo>
                  <a:lnTo>
                    <a:pt x="3673" y="499"/>
                  </a:lnTo>
                  <a:lnTo>
                    <a:pt x="3646" y="493"/>
                  </a:lnTo>
                  <a:lnTo>
                    <a:pt x="3624" y="486"/>
                  </a:lnTo>
                  <a:lnTo>
                    <a:pt x="3604" y="472"/>
                  </a:lnTo>
                  <a:lnTo>
                    <a:pt x="3590" y="452"/>
                  </a:lnTo>
                  <a:lnTo>
                    <a:pt x="3577" y="430"/>
                  </a:lnTo>
                  <a:lnTo>
                    <a:pt x="3572" y="409"/>
                  </a:lnTo>
                  <a:lnTo>
                    <a:pt x="3568" y="383"/>
                  </a:lnTo>
                  <a:lnTo>
                    <a:pt x="3570" y="362"/>
                  </a:lnTo>
                  <a:lnTo>
                    <a:pt x="3567" y="337"/>
                  </a:lnTo>
                  <a:lnTo>
                    <a:pt x="3563" y="315"/>
                  </a:lnTo>
                  <a:lnTo>
                    <a:pt x="3554" y="293"/>
                  </a:lnTo>
                  <a:lnTo>
                    <a:pt x="3540" y="279"/>
                  </a:lnTo>
                  <a:lnTo>
                    <a:pt x="3534" y="268"/>
                  </a:lnTo>
                  <a:lnTo>
                    <a:pt x="3534" y="259"/>
                  </a:lnTo>
                  <a:lnTo>
                    <a:pt x="3534" y="248"/>
                  </a:lnTo>
                  <a:lnTo>
                    <a:pt x="3534" y="239"/>
                  </a:lnTo>
                  <a:lnTo>
                    <a:pt x="3543" y="227"/>
                  </a:lnTo>
                  <a:lnTo>
                    <a:pt x="3552" y="214"/>
                  </a:lnTo>
                  <a:lnTo>
                    <a:pt x="3563" y="200"/>
                  </a:lnTo>
                  <a:lnTo>
                    <a:pt x="3576" y="189"/>
                  </a:lnTo>
                  <a:lnTo>
                    <a:pt x="3586" y="176"/>
                  </a:lnTo>
                  <a:lnTo>
                    <a:pt x="3601" y="169"/>
                  </a:lnTo>
                  <a:lnTo>
                    <a:pt x="3613" y="167"/>
                  </a:lnTo>
                  <a:lnTo>
                    <a:pt x="3630" y="173"/>
                  </a:lnTo>
                  <a:lnTo>
                    <a:pt x="3639" y="149"/>
                  </a:lnTo>
                  <a:lnTo>
                    <a:pt x="3653" y="130"/>
                  </a:lnTo>
                  <a:lnTo>
                    <a:pt x="3667" y="112"/>
                  </a:lnTo>
                  <a:lnTo>
                    <a:pt x="3685" y="95"/>
                  </a:lnTo>
                  <a:lnTo>
                    <a:pt x="3702" y="79"/>
                  </a:lnTo>
                  <a:lnTo>
                    <a:pt x="3721" y="65"/>
                  </a:lnTo>
                  <a:lnTo>
                    <a:pt x="3741" y="52"/>
                  </a:lnTo>
                  <a:lnTo>
                    <a:pt x="3763" y="41"/>
                  </a:lnTo>
                  <a:lnTo>
                    <a:pt x="3792" y="43"/>
                  </a:lnTo>
                  <a:lnTo>
                    <a:pt x="3824" y="43"/>
                  </a:lnTo>
                  <a:lnTo>
                    <a:pt x="3857" y="40"/>
                  </a:lnTo>
                  <a:lnTo>
                    <a:pt x="3891" y="38"/>
                  </a:lnTo>
                  <a:lnTo>
                    <a:pt x="3920" y="38"/>
                  </a:lnTo>
                  <a:lnTo>
                    <a:pt x="3950" y="43"/>
                  </a:lnTo>
                  <a:lnTo>
                    <a:pt x="3975" y="58"/>
                  </a:lnTo>
                  <a:lnTo>
                    <a:pt x="4001" y="83"/>
                  </a:lnTo>
                  <a:lnTo>
                    <a:pt x="4022" y="88"/>
                  </a:lnTo>
                  <a:lnTo>
                    <a:pt x="4040" y="101"/>
                  </a:lnTo>
                  <a:lnTo>
                    <a:pt x="4051" y="115"/>
                  </a:lnTo>
                  <a:lnTo>
                    <a:pt x="4060" y="137"/>
                  </a:lnTo>
                  <a:lnTo>
                    <a:pt x="4065" y="157"/>
                  </a:lnTo>
                  <a:lnTo>
                    <a:pt x="4071" y="178"/>
                  </a:lnTo>
                  <a:lnTo>
                    <a:pt x="4076" y="198"/>
                  </a:lnTo>
                  <a:lnTo>
                    <a:pt x="4087" y="220"/>
                  </a:lnTo>
                  <a:lnTo>
                    <a:pt x="4083" y="257"/>
                  </a:lnTo>
                  <a:lnTo>
                    <a:pt x="4078" y="295"/>
                  </a:lnTo>
                  <a:lnTo>
                    <a:pt x="4069" y="333"/>
                  </a:lnTo>
                  <a:lnTo>
                    <a:pt x="4060" y="371"/>
                  </a:lnTo>
                  <a:lnTo>
                    <a:pt x="4049" y="409"/>
                  </a:lnTo>
                  <a:lnTo>
                    <a:pt x="4044" y="446"/>
                  </a:lnTo>
                  <a:lnTo>
                    <a:pt x="4040" y="484"/>
                  </a:lnTo>
                  <a:lnTo>
                    <a:pt x="4046" y="524"/>
                  </a:lnTo>
                  <a:lnTo>
                    <a:pt x="4065" y="527"/>
                  </a:lnTo>
                  <a:lnTo>
                    <a:pt x="4082" y="536"/>
                  </a:lnTo>
                  <a:lnTo>
                    <a:pt x="4092" y="547"/>
                  </a:lnTo>
                  <a:lnTo>
                    <a:pt x="4101" y="565"/>
                  </a:lnTo>
                  <a:lnTo>
                    <a:pt x="4107" y="583"/>
                  </a:lnTo>
                  <a:lnTo>
                    <a:pt x="4112" y="603"/>
                  </a:lnTo>
                  <a:lnTo>
                    <a:pt x="4116" y="623"/>
                  </a:lnTo>
                  <a:lnTo>
                    <a:pt x="4121" y="644"/>
                  </a:lnTo>
                  <a:lnTo>
                    <a:pt x="4119" y="657"/>
                  </a:lnTo>
                  <a:lnTo>
                    <a:pt x="4118" y="671"/>
                  </a:lnTo>
                  <a:lnTo>
                    <a:pt x="4114" y="686"/>
                  </a:lnTo>
                  <a:lnTo>
                    <a:pt x="4112" y="700"/>
                  </a:lnTo>
                  <a:lnTo>
                    <a:pt x="4105" y="711"/>
                  </a:lnTo>
                  <a:lnTo>
                    <a:pt x="4098" y="724"/>
                  </a:lnTo>
                  <a:lnTo>
                    <a:pt x="4087" y="733"/>
                  </a:lnTo>
                  <a:lnTo>
                    <a:pt x="4076" y="742"/>
                  </a:lnTo>
                  <a:lnTo>
                    <a:pt x="4071" y="752"/>
                  </a:lnTo>
                  <a:lnTo>
                    <a:pt x="4069" y="767"/>
                  </a:lnTo>
                  <a:lnTo>
                    <a:pt x="4069" y="781"/>
                  </a:lnTo>
                  <a:lnTo>
                    <a:pt x="4071" y="797"/>
                  </a:lnTo>
                  <a:lnTo>
                    <a:pt x="4071" y="814"/>
                  </a:lnTo>
                  <a:lnTo>
                    <a:pt x="4073" y="830"/>
                  </a:lnTo>
                  <a:lnTo>
                    <a:pt x="4074" y="846"/>
                  </a:lnTo>
                  <a:lnTo>
                    <a:pt x="4076" y="862"/>
                  </a:lnTo>
                  <a:lnTo>
                    <a:pt x="4101" y="923"/>
                  </a:lnTo>
                  <a:lnTo>
                    <a:pt x="4118" y="988"/>
                  </a:lnTo>
                  <a:lnTo>
                    <a:pt x="4121" y="1053"/>
                  </a:lnTo>
                  <a:lnTo>
                    <a:pt x="4118" y="1121"/>
                  </a:lnTo>
                  <a:lnTo>
                    <a:pt x="4103" y="1186"/>
                  </a:lnTo>
                  <a:lnTo>
                    <a:pt x="4085" y="1251"/>
                  </a:lnTo>
                  <a:lnTo>
                    <a:pt x="4064" y="1310"/>
                  </a:lnTo>
                  <a:lnTo>
                    <a:pt x="4040" y="1370"/>
                  </a:lnTo>
                  <a:lnTo>
                    <a:pt x="4022" y="1390"/>
                  </a:lnTo>
                  <a:lnTo>
                    <a:pt x="4006" y="1411"/>
                  </a:lnTo>
                  <a:lnTo>
                    <a:pt x="3984" y="1427"/>
                  </a:lnTo>
                  <a:lnTo>
                    <a:pt x="3965" y="1445"/>
                  </a:lnTo>
                  <a:lnTo>
                    <a:pt x="3941" y="1456"/>
                  </a:lnTo>
                  <a:lnTo>
                    <a:pt x="3918" y="1467"/>
                  </a:lnTo>
                  <a:lnTo>
                    <a:pt x="3893" y="1472"/>
                  </a:lnTo>
                  <a:lnTo>
                    <a:pt x="3869" y="1476"/>
                  </a:lnTo>
                  <a:lnTo>
                    <a:pt x="3855" y="1480"/>
                  </a:lnTo>
                  <a:lnTo>
                    <a:pt x="3840" y="1485"/>
                  </a:lnTo>
                  <a:lnTo>
                    <a:pt x="3826" y="1487"/>
                  </a:lnTo>
                  <a:lnTo>
                    <a:pt x="3811" y="1489"/>
                  </a:lnTo>
                  <a:lnTo>
                    <a:pt x="3797" y="1487"/>
                  </a:lnTo>
                  <a:lnTo>
                    <a:pt x="3783" y="1487"/>
                  </a:lnTo>
                  <a:lnTo>
                    <a:pt x="3768" y="1483"/>
                  </a:lnTo>
                  <a:lnTo>
                    <a:pt x="3757" y="1481"/>
                  </a:lnTo>
                  <a:lnTo>
                    <a:pt x="3705" y="1505"/>
                  </a:lnTo>
                  <a:lnTo>
                    <a:pt x="3653" y="1519"/>
                  </a:lnTo>
                  <a:lnTo>
                    <a:pt x="3597" y="1523"/>
                  </a:lnTo>
                  <a:lnTo>
                    <a:pt x="3541" y="1523"/>
                  </a:lnTo>
                  <a:lnTo>
                    <a:pt x="3484" y="1519"/>
                  </a:lnTo>
                  <a:lnTo>
                    <a:pt x="3428" y="1519"/>
                  </a:lnTo>
                  <a:lnTo>
                    <a:pt x="3372" y="1525"/>
                  </a:lnTo>
                  <a:lnTo>
                    <a:pt x="3320" y="1543"/>
                  </a:lnTo>
                  <a:lnTo>
                    <a:pt x="3291" y="1566"/>
                  </a:lnTo>
                  <a:lnTo>
                    <a:pt x="3273" y="1593"/>
                  </a:lnTo>
                  <a:lnTo>
                    <a:pt x="3257" y="1620"/>
                  </a:lnTo>
                  <a:lnTo>
                    <a:pt x="3248" y="1652"/>
                  </a:lnTo>
                  <a:lnTo>
                    <a:pt x="3241" y="1683"/>
                  </a:lnTo>
                  <a:lnTo>
                    <a:pt x="3235" y="1714"/>
                  </a:lnTo>
                  <a:lnTo>
                    <a:pt x="3230" y="1744"/>
                  </a:lnTo>
                  <a:lnTo>
                    <a:pt x="3225" y="1775"/>
                  </a:lnTo>
                  <a:lnTo>
                    <a:pt x="3235" y="1796"/>
                  </a:lnTo>
                  <a:lnTo>
                    <a:pt x="3234" y="1838"/>
                  </a:lnTo>
                  <a:lnTo>
                    <a:pt x="3230" y="1881"/>
                  </a:lnTo>
                  <a:lnTo>
                    <a:pt x="3226" y="1922"/>
                  </a:lnTo>
                  <a:lnTo>
                    <a:pt x="3223" y="1966"/>
                  </a:lnTo>
                  <a:lnTo>
                    <a:pt x="3217" y="2007"/>
                  </a:lnTo>
                  <a:lnTo>
                    <a:pt x="3216" y="2050"/>
                  </a:lnTo>
                  <a:lnTo>
                    <a:pt x="3212" y="2092"/>
                  </a:lnTo>
                  <a:lnTo>
                    <a:pt x="3214" y="2135"/>
                  </a:lnTo>
                  <a:lnTo>
                    <a:pt x="3207" y="2162"/>
                  </a:lnTo>
                  <a:lnTo>
                    <a:pt x="3201" y="2191"/>
                  </a:lnTo>
                  <a:lnTo>
                    <a:pt x="3196" y="2220"/>
                  </a:lnTo>
                  <a:lnTo>
                    <a:pt x="3190" y="2248"/>
                  </a:lnTo>
                  <a:lnTo>
                    <a:pt x="3185" y="2275"/>
                  </a:lnTo>
                  <a:lnTo>
                    <a:pt x="3180" y="2306"/>
                  </a:lnTo>
                  <a:lnTo>
                    <a:pt x="3174" y="2333"/>
                  </a:lnTo>
                  <a:lnTo>
                    <a:pt x="3169" y="2364"/>
                  </a:lnTo>
                  <a:lnTo>
                    <a:pt x="3174" y="2389"/>
                  </a:lnTo>
                  <a:lnTo>
                    <a:pt x="3180" y="2419"/>
                  </a:lnTo>
                  <a:lnTo>
                    <a:pt x="3181" y="2452"/>
                  </a:lnTo>
                  <a:lnTo>
                    <a:pt x="3185" y="2484"/>
                  </a:lnTo>
                  <a:lnTo>
                    <a:pt x="3185" y="2515"/>
                  </a:lnTo>
                  <a:lnTo>
                    <a:pt x="3189" y="2547"/>
                  </a:lnTo>
                  <a:lnTo>
                    <a:pt x="3192" y="2578"/>
                  </a:lnTo>
                  <a:lnTo>
                    <a:pt x="3199" y="2607"/>
                  </a:lnTo>
                  <a:lnTo>
                    <a:pt x="3378" y="2607"/>
                  </a:lnTo>
                  <a:lnTo>
                    <a:pt x="3561" y="2607"/>
                  </a:lnTo>
                  <a:lnTo>
                    <a:pt x="3748" y="2608"/>
                  </a:lnTo>
                  <a:lnTo>
                    <a:pt x="3939" y="2612"/>
                  </a:lnTo>
                  <a:lnTo>
                    <a:pt x="4132" y="2612"/>
                  </a:lnTo>
                  <a:lnTo>
                    <a:pt x="4332" y="2614"/>
                  </a:lnTo>
                  <a:lnTo>
                    <a:pt x="4530" y="2616"/>
                  </a:lnTo>
                  <a:lnTo>
                    <a:pt x="4735" y="2617"/>
                  </a:lnTo>
                  <a:lnTo>
                    <a:pt x="4796" y="2562"/>
                  </a:lnTo>
                  <a:lnTo>
                    <a:pt x="4812" y="2569"/>
                  </a:lnTo>
                  <a:lnTo>
                    <a:pt x="4830" y="2578"/>
                  </a:lnTo>
                  <a:lnTo>
                    <a:pt x="4847" y="2585"/>
                  </a:lnTo>
                  <a:lnTo>
                    <a:pt x="4866" y="2592"/>
                  </a:lnTo>
                  <a:lnTo>
                    <a:pt x="4884" y="2599"/>
                  </a:lnTo>
                  <a:lnTo>
                    <a:pt x="4902" y="2607"/>
                  </a:lnTo>
                  <a:lnTo>
                    <a:pt x="4921" y="2614"/>
                  </a:lnTo>
                  <a:lnTo>
                    <a:pt x="4939" y="2623"/>
                  </a:lnTo>
                  <a:lnTo>
                    <a:pt x="5318" y="2617"/>
                  </a:lnTo>
                  <a:lnTo>
                    <a:pt x="5327" y="2621"/>
                  </a:lnTo>
                  <a:lnTo>
                    <a:pt x="5336" y="2628"/>
                  </a:lnTo>
                  <a:lnTo>
                    <a:pt x="5338" y="2635"/>
                  </a:lnTo>
                  <a:lnTo>
                    <a:pt x="5338" y="2648"/>
                  </a:lnTo>
                  <a:lnTo>
                    <a:pt x="5324" y="2657"/>
                  </a:lnTo>
                  <a:lnTo>
                    <a:pt x="5030" y="2657"/>
                  </a:lnTo>
                  <a:lnTo>
                    <a:pt x="5054" y="2673"/>
                  </a:lnTo>
                  <a:lnTo>
                    <a:pt x="5081" y="2688"/>
                  </a:lnTo>
                  <a:lnTo>
                    <a:pt x="5108" y="2698"/>
                  </a:lnTo>
                  <a:lnTo>
                    <a:pt x="5135" y="2711"/>
                  </a:lnTo>
                  <a:lnTo>
                    <a:pt x="5162" y="2720"/>
                  </a:lnTo>
                  <a:lnTo>
                    <a:pt x="5189" y="2733"/>
                  </a:lnTo>
                  <a:lnTo>
                    <a:pt x="5216" y="2743"/>
                  </a:lnTo>
                  <a:lnTo>
                    <a:pt x="5243" y="2760"/>
                  </a:lnTo>
                  <a:lnTo>
                    <a:pt x="5252" y="2760"/>
                  </a:lnTo>
                  <a:lnTo>
                    <a:pt x="5263" y="2763"/>
                  </a:lnTo>
                  <a:lnTo>
                    <a:pt x="5273" y="2767"/>
                  </a:lnTo>
                  <a:lnTo>
                    <a:pt x="5284" y="2774"/>
                  </a:lnTo>
                  <a:lnTo>
                    <a:pt x="5293" y="2779"/>
                  </a:lnTo>
                  <a:lnTo>
                    <a:pt x="5304" y="2787"/>
                  </a:lnTo>
                  <a:lnTo>
                    <a:pt x="5313" y="2792"/>
                  </a:lnTo>
                  <a:lnTo>
                    <a:pt x="5324" y="2799"/>
                  </a:lnTo>
                  <a:lnTo>
                    <a:pt x="5324" y="2931"/>
                  </a:lnTo>
                  <a:lnTo>
                    <a:pt x="5295" y="2954"/>
                  </a:lnTo>
                  <a:lnTo>
                    <a:pt x="5264" y="2976"/>
                  </a:lnTo>
                  <a:lnTo>
                    <a:pt x="5232" y="2994"/>
                  </a:lnTo>
                  <a:lnTo>
                    <a:pt x="5201" y="3010"/>
                  </a:lnTo>
                  <a:lnTo>
                    <a:pt x="5165" y="3022"/>
                  </a:lnTo>
                  <a:lnTo>
                    <a:pt x="5131" y="3033"/>
                  </a:lnTo>
                  <a:lnTo>
                    <a:pt x="5095" y="3042"/>
                  </a:lnTo>
                  <a:lnTo>
                    <a:pt x="5061" y="3053"/>
                  </a:lnTo>
                  <a:lnTo>
                    <a:pt x="4991" y="3058"/>
                  </a:lnTo>
                  <a:lnTo>
                    <a:pt x="4922" y="3066"/>
                  </a:lnTo>
                  <a:lnTo>
                    <a:pt x="4854" y="3073"/>
                  </a:lnTo>
                  <a:lnTo>
                    <a:pt x="4785" y="3080"/>
                  </a:lnTo>
                  <a:lnTo>
                    <a:pt x="4715" y="3084"/>
                  </a:lnTo>
                  <a:lnTo>
                    <a:pt x="4647" y="3087"/>
                  </a:lnTo>
                  <a:lnTo>
                    <a:pt x="4577" y="3087"/>
                  </a:lnTo>
                  <a:lnTo>
                    <a:pt x="4508" y="3084"/>
                  </a:lnTo>
                  <a:lnTo>
                    <a:pt x="4463" y="3060"/>
                  </a:lnTo>
                  <a:lnTo>
                    <a:pt x="4422" y="3035"/>
                  </a:lnTo>
                  <a:lnTo>
                    <a:pt x="4380" y="3008"/>
                  </a:lnTo>
                  <a:lnTo>
                    <a:pt x="4343" y="2983"/>
                  </a:lnTo>
                  <a:lnTo>
                    <a:pt x="4301" y="2956"/>
                  </a:lnTo>
                  <a:lnTo>
                    <a:pt x="4260" y="2929"/>
                  </a:lnTo>
                  <a:lnTo>
                    <a:pt x="4218" y="2902"/>
                  </a:lnTo>
                  <a:lnTo>
                    <a:pt x="4177" y="2880"/>
                  </a:lnTo>
                  <a:lnTo>
                    <a:pt x="4159" y="2862"/>
                  </a:lnTo>
                  <a:lnTo>
                    <a:pt x="4148" y="2844"/>
                  </a:lnTo>
                  <a:lnTo>
                    <a:pt x="4143" y="2833"/>
                  </a:lnTo>
                  <a:lnTo>
                    <a:pt x="4143" y="2823"/>
                  </a:lnTo>
                  <a:lnTo>
                    <a:pt x="4143" y="2814"/>
                  </a:lnTo>
                  <a:lnTo>
                    <a:pt x="4148" y="2805"/>
                  </a:lnTo>
                  <a:lnTo>
                    <a:pt x="4177" y="2772"/>
                  </a:lnTo>
                  <a:lnTo>
                    <a:pt x="4213" y="2752"/>
                  </a:lnTo>
                  <a:lnTo>
                    <a:pt x="4249" y="2742"/>
                  </a:lnTo>
                  <a:lnTo>
                    <a:pt x="4292" y="2738"/>
                  </a:lnTo>
                  <a:lnTo>
                    <a:pt x="4332" y="2734"/>
                  </a:lnTo>
                  <a:lnTo>
                    <a:pt x="4375" y="2733"/>
                  </a:lnTo>
                  <a:lnTo>
                    <a:pt x="4415" y="2727"/>
                  </a:lnTo>
                  <a:lnTo>
                    <a:pt x="4456" y="2718"/>
                  </a:lnTo>
                  <a:lnTo>
                    <a:pt x="4478" y="2709"/>
                  </a:lnTo>
                  <a:lnTo>
                    <a:pt x="4503" y="2704"/>
                  </a:lnTo>
                  <a:lnTo>
                    <a:pt x="4526" y="2698"/>
                  </a:lnTo>
                  <a:lnTo>
                    <a:pt x="4551" y="2695"/>
                  </a:lnTo>
                  <a:lnTo>
                    <a:pt x="4575" y="2689"/>
                  </a:lnTo>
                  <a:lnTo>
                    <a:pt x="4600" y="2688"/>
                  </a:lnTo>
                  <a:lnTo>
                    <a:pt x="4623" y="2688"/>
                  </a:lnTo>
                  <a:lnTo>
                    <a:pt x="4649" y="2688"/>
                  </a:lnTo>
                  <a:lnTo>
                    <a:pt x="4654" y="2680"/>
                  </a:lnTo>
                  <a:lnTo>
                    <a:pt x="4663" y="2675"/>
                  </a:lnTo>
                  <a:lnTo>
                    <a:pt x="4674" y="2666"/>
                  </a:lnTo>
                  <a:lnTo>
                    <a:pt x="4685" y="2657"/>
                  </a:lnTo>
                  <a:lnTo>
                    <a:pt x="4379" y="2648"/>
                  </a:lnTo>
                  <a:lnTo>
                    <a:pt x="4064" y="2643"/>
                  </a:lnTo>
                  <a:lnTo>
                    <a:pt x="3739" y="2639"/>
                  </a:lnTo>
                  <a:lnTo>
                    <a:pt x="3414" y="2639"/>
                  </a:lnTo>
                  <a:lnTo>
                    <a:pt x="3088" y="2637"/>
                  </a:lnTo>
                  <a:lnTo>
                    <a:pt x="2767" y="2635"/>
                  </a:lnTo>
                  <a:lnTo>
                    <a:pt x="2456" y="2632"/>
                  </a:lnTo>
                  <a:lnTo>
                    <a:pt x="2161" y="2626"/>
                  </a:lnTo>
                  <a:lnTo>
                    <a:pt x="2139" y="2637"/>
                  </a:lnTo>
                  <a:lnTo>
                    <a:pt x="2161" y="2648"/>
                  </a:lnTo>
                  <a:lnTo>
                    <a:pt x="2188" y="2661"/>
                  </a:lnTo>
                  <a:lnTo>
                    <a:pt x="2213" y="2668"/>
                  </a:lnTo>
                  <a:lnTo>
                    <a:pt x="2240" y="2679"/>
                  </a:lnTo>
                  <a:lnTo>
                    <a:pt x="2263" y="2686"/>
                  </a:lnTo>
                  <a:lnTo>
                    <a:pt x="2287" y="2700"/>
                  </a:lnTo>
                  <a:lnTo>
                    <a:pt x="2306" y="2716"/>
                  </a:lnTo>
                  <a:lnTo>
                    <a:pt x="2323" y="2738"/>
                  </a:lnTo>
                  <a:lnTo>
                    <a:pt x="2328" y="2749"/>
                  </a:lnTo>
                  <a:lnTo>
                    <a:pt x="2333" y="2760"/>
                  </a:lnTo>
                  <a:lnTo>
                    <a:pt x="2339" y="2770"/>
                  </a:lnTo>
                  <a:lnTo>
                    <a:pt x="2346" y="2783"/>
                  </a:lnTo>
                  <a:lnTo>
                    <a:pt x="2350" y="2794"/>
                  </a:lnTo>
                  <a:lnTo>
                    <a:pt x="2353" y="2808"/>
                  </a:lnTo>
                  <a:lnTo>
                    <a:pt x="2357" y="2821"/>
                  </a:lnTo>
                  <a:lnTo>
                    <a:pt x="2362" y="2835"/>
                  </a:lnTo>
                  <a:lnTo>
                    <a:pt x="2456" y="2844"/>
                  </a:lnTo>
                  <a:lnTo>
                    <a:pt x="2551" y="2851"/>
                  </a:lnTo>
                  <a:lnTo>
                    <a:pt x="2643" y="2851"/>
                  </a:lnTo>
                  <a:lnTo>
                    <a:pt x="2735" y="2853"/>
                  </a:lnTo>
                  <a:lnTo>
                    <a:pt x="2825" y="2850"/>
                  </a:lnTo>
                  <a:lnTo>
                    <a:pt x="2919" y="2846"/>
                  </a:lnTo>
                  <a:lnTo>
                    <a:pt x="3010" y="2841"/>
                  </a:lnTo>
                  <a:lnTo>
                    <a:pt x="3108" y="2841"/>
                  </a:lnTo>
                  <a:lnTo>
                    <a:pt x="3109" y="2826"/>
                  </a:lnTo>
                  <a:lnTo>
                    <a:pt x="3106" y="2814"/>
                  </a:lnTo>
                  <a:lnTo>
                    <a:pt x="3104" y="2803"/>
                  </a:lnTo>
                  <a:lnTo>
                    <a:pt x="3113" y="2794"/>
                  </a:lnTo>
                  <a:lnTo>
                    <a:pt x="3133" y="2794"/>
                  </a:lnTo>
                  <a:lnTo>
                    <a:pt x="3131" y="2803"/>
                  </a:lnTo>
                  <a:lnTo>
                    <a:pt x="3131" y="2814"/>
                  </a:lnTo>
                  <a:lnTo>
                    <a:pt x="3127" y="2823"/>
                  </a:lnTo>
                  <a:lnTo>
                    <a:pt x="3124" y="2835"/>
                  </a:lnTo>
                  <a:lnTo>
                    <a:pt x="3225" y="2833"/>
                  </a:lnTo>
                  <a:lnTo>
                    <a:pt x="3325" y="2833"/>
                  </a:lnTo>
                  <a:lnTo>
                    <a:pt x="3424" y="2833"/>
                  </a:lnTo>
                  <a:lnTo>
                    <a:pt x="3523" y="2837"/>
                  </a:lnTo>
                  <a:lnTo>
                    <a:pt x="3619" y="2839"/>
                  </a:lnTo>
                  <a:lnTo>
                    <a:pt x="3716" y="2841"/>
                  </a:lnTo>
                  <a:lnTo>
                    <a:pt x="3811" y="2841"/>
                  </a:lnTo>
                  <a:lnTo>
                    <a:pt x="3909" y="2841"/>
                  </a:lnTo>
                  <a:lnTo>
                    <a:pt x="3918" y="2842"/>
                  </a:lnTo>
                  <a:lnTo>
                    <a:pt x="3930" y="2844"/>
                  </a:lnTo>
                  <a:lnTo>
                    <a:pt x="3941" y="2844"/>
                  </a:lnTo>
                  <a:lnTo>
                    <a:pt x="3954" y="2848"/>
                  </a:lnTo>
                  <a:lnTo>
                    <a:pt x="3965" y="2848"/>
                  </a:lnTo>
                  <a:lnTo>
                    <a:pt x="3975" y="2853"/>
                  </a:lnTo>
                  <a:lnTo>
                    <a:pt x="3983" y="2859"/>
                  </a:lnTo>
                  <a:lnTo>
                    <a:pt x="3990" y="2871"/>
                  </a:lnTo>
                  <a:lnTo>
                    <a:pt x="4098" y="2945"/>
                  </a:lnTo>
                  <a:lnTo>
                    <a:pt x="4206" y="3021"/>
                  </a:lnTo>
                  <a:lnTo>
                    <a:pt x="4314" y="3091"/>
                  </a:lnTo>
                  <a:lnTo>
                    <a:pt x="4425" y="3163"/>
                  </a:lnTo>
                  <a:lnTo>
                    <a:pt x="4533" y="3229"/>
                  </a:lnTo>
                  <a:lnTo>
                    <a:pt x="4645" y="3296"/>
                  </a:lnTo>
                  <a:lnTo>
                    <a:pt x="4757" y="3361"/>
                  </a:lnTo>
                  <a:lnTo>
                    <a:pt x="4872" y="3427"/>
                  </a:lnTo>
                  <a:lnTo>
                    <a:pt x="4926" y="3481"/>
                  </a:lnTo>
                  <a:lnTo>
                    <a:pt x="4987" y="3526"/>
                  </a:lnTo>
                  <a:lnTo>
                    <a:pt x="5052" y="3564"/>
                  </a:lnTo>
                  <a:lnTo>
                    <a:pt x="5120" y="3598"/>
                  </a:lnTo>
                  <a:lnTo>
                    <a:pt x="5189" y="3629"/>
                  </a:lnTo>
                  <a:lnTo>
                    <a:pt x="5257" y="3661"/>
                  </a:lnTo>
                  <a:lnTo>
                    <a:pt x="5324" y="3696"/>
                  </a:lnTo>
                  <a:lnTo>
                    <a:pt x="5390" y="3737"/>
                  </a:lnTo>
                  <a:lnTo>
                    <a:pt x="5385" y="3750"/>
                  </a:lnTo>
                  <a:lnTo>
                    <a:pt x="5374" y="3759"/>
                  </a:lnTo>
                  <a:lnTo>
                    <a:pt x="5360" y="3762"/>
                  </a:lnTo>
                  <a:lnTo>
                    <a:pt x="5349" y="3768"/>
                  </a:lnTo>
                  <a:lnTo>
                    <a:pt x="5192" y="3780"/>
                  </a:lnTo>
                  <a:lnTo>
                    <a:pt x="5032" y="3791"/>
                  </a:lnTo>
                  <a:lnTo>
                    <a:pt x="4872" y="3796"/>
                  </a:lnTo>
                  <a:lnTo>
                    <a:pt x="4712" y="3804"/>
                  </a:lnTo>
                  <a:lnTo>
                    <a:pt x="4550" y="3807"/>
                  </a:lnTo>
                  <a:lnTo>
                    <a:pt x="4391" y="3811"/>
                  </a:lnTo>
                  <a:lnTo>
                    <a:pt x="4236" y="3816"/>
                  </a:lnTo>
                  <a:lnTo>
                    <a:pt x="4087" y="3823"/>
                  </a:lnTo>
                  <a:lnTo>
                    <a:pt x="4004" y="3827"/>
                  </a:lnTo>
                  <a:lnTo>
                    <a:pt x="3921" y="3832"/>
                  </a:lnTo>
                  <a:lnTo>
                    <a:pt x="3837" y="3834"/>
                  </a:lnTo>
                  <a:lnTo>
                    <a:pt x="3752" y="3838"/>
                  </a:lnTo>
                  <a:lnTo>
                    <a:pt x="3666" y="3838"/>
                  </a:lnTo>
                  <a:lnTo>
                    <a:pt x="3585" y="3840"/>
                  </a:lnTo>
                  <a:lnTo>
                    <a:pt x="3504" y="3840"/>
                  </a:lnTo>
                  <a:lnTo>
                    <a:pt x="3428" y="3840"/>
                  </a:lnTo>
                  <a:lnTo>
                    <a:pt x="3266" y="3834"/>
                  </a:lnTo>
                  <a:lnTo>
                    <a:pt x="3100" y="3834"/>
                  </a:lnTo>
                  <a:lnTo>
                    <a:pt x="2928" y="3834"/>
                  </a:lnTo>
                  <a:lnTo>
                    <a:pt x="2757" y="3838"/>
                  </a:lnTo>
                  <a:lnTo>
                    <a:pt x="2582" y="3841"/>
                  </a:lnTo>
                  <a:lnTo>
                    <a:pt x="2409" y="3849"/>
                  </a:lnTo>
                  <a:lnTo>
                    <a:pt x="2236" y="3859"/>
                  </a:lnTo>
                  <a:lnTo>
                    <a:pt x="2069" y="3874"/>
                  </a:lnTo>
                  <a:lnTo>
                    <a:pt x="1961" y="3861"/>
                  </a:lnTo>
                  <a:lnTo>
                    <a:pt x="1856" y="3854"/>
                  </a:lnTo>
                  <a:lnTo>
                    <a:pt x="1750" y="3845"/>
                  </a:lnTo>
                  <a:lnTo>
                    <a:pt x="1648" y="3840"/>
                  </a:lnTo>
                  <a:lnTo>
                    <a:pt x="1541" y="3834"/>
                  </a:lnTo>
                  <a:lnTo>
                    <a:pt x="1437" y="3831"/>
                  </a:lnTo>
                  <a:lnTo>
                    <a:pt x="1331" y="3825"/>
                  </a:lnTo>
                  <a:lnTo>
                    <a:pt x="1226" y="3823"/>
                  </a:lnTo>
                  <a:lnTo>
                    <a:pt x="1109" y="3827"/>
                  </a:lnTo>
                  <a:lnTo>
                    <a:pt x="994" y="3823"/>
                  </a:lnTo>
                  <a:lnTo>
                    <a:pt x="877" y="3814"/>
                  </a:lnTo>
                  <a:lnTo>
                    <a:pt x="760" y="3804"/>
                  </a:lnTo>
                  <a:lnTo>
                    <a:pt x="643" y="3789"/>
                  </a:lnTo>
                  <a:lnTo>
                    <a:pt x="528" y="3778"/>
                  </a:lnTo>
                  <a:lnTo>
                    <a:pt x="414" y="3771"/>
                  </a:lnTo>
                  <a:lnTo>
                    <a:pt x="304" y="3773"/>
                  </a:lnTo>
                  <a:lnTo>
                    <a:pt x="263" y="3766"/>
                  </a:lnTo>
                  <a:lnTo>
                    <a:pt x="223" y="3762"/>
                  </a:lnTo>
                  <a:lnTo>
                    <a:pt x="184" y="3759"/>
                  </a:lnTo>
                  <a:lnTo>
                    <a:pt x="146" y="3757"/>
                  </a:lnTo>
                  <a:lnTo>
                    <a:pt x="106" y="3750"/>
                  </a:lnTo>
                  <a:lnTo>
                    <a:pt x="70" y="3744"/>
                  </a:lnTo>
                  <a:lnTo>
                    <a:pt x="33" y="3732"/>
                  </a:lnTo>
                  <a:lnTo>
                    <a:pt x="0" y="3717"/>
                  </a:lnTo>
                  <a:lnTo>
                    <a:pt x="9" y="3705"/>
                  </a:lnTo>
                  <a:lnTo>
                    <a:pt x="18" y="3697"/>
                  </a:lnTo>
                  <a:lnTo>
                    <a:pt x="29" y="3688"/>
                  </a:lnTo>
                  <a:lnTo>
                    <a:pt x="40" y="3683"/>
                  </a:lnTo>
                  <a:lnTo>
                    <a:pt x="51" y="3676"/>
                  </a:lnTo>
                  <a:lnTo>
                    <a:pt x="63" y="3670"/>
                  </a:lnTo>
                  <a:lnTo>
                    <a:pt x="74" y="3663"/>
                  </a:lnTo>
                  <a:lnTo>
                    <a:pt x="87" y="3656"/>
                  </a:lnTo>
                  <a:lnTo>
                    <a:pt x="231" y="3562"/>
                  </a:lnTo>
                  <a:lnTo>
                    <a:pt x="375" y="3465"/>
                  </a:lnTo>
                  <a:lnTo>
                    <a:pt x="517" y="3363"/>
                  </a:lnTo>
                  <a:lnTo>
                    <a:pt x="659" y="3260"/>
                  </a:lnTo>
                  <a:lnTo>
                    <a:pt x="800" y="3156"/>
                  </a:lnTo>
                  <a:lnTo>
                    <a:pt x="942" y="3055"/>
                  </a:lnTo>
                  <a:lnTo>
                    <a:pt x="1082" y="2958"/>
                  </a:lnTo>
                  <a:lnTo>
                    <a:pt x="1226" y="2866"/>
                  </a:lnTo>
                  <a:lnTo>
                    <a:pt x="1232" y="2871"/>
                  </a:lnTo>
                  <a:lnTo>
                    <a:pt x="1268" y="2841"/>
                  </a:lnTo>
                  <a:lnTo>
                    <a:pt x="1345" y="2844"/>
                  </a:lnTo>
                  <a:lnTo>
                    <a:pt x="1422" y="2846"/>
                  </a:lnTo>
                  <a:lnTo>
                    <a:pt x="1496" y="2846"/>
                  </a:lnTo>
                  <a:lnTo>
                    <a:pt x="1572" y="2846"/>
                  </a:lnTo>
                  <a:lnTo>
                    <a:pt x="1646" y="2842"/>
                  </a:lnTo>
                  <a:lnTo>
                    <a:pt x="1721" y="2841"/>
                  </a:lnTo>
                  <a:lnTo>
                    <a:pt x="1797" y="2839"/>
                  </a:lnTo>
                  <a:lnTo>
                    <a:pt x="1876" y="2841"/>
                  </a:lnTo>
                  <a:lnTo>
                    <a:pt x="1887" y="2815"/>
                  </a:lnTo>
                  <a:lnTo>
                    <a:pt x="1896" y="2790"/>
                  </a:lnTo>
                  <a:lnTo>
                    <a:pt x="1900" y="2763"/>
                  </a:lnTo>
                  <a:lnTo>
                    <a:pt x="1903" y="2738"/>
                  </a:lnTo>
                  <a:lnTo>
                    <a:pt x="1900" y="2709"/>
                  </a:lnTo>
                  <a:lnTo>
                    <a:pt x="1896" y="2682"/>
                  </a:lnTo>
                  <a:lnTo>
                    <a:pt x="1887" y="2655"/>
                  </a:lnTo>
                  <a:lnTo>
                    <a:pt x="1876" y="2632"/>
                  </a:lnTo>
                  <a:lnTo>
                    <a:pt x="1766" y="2628"/>
                  </a:lnTo>
                  <a:lnTo>
                    <a:pt x="1658" y="2626"/>
                  </a:lnTo>
                  <a:lnTo>
                    <a:pt x="1548" y="2625"/>
                  </a:lnTo>
                  <a:lnTo>
                    <a:pt x="1439" y="2625"/>
                  </a:lnTo>
                  <a:lnTo>
                    <a:pt x="1329" y="2621"/>
                  </a:lnTo>
                  <a:lnTo>
                    <a:pt x="1221" y="2619"/>
                  </a:lnTo>
                  <a:lnTo>
                    <a:pt x="1113" y="2617"/>
                  </a:lnTo>
                  <a:lnTo>
                    <a:pt x="1008" y="2617"/>
                  </a:lnTo>
                  <a:lnTo>
                    <a:pt x="990" y="2641"/>
                  </a:lnTo>
                  <a:lnTo>
                    <a:pt x="981" y="2668"/>
                  </a:lnTo>
                  <a:lnTo>
                    <a:pt x="974" y="2695"/>
                  </a:lnTo>
                  <a:lnTo>
                    <a:pt x="971" y="2724"/>
                  </a:lnTo>
                  <a:lnTo>
                    <a:pt x="963" y="2749"/>
                  </a:lnTo>
                  <a:lnTo>
                    <a:pt x="953" y="2776"/>
                  </a:lnTo>
                  <a:lnTo>
                    <a:pt x="933" y="2797"/>
                  </a:lnTo>
                  <a:lnTo>
                    <a:pt x="902" y="2819"/>
                  </a:lnTo>
                  <a:lnTo>
                    <a:pt x="884" y="2819"/>
                  </a:lnTo>
                  <a:lnTo>
                    <a:pt x="872" y="2814"/>
                  </a:lnTo>
                  <a:lnTo>
                    <a:pt x="861" y="2803"/>
                  </a:lnTo>
                  <a:lnTo>
                    <a:pt x="857" y="2790"/>
                  </a:lnTo>
                  <a:lnTo>
                    <a:pt x="866" y="2738"/>
                  </a:lnTo>
                  <a:lnTo>
                    <a:pt x="850" y="2736"/>
                  </a:lnTo>
                  <a:lnTo>
                    <a:pt x="836" y="2738"/>
                  </a:lnTo>
                  <a:lnTo>
                    <a:pt x="830" y="2751"/>
                  </a:lnTo>
                  <a:lnTo>
                    <a:pt x="827" y="2765"/>
                  </a:lnTo>
                  <a:lnTo>
                    <a:pt x="823" y="2779"/>
                  </a:lnTo>
                  <a:lnTo>
                    <a:pt x="819" y="2794"/>
                  </a:lnTo>
                  <a:lnTo>
                    <a:pt x="812" y="2806"/>
                  </a:lnTo>
                  <a:lnTo>
                    <a:pt x="803" y="2819"/>
                  </a:lnTo>
                  <a:lnTo>
                    <a:pt x="792" y="2830"/>
                  </a:lnTo>
                  <a:lnTo>
                    <a:pt x="780" y="2841"/>
                  </a:lnTo>
                  <a:lnTo>
                    <a:pt x="769" y="2830"/>
                  </a:lnTo>
                  <a:lnTo>
                    <a:pt x="764" y="2828"/>
                  </a:lnTo>
                  <a:lnTo>
                    <a:pt x="756" y="2830"/>
                  </a:lnTo>
                  <a:lnTo>
                    <a:pt x="751" y="2837"/>
                  </a:lnTo>
                  <a:lnTo>
                    <a:pt x="738" y="2850"/>
                  </a:lnTo>
                  <a:lnTo>
                    <a:pt x="724" y="2860"/>
                  </a:lnTo>
                  <a:lnTo>
                    <a:pt x="702" y="2875"/>
                  </a:lnTo>
                  <a:lnTo>
                    <a:pt x="683" y="2878"/>
                  </a:lnTo>
                  <a:lnTo>
                    <a:pt x="665" y="2873"/>
                  </a:lnTo>
                  <a:lnTo>
                    <a:pt x="647" y="2866"/>
                  </a:lnTo>
                  <a:lnTo>
                    <a:pt x="627" y="2855"/>
                  </a:lnTo>
                  <a:lnTo>
                    <a:pt x="609" y="2850"/>
                  </a:lnTo>
                  <a:lnTo>
                    <a:pt x="587" y="2848"/>
                  </a:lnTo>
                  <a:lnTo>
                    <a:pt x="567" y="2860"/>
                  </a:lnTo>
                  <a:lnTo>
                    <a:pt x="555" y="2855"/>
                  </a:lnTo>
                  <a:lnTo>
                    <a:pt x="537" y="2851"/>
                  </a:lnTo>
                  <a:lnTo>
                    <a:pt x="528" y="2848"/>
                  </a:lnTo>
                  <a:lnTo>
                    <a:pt x="520" y="2844"/>
                  </a:lnTo>
                  <a:lnTo>
                    <a:pt x="513" y="2837"/>
                  </a:lnTo>
                  <a:lnTo>
                    <a:pt x="511" y="2830"/>
                  </a:lnTo>
                  <a:lnTo>
                    <a:pt x="511" y="2817"/>
                  </a:lnTo>
                  <a:lnTo>
                    <a:pt x="515" y="2806"/>
                  </a:lnTo>
                  <a:lnTo>
                    <a:pt x="519" y="2797"/>
                  </a:lnTo>
                  <a:lnTo>
                    <a:pt x="524" y="2788"/>
                  </a:lnTo>
                  <a:lnTo>
                    <a:pt x="529" y="2778"/>
                  </a:lnTo>
                  <a:lnTo>
                    <a:pt x="537" y="2769"/>
                  </a:lnTo>
                  <a:lnTo>
                    <a:pt x="542" y="2758"/>
                  </a:lnTo>
                  <a:lnTo>
                    <a:pt x="548" y="2749"/>
                  </a:lnTo>
                  <a:lnTo>
                    <a:pt x="533" y="2743"/>
                  </a:lnTo>
                  <a:lnTo>
                    <a:pt x="519" y="2742"/>
                  </a:lnTo>
                  <a:lnTo>
                    <a:pt x="502" y="2738"/>
                  </a:lnTo>
                  <a:lnTo>
                    <a:pt x="486" y="2734"/>
                  </a:lnTo>
                  <a:lnTo>
                    <a:pt x="470" y="2727"/>
                  </a:lnTo>
                  <a:lnTo>
                    <a:pt x="457" y="2720"/>
                  </a:lnTo>
                  <a:lnTo>
                    <a:pt x="448" y="2709"/>
                  </a:lnTo>
                  <a:lnTo>
                    <a:pt x="447" y="2693"/>
                  </a:lnTo>
                  <a:lnTo>
                    <a:pt x="450" y="2623"/>
                  </a:lnTo>
                  <a:lnTo>
                    <a:pt x="403" y="2619"/>
                  </a:lnTo>
                  <a:lnTo>
                    <a:pt x="360" y="2617"/>
                  </a:lnTo>
                  <a:lnTo>
                    <a:pt x="317" y="2616"/>
                  </a:lnTo>
                  <a:lnTo>
                    <a:pt x="276" y="2616"/>
                  </a:lnTo>
                  <a:lnTo>
                    <a:pt x="232" y="2614"/>
                  </a:lnTo>
                  <a:lnTo>
                    <a:pt x="191" y="2612"/>
                  </a:lnTo>
                  <a:lnTo>
                    <a:pt x="148" y="2608"/>
                  </a:lnTo>
                  <a:lnTo>
                    <a:pt x="106" y="2607"/>
                  </a:lnTo>
                  <a:lnTo>
                    <a:pt x="105" y="2594"/>
                  </a:lnTo>
                  <a:lnTo>
                    <a:pt x="114" y="2589"/>
                  </a:lnTo>
                  <a:lnTo>
                    <a:pt x="123" y="2583"/>
                  </a:lnTo>
                  <a:lnTo>
                    <a:pt x="137" y="2581"/>
                  </a:lnTo>
                  <a:lnTo>
                    <a:pt x="180" y="2583"/>
                  </a:lnTo>
                  <a:lnTo>
                    <a:pt x="222" y="2585"/>
                  </a:lnTo>
                  <a:lnTo>
                    <a:pt x="259" y="2583"/>
                  </a:lnTo>
                  <a:lnTo>
                    <a:pt x="297" y="2583"/>
                  </a:lnTo>
                  <a:lnTo>
                    <a:pt x="333" y="2580"/>
                  </a:lnTo>
                  <a:lnTo>
                    <a:pt x="371" y="2580"/>
                  </a:lnTo>
                  <a:lnTo>
                    <a:pt x="411" y="2580"/>
                  </a:lnTo>
                  <a:lnTo>
                    <a:pt x="456" y="2581"/>
                  </a:lnTo>
                  <a:lnTo>
                    <a:pt x="448" y="2574"/>
                  </a:lnTo>
                  <a:lnTo>
                    <a:pt x="447" y="2567"/>
                  </a:lnTo>
                  <a:lnTo>
                    <a:pt x="447" y="2558"/>
                  </a:lnTo>
                  <a:lnTo>
                    <a:pt x="447" y="2551"/>
                  </a:lnTo>
                  <a:lnTo>
                    <a:pt x="468" y="2529"/>
                  </a:lnTo>
                  <a:lnTo>
                    <a:pt x="499" y="2522"/>
                  </a:lnTo>
                  <a:lnTo>
                    <a:pt x="531" y="2518"/>
                  </a:lnTo>
                  <a:lnTo>
                    <a:pt x="564" y="2520"/>
                  </a:lnTo>
                  <a:lnTo>
                    <a:pt x="589" y="2515"/>
                  </a:lnTo>
                  <a:lnTo>
                    <a:pt x="607" y="2502"/>
                  </a:lnTo>
                  <a:lnTo>
                    <a:pt x="612" y="2472"/>
                  </a:lnTo>
                  <a:lnTo>
                    <a:pt x="603" y="2425"/>
                  </a:lnTo>
                  <a:lnTo>
                    <a:pt x="620" y="2425"/>
                  </a:lnTo>
                  <a:lnTo>
                    <a:pt x="636" y="2432"/>
                  </a:lnTo>
                  <a:lnTo>
                    <a:pt x="654" y="2437"/>
                  </a:lnTo>
                  <a:lnTo>
                    <a:pt x="672" y="2445"/>
                  </a:lnTo>
                  <a:lnTo>
                    <a:pt x="688" y="2448"/>
                  </a:lnTo>
                  <a:lnTo>
                    <a:pt x="708" y="2452"/>
                  </a:lnTo>
                  <a:lnTo>
                    <a:pt x="726" y="2450"/>
                  </a:lnTo>
                  <a:lnTo>
                    <a:pt x="746" y="2445"/>
                  </a:lnTo>
                  <a:lnTo>
                    <a:pt x="749" y="2448"/>
                  </a:lnTo>
                  <a:lnTo>
                    <a:pt x="758" y="2448"/>
                  </a:lnTo>
                  <a:lnTo>
                    <a:pt x="764" y="2446"/>
                  </a:lnTo>
                  <a:lnTo>
                    <a:pt x="771" y="2450"/>
                  </a:lnTo>
                  <a:lnTo>
                    <a:pt x="767" y="2432"/>
                  </a:lnTo>
                  <a:lnTo>
                    <a:pt x="765" y="2414"/>
                  </a:lnTo>
                  <a:lnTo>
                    <a:pt x="764" y="2403"/>
                  </a:lnTo>
                  <a:lnTo>
                    <a:pt x="762" y="2392"/>
                  </a:lnTo>
                  <a:lnTo>
                    <a:pt x="762" y="2383"/>
                  </a:lnTo>
                  <a:lnTo>
                    <a:pt x="765" y="2374"/>
                  </a:lnTo>
                  <a:lnTo>
                    <a:pt x="776" y="2360"/>
                  </a:lnTo>
                  <a:lnTo>
                    <a:pt x="792" y="2353"/>
                  </a:lnTo>
                  <a:lnTo>
                    <a:pt x="801" y="2347"/>
                  </a:lnTo>
                  <a:lnTo>
                    <a:pt x="812" y="2346"/>
                  </a:lnTo>
                  <a:lnTo>
                    <a:pt x="821" y="2344"/>
                  </a:lnTo>
                  <a:lnTo>
                    <a:pt x="832" y="2344"/>
                  </a:lnTo>
                  <a:lnTo>
                    <a:pt x="843" y="2344"/>
                  </a:lnTo>
                  <a:lnTo>
                    <a:pt x="855" y="2344"/>
                  </a:lnTo>
                  <a:lnTo>
                    <a:pt x="866" y="2344"/>
                  </a:lnTo>
                  <a:lnTo>
                    <a:pt x="879" y="2347"/>
                  </a:lnTo>
                  <a:lnTo>
                    <a:pt x="888" y="2349"/>
                  </a:lnTo>
                  <a:lnTo>
                    <a:pt x="899" y="2356"/>
                  </a:lnTo>
                  <a:lnTo>
                    <a:pt x="906" y="2365"/>
                  </a:lnTo>
                  <a:lnTo>
                    <a:pt x="913" y="2378"/>
                  </a:lnTo>
                  <a:lnTo>
                    <a:pt x="902" y="2389"/>
                  </a:lnTo>
                  <a:lnTo>
                    <a:pt x="895" y="2400"/>
                  </a:lnTo>
                  <a:lnTo>
                    <a:pt x="888" y="2410"/>
                  </a:lnTo>
                  <a:lnTo>
                    <a:pt x="882" y="2421"/>
                  </a:lnTo>
                  <a:lnTo>
                    <a:pt x="877" y="2432"/>
                  </a:lnTo>
                  <a:lnTo>
                    <a:pt x="873" y="2445"/>
                  </a:lnTo>
                  <a:lnTo>
                    <a:pt x="872" y="2459"/>
                  </a:lnTo>
                  <a:lnTo>
                    <a:pt x="872" y="2475"/>
                  </a:lnTo>
                  <a:lnTo>
                    <a:pt x="881" y="2472"/>
                  </a:lnTo>
                  <a:lnTo>
                    <a:pt x="897" y="2470"/>
                  </a:lnTo>
                  <a:lnTo>
                    <a:pt x="911" y="2470"/>
                  </a:lnTo>
                  <a:lnTo>
                    <a:pt x="922" y="2475"/>
                  </a:lnTo>
                  <a:lnTo>
                    <a:pt x="933" y="2481"/>
                  </a:lnTo>
                  <a:lnTo>
                    <a:pt x="944" y="2491"/>
                  </a:lnTo>
                  <a:lnTo>
                    <a:pt x="951" y="2504"/>
                  </a:lnTo>
                  <a:lnTo>
                    <a:pt x="958" y="2518"/>
                  </a:lnTo>
                  <a:lnTo>
                    <a:pt x="963" y="2529"/>
                  </a:lnTo>
                  <a:lnTo>
                    <a:pt x="974" y="2540"/>
                  </a:lnTo>
                  <a:lnTo>
                    <a:pt x="985" y="2545"/>
                  </a:lnTo>
                  <a:lnTo>
                    <a:pt x="1003" y="2545"/>
                  </a:lnTo>
                  <a:lnTo>
                    <a:pt x="1008" y="2553"/>
                  </a:lnTo>
                  <a:lnTo>
                    <a:pt x="1014" y="2562"/>
                  </a:lnTo>
                  <a:lnTo>
                    <a:pt x="1014" y="2572"/>
                  </a:lnTo>
                  <a:lnTo>
                    <a:pt x="1014" y="2587"/>
                  </a:lnTo>
                  <a:lnTo>
                    <a:pt x="1124" y="2587"/>
                  </a:lnTo>
                  <a:lnTo>
                    <a:pt x="1230" y="2589"/>
                  </a:lnTo>
                  <a:lnTo>
                    <a:pt x="1332" y="2589"/>
                  </a:lnTo>
                  <a:lnTo>
                    <a:pt x="1435" y="2592"/>
                  </a:lnTo>
                  <a:lnTo>
                    <a:pt x="1534" y="2592"/>
                  </a:lnTo>
                  <a:lnTo>
                    <a:pt x="1637" y="2594"/>
                  </a:lnTo>
                  <a:lnTo>
                    <a:pt x="1743" y="2592"/>
                  </a:lnTo>
                  <a:lnTo>
                    <a:pt x="1856" y="2592"/>
                  </a:lnTo>
                  <a:lnTo>
                    <a:pt x="1833" y="2549"/>
                  </a:lnTo>
                  <a:lnTo>
                    <a:pt x="1810" y="2508"/>
                  </a:lnTo>
                  <a:lnTo>
                    <a:pt x="1788" y="2466"/>
                  </a:lnTo>
                  <a:lnTo>
                    <a:pt x="1768" y="2425"/>
                  </a:lnTo>
                  <a:lnTo>
                    <a:pt x="1748" y="2380"/>
                  </a:lnTo>
                  <a:lnTo>
                    <a:pt x="1738" y="2337"/>
                  </a:lnTo>
                  <a:lnTo>
                    <a:pt x="1730" y="2290"/>
                  </a:lnTo>
                  <a:lnTo>
                    <a:pt x="1734" y="2241"/>
                  </a:lnTo>
                  <a:lnTo>
                    <a:pt x="1721" y="2236"/>
                  </a:lnTo>
                  <a:lnTo>
                    <a:pt x="1711" y="2232"/>
                  </a:lnTo>
                  <a:lnTo>
                    <a:pt x="1700" y="2227"/>
                  </a:lnTo>
                  <a:lnTo>
                    <a:pt x="1693" y="2223"/>
                  </a:lnTo>
                  <a:lnTo>
                    <a:pt x="1684" y="2216"/>
                  </a:lnTo>
                  <a:lnTo>
                    <a:pt x="1676" y="2209"/>
                  </a:lnTo>
                  <a:lnTo>
                    <a:pt x="1671" y="2200"/>
                  </a:lnTo>
                  <a:lnTo>
                    <a:pt x="1667" y="2191"/>
                  </a:lnTo>
                  <a:lnTo>
                    <a:pt x="1658" y="2151"/>
                  </a:lnTo>
                  <a:lnTo>
                    <a:pt x="1658" y="2115"/>
                  </a:lnTo>
                  <a:lnTo>
                    <a:pt x="1662" y="2079"/>
                  </a:lnTo>
                  <a:lnTo>
                    <a:pt x="1671" y="2045"/>
                  </a:lnTo>
                  <a:lnTo>
                    <a:pt x="1678" y="2007"/>
                  </a:lnTo>
                  <a:lnTo>
                    <a:pt x="1684" y="1971"/>
                  </a:lnTo>
                  <a:lnTo>
                    <a:pt x="1685" y="1931"/>
                  </a:lnTo>
                  <a:lnTo>
                    <a:pt x="1684" y="1892"/>
                  </a:lnTo>
                  <a:lnTo>
                    <a:pt x="1691" y="1843"/>
                  </a:lnTo>
                  <a:lnTo>
                    <a:pt x="1693" y="1796"/>
                  </a:lnTo>
                  <a:lnTo>
                    <a:pt x="1693" y="1746"/>
                  </a:lnTo>
                  <a:lnTo>
                    <a:pt x="1693" y="1696"/>
                  </a:lnTo>
                  <a:lnTo>
                    <a:pt x="1693" y="1643"/>
                  </a:lnTo>
                  <a:lnTo>
                    <a:pt x="1698" y="1593"/>
                  </a:lnTo>
                  <a:lnTo>
                    <a:pt x="1709" y="1544"/>
                  </a:lnTo>
                  <a:lnTo>
                    <a:pt x="1729" y="1501"/>
                  </a:lnTo>
                  <a:lnTo>
                    <a:pt x="1738" y="1436"/>
                  </a:lnTo>
                  <a:lnTo>
                    <a:pt x="1757" y="1379"/>
                  </a:lnTo>
                  <a:lnTo>
                    <a:pt x="1786" y="1323"/>
                  </a:lnTo>
                  <a:lnTo>
                    <a:pt x="1824" y="1273"/>
                  </a:lnTo>
                  <a:lnTo>
                    <a:pt x="1865" y="1224"/>
                  </a:lnTo>
                  <a:lnTo>
                    <a:pt x="1912" y="1183"/>
                  </a:lnTo>
                  <a:lnTo>
                    <a:pt x="1964" y="1143"/>
                  </a:lnTo>
                  <a:lnTo>
                    <a:pt x="2018" y="1111"/>
                  </a:lnTo>
                  <a:lnTo>
                    <a:pt x="2105" y="1046"/>
                  </a:lnTo>
                  <a:lnTo>
                    <a:pt x="2099" y="1031"/>
                  </a:lnTo>
                  <a:lnTo>
                    <a:pt x="2096" y="1017"/>
                  </a:lnTo>
                  <a:lnTo>
                    <a:pt x="2092" y="1003"/>
                  </a:lnTo>
                  <a:lnTo>
                    <a:pt x="2089" y="990"/>
                  </a:lnTo>
                  <a:lnTo>
                    <a:pt x="2083" y="976"/>
                  </a:lnTo>
                  <a:lnTo>
                    <a:pt x="2080" y="961"/>
                  </a:lnTo>
                  <a:lnTo>
                    <a:pt x="2080" y="947"/>
                  </a:lnTo>
                  <a:lnTo>
                    <a:pt x="2083" y="934"/>
                  </a:lnTo>
                  <a:lnTo>
                    <a:pt x="2060" y="902"/>
                  </a:lnTo>
                  <a:lnTo>
                    <a:pt x="2042" y="869"/>
                  </a:lnTo>
                  <a:lnTo>
                    <a:pt x="2024" y="833"/>
                  </a:lnTo>
                  <a:lnTo>
                    <a:pt x="2011" y="799"/>
                  </a:lnTo>
                  <a:lnTo>
                    <a:pt x="2000" y="761"/>
                  </a:lnTo>
                  <a:lnTo>
                    <a:pt x="1995" y="724"/>
                  </a:lnTo>
                  <a:lnTo>
                    <a:pt x="1993" y="686"/>
                  </a:lnTo>
                  <a:lnTo>
                    <a:pt x="1997" y="650"/>
                  </a:lnTo>
                  <a:lnTo>
                    <a:pt x="2004" y="634"/>
                  </a:lnTo>
                  <a:lnTo>
                    <a:pt x="2013" y="619"/>
                  </a:lnTo>
                  <a:lnTo>
                    <a:pt x="2020" y="603"/>
                  </a:lnTo>
                  <a:lnTo>
                    <a:pt x="2033" y="589"/>
                  </a:lnTo>
                  <a:lnTo>
                    <a:pt x="2026" y="574"/>
                  </a:lnTo>
                  <a:lnTo>
                    <a:pt x="2020" y="560"/>
                  </a:lnTo>
                  <a:lnTo>
                    <a:pt x="2017" y="545"/>
                  </a:lnTo>
                  <a:lnTo>
                    <a:pt x="2015" y="531"/>
                  </a:lnTo>
                  <a:lnTo>
                    <a:pt x="2009" y="515"/>
                  </a:lnTo>
                  <a:lnTo>
                    <a:pt x="2004" y="504"/>
                  </a:lnTo>
                  <a:lnTo>
                    <a:pt x="1991" y="495"/>
                  </a:lnTo>
                  <a:lnTo>
                    <a:pt x="1977" y="493"/>
                  </a:lnTo>
                  <a:lnTo>
                    <a:pt x="1970" y="477"/>
                  </a:lnTo>
                  <a:lnTo>
                    <a:pt x="1966" y="463"/>
                  </a:lnTo>
                  <a:lnTo>
                    <a:pt x="1964" y="445"/>
                  </a:lnTo>
                  <a:lnTo>
                    <a:pt x="1966" y="428"/>
                  </a:lnTo>
                  <a:lnTo>
                    <a:pt x="1968" y="410"/>
                  </a:lnTo>
                  <a:lnTo>
                    <a:pt x="1973" y="394"/>
                  </a:lnTo>
                  <a:lnTo>
                    <a:pt x="1979" y="378"/>
                  </a:lnTo>
                  <a:lnTo>
                    <a:pt x="1988" y="365"/>
                  </a:lnTo>
                  <a:lnTo>
                    <a:pt x="1973" y="347"/>
                  </a:lnTo>
                  <a:lnTo>
                    <a:pt x="1968" y="329"/>
                  </a:lnTo>
                  <a:lnTo>
                    <a:pt x="1966" y="311"/>
                  </a:lnTo>
                  <a:lnTo>
                    <a:pt x="1970" y="293"/>
                  </a:lnTo>
                  <a:lnTo>
                    <a:pt x="1973" y="274"/>
                  </a:lnTo>
                  <a:lnTo>
                    <a:pt x="1979" y="256"/>
                  </a:lnTo>
                  <a:lnTo>
                    <a:pt x="1982" y="238"/>
                  </a:lnTo>
                  <a:lnTo>
                    <a:pt x="1988" y="220"/>
                  </a:lnTo>
                  <a:lnTo>
                    <a:pt x="1991" y="198"/>
                  </a:lnTo>
                  <a:lnTo>
                    <a:pt x="2000" y="184"/>
                  </a:lnTo>
                  <a:lnTo>
                    <a:pt x="2011" y="171"/>
                  </a:lnTo>
                  <a:lnTo>
                    <a:pt x="2027" y="160"/>
                  </a:lnTo>
                  <a:lnTo>
                    <a:pt x="2042" y="149"/>
                  </a:lnTo>
                  <a:lnTo>
                    <a:pt x="2058" y="139"/>
                  </a:lnTo>
                  <a:lnTo>
                    <a:pt x="2072" y="128"/>
                  </a:lnTo>
                  <a:lnTo>
                    <a:pt x="2089" y="117"/>
                  </a:lnTo>
                  <a:lnTo>
                    <a:pt x="2103" y="112"/>
                  </a:lnTo>
                  <a:lnTo>
                    <a:pt x="2117" y="112"/>
                  </a:lnTo>
                  <a:lnTo>
                    <a:pt x="2132" y="112"/>
                  </a:lnTo>
                  <a:lnTo>
                    <a:pt x="2146" y="113"/>
                  </a:lnTo>
                  <a:lnTo>
                    <a:pt x="2159" y="112"/>
                  </a:lnTo>
                  <a:lnTo>
                    <a:pt x="2173" y="108"/>
                  </a:lnTo>
                  <a:lnTo>
                    <a:pt x="2184" y="99"/>
                  </a:lnTo>
                  <a:lnTo>
                    <a:pt x="2195" y="86"/>
                  </a:lnTo>
                  <a:lnTo>
                    <a:pt x="2211" y="81"/>
                  </a:lnTo>
                  <a:lnTo>
                    <a:pt x="2231" y="77"/>
                  </a:lnTo>
                  <a:lnTo>
                    <a:pt x="2249" y="77"/>
                  </a:lnTo>
                  <a:lnTo>
                    <a:pt x="2270" y="79"/>
                  </a:lnTo>
                  <a:lnTo>
                    <a:pt x="2290" y="81"/>
                  </a:lnTo>
                  <a:lnTo>
                    <a:pt x="2310" y="88"/>
                  </a:lnTo>
                  <a:lnTo>
                    <a:pt x="2328" y="95"/>
                  </a:lnTo>
                  <a:lnTo>
                    <a:pt x="2348" y="108"/>
                  </a:lnTo>
                  <a:lnTo>
                    <a:pt x="2378" y="133"/>
                  </a:lnTo>
                  <a:lnTo>
                    <a:pt x="2423" y="83"/>
                  </a:lnTo>
                  <a:lnTo>
                    <a:pt x="2477" y="47"/>
                  </a:lnTo>
                  <a:lnTo>
                    <a:pt x="2537" y="20"/>
                  </a:lnTo>
                  <a:lnTo>
                    <a:pt x="2602" y="7"/>
                  </a:lnTo>
                  <a:lnTo>
                    <a:pt x="2666" y="0"/>
                  </a:lnTo>
                  <a:lnTo>
                    <a:pt x="2735" y="2"/>
                  </a:lnTo>
                  <a:lnTo>
                    <a:pt x="2800" y="11"/>
                  </a:lnTo>
                  <a:lnTo>
                    <a:pt x="2865" y="27"/>
                  </a:lnTo>
                  <a:lnTo>
                    <a:pt x="2877" y="32"/>
                  </a:lnTo>
                  <a:lnTo>
                    <a:pt x="2892" y="40"/>
                  </a:lnTo>
                  <a:lnTo>
                    <a:pt x="2904" y="45"/>
                  </a:lnTo>
                  <a:lnTo>
                    <a:pt x="2919" y="54"/>
                  </a:lnTo>
                  <a:lnTo>
                    <a:pt x="2929" y="59"/>
                  </a:lnTo>
                  <a:lnTo>
                    <a:pt x="2942" y="68"/>
                  </a:lnTo>
                  <a:lnTo>
                    <a:pt x="2951" y="79"/>
                  </a:lnTo>
                  <a:lnTo>
                    <a:pt x="2962" y="9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776" name="Freeform 1031"/>
            <p:cNvSpPr>
              <a:spLocks/>
            </p:cNvSpPr>
            <p:nvPr/>
          </p:nvSpPr>
          <p:spPr bwMode="auto">
            <a:xfrm>
              <a:off x="2508" y="1909"/>
              <a:ext cx="326" cy="203"/>
            </a:xfrm>
            <a:custGeom>
              <a:avLst/>
              <a:gdLst>
                <a:gd name="T0" fmla="*/ 609 w 654"/>
                <a:gd name="T1" fmla="*/ 144 h 406"/>
                <a:gd name="T2" fmla="*/ 627 w 654"/>
                <a:gd name="T3" fmla="*/ 187 h 406"/>
                <a:gd name="T4" fmla="*/ 641 w 654"/>
                <a:gd name="T5" fmla="*/ 230 h 406"/>
                <a:gd name="T6" fmla="*/ 650 w 654"/>
                <a:gd name="T7" fmla="*/ 275 h 406"/>
                <a:gd name="T8" fmla="*/ 634 w 654"/>
                <a:gd name="T9" fmla="*/ 289 h 406"/>
                <a:gd name="T10" fmla="*/ 596 w 654"/>
                <a:gd name="T11" fmla="*/ 271 h 406"/>
                <a:gd name="T12" fmla="*/ 553 w 654"/>
                <a:gd name="T13" fmla="*/ 261 h 406"/>
                <a:gd name="T14" fmla="*/ 510 w 654"/>
                <a:gd name="T15" fmla="*/ 259 h 406"/>
                <a:gd name="T16" fmla="*/ 461 w 654"/>
                <a:gd name="T17" fmla="*/ 275 h 406"/>
                <a:gd name="T18" fmla="*/ 414 w 654"/>
                <a:gd name="T19" fmla="*/ 300 h 406"/>
                <a:gd name="T20" fmla="*/ 375 w 654"/>
                <a:gd name="T21" fmla="*/ 333 h 406"/>
                <a:gd name="T22" fmla="*/ 346 w 654"/>
                <a:gd name="T23" fmla="*/ 376 h 406"/>
                <a:gd name="T24" fmla="*/ 319 w 654"/>
                <a:gd name="T25" fmla="*/ 406 h 406"/>
                <a:gd name="T26" fmla="*/ 294 w 654"/>
                <a:gd name="T27" fmla="*/ 387 h 406"/>
                <a:gd name="T28" fmla="*/ 272 w 654"/>
                <a:gd name="T29" fmla="*/ 347 h 406"/>
                <a:gd name="T30" fmla="*/ 247 w 654"/>
                <a:gd name="T31" fmla="*/ 315 h 406"/>
                <a:gd name="T32" fmla="*/ 213 w 654"/>
                <a:gd name="T33" fmla="*/ 288 h 406"/>
                <a:gd name="T34" fmla="*/ 168 w 654"/>
                <a:gd name="T35" fmla="*/ 275 h 406"/>
                <a:gd name="T36" fmla="*/ 117 w 654"/>
                <a:gd name="T37" fmla="*/ 275 h 406"/>
                <a:gd name="T38" fmla="*/ 69 w 654"/>
                <a:gd name="T39" fmla="*/ 279 h 406"/>
                <a:gd name="T40" fmla="*/ 22 w 654"/>
                <a:gd name="T41" fmla="*/ 286 h 406"/>
                <a:gd name="T42" fmla="*/ 2 w 654"/>
                <a:gd name="T43" fmla="*/ 280 h 406"/>
                <a:gd name="T44" fmla="*/ 18 w 654"/>
                <a:gd name="T45" fmla="*/ 273 h 406"/>
                <a:gd name="T46" fmla="*/ 54 w 654"/>
                <a:gd name="T47" fmla="*/ 262 h 406"/>
                <a:gd name="T48" fmla="*/ 117 w 654"/>
                <a:gd name="T49" fmla="*/ 261 h 406"/>
                <a:gd name="T50" fmla="*/ 177 w 654"/>
                <a:gd name="T51" fmla="*/ 257 h 406"/>
                <a:gd name="T52" fmla="*/ 225 w 654"/>
                <a:gd name="T53" fmla="*/ 234 h 406"/>
                <a:gd name="T54" fmla="*/ 225 w 654"/>
                <a:gd name="T55" fmla="*/ 198 h 406"/>
                <a:gd name="T56" fmla="*/ 191 w 654"/>
                <a:gd name="T57" fmla="*/ 189 h 406"/>
                <a:gd name="T58" fmla="*/ 155 w 654"/>
                <a:gd name="T59" fmla="*/ 189 h 406"/>
                <a:gd name="T60" fmla="*/ 121 w 654"/>
                <a:gd name="T61" fmla="*/ 185 h 406"/>
                <a:gd name="T62" fmla="*/ 87 w 654"/>
                <a:gd name="T63" fmla="*/ 178 h 406"/>
                <a:gd name="T64" fmla="*/ 56 w 654"/>
                <a:gd name="T65" fmla="*/ 185 h 406"/>
                <a:gd name="T66" fmla="*/ 34 w 654"/>
                <a:gd name="T67" fmla="*/ 181 h 406"/>
                <a:gd name="T68" fmla="*/ 11 w 654"/>
                <a:gd name="T69" fmla="*/ 183 h 406"/>
                <a:gd name="T70" fmla="*/ 22 w 654"/>
                <a:gd name="T71" fmla="*/ 151 h 406"/>
                <a:gd name="T72" fmla="*/ 47 w 654"/>
                <a:gd name="T73" fmla="*/ 113 h 406"/>
                <a:gd name="T74" fmla="*/ 79 w 654"/>
                <a:gd name="T75" fmla="*/ 73 h 406"/>
                <a:gd name="T76" fmla="*/ 123 w 654"/>
                <a:gd name="T77" fmla="*/ 46 h 406"/>
                <a:gd name="T78" fmla="*/ 195 w 654"/>
                <a:gd name="T79" fmla="*/ 19 h 406"/>
                <a:gd name="T80" fmla="*/ 274 w 654"/>
                <a:gd name="T81" fmla="*/ 5 h 406"/>
                <a:gd name="T82" fmla="*/ 357 w 654"/>
                <a:gd name="T83" fmla="*/ 0 h 406"/>
                <a:gd name="T84" fmla="*/ 436 w 654"/>
                <a:gd name="T85" fmla="*/ 12 h 406"/>
                <a:gd name="T86" fmla="*/ 483 w 654"/>
                <a:gd name="T87" fmla="*/ 27 h 406"/>
                <a:gd name="T88" fmla="*/ 526 w 654"/>
                <a:gd name="T89" fmla="*/ 52 h 406"/>
                <a:gd name="T90" fmla="*/ 566 w 654"/>
                <a:gd name="T91" fmla="*/ 84 h 406"/>
                <a:gd name="T92" fmla="*/ 600 w 654"/>
                <a:gd name="T93" fmla="*/ 124 h 40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54"/>
                <a:gd name="T142" fmla="*/ 0 h 406"/>
                <a:gd name="T143" fmla="*/ 654 w 654"/>
                <a:gd name="T144" fmla="*/ 406 h 40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54" h="406">
                  <a:moveTo>
                    <a:pt x="600" y="124"/>
                  </a:moveTo>
                  <a:lnTo>
                    <a:pt x="609" y="144"/>
                  </a:lnTo>
                  <a:lnTo>
                    <a:pt x="620" y="165"/>
                  </a:lnTo>
                  <a:lnTo>
                    <a:pt x="627" y="187"/>
                  </a:lnTo>
                  <a:lnTo>
                    <a:pt x="636" y="208"/>
                  </a:lnTo>
                  <a:lnTo>
                    <a:pt x="641" y="230"/>
                  </a:lnTo>
                  <a:lnTo>
                    <a:pt x="647" y="252"/>
                  </a:lnTo>
                  <a:lnTo>
                    <a:pt x="650" y="275"/>
                  </a:lnTo>
                  <a:lnTo>
                    <a:pt x="654" y="300"/>
                  </a:lnTo>
                  <a:lnTo>
                    <a:pt x="634" y="289"/>
                  </a:lnTo>
                  <a:lnTo>
                    <a:pt x="616" y="280"/>
                  </a:lnTo>
                  <a:lnTo>
                    <a:pt x="596" y="271"/>
                  </a:lnTo>
                  <a:lnTo>
                    <a:pt x="576" y="266"/>
                  </a:lnTo>
                  <a:lnTo>
                    <a:pt x="553" y="261"/>
                  </a:lnTo>
                  <a:lnTo>
                    <a:pt x="531" y="259"/>
                  </a:lnTo>
                  <a:lnTo>
                    <a:pt x="510" y="259"/>
                  </a:lnTo>
                  <a:lnTo>
                    <a:pt x="488" y="266"/>
                  </a:lnTo>
                  <a:lnTo>
                    <a:pt x="461" y="275"/>
                  </a:lnTo>
                  <a:lnTo>
                    <a:pt x="438" y="288"/>
                  </a:lnTo>
                  <a:lnTo>
                    <a:pt x="414" y="300"/>
                  </a:lnTo>
                  <a:lnTo>
                    <a:pt x="395" y="316"/>
                  </a:lnTo>
                  <a:lnTo>
                    <a:pt x="375" y="333"/>
                  </a:lnTo>
                  <a:lnTo>
                    <a:pt x="360" y="354"/>
                  </a:lnTo>
                  <a:lnTo>
                    <a:pt x="346" y="376"/>
                  </a:lnTo>
                  <a:lnTo>
                    <a:pt x="335" y="403"/>
                  </a:lnTo>
                  <a:lnTo>
                    <a:pt x="319" y="406"/>
                  </a:lnTo>
                  <a:lnTo>
                    <a:pt x="304" y="406"/>
                  </a:lnTo>
                  <a:lnTo>
                    <a:pt x="294" y="387"/>
                  </a:lnTo>
                  <a:lnTo>
                    <a:pt x="285" y="367"/>
                  </a:lnTo>
                  <a:lnTo>
                    <a:pt x="272" y="347"/>
                  </a:lnTo>
                  <a:lnTo>
                    <a:pt x="261" y="331"/>
                  </a:lnTo>
                  <a:lnTo>
                    <a:pt x="247" y="315"/>
                  </a:lnTo>
                  <a:lnTo>
                    <a:pt x="232" y="300"/>
                  </a:lnTo>
                  <a:lnTo>
                    <a:pt x="213" y="288"/>
                  </a:lnTo>
                  <a:lnTo>
                    <a:pt x="193" y="280"/>
                  </a:lnTo>
                  <a:lnTo>
                    <a:pt x="168" y="275"/>
                  </a:lnTo>
                  <a:lnTo>
                    <a:pt x="142" y="275"/>
                  </a:lnTo>
                  <a:lnTo>
                    <a:pt x="117" y="275"/>
                  </a:lnTo>
                  <a:lnTo>
                    <a:pt x="94" y="277"/>
                  </a:lnTo>
                  <a:lnTo>
                    <a:pt x="69" y="279"/>
                  </a:lnTo>
                  <a:lnTo>
                    <a:pt x="45" y="282"/>
                  </a:lnTo>
                  <a:lnTo>
                    <a:pt x="22" y="286"/>
                  </a:lnTo>
                  <a:lnTo>
                    <a:pt x="0" y="291"/>
                  </a:lnTo>
                  <a:lnTo>
                    <a:pt x="2" y="280"/>
                  </a:lnTo>
                  <a:lnTo>
                    <a:pt x="9" y="277"/>
                  </a:lnTo>
                  <a:lnTo>
                    <a:pt x="18" y="273"/>
                  </a:lnTo>
                  <a:lnTo>
                    <a:pt x="25" y="270"/>
                  </a:lnTo>
                  <a:lnTo>
                    <a:pt x="54" y="262"/>
                  </a:lnTo>
                  <a:lnTo>
                    <a:pt x="87" y="261"/>
                  </a:lnTo>
                  <a:lnTo>
                    <a:pt x="117" y="261"/>
                  </a:lnTo>
                  <a:lnTo>
                    <a:pt x="150" y="261"/>
                  </a:lnTo>
                  <a:lnTo>
                    <a:pt x="177" y="257"/>
                  </a:lnTo>
                  <a:lnTo>
                    <a:pt x="204" y="250"/>
                  </a:lnTo>
                  <a:lnTo>
                    <a:pt x="225" y="234"/>
                  </a:lnTo>
                  <a:lnTo>
                    <a:pt x="243" y="210"/>
                  </a:lnTo>
                  <a:lnTo>
                    <a:pt x="225" y="198"/>
                  </a:lnTo>
                  <a:lnTo>
                    <a:pt x="209" y="192"/>
                  </a:lnTo>
                  <a:lnTo>
                    <a:pt x="191" y="189"/>
                  </a:lnTo>
                  <a:lnTo>
                    <a:pt x="175" y="189"/>
                  </a:lnTo>
                  <a:lnTo>
                    <a:pt x="155" y="189"/>
                  </a:lnTo>
                  <a:lnTo>
                    <a:pt x="139" y="189"/>
                  </a:lnTo>
                  <a:lnTo>
                    <a:pt x="121" y="185"/>
                  </a:lnTo>
                  <a:lnTo>
                    <a:pt x="106" y="183"/>
                  </a:lnTo>
                  <a:lnTo>
                    <a:pt x="87" y="178"/>
                  </a:lnTo>
                  <a:lnTo>
                    <a:pt x="70" y="180"/>
                  </a:lnTo>
                  <a:lnTo>
                    <a:pt x="56" y="185"/>
                  </a:lnTo>
                  <a:lnTo>
                    <a:pt x="42" y="194"/>
                  </a:lnTo>
                  <a:lnTo>
                    <a:pt x="34" y="181"/>
                  </a:lnTo>
                  <a:lnTo>
                    <a:pt x="25" y="174"/>
                  </a:lnTo>
                  <a:lnTo>
                    <a:pt x="11" y="183"/>
                  </a:lnTo>
                  <a:lnTo>
                    <a:pt x="15" y="167"/>
                  </a:lnTo>
                  <a:lnTo>
                    <a:pt x="22" y="151"/>
                  </a:lnTo>
                  <a:lnTo>
                    <a:pt x="33" y="131"/>
                  </a:lnTo>
                  <a:lnTo>
                    <a:pt x="47" y="113"/>
                  </a:lnTo>
                  <a:lnTo>
                    <a:pt x="61" y="91"/>
                  </a:lnTo>
                  <a:lnTo>
                    <a:pt x="79" y="73"/>
                  </a:lnTo>
                  <a:lnTo>
                    <a:pt x="99" y="57"/>
                  </a:lnTo>
                  <a:lnTo>
                    <a:pt x="123" y="46"/>
                  </a:lnTo>
                  <a:lnTo>
                    <a:pt x="157" y="30"/>
                  </a:lnTo>
                  <a:lnTo>
                    <a:pt x="195" y="19"/>
                  </a:lnTo>
                  <a:lnTo>
                    <a:pt x="232" y="9"/>
                  </a:lnTo>
                  <a:lnTo>
                    <a:pt x="274" y="5"/>
                  </a:lnTo>
                  <a:lnTo>
                    <a:pt x="315" y="0"/>
                  </a:lnTo>
                  <a:lnTo>
                    <a:pt x="357" y="0"/>
                  </a:lnTo>
                  <a:lnTo>
                    <a:pt x="396" y="3"/>
                  </a:lnTo>
                  <a:lnTo>
                    <a:pt x="436" y="12"/>
                  </a:lnTo>
                  <a:lnTo>
                    <a:pt x="459" y="18"/>
                  </a:lnTo>
                  <a:lnTo>
                    <a:pt x="483" y="27"/>
                  </a:lnTo>
                  <a:lnTo>
                    <a:pt x="504" y="37"/>
                  </a:lnTo>
                  <a:lnTo>
                    <a:pt x="526" y="52"/>
                  </a:lnTo>
                  <a:lnTo>
                    <a:pt x="546" y="66"/>
                  </a:lnTo>
                  <a:lnTo>
                    <a:pt x="566" y="84"/>
                  </a:lnTo>
                  <a:lnTo>
                    <a:pt x="582" y="102"/>
                  </a:lnTo>
                  <a:lnTo>
                    <a:pt x="600" y="124"/>
                  </a:lnTo>
                  <a:close/>
                </a:path>
              </a:pathLst>
            </a:custGeom>
            <a:solidFill>
              <a:srgbClr val="FFB0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777" name="Freeform 1032"/>
            <p:cNvSpPr>
              <a:spLocks/>
            </p:cNvSpPr>
            <p:nvPr/>
          </p:nvSpPr>
          <p:spPr bwMode="auto">
            <a:xfrm>
              <a:off x="3159" y="1925"/>
              <a:ext cx="71" cy="50"/>
            </a:xfrm>
            <a:custGeom>
              <a:avLst/>
              <a:gdLst>
                <a:gd name="T0" fmla="*/ 142 w 142"/>
                <a:gd name="T1" fmla="*/ 0 h 101"/>
                <a:gd name="T2" fmla="*/ 126 w 142"/>
                <a:gd name="T3" fmla="*/ 13 h 101"/>
                <a:gd name="T4" fmla="*/ 111 w 142"/>
                <a:gd name="T5" fmla="*/ 25 h 101"/>
                <a:gd name="T6" fmla="*/ 93 w 142"/>
                <a:gd name="T7" fmla="*/ 36 h 101"/>
                <a:gd name="T8" fmla="*/ 77 w 142"/>
                <a:gd name="T9" fmla="*/ 49 h 101"/>
                <a:gd name="T10" fmla="*/ 59 w 142"/>
                <a:gd name="T11" fmla="*/ 59 h 101"/>
                <a:gd name="T12" fmla="*/ 43 w 142"/>
                <a:gd name="T13" fmla="*/ 70 h 101"/>
                <a:gd name="T14" fmla="*/ 27 w 142"/>
                <a:gd name="T15" fmla="*/ 83 h 101"/>
                <a:gd name="T16" fmla="*/ 14 w 142"/>
                <a:gd name="T17" fmla="*/ 101 h 101"/>
                <a:gd name="T18" fmla="*/ 0 w 142"/>
                <a:gd name="T19" fmla="*/ 101 h 101"/>
                <a:gd name="T20" fmla="*/ 12 w 142"/>
                <a:gd name="T21" fmla="*/ 85 h 101"/>
                <a:gd name="T22" fmla="*/ 27 w 142"/>
                <a:gd name="T23" fmla="*/ 68 h 101"/>
                <a:gd name="T24" fmla="*/ 41 w 142"/>
                <a:gd name="T25" fmla="*/ 52 h 101"/>
                <a:gd name="T26" fmla="*/ 59 w 142"/>
                <a:gd name="T27" fmla="*/ 36 h 101"/>
                <a:gd name="T28" fmla="*/ 75 w 142"/>
                <a:gd name="T29" fmla="*/ 20 h 101"/>
                <a:gd name="T30" fmla="*/ 95 w 142"/>
                <a:gd name="T31" fmla="*/ 9 h 101"/>
                <a:gd name="T32" fmla="*/ 117 w 142"/>
                <a:gd name="T33" fmla="*/ 2 h 101"/>
                <a:gd name="T34" fmla="*/ 142 w 142"/>
                <a:gd name="T35" fmla="*/ 0 h 10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2"/>
                <a:gd name="T55" fmla="*/ 0 h 101"/>
                <a:gd name="T56" fmla="*/ 142 w 142"/>
                <a:gd name="T57" fmla="*/ 101 h 10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2" h="101">
                  <a:moveTo>
                    <a:pt x="142" y="0"/>
                  </a:moveTo>
                  <a:lnTo>
                    <a:pt x="126" y="13"/>
                  </a:lnTo>
                  <a:lnTo>
                    <a:pt x="111" y="25"/>
                  </a:lnTo>
                  <a:lnTo>
                    <a:pt x="93" y="36"/>
                  </a:lnTo>
                  <a:lnTo>
                    <a:pt x="77" y="49"/>
                  </a:lnTo>
                  <a:lnTo>
                    <a:pt x="59" y="59"/>
                  </a:lnTo>
                  <a:lnTo>
                    <a:pt x="43" y="70"/>
                  </a:lnTo>
                  <a:lnTo>
                    <a:pt x="27" y="83"/>
                  </a:lnTo>
                  <a:lnTo>
                    <a:pt x="14" y="101"/>
                  </a:lnTo>
                  <a:lnTo>
                    <a:pt x="0" y="101"/>
                  </a:lnTo>
                  <a:lnTo>
                    <a:pt x="12" y="85"/>
                  </a:lnTo>
                  <a:lnTo>
                    <a:pt x="27" y="68"/>
                  </a:lnTo>
                  <a:lnTo>
                    <a:pt x="41" y="52"/>
                  </a:lnTo>
                  <a:lnTo>
                    <a:pt x="59" y="36"/>
                  </a:lnTo>
                  <a:lnTo>
                    <a:pt x="75" y="20"/>
                  </a:lnTo>
                  <a:lnTo>
                    <a:pt x="95" y="9"/>
                  </a:lnTo>
                  <a:lnTo>
                    <a:pt x="117" y="2"/>
                  </a:lnTo>
                  <a:lnTo>
                    <a:pt x="142" y="0"/>
                  </a:lnTo>
                  <a:close/>
                </a:path>
              </a:pathLst>
            </a:custGeom>
            <a:solidFill>
              <a:srgbClr val="FFB0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778" name="Freeform 1033"/>
            <p:cNvSpPr>
              <a:spLocks/>
            </p:cNvSpPr>
            <p:nvPr/>
          </p:nvSpPr>
          <p:spPr bwMode="auto">
            <a:xfrm>
              <a:off x="3185" y="1927"/>
              <a:ext cx="119" cy="61"/>
            </a:xfrm>
            <a:custGeom>
              <a:avLst/>
              <a:gdLst>
                <a:gd name="T0" fmla="*/ 240 w 240"/>
                <a:gd name="T1" fmla="*/ 7 h 122"/>
                <a:gd name="T2" fmla="*/ 218 w 240"/>
                <a:gd name="T3" fmla="*/ 12 h 122"/>
                <a:gd name="T4" fmla="*/ 200 w 240"/>
                <a:gd name="T5" fmla="*/ 19 h 122"/>
                <a:gd name="T6" fmla="*/ 184 w 240"/>
                <a:gd name="T7" fmla="*/ 28 h 122"/>
                <a:gd name="T8" fmla="*/ 168 w 240"/>
                <a:gd name="T9" fmla="*/ 37 h 122"/>
                <a:gd name="T10" fmla="*/ 150 w 240"/>
                <a:gd name="T11" fmla="*/ 45 h 122"/>
                <a:gd name="T12" fmla="*/ 132 w 240"/>
                <a:gd name="T13" fmla="*/ 54 h 122"/>
                <a:gd name="T14" fmla="*/ 114 w 240"/>
                <a:gd name="T15" fmla="*/ 59 h 122"/>
                <a:gd name="T16" fmla="*/ 97 w 240"/>
                <a:gd name="T17" fmla="*/ 66 h 122"/>
                <a:gd name="T18" fmla="*/ 86 w 240"/>
                <a:gd name="T19" fmla="*/ 72 h 122"/>
                <a:gd name="T20" fmla="*/ 76 w 240"/>
                <a:gd name="T21" fmla="*/ 77 h 122"/>
                <a:gd name="T22" fmla="*/ 65 w 240"/>
                <a:gd name="T23" fmla="*/ 82 h 122"/>
                <a:gd name="T24" fmla="*/ 56 w 240"/>
                <a:gd name="T25" fmla="*/ 88 h 122"/>
                <a:gd name="T26" fmla="*/ 45 w 240"/>
                <a:gd name="T27" fmla="*/ 93 h 122"/>
                <a:gd name="T28" fmla="*/ 36 w 240"/>
                <a:gd name="T29" fmla="*/ 102 h 122"/>
                <a:gd name="T30" fmla="*/ 29 w 240"/>
                <a:gd name="T31" fmla="*/ 109 h 122"/>
                <a:gd name="T32" fmla="*/ 25 w 240"/>
                <a:gd name="T33" fmla="*/ 122 h 122"/>
                <a:gd name="T34" fmla="*/ 13 w 240"/>
                <a:gd name="T35" fmla="*/ 117 h 122"/>
                <a:gd name="T36" fmla="*/ 0 w 240"/>
                <a:gd name="T37" fmla="*/ 108 h 122"/>
                <a:gd name="T38" fmla="*/ 27 w 240"/>
                <a:gd name="T39" fmla="*/ 91 h 122"/>
                <a:gd name="T40" fmla="*/ 54 w 240"/>
                <a:gd name="T41" fmla="*/ 73 h 122"/>
                <a:gd name="T42" fmla="*/ 81 w 240"/>
                <a:gd name="T43" fmla="*/ 54 h 122"/>
                <a:gd name="T44" fmla="*/ 110 w 240"/>
                <a:gd name="T45" fmla="*/ 36 h 122"/>
                <a:gd name="T46" fmla="*/ 137 w 240"/>
                <a:gd name="T47" fmla="*/ 18 h 122"/>
                <a:gd name="T48" fmla="*/ 166 w 240"/>
                <a:gd name="T49" fmla="*/ 7 h 122"/>
                <a:gd name="T50" fmla="*/ 196 w 240"/>
                <a:gd name="T51" fmla="*/ 0 h 122"/>
                <a:gd name="T52" fmla="*/ 229 w 240"/>
                <a:gd name="T53" fmla="*/ 1 h 122"/>
                <a:gd name="T54" fmla="*/ 240 w 240"/>
                <a:gd name="T55" fmla="*/ 7 h 12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40"/>
                <a:gd name="T85" fmla="*/ 0 h 122"/>
                <a:gd name="T86" fmla="*/ 240 w 240"/>
                <a:gd name="T87" fmla="*/ 122 h 12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40" h="122">
                  <a:moveTo>
                    <a:pt x="240" y="7"/>
                  </a:moveTo>
                  <a:lnTo>
                    <a:pt x="218" y="12"/>
                  </a:lnTo>
                  <a:lnTo>
                    <a:pt x="200" y="19"/>
                  </a:lnTo>
                  <a:lnTo>
                    <a:pt x="184" y="28"/>
                  </a:lnTo>
                  <a:lnTo>
                    <a:pt x="168" y="37"/>
                  </a:lnTo>
                  <a:lnTo>
                    <a:pt x="150" y="45"/>
                  </a:lnTo>
                  <a:lnTo>
                    <a:pt x="132" y="54"/>
                  </a:lnTo>
                  <a:lnTo>
                    <a:pt x="114" y="59"/>
                  </a:lnTo>
                  <a:lnTo>
                    <a:pt x="97" y="66"/>
                  </a:lnTo>
                  <a:lnTo>
                    <a:pt x="86" y="72"/>
                  </a:lnTo>
                  <a:lnTo>
                    <a:pt x="76" y="77"/>
                  </a:lnTo>
                  <a:lnTo>
                    <a:pt x="65" y="82"/>
                  </a:lnTo>
                  <a:lnTo>
                    <a:pt x="56" y="88"/>
                  </a:lnTo>
                  <a:lnTo>
                    <a:pt x="45" y="93"/>
                  </a:lnTo>
                  <a:lnTo>
                    <a:pt x="36" y="102"/>
                  </a:lnTo>
                  <a:lnTo>
                    <a:pt x="29" y="109"/>
                  </a:lnTo>
                  <a:lnTo>
                    <a:pt x="25" y="122"/>
                  </a:lnTo>
                  <a:lnTo>
                    <a:pt x="13" y="117"/>
                  </a:lnTo>
                  <a:lnTo>
                    <a:pt x="0" y="108"/>
                  </a:lnTo>
                  <a:lnTo>
                    <a:pt x="27" y="91"/>
                  </a:lnTo>
                  <a:lnTo>
                    <a:pt x="54" y="73"/>
                  </a:lnTo>
                  <a:lnTo>
                    <a:pt x="81" y="54"/>
                  </a:lnTo>
                  <a:lnTo>
                    <a:pt x="110" y="36"/>
                  </a:lnTo>
                  <a:lnTo>
                    <a:pt x="137" y="18"/>
                  </a:lnTo>
                  <a:lnTo>
                    <a:pt x="166" y="7"/>
                  </a:lnTo>
                  <a:lnTo>
                    <a:pt x="196" y="0"/>
                  </a:lnTo>
                  <a:lnTo>
                    <a:pt x="229" y="1"/>
                  </a:lnTo>
                  <a:lnTo>
                    <a:pt x="240" y="7"/>
                  </a:lnTo>
                  <a:close/>
                </a:path>
              </a:pathLst>
            </a:custGeom>
            <a:solidFill>
              <a:srgbClr val="FFB0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779" name="Freeform 1034"/>
            <p:cNvSpPr>
              <a:spLocks/>
            </p:cNvSpPr>
            <p:nvPr/>
          </p:nvSpPr>
          <p:spPr bwMode="auto">
            <a:xfrm>
              <a:off x="2820" y="1935"/>
              <a:ext cx="180" cy="259"/>
            </a:xfrm>
            <a:custGeom>
              <a:avLst/>
              <a:gdLst>
                <a:gd name="T0" fmla="*/ 106 w 360"/>
                <a:gd name="T1" fmla="*/ 43 h 518"/>
                <a:gd name="T2" fmla="*/ 149 w 360"/>
                <a:gd name="T3" fmla="*/ 50 h 518"/>
                <a:gd name="T4" fmla="*/ 193 w 360"/>
                <a:gd name="T5" fmla="*/ 72 h 518"/>
                <a:gd name="T6" fmla="*/ 225 w 360"/>
                <a:gd name="T7" fmla="*/ 63 h 518"/>
                <a:gd name="T8" fmla="*/ 274 w 360"/>
                <a:gd name="T9" fmla="*/ 56 h 518"/>
                <a:gd name="T10" fmla="*/ 293 w 360"/>
                <a:gd name="T11" fmla="*/ 90 h 518"/>
                <a:gd name="T12" fmla="*/ 333 w 360"/>
                <a:gd name="T13" fmla="*/ 108 h 518"/>
                <a:gd name="T14" fmla="*/ 310 w 360"/>
                <a:gd name="T15" fmla="*/ 155 h 518"/>
                <a:gd name="T16" fmla="*/ 310 w 360"/>
                <a:gd name="T17" fmla="*/ 192 h 518"/>
                <a:gd name="T18" fmla="*/ 346 w 360"/>
                <a:gd name="T19" fmla="*/ 212 h 518"/>
                <a:gd name="T20" fmla="*/ 355 w 360"/>
                <a:gd name="T21" fmla="*/ 236 h 518"/>
                <a:gd name="T22" fmla="*/ 328 w 360"/>
                <a:gd name="T23" fmla="*/ 270 h 518"/>
                <a:gd name="T24" fmla="*/ 297 w 360"/>
                <a:gd name="T25" fmla="*/ 300 h 518"/>
                <a:gd name="T26" fmla="*/ 322 w 360"/>
                <a:gd name="T27" fmla="*/ 353 h 518"/>
                <a:gd name="T28" fmla="*/ 295 w 360"/>
                <a:gd name="T29" fmla="*/ 416 h 518"/>
                <a:gd name="T30" fmla="*/ 250 w 360"/>
                <a:gd name="T31" fmla="*/ 450 h 518"/>
                <a:gd name="T32" fmla="*/ 196 w 360"/>
                <a:gd name="T33" fmla="*/ 452 h 518"/>
                <a:gd name="T34" fmla="*/ 153 w 360"/>
                <a:gd name="T35" fmla="*/ 479 h 518"/>
                <a:gd name="T36" fmla="*/ 121 w 360"/>
                <a:gd name="T37" fmla="*/ 518 h 518"/>
                <a:gd name="T38" fmla="*/ 115 w 360"/>
                <a:gd name="T39" fmla="*/ 486 h 518"/>
                <a:gd name="T40" fmla="*/ 108 w 360"/>
                <a:gd name="T41" fmla="*/ 455 h 518"/>
                <a:gd name="T42" fmla="*/ 103 w 360"/>
                <a:gd name="T43" fmla="*/ 405 h 518"/>
                <a:gd name="T44" fmla="*/ 88 w 360"/>
                <a:gd name="T45" fmla="*/ 329 h 518"/>
                <a:gd name="T46" fmla="*/ 67 w 360"/>
                <a:gd name="T47" fmla="*/ 254 h 518"/>
                <a:gd name="T48" fmla="*/ 86 w 360"/>
                <a:gd name="T49" fmla="*/ 216 h 518"/>
                <a:gd name="T50" fmla="*/ 117 w 360"/>
                <a:gd name="T51" fmla="*/ 198 h 518"/>
                <a:gd name="T52" fmla="*/ 144 w 360"/>
                <a:gd name="T53" fmla="*/ 165 h 518"/>
                <a:gd name="T54" fmla="*/ 176 w 360"/>
                <a:gd name="T55" fmla="*/ 137 h 518"/>
                <a:gd name="T56" fmla="*/ 167 w 360"/>
                <a:gd name="T57" fmla="*/ 111 h 518"/>
                <a:gd name="T58" fmla="*/ 128 w 360"/>
                <a:gd name="T59" fmla="*/ 142 h 518"/>
                <a:gd name="T60" fmla="*/ 94 w 360"/>
                <a:gd name="T61" fmla="*/ 169 h 518"/>
                <a:gd name="T62" fmla="*/ 70 w 360"/>
                <a:gd name="T63" fmla="*/ 180 h 518"/>
                <a:gd name="T64" fmla="*/ 86 w 360"/>
                <a:gd name="T65" fmla="*/ 151 h 518"/>
                <a:gd name="T66" fmla="*/ 113 w 360"/>
                <a:gd name="T67" fmla="*/ 124 h 518"/>
                <a:gd name="T68" fmla="*/ 142 w 360"/>
                <a:gd name="T69" fmla="*/ 104 h 518"/>
                <a:gd name="T70" fmla="*/ 144 w 360"/>
                <a:gd name="T71" fmla="*/ 84 h 518"/>
                <a:gd name="T72" fmla="*/ 110 w 360"/>
                <a:gd name="T73" fmla="*/ 95 h 518"/>
                <a:gd name="T74" fmla="*/ 76 w 360"/>
                <a:gd name="T75" fmla="*/ 122 h 518"/>
                <a:gd name="T76" fmla="*/ 95 w 360"/>
                <a:gd name="T77" fmla="*/ 97 h 518"/>
                <a:gd name="T78" fmla="*/ 119 w 360"/>
                <a:gd name="T79" fmla="*/ 66 h 518"/>
                <a:gd name="T80" fmla="*/ 104 w 360"/>
                <a:gd name="T81" fmla="*/ 52 h 518"/>
                <a:gd name="T82" fmla="*/ 72 w 360"/>
                <a:gd name="T83" fmla="*/ 79 h 518"/>
                <a:gd name="T84" fmla="*/ 72 w 360"/>
                <a:gd name="T85" fmla="*/ 61 h 518"/>
                <a:gd name="T86" fmla="*/ 77 w 360"/>
                <a:gd name="T87" fmla="*/ 45 h 518"/>
                <a:gd name="T88" fmla="*/ 54 w 360"/>
                <a:gd name="T89" fmla="*/ 25 h 518"/>
                <a:gd name="T90" fmla="*/ 22 w 360"/>
                <a:gd name="T91" fmla="*/ 21 h 518"/>
                <a:gd name="T92" fmla="*/ 0 w 360"/>
                <a:gd name="T93" fmla="*/ 30 h 518"/>
                <a:gd name="T94" fmla="*/ 32 w 360"/>
                <a:gd name="T95" fmla="*/ 7 h 518"/>
                <a:gd name="T96" fmla="*/ 72 w 360"/>
                <a:gd name="T97" fmla="*/ 2 h 51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60"/>
                <a:gd name="T148" fmla="*/ 0 h 518"/>
                <a:gd name="T149" fmla="*/ 360 w 360"/>
                <a:gd name="T150" fmla="*/ 518 h 51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60" h="518">
                  <a:moveTo>
                    <a:pt x="95" y="16"/>
                  </a:moveTo>
                  <a:lnTo>
                    <a:pt x="97" y="32"/>
                  </a:lnTo>
                  <a:lnTo>
                    <a:pt x="106" y="43"/>
                  </a:lnTo>
                  <a:lnTo>
                    <a:pt x="117" y="47"/>
                  </a:lnTo>
                  <a:lnTo>
                    <a:pt x="133" y="50"/>
                  </a:lnTo>
                  <a:lnTo>
                    <a:pt x="149" y="50"/>
                  </a:lnTo>
                  <a:lnTo>
                    <a:pt x="166" y="52"/>
                  </a:lnTo>
                  <a:lnTo>
                    <a:pt x="180" y="59"/>
                  </a:lnTo>
                  <a:lnTo>
                    <a:pt x="193" y="72"/>
                  </a:lnTo>
                  <a:lnTo>
                    <a:pt x="203" y="72"/>
                  </a:lnTo>
                  <a:lnTo>
                    <a:pt x="214" y="68"/>
                  </a:lnTo>
                  <a:lnTo>
                    <a:pt x="225" y="63"/>
                  </a:lnTo>
                  <a:lnTo>
                    <a:pt x="238" y="59"/>
                  </a:lnTo>
                  <a:lnTo>
                    <a:pt x="256" y="50"/>
                  </a:lnTo>
                  <a:lnTo>
                    <a:pt x="274" y="56"/>
                  </a:lnTo>
                  <a:lnTo>
                    <a:pt x="270" y="72"/>
                  </a:lnTo>
                  <a:lnTo>
                    <a:pt x="279" y="83"/>
                  </a:lnTo>
                  <a:lnTo>
                    <a:pt x="293" y="90"/>
                  </a:lnTo>
                  <a:lnTo>
                    <a:pt x="313" y="97"/>
                  </a:lnTo>
                  <a:lnTo>
                    <a:pt x="333" y="97"/>
                  </a:lnTo>
                  <a:lnTo>
                    <a:pt x="333" y="108"/>
                  </a:lnTo>
                  <a:lnTo>
                    <a:pt x="328" y="124"/>
                  </a:lnTo>
                  <a:lnTo>
                    <a:pt x="319" y="138"/>
                  </a:lnTo>
                  <a:lnTo>
                    <a:pt x="310" y="155"/>
                  </a:lnTo>
                  <a:lnTo>
                    <a:pt x="302" y="167"/>
                  </a:lnTo>
                  <a:lnTo>
                    <a:pt x="302" y="182"/>
                  </a:lnTo>
                  <a:lnTo>
                    <a:pt x="310" y="192"/>
                  </a:lnTo>
                  <a:lnTo>
                    <a:pt x="333" y="203"/>
                  </a:lnTo>
                  <a:lnTo>
                    <a:pt x="337" y="209"/>
                  </a:lnTo>
                  <a:lnTo>
                    <a:pt x="346" y="212"/>
                  </a:lnTo>
                  <a:lnTo>
                    <a:pt x="353" y="216"/>
                  </a:lnTo>
                  <a:lnTo>
                    <a:pt x="360" y="223"/>
                  </a:lnTo>
                  <a:lnTo>
                    <a:pt x="355" y="236"/>
                  </a:lnTo>
                  <a:lnTo>
                    <a:pt x="347" y="248"/>
                  </a:lnTo>
                  <a:lnTo>
                    <a:pt x="337" y="259"/>
                  </a:lnTo>
                  <a:lnTo>
                    <a:pt x="328" y="270"/>
                  </a:lnTo>
                  <a:lnTo>
                    <a:pt x="317" y="279"/>
                  </a:lnTo>
                  <a:lnTo>
                    <a:pt x="306" y="290"/>
                  </a:lnTo>
                  <a:lnTo>
                    <a:pt x="297" y="300"/>
                  </a:lnTo>
                  <a:lnTo>
                    <a:pt x="293" y="315"/>
                  </a:lnTo>
                  <a:lnTo>
                    <a:pt x="338" y="340"/>
                  </a:lnTo>
                  <a:lnTo>
                    <a:pt x="322" y="353"/>
                  </a:lnTo>
                  <a:lnTo>
                    <a:pt x="311" y="372"/>
                  </a:lnTo>
                  <a:lnTo>
                    <a:pt x="302" y="394"/>
                  </a:lnTo>
                  <a:lnTo>
                    <a:pt x="295" y="416"/>
                  </a:lnTo>
                  <a:lnTo>
                    <a:pt x="283" y="432"/>
                  </a:lnTo>
                  <a:lnTo>
                    <a:pt x="270" y="446"/>
                  </a:lnTo>
                  <a:lnTo>
                    <a:pt x="250" y="450"/>
                  </a:lnTo>
                  <a:lnTo>
                    <a:pt x="227" y="446"/>
                  </a:lnTo>
                  <a:lnTo>
                    <a:pt x="211" y="446"/>
                  </a:lnTo>
                  <a:lnTo>
                    <a:pt x="196" y="452"/>
                  </a:lnTo>
                  <a:lnTo>
                    <a:pt x="180" y="457"/>
                  </a:lnTo>
                  <a:lnTo>
                    <a:pt x="167" y="468"/>
                  </a:lnTo>
                  <a:lnTo>
                    <a:pt x="153" y="479"/>
                  </a:lnTo>
                  <a:lnTo>
                    <a:pt x="140" y="491"/>
                  </a:lnTo>
                  <a:lnTo>
                    <a:pt x="130" y="504"/>
                  </a:lnTo>
                  <a:lnTo>
                    <a:pt x="121" y="518"/>
                  </a:lnTo>
                  <a:lnTo>
                    <a:pt x="117" y="507"/>
                  </a:lnTo>
                  <a:lnTo>
                    <a:pt x="117" y="497"/>
                  </a:lnTo>
                  <a:lnTo>
                    <a:pt x="115" y="486"/>
                  </a:lnTo>
                  <a:lnTo>
                    <a:pt x="115" y="477"/>
                  </a:lnTo>
                  <a:lnTo>
                    <a:pt x="112" y="466"/>
                  </a:lnTo>
                  <a:lnTo>
                    <a:pt x="108" y="455"/>
                  </a:lnTo>
                  <a:lnTo>
                    <a:pt x="101" y="444"/>
                  </a:lnTo>
                  <a:lnTo>
                    <a:pt x="95" y="435"/>
                  </a:lnTo>
                  <a:lnTo>
                    <a:pt x="103" y="405"/>
                  </a:lnTo>
                  <a:lnTo>
                    <a:pt x="104" y="378"/>
                  </a:lnTo>
                  <a:lnTo>
                    <a:pt x="97" y="353"/>
                  </a:lnTo>
                  <a:lnTo>
                    <a:pt x="88" y="329"/>
                  </a:lnTo>
                  <a:lnTo>
                    <a:pt x="77" y="304"/>
                  </a:lnTo>
                  <a:lnTo>
                    <a:pt x="70" y="281"/>
                  </a:lnTo>
                  <a:lnTo>
                    <a:pt x="67" y="254"/>
                  </a:lnTo>
                  <a:lnTo>
                    <a:pt x="76" y="228"/>
                  </a:lnTo>
                  <a:lnTo>
                    <a:pt x="76" y="214"/>
                  </a:lnTo>
                  <a:lnTo>
                    <a:pt x="86" y="216"/>
                  </a:lnTo>
                  <a:lnTo>
                    <a:pt x="99" y="214"/>
                  </a:lnTo>
                  <a:lnTo>
                    <a:pt x="108" y="207"/>
                  </a:lnTo>
                  <a:lnTo>
                    <a:pt x="117" y="198"/>
                  </a:lnTo>
                  <a:lnTo>
                    <a:pt x="124" y="187"/>
                  </a:lnTo>
                  <a:lnTo>
                    <a:pt x="135" y="176"/>
                  </a:lnTo>
                  <a:lnTo>
                    <a:pt x="144" y="165"/>
                  </a:lnTo>
                  <a:lnTo>
                    <a:pt x="157" y="162"/>
                  </a:lnTo>
                  <a:lnTo>
                    <a:pt x="164" y="147"/>
                  </a:lnTo>
                  <a:lnTo>
                    <a:pt x="176" y="137"/>
                  </a:lnTo>
                  <a:lnTo>
                    <a:pt x="184" y="124"/>
                  </a:lnTo>
                  <a:lnTo>
                    <a:pt x="176" y="111"/>
                  </a:lnTo>
                  <a:lnTo>
                    <a:pt x="167" y="111"/>
                  </a:lnTo>
                  <a:lnTo>
                    <a:pt x="153" y="122"/>
                  </a:lnTo>
                  <a:lnTo>
                    <a:pt x="142" y="133"/>
                  </a:lnTo>
                  <a:lnTo>
                    <a:pt x="128" y="142"/>
                  </a:lnTo>
                  <a:lnTo>
                    <a:pt x="117" y="151"/>
                  </a:lnTo>
                  <a:lnTo>
                    <a:pt x="104" y="158"/>
                  </a:lnTo>
                  <a:lnTo>
                    <a:pt x="94" y="169"/>
                  </a:lnTo>
                  <a:lnTo>
                    <a:pt x="83" y="180"/>
                  </a:lnTo>
                  <a:lnTo>
                    <a:pt x="76" y="192"/>
                  </a:lnTo>
                  <a:lnTo>
                    <a:pt x="70" y="180"/>
                  </a:lnTo>
                  <a:lnTo>
                    <a:pt x="72" y="169"/>
                  </a:lnTo>
                  <a:lnTo>
                    <a:pt x="76" y="160"/>
                  </a:lnTo>
                  <a:lnTo>
                    <a:pt x="86" y="151"/>
                  </a:lnTo>
                  <a:lnTo>
                    <a:pt x="95" y="142"/>
                  </a:lnTo>
                  <a:lnTo>
                    <a:pt x="106" y="133"/>
                  </a:lnTo>
                  <a:lnTo>
                    <a:pt x="113" y="124"/>
                  </a:lnTo>
                  <a:lnTo>
                    <a:pt x="121" y="117"/>
                  </a:lnTo>
                  <a:lnTo>
                    <a:pt x="131" y="110"/>
                  </a:lnTo>
                  <a:lnTo>
                    <a:pt x="142" y="104"/>
                  </a:lnTo>
                  <a:lnTo>
                    <a:pt x="149" y="99"/>
                  </a:lnTo>
                  <a:lnTo>
                    <a:pt x="157" y="92"/>
                  </a:lnTo>
                  <a:lnTo>
                    <a:pt x="144" y="84"/>
                  </a:lnTo>
                  <a:lnTo>
                    <a:pt x="133" y="84"/>
                  </a:lnTo>
                  <a:lnTo>
                    <a:pt x="121" y="88"/>
                  </a:lnTo>
                  <a:lnTo>
                    <a:pt x="110" y="95"/>
                  </a:lnTo>
                  <a:lnTo>
                    <a:pt x="97" y="102"/>
                  </a:lnTo>
                  <a:lnTo>
                    <a:pt x="86" y="113"/>
                  </a:lnTo>
                  <a:lnTo>
                    <a:pt x="76" y="122"/>
                  </a:lnTo>
                  <a:lnTo>
                    <a:pt x="65" y="131"/>
                  </a:lnTo>
                  <a:lnTo>
                    <a:pt x="77" y="113"/>
                  </a:lnTo>
                  <a:lnTo>
                    <a:pt x="95" y="97"/>
                  </a:lnTo>
                  <a:lnTo>
                    <a:pt x="104" y="88"/>
                  </a:lnTo>
                  <a:lnTo>
                    <a:pt x="113" y="79"/>
                  </a:lnTo>
                  <a:lnTo>
                    <a:pt x="119" y="66"/>
                  </a:lnTo>
                  <a:lnTo>
                    <a:pt x="126" y="56"/>
                  </a:lnTo>
                  <a:lnTo>
                    <a:pt x="113" y="50"/>
                  </a:lnTo>
                  <a:lnTo>
                    <a:pt x="104" y="52"/>
                  </a:lnTo>
                  <a:lnTo>
                    <a:pt x="95" y="56"/>
                  </a:lnTo>
                  <a:lnTo>
                    <a:pt x="88" y="63"/>
                  </a:lnTo>
                  <a:lnTo>
                    <a:pt x="72" y="79"/>
                  </a:lnTo>
                  <a:lnTo>
                    <a:pt x="56" y="92"/>
                  </a:lnTo>
                  <a:lnTo>
                    <a:pt x="58" y="74"/>
                  </a:lnTo>
                  <a:lnTo>
                    <a:pt x="72" y="61"/>
                  </a:lnTo>
                  <a:lnTo>
                    <a:pt x="76" y="56"/>
                  </a:lnTo>
                  <a:lnTo>
                    <a:pt x="79" y="50"/>
                  </a:lnTo>
                  <a:lnTo>
                    <a:pt x="77" y="45"/>
                  </a:lnTo>
                  <a:lnTo>
                    <a:pt x="70" y="41"/>
                  </a:lnTo>
                  <a:lnTo>
                    <a:pt x="56" y="41"/>
                  </a:lnTo>
                  <a:lnTo>
                    <a:pt x="54" y="25"/>
                  </a:lnTo>
                  <a:lnTo>
                    <a:pt x="45" y="16"/>
                  </a:lnTo>
                  <a:lnTo>
                    <a:pt x="32" y="18"/>
                  </a:lnTo>
                  <a:lnTo>
                    <a:pt x="22" y="21"/>
                  </a:lnTo>
                  <a:lnTo>
                    <a:pt x="11" y="27"/>
                  </a:lnTo>
                  <a:lnTo>
                    <a:pt x="4" y="36"/>
                  </a:lnTo>
                  <a:lnTo>
                    <a:pt x="0" y="30"/>
                  </a:lnTo>
                  <a:lnTo>
                    <a:pt x="9" y="21"/>
                  </a:lnTo>
                  <a:lnTo>
                    <a:pt x="20" y="14"/>
                  </a:lnTo>
                  <a:lnTo>
                    <a:pt x="32" y="7"/>
                  </a:lnTo>
                  <a:lnTo>
                    <a:pt x="47" y="3"/>
                  </a:lnTo>
                  <a:lnTo>
                    <a:pt x="59" y="0"/>
                  </a:lnTo>
                  <a:lnTo>
                    <a:pt x="72" y="2"/>
                  </a:lnTo>
                  <a:lnTo>
                    <a:pt x="83" y="5"/>
                  </a:lnTo>
                  <a:lnTo>
                    <a:pt x="95" y="16"/>
                  </a:lnTo>
                  <a:close/>
                </a:path>
              </a:pathLst>
            </a:custGeom>
            <a:solidFill>
              <a:srgbClr val="DEDE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780" name="Freeform 1035"/>
            <p:cNvSpPr>
              <a:spLocks/>
            </p:cNvSpPr>
            <p:nvPr/>
          </p:nvSpPr>
          <p:spPr bwMode="auto">
            <a:xfrm>
              <a:off x="2419" y="1946"/>
              <a:ext cx="23" cy="14"/>
            </a:xfrm>
            <a:custGeom>
              <a:avLst/>
              <a:gdLst>
                <a:gd name="T0" fmla="*/ 45 w 45"/>
                <a:gd name="T1" fmla="*/ 0 h 29"/>
                <a:gd name="T2" fmla="*/ 36 w 45"/>
                <a:gd name="T3" fmla="*/ 4 h 29"/>
                <a:gd name="T4" fmla="*/ 27 w 45"/>
                <a:gd name="T5" fmla="*/ 17 h 29"/>
                <a:gd name="T6" fmla="*/ 14 w 45"/>
                <a:gd name="T7" fmla="*/ 26 h 29"/>
                <a:gd name="T8" fmla="*/ 0 w 45"/>
                <a:gd name="T9" fmla="*/ 29 h 29"/>
                <a:gd name="T10" fmla="*/ 5 w 45"/>
                <a:gd name="T11" fmla="*/ 15 h 29"/>
                <a:gd name="T12" fmla="*/ 16 w 45"/>
                <a:gd name="T13" fmla="*/ 8 h 29"/>
                <a:gd name="T14" fmla="*/ 30 w 45"/>
                <a:gd name="T15" fmla="*/ 2 h 29"/>
                <a:gd name="T16" fmla="*/ 45 w 45"/>
                <a:gd name="T17" fmla="*/ 0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5"/>
                <a:gd name="T28" fmla="*/ 0 h 29"/>
                <a:gd name="T29" fmla="*/ 45 w 45"/>
                <a:gd name="T30" fmla="*/ 29 h 2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5" h="29">
                  <a:moveTo>
                    <a:pt x="45" y="0"/>
                  </a:moveTo>
                  <a:lnTo>
                    <a:pt x="36" y="4"/>
                  </a:lnTo>
                  <a:lnTo>
                    <a:pt x="27" y="17"/>
                  </a:lnTo>
                  <a:lnTo>
                    <a:pt x="14" y="26"/>
                  </a:lnTo>
                  <a:lnTo>
                    <a:pt x="0" y="29"/>
                  </a:lnTo>
                  <a:lnTo>
                    <a:pt x="5" y="15"/>
                  </a:lnTo>
                  <a:lnTo>
                    <a:pt x="16" y="8"/>
                  </a:lnTo>
                  <a:lnTo>
                    <a:pt x="30" y="2"/>
                  </a:lnTo>
                  <a:lnTo>
                    <a:pt x="45" y="0"/>
                  </a:lnTo>
                  <a:close/>
                </a:path>
              </a:pathLst>
            </a:custGeom>
            <a:solidFill>
              <a:srgbClr val="DEDE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781" name="Freeform 1036"/>
            <p:cNvSpPr>
              <a:spLocks/>
            </p:cNvSpPr>
            <p:nvPr/>
          </p:nvSpPr>
          <p:spPr bwMode="auto">
            <a:xfrm>
              <a:off x="3212" y="1948"/>
              <a:ext cx="135" cy="61"/>
            </a:xfrm>
            <a:custGeom>
              <a:avLst/>
              <a:gdLst>
                <a:gd name="T0" fmla="*/ 268 w 268"/>
                <a:gd name="T1" fmla="*/ 56 h 122"/>
                <a:gd name="T2" fmla="*/ 257 w 268"/>
                <a:gd name="T3" fmla="*/ 59 h 122"/>
                <a:gd name="T4" fmla="*/ 248 w 268"/>
                <a:gd name="T5" fmla="*/ 59 h 122"/>
                <a:gd name="T6" fmla="*/ 239 w 268"/>
                <a:gd name="T7" fmla="*/ 54 h 122"/>
                <a:gd name="T8" fmla="*/ 232 w 268"/>
                <a:gd name="T9" fmla="*/ 49 h 122"/>
                <a:gd name="T10" fmla="*/ 223 w 268"/>
                <a:gd name="T11" fmla="*/ 41 h 122"/>
                <a:gd name="T12" fmla="*/ 214 w 268"/>
                <a:gd name="T13" fmla="*/ 38 h 122"/>
                <a:gd name="T14" fmla="*/ 203 w 268"/>
                <a:gd name="T15" fmla="*/ 38 h 122"/>
                <a:gd name="T16" fmla="*/ 193 w 268"/>
                <a:gd name="T17" fmla="*/ 47 h 122"/>
                <a:gd name="T18" fmla="*/ 171 w 268"/>
                <a:gd name="T19" fmla="*/ 58 h 122"/>
                <a:gd name="T20" fmla="*/ 149 w 268"/>
                <a:gd name="T21" fmla="*/ 67 h 122"/>
                <a:gd name="T22" fmla="*/ 126 w 268"/>
                <a:gd name="T23" fmla="*/ 72 h 122"/>
                <a:gd name="T24" fmla="*/ 103 w 268"/>
                <a:gd name="T25" fmla="*/ 79 h 122"/>
                <a:gd name="T26" fmla="*/ 77 w 268"/>
                <a:gd name="T27" fmla="*/ 85 h 122"/>
                <a:gd name="T28" fmla="*/ 54 w 268"/>
                <a:gd name="T29" fmla="*/ 94 h 122"/>
                <a:gd name="T30" fmla="*/ 30 w 268"/>
                <a:gd name="T31" fmla="*/ 104 h 122"/>
                <a:gd name="T32" fmla="*/ 11 w 268"/>
                <a:gd name="T33" fmla="*/ 122 h 122"/>
                <a:gd name="T34" fmla="*/ 0 w 268"/>
                <a:gd name="T35" fmla="*/ 122 h 122"/>
                <a:gd name="T36" fmla="*/ 2 w 268"/>
                <a:gd name="T37" fmla="*/ 106 h 122"/>
                <a:gd name="T38" fmla="*/ 12 w 268"/>
                <a:gd name="T39" fmla="*/ 90 h 122"/>
                <a:gd name="T40" fmla="*/ 25 w 268"/>
                <a:gd name="T41" fmla="*/ 76 h 122"/>
                <a:gd name="T42" fmla="*/ 41 w 268"/>
                <a:gd name="T43" fmla="*/ 67 h 122"/>
                <a:gd name="T44" fmla="*/ 70 w 268"/>
                <a:gd name="T45" fmla="*/ 59 h 122"/>
                <a:gd name="T46" fmla="*/ 103 w 268"/>
                <a:gd name="T47" fmla="*/ 45 h 122"/>
                <a:gd name="T48" fmla="*/ 135 w 268"/>
                <a:gd name="T49" fmla="*/ 27 h 122"/>
                <a:gd name="T50" fmla="*/ 167 w 268"/>
                <a:gd name="T51" fmla="*/ 11 h 122"/>
                <a:gd name="T52" fmla="*/ 196 w 268"/>
                <a:gd name="T53" fmla="*/ 0 h 122"/>
                <a:gd name="T54" fmla="*/ 223 w 268"/>
                <a:gd name="T55" fmla="*/ 0 h 122"/>
                <a:gd name="T56" fmla="*/ 247 w 268"/>
                <a:gd name="T57" fmla="*/ 16 h 122"/>
                <a:gd name="T58" fmla="*/ 268 w 268"/>
                <a:gd name="T59" fmla="*/ 56 h 12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68"/>
                <a:gd name="T91" fmla="*/ 0 h 122"/>
                <a:gd name="T92" fmla="*/ 268 w 268"/>
                <a:gd name="T93" fmla="*/ 122 h 12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68" h="122">
                  <a:moveTo>
                    <a:pt x="268" y="56"/>
                  </a:moveTo>
                  <a:lnTo>
                    <a:pt x="257" y="59"/>
                  </a:lnTo>
                  <a:lnTo>
                    <a:pt x="248" y="59"/>
                  </a:lnTo>
                  <a:lnTo>
                    <a:pt x="239" y="54"/>
                  </a:lnTo>
                  <a:lnTo>
                    <a:pt x="232" y="49"/>
                  </a:lnTo>
                  <a:lnTo>
                    <a:pt x="223" y="41"/>
                  </a:lnTo>
                  <a:lnTo>
                    <a:pt x="214" y="38"/>
                  </a:lnTo>
                  <a:lnTo>
                    <a:pt x="203" y="38"/>
                  </a:lnTo>
                  <a:lnTo>
                    <a:pt x="193" y="47"/>
                  </a:lnTo>
                  <a:lnTo>
                    <a:pt x="171" y="58"/>
                  </a:lnTo>
                  <a:lnTo>
                    <a:pt x="149" y="67"/>
                  </a:lnTo>
                  <a:lnTo>
                    <a:pt x="126" y="72"/>
                  </a:lnTo>
                  <a:lnTo>
                    <a:pt x="103" y="79"/>
                  </a:lnTo>
                  <a:lnTo>
                    <a:pt x="77" y="85"/>
                  </a:lnTo>
                  <a:lnTo>
                    <a:pt x="54" y="94"/>
                  </a:lnTo>
                  <a:lnTo>
                    <a:pt x="30" y="104"/>
                  </a:lnTo>
                  <a:lnTo>
                    <a:pt x="11" y="122"/>
                  </a:lnTo>
                  <a:lnTo>
                    <a:pt x="0" y="122"/>
                  </a:lnTo>
                  <a:lnTo>
                    <a:pt x="2" y="106"/>
                  </a:lnTo>
                  <a:lnTo>
                    <a:pt x="12" y="90"/>
                  </a:lnTo>
                  <a:lnTo>
                    <a:pt x="25" y="76"/>
                  </a:lnTo>
                  <a:lnTo>
                    <a:pt x="41" y="67"/>
                  </a:lnTo>
                  <a:lnTo>
                    <a:pt x="70" y="59"/>
                  </a:lnTo>
                  <a:lnTo>
                    <a:pt x="103" y="45"/>
                  </a:lnTo>
                  <a:lnTo>
                    <a:pt x="135" y="27"/>
                  </a:lnTo>
                  <a:lnTo>
                    <a:pt x="167" y="11"/>
                  </a:lnTo>
                  <a:lnTo>
                    <a:pt x="196" y="0"/>
                  </a:lnTo>
                  <a:lnTo>
                    <a:pt x="223" y="0"/>
                  </a:lnTo>
                  <a:lnTo>
                    <a:pt x="247" y="16"/>
                  </a:lnTo>
                  <a:lnTo>
                    <a:pt x="268" y="56"/>
                  </a:lnTo>
                  <a:close/>
                </a:path>
              </a:pathLst>
            </a:custGeom>
            <a:solidFill>
              <a:srgbClr val="FFB0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782" name="Freeform 1037"/>
            <p:cNvSpPr>
              <a:spLocks/>
            </p:cNvSpPr>
            <p:nvPr/>
          </p:nvSpPr>
          <p:spPr bwMode="auto">
            <a:xfrm>
              <a:off x="2437" y="1956"/>
              <a:ext cx="63" cy="35"/>
            </a:xfrm>
            <a:custGeom>
              <a:avLst/>
              <a:gdLst>
                <a:gd name="T0" fmla="*/ 128 w 128"/>
                <a:gd name="T1" fmla="*/ 40 h 70"/>
                <a:gd name="T2" fmla="*/ 117 w 128"/>
                <a:gd name="T3" fmla="*/ 70 h 70"/>
                <a:gd name="T4" fmla="*/ 104 w 128"/>
                <a:gd name="T5" fmla="*/ 65 h 70"/>
                <a:gd name="T6" fmla="*/ 95 w 128"/>
                <a:gd name="T7" fmla="*/ 60 h 70"/>
                <a:gd name="T8" fmla="*/ 86 w 128"/>
                <a:gd name="T9" fmla="*/ 52 h 70"/>
                <a:gd name="T10" fmla="*/ 79 w 128"/>
                <a:gd name="T11" fmla="*/ 47 h 70"/>
                <a:gd name="T12" fmla="*/ 68 w 128"/>
                <a:gd name="T13" fmla="*/ 42 h 70"/>
                <a:gd name="T14" fmla="*/ 59 w 128"/>
                <a:gd name="T15" fmla="*/ 38 h 70"/>
                <a:gd name="T16" fmla="*/ 50 w 128"/>
                <a:gd name="T17" fmla="*/ 36 h 70"/>
                <a:gd name="T18" fmla="*/ 41 w 128"/>
                <a:gd name="T19" fmla="*/ 40 h 70"/>
                <a:gd name="T20" fmla="*/ 31 w 128"/>
                <a:gd name="T21" fmla="*/ 45 h 70"/>
                <a:gd name="T22" fmla="*/ 20 w 128"/>
                <a:gd name="T23" fmla="*/ 56 h 70"/>
                <a:gd name="T24" fmla="*/ 11 w 128"/>
                <a:gd name="T25" fmla="*/ 60 h 70"/>
                <a:gd name="T26" fmla="*/ 5 w 128"/>
                <a:gd name="T27" fmla="*/ 51 h 70"/>
                <a:gd name="T28" fmla="*/ 0 w 128"/>
                <a:gd name="T29" fmla="*/ 38 h 70"/>
                <a:gd name="T30" fmla="*/ 2 w 128"/>
                <a:gd name="T31" fmla="*/ 31 h 70"/>
                <a:gd name="T32" fmla="*/ 5 w 128"/>
                <a:gd name="T33" fmla="*/ 24 h 70"/>
                <a:gd name="T34" fmla="*/ 13 w 128"/>
                <a:gd name="T35" fmla="*/ 20 h 70"/>
                <a:gd name="T36" fmla="*/ 29 w 128"/>
                <a:gd name="T37" fmla="*/ 11 h 70"/>
                <a:gd name="T38" fmla="*/ 41 w 128"/>
                <a:gd name="T39" fmla="*/ 6 h 70"/>
                <a:gd name="T40" fmla="*/ 52 w 128"/>
                <a:gd name="T41" fmla="*/ 0 h 70"/>
                <a:gd name="T42" fmla="*/ 63 w 128"/>
                <a:gd name="T43" fmla="*/ 0 h 70"/>
                <a:gd name="T44" fmla="*/ 74 w 128"/>
                <a:gd name="T45" fmla="*/ 4 h 70"/>
                <a:gd name="T46" fmla="*/ 86 w 128"/>
                <a:gd name="T47" fmla="*/ 11 h 70"/>
                <a:gd name="T48" fmla="*/ 95 w 128"/>
                <a:gd name="T49" fmla="*/ 16 h 70"/>
                <a:gd name="T50" fmla="*/ 106 w 128"/>
                <a:gd name="T51" fmla="*/ 25 h 70"/>
                <a:gd name="T52" fmla="*/ 117 w 128"/>
                <a:gd name="T53" fmla="*/ 33 h 70"/>
                <a:gd name="T54" fmla="*/ 128 w 128"/>
                <a:gd name="T55" fmla="*/ 40 h 7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28"/>
                <a:gd name="T85" fmla="*/ 0 h 70"/>
                <a:gd name="T86" fmla="*/ 128 w 128"/>
                <a:gd name="T87" fmla="*/ 70 h 7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28" h="70">
                  <a:moveTo>
                    <a:pt x="128" y="40"/>
                  </a:moveTo>
                  <a:lnTo>
                    <a:pt x="117" y="70"/>
                  </a:lnTo>
                  <a:lnTo>
                    <a:pt x="104" y="65"/>
                  </a:lnTo>
                  <a:lnTo>
                    <a:pt x="95" y="60"/>
                  </a:lnTo>
                  <a:lnTo>
                    <a:pt x="86" y="52"/>
                  </a:lnTo>
                  <a:lnTo>
                    <a:pt x="79" y="47"/>
                  </a:lnTo>
                  <a:lnTo>
                    <a:pt x="68" y="42"/>
                  </a:lnTo>
                  <a:lnTo>
                    <a:pt x="59" y="38"/>
                  </a:lnTo>
                  <a:lnTo>
                    <a:pt x="50" y="36"/>
                  </a:lnTo>
                  <a:lnTo>
                    <a:pt x="41" y="40"/>
                  </a:lnTo>
                  <a:lnTo>
                    <a:pt x="31" y="45"/>
                  </a:lnTo>
                  <a:lnTo>
                    <a:pt x="20" y="56"/>
                  </a:lnTo>
                  <a:lnTo>
                    <a:pt x="11" y="60"/>
                  </a:lnTo>
                  <a:lnTo>
                    <a:pt x="5" y="51"/>
                  </a:lnTo>
                  <a:lnTo>
                    <a:pt x="0" y="38"/>
                  </a:lnTo>
                  <a:lnTo>
                    <a:pt x="2" y="31"/>
                  </a:lnTo>
                  <a:lnTo>
                    <a:pt x="5" y="24"/>
                  </a:lnTo>
                  <a:lnTo>
                    <a:pt x="13" y="20"/>
                  </a:lnTo>
                  <a:lnTo>
                    <a:pt x="29" y="11"/>
                  </a:lnTo>
                  <a:lnTo>
                    <a:pt x="41" y="6"/>
                  </a:lnTo>
                  <a:lnTo>
                    <a:pt x="52" y="0"/>
                  </a:lnTo>
                  <a:lnTo>
                    <a:pt x="63" y="0"/>
                  </a:lnTo>
                  <a:lnTo>
                    <a:pt x="74" y="4"/>
                  </a:lnTo>
                  <a:lnTo>
                    <a:pt x="86" y="11"/>
                  </a:lnTo>
                  <a:lnTo>
                    <a:pt x="95" y="16"/>
                  </a:lnTo>
                  <a:lnTo>
                    <a:pt x="106" y="25"/>
                  </a:lnTo>
                  <a:lnTo>
                    <a:pt x="117" y="33"/>
                  </a:lnTo>
                  <a:lnTo>
                    <a:pt x="128" y="40"/>
                  </a:lnTo>
                  <a:close/>
                </a:path>
              </a:pathLst>
            </a:custGeom>
            <a:solidFill>
              <a:srgbClr val="DEDE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783" name="Freeform 1038"/>
            <p:cNvSpPr>
              <a:spLocks/>
            </p:cNvSpPr>
            <p:nvPr/>
          </p:nvSpPr>
          <p:spPr bwMode="auto">
            <a:xfrm>
              <a:off x="2326" y="1961"/>
              <a:ext cx="156" cy="248"/>
            </a:xfrm>
            <a:custGeom>
              <a:avLst/>
              <a:gdLst>
                <a:gd name="T0" fmla="*/ 129 w 313"/>
                <a:gd name="T1" fmla="*/ 23 h 495"/>
                <a:gd name="T2" fmla="*/ 93 w 313"/>
                <a:gd name="T3" fmla="*/ 40 h 495"/>
                <a:gd name="T4" fmla="*/ 50 w 313"/>
                <a:gd name="T5" fmla="*/ 54 h 495"/>
                <a:gd name="T6" fmla="*/ 55 w 313"/>
                <a:gd name="T7" fmla="*/ 76 h 495"/>
                <a:gd name="T8" fmla="*/ 102 w 313"/>
                <a:gd name="T9" fmla="*/ 86 h 495"/>
                <a:gd name="T10" fmla="*/ 135 w 313"/>
                <a:gd name="T11" fmla="*/ 76 h 495"/>
                <a:gd name="T12" fmla="*/ 156 w 313"/>
                <a:gd name="T13" fmla="*/ 104 h 495"/>
                <a:gd name="T14" fmla="*/ 180 w 313"/>
                <a:gd name="T15" fmla="*/ 130 h 495"/>
                <a:gd name="T16" fmla="*/ 216 w 313"/>
                <a:gd name="T17" fmla="*/ 128 h 495"/>
                <a:gd name="T18" fmla="*/ 221 w 313"/>
                <a:gd name="T19" fmla="*/ 99 h 495"/>
                <a:gd name="T20" fmla="*/ 234 w 313"/>
                <a:gd name="T21" fmla="*/ 77 h 495"/>
                <a:gd name="T22" fmla="*/ 252 w 313"/>
                <a:gd name="T23" fmla="*/ 88 h 495"/>
                <a:gd name="T24" fmla="*/ 271 w 313"/>
                <a:gd name="T25" fmla="*/ 92 h 495"/>
                <a:gd name="T26" fmla="*/ 307 w 313"/>
                <a:gd name="T27" fmla="*/ 85 h 495"/>
                <a:gd name="T28" fmla="*/ 304 w 313"/>
                <a:gd name="T29" fmla="*/ 130 h 495"/>
                <a:gd name="T30" fmla="*/ 295 w 313"/>
                <a:gd name="T31" fmla="*/ 178 h 495"/>
                <a:gd name="T32" fmla="*/ 295 w 313"/>
                <a:gd name="T33" fmla="*/ 229 h 495"/>
                <a:gd name="T34" fmla="*/ 259 w 313"/>
                <a:gd name="T35" fmla="*/ 293 h 495"/>
                <a:gd name="T36" fmla="*/ 243 w 313"/>
                <a:gd name="T37" fmla="*/ 367 h 495"/>
                <a:gd name="T38" fmla="*/ 223 w 313"/>
                <a:gd name="T39" fmla="*/ 412 h 495"/>
                <a:gd name="T40" fmla="*/ 207 w 313"/>
                <a:gd name="T41" fmla="*/ 454 h 495"/>
                <a:gd name="T42" fmla="*/ 190 w 313"/>
                <a:gd name="T43" fmla="*/ 495 h 495"/>
                <a:gd name="T44" fmla="*/ 165 w 313"/>
                <a:gd name="T45" fmla="*/ 445 h 495"/>
                <a:gd name="T46" fmla="*/ 174 w 313"/>
                <a:gd name="T47" fmla="*/ 423 h 495"/>
                <a:gd name="T48" fmla="*/ 171 w 313"/>
                <a:gd name="T49" fmla="*/ 405 h 495"/>
                <a:gd name="T50" fmla="*/ 190 w 313"/>
                <a:gd name="T51" fmla="*/ 360 h 495"/>
                <a:gd name="T52" fmla="*/ 151 w 313"/>
                <a:gd name="T53" fmla="*/ 358 h 495"/>
                <a:gd name="T54" fmla="*/ 120 w 313"/>
                <a:gd name="T55" fmla="*/ 362 h 495"/>
                <a:gd name="T56" fmla="*/ 131 w 313"/>
                <a:gd name="T57" fmla="*/ 338 h 495"/>
                <a:gd name="T58" fmla="*/ 95 w 313"/>
                <a:gd name="T59" fmla="*/ 338 h 495"/>
                <a:gd name="T60" fmla="*/ 79 w 313"/>
                <a:gd name="T61" fmla="*/ 310 h 495"/>
                <a:gd name="T62" fmla="*/ 95 w 313"/>
                <a:gd name="T63" fmla="*/ 266 h 495"/>
                <a:gd name="T64" fmla="*/ 79 w 313"/>
                <a:gd name="T65" fmla="*/ 247 h 495"/>
                <a:gd name="T66" fmla="*/ 55 w 313"/>
                <a:gd name="T67" fmla="*/ 281 h 495"/>
                <a:gd name="T68" fmla="*/ 50 w 313"/>
                <a:gd name="T69" fmla="*/ 322 h 495"/>
                <a:gd name="T70" fmla="*/ 84 w 313"/>
                <a:gd name="T71" fmla="*/ 374 h 495"/>
                <a:gd name="T72" fmla="*/ 88 w 313"/>
                <a:gd name="T73" fmla="*/ 403 h 495"/>
                <a:gd name="T74" fmla="*/ 131 w 313"/>
                <a:gd name="T75" fmla="*/ 405 h 495"/>
                <a:gd name="T76" fmla="*/ 106 w 313"/>
                <a:gd name="T77" fmla="*/ 416 h 495"/>
                <a:gd name="T78" fmla="*/ 64 w 313"/>
                <a:gd name="T79" fmla="*/ 412 h 495"/>
                <a:gd name="T80" fmla="*/ 50 w 313"/>
                <a:gd name="T81" fmla="*/ 380 h 495"/>
                <a:gd name="T82" fmla="*/ 45 w 313"/>
                <a:gd name="T83" fmla="*/ 338 h 495"/>
                <a:gd name="T84" fmla="*/ 10 w 313"/>
                <a:gd name="T85" fmla="*/ 328 h 495"/>
                <a:gd name="T86" fmla="*/ 0 w 313"/>
                <a:gd name="T87" fmla="*/ 302 h 495"/>
                <a:gd name="T88" fmla="*/ 9 w 313"/>
                <a:gd name="T89" fmla="*/ 272 h 495"/>
                <a:gd name="T90" fmla="*/ 19 w 313"/>
                <a:gd name="T91" fmla="*/ 227 h 495"/>
                <a:gd name="T92" fmla="*/ 5 w 313"/>
                <a:gd name="T93" fmla="*/ 178 h 495"/>
                <a:gd name="T94" fmla="*/ 10 w 313"/>
                <a:gd name="T95" fmla="*/ 126 h 495"/>
                <a:gd name="T96" fmla="*/ 23 w 313"/>
                <a:gd name="T97" fmla="*/ 70 h 495"/>
                <a:gd name="T98" fmla="*/ 55 w 313"/>
                <a:gd name="T99" fmla="*/ 32 h 495"/>
                <a:gd name="T100" fmla="*/ 100 w 313"/>
                <a:gd name="T101" fmla="*/ 4 h 49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13"/>
                <a:gd name="T154" fmla="*/ 0 h 495"/>
                <a:gd name="T155" fmla="*/ 313 w 313"/>
                <a:gd name="T156" fmla="*/ 495 h 49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13" h="495">
                  <a:moveTo>
                    <a:pt x="135" y="4"/>
                  </a:moveTo>
                  <a:lnTo>
                    <a:pt x="136" y="13"/>
                  </a:lnTo>
                  <a:lnTo>
                    <a:pt x="129" y="23"/>
                  </a:lnTo>
                  <a:lnTo>
                    <a:pt x="118" y="31"/>
                  </a:lnTo>
                  <a:lnTo>
                    <a:pt x="109" y="40"/>
                  </a:lnTo>
                  <a:lnTo>
                    <a:pt x="93" y="40"/>
                  </a:lnTo>
                  <a:lnTo>
                    <a:pt x="79" y="43"/>
                  </a:lnTo>
                  <a:lnTo>
                    <a:pt x="64" y="47"/>
                  </a:lnTo>
                  <a:lnTo>
                    <a:pt x="50" y="54"/>
                  </a:lnTo>
                  <a:lnTo>
                    <a:pt x="46" y="63"/>
                  </a:lnTo>
                  <a:lnTo>
                    <a:pt x="50" y="72"/>
                  </a:lnTo>
                  <a:lnTo>
                    <a:pt x="55" y="76"/>
                  </a:lnTo>
                  <a:lnTo>
                    <a:pt x="64" y="79"/>
                  </a:lnTo>
                  <a:lnTo>
                    <a:pt x="106" y="79"/>
                  </a:lnTo>
                  <a:lnTo>
                    <a:pt x="102" y="86"/>
                  </a:lnTo>
                  <a:lnTo>
                    <a:pt x="100" y="90"/>
                  </a:lnTo>
                  <a:lnTo>
                    <a:pt x="109" y="101"/>
                  </a:lnTo>
                  <a:lnTo>
                    <a:pt x="135" y="76"/>
                  </a:lnTo>
                  <a:lnTo>
                    <a:pt x="142" y="85"/>
                  </a:lnTo>
                  <a:lnTo>
                    <a:pt x="149" y="95"/>
                  </a:lnTo>
                  <a:lnTo>
                    <a:pt x="156" y="104"/>
                  </a:lnTo>
                  <a:lnTo>
                    <a:pt x="165" y="115"/>
                  </a:lnTo>
                  <a:lnTo>
                    <a:pt x="171" y="122"/>
                  </a:lnTo>
                  <a:lnTo>
                    <a:pt x="180" y="130"/>
                  </a:lnTo>
                  <a:lnTo>
                    <a:pt x="190" y="135"/>
                  </a:lnTo>
                  <a:lnTo>
                    <a:pt x="207" y="140"/>
                  </a:lnTo>
                  <a:lnTo>
                    <a:pt x="216" y="128"/>
                  </a:lnTo>
                  <a:lnTo>
                    <a:pt x="219" y="117"/>
                  </a:lnTo>
                  <a:lnTo>
                    <a:pt x="219" y="106"/>
                  </a:lnTo>
                  <a:lnTo>
                    <a:pt x="221" y="99"/>
                  </a:lnTo>
                  <a:lnTo>
                    <a:pt x="221" y="90"/>
                  </a:lnTo>
                  <a:lnTo>
                    <a:pt x="225" y="85"/>
                  </a:lnTo>
                  <a:lnTo>
                    <a:pt x="234" y="77"/>
                  </a:lnTo>
                  <a:lnTo>
                    <a:pt x="252" y="76"/>
                  </a:lnTo>
                  <a:lnTo>
                    <a:pt x="248" y="83"/>
                  </a:lnTo>
                  <a:lnTo>
                    <a:pt x="252" y="88"/>
                  </a:lnTo>
                  <a:lnTo>
                    <a:pt x="255" y="94"/>
                  </a:lnTo>
                  <a:lnTo>
                    <a:pt x="262" y="101"/>
                  </a:lnTo>
                  <a:lnTo>
                    <a:pt x="271" y="92"/>
                  </a:lnTo>
                  <a:lnTo>
                    <a:pt x="282" y="85"/>
                  </a:lnTo>
                  <a:lnTo>
                    <a:pt x="293" y="79"/>
                  </a:lnTo>
                  <a:lnTo>
                    <a:pt x="307" y="85"/>
                  </a:lnTo>
                  <a:lnTo>
                    <a:pt x="309" y="97"/>
                  </a:lnTo>
                  <a:lnTo>
                    <a:pt x="307" y="113"/>
                  </a:lnTo>
                  <a:lnTo>
                    <a:pt x="304" y="130"/>
                  </a:lnTo>
                  <a:lnTo>
                    <a:pt x="300" y="146"/>
                  </a:lnTo>
                  <a:lnTo>
                    <a:pt x="295" y="162"/>
                  </a:lnTo>
                  <a:lnTo>
                    <a:pt x="295" y="178"/>
                  </a:lnTo>
                  <a:lnTo>
                    <a:pt x="300" y="194"/>
                  </a:lnTo>
                  <a:lnTo>
                    <a:pt x="313" y="212"/>
                  </a:lnTo>
                  <a:lnTo>
                    <a:pt x="295" y="229"/>
                  </a:lnTo>
                  <a:lnTo>
                    <a:pt x="280" y="248"/>
                  </a:lnTo>
                  <a:lnTo>
                    <a:pt x="268" y="270"/>
                  </a:lnTo>
                  <a:lnTo>
                    <a:pt x="259" y="293"/>
                  </a:lnTo>
                  <a:lnTo>
                    <a:pt x="250" y="315"/>
                  </a:lnTo>
                  <a:lnTo>
                    <a:pt x="244" y="340"/>
                  </a:lnTo>
                  <a:lnTo>
                    <a:pt x="243" y="367"/>
                  </a:lnTo>
                  <a:lnTo>
                    <a:pt x="243" y="394"/>
                  </a:lnTo>
                  <a:lnTo>
                    <a:pt x="230" y="401"/>
                  </a:lnTo>
                  <a:lnTo>
                    <a:pt x="223" y="412"/>
                  </a:lnTo>
                  <a:lnTo>
                    <a:pt x="217" y="425"/>
                  </a:lnTo>
                  <a:lnTo>
                    <a:pt x="212" y="441"/>
                  </a:lnTo>
                  <a:lnTo>
                    <a:pt x="207" y="454"/>
                  </a:lnTo>
                  <a:lnTo>
                    <a:pt x="203" y="468"/>
                  </a:lnTo>
                  <a:lnTo>
                    <a:pt x="196" y="482"/>
                  </a:lnTo>
                  <a:lnTo>
                    <a:pt x="190" y="495"/>
                  </a:lnTo>
                  <a:lnTo>
                    <a:pt x="145" y="445"/>
                  </a:lnTo>
                  <a:lnTo>
                    <a:pt x="154" y="446"/>
                  </a:lnTo>
                  <a:lnTo>
                    <a:pt x="165" y="445"/>
                  </a:lnTo>
                  <a:lnTo>
                    <a:pt x="172" y="437"/>
                  </a:lnTo>
                  <a:lnTo>
                    <a:pt x="181" y="430"/>
                  </a:lnTo>
                  <a:lnTo>
                    <a:pt x="174" y="423"/>
                  </a:lnTo>
                  <a:lnTo>
                    <a:pt x="171" y="418"/>
                  </a:lnTo>
                  <a:lnTo>
                    <a:pt x="167" y="412"/>
                  </a:lnTo>
                  <a:lnTo>
                    <a:pt x="171" y="405"/>
                  </a:lnTo>
                  <a:lnTo>
                    <a:pt x="176" y="389"/>
                  </a:lnTo>
                  <a:lnTo>
                    <a:pt x="185" y="374"/>
                  </a:lnTo>
                  <a:lnTo>
                    <a:pt x="190" y="360"/>
                  </a:lnTo>
                  <a:lnTo>
                    <a:pt x="187" y="344"/>
                  </a:lnTo>
                  <a:lnTo>
                    <a:pt x="167" y="349"/>
                  </a:lnTo>
                  <a:lnTo>
                    <a:pt x="151" y="358"/>
                  </a:lnTo>
                  <a:lnTo>
                    <a:pt x="135" y="367"/>
                  </a:lnTo>
                  <a:lnTo>
                    <a:pt x="120" y="374"/>
                  </a:lnTo>
                  <a:lnTo>
                    <a:pt x="120" y="362"/>
                  </a:lnTo>
                  <a:lnTo>
                    <a:pt x="120" y="353"/>
                  </a:lnTo>
                  <a:lnTo>
                    <a:pt x="124" y="346"/>
                  </a:lnTo>
                  <a:lnTo>
                    <a:pt x="131" y="338"/>
                  </a:lnTo>
                  <a:lnTo>
                    <a:pt x="118" y="328"/>
                  </a:lnTo>
                  <a:lnTo>
                    <a:pt x="108" y="333"/>
                  </a:lnTo>
                  <a:lnTo>
                    <a:pt x="95" y="338"/>
                  </a:lnTo>
                  <a:lnTo>
                    <a:pt x="84" y="338"/>
                  </a:lnTo>
                  <a:lnTo>
                    <a:pt x="77" y="324"/>
                  </a:lnTo>
                  <a:lnTo>
                    <a:pt x="79" y="310"/>
                  </a:lnTo>
                  <a:lnTo>
                    <a:pt x="82" y="293"/>
                  </a:lnTo>
                  <a:lnTo>
                    <a:pt x="91" y="281"/>
                  </a:lnTo>
                  <a:lnTo>
                    <a:pt x="95" y="266"/>
                  </a:lnTo>
                  <a:lnTo>
                    <a:pt x="97" y="257"/>
                  </a:lnTo>
                  <a:lnTo>
                    <a:pt x="91" y="248"/>
                  </a:lnTo>
                  <a:lnTo>
                    <a:pt x="79" y="247"/>
                  </a:lnTo>
                  <a:lnTo>
                    <a:pt x="68" y="257"/>
                  </a:lnTo>
                  <a:lnTo>
                    <a:pt x="61" y="268"/>
                  </a:lnTo>
                  <a:lnTo>
                    <a:pt x="55" y="281"/>
                  </a:lnTo>
                  <a:lnTo>
                    <a:pt x="54" y="295"/>
                  </a:lnTo>
                  <a:lnTo>
                    <a:pt x="50" y="308"/>
                  </a:lnTo>
                  <a:lnTo>
                    <a:pt x="50" y="322"/>
                  </a:lnTo>
                  <a:lnTo>
                    <a:pt x="52" y="335"/>
                  </a:lnTo>
                  <a:lnTo>
                    <a:pt x="54" y="349"/>
                  </a:lnTo>
                  <a:lnTo>
                    <a:pt x="84" y="374"/>
                  </a:lnTo>
                  <a:lnTo>
                    <a:pt x="77" y="380"/>
                  </a:lnTo>
                  <a:lnTo>
                    <a:pt x="79" y="394"/>
                  </a:lnTo>
                  <a:lnTo>
                    <a:pt x="88" y="403"/>
                  </a:lnTo>
                  <a:lnTo>
                    <a:pt x="102" y="409"/>
                  </a:lnTo>
                  <a:lnTo>
                    <a:pt x="117" y="409"/>
                  </a:lnTo>
                  <a:lnTo>
                    <a:pt x="131" y="405"/>
                  </a:lnTo>
                  <a:lnTo>
                    <a:pt x="131" y="430"/>
                  </a:lnTo>
                  <a:lnTo>
                    <a:pt x="118" y="419"/>
                  </a:lnTo>
                  <a:lnTo>
                    <a:pt x="106" y="416"/>
                  </a:lnTo>
                  <a:lnTo>
                    <a:pt x="91" y="414"/>
                  </a:lnTo>
                  <a:lnTo>
                    <a:pt x="79" y="416"/>
                  </a:lnTo>
                  <a:lnTo>
                    <a:pt x="64" y="412"/>
                  </a:lnTo>
                  <a:lnTo>
                    <a:pt x="55" y="407"/>
                  </a:lnTo>
                  <a:lnTo>
                    <a:pt x="50" y="396"/>
                  </a:lnTo>
                  <a:lnTo>
                    <a:pt x="50" y="380"/>
                  </a:lnTo>
                  <a:lnTo>
                    <a:pt x="46" y="362"/>
                  </a:lnTo>
                  <a:lnTo>
                    <a:pt x="48" y="349"/>
                  </a:lnTo>
                  <a:lnTo>
                    <a:pt x="45" y="338"/>
                  </a:lnTo>
                  <a:lnTo>
                    <a:pt x="34" y="328"/>
                  </a:lnTo>
                  <a:lnTo>
                    <a:pt x="19" y="329"/>
                  </a:lnTo>
                  <a:lnTo>
                    <a:pt x="10" y="328"/>
                  </a:lnTo>
                  <a:lnTo>
                    <a:pt x="3" y="320"/>
                  </a:lnTo>
                  <a:lnTo>
                    <a:pt x="1" y="313"/>
                  </a:lnTo>
                  <a:lnTo>
                    <a:pt x="0" y="302"/>
                  </a:lnTo>
                  <a:lnTo>
                    <a:pt x="1" y="292"/>
                  </a:lnTo>
                  <a:lnTo>
                    <a:pt x="3" y="281"/>
                  </a:lnTo>
                  <a:lnTo>
                    <a:pt x="9" y="272"/>
                  </a:lnTo>
                  <a:lnTo>
                    <a:pt x="14" y="256"/>
                  </a:lnTo>
                  <a:lnTo>
                    <a:pt x="18" y="241"/>
                  </a:lnTo>
                  <a:lnTo>
                    <a:pt x="19" y="227"/>
                  </a:lnTo>
                  <a:lnTo>
                    <a:pt x="23" y="212"/>
                  </a:lnTo>
                  <a:lnTo>
                    <a:pt x="10" y="194"/>
                  </a:lnTo>
                  <a:lnTo>
                    <a:pt x="5" y="178"/>
                  </a:lnTo>
                  <a:lnTo>
                    <a:pt x="3" y="160"/>
                  </a:lnTo>
                  <a:lnTo>
                    <a:pt x="7" y="144"/>
                  </a:lnTo>
                  <a:lnTo>
                    <a:pt x="10" y="126"/>
                  </a:lnTo>
                  <a:lnTo>
                    <a:pt x="16" y="108"/>
                  </a:lnTo>
                  <a:lnTo>
                    <a:pt x="19" y="88"/>
                  </a:lnTo>
                  <a:lnTo>
                    <a:pt x="23" y="70"/>
                  </a:lnTo>
                  <a:lnTo>
                    <a:pt x="32" y="56"/>
                  </a:lnTo>
                  <a:lnTo>
                    <a:pt x="45" y="45"/>
                  </a:lnTo>
                  <a:lnTo>
                    <a:pt x="55" y="32"/>
                  </a:lnTo>
                  <a:lnTo>
                    <a:pt x="72" y="22"/>
                  </a:lnTo>
                  <a:lnTo>
                    <a:pt x="84" y="11"/>
                  </a:lnTo>
                  <a:lnTo>
                    <a:pt x="100" y="4"/>
                  </a:lnTo>
                  <a:lnTo>
                    <a:pt x="117" y="0"/>
                  </a:lnTo>
                  <a:lnTo>
                    <a:pt x="135" y="4"/>
                  </a:lnTo>
                  <a:close/>
                </a:path>
              </a:pathLst>
            </a:custGeom>
            <a:solidFill>
              <a:srgbClr val="DEDE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784" name="Freeform 1039"/>
            <p:cNvSpPr>
              <a:spLocks/>
            </p:cNvSpPr>
            <p:nvPr/>
          </p:nvSpPr>
          <p:spPr bwMode="auto">
            <a:xfrm>
              <a:off x="2409" y="1979"/>
              <a:ext cx="20" cy="27"/>
            </a:xfrm>
            <a:custGeom>
              <a:avLst/>
              <a:gdLst>
                <a:gd name="T0" fmla="*/ 42 w 42"/>
                <a:gd name="T1" fmla="*/ 54 h 54"/>
                <a:gd name="T2" fmla="*/ 25 w 42"/>
                <a:gd name="T3" fmla="*/ 49 h 54"/>
                <a:gd name="T4" fmla="*/ 16 w 42"/>
                <a:gd name="T5" fmla="*/ 40 h 54"/>
                <a:gd name="T6" fmla="*/ 7 w 42"/>
                <a:gd name="T7" fmla="*/ 25 h 54"/>
                <a:gd name="T8" fmla="*/ 0 w 42"/>
                <a:gd name="T9" fmla="*/ 14 h 54"/>
                <a:gd name="T10" fmla="*/ 0 w 42"/>
                <a:gd name="T11" fmla="*/ 4 h 54"/>
                <a:gd name="T12" fmla="*/ 11 w 42"/>
                <a:gd name="T13" fmla="*/ 0 h 54"/>
                <a:gd name="T14" fmla="*/ 18 w 42"/>
                <a:gd name="T15" fmla="*/ 4 h 54"/>
                <a:gd name="T16" fmla="*/ 22 w 42"/>
                <a:gd name="T17" fmla="*/ 9 h 54"/>
                <a:gd name="T18" fmla="*/ 25 w 42"/>
                <a:gd name="T19" fmla="*/ 18 h 54"/>
                <a:gd name="T20" fmla="*/ 27 w 42"/>
                <a:gd name="T21" fmla="*/ 27 h 54"/>
                <a:gd name="T22" fmla="*/ 31 w 42"/>
                <a:gd name="T23" fmla="*/ 38 h 54"/>
                <a:gd name="T24" fmla="*/ 34 w 42"/>
                <a:gd name="T25" fmla="*/ 45 h 54"/>
                <a:gd name="T26" fmla="*/ 42 w 42"/>
                <a:gd name="T27" fmla="*/ 54 h 5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2"/>
                <a:gd name="T43" fmla="*/ 0 h 54"/>
                <a:gd name="T44" fmla="*/ 42 w 42"/>
                <a:gd name="T45" fmla="*/ 54 h 5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2" h="54">
                  <a:moveTo>
                    <a:pt x="42" y="54"/>
                  </a:moveTo>
                  <a:lnTo>
                    <a:pt x="25" y="49"/>
                  </a:lnTo>
                  <a:lnTo>
                    <a:pt x="16" y="40"/>
                  </a:lnTo>
                  <a:lnTo>
                    <a:pt x="7" y="25"/>
                  </a:lnTo>
                  <a:lnTo>
                    <a:pt x="0" y="14"/>
                  </a:lnTo>
                  <a:lnTo>
                    <a:pt x="0" y="4"/>
                  </a:lnTo>
                  <a:lnTo>
                    <a:pt x="11" y="0"/>
                  </a:lnTo>
                  <a:lnTo>
                    <a:pt x="18" y="4"/>
                  </a:lnTo>
                  <a:lnTo>
                    <a:pt x="22" y="9"/>
                  </a:lnTo>
                  <a:lnTo>
                    <a:pt x="25" y="18"/>
                  </a:lnTo>
                  <a:lnTo>
                    <a:pt x="27" y="27"/>
                  </a:lnTo>
                  <a:lnTo>
                    <a:pt x="31" y="38"/>
                  </a:lnTo>
                  <a:lnTo>
                    <a:pt x="34" y="45"/>
                  </a:lnTo>
                  <a:lnTo>
                    <a:pt x="42" y="54"/>
                  </a:lnTo>
                  <a:close/>
                </a:path>
              </a:pathLst>
            </a:custGeom>
            <a:solidFill>
              <a:srgbClr val="DEDE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785" name="Freeform 1040"/>
            <p:cNvSpPr>
              <a:spLocks/>
            </p:cNvSpPr>
            <p:nvPr/>
          </p:nvSpPr>
          <p:spPr bwMode="auto">
            <a:xfrm>
              <a:off x="2713" y="1988"/>
              <a:ext cx="104" cy="50"/>
            </a:xfrm>
            <a:custGeom>
              <a:avLst/>
              <a:gdLst>
                <a:gd name="T0" fmla="*/ 142 w 209"/>
                <a:gd name="T1" fmla="*/ 52 h 101"/>
                <a:gd name="T2" fmla="*/ 158 w 209"/>
                <a:gd name="T3" fmla="*/ 52 h 101"/>
                <a:gd name="T4" fmla="*/ 174 w 209"/>
                <a:gd name="T5" fmla="*/ 63 h 101"/>
                <a:gd name="T6" fmla="*/ 191 w 209"/>
                <a:gd name="T7" fmla="*/ 76 h 101"/>
                <a:gd name="T8" fmla="*/ 209 w 209"/>
                <a:gd name="T9" fmla="*/ 86 h 101"/>
                <a:gd name="T10" fmla="*/ 207 w 209"/>
                <a:gd name="T11" fmla="*/ 95 h 101"/>
                <a:gd name="T12" fmla="*/ 203 w 209"/>
                <a:gd name="T13" fmla="*/ 101 h 101"/>
                <a:gd name="T14" fmla="*/ 196 w 209"/>
                <a:gd name="T15" fmla="*/ 101 h 101"/>
                <a:gd name="T16" fmla="*/ 189 w 209"/>
                <a:gd name="T17" fmla="*/ 101 h 101"/>
                <a:gd name="T18" fmla="*/ 178 w 209"/>
                <a:gd name="T19" fmla="*/ 97 h 101"/>
                <a:gd name="T20" fmla="*/ 169 w 209"/>
                <a:gd name="T21" fmla="*/ 95 h 101"/>
                <a:gd name="T22" fmla="*/ 160 w 209"/>
                <a:gd name="T23" fmla="*/ 94 h 101"/>
                <a:gd name="T24" fmla="*/ 153 w 209"/>
                <a:gd name="T25" fmla="*/ 97 h 101"/>
                <a:gd name="T26" fmla="*/ 142 w 209"/>
                <a:gd name="T27" fmla="*/ 90 h 101"/>
                <a:gd name="T28" fmla="*/ 133 w 209"/>
                <a:gd name="T29" fmla="*/ 88 h 101"/>
                <a:gd name="T30" fmla="*/ 122 w 209"/>
                <a:gd name="T31" fmla="*/ 88 h 101"/>
                <a:gd name="T32" fmla="*/ 111 w 209"/>
                <a:gd name="T33" fmla="*/ 90 h 101"/>
                <a:gd name="T34" fmla="*/ 101 w 209"/>
                <a:gd name="T35" fmla="*/ 88 h 101"/>
                <a:gd name="T36" fmla="*/ 92 w 209"/>
                <a:gd name="T37" fmla="*/ 88 h 101"/>
                <a:gd name="T38" fmla="*/ 83 w 209"/>
                <a:gd name="T39" fmla="*/ 85 h 101"/>
                <a:gd name="T40" fmla="*/ 77 w 209"/>
                <a:gd name="T41" fmla="*/ 77 h 101"/>
                <a:gd name="T42" fmla="*/ 65 w 209"/>
                <a:gd name="T43" fmla="*/ 79 h 101"/>
                <a:gd name="T44" fmla="*/ 54 w 209"/>
                <a:gd name="T45" fmla="*/ 83 h 101"/>
                <a:gd name="T46" fmla="*/ 41 w 209"/>
                <a:gd name="T47" fmla="*/ 85 h 101"/>
                <a:gd name="T48" fmla="*/ 30 w 209"/>
                <a:gd name="T49" fmla="*/ 86 h 101"/>
                <a:gd name="T50" fmla="*/ 21 w 209"/>
                <a:gd name="T51" fmla="*/ 76 h 101"/>
                <a:gd name="T52" fmla="*/ 14 w 209"/>
                <a:gd name="T53" fmla="*/ 65 h 101"/>
                <a:gd name="T54" fmla="*/ 7 w 209"/>
                <a:gd name="T55" fmla="*/ 52 h 101"/>
                <a:gd name="T56" fmla="*/ 0 w 209"/>
                <a:gd name="T57" fmla="*/ 47 h 101"/>
                <a:gd name="T58" fmla="*/ 16 w 209"/>
                <a:gd name="T59" fmla="*/ 31 h 101"/>
                <a:gd name="T60" fmla="*/ 36 w 209"/>
                <a:gd name="T61" fmla="*/ 18 h 101"/>
                <a:gd name="T62" fmla="*/ 45 w 209"/>
                <a:gd name="T63" fmla="*/ 13 h 101"/>
                <a:gd name="T64" fmla="*/ 56 w 209"/>
                <a:gd name="T65" fmla="*/ 7 h 101"/>
                <a:gd name="T66" fmla="*/ 66 w 209"/>
                <a:gd name="T67" fmla="*/ 4 h 101"/>
                <a:gd name="T68" fmla="*/ 77 w 209"/>
                <a:gd name="T69" fmla="*/ 0 h 101"/>
                <a:gd name="T70" fmla="*/ 83 w 209"/>
                <a:gd name="T71" fmla="*/ 7 h 101"/>
                <a:gd name="T72" fmla="*/ 93 w 209"/>
                <a:gd name="T73" fmla="*/ 14 h 101"/>
                <a:gd name="T74" fmla="*/ 102 w 209"/>
                <a:gd name="T75" fmla="*/ 18 h 101"/>
                <a:gd name="T76" fmla="*/ 113 w 209"/>
                <a:gd name="T77" fmla="*/ 23 h 101"/>
                <a:gd name="T78" fmla="*/ 120 w 209"/>
                <a:gd name="T79" fmla="*/ 27 h 101"/>
                <a:gd name="T80" fmla="*/ 129 w 209"/>
                <a:gd name="T81" fmla="*/ 32 h 101"/>
                <a:gd name="T82" fmla="*/ 135 w 209"/>
                <a:gd name="T83" fmla="*/ 40 h 101"/>
                <a:gd name="T84" fmla="*/ 142 w 209"/>
                <a:gd name="T85" fmla="*/ 52 h 10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09"/>
                <a:gd name="T130" fmla="*/ 0 h 101"/>
                <a:gd name="T131" fmla="*/ 209 w 209"/>
                <a:gd name="T132" fmla="*/ 101 h 10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09" h="101">
                  <a:moveTo>
                    <a:pt x="142" y="52"/>
                  </a:moveTo>
                  <a:lnTo>
                    <a:pt x="158" y="52"/>
                  </a:lnTo>
                  <a:lnTo>
                    <a:pt x="174" y="63"/>
                  </a:lnTo>
                  <a:lnTo>
                    <a:pt x="191" y="76"/>
                  </a:lnTo>
                  <a:lnTo>
                    <a:pt x="209" y="86"/>
                  </a:lnTo>
                  <a:lnTo>
                    <a:pt x="207" y="95"/>
                  </a:lnTo>
                  <a:lnTo>
                    <a:pt x="203" y="101"/>
                  </a:lnTo>
                  <a:lnTo>
                    <a:pt x="196" y="101"/>
                  </a:lnTo>
                  <a:lnTo>
                    <a:pt x="189" y="101"/>
                  </a:lnTo>
                  <a:lnTo>
                    <a:pt x="178" y="97"/>
                  </a:lnTo>
                  <a:lnTo>
                    <a:pt x="169" y="95"/>
                  </a:lnTo>
                  <a:lnTo>
                    <a:pt x="160" y="94"/>
                  </a:lnTo>
                  <a:lnTo>
                    <a:pt x="153" y="97"/>
                  </a:lnTo>
                  <a:lnTo>
                    <a:pt x="142" y="90"/>
                  </a:lnTo>
                  <a:lnTo>
                    <a:pt x="133" y="88"/>
                  </a:lnTo>
                  <a:lnTo>
                    <a:pt x="122" y="88"/>
                  </a:lnTo>
                  <a:lnTo>
                    <a:pt x="111" y="90"/>
                  </a:lnTo>
                  <a:lnTo>
                    <a:pt x="101" y="88"/>
                  </a:lnTo>
                  <a:lnTo>
                    <a:pt x="92" y="88"/>
                  </a:lnTo>
                  <a:lnTo>
                    <a:pt x="83" y="85"/>
                  </a:lnTo>
                  <a:lnTo>
                    <a:pt x="77" y="77"/>
                  </a:lnTo>
                  <a:lnTo>
                    <a:pt x="65" y="79"/>
                  </a:lnTo>
                  <a:lnTo>
                    <a:pt x="54" y="83"/>
                  </a:lnTo>
                  <a:lnTo>
                    <a:pt x="41" y="85"/>
                  </a:lnTo>
                  <a:lnTo>
                    <a:pt x="30" y="86"/>
                  </a:lnTo>
                  <a:lnTo>
                    <a:pt x="21" y="76"/>
                  </a:lnTo>
                  <a:lnTo>
                    <a:pt x="14" y="65"/>
                  </a:lnTo>
                  <a:lnTo>
                    <a:pt x="7" y="52"/>
                  </a:lnTo>
                  <a:lnTo>
                    <a:pt x="0" y="47"/>
                  </a:lnTo>
                  <a:lnTo>
                    <a:pt x="16" y="31"/>
                  </a:lnTo>
                  <a:lnTo>
                    <a:pt x="36" y="18"/>
                  </a:lnTo>
                  <a:lnTo>
                    <a:pt x="45" y="13"/>
                  </a:lnTo>
                  <a:lnTo>
                    <a:pt x="56" y="7"/>
                  </a:lnTo>
                  <a:lnTo>
                    <a:pt x="66" y="4"/>
                  </a:lnTo>
                  <a:lnTo>
                    <a:pt x="77" y="0"/>
                  </a:lnTo>
                  <a:lnTo>
                    <a:pt x="83" y="7"/>
                  </a:lnTo>
                  <a:lnTo>
                    <a:pt x="93" y="14"/>
                  </a:lnTo>
                  <a:lnTo>
                    <a:pt x="102" y="18"/>
                  </a:lnTo>
                  <a:lnTo>
                    <a:pt x="113" y="23"/>
                  </a:lnTo>
                  <a:lnTo>
                    <a:pt x="120" y="27"/>
                  </a:lnTo>
                  <a:lnTo>
                    <a:pt x="129" y="32"/>
                  </a:lnTo>
                  <a:lnTo>
                    <a:pt x="135" y="40"/>
                  </a:lnTo>
                  <a:lnTo>
                    <a:pt x="142" y="5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786" name="Freeform 1041"/>
            <p:cNvSpPr>
              <a:spLocks/>
            </p:cNvSpPr>
            <p:nvPr/>
          </p:nvSpPr>
          <p:spPr bwMode="auto">
            <a:xfrm>
              <a:off x="3113" y="1993"/>
              <a:ext cx="77" cy="49"/>
            </a:xfrm>
            <a:custGeom>
              <a:avLst/>
              <a:gdLst>
                <a:gd name="T0" fmla="*/ 153 w 153"/>
                <a:gd name="T1" fmla="*/ 70 h 97"/>
                <a:gd name="T2" fmla="*/ 138 w 153"/>
                <a:gd name="T3" fmla="*/ 79 h 97"/>
                <a:gd name="T4" fmla="*/ 126 w 153"/>
                <a:gd name="T5" fmla="*/ 86 h 97"/>
                <a:gd name="T6" fmla="*/ 111 w 153"/>
                <a:gd name="T7" fmla="*/ 92 h 97"/>
                <a:gd name="T8" fmla="*/ 99 w 153"/>
                <a:gd name="T9" fmla="*/ 97 h 97"/>
                <a:gd name="T10" fmla="*/ 84 w 153"/>
                <a:gd name="T11" fmla="*/ 95 h 97"/>
                <a:gd name="T12" fmla="*/ 70 w 153"/>
                <a:gd name="T13" fmla="*/ 95 h 97"/>
                <a:gd name="T14" fmla="*/ 52 w 153"/>
                <a:gd name="T15" fmla="*/ 90 h 97"/>
                <a:gd name="T16" fmla="*/ 36 w 153"/>
                <a:gd name="T17" fmla="*/ 86 h 97"/>
                <a:gd name="T18" fmla="*/ 25 w 153"/>
                <a:gd name="T19" fmla="*/ 77 h 97"/>
                <a:gd name="T20" fmla="*/ 18 w 153"/>
                <a:gd name="T21" fmla="*/ 72 h 97"/>
                <a:gd name="T22" fmla="*/ 11 w 153"/>
                <a:gd name="T23" fmla="*/ 63 h 97"/>
                <a:gd name="T24" fmla="*/ 5 w 153"/>
                <a:gd name="T25" fmla="*/ 56 h 97"/>
                <a:gd name="T26" fmla="*/ 0 w 153"/>
                <a:gd name="T27" fmla="*/ 39 h 97"/>
                <a:gd name="T28" fmla="*/ 7 w 153"/>
                <a:gd name="T29" fmla="*/ 23 h 97"/>
                <a:gd name="T30" fmla="*/ 18 w 153"/>
                <a:gd name="T31" fmla="*/ 9 h 97"/>
                <a:gd name="T32" fmla="*/ 30 w 153"/>
                <a:gd name="T33" fmla="*/ 0 h 97"/>
                <a:gd name="T34" fmla="*/ 48 w 153"/>
                <a:gd name="T35" fmla="*/ 3 h 97"/>
                <a:gd name="T36" fmla="*/ 68 w 153"/>
                <a:gd name="T37" fmla="*/ 7 h 97"/>
                <a:gd name="T38" fmla="*/ 88 w 153"/>
                <a:gd name="T39" fmla="*/ 9 h 97"/>
                <a:gd name="T40" fmla="*/ 110 w 153"/>
                <a:gd name="T41" fmla="*/ 12 h 97"/>
                <a:gd name="T42" fmla="*/ 126 w 153"/>
                <a:gd name="T43" fmla="*/ 18 h 97"/>
                <a:gd name="T44" fmla="*/ 142 w 153"/>
                <a:gd name="T45" fmla="*/ 29 h 97"/>
                <a:gd name="T46" fmla="*/ 149 w 153"/>
                <a:gd name="T47" fmla="*/ 45 h 97"/>
                <a:gd name="T48" fmla="*/ 153 w 153"/>
                <a:gd name="T49" fmla="*/ 70 h 9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53"/>
                <a:gd name="T76" fmla="*/ 0 h 97"/>
                <a:gd name="T77" fmla="*/ 153 w 153"/>
                <a:gd name="T78" fmla="*/ 97 h 9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53" h="97">
                  <a:moveTo>
                    <a:pt x="153" y="70"/>
                  </a:moveTo>
                  <a:lnTo>
                    <a:pt x="138" y="79"/>
                  </a:lnTo>
                  <a:lnTo>
                    <a:pt x="126" y="86"/>
                  </a:lnTo>
                  <a:lnTo>
                    <a:pt x="111" y="92"/>
                  </a:lnTo>
                  <a:lnTo>
                    <a:pt x="99" y="97"/>
                  </a:lnTo>
                  <a:lnTo>
                    <a:pt x="84" y="95"/>
                  </a:lnTo>
                  <a:lnTo>
                    <a:pt x="70" y="95"/>
                  </a:lnTo>
                  <a:lnTo>
                    <a:pt x="52" y="90"/>
                  </a:lnTo>
                  <a:lnTo>
                    <a:pt x="36" y="86"/>
                  </a:lnTo>
                  <a:lnTo>
                    <a:pt x="25" y="77"/>
                  </a:lnTo>
                  <a:lnTo>
                    <a:pt x="18" y="72"/>
                  </a:lnTo>
                  <a:lnTo>
                    <a:pt x="11" y="63"/>
                  </a:lnTo>
                  <a:lnTo>
                    <a:pt x="5" y="56"/>
                  </a:lnTo>
                  <a:lnTo>
                    <a:pt x="0" y="39"/>
                  </a:lnTo>
                  <a:lnTo>
                    <a:pt x="7" y="23"/>
                  </a:lnTo>
                  <a:lnTo>
                    <a:pt x="18" y="9"/>
                  </a:lnTo>
                  <a:lnTo>
                    <a:pt x="30" y="0"/>
                  </a:lnTo>
                  <a:lnTo>
                    <a:pt x="48" y="3"/>
                  </a:lnTo>
                  <a:lnTo>
                    <a:pt x="68" y="7"/>
                  </a:lnTo>
                  <a:lnTo>
                    <a:pt x="88" y="9"/>
                  </a:lnTo>
                  <a:lnTo>
                    <a:pt x="110" y="12"/>
                  </a:lnTo>
                  <a:lnTo>
                    <a:pt x="126" y="18"/>
                  </a:lnTo>
                  <a:lnTo>
                    <a:pt x="142" y="29"/>
                  </a:lnTo>
                  <a:lnTo>
                    <a:pt x="149" y="45"/>
                  </a:lnTo>
                  <a:lnTo>
                    <a:pt x="153" y="70"/>
                  </a:lnTo>
                  <a:close/>
                </a:path>
              </a:pathLst>
            </a:custGeom>
            <a:solidFill>
              <a:srgbClr val="FFB0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787" name="Freeform 1042"/>
            <p:cNvSpPr>
              <a:spLocks/>
            </p:cNvSpPr>
            <p:nvPr/>
          </p:nvSpPr>
          <p:spPr bwMode="auto">
            <a:xfrm>
              <a:off x="3228" y="1993"/>
              <a:ext cx="121" cy="217"/>
            </a:xfrm>
            <a:custGeom>
              <a:avLst/>
              <a:gdLst>
                <a:gd name="T0" fmla="*/ 244 w 244"/>
                <a:gd name="T1" fmla="*/ 34 h 434"/>
                <a:gd name="T2" fmla="*/ 238 w 244"/>
                <a:gd name="T3" fmla="*/ 83 h 434"/>
                <a:gd name="T4" fmla="*/ 227 w 244"/>
                <a:gd name="T5" fmla="*/ 131 h 434"/>
                <a:gd name="T6" fmla="*/ 218 w 244"/>
                <a:gd name="T7" fmla="*/ 176 h 434"/>
                <a:gd name="T8" fmla="*/ 206 w 244"/>
                <a:gd name="T9" fmla="*/ 200 h 434"/>
                <a:gd name="T10" fmla="*/ 197 w 244"/>
                <a:gd name="T11" fmla="*/ 214 h 434"/>
                <a:gd name="T12" fmla="*/ 200 w 244"/>
                <a:gd name="T13" fmla="*/ 236 h 434"/>
                <a:gd name="T14" fmla="*/ 204 w 244"/>
                <a:gd name="T15" fmla="*/ 257 h 434"/>
                <a:gd name="T16" fmla="*/ 200 w 244"/>
                <a:gd name="T17" fmla="*/ 286 h 434"/>
                <a:gd name="T18" fmla="*/ 202 w 244"/>
                <a:gd name="T19" fmla="*/ 335 h 434"/>
                <a:gd name="T20" fmla="*/ 200 w 244"/>
                <a:gd name="T21" fmla="*/ 383 h 434"/>
                <a:gd name="T22" fmla="*/ 177 w 244"/>
                <a:gd name="T23" fmla="*/ 419 h 434"/>
                <a:gd name="T24" fmla="*/ 136 w 244"/>
                <a:gd name="T25" fmla="*/ 432 h 434"/>
                <a:gd name="T26" fmla="*/ 103 w 244"/>
                <a:gd name="T27" fmla="*/ 432 h 434"/>
                <a:gd name="T28" fmla="*/ 73 w 244"/>
                <a:gd name="T29" fmla="*/ 425 h 434"/>
                <a:gd name="T30" fmla="*/ 44 w 244"/>
                <a:gd name="T31" fmla="*/ 414 h 434"/>
                <a:gd name="T32" fmla="*/ 49 w 244"/>
                <a:gd name="T33" fmla="*/ 408 h 434"/>
                <a:gd name="T34" fmla="*/ 82 w 244"/>
                <a:gd name="T35" fmla="*/ 398 h 434"/>
                <a:gd name="T36" fmla="*/ 89 w 244"/>
                <a:gd name="T37" fmla="*/ 380 h 434"/>
                <a:gd name="T38" fmla="*/ 65 w 244"/>
                <a:gd name="T39" fmla="*/ 372 h 434"/>
                <a:gd name="T40" fmla="*/ 40 w 244"/>
                <a:gd name="T41" fmla="*/ 371 h 434"/>
                <a:gd name="T42" fmla="*/ 19 w 244"/>
                <a:gd name="T43" fmla="*/ 360 h 434"/>
                <a:gd name="T44" fmla="*/ 2 w 244"/>
                <a:gd name="T45" fmla="*/ 329 h 434"/>
                <a:gd name="T46" fmla="*/ 0 w 244"/>
                <a:gd name="T47" fmla="*/ 302 h 434"/>
                <a:gd name="T48" fmla="*/ 0 w 244"/>
                <a:gd name="T49" fmla="*/ 282 h 434"/>
                <a:gd name="T50" fmla="*/ 15 w 244"/>
                <a:gd name="T51" fmla="*/ 277 h 434"/>
                <a:gd name="T52" fmla="*/ 49 w 244"/>
                <a:gd name="T53" fmla="*/ 277 h 434"/>
                <a:gd name="T54" fmla="*/ 82 w 244"/>
                <a:gd name="T55" fmla="*/ 277 h 434"/>
                <a:gd name="T56" fmla="*/ 105 w 244"/>
                <a:gd name="T57" fmla="*/ 295 h 434"/>
                <a:gd name="T58" fmla="*/ 127 w 244"/>
                <a:gd name="T59" fmla="*/ 318 h 434"/>
                <a:gd name="T60" fmla="*/ 123 w 244"/>
                <a:gd name="T61" fmla="*/ 268 h 434"/>
                <a:gd name="T62" fmla="*/ 130 w 244"/>
                <a:gd name="T63" fmla="*/ 219 h 434"/>
                <a:gd name="T64" fmla="*/ 148 w 244"/>
                <a:gd name="T65" fmla="*/ 173 h 434"/>
                <a:gd name="T66" fmla="*/ 179 w 244"/>
                <a:gd name="T67" fmla="*/ 131 h 434"/>
                <a:gd name="T68" fmla="*/ 152 w 244"/>
                <a:gd name="T69" fmla="*/ 128 h 434"/>
                <a:gd name="T70" fmla="*/ 123 w 244"/>
                <a:gd name="T71" fmla="*/ 133 h 434"/>
                <a:gd name="T72" fmla="*/ 92 w 244"/>
                <a:gd name="T73" fmla="*/ 135 h 434"/>
                <a:gd name="T74" fmla="*/ 67 w 244"/>
                <a:gd name="T75" fmla="*/ 122 h 434"/>
                <a:gd name="T76" fmla="*/ 46 w 244"/>
                <a:gd name="T77" fmla="*/ 137 h 434"/>
                <a:gd name="T78" fmla="*/ 60 w 244"/>
                <a:gd name="T79" fmla="*/ 160 h 434"/>
                <a:gd name="T80" fmla="*/ 82 w 244"/>
                <a:gd name="T81" fmla="*/ 182 h 434"/>
                <a:gd name="T82" fmla="*/ 92 w 244"/>
                <a:gd name="T83" fmla="*/ 205 h 434"/>
                <a:gd name="T84" fmla="*/ 87 w 244"/>
                <a:gd name="T85" fmla="*/ 237 h 434"/>
                <a:gd name="T86" fmla="*/ 60 w 244"/>
                <a:gd name="T87" fmla="*/ 236 h 434"/>
                <a:gd name="T88" fmla="*/ 37 w 244"/>
                <a:gd name="T89" fmla="*/ 228 h 434"/>
                <a:gd name="T90" fmla="*/ 24 w 244"/>
                <a:gd name="T91" fmla="*/ 187 h 434"/>
                <a:gd name="T92" fmla="*/ 19 w 244"/>
                <a:gd name="T93" fmla="*/ 146 h 434"/>
                <a:gd name="T94" fmla="*/ 11 w 244"/>
                <a:gd name="T95" fmla="*/ 102 h 434"/>
                <a:gd name="T96" fmla="*/ 6 w 244"/>
                <a:gd name="T97" fmla="*/ 61 h 434"/>
                <a:gd name="T98" fmla="*/ 58 w 244"/>
                <a:gd name="T99" fmla="*/ 29 h 434"/>
                <a:gd name="T100" fmla="*/ 116 w 244"/>
                <a:gd name="T101" fmla="*/ 7 h 434"/>
                <a:gd name="T102" fmla="*/ 179 w 244"/>
                <a:gd name="T103" fmla="*/ 0 h 434"/>
                <a:gd name="T104" fmla="*/ 244 w 244"/>
                <a:gd name="T105" fmla="*/ 14 h 43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44"/>
                <a:gd name="T160" fmla="*/ 0 h 434"/>
                <a:gd name="T161" fmla="*/ 244 w 244"/>
                <a:gd name="T162" fmla="*/ 434 h 43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44" h="434">
                  <a:moveTo>
                    <a:pt x="244" y="14"/>
                  </a:moveTo>
                  <a:lnTo>
                    <a:pt x="244" y="34"/>
                  </a:lnTo>
                  <a:lnTo>
                    <a:pt x="244" y="57"/>
                  </a:lnTo>
                  <a:lnTo>
                    <a:pt x="238" y="83"/>
                  </a:lnTo>
                  <a:lnTo>
                    <a:pt x="235" y="108"/>
                  </a:lnTo>
                  <a:lnTo>
                    <a:pt x="227" y="131"/>
                  </a:lnTo>
                  <a:lnTo>
                    <a:pt x="224" y="155"/>
                  </a:lnTo>
                  <a:lnTo>
                    <a:pt x="218" y="176"/>
                  </a:lnTo>
                  <a:lnTo>
                    <a:pt x="218" y="198"/>
                  </a:lnTo>
                  <a:lnTo>
                    <a:pt x="206" y="200"/>
                  </a:lnTo>
                  <a:lnTo>
                    <a:pt x="200" y="205"/>
                  </a:lnTo>
                  <a:lnTo>
                    <a:pt x="197" y="214"/>
                  </a:lnTo>
                  <a:lnTo>
                    <a:pt x="199" y="225"/>
                  </a:lnTo>
                  <a:lnTo>
                    <a:pt x="200" y="236"/>
                  </a:lnTo>
                  <a:lnTo>
                    <a:pt x="204" y="246"/>
                  </a:lnTo>
                  <a:lnTo>
                    <a:pt x="204" y="257"/>
                  </a:lnTo>
                  <a:lnTo>
                    <a:pt x="204" y="268"/>
                  </a:lnTo>
                  <a:lnTo>
                    <a:pt x="200" y="286"/>
                  </a:lnTo>
                  <a:lnTo>
                    <a:pt x="202" y="309"/>
                  </a:lnTo>
                  <a:lnTo>
                    <a:pt x="202" y="335"/>
                  </a:lnTo>
                  <a:lnTo>
                    <a:pt x="204" y="360"/>
                  </a:lnTo>
                  <a:lnTo>
                    <a:pt x="200" y="383"/>
                  </a:lnTo>
                  <a:lnTo>
                    <a:pt x="193" y="405"/>
                  </a:lnTo>
                  <a:lnTo>
                    <a:pt x="177" y="419"/>
                  </a:lnTo>
                  <a:lnTo>
                    <a:pt x="154" y="430"/>
                  </a:lnTo>
                  <a:lnTo>
                    <a:pt x="136" y="432"/>
                  </a:lnTo>
                  <a:lnTo>
                    <a:pt x="119" y="434"/>
                  </a:lnTo>
                  <a:lnTo>
                    <a:pt x="103" y="432"/>
                  </a:lnTo>
                  <a:lnTo>
                    <a:pt x="89" y="430"/>
                  </a:lnTo>
                  <a:lnTo>
                    <a:pt x="73" y="425"/>
                  </a:lnTo>
                  <a:lnTo>
                    <a:pt x="60" y="419"/>
                  </a:lnTo>
                  <a:lnTo>
                    <a:pt x="44" y="414"/>
                  </a:lnTo>
                  <a:lnTo>
                    <a:pt x="31" y="410"/>
                  </a:lnTo>
                  <a:lnTo>
                    <a:pt x="49" y="408"/>
                  </a:lnTo>
                  <a:lnTo>
                    <a:pt x="67" y="405"/>
                  </a:lnTo>
                  <a:lnTo>
                    <a:pt x="82" y="398"/>
                  </a:lnTo>
                  <a:lnTo>
                    <a:pt x="98" y="390"/>
                  </a:lnTo>
                  <a:lnTo>
                    <a:pt x="89" y="380"/>
                  </a:lnTo>
                  <a:lnTo>
                    <a:pt x="78" y="376"/>
                  </a:lnTo>
                  <a:lnTo>
                    <a:pt x="65" y="372"/>
                  </a:lnTo>
                  <a:lnTo>
                    <a:pt x="55" y="372"/>
                  </a:lnTo>
                  <a:lnTo>
                    <a:pt x="40" y="371"/>
                  </a:lnTo>
                  <a:lnTo>
                    <a:pt x="29" y="367"/>
                  </a:lnTo>
                  <a:lnTo>
                    <a:pt x="19" y="360"/>
                  </a:lnTo>
                  <a:lnTo>
                    <a:pt x="11" y="349"/>
                  </a:lnTo>
                  <a:lnTo>
                    <a:pt x="2" y="329"/>
                  </a:lnTo>
                  <a:lnTo>
                    <a:pt x="0" y="313"/>
                  </a:lnTo>
                  <a:lnTo>
                    <a:pt x="0" y="302"/>
                  </a:lnTo>
                  <a:lnTo>
                    <a:pt x="0" y="293"/>
                  </a:lnTo>
                  <a:lnTo>
                    <a:pt x="0" y="282"/>
                  </a:lnTo>
                  <a:lnTo>
                    <a:pt x="0" y="273"/>
                  </a:lnTo>
                  <a:lnTo>
                    <a:pt x="15" y="277"/>
                  </a:lnTo>
                  <a:lnTo>
                    <a:pt x="33" y="277"/>
                  </a:lnTo>
                  <a:lnTo>
                    <a:pt x="49" y="277"/>
                  </a:lnTo>
                  <a:lnTo>
                    <a:pt x="67" y="277"/>
                  </a:lnTo>
                  <a:lnTo>
                    <a:pt x="82" y="277"/>
                  </a:lnTo>
                  <a:lnTo>
                    <a:pt x="94" y="284"/>
                  </a:lnTo>
                  <a:lnTo>
                    <a:pt x="105" y="295"/>
                  </a:lnTo>
                  <a:lnTo>
                    <a:pt x="112" y="318"/>
                  </a:lnTo>
                  <a:lnTo>
                    <a:pt x="127" y="318"/>
                  </a:lnTo>
                  <a:lnTo>
                    <a:pt x="123" y="293"/>
                  </a:lnTo>
                  <a:lnTo>
                    <a:pt x="123" y="268"/>
                  </a:lnTo>
                  <a:lnTo>
                    <a:pt x="125" y="243"/>
                  </a:lnTo>
                  <a:lnTo>
                    <a:pt x="130" y="219"/>
                  </a:lnTo>
                  <a:lnTo>
                    <a:pt x="137" y="194"/>
                  </a:lnTo>
                  <a:lnTo>
                    <a:pt x="148" y="173"/>
                  </a:lnTo>
                  <a:lnTo>
                    <a:pt x="161" y="149"/>
                  </a:lnTo>
                  <a:lnTo>
                    <a:pt x="179" y="131"/>
                  </a:lnTo>
                  <a:lnTo>
                    <a:pt x="164" y="126"/>
                  </a:lnTo>
                  <a:lnTo>
                    <a:pt x="152" y="128"/>
                  </a:lnTo>
                  <a:lnTo>
                    <a:pt x="137" y="129"/>
                  </a:lnTo>
                  <a:lnTo>
                    <a:pt x="123" y="133"/>
                  </a:lnTo>
                  <a:lnTo>
                    <a:pt x="107" y="133"/>
                  </a:lnTo>
                  <a:lnTo>
                    <a:pt x="92" y="135"/>
                  </a:lnTo>
                  <a:lnTo>
                    <a:pt x="78" y="129"/>
                  </a:lnTo>
                  <a:lnTo>
                    <a:pt x="67" y="122"/>
                  </a:lnTo>
                  <a:lnTo>
                    <a:pt x="56" y="126"/>
                  </a:lnTo>
                  <a:lnTo>
                    <a:pt x="46" y="137"/>
                  </a:lnTo>
                  <a:lnTo>
                    <a:pt x="51" y="147"/>
                  </a:lnTo>
                  <a:lnTo>
                    <a:pt x="60" y="160"/>
                  </a:lnTo>
                  <a:lnTo>
                    <a:pt x="71" y="171"/>
                  </a:lnTo>
                  <a:lnTo>
                    <a:pt x="82" y="182"/>
                  </a:lnTo>
                  <a:lnTo>
                    <a:pt x="87" y="192"/>
                  </a:lnTo>
                  <a:lnTo>
                    <a:pt x="92" y="205"/>
                  </a:lnTo>
                  <a:lnTo>
                    <a:pt x="92" y="219"/>
                  </a:lnTo>
                  <a:lnTo>
                    <a:pt x="87" y="237"/>
                  </a:lnTo>
                  <a:lnTo>
                    <a:pt x="73" y="237"/>
                  </a:lnTo>
                  <a:lnTo>
                    <a:pt x="60" y="236"/>
                  </a:lnTo>
                  <a:lnTo>
                    <a:pt x="47" y="232"/>
                  </a:lnTo>
                  <a:lnTo>
                    <a:pt x="37" y="228"/>
                  </a:lnTo>
                  <a:lnTo>
                    <a:pt x="29" y="207"/>
                  </a:lnTo>
                  <a:lnTo>
                    <a:pt x="24" y="187"/>
                  </a:lnTo>
                  <a:lnTo>
                    <a:pt x="20" y="165"/>
                  </a:lnTo>
                  <a:lnTo>
                    <a:pt x="19" y="146"/>
                  </a:lnTo>
                  <a:lnTo>
                    <a:pt x="13" y="124"/>
                  </a:lnTo>
                  <a:lnTo>
                    <a:pt x="11" y="102"/>
                  </a:lnTo>
                  <a:lnTo>
                    <a:pt x="8" y="81"/>
                  </a:lnTo>
                  <a:lnTo>
                    <a:pt x="6" y="61"/>
                  </a:lnTo>
                  <a:lnTo>
                    <a:pt x="29" y="43"/>
                  </a:lnTo>
                  <a:lnTo>
                    <a:pt x="58" y="29"/>
                  </a:lnTo>
                  <a:lnTo>
                    <a:pt x="85" y="14"/>
                  </a:lnTo>
                  <a:lnTo>
                    <a:pt x="116" y="7"/>
                  </a:lnTo>
                  <a:lnTo>
                    <a:pt x="146" y="0"/>
                  </a:lnTo>
                  <a:lnTo>
                    <a:pt x="179" y="0"/>
                  </a:lnTo>
                  <a:lnTo>
                    <a:pt x="211" y="3"/>
                  </a:lnTo>
                  <a:lnTo>
                    <a:pt x="244" y="14"/>
                  </a:lnTo>
                  <a:close/>
                </a:path>
              </a:pathLst>
            </a:custGeom>
            <a:solidFill>
              <a:srgbClr val="FFB0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788" name="Freeform 1043"/>
            <p:cNvSpPr>
              <a:spLocks/>
            </p:cNvSpPr>
            <p:nvPr/>
          </p:nvSpPr>
          <p:spPr bwMode="auto">
            <a:xfrm>
              <a:off x="2448" y="2021"/>
              <a:ext cx="25" cy="26"/>
            </a:xfrm>
            <a:custGeom>
              <a:avLst/>
              <a:gdLst>
                <a:gd name="T0" fmla="*/ 49 w 49"/>
                <a:gd name="T1" fmla="*/ 41 h 50"/>
                <a:gd name="T2" fmla="*/ 40 w 49"/>
                <a:gd name="T3" fmla="*/ 50 h 50"/>
                <a:gd name="T4" fmla="*/ 31 w 49"/>
                <a:gd name="T5" fmla="*/ 50 h 50"/>
                <a:gd name="T6" fmla="*/ 22 w 49"/>
                <a:gd name="T7" fmla="*/ 43 h 50"/>
                <a:gd name="T8" fmla="*/ 13 w 49"/>
                <a:gd name="T9" fmla="*/ 41 h 50"/>
                <a:gd name="T10" fmla="*/ 4 w 49"/>
                <a:gd name="T11" fmla="*/ 30 h 50"/>
                <a:gd name="T12" fmla="*/ 0 w 49"/>
                <a:gd name="T13" fmla="*/ 19 h 50"/>
                <a:gd name="T14" fmla="*/ 0 w 49"/>
                <a:gd name="T15" fmla="*/ 9 h 50"/>
                <a:gd name="T16" fmla="*/ 8 w 49"/>
                <a:gd name="T17" fmla="*/ 0 h 50"/>
                <a:gd name="T18" fmla="*/ 22 w 49"/>
                <a:gd name="T19" fmla="*/ 1 h 50"/>
                <a:gd name="T20" fmla="*/ 31 w 49"/>
                <a:gd name="T21" fmla="*/ 14 h 50"/>
                <a:gd name="T22" fmla="*/ 38 w 49"/>
                <a:gd name="T23" fmla="*/ 28 h 50"/>
                <a:gd name="T24" fmla="*/ 49 w 49"/>
                <a:gd name="T25" fmla="*/ 41 h 5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9"/>
                <a:gd name="T40" fmla="*/ 0 h 50"/>
                <a:gd name="T41" fmla="*/ 49 w 49"/>
                <a:gd name="T42" fmla="*/ 50 h 5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9" h="50">
                  <a:moveTo>
                    <a:pt x="49" y="41"/>
                  </a:moveTo>
                  <a:lnTo>
                    <a:pt x="40" y="50"/>
                  </a:lnTo>
                  <a:lnTo>
                    <a:pt x="31" y="50"/>
                  </a:lnTo>
                  <a:lnTo>
                    <a:pt x="22" y="43"/>
                  </a:lnTo>
                  <a:lnTo>
                    <a:pt x="13" y="41"/>
                  </a:lnTo>
                  <a:lnTo>
                    <a:pt x="4" y="30"/>
                  </a:lnTo>
                  <a:lnTo>
                    <a:pt x="0" y="19"/>
                  </a:lnTo>
                  <a:lnTo>
                    <a:pt x="0" y="9"/>
                  </a:lnTo>
                  <a:lnTo>
                    <a:pt x="8" y="0"/>
                  </a:lnTo>
                  <a:lnTo>
                    <a:pt x="22" y="1"/>
                  </a:lnTo>
                  <a:lnTo>
                    <a:pt x="31" y="14"/>
                  </a:lnTo>
                  <a:lnTo>
                    <a:pt x="38" y="28"/>
                  </a:lnTo>
                  <a:lnTo>
                    <a:pt x="49" y="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789" name="Freeform 1044"/>
            <p:cNvSpPr>
              <a:spLocks/>
            </p:cNvSpPr>
            <p:nvPr/>
          </p:nvSpPr>
          <p:spPr bwMode="auto">
            <a:xfrm>
              <a:off x="2873" y="2024"/>
              <a:ext cx="35" cy="35"/>
            </a:xfrm>
            <a:custGeom>
              <a:avLst/>
              <a:gdLst>
                <a:gd name="T0" fmla="*/ 70 w 70"/>
                <a:gd name="T1" fmla="*/ 0 h 70"/>
                <a:gd name="T2" fmla="*/ 63 w 70"/>
                <a:gd name="T3" fmla="*/ 16 h 70"/>
                <a:gd name="T4" fmla="*/ 52 w 70"/>
                <a:gd name="T5" fmla="*/ 32 h 70"/>
                <a:gd name="T6" fmla="*/ 43 w 70"/>
                <a:gd name="T7" fmla="*/ 40 h 70"/>
                <a:gd name="T8" fmla="*/ 38 w 70"/>
                <a:gd name="T9" fmla="*/ 49 h 70"/>
                <a:gd name="T10" fmla="*/ 31 w 70"/>
                <a:gd name="T11" fmla="*/ 58 h 70"/>
                <a:gd name="T12" fmla="*/ 25 w 70"/>
                <a:gd name="T13" fmla="*/ 70 h 70"/>
                <a:gd name="T14" fmla="*/ 9 w 70"/>
                <a:gd name="T15" fmla="*/ 70 h 70"/>
                <a:gd name="T16" fmla="*/ 7 w 70"/>
                <a:gd name="T17" fmla="*/ 63 h 70"/>
                <a:gd name="T18" fmla="*/ 0 w 70"/>
                <a:gd name="T19" fmla="*/ 56 h 70"/>
                <a:gd name="T20" fmla="*/ 13 w 70"/>
                <a:gd name="T21" fmla="*/ 40 h 70"/>
                <a:gd name="T22" fmla="*/ 31 w 70"/>
                <a:gd name="T23" fmla="*/ 25 h 70"/>
                <a:gd name="T24" fmla="*/ 40 w 70"/>
                <a:gd name="T25" fmla="*/ 18 h 70"/>
                <a:gd name="T26" fmla="*/ 51 w 70"/>
                <a:gd name="T27" fmla="*/ 11 h 70"/>
                <a:gd name="T28" fmla="*/ 60 w 70"/>
                <a:gd name="T29" fmla="*/ 5 h 70"/>
                <a:gd name="T30" fmla="*/ 70 w 70"/>
                <a:gd name="T31" fmla="*/ 0 h 7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0"/>
                <a:gd name="T49" fmla="*/ 0 h 70"/>
                <a:gd name="T50" fmla="*/ 70 w 70"/>
                <a:gd name="T51" fmla="*/ 70 h 7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0" h="70">
                  <a:moveTo>
                    <a:pt x="70" y="0"/>
                  </a:moveTo>
                  <a:lnTo>
                    <a:pt x="63" y="16"/>
                  </a:lnTo>
                  <a:lnTo>
                    <a:pt x="52" y="32"/>
                  </a:lnTo>
                  <a:lnTo>
                    <a:pt x="43" y="40"/>
                  </a:lnTo>
                  <a:lnTo>
                    <a:pt x="38" y="49"/>
                  </a:lnTo>
                  <a:lnTo>
                    <a:pt x="31" y="58"/>
                  </a:lnTo>
                  <a:lnTo>
                    <a:pt x="25" y="70"/>
                  </a:lnTo>
                  <a:lnTo>
                    <a:pt x="9" y="70"/>
                  </a:lnTo>
                  <a:lnTo>
                    <a:pt x="7" y="63"/>
                  </a:lnTo>
                  <a:lnTo>
                    <a:pt x="0" y="56"/>
                  </a:lnTo>
                  <a:lnTo>
                    <a:pt x="13" y="40"/>
                  </a:lnTo>
                  <a:lnTo>
                    <a:pt x="31" y="25"/>
                  </a:lnTo>
                  <a:lnTo>
                    <a:pt x="40" y="18"/>
                  </a:lnTo>
                  <a:lnTo>
                    <a:pt x="51" y="11"/>
                  </a:lnTo>
                  <a:lnTo>
                    <a:pt x="60" y="5"/>
                  </a:lnTo>
                  <a:lnTo>
                    <a:pt x="7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790" name="Freeform 1045"/>
            <p:cNvSpPr>
              <a:spLocks/>
            </p:cNvSpPr>
            <p:nvPr/>
          </p:nvSpPr>
          <p:spPr bwMode="auto">
            <a:xfrm>
              <a:off x="3200" y="2037"/>
              <a:ext cx="18" cy="55"/>
            </a:xfrm>
            <a:custGeom>
              <a:avLst/>
              <a:gdLst>
                <a:gd name="T0" fmla="*/ 36 w 36"/>
                <a:gd name="T1" fmla="*/ 112 h 112"/>
                <a:gd name="T2" fmla="*/ 25 w 36"/>
                <a:gd name="T3" fmla="*/ 101 h 112"/>
                <a:gd name="T4" fmla="*/ 19 w 36"/>
                <a:gd name="T5" fmla="*/ 92 h 112"/>
                <a:gd name="T6" fmla="*/ 12 w 36"/>
                <a:gd name="T7" fmla="*/ 79 h 112"/>
                <a:gd name="T8" fmla="*/ 9 w 36"/>
                <a:gd name="T9" fmla="*/ 69 h 112"/>
                <a:gd name="T10" fmla="*/ 5 w 36"/>
                <a:gd name="T11" fmla="*/ 54 h 112"/>
                <a:gd name="T12" fmla="*/ 3 w 36"/>
                <a:gd name="T13" fmla="*/ 42 h 112"/>
                <a:gd name="T14" fmla="*/ 0 w 36"/>
                <a:gd name="T15" fmla="*/ 27 h 112"/>
                <a:gd name="T16" fmla="*/ 0 w 36"/>
                <a:gd name="T17" fmla="*/ 15 h 112"/>
                <a:gd name="T18" fmla="*/ 16 w 36"/>
                <a:gd name="T19" fmla="*/ 0 h 112"/>
                <a:gd name="T20" fmla="*/ 19 w 36"/>
                <a:gd name="T21" fmla="*/ 11 h 112"/>
                <a:gd name="T22" fmla="*/ 23 w 36"/>
                <a:gd name="T23" fmla="*/ 25 h 112"/>
                <a:gd name="T24" fmla="*/ 23 w 36"/>
                <a:gd name="T25" fmla="*/ 40 h 112"/>
                <a:gd name="T26" fmla="*/ 25 w 36"/>
                <a:gd name="T27" fmla="*/ 56 h 112"/>
                <a:gd name="T28" fmla="*/ 25 w 36"/>
                <a:gd name="T29" fmla="*/ 70 h 112"/>
                <a:gd name="T30" fmla="*/ 25 w 36"/>
                <a:gd name="T31" fmla="*/ 85 h 112"/>
                <a:gd name="T32" fmla="*/ 28 w 36"/>
                <a:gd name="T33" fmla="*/ 97 h 112"/>
                <a:gd name="T34" fmla="*/ 36 w 36"/>
                <a:gd name="T35" fmla="*/ 112 h 1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6"/>
                <a:gd name="T55" fmla="*/ 0 h 112"/>
                <a:gd name="T56" fmla="*/ 36 w 36"/>
                <a:gd name="T57" fmla="*/ 112 h 1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6" h="112">
                  <a:moveTo>
                    <a:pt x="36" y="112"/>
                  </a:moveTo>
                  <a:lnTo>
                    <a:pt x="25" y="101"/>
                  </a:lnTo>
                  <a:lnTo>
                    <a:pt x="19" y="92"/>
                  </a:lnTo>
                  <a:lnTo>
                    <a:pt x="12" y="79"/>
                  </a:lnTo>
                  <a:lnTo>
                    <a:pt x="9" y="69"/>
                  </a:lnTo>
                  <a:lnTo>
                    <a:pt x="5" y="54"/>
                  </a:lnTo>
                  <a:lnTo>
                    <a:pt x="3" y="42"/>
                  </a:lnTo>
                  <a:lnTo>
                    <a:pt x="0" y="27"/>
                  </a:lnTo>
                  <a:lnTo>
                    <a:pt x="0" y="15"/>
                  </a:lnTo>
                  <a:lnTo>
                    <a:pt x="16" y="0"/>
                  </a:lnTo>
                  <a:lnTo>
                    <a:pt x="19" y="11"/>
                  </a:lnTo>
                  <a:lnTo>
                    <a:pt x="23" y="25"/>
                  </a:lnTo>
                  <a:lnTo>
                    <a:pt x="23" y="40"/>
                  </a:lnTo>
                  <a:lnTo>
                    <a:pt x="25" y="56"/>
                  </a:lnTo>
                  <a:lnTo>
                    <a:pt x="25" y="70"/>
                  </a:lnTo>
                  <a:lnTo>
                    <a:pt x="25" y="85"/>
                  </a:lnTo>
                  <a:lnTo>
                    <a:pt x="28" y="97"/>
                  </a:lnTo>
                  <a:lnTo>
                    <a:pt x="36" y="112"/>
                  </a:lnTo>
                  <a:close/>
                </a:path>
              </a:pathLst>
            </a:custGeom>
            <a:solidFill>
              <a:srgbClr val="FFB0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791" name="Freeform 1046"/>
            <p:cNvSpPr>
              <a:spLocks/>
            </p:cNvSpPr>
            <p:nvPr/>
          </p:nvSpPr>
          <p:spPr bwMode="auto">
            <a:xfrm>
              <a:off x="3131" y="2055"/>
              <a:ext cx="79" cy="75"/>
            </a:xfrm>
            <a:custGeom>
              <a:avLst/>
              <a:gdLst>
                <a:gd name="T0" fmla="*/ 92 w 156"/>
                <a:gd name="T1" fmla="*/ 9 h 151"/>
                <a:gd name="T2" fmla="*/ 93 w 156"/>
                <a:gd name="T3" fmla="*/ 24 h 151"/>
                <a:gd name="T4" fmla="*/ 97 w 156"/>
                <a:gd name="T5" fmla="*/ 38 h 151"/>
                <a:gd name="T6" fmla="*/ 102 w 156"/>
                <a:gd name="T7" fmla="*/ 52 h 151"/>
                <a:gd name="T8" fmla="*/ 110 w 156"/>
                <a:gd name="T9" fmla="*/ 69 h 151"/>
                <a:gd name="T10" fmla="*/ 115 w 156"/>
                <a:gd name="T11" fmla="*/ 81 h 151"/>
                <a:gd name="T12" fmla="*/ 128 w 156"/>
                <a:gd name="T13" fmla="*/ 94 h 151"/>
                <a:gd name="T14" fmla="*/ 138 w 156"/>
                <a:gd name="T15" fmla="*/ 103 h 151"/>
                <a:gd name="T16" fmla="*/ 156 w 156"/>
                <a:gd name="T17" fmla="*/ 112 h 151"/>
                <a:gd name="T18" fmla="*/ 153 w 156"/>
                <a:gd name="T19" fmla="*/ 121 h 151"/>
                <a:gd name="T20" fmla="*/ 149 w 156"/>
                <a:gd name="T21" fmla="*/ 132 h 151"/>
                <a:gd name="T22" fmla="*/ 146 w 156"/>
                <a:gd name="T23" fmla="*/ 141 h 151"/>
                <a:gd name="T24" fmla="*/ 147 w 156"/>
                <a:gd name="T25" fmla="*/ 151 h 151"/>
                <a:gd name="T26" fmla="*/ 129 w 156"/>
                <a:gd name="T27" fmla="*/ 139 h 151"/>
                <a:gd name="T28" fmla="*/ 119 w 156"/>
                <a:gd name="T29" fmla="*/ 124 h 151"/>
                <a:gd name="T30" fmla="*/ 106 w 156"/>
                <a:gd name="T31" fmla="*/ 114 h 151"/>
                <a:gd name="T32" fmla="*/ 92 w 156"/>
                <a:gd name="T33" fmla="*/ 115 h 151"/>
                <a:gd name="T34" fmla="*/ 83 w 156"/>
                <a:gd name="T35" fmla="*/ 126 h 151"/>
                <a:gd name="T36" fmla="*/ 81 w 156"/>
                <a:gd name="T37" fmla="*/ 141 h 151"/>
                <a:gd name="T38" fmla="*/ 68 w 156"/>
                <a:gd name="T39" fmla="*/ 137 h 151"/>
                <a:gd name="T40" fmla="*/ 57 w 156"/>
                <a:gd name="T41" fmla="*/ 132 h 151"/>
                <a:gd name="T42" fmla="*/ 47 w 156"/>
                <a:gd name="T43" fmla="*/ 124 h 151"/>
                <a:gd name="T44" fmla="*/ 36 w 156"/>
                <a:gd name="T45" fmla="*/ 117 h 151"/>
                <a:gd name="T46" fmla="*/ 25 w 156"/>
                <a:gd name="T47" fmla="*/ 106 h 151"/>
                <a:gd name="T48" fmla="*/ 18 w 156"/>
                <a:gd name="T49" fmla="*/ 97 h 151"/>
                <a:gd name="T50" fmla="*/ 11 w 156"/>
                <a:gd name="T51" fmla="*/ 87 h 151"/>
                <a:gd name="T52" fmla="*/ 5 w 156"/>
                <a:gd name="T53" fmla="*/ 76 h 151"/>
                <a:gd name="T54" fmla="*/ 0 w 156"/>
                <a:gd name="T55" fmla="*/ 60 h 151"/>
                <a:gd name="T56" fmla="*/ 0 w 156"/>
                <a:gd name="T57" fmla="*/ 45 h 151"/>
                <a:gd name="T58" fmla="*/ 0 w 156"/>
                <a:gd name="T59" fmla="*/ 27 h 151"/>
                <a:gd name="T60" fmla="*/ 0 w 156"/>
                <a:gd name="T61" fmla="*/ 9 h 151"/>
                <a:gd name="T62" fmla="*/ 14 w 156"/>
                <a:gd name="T63" fmla="*/ 9 h 151"/>
                <a:gd name="T64" fmla="*/ 30 w 156"/>
                <a:gd name="T65" fmla="*/ 9 h 151"/>
                <a:gd name="T66" fmla="*/ 45 w 156"/>
                <a:gd name="T67" fmla="*/ 7 h 151"/>
                <a:gd name="T68" fmla="*/ 61 w 156"/>
                <a:gd name="T69" fmla="*/ 0 h 151"/>
                <a:gd name="T70" fmla="*/ 66 w 156"/>
                <a:gd name="T71" fmla="*/ 9 h 151"/>
                <a:gd name="T72" fmla="*/ 75 w 156"/>
                <a:gd name="T73" fmla="*/ 9 h 151"/>
                <a:gd name="T74" fmla="*/ 83 w 156"/>
                <a:gd name="T75" fmla="*/ 6 h 151"/>
                <a:gd name="T76" fmla="*/ 92 w 156"/>
                <a:gd name="T77" fmla="*/ 9 h 15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56"/>
                <a:gd name="T118" fmla="*/ 0 h 151"/>
                <a:gd name="T119" fmla="*/ 156 w 156"/>
                <a:gd name="T120" fmla="*/ 151 h 15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56" h="151">
                  <a:moveTo>
                    <a:pt x="92" y="9"/>
                  </a:moveTo>
                  <a:lnTo>
                    <a:pt x="93" y="24"/>
                  </a:lnTo>
                  <a:lnTo>
                    <a:pt x="97" y="38"/>
                  </a:lnTo>
                  <a:lnTo>
                    <a:pt x="102" y="52"/>
                  </a:lnTo>
                  <a:lnTo>
                    <a:pt x="110" y="69"/>
                  </a:lnTo>
                  <a:lnTo>
                    <a:pt x="115" y="81"/>
                  </a:lnTo>
                  <a:lnTo>
                    <a:pt x="128" y="94"/>
                  </a:lnTo>
                  <a:lnTo>
                    <a:pt x="138" y="103"/>
                  </a:lnTo>
                  <a:lnTo>
                    <a:pt x="156" y="112"/>
                  </a:lnTo>
                  <a:lnTo>
                    <a:pt x="153" y="121"/>
                  </a:lnTo>
                  <a:lnTo>
                    <a:pt x="149" y="132"/>
                  </a:lnTo>
                  <a:lnTo>
                    <a:pt x="146" y="141"/>
                  </a:lnTo>
                  <a:lnTo>
                    <a:pt x="147" y="151"/>
                  </a:lnTo>
                  <a:lnTo>
                    <a:pt x="129" y="139"/>
                  </a:lnTo>
                  <a:lnTo>
                    <a:pt x="119" y="124"/>
                  </a:lnTo>
                  <a:lnTo>
                    <a:pt x="106" y="114"/>
                  </a:lnTo>
                  <a:lnTo>
                    <a:pt x="92" y="115"/>
                  </a:lnTo>
                  <a:lnTo>
                    <a:pt x="83" y="126"/>
                  </a:lnTo>
                  <a:lnTo>
                    <a:pt x="81" y="141"/>
                  </a:lnTo>
                  <a:lnTo>
                    <a:pt x="68" y="137"/>
                  </a:lnTo>
                  <a:lnTo>
                    <a:pt x="57" y="132"/>
                  </a:lnTo>
                  <a:lnTo>
                    <a:pt x="47" y="124"/>
                  </a:lnTo>
                  <a:lnTo>
                    <a:pt x="36" y="117"/>
                  </a:lnTo>
                  <a:lnTo>
                    <a:pt x="25" y="106"/>
                  </a:lnTo>
                  <a:lnTo>
                    <a:pt x="18" y="97"/>
                  </a:lnTo>
                  <a:lnTo>
                    <a:pt x="11" y="87"/>
                  </a:lnTo>
                  <a:lnTo>
                    <a:pt x="5" y="76"/>
                  </a:lnTo>
                  <a:lnTo>
                    <a:pt x="0" y="60"/>
                  </a:lnTo>
                  <a:lnTo>
                    <a:pt x="0" y="45"/>
                  </a:lnTo>
                  <a:lnTo>
                    <a:pt x="0" y="27"/>
                  </a:lnTo>
                  <a:lnTo>
                    <a:pt x="0" y="9"/>
                  </a:lnTo>
                  <a:lnTo>
                    <a:pt x="14" y="9"/>
                  </a:lnTo>
                  <a:lnTo>
                    <a:pt x="30" y="9"/>
                  </a:lnTo>
                  <a:lnTo>
                    <a:pt x="45" y="7"/>
                  </a:lnTo>
                  <a:lnTo>
                    <a:pt x="61" y="0"/>
                  </a:lnTo>
                  <a:lnTo>
                    <a:pt x="66" y="9"/>
                  </a:lnTo>
                  <a:lnTo>
                    <a:pt x="75" y="9"/>
                  </a:lnTo>
                  <a:lnTo>
                    <a:pt x="83" y="6"/>
                  </a:lnTo>
                  <a:lnTo>
                    <a:pt x="92" y="9"/>
                  </a:lnTo>
                  <a:close/>
                </a:path>
              </a:pathLst>
            </a:custGeom>
            <a:solidFill>
              <a:srgbClr val="FFB0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792" name="Freeform 1047"/>
            <p:cNvSpPr>
              <a:spLocks/>
            </p:cNvSpPr>
            <p:nvPr/>
          </p:nvSpPr>
          <p:spPr bwMode="auto">
            <a:xfrm>
              <a:off x="2692" y="2059"/>
              <a:ext cx="160" cy="138"/>
            </a:xfrm>
            <a:custGeom>
              <a:avLst/>
              <a:gdLst>
                <a:gd name="T0" fmla="*/ 321 w 321"/>
                <a:gd name="T1" fmla="*/ 112 h 276"/>
                <a:gd name="T2" fmla="*/ 319 w 321"/>
                <a:gd name="T3" fmla="*/ 133 h 276"/>
                <a:gd name="T4" fmla="*/ 315 w 321"/>
                <a:gd name="T5" fmla="*/ 155 h 276"/>
                <a:gd name="T6" fmla="*/ 310 w 321"/>
                <a:gd name="T7" fmla="*/ 173 h 276"/>
                <a:gd name="T8" fmla="*/ 301 w 321"/>
                <a:gd name="T9" fmla="*/ 193 h 276"/>
                <a:gd name="T10" fmla="*/ 288 w 321"/>
                <a:gd name="T11" fmla="*/ 207 h 276"/>
                <a:gd name="T12" fmla="*/ 274 w 321"/>
                <a:gd name="T13" fmla="*/ 223 h 276"/>
                <a:gd name="T14" fmla="*/ 256 w 321"/>
                <a:gd name="T15" fmla="*/ 236 h 276"/>
                <a:gd name="T16" fmla="*/ 240 w 321"/>
                <a:gd name="T17" fmla="*/ 249 h 276"/>
                <a:gd name="T18" fmla="*/ 224 w 321"/>
                <a:gd name="T19" fmla="*/ 258 h 276"/>
                <a:gd name="T20" fmla="*/ 209 w 321"/>
                <a:gd name="T21" fmla="*/ 265 h 276"/>
                <a:gd name="T22" fmla="*/ 191 w 321"/>
                <a:gd name="T23" fmla="*/ 268 h 276"/>
                <a:gd name="T24" fmla="*/ 173 w 321"/>
                <a:gd name="T25" fmla="*/ 274 h 276"/>
                <a:gd name="T26" fmla="*/ 153 w 321"/>
                <a:gd name="T27" fmla="*/ 274 h 276"/>
                <a:gd name="T28" fmla="*/ 137 w 321"/>
                <a:gd name="T29" fmla="*/ 276 h 276"/>
                <a:gd name="T30" fmla="*/ 119 w 321"/>
                <a:gd name="T31" fmla="*/ 274 h 276"/>
                <a:gd name="T32" fmla="*/ 103 w 321"/>
                <a:gd name="T33" fmla="*/ 274 h 276"/>
                <a:gd name="T34" fmla="*/ 85 w 321"/>
                <a:gd name="T35" fmla="*/ 267 h 276"/>
                <a:gd name="T36" fmla="*/ 71 w 321"/>
                <a:gd name="T37" fmla="*/ 258 h 276"/>
                <a:gd name="T38" fmla="*/ 54 w 321"/>
                <a:gd name="T39" fmla="*/ 247 h 276"/>
                <a:gd name="T40" fmla="*/ 44 w 321"/>
                <a:gd name="T41" fmla="*/ 236 h 276"/>
                <a:gd name="T42" fmla="*/ 31 w 321"/>
                <a:gd name="T43" fmla="*/ 222 h 276"/>
                <a:gd name="T44" fmla="*/ 22 w 321"/>
                <a:gd name="T45" fmla="*/ 209 h 276"/>
                <a:gd name="T46" fmla="*/ 13 w 321"/>
                <a:gd name="T47" fmla="*/ 195 h 276"/>
                <a:gd name="T48" fmla="*/ 8 w 321"/>
                <a:gd name="T49" fmla="*/ 184 h 276"/>
                <a:gd name="T50" fmla="*/ 0 w 321"/>
                <a:gd name="T51" fmla="*/ 157 h 276"/>
                <a:gd name="T52" fmla="*/ 0 w 321"/>
                <a:gd name="T53" fmla="*/ 135 h 276"/>
                <a:gd name="T54" fmla="*/ 4 w 321"/>
                <a:gd name="T55" fmla="*/ 112 h 276"/>
                <a:gd name="T56" fmla="*/ 15 w 321"/>
                <a:gd name="T57" fmla="*/ 92 h 276"/>
                <a:gd name="T58" fmla="*/ 24 w 321"/>
                <a:gd name="T59" fmla="*/ 70 h 276"/>
                <a:gd name="T60" fmla="*/ 38 w 321"/>
                <a:gd name="T61" fmla="*/ 54 h 276"/>
                <a:gd name="T62" fmla="*/ 54 w 321"/>
                <a:gd name="T63" fmla="*/ 38 h 276"/>
                <a:gd name="T64" fmla="*/ 72 w 321"/>
                <a:gd name="T65" fmla="*/ 25 h 276"/>
                <a:gd name="T66" fmla="*/ 90 w 321"/>
                <a:gd name="T67" fmla="*/ 22 h 276"/>
                <a:gd name="T68" fmla="*/ 108 w 321"/>
                <a:gd name="T69" fmla="*/ 13 h 276"/>
                <a:gd name="T70" fmla="*/ 117 w 321"/>
                <a:gd name="T71" fmla="*/ 7 h 276"/>
                <a:gd name="T72" fmla="*/ 126 w 321"/>
                <a:gd name="T73" fmla="*/ 4 h 276"/>
                <a:gd name="T74" fmla="*/ 137 w 321"/>
                <a:gd name="T75" fmla="*/ 2 h 276"/>
                <a:gd name="T76" fmla="*/ 148 w 321"/>
                <a:gd name="T77" fmla="*/ 6 h 276"/>
                <a:gd name="T78" fmla="*/ 166 w 321"/>
                <a:gd name="T79" fmla="*/ 0 h 276"/>
                <a:gd name="T80" fmla="*/ 184 w 321"/>
                <a:gd name="T81" fmla="*/ 4 h 276"/>
                <a:gd name="T82" fmla="*/ 200 w 321"/>
                <a:gd name="T83" fmla="*/ 7 h 276"/>
                <a:gd name="T84" fmla="*/ 220 w 321"/>
                <a:gd name="T85" fmla="*/ 11 h 276"/>
                <a:gd name="T86" fmla="*/ 234 w 321"/>
                <a:gd name="T87" fmla="*/ 16 h 276"/>
                <a:gd name="T88" fmla="*/ 251 w 321"/>
                <a:gd name="T89" fmla="*/ 25 h 276"/>
                <a:gd name="T90" fmla="*/ 265 w 321"/>
                <a:gd name="T91" fmla="*/ 34 h 276"/>
                <a:gd name="T92" fmla="*/ 279 w 321"/>
                <a:gd name="T93" fmla="*/ 49 h 276"/>
                <a:gd name="T94" fmla="*/ 290 w 321"/>
                <a:gd name="T95" fmla="*/ 61 h 276"/>
                <a:gd name="T96" fmla="*/ 301 w 321"/>
                <a:gd name="T97" fmla="*/ 78 h 276"/>
                <a:gd name="T98" fmla="*/ 310 w 321"/>
                <a:gd name="T99" fmla="*/ 94 h 276"/>
                <a:gd name="T100" fmla="*/ 321 w 321"/>
                <a:gd name="T101" fmla="*/ 112 h 27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21"/>
                <a:gd name="T154" fmla="*/ 0 h 276"/>
                <a:gd name="T155" fmla="*/ 321 w 321"/>
                <a:gd name="T156" fmla="*/ 276 h 27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21" h="276">
                  <a:moveTo>
                    <a:pt x="321" y="112"/>
                  </a:moveTo>
                  <a:lnTo>
                    <a:pt x="319" y="133"/>
                  </a:lnTo>
                  <a:lnTo>
                    <a:pt x="315" y="155"/>
                  </a:lnTo>
                  <a:lnTo>
                    <a:pt x="310" y="173"/>
                  </a:lnTo>
                  <a:lnTo>
                    <a:pt x="301" y="193"/>
                  </a:lnTo>
                  <a:lnTo>
                    <a:pt x="288" y="207"/>
                  </a:lnTo>
                  <a:lnTo>
                    <a:pt x="274" y="223"/>
                  </a:lnTo>
                  <a:lnTo>
                    <a:pt x="256" y="236"/>
                  </a:lnTo>
                  <a:lnTo>
                    <a:pt x="240" y="249"/>
                  </a:lnTo>
                  <a:lnTo>
                    <a:pt x="224" y="258"/>
                  </a:lnTo>
                  <a:lnTo>
                    <a:pt x="209" y="265"/>
                  </a:lnTo>
                  <a:lnTo>
                    <a:pt x="191" y="268"/>
                  </a:lnTo>
                  <a:lnTo>
                    <a:pt x="173" y="274"/>
                  </a:lnTo>
                  <a:lnTo>
                    <a:pt x="153" y="274"/>
                  </a:lnTo>
                  <a:lnTo>
                    <a:pt x="137" y="276"/>
                  </a:lnTo>
                  <a:lnTo>
                    <a:pt x="119" y="274"/>
                  </a:lnTo>
                  <a:lnTo>
                    <a:pt x="103" y="274"/>
                  </a:lnTo>
                  <a:lnTo>
                    <a:pt x="85" y="267"/>
                  </a:lnTo>
                  <a:lnTo>
                    <a:pt x="71" y="258"/>
                  </a:lnTo>
                  <a:lnTo>
                    <a:pt x="54" y="247"/>
                  </a:lnTo>
                  <a:lnTo>
                    <a:pt x="44" y="236"/>
                  </a:lnTo>
                  <a:lnTo>
                    <a:pt x="31" y="222"/>
                  </a:lnTo>
                  <a:lnTo>
                    <a:pt x="22" y="209"/>
                  </a:lnTo>
                  <a:lnTo>
                    <a:pt x="13" y="195"/>
                  </a:lnTo>
                  <a:lnTo>
                    <a:pt x="8" y="184"/>
                  </a:lnTo>
                  <a:lnTo>
                    <a:pt x="0" y="157"/>
                  </a:lnTo>
                  <a:lnTo>
                    <a:pt x="0" y="135"/>
                  </a:lnTo>
                  <a:lnTo>
                    <a:pt x="4" y="112"/>
                  </a:lnTo>
                  <a:lnTo>
                    <a:pt x="15" y="92"/>
                  </a:lnTo>
                  <a:lnTo>
                    <a:pt x="24" y="70"/>
                  </a:lnTo>
                  <a:lnTo>
                    <a:pt x="38" y="54"/>
                  </a:lnTo>
                  <a:lnTo>
                    <a:pt x="54" y="38"/>
                  </a:lnTo>
                  <a:lnTo>
                    <a:pt x="72" y="25"/>
                  </a:lnTo>
                  <a:lnTo>
                    <a:pt x="90" y="22"/>
                  </a:lnTo>
                  <a:lnTo>
                    <a:pt x="108" y="13"/>
                  </a:lnTo>
                  <a:lnTo>
                    <a:pt x="117" y="7"/>
                  </a:lnTo>
                  <a:lnTo>
                    <a:pt x="126" y="4"/>
                  </a:lnTo>
                  <a:lnTo>
                    <a:pt x="137" y="2"/>
                  </a:lnTo>
                  <a:lnTo>
                    <a:pt x="148" y="6"/>
                  </a:lnTo>
                  <a:lnTo>
                    <a:pt x="166" y="0"/>
                  </a:lnTo>
                  <a:lnTo>
                    <a:pt x="184" y="4"/>
                  </a:lnTo>
                  <a:lnTo>
                    <a:pt x="200" y="7"/>
                  </a:lnTo>
                  <a:lnTo>
                    <a:pt x="220" y="11"/>
                  </a:lnTo>
                  <a:lnTo>
                    <a:pt x="234" y="16"/>
                  </a:lnTo>
                  <a:lnTo>
                    <a:pt x="251" y="25"/>
                  </a:lnTo>
                  <a:lnTo>
                    <a:pt x="265" y="34"/>
                  </a:lnTo>
                  <a:lnTo>
                    <a:pt x="279" y="49"/>
                  </a:lnTo>
                  <a:lnTo>
                    <a:pt x="290" y="61"/>
                  </a:lnTo>
                  <a:lnTo>
                    <a:pt x="301" y="78"/>
                  </a:lnTo>
                  <a:lnTo>
                    <a:pt x="310" y="94"/>
                  </a:lnTo>
                  <a:lnTo>
                    <a:pt x="321" y="112"/>
                  </a:lnTo>
                  <a:close/>
                </a:path>
              </a:pathLst>
            </a:custGeom>
            <a:solidFill>
              <a:srgbClr val="BFB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793" name="Freeform 1048"/>
            <p:cNvSpPr>
              <a:spLocks/>
            </p:cNvSpPr>
            <p:nvPr/>
          </p:nvSpPr>
          <p:spPr bwMode="auto">
            <a:xfrm>
              <a:off x="2469" y="2069"/>
              <a:ext cx="169" cy="133"/>
            </a:xfrm>
            <a:custGeom>
              <a:avLst/>
              <a:gdLst>
                <a:gd name="T0" fmla="*/ 255 w 338"/>
                <a:gd name="T1" fmla="*/ 2 h 266"/>
                <a:gd name="T2" fmla="*/ 255 w 338"/>
                <a:gd name="T3" fmla="*/ 14 h 266"/>
                <a:gd name="T4" fmla="*/ 266 w 338"/>
                <a:gd name="T5" fmla="*/ 20 h 266"/>
                <a:gd name="T6" fmla="*/ 279 w 338"/>
                <a:gd name="T7" fmla="*/ 22 h 266"/>
                <a:gd name="T8" fmla="*/ 290 w 338"/>
                <a:gd name="T9" fmla="*/ 27 h 266"/>
                <a:gd name="T10" fmla="*/ 295 w 338"/>
                <a:gd name="T11" fmla="*/ 22 h 266"/>
                <a:gd name="T12" fmla="*/ 302 w 338"/>
                <a:gd name="T13" fmla="*/ 32 h 266"/>
                <a:gd name="T14" fmla="*/ 311 w 338"/>
                <a:gd name="T15" fmla="*/ 47 h 266"/>
                <a:gd name="T16" fmla="*/ 320 w 338"/>
                <a:gd name="T17" fmla="*/ 61 h 266"/>
                <a:gd name="T18" fmla="*/ 329 w 338"/>
                <a:gd name="T19" fmla="*/ 77 h 266"/>
                <a:gd name="T20" fmla="*/ 335 w 338"/>
                <a:gd name="T21" fmla="*/ 94 h 266"/>
                <a:gd name="T22" fmla="*/ 338 w 338"/>
                <a:gd name="T23" fmla="*/ 110 h 266"/>
                <a:gd name="T24" fmla="*/ 336 w 338"/>
                <a:gd name="T25" fmla="*/ 128 h 266"/>
                <a:gd name="T26" fmla="*/ 331 w 338"/>
                <a:gd name="T27" fmla="*/ 148 h 266"/>
                <a:gd name="T28" fmla="*/ 318 w 338"/>
                <a:gd name="T29" fmla="*/ 167 h 266"/>
                <a:gd name="T30" fmla="*/ 304 w 338"/>
                <a:gd name="T31" fmla="*/ 189 h 266"/>
                <a:gd name="T32" fmla="*/ 286 w 338"/>
                <a:gd name="T33" fmla="*/ 205 h 266"/>
                <a:gd name="T34" fmla="*/ 268 w 338"/>
                <a:gd name="T35" fmla="*/ 223 h 266"/>
                <a:gd name="T36" fmla="*/ 246 w 338"/>
                <a:gd name="T37" fmla="*/ 236 h 266"/>
                <a:gd name="T38" fmla="*/ 225 w 338"/>
                <a:gd name="T39" fmla="*/ 248 h 266"/>
                <a:gd name="T40" fmla="*/ 203 w 338"/>
                <a:gd name="T41" fmla="*/ 257 h 266"/>
                <a:gd name="T42" fmla="*/ 183 w 338"/>
                <a:gd name="T43" fmla="*/ 265 h 266"/>
                <a:gd name="T44" fmla="*/ 155 w 338"/>
                <a:gd name="T45" fmla="*/ 266 h 266"/>
                <a:gd name="T46" fmla="*/ 129 w 338"/>
                <a:gd name="T47" fmla="*/ 265 h 266"/>
                <a:gd name="T48" fmla="*/ 106 w 338"/>
                <a:gd name="T49" fmla="*/ 259 h 266"/>
                <a:gd name="T50" fmla="*/ 86 w 338"/>
                <a:gd name="T51" fmla="*/ 250 h 266"/>
                <a:gd name="T52" fmla="*/ 65 w 338"/>
                <a:gd name="T53" fmla="*/ 238 h 266"/>
                <a:gd name="T54" fmla="*/ 47 w 338"/>
                <a:gd name="T55" fmla="*/ 225 h 266"/>
                <a:gd name="T56" fmla="*/ 29 w 338"/>
                <a:gd name="T57" fmla="*/ 209 h 266"/>
                <a:gd name="T58" fmla="*/ 12 w 338"/>
                <a:gd name="T59" fmla="*/ 194 h 266"/>
                <a:gd name="T60" fmla="*/ 5 w 338"/>
                <a:gd name="T61" fmla="*/ 175 h 266"/>
                <a:gd name="T62" fmla="*/ 2 w 338"/>
                <a:gd name="T63" fmla="*/ 157 h 266"/>
                <a:gd name="T64" fmla="*/ 0 w 338"/>
                <a:gd name="T65" fmla="*/ 137 h 266"/>
                <a:gd name="T66" fmla="*/ 3 w 338"/>
                <a:gd name="T67" fmla="*/ 117 h 266"/>
                <a:gd name="T68" fmla="*/ 7 w 338"/>
                <a:gd name="T69" fmla="*/ 97 h 266"/>
                <a:gd name="T70" fmla="*/ 14 w 338"/>
                <a:gd name="T71" fmla="*/ 79 h 266"/>
                <a:gd name="T72" fmla="*/ 21 w 338"/>
                <a:gd name="T73" fmla="*/ 61 h 266"/>
                <a:gd name="T74" fmla="*/ 32 w 338"/>
                <a:gd name="T75" fmla="*/ 47 h 266"/>
                <a:gd name="T76" fmla="*/ 54 w 338"/>
                <a:gd name="T77" fmla="*/ 29 h 266"/>
                <a:gd name="T78" fmla="*/ 81 w 338"/>
                <a:gd name="T79" fmla="*/ 18 h 266"/>
                <a:gd name="T80" fmla="*/ 106 w 338"/>
                <a:gd name="T81" fmla="*/ 9 h 266"/>
                <a:gd name="T82" fmla="*/ 135 w 338"/>
                <a:gd name="T83" fmla="*/ 5 h 266"/>
                <a:gd name="T84" fmla="*/ 164 w 338"/>
                <a:gd name="T85" fmla="*/ 2 h 266"/>
                <a:gd name="T86" fmla="*/ 194 w 338"/>
                <a:gd name="T87" fmla="*/ 0 h 266"/>
                <a:gd name="T88" fmla="*/ 223 w 338"/>
                <a:gd name="T89" fmla="*/ 0 h 266"/>
                <a:gd name="T90" fmla="*/ 255 w 338"/>
                <a:gd name="T91" fmla="*/ 2 h 26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38"/>
                <a:gd name="T139" fmla="*/ 0 h 266"/>
                <a:gd name="T140" fmla="*/ 338 w 338"/>
                <a:gd name="T141" fmla="*/ 266 h 26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38" h="266">
                  <a:moveTo>
                    <a:pt x="255" y="2"/>
                  </a:moveTo>
                  <a:lnTo>
                    <a:pt x="255" y="14"/>
                  </a:lnTo>
                  <a:lnTo>
                    <a:pt x="266" y="20"/>
                  </a:lnTo>
                  <a:lnTo>
                    <a:pt x="279" y="22"/>
                  </a:lnTo>
                  <a:lnTo>
                    <a:pt x="290" y="27"/>
                  </a:lnTo>
                  <a:lnTo>
                    <a:pt x="295" y="22"/>
                  </a:lnTo>
                  <a:lnTo>
                    <a:pt x="302" y="32"/>
                  </a:lnTo>
                  <a:lnTo>
                    <a:pt x="311" y="47"/>
                  </a:lnTo>
                  <a:lnTo>
                    <a:pt x="320" y="61"/>
                  </a:lnTo>
                  <a:lnTo>
                    <a:pt x="329" y="77"/>
                  </a:lnTo>
                  <a:lnTo>
                    <a:pt x="335" y="94"/>
                  </a:lnTo>
                  <a:lnTo>
                    <a:pt x="338" y="110"/>
                  </a:lnTo>
                  <a:lnTo>
                    <a:pt x="336" y="128"/>
                  </a:lnTo>
                  <a:lnTo>
                    <a:pt x="331" y="148"/>
                  </a:lnTo>
                  <a:lnTo>
                    <a:pt x="318" y="167"/>
                  </a:lnTo>
                  <a:lnTo>
                    <a:pt x="304" y="189"/>
                  </a:lnTo>
                  <a:lnTo>
                    <a:pt x="286" y="205"/>
                  </a:lnTo>
                  <a:lnTo>
                    <a:pt x="268" y="223"/>
                  </a:lnTo>
                  <a:lnTo>
                    <a:pt x="246" y="236"/>
                  </a:lnTo>
                  <a:lnTo>
                    <a:pt x="225" y="248"/>
                  </a:lnTo>
                  <a:lnTo>
                    <a:pt x="203" y="257"/>
                  </a:lnTo>
                  <a:lnTo>
                    <a:pt x="183" y="265"/>
                  </a:lnTo>
                  <a:lnTo>
                    <a:pt x="155" y="266"/>
                  </a:lnTo>
                  <a:lnTo>
                    <a:pt x="129" y="265"/>
                  </a:lnTo>
                  <a:lnTo>
                    <a:pt x="106" y="259"/>
                  </a:lnTo>
                  <a:lnTo>
                    <a:pt x="86" y="250"/>
                  </a:lnTo>
                  <a:lnTo>
                    <a:pt x="65" y="238"/>
                  </a:lnTo>
                  <a:lnTo>
                    <a:pt x="47" y="225"/>
                  </a:lnTo>
                  <a:lnTo>
                    <a:pt x="29" y="209"/>
                  </a:lnTo>
                  <a:lnTo>
                    <a:pt x="12" y="194"/>
                  </a:lnTo>
                  <a:lnTo>
                    <a:pt x="5" y="175"/>
                  </a:lnTo>
                  <a:lnTo>
                    <a:pt x="2" y="157"/>
                  </a:lnTo>
                  <a:lnTo>
                    <a:pt x="0" y="137"/>
                  </a:lnTo>
                  <a:lnTo>
                    <a:pt x="3" y="117"/>
                  </a:lnTo>
                  <a:lnTo>
                    <a:pt x="7" y="97"/>
                  </a:lnTo>
                  <a:lnTo>
                    <a:pt x="14" y="79"/>
                  </a:lnTo>
                  <a:lnTo>
                    <a:pt x="21" y="61"/>
                  </a:lnTo>
                  <a:lnTo>
                    <a:pt x="32" y="47"/>
                  </a:lnTo>
                  <a:lnTo>
                    <a:pt x="54" y="29"/>
                  </a:lnTo>
                  <a:lnTo>
                    <a:pt x="81" y="18"/>
                  </a:lnTo>
                  <a:lnTo>
                    <a:pt x="106" y="9"/>
                  </a:lnTo>
                  <a:lnTo>
                    <a:pt x="135" y="5"/>
                  </a:lnTo>
                  <a:lnTo>
                    <a:pt x="164" y="2"/>
                  </a:lnTo>
                  <a:lnTo>
                    <a:pt x="194" y="0"/>
                  </a:lnTo>
                  <a:lnTo>
                    <a:pt x="223" y="0"/>
                  </a:lnTo>
                  <a:lnTo>
                    <a:pt x="255" y="2"/>
                  </a:lnTo>
                  <a:close/>
                </a:path>
              </a:pathLst>
            </a:custGeom>
            <a:solidFill>
              <a:srgbClr val="BFB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794" name="Freeform 1049"/>
            <p:cNvSpPr>
              <a:spLocks/>
            </p:cNvSpPr>
            <p:nvPr/>
          </p:nvSpPr>
          <p:spPr bwMode="auto">
            <a:xfrm>
              <a:off x="2932" y="2084"/>
              <a:ext cx="19" cy="18"/>
            </a:xfrm>
            <a:custGeom>
              <a:avLst/>
              <a:gdLst>
                <a:gd name="T0" fmla="*/ 38 w 38"/>
                <a:gd name="T1" fmla="*/ 10 h 36"/>
                <a:gd name="T2" fmla="*/ 34 w 38"/>
                <a:gd name="T3" fmla="*/ 19 h 36"/>
                <a:gd name="T4" fmla="*/ 32 w 38"/>
                <a:gd name="T5" fmla="*/ 36 h 36"/>
                <a:gd name="T6" fmla="*/ 2 w 38"/>
                <a:gd name="T7" fmla="*/ 25 h 36"/>
                <a:gd name="T8" fmla="*/ 0 w 38"/>
                <a:gd name="T9" fmla="*/ 12 h 36"/>
                <a:gd name="T10" fmla="*/ 11 w 38"/>
                <a:gd name="T11" fmla="*/ 1 h 36"/>
                <a:gd name="T12" fmla="*/ 23 w 38"/>
                <a:gd name="T13" fmla="*/ 0 h 36"/>
                <a:gd name="T14" fmla="*/ 38 w 38"/>
                <a:gd name="T15" fmla="*/ 10 h 36"/>
                <a:gd name="T16" fmla="*/ 0 60000 65536"/>
                <a:gd name="T17" fmla="*/ 0 60000 65536"/>
                <a:gd name="T18" fmla="*/ 0 60000 65536"/>
                <a:gd name="T19" fmla="*/ 0 60000 65536"/>
                <a:gd name="T20" fmla="*/ 0 60000 65536"/>
                <a:gd name="T21" fmla="*/ 0 60000 65536"/>
                <a:gd name="T22" fmla="*/ 0 60000 65536"/>
                <a:gd name="T23" fmla="*/ 0 60000 65536"/>
                <a:gd name="T24" fmla="*/ 0 w 38"/>
                <a:gd name="T25" fmla="*/ 0 h 36"/>
                <a:gd name="T26" fmla="*/ 38 w 38"/>
                <a:gd name="T27" fmla="*/ 36 h 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8" h="36">
                  <a:moveTo>
                    <a:pt x="38" y="10"/>
                  </a:moveTo>
                  <a:lnTo>
                    <a:pt x="34" y="19"/>
                  </a:lnTo>
                  <a:lnTo>
                    <a:pt x="32" y="36"/>
                  </a:lnTo>
                  <a:lnTo>
                    <a:pt x="2" y="25"/>
                  </a:lnTo>
                  <a:lnTo>
                    <a:pt x="0" y="12"/>
                  </a:lnTo>
                  <a:lnTo>
                    <a:pt x="11" y="1"/>
                  </a:lnTo>
                  <a:lnTo>
                    <a:pt x="23" y="0"/>
                  </a:lnTo>
                  <a:lnTo>
                    <a:pt x="38"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795" name="Freeform 1050"/>
            <p:cNvSpPr>
              <a:spLocks/>
            </p:cNvSpPr>
            <p:nvPr/>
          </p:nvSpPr>
          <p:spPr bwMode="auto">
            <a:xfrm>
              <a:off x="2706" y="2095"/>
              <a:ext cx="50" cy="63"/>
            </a:xfrm>
            <a:custGeom>
              <a:avLst/>
              <a:gdLst>
                <a:gd name="T0" fmla="*/ 101 w 101"/>
                <a:gd name="T1" fmla="*/ 15 h 126"/>
                <a:gd name="T2" fmla="*/ 89 w 101"/>
                <a:gd name="T3" fmla="*/ 29 h 126"/>
                <a:gd name="T4" fmla="*/ 78 w 101"/>
                <a:gd name="T5" fmla="*/ 47 h 126"/>
                <a:gd name="T6" fmla="*/ 72 w 101"/>
                <a:gd name="T7" fmla="*/ 56 h 126"/>
                <a:gd name="T8" fmla="*/ 71 w 101"/>
                <a:gd name="T9" fmla="*/ 67 h 126"/>
                <a:gd name="T10" fmla="*/ 71 w 101"/>
                <a:gd name="T11" fmla="*/ 78 h 126"/>
                <a:gd name="T12" fmla="*/ 76 w 101"/>
                <a:gd name="T13" fmla="*/ 90 h 126"/>
                <a:gd name="T14" fmla="*/ 92 w 101"/>
                <a:gd name="T15" fmla="*/ 115 h 126"/>
                <a:gd name="T16" fmla="*/ 89 w 101"/>
                <a:gd name="T17" fmla="*/ 124 h 126"/>
                <a:gd name="T18" fmla="*/ 80 w 101"/>
                <a:gd name="T19" fmla="*/ 124 h 126"/>
                <a:gd name="T20" fmla="*/ 71 w 101"/>
                <a:gd name="T21" fmla="*/ 123 h 126"/>
                <a:gd name="T22" fmla="*/ 65 w 101"/>
                <a:gd name="T23" fmla="*/ 126 h 126"/>
                <a:gd name="T24" fmla="*/ 51 w 101"/>
                <a:gd name="T25" fmla="*/ 124 h 126"/>
                <a:gd name="T26" fmla="*/ 40 w 101"/>
                <a:gd name="T27" fmla="*/ 123 h 126"/>
                <a:gd name="T28" fmla="*/ 29 w 101"/>
                <a:gd name="T29" fmla="*/ 119 h 126"/>
                <a:gd name="T30" fmla="*/ 22 w 101"/>
                <a:gd name="T31" fmla="*/ 115 h 126"/>
                <a:gd name="T32" fmla="*/ 8 w 101"/>
                <a:gd name="T33" fmla="*/ 103 h 126"/>
                <a:gd name="T34" fmla="*/ 0 w 101"/>
                <a:gd name="T35" fmla="*/ 87 h 126"/>
                <a:gd name="T36" fmla="*/ 4 w 101"/>
                <a:gd name="T37" fmla="*/ 78 h 126"/>
                <a:gd name="T38" fmla="*/ 9 w 101"/>
                <a:gd name="T39" fmla="*/ 69 h 126"/>
                <a:gd name="T40" fmla="*/ 13 w 101"/>
                <a:gd name="T41" fmla="*/ 61 h 126"/>
                <a:gd name="T42" fmla="*/ 20 w 101"/>
                <a:gd name="T43" fmla="*/ 60 h 126"/>
                <a:gd name="T44" fmla="*/ 27 w 101"/>
                <a:gd name="T45" fmla="*/ 70 h 126"/>
                <a:gd name="T46" fmla="*/ 29 w 101"/>
                <a:gd name="T47" fmla="*/ 87 h 126"/>
                <a:gd name="T48" fmla="*/ 29 w 101"/>
                <a:gd name="T49" fmla="*/ 92 h 126"/>
                <a:gd name="T50" fmla="*/ 33 w 101"/>
                <a:gd name="T51" fmla="*/ 99 h 126"/>
                <a:gd name="T52" fmla="*/ 38 w 101"/>
                <a:gd name="T53" fmla="*/ 103 h 126"/>
                <a:gd name="T54" fmla="*/ 51 w 101"/>
                <a:gd name="T55" fmla="*/ 106 h 126"/>
                <a:gd name="T56" fmla="*/ 49 w 101"/>
                <a:gd name="T57" fmla="*/ 96 h 126"/>
                <a:gd name="T58" fmla="*/ 49 w 101"/>
                <a:gd name="T59" fmla="*/ 85 h 126"/>
                <a:gd name="T60" fmla="*/ 47 w 101"/>
                <a:gd name="T61" fmla="*/ 74 h 126"/>
                <a:gd name="T62" fmla="*/ 47 w 101"/>
                <a:gd name="T63" fmla="*/ 63 h 126"/>
                <a:gd name="T64" fmla="*/ 44 w 101"/>
                <a:gd name="T65" fmla="*/ 52 h 126"/>
                <a:gd name="T66" fmla="*/ 44 w 101"/>
                <a:gd name="T67" fmla="*/ 42 h 126"/>
                <a:gd name="T68" fmla="*/ 45 w 101"/>
                <a:gd name="T69" fmla="*/ 31 h 126"/>
                <a:gd name="T70" fmla="*/ 51 w 101"/>
                <a:gd name="T71" fmla="*/ 25 h 126"/>
                <a:gd name="T72" fmla="*/ 60 w 101"/>
                <a:gd name="T73" fmla="*/ 15 h 126"/>
                <a:gd name="T74" fmla="*/ 72 w 101"/>
                <a:gd name="T75" fmla="*/ 6 h 126"/>
                <a:gd name="T76" fmla="*/ 78 w 101"/>
                <a:gd name="T77" fmla="*/ 0 h 126"/>
                <a:gd name="T78" fmla="*/ 85 w 101"/>
                <a:gd name="T79" fmla="*/ 2 h 126"/>
                <a:gd name="T80" fmla="*/ 92 w 101"/>
                <a:gd name="T81" fmla="*/ 4 h 126"/>
                <a:gd name="T82" fmla="*/ 101 w 101"/>
                <a:gd name="T83" fmla="*/ 15 h 12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1"/>
                <a:gd name="T127" fmla="*/ 0 h 126"/>
                <a:gd name="T128" fmla="*/ 101 w 101"/>
                <a:gd name="T129" fmla="*/ 126 h 12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1" h="126">
                  <a:moveTo>
                    <a:pt x="101" y="15"/>
                  </a:moveTo>
                  <a:lnTo>
                    <a:pt x="89" y="29"/>
                  </a:lnTo>
                  <a:lnTo>
                    <a:pt x="78" y="47"/>
                  </a:lnTo>
                  <a:lnTo>
                    <a:pt x="72" y="56"/>
                  </a:lnTo>
                  <a:lnTo>
                    <a:pt x="71" y="67"/>
                  </a:lnTo>
                  <a:lnTo>
                    <a:pt x="71" y="78"/>
                  </a:lnTo>
                  <a:lnTo>
                    <a:pt x="76" y="90"/>
                  </a:lnTo>
                  <a:lnTo>
                    <a:pt x="92" y="115"/>
                  </a:lnTo>
                  <a:lnTo>
                    <a:pt x="89" y="124"/>
                  </a:lnTo>
                  <a:lnTo>
                    <a:pt x="80" y="124"/>
                  </a:lnTo>
                  <a:lnTo>
                    <a:pt x="71" y="123"/>
                  </a:lnTo>
                  <a:lnTo>
                    <a:pt x="65" y="126"/>
                  </a:lnTo>
                  <a:lnTo>
                    <a:pt x="51" y="124"/>
                  </a:lnTo>
                  <a:lnTo>
                    <a:pt x="40" y="123"/>
                  </a:lnTo>
                  <a:lnTo>
                    <a:pt x="29" y="119"/>
                  </a:lnTo>
                  <a:lnTo>
                    <a:pt x="22" y="115"/>
                  </a:lnTo>
                  <a:lnTo>
                    <a:pt x="8" y="103"/>
                  </a:lnTo>
                  <a:lnTo>
                    <a:pt x="0" y="87"/>
                  </a:lnTo>
                  <a:lnTo>
                    <a:pt x="4" y="78"/>
                  </a:lnTo>
                  <a:lnTo>
                    <a:pt x="9" y="69"/>
                  </a:lnTo>
                  <a:lnTo>
                    <a:pt x="13" y="61"/>
                  </a:lnTo>
                  <a:lnTo>
                    <a:pt x="20" y="60"/>
                  </a:lnTo>
                  <a:lnTo>
                    <a:pt x="27" y="70"/>
                  </a:lnTo>
                  <a:lnTo>
                    <a:pt x="29" y="87"/>
                  </a:lnTo>
                  <a:lnTo>
                    <a:pt x="29" y="92"/>
                  </a:lnTo>
                  <a:lnTo>
                    <a:pt x="33" y="99"/>
                  </a:lnTo>
                  <a:lnTo>
                    <a:pt x="38" y="103"/>
                  </a:lnTo>
                  <a:lnTo>
                    <a:pt x="51" y="106"/>
                  </a:lnTo>
                  <a:lnTo>
                    <a:pt x="49" y="96"/>
                  </a:lnTo>
                  <a:lnTo>
                    <a:pt x="49" y="85"/>
                  </a:lnTo>
                  <a:lnTo>
                    <a:pt x="47" y="74"/>
                  </a:lnTo>
                  <a:lnTo>
                    <a:pt x="47" y="63"/>
                  </a:lnTo>
                  <a:lnTo>
                    <a:pt x="44" y="52"/>
                  </a:lnTo>
                  <a:lnTo>
                    <a:pt x="44" y="42"/>
                  </a:lnTo>
                  <a:lnTo>
                    <a:pt x="45" y="31"/>
                  </a:lnTo>
                  <a:lnTo>
                    <a:pt x="51" y="25"/>
                  </a:lnTo>
                  <a:lnTo>
                    <a:pt x="60" y="15"/>
                  </a:lnTo>
                  <a:lnTo>
                    <a:pt x="72" y="6"/>
                  </a:lnTo>
                  <a:lnTo>
                    <a:pt x="78" y="0"/>
                  </a:lnTo>
                  <a:lnTo>
                    <a:pt x="85" y="2"/>
                  </a:lnTo>
                  <a:lnTo>
                    <a:pt x="92" y="4"/>
                  </a:lnTo>
                  <a:lnTo>
                    <a:pt x="101" y="15"/>
                  </a:lnTo>
                  <a:close/>
                </a:path>
              </a:pathLst>
            </a:custGeom>
            <a:solidFill>
              <a:srgbClr val="DEDE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796" name="Freeform 1051"/>
            <p:cNvSpPr>
              <a:spLocks/>
            </p:cNvSpPr>
            <p:nvPr/>
          </p:nvSpPr>
          <p:spPr bwMode="auto">
            <a:xfrm>
              <a:off x="2518" y="2100"/>
              <a:ext cx="30" cy="66"/>
            </a:xfrm>
            <a:custGeom>
              <a:avLst/>
              <a:gdLst>
                <a:gd name="T0" fmla="*/ 59 w 59"/>
                <a:gd name="T1" fmla="*/ 6 h 133"/>
                <a:gd name="T2" fmla="*/ 47 w 59"/>
                <a:gd name="T3" fmla="*/ 15 h 133"/>
                <a:gd name="T4" fmla="*/ 38 w 59"/>
                <a:gd name="T5" fmla="*/ 27 h 133"/>
                <a:gd name="T6" fmla="*/ 30 w 59"/>
                <a:gd name="T7" fmla="*/ 40 h 133"/>
                <a:gd name="T8" fmla="*/ 27 w 59"/>
                <a:gd name="T9" fmla="*/ 54 h 133"/>
                <a:gd name="T10" fmla="*/ 23 w 59"/>
                <a:gd name="T11" fmla="*/ 67 h 133"/>
                <a:gd name="T12" fmla="*/ 23 w 59"/>
                <a:gd name="T13" fmla="*/ 81 h 133"/>
                <a:gd name="T14" fmla="*/ 23 w 59"/>
                <a:gd name="T15" fmla="*/ 94 h 133"/>
                <a:gd name="T16" fmla="*/ 29 w 59"/>
                <a:gd name="T17" fmla="*/ 106 h 133"/>
                <a:gd name="T18" fmla="*/ 38 w 59"/>
                <a:gd name="T19" fmla="*/ 119 h 133"/>
                <a:gd name="T20" fmla="*/ 45 w 59"/>
                <a:gd name="T21" fmla="*/ 128 h 133"/>
                <a:gd name="T22" fmla="*/ 36 w 59"/>
                <a:gd name="T23" fmla="*/ 133 h 133"/>
                <a:gd name="T24" fmla="*/ 29 w 59"/>
                <a:gd name="T25" fmla="*/ 133 h 133"/>
                <a:gd name="T26" fmla="*/ 20 w 59"/>
                <a:gd name="T27" fmla="*/ 121 h 133"/>
                <a:gd name="T28" fmla="*/ 14 w 59"/>
                <a:gd name="T29" fmla="*/ 110 h 133"/>
                <a:gd name="T30" fmla="*/ 7 w 59"/>
                <a:gd name="T31" fmla="*/ 97 h 133"/>
                <a:gd name="T32" fmla="*/ 5 w 59"/>
                <a:gd name="T33" fmla="*/ 85 h 133"/>
                <a:gd name="T34" fmla="*/ 0 w 59"/>
                <a:gd name="T35" fmla="*/ 70 h 133"/>
                <a:gd name="T36" fmla="*/ 0 w 59"/>
                <a:gd name="T37" fmla="*/ 58 h 133"/>
                <a:gd name="T38" fmla="*/ 0 w 59"/>
                <a:gd name="T39" fmla="*/ 43 h 133"/>
                <a:gd name="T40" fmla="*/ 3 w 59"/>
                <a:gd name="T41" fmla="*/ 31 h 133"/>
                <a:gd name="T42" fmla="*/ 14 w 59"/>
                <a:gd name="T43" fmla="*/ 18 h 133"/>
                <a:gd name="T44" fmla="*/ 29 w 59"/>
                <a:gd name="T45" fmla="*/ 7 h 133"/>
                <a:gd name="T46" fmla="*/ 43 w 59"/>
                <a:gd name="T47" fmla="*/ 0 h 133"/>
                <a:gd name="T48" fmla="*/ 59 w 59"/>
                <a:gd name="T49" fmla="*/ 6 h 13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9"/>
                <a:gd name="T76" fmla="*/ 0 h 133"/>
                <a:gd name="T77" fmla="*/ 59 w 59"/>
                <a:gd name="T78" fmla="*/ 133 h 13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9" h="133">
                  <a:moveTo>
                    <a:pt x="59" y="6"/>
                  </a:moveTo>
                  <a:lnTo>
                    <a:pt x="47" y="15"/>
                  </a:lnTo>
                  <a:lnTo>
                    <a:pt x="38" y="27"/>
                  </a:lnTo>
                  <a:lnTo>
                    <a:pt x="30" y="40"/>
                  </a:lnTo>
                  <a:lnTo>
                    <a:pt x="27" y="54"/>
                  </a:lnTo>
                  <a:lnTo>
                    <a:pt x="23" y="67"/>
                  </a:lnTo>
                  <a:lnTo>
                    <a:pt x="23" y="81"/>
                  </a:lnTo>
                  <a:lnTo>
                    <a:pt x="23" y="94"/>
                  </a:lnTo>
                  <a:lnTo>
                    <a:pt x="29" y="106"/>
                  </a:lnTo>
                  <a:lnTo>
                    <a:pt x="38" y="119"/>
                  </a:lnTo>
                  <a:lnTo>
                    <a:pt x="45" y="128"/>
                  </a:lnTo>
                  <a:lnTo>
                    <a:pt x="36" y="133"/>
                  </a:lnTo>
                  <a:lnTo>
                    <a:pt x="29" y="133"/>
                  </a:lnTo>
                  <a:lnTo>
                    <a:pt x="20" y="121"/>
                  </a:lnTo>
                  <a:lnTo>
                    <a:pt x="14" y="110"/>
                  </a:lnTo>
                  <a:lnTo>
                    <a:pt x="7" y="97"/>
                  </a:lnTo>
                  <a:lnTo>
                    <a:pt x="5" y="85"/>
                  </a:lnTo>
                  <a:lnTo>
                    <a:pt x="0" y="70"/>
                  </a:lnTo>
                  <a:lnTo>
                    <a:pt x="0" y="58"/>
                  </a:lnTo>
                  <a:lnTo>
                    <a:pt x="0" y="43"/>
                  </a:lnTo>
                  <a:lnTo>
                    <a:pt x="3" y="31"/>
                  </a:lnTo>
                  <a:lnTo>
                    <a:pt x="14" y="18"/>
                  </a:lnTo>
                  <a:lnTo>
                    <a:pt x="29" y="7"/>
                  </a:lnTo>
                  <a:lnTo>
                    <a:pt x="43" y="0"/>
                  </a:lnTo>
                  <a:lnTo>
                    <a:pt x="59" y="6"/>
                  </a:lnTo>
                  <a:close/>
                </a:path>
              </a:pathLst>
            </a:custGeom>
            <a:solidFill>
              <a:srgbClr val="DEDE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797" name="Freeform 1052"/>
            <p:cNvSpPr>
              <a:spLocks/>
            </p:cNvSpPr>
            <p:nvPr/>
          </p:nvSpPr>
          <p:spPr bwMode="auto">
            <a:xfrm>
              <a:off x="2569" y="2100"/>
              <a:ext cx="18" cy="43"/>
            </a:xfrm>
            <a:custGeom>
              <a:avLst/>
              <a:gdLst>
                <a:gd name="T0" fmla="*/ 34 w 36"/>
                <a:gd name="T1" fmla="*/ 25 h 87"/>
                <a:gd name="T2" fmla="*/ 36 w 36"/>
                <a:gd name="T3" fmla="*/ 42 h 87"/>
                <a:gd name="T4" fmla="*/ 34 w 36"/>
                <a:gd name="T5" fmla="*/ 60 h 87"/>
                <a:gd name="T6" fmla="*/ 27 w 36"/>
                <a:gd name="T7" fmla="*/ 76 h 87"/>
                <a:gd name="T8" fmla="*/ 14 w 36"/>
                <a:gd name="T9" fmla="*/ 87 h 87"/>
                <a:gd name="T10" fmla="*/ 10 w 36"/>
                <a:gd name="T11" fmla="*/ 76 h 87"/>
                <a:gd name="T12" fmla="*/ 9 w 36"/>
                <a:gd name="T13" fmla="*/ 65 h 87"/>
                <a:gd name="T14" fmla="*/ 9 w 36"/>
                <a:gd name="T15" fmla="*/ 54 h 87"/>
                <a:gd name="T16" fmla="*/ 10 w 36"/>
                <a:gd name="T17" fmla="*/ 43 h 87"/>
                <a:gd name="T18" fmla="*/ 9 w 36"/>
                <a:gd name="T19" fmla="*/ 33 h 87"/>
                <a:gd name="T20" fmla="*/ 7 w 36"/>
                <a:gd name="T21" fmla="*/ 22 h 87"/>
                <a:gd name="T22" fmla="*/ 3 w 36"/>
                <a:gd name="T23" fmla="*/ 11 h 87"/>
                <a:gd name="T24" fmla="*/ 0 w 36"/>
                <a:gd name="T25" fmla="*/ 6 h 87"/>
                <a:gd name="T26" fmla="*/ 12 w 36"/>
                <a:gd name="T27" fmla="*/ 0 h 87"/>
                <a:gd name="T28" fmla="*/ 23 w 36"/>
                <a:gd name="T29" fmla="*/ 6 h 87"/>
                <a:gd name="T30" fmla="*/ 30 w 36"/>
                <a:gd name="T31" fmla="*/ 13 h 87"/>
                <a:gd name="T32" fmla="*/ 34 w 36"/>
                <a:gd name="T33" fmla="*/ 25 h 8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87"/>
                <a:gd name="T53" fmla="*/ 36 w 36"/>
                <a:gd name="T54" fmla="*/ 87 h 8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87">
                  <a:moveTo>
                    <a:pt x="34" y="25"/>
                  </a:moveTo>
                  <a:lnTo>
                    <a:pt x="36" y="42"/>
                  </a:lnTo>
                  <a:lnTo>
                    <a:pt x="34" y="60"/>
                  </a:lnTo>
                  <a:lnTo>
                    <a:pt x="27" y="76"/>
                  </a:lnTo>
                  <a:lnTo>
                    <a:pt x="14" y="87"/>
                  </a:lnTo>
                  <a:lnTo>
                    <a:pt x="10" y="76"/>
                  </a:lnTo>
                  <a:lnTo>
                    <a:pt x="9" y="65"/>
                  </a:lnTo>
                  <a:lnTo>
                    <a:pt x="9" y="54"/>
                  </a:lnTo>
                  <a:lnTo>
                    <a:pt x="10" y="43"/>
                  </a:lnTo>
                  <a:lnTo>
                    <a:pt x="9" y="33"/>
                  </a:lnTo>
                  <a:lnTo>
                    <a:pt x="7" y="22"/>
                  </a:lnTo>
                  <a:lnTo>
                    <a:pt x="3" y="11"/>
                  </a:lnTo>
                  <a:lnTo>
                    <a:pt x="0" y="6"/>
                  </a:lnTo>
                  <a:lnTo>
                    <a:pt x="12" y="0"/>
                  </a:lnTo>
                  <a:lnTo>
                    <a:pt x="23" y="6"/>
                  </a:lnTo>
                  <a:lnTo>
                    <a:pt x="30" y="13"/>
                  </a:lnTo>
                  <a:lnTo>
                    <a:pt x="34" y="25"/>
                  </a:lnTo>
                  <a:close/>
                </a:path>
              </a:pathLst>
            </a:custGeom>
            <a:solidFill>
              <a:srgbClr val="DEDE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798" name="Freeform 1053"/>
            <p:cNvSpPr>
              <a:spLocks/>
            </p:cNvSpPr>
            <p:nvPr/>
          </p:nvSpPr>
          <p:spPr bwMode="auto">
            <a:xfrm>
              <a:off x="2789" y="2102"/>
              <a:ext cx="17" cy="44"/>
            </a:xfrm>
            <a:custGeom>
              <a:avLst/>
              <a:gdLst>
                <a:gd name="T0" fmla="*/ 30 w 32"/>
                <a:gd name="T1" fmla="*/ 0 h 86"/>
                <a:gd name="T2" fmla="*/ 32 w 32"/>
                <a:gd name="T3" fmla="*/ 14 h 86"/>
                <a:gd name="T4" fmla="*/ 32 w 32"/>
                <a:gd name="T5" fmla="*/ 34 h 86"/>
                <a:gd name="T6" fmla="*/ 30 w 32"/>
                <a:gd name="T7" fmla="*/ 43 h 86"/>
                <a:gd name="T8" fmla="*/ 30 w 32"/>
                <a:gd name="T9" fmla="*/ 52 h 86"/>
                <a:gd name="T10" fmla="*/ 27 w 32"/>
                <a:gd name="T11" fmla="*/ 61 h 86"/>
                <a:gd name="T12" fmla="*/ 25 w 32"/>
                <a:gd name="T13" fmla="*/ 72 h 86"/>
                <a:gd name="T14" fmla="*/ 14 w 32"/>
                <a:gd name="T15" fmla="*/ 72 h 86"/>
                <a:gd name="T16" fmla="*/ 9 w 32"/>
                <a:gd name="T17" fmla="*/ 79 h 86"/>
                <a:gd name="T18" fmla="*/ 5 w 32"/>
                <a:gd name="T19" fmla="*/ 84 h 86"/>
                <a:gd name="T20" fmla="*/ 0 w 32"/>
                <a:gd name="T21" fmla="*/ 86 h 86"/>
                <a:gd name="T22" fmla="*/ 0 w 32"/>
                <a:gd name="T23" fmla="*/ 75 h 86"/>
                <a:gd name="T24" fmla="*/ 0 w 32"/>
                <a:gd name="T25" fmla="*/ 64 h 86"/>
                <a:gd name="T26" fmla="*/ 2 w 32"/>
                <a:gd name="T27" fmla="*/ 54 h 86"/>
                <a:gd name="T28" fmla="*/ 3 w 32"/>
                <a:gd name="T29" fmla="*/ 45 h 86"/>
                <a:gd name="T30" fmla="*/ 5 w 32"/>
                <a:gd name="T31" fmla="*/ 32 h 86"/>
                <a:gd name="T32" fmla="*/ 9 w 32"/>
                <a:gd name="T33" fmla="*/ 21 h 86"/>
                <a:gd name="T34" fmla="*/ 11 w 32"/>
                <a:gd name="T35" fmla="*/ 10 h 86"/>
                <a:gd name="T36" fmla="*/ 14 w 32"/>
                <a:gd name="T37" fmla="*/ 0 h 86"/>
                <a:gd name="T38" fmla="*/ 30 w 32"/>
                <a:gd name="T39" fmla="*/ 0 h 8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2"/>
                <a:gd name="T61" fmla="*/ 0 h 86"/>
                <a:gd name="T62" fmla="*/ 32 w 32"/>
                <a:gd name="T63" fmla="*/ 86 h 8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2" h="86">
                  <a:moveTo>
                    <a:pt x="30" y="0"/>
                  </a:moveTo>
                  <a:lnTo>
                    <a:pt x="32" y="14"/>
                  </a:lnTo>
                  <a:lnTo>
                    <a:pt x="32" y="34"/>
                  </a:lnTo>
                  <a:lnTo>
                    <a:pt x="30" y="43"/>
                  </a:lnTo>
                  <a:lnTo>
                    <a:pt x="30" y="52"/>
                  </a:lnTo>
                  <a:lnTo>
                    <a:pt x="27" y="61"/>
                  </a:lnTo>
                  <a:lnTo>
                    <a:pt x="25" y="72"/>
                  </a:lnTo>
                  <a:lnTo>
                    <a:pt x="14" y="72"/>
                  </a:lnTo>
                  <a:lnTo>
                    <a:pt x="9" y="79"/>
                  </a:lnTo>
                  <a:lnTo>
                    <a:pt x="5" y="84"/>
                  </a:lnTo>
                  <a:lnTo>
                    <a:pt x="0" y="86"/>
                  </a:lnTo>
                  <a:lnTo>
                    <a:pt x="0" y="75"/>
                  </a:lnTo>
                  <a:lnTo>
                    <a:pt x="0" y="64"/>
                  </a:lnTo>
                  <a:lnTo>
                    <a:pt x="2" y="54"/>
                  </a:lnTo>
                  <a:lnTo>
                    <a:pt x="3" y="45"/>
                  </a:lnTo>
                  <a:lnTo>
                    <a:pt x="5" y="32"/>
                  </a:lnTo>
                  <a:lnTo>
                    <a:pt x="9" y="21"/>
                  </a:lnTo>
                  <a:lnTo>
                    <a:pt x="11" y="10"/>
                  </a:lnTo>
                  <a:lnTo>
                    <a:pt x="14" y="0"/>
                  </a:lnTo>
                  <a:lnTo>
                    <a:pt x="30" y="0"/>
                  </a:lnTo>
                  <a:close/>
                </a:path>
              </a:pathLst>
            </a:custGeom>
            <a:solidFill>
              <a:srgbClr val="DEDE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799" name="Freeform 1054"/>
            <p:cNvSpPr>
              <a:spLocks/>
            </p:cNvSpPr>
            <p:nvPr/>
          </p:nvSpPr>
          <p:spPr bwMode="auto">
            <a:xfrm>
              <a:off x="2491" y="2108"/>
              <a:ext cx="29" cy="63"/>
            </a:xfrm>
            <a:custGeom>
              <a:avLst/>
              <a:gdLst>
                <a:gd name="T0" fmla="*/ 25 w 59"/>
                <a:gd name="T1" fmla="*/ 90 h 126"/>
                <a:gd name="T2" fmla="*/ 59 w 59"/>
                <a:gd name="T3" fmla="*/ 121 h 126"/>
                <a:gd name="T4" fmla="*/ 43 w 59"/>
                <a:gd name="T5" fmla="*/ 126 h 126"/>
                <a:gd name="T6" fmla="*/ 31 w 59"/>
                <a:gd name="T7" fmla="*/ 119 h 126"/>
                <a:gd name="T8" fmla="*/ 18 w 59"/>
                <a:gd name="T9" fmla="*/ 103 h 126"/>
                <a:gd name="T10" fmla="*/ 9 w 59"/>
                <a:gd name="T11" fmla="*/ 90 h 126"/>
                <a:gd name="T12" fmla="*/ 4 w 59"/>
                <a:gd name="T13" fmla="*/ 78 h 126"/>
                <a:gd name="T14" fmla="*/ 2 w 59"/>
                <a:gd name="T15" fmla="*/ 67 h 126"/>
                <a:gd name="T16" fmla="*/ 0 w 59"/>
                <a:gd name="T17" fmla="*/ 56 h 126"/>
                <a:gd name="T18" fmla="*/ 4 w 59"/>
                <a:gd name="T19" fmla="*/ 45 h 126"/>
                <a:gd name="T20" fmla="*/ 7 w 59"/>
                <a:gd name="T21" fmla="*/ 35 h 126"/>
                <a:gd name="T22" fmla="*/ 14 w 59"/>
                <a:gd name="T23" fmla="*/ 24 h 126"/>
                <a:gd name="T24" fmla="*/ 22 w 59"/>
                <a:gd name="T25" fmla="*/ 15 h 126"/>
                <a:gd name="T26" fmla="*/ 34 w 59"/>
                <a:gd name="T27" fmla="*/ 6 h 126"/>
                <a:gd name="T28" fmla="*/ 38 w 59"/>
                <a:gd name="T29" fmla="*/ 4 h 126"/>
                <a:gd name="T30" fmla="*/ 41 w 59"/>
                <a:gd name="T31" fmla="*/ 2 h 126"/>
                <a:gd name="T32" fmla="*/ 45 w 59"/>
                <a:gd name="T33" fmla="*/ 0 h 126"/>
                <a:gd name="T34" fmla="*/ 50 w 59"/>
                <a:gd name="T35" fmla="*/ 6 h 126"/>
                <a:gd name="T36" fmla="*/ 45 w 59"/>
                <a:gd name="T37" fmla="*/ 15 h 126"/>
                <a:gd name="T38" fmla="*/ 40 w 59"/>
                <a:gd name="T39" fmla="*/ 26 h 126"/>
                <a:gd name="T40" fmla="*/ 32 w 59"/>
                <a:gd name="T41" fmla="*/ 36 h 126"/>
                <a:gd name="T42" fmla="*/ 27 w 59"/>
                <a:gd name="T43" fmla="*/ 47 h 126"/>
                <a:gd name="T44" fmla="*/ 20 w 59"/>
                <a:gd name="T45" fmla="*/ 58 h 126"/>
                <a:gd name="T46" fmla="*/ 18 w 59"/>
                <a:gd name="T47" fmla="*/ 69 h 126"/>
                <a:gd name="T48" fmla="*/ 18 w 59"/>
                <a:gd name="T49" fmla="*/ 80 h 126"/>
                <a:gd name="T50" fmla="*/ 25 w 59"/>
                <a:gd name="T51" fmla="*/ 90 h 12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9"/>
                <a:gd name="T79" fmla="*/ 0 h 126"/>
                <a:gd name="T80" fmla="*/ 59 w 59"/>
                <a:gd name="T81" fmla="*/ 126 h 12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9" h="126">
                  <a:moveTo>
                    <a:pt x="25" y="90"/>
                  </a:moveTo>
                  <a:lnTo>
                    <a:pt x="59" y="121"/>
                  </a:lnTo>
                  <a:lnTo>
                    <a:pt x="43" y="126"/>
                  </a:lnTo>
                  <a:lnTo>
                    <a:pt x="31" y="119"/>
                  </a:lnTo>
                  <a:lnTo>
                    <a:pt x="18" y="103"/>
                  </a:lnTo>
                  <a:lnTo>
                    <a:pt x="9" y="90"/>
                  </a:lnTo>
                  <a:lnTo>
                    <a:pt x="4" y="78"/>
                  </a:lnTo>
                  <a:lnTo>
                    <a:pt x="2" y="67"/>
                  </a:lnTo>
                  <a:lnTo>
                    <a:pt x="0" y="56"/>
                  </a:lnTo>
                  <a:lnTo>
                    <a:pt x="4" y="45"/>
                  </a:lnTo>
                  <a:lnTo>
                    <a:pt x="7" y="35"/>
                  </a:lnTo>
                  <a:lnTo>
                    <a:pt x="14" y="24"/>
                  </a:lnTo>
                  <a:lnTo>
                    <a:pt x="22" y="15"/>
                  </a:lnTo>
                  <a:lnTo>
                    <a:pt x="34" y="6"/>
                  </a:lnTo>
                  <a:lnTo>
                    <a:pt x="38" y="4"/>
                  </a:lnTo>
                  <a:lnTo>
                    <a:pt x="41" y="2"/>
                  </a:lnTo>
                  <a:lnTo>
                    <a:pt x="45" y="0"/>
                  </a:lnTo>
                  <a:lnTo>
                    <a:pt x="50" y="6"/>
                  </a:lnTo>
                  <a:lnTo>
                    <a:pt x="45" y="15"/>
                  </a:lnTo>
                  <a:lnTo>
                    <a:pt x="40" y="26"/>
                  </a:lnTo>
                  <a:lnTo>
                    <a:pt x="32" y="36"/>
                  </a:lnTo>
                  <a:lnTo>
                    <a:pt x="27" y="47"/>
                  </a:lnTo>
                  <a:lnTo>
                    <a:pt x="20" y="58"/>
                  </a:lnTo>
                  <a:lnTo>
                    <a:pt x="18" y="69"/>
                  </a:lnTo>
                  <a:lnTo>
                    <a:pt x="18" y="80"/>
                  </a:lnTo>
                  <a:lnTo>
                    <a:pt x="25" y="90"/>
                  </a:lnTo>
                  <a:close/>
                </a:path>
              </a:pathLst>
            </a:custGeom>
            <a:solidFill>
              <a:srgbClr val="DEDE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800" name="Freeform 1055"/>
            <p:cNvSpPr>
              <a:spLocks/>
            </p:cNvSpPr>
            <p:nvPr/>
          </p:nvSpPr>
          <p:spPr bwMode="auto">
            <a:xfrm>
              <a:off x="2751" y="2110"/>
              <a:ext cx="30" cy="30"/>
            </a:xfrm>
            <a:custGeom>
              <a:avLst/>
              <a:gdLst>
                <a:gd name="T0" fmla="*/ 58 w 62"/>
                <a:gd name="T1" fmla="*/ 41 h 61"/>
                <a:gd name="T2" fmla="*/ 49 w 62"/>
                <a:gd name="T3" fmla="*/ 50 h 61"/>
                <a:gd name="T4" fmla="*/ 40 w 62"/>
                <a:gd name="T5" fmla="*/ 56 h 61"/>
                <a:gd name="T6" fmla="*/ 29 w 62"/>
                <a:gd name="T7" fmla="*/ 58 h 61"/>
                <a:gd name="T8" fmla="*/ 22 w 62"/>
                <a:gd name="T9" fmla="*/ 61 h 61"/>
                <a:gd name="T10" fmla="*/ 15 w 62"/>
                <a:gd name="T11" fmla="*/ 61 h 61"/>
                <a:gd name="T12" fmla="*/ 11 w 62"/>
                <a:gd name="T13" fmla="*/ 58 h 61"/>
                <a:gd name="T14" fmla="*/ 6 w 62"/>
                <a:gd name="T15" fmla="*/ 50 h 61"/>
                <a:gd name="T16" fmla="*/ 2 w 62"/>
                <a:gd name="T17" fmla="*/ 47 h 61"/>
                <a:gd name="T18" fmla="*/ 0 w 62"/>
                <a:gd name="T19" fmla="*/ 31 h 61"/>
                <a:gd name="T20" fmla="*/ 8 w 62"/>
                <a:gd name="T21" fmla="*/ 22 h 61"/>
                <a:gd name="T22" fmla="*/ 15 w 62"/>
                <a:gd name="T23" fmla="*/ 13 h 61"/>
                <a:gd name="T24" fmla="*/ 22 w 62"/>
                <a:gd name="T25" fmla="*/ 5 h 61"/>
                <a:gd name="T26" fmla="*/ 40 w 62"/>
                <a:gd name="T27" fmla="*/ 0 h 61"/>
                <a:gd name="T28" fmla="*/ 54 w 62"/>
                <a:gd name="T29" fmla="*/ 7 h 61"/>
                <a:gd name="T30" fmla="*/ 62 w 62"/>
                <a:gd name="T31" fmla="*/ 22 h 61"/>
                <a:gd name="T32" fmla="*/ 58 w 62"/>
                <a:gd name="T33" fmla="*/ 41 h 6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2"/>
                <a:gd name="T52" fmla="*/ 0 h 61"/>
                <a:gd name="T53" fmla="*/ 62 w 62"/>
                <a:gd name="T54" fmla="*/ 61 h 6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2" h="61">
                  <a:moveTo>
                    <a:pt x="58" y="41"/>
                  </a:moveTo>
                  <a:lnTo>
                    <a:pt x="49" y="50"/>
                  </a:lnTo>
                  <a:lnTo>
                    <a:pt x="40" y="56"/>
                  </a:lnTo>
                  <a:lnTo>
                    <a:pt x="29" y="58"/>
                  </a:lnTo>
                  <a:lnTo>
                    <a:pt x="22" y="61"/>
                  </a:lnTo>
                  <a:lnTo>
                    <a:pt x="15" y="61"/>
                  </a:lnTo>
                  <a:lnTo>
                    <a:pt x="11" y="58"/>
                  </a:lnTo>
                  <a:lnTo>
                    <a:pt x="6" y="50"/>
                  </a:lnTo>
                  <a:lnTo>
                    <a:pt x="2" y="47"/>
                  </a:lnTo>
                  <a:lnTo>
                    <a:pt x="0" y="31"/>
                  </a:lnTo>
                  <a:lnTo>
                    <a:pt x="8" y="22"/>
                  </a:lnTo>
                  <a:lnTo>
                    <a:pt x="15" y="13"/>
                  </a:lnTo>
                  <a:lnTo>
                    <a:pt x="22" y="5"/>
                  </a:lnTo>
                  <a:lnTo>
                    <a:pt x="40" y="0"/>
                  </a:lnTo>
                  <a:lnTo>
                    <a:pt x="54" y="7"/>
                  </a:lnTo>
                  <a:lnTo>
                    <a:pt x="62" y="22"/>
                  </a:lnTo>
                  <a:lnTo>
                    <a:pt x="58" y="41"/>
                  </a:lnTo>
                  <a:close/>
                </a:path>
              </a:pathLst>
            </a:custGeom>
            <a:solidFill>
              <a:srgbClr val="DEDE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801" name="Freeform 1056"/>
            <p:cNvSpPr>
              <a:spLocks/>
            </p:cNvSpPr>
            <p:nvPr/>
          </p:nvSpPr>
          <p:spPr bwMode="auto">
            <a:xfrm>
              <a:off x="2599" y="2112"/>
              <a:ext cx="15" cy="31"/>
            </a:xfrm>
            <a:custGeom>
              <a:avLst/>
              <a:gdLst>
                <a:gd name="T0" fmla="*/ 29 w 29"/>
                <a:gd name="T1" fmla="*/ 36 h 62"/>
                <a:gd name="T2" fmla="*/ 20 w 29"/>
                <a:gd name="T3" fmla="*/ 44 h 62"/>
                <a:gd name="T4" fmla="*/ 16 w 29"/>
                <a:gd name="T5" fmla="*/ 51 h 62"/>
                <a:gd name="T6" fmla="*/ 9 w 29"/>
                <a:gd name="T7" fmla="*/ 56 h 62"/>
                <a:gd name="T8" fmla="*/ 0 w 29"/>
                <a:gd name="T9" fmla="*/ 62 h 62"/>
                <a:gd name="T10" fmla="*/ 0 w 29"/>
                <a:gd name="T11" fmla="*/ 0 h 62"/>
                <a:gd name="T12" fmla="*/ 12 w 29"/>
                <a:gd name="T13" fmla="*/ 2 h 62"/>
                <a:gd name="T14" fmla="*/ 20 w 29"/>
                <a:gd name="T15" fmla="*/ 11 h 62"/>
                <a:gd name="T16" fmla="*/ 23 w 29"/>
                <a:gd name="T17" fmla="*/ 24 h 62"/>
                <a:gd name="T18" fmla="*/ 29 w 29"/>
                <a:gd name="T19" fmla="*/ 36 h 6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9"/>
                <a:gd name="T31" fmla="*/ 0 h 62"/>
                <a:gd name="T32" fmla="*/ 29 w 29"/>
                <a:gd name="T33" fmla="*/ 62 h 6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9" h="62">
                  <a:moveTo>
                    <a:pt x="29" y="36"/>
                  </a:moveTo>
                  <a:lnTo>
                    <a:pt x="20" y="44"/>
                  </a:lnTo>
                  <a:lnTo>
                    <a:pt x="16" y="51"/>
                  </a:lnTo>
                  <a:lnTo>
                    <a:pt x="9" y="56"/>
                  </a:lnTo>
                  <a:lnTo>
                    <a:pt x="0" y="62"/>
                  </a:lnTo>
                  <a:lnTo>
                    <a:pt x="0" y="0"/>
                  </a:lnTo>
                  <a:lnTo>
                    <a:pt x="12" y="2"/>
                  </a:lnTo>
                  <a:lnTo>
                    <a:pt x="20" y="11"/>
                  </a:lnTo>
                  <a:lnTo>
                    <a:pt x="23" y="24"/>
                  </a:lnTo>
                  <a:lnTo>
                    <a:pt x="29" y="36"/>
                  </a:lnTo>
                  <a:close/>
                </a:path>
              </a:pathLst>
            </a:custGeom>
            <a:solidFill>
              <a:srgbClr val="DEDE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802" name="Freeform 1057"/>
            <p:cNvSpPr>
              <a:spLocks/>
            </p:cNvSpPr>
            <p:nvPr/>
          </p:nvSpPr>
          <p:spPr bwMode="auto">
            <a:xfrm>
              <a:off x="2541" y="2119"/>
              <a:ext cx="22" cy="29"/>
            </a:xfrm>
            <a:custGeom>
              <a:avLst/>
              <a:gdLst>
                <a:gd name="T0" fmla="*/ 45 w 45"/>
                <a:gd name="T1" fmla="*/ 40 h 59"/>
                <a:gd name="T2" fmla="*/ 20 w 45"/>
                <a:gd name="T3" fmla="*/ 59 h 59"/>
                <a:gd name="T4" fmla="*/ 5 w 45"/>
                <a:gd name="T5" fmla="*/ 47 h 59"/>
                <a:gd name="T6" fmla="*/ 0 w 45"/>
                <a:gd name="T7" fmla="*/ 32 h 59"/>
                <a:gd name="T8" fmla="*/ 0 w 45"/>
                <a:gd name="T9" fmla="*/ 16 h 59"/>
                <a:gd name="T10" fmla="*/ 5 w 45"/>
                <a:gd name="T11" fmla="*/ 4 h 59"/>
                <a:gd name="T12" fmla="*/ 20 w 45"/>
                <a:gd name="T13" fmla="*/ 0 h 59"/>
                <a:gd name="T14" fmla="*/ 36 w 45"/>
                <a:gd name="T15" fmla="*/ 7 h 59"/>
                <a:gd name="T16" fmla="*/ 39 w 45"/>
                <a:gd name="T17" fmla="*/ 13 h 59"/>
                <a:gd name="T18" fmla="*/ 45 w 45"/>
                <a:gd name="T19" fmla="*/ 20 h 59"/>
                <a:gd name="T20" fmla="*/ 45 w 45"/>
                <a:gd name="T21" fmla="*/ 29 h 59"/>
                <a:gd name="T22" fmla="*/ 45 w 45"/>
                <a:gd name="T23" fmla="*/ 40 h 5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5"/>
                <a:gd name="T37" fmla="*/ 0 h 59"/>
                <a:gd name="T38" fmla="*/ 45 w 45"/>
                <a:gd name="T39" fmla="*/ 59 h 5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5" h="59">
                  <a:moveTo>
                    <a:pt x="45" y="40"/>
                  </a:moveTo>
                  <a:lnTo>
                    <a:pt x="20" y="59"/>
                  </a:lnTo>
                  <a:lnTo>
                    <a:pt x="5" y="47"/>
                  </a:lnTo>
                  <a:lnTo>
                    <a:pt x="0" y="32"/>
                  </a:lnTo>
                  <a:lnTo>
                    <a:pt x="0" y="16"/>
                  </a:lnTo>
                  <a:lnTo>
                    <a:pt x="5" y="4"/>
                  </a:lnTo>
                  <a:lnTo>
                    <a:pt x="20" y="0"/>
                  </a:lnTo>
                  <a:lnTo>
                    <a:pt x="36" y="7"/>
                  </a:lnTo>
                  <a:lnTo>
                    <a:pt x="39" y="13"/>
                  </a:lnTo>
                  <a:lnTo>
                    <a:pt x="45" y="20"/>
                  </a:lnTo>
                  <a:lnTo>
                    <a:pt x="45" y="29"/>
                  </a:lnTo>
                  <a:lnTo>
                    <a:pt x="45" y="40"/>
                  </a:lnTo>
                  <a:close/>
                </a:path>
              </a:pathLst>
            </a:custGeom>
            <a:solidFill>
              <a:srgbClr val="DEDE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803" name="Freeform 1058"/>
            <p:cNvSpPr>
              <a:spLocks/>
            </p:cNvSpPr>
            <p:nvPr/>
          </p:nvSpPr>
          <p:spPr bwMode="auto">
            <a:xfrm>
              <a:off x="2880" y="2118"/>
              <a:ext cx="64" cy="48"/>
            </a:xfrm>
            <a:custGeom>
              <a:avLst/>
              <a:gdLst>
                <a:gd name="T0" fmla="*/ 127 w 127"/>
                <a:gd name="T1" fmla="*/ 31 h 97"/>
                <a:gd name="T2" fmla="*/ 122 w 127"/>
                <a:gd name="T3" fmla="*/ 45 h 97"/>
                <a:gd name="T4" fmla="*/ 111 w 127"/>
                <a:gd name="T5" fmla="*/ 54 h 97"/>
                <a:gd name="T6" fmla="*/ 99 w 127"/>
                <a:gd name="T7" fmla="*/ 60 h 97"/>
                <a:gd name="T8" fmla="*/ 86 w 127"/>
                <a:gd name="T9" fmla="*/ 65 h 97"/>
                <a:gd name="T10" fmla="*/ 72 w 127"/>
                <a:gd name="T11" fmla="*/ 67 h 97"/>
                <a:gd name="T12" fmla="*/ 59 w 127"/>
                <a:gd name="T13" fmla="*/ 72 h 97"/>
                <a:gd name="T14" fmla="*/ 46 w 127"/>
                <a:gd name="T15" fmla="*/ 81 h 97"/>
                <a:gd name="T16" fmla="*/ 41 w 127"/>
                <a:gd name="T17" fmla="*/ 97 h 97"/>
                <a:gd name="T18" fmla="*/ 27 w 127"/>
                <a:gd name="T19" fmla="*/ 92 h 97"/>
                <a:gd name="T20" fmla="*/ 16 w 127"/>
                <a:gd name="T21" fmla="*/ 88 h 97"/>
                <a:gd name="T22" fmla="*/ 5 w 127"/>
                <a:gd name="T23" fmla="*/ 81 h 97"/>
                <a:gd name="T24" fmla="*/ 0 w 127"/>
                <a:gd name="T25" fmla="*/ 70 h 97"/>
                <a:gd name="T26" fmla="*/ 0 w 127"/>
                <a:gd name="T27" fmla="*/ 54 h 97"/>
                <a:gd name="T28" fmla="*/ 1 w 127"/>
                <a:gd name="T29" fmla="*/ 38 h 97"/>
                <a:gd name="T30" fmla="*/ 5 w 127"/>
                <a:gd name="T31" fmla="*/ 20 h 97"/>
                <a:gd name="T32" fmla="*/ 10 w 127"/>
                <a:gd name="T33" fmla="*/ 6 h 97"/>
                <a:gd name="T34" fmla="*/ 25 w 127"/>
                <a:gd name="T35" fmla="*/ 6 h 97"/>
                <a:gd name="T36" fmla="*/ 30 w 127"/>
                <a:gd name="T37" fmla="*/ 70 h 97"/>
                <a:gd name="T38" fmla="*/ 45 w 127"/>
                <a:gd name="T39" fmla="*/ 63 h 97"/>
                <a:gd name="T40" fmla="*/ 61 w 127"/>
                <a:gd name="T41" fmla="*/ 51 h 97"/>
                <a:gd name="T42" fmla="*/ 72 w 127"/>
                <a:gd name="T43" fmla="*/ 34 h 97"/>
                <a:gd name="T44" fmla="*/ 81 w 127"/>
                <a:gd name="T45" fmla="*/ 20 h 97"/>
                <a:gd name="T46" fmla="*/ 79 w 127"/>
                <a:gd name="T47" fmla="*/ 7 h 97"/>
                <a:gd name="T48" fmla="*/ 91 w 127"/>
                <a:gd name="T49" fmla="*/ 0 h 97"/>
                <a:gd name="T50" fmla="*/ 100 w 127"/>
                <a:gd name="T51" fmla="*/ 7 h 97"/>
                <a:gd name="T52" fmla="*/ 108 w 127"/>
                <a:gd name="T53" fmla="*/ 22 h 97"/>
                <a:gd name="T54" fmla="*/ 115 w 127"/>
                <a:gd name="T55" fmla="*/ 31 h 97"/>
                <a:gd name="T56" fmla="*/ 127 w 127"/>
                <a:gd name="T57" fmla="*/ 31 h 9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27"/>
                <a:gd name="T88" fmla="*/ 0 h 97"/>
                <a:gd name="T89" fmla="*/ 127 w 127"/>
                <a:gd name="T90" fmla="*/ 97 h 9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27" h="97">
                  <a:moveTo>
                    <a:pt x="127" y="31"/>
                  </a:moveTo>
                  <a:lnTo>
                    <a:pt x="122" y="45"/>
                  </a:lnTo>
                  <a:lnTo>
                    <a:pt x="111" y="54"/>
                  </a:lnTo>
                  <a:lnTo>
                    <a:pt x="99" y="60"/>
                  </a:lnTo>
                  <a:lnTo>
                    <a:pt x="86" y="65"/>
                  </a:lnTo>
                  <a:lnTo>
                    <a:pt x="72" y="67"/>
                  </a:lnTo>
                  <a:lnTo>
                    <a:pt x="59" y="72"/>
                  </a:lnTo>
                  <a:lnTo>
                    <a:pt x="46" y="81"/>
                  </a:lnTo>
                  <a:lnTo>
                    <a:pt x="41" y="97"/>
                  </a:lnTo>
                  <a:lnTo>
                    <a:pt x="27" y="92"/>
                  </a:lnTo>
                  <a:lnTo>
                    <a:pt x="16" y="88"/>
                  </a:lnTo>
                  <a:lnTo>
                    <a:pt x="5" y="81"/>
                  </a:lnTo>
                  <a:lnTo>
                    <a:pt x="0" y="70"/>
                  </a:lnTo>
                  <a:lnTo>
                    <a:pt x="0" y="54"/>
                  </a:lnTo>
                  <a:lnTo>
                    <a:pt x="1" y="38"/>
                  </a:lnTo>
                  <a:lnTo>
                    <a:pt x="5" y="20"/>
                  </a:lnTo>
                  <a:lnTo>
                    <a:pt x="10" y="6"/>
                  </a:lnTo>
                  <a:lnTo>
                    <a:pt x="25" y="6"/>
                  </a:lnTo>
                  <a:lnTo>
                    <a:pt x="30" y="70"/>
                  </a:lnTo>
                  <a:lnTo>
                    <a:pt x="45" y="63"/>
                  </a:lnTo>
                  <a:lnTo>
                    <a:pt x="61" y="51"/>
                  </a:lnTo>
                  <a:lnTo>
                    <a:pt x="72" y="34"/>
                  </a:lnTo>
                  <a:lnTo>
                    <a:pt x="81" y="20"/>
                  </a:lnTo>
                  <a:lnTo>
                    <a:pt x="79" y="7"/>
                  </a:lnTo>
                  <a:lnTo>
                    <a:pt x="91" y="0"/>
                  </a:lnTo>
                  <a:lnTo>
                    <a:pt x="100" y="7"/>
                  </a:lnTo>
                  <a:lnTo>
                    <a:pt x="108" y="22"/>
                  </a:lnTo>
                  <a:lnTo>
                    <a:pt x="115" y="31"/>
                  </a:lnTo>
                  <a:lnTo>
                    <a:pt x="127"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804" name="Freeform 1059"/>
            <p:cNvSpPr>
              <a:spLocks/>
            </p:cNvSpPr>
            <p:nvPr/>
          </p:nvSpPr>
          <p:spPr bwMode="auto">
            <a:xfrm>
              <a:off x="2806" y="2123"/>
              <a:ext cx="19" cy="30"/>
            </a:xfrm>
            <a:custGeom>
              <a:avLst/>
              <a:gdLst>
                <a:gd name="T0" fmla="*/ 31 w 38"/>
                <a:gd name="T1" fmla="*/ 0 h 59"/>
                <a:gd name="T2" fmla="*/ 38 w 38"/>
                <a:gd name="T3" fmla="*/ 13 h 59"/>
                <a:gd name="T4" fmla="*/ 34 w 38"/>
                <a:gd name="T5" fmla="*/ 27 h 59"/>
                <a:gd name="T6" fmla="*/ 25 w 38"/>
                <a:gd name="T7" fmla="*/ 40 h 59"/>
                <a:gd name="T8" fmla="*/ 22 w 38"/>
                <a:gd name="T9" fmla="*/ 56 h 59"/>
                <a:gd name="T10" fmla="*/ 2 w 38"/>
                <a:gd name="T11" fmla="*/ 59 h 59"/>
                <a:gd name="T12" fmla="*/ 0 w 38"/>
                <a:gd name="T13" fmla="*/ 40 h 59"/>
                <a:gd name="T14" fmla="*/ 5 w 38"/>
                <a:gd name="T15" fmla="*/ 23 h 59"/>
                <a:gd name="T16" fmla="*/ 14 w 38"/>
                <a:gd name="T17" fmla="*/ 9 h 59"/>
                <a:gd name="T18" fmla="*/ 31 w 38"/>
                <a:gd name="T19" fmla="*/ 0 h 5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8"/>
                <a:gd name="T31" fmla="*/ 0 h 59"/>
                <a:gd name="T32" fmla="*/ 38 w 38"/>
                <a:gd name="T33" fmla="*/ 59 h 5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8" h="59">
                  <a:moveTo>
                    <a:pt x="31" y="0"/>
                  </a:moveTo>
                  <a:lnTo>
                    <a:pt x="38" y="13"/>
                  </a:lnTo>
                  <a:lnTo>
                    <a:pt x="34" y="27"/>
                  </a:lnTo>
                  <a:lnTo>
                    <a:pt x="25" y="40"/>
                  </a:lnTo>
                  <a:lnTo>
                    <a:pt x="22" y="56"/>
                  </a:lnTo>
                  <a:lnTo>
                    <a:pt x="2" y="59"/>
                  </a:lnTo>
                  <a:lnTo>
                    <a:pt x="0" y="40"/>
                  </a:lnTo>
                  <a:lnTo>
                    <a:pt x="5" y="23"/>
                  </a:lnTo>
                  <a:lnTo>
                    <a:pt x="14" y="9"/>
                  </a:lnTo>
                  <a:lnTo>
                    <a:pt x="31" y="0"/>
                  </a:lnTo>
                  <a:close/>
                </a:path>
              </a:pathLst>
            </a:custGeom>
            <a:solidFill>
              <a:srgbClr val="DEDE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805" name="Freeform 1060"/>
            <p:cNvSpPr>
              <a:spLocks/>
            </p:cNvSpPr>
            <p:nvPr/>
          </p:nvSpPr>
          <p:spPr bwMode="auto">
            <a:xfrm>
              <a:off x="2413" y="2133"/>
              <a:ext cx="473" cy="571"/>
            </a:xfrm>
            <a:custGeom>
              <a:avLst/>
              <a:gdLst>
                <a:gd name="T0" fmla="*/ 537 w 945"/>
                <a:gd name="T1" fmla="*/ 81 h 1143"/>
                <a:gd name="T2" fmla="*/ 564 w 945"/>
                <a:gd name="T3" fmla="*/ 117 h 1143"/>
                <a:gd name="T4" fmla="*/ 600 w 945"/>
                <a:gd name="T5" fmla="*/ 144 h 1143"/>
                <a:gd name="T6" fmla="*/ 643 w 945"/>
                <a:gd name="T7" fmla="*/ 164 h 1143"/>
                <a:gd name="T8" fmla="*/ 695 w 945"/>
                <a:gd name="T9" fmla="*/ 176 h 1143"/>
                <a:gd name="T10" fmla="*/ 758 w 945"/>
                <a:gd name="T11" fmla="*/ 169 h 1143"/>
                <a:gd name="T12" fmla="*/ 816 w 945"/>
                <a:gd name="T13" fmla="*/ 142 h 1143"/>
                <a:gd name="T14" fmla="*/ 868 w 945"/>
                <a:gd name="T15" fmla="*/ 102 h 1143"/>
                <a:gd name="T16" fmla="*/ 897 w 945"/>
                <a:gd name="T17" fmla="*/ 129 h 1143"/>
                <a:gd name="T18" fmla="*/ 920 w 945"/>
                <a:gd name="T19" fmla="*/ 230 h 1143"/>
                <a:gd name="T20" fmla="*/ 942 w 945"/>
                <a:gd name="T21" fmla="*/ 333 h 1143"/>
                <a:gd name="T22" fmla="*/ 942 w 945"/>
                <a:gd name="T23" fmla="*/ 434 h 1143"/>
                <a:gd name="T24" fmla="*/ 929 w 945"/>
                <a:gd name="T25" fmla="*/ 491 h 1143"/>
                <a:gd name="T26" fmla="*/ 918 w 945"/>
                <a:gd name="T27" fmla="*/ 518 h 1143"/>
                <a:gd name="T28" fmla="*/ 909 w 945"/>
                <a:gd name="T29" fmla="*/ 547 h 1143"/>
                <a:gd name="T30" fmla="*/ 837 w 945"/>
                <a:gd name="T31" fmla="*/ 684 h 1143"/>
                <a:gd name="T32" fmla="*/ 765 w 945"/>
                <a:gd name="T33" fmla="*/ 817 h 1143"/>
                <a:gd name="T34" fmla="*/ 688 w 945"/>
                <a:gd name="T35" fmla="*/ 948 h 1143"/>
                <a:gd name="T36" fmla="*/ 611 w 945"/>
                <a:gd name="T37" fmla="*/ 1085 h 1143"/>
                <a:gd name="T38" fmla="*/ 571 w 945"/>
                <a:gd name="T39" fmla="*/ 1114 h 1143"/>
                <a:gd name="T40" fmla="*/ 526 w 945"/>
                <a:gd name="T41" fmla="*/ 1136 h 1143"/>
                <a:gd name="T42" fmla="*/ 479 w 945"/>
                <a:gd name="T43" fmla="*/ 1143 h 1143"/>
                <a:gd name="T44" fmla="*/ 432 w 945"/>
                <a:gd name="T45" fmla="*/ 1136 h 1143"/>
                <a:gd name="T46" fmla="*/ 396 w 945"/>
                <a:gd name="T47" fmla="*/ 1116 h 1143"/>
                <a:gd name="T48" fmla="*/ 364 w 945"/>
                <a:gd name="T49" fmla="*/ 1094 h 1143"/>
                <a:gd name="T50" fmla="*/ 333 w 945"/>
                <a:gd name="T51" fmla="*/ 1071 h 1143"/>
                <a:gd name="T52" fmla="*/ 312 w 945"/>
                <a:gd name="T53" fmla="*/ 1044 h 1143"/>
                <a:gd name="T54" fmla="*/ 218 w 945"/>
                <a:gd name="T55" fmla="*/ 851 h 1143"/>
                <a:gd name="T56" fmla="*/ 103 w 945"/>
                <a:gd name="T57" fmla="*/ 669 h 1143"/>
                <a:gd name="T58" fmla="*/ 16 w 945"/>
                <a:gd name="T59" fmla="*/ 477 h 1143"/>
                <a:gd name="T60" fmla="*/ 16 w 945"/>
                <a:gd name="T61" fmla="*/ 259 h 1143"/>
                <a:gd name="T62" fmla="*/ 33 w 945"/>
                <a:gd name="T63" fmla="*/ 216 h 1143"/>
                <a:gd name="T64" fmla="*/ 49 w 945"/>
                <a:gd name="T65" fmla="*/ 173 h 1143"/>
                <a:gd name="T66" fmla="*/ 65 w 945"/>
                <a:gd name="T67" fmla="*/ 128 h 1143"/>
                <a:gd name="T68" fmla="*/ 83 w 945"/>
                <a:gd name="T69" fmla="*/ 86 h 1143"/>
                <a:gd name="T70" fmla="*/ 114 w 945"/>
                <a:gd name="T71" fmla="*/ 122 h 1143"/>
                <a:gd name="T72" fmla="*/ 153 w 945"/>
                <a:gd name="T73" fmla="*/ 151 h 1143"/>
                <a:gd name="T74" fmla="*/ 198 w 945"/>
                <a:gd name="T75" fmla="*/ 169 h 1143"/>
                <a:gd name="T76" fmla="*/ 245 w 945"/>
                <a:gd name="T77" fmla="*/ 182 h 1143"/>
                <a:gd name="T78" fmla="*/ 315 w 945"/>
                <a:gd name="T79" fmla="*/ 174 h 1143"/>
                <a:gd name="T80" fmla="*/ 384 w 945"/>
                <a:gd name="T81" fmla="*/ 146 h 1143"/>
                <a:gd name="T82" fmla="*/ 439 w 945"/>
                <a:gd name="T83" fmla="*/ 97 h 1143"/>
                <a:gd name="T84" fmla="*/ 484 w 945"/>
                <a:gd name="T85" fmla="*/ 39 h 1143"/>
                <a:gd name="T86" fmla="*/ 490 w 945"/>
                <a:gd name="T87" fmla="*/ 14 h 1143"/>
                <a:gd name="T88" fmla="*/ 510 w 945"/>
                <a:gd name="T89" fmla="*/ 0 h 114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945"/>
                <a:gd name="T136" fmla="*/ 0 h 1143"/>
                <a:gd name="T137" fmla="*/ 945 w 945"/>
                <a:gd name="T138" fmla="*/ 1143 h 114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945" h="1143">
                  <a:moveTo>
                    <a:pt x="529" y="61"/>
                  </a:moveTo>
                  <a:lnTo>
                    <a:pt x="537" y="81"/>
                  </a:lnTo>
                  <a:lnTo>
                    <a:pt x="549" y="101"/>
                  </a:lnTo>
                  <a:lnTo>
                    <a:pt x="564" y="117"/>
                  </a:lnTo>
                  <a:lnTo>
                    <a:pt x="582" y="133"/>
                  </a:lnTo>
                  <a:lnTo>
                    <a:pt x="600" y="144"/>
                  </a:lnTo>
                  <a:lnTo>
                    <a:pt x="621" y="155"/>
                  </a:lnTo>
                  <a:lnTo>
                    <a:pt x="643" y="164"/>
                  </a:lnTo>
                  <a:lnTo>
                    <a:pt x="666" y="173"/>
                  </a:lnTo>
                  <a:lnTo>
                    <a:pt x="695" y="176"/>
                  </a:lnTo>
                  <a:lnTo>
                    <a:pt x="728" y="174"/>
                  </a:lnTo>
                  <a:lnTo>
                    <a:pt x="758" y="169"/>
                  </a:lnTo>
                  <a:lnTo>
                    <a:pt x="789" y="158"/>
                  </a:lnTo>
                  <a:lnTo>
                    <a:pt x="816" y="142"/>
                  </a:lnTo>
                  <a:lnTo>
                    <a:pt x="845" y="124"/>
                  </a:lnTo>
                  <a:lnTo>
                    <a:pt x="868" y="102"/>
                  </a:lnTo>
                  <a:lnTo>
                    <a:pt x="890" y="81"/>
                  </a:lnTo>
                  <a:lnTo>
                    <a:pt x="897" y="129"/>
                  </a:lnTo>
                  <a:lnTo>
                    <a:pt x="908" y="180"/>
                  </a:lnTo>
                  <a:lnTo>
                    <a:pt x="920" y="230"/>
                  </a:lnTo>
                  <a:lnTo>
                    <a:pt x="933" y="282"/>
                  </a:lnTo>
                  <a:lnTo>
                    <a:pt x="942" y="333"/>
                  </a:lnTo>
                  <a:lnTo>
                    <a:pt x="945" y="383"/>
                  </a:lnTo>
                  <a:lnTo>
                    <a:pt x="942" y="434"/>
                  </a:lnTo>
                  <a:lnTo>
                    <a:pt x="929" y="486"/>
                  </a:lnTo>
                  <a:lnTo>
                    <a:pt x="929" y="491"/>
                  </a:lnTo>
                  <a:lnTo>
                    <a:pt x="922" y="504"/>
                  </a:lnTo>
                  <a:lnTo>
                    <a:pt x="918" y="518"/>
                  </a:lnTo>
                  <a:lnTo>
                    <a:pt x="915" y="533"/>
                  </a:lnTo>
                  <a:lnTo>
                    <a:pt x="909" y="547"/>
                  </a:lnTo>
                  <a:lnTo>
                    <a:pt x="873" y="615"/>
                  </a:lnTo>
                  <a:lnTo>
                    <a:pt x="837" y="684"/>
                  </a:lnTo>
                  <a:lnTo>
                    <a:pt x="801" y="750"/>
                  </a:lnTo>
                  <a:lnTo>
                    <a:pt x="765" y="817"/>
                  </a:lnTo>
                  <a:lnTo>
                    <a:pt x="726" y="882"/>
                  </a:lnTo>
                  <a:lnTo>
                    <a:pt x="688" y="948"/>
                  </a:lnTo>
                  <a:lnTo>
                    <a:pt x="648" y="1015"/>
                  </a:lnTo>
                  <a:lnTo>
                    <a:pt x="611" y="1085"/>
                  </a:lnTo>
                  <a:lnTo>
                    <a:pt x="591" y="1100"/>
                  </a:lnTo>
                  <a:lnTo>
                    <a:pt x="571" y="1114"/>
                  </a:lnTo>
                  <a:lnTo>
                    <a:pt x="547" y="1125"/>
                  </a:lnTo>
                  <a:lnTo>
                    <a:pt x="526" y="1136"/>
                  </a:lnTo>
                  <a:lnTo>
                    <a:pt x="501" y="1141"/>
                  </a:lnTo>
                  <a:lnTo>
                    <a:pt x="479" y="1143"/>
                  </a:lnTo>
                  <a:lnTo>
                    <a:pt x="454" y="1141"/>
                  </a:lnTo>
                  <a:lnTo>
                    <a:pt x="432" y="1136"/>
                  </a:lnTo>
                  <a:lnTo>
                    <a:pt x="414" y="1125"/>
                  </a:lnTo>
                  <a:lnTo>
                    <a:pt x="396" y="1116"/>
                  </a:lnTo>
                  <a:lnTo>
                    <a:pt x="380" y="1105"/>
                  </a:lnTo>
                  <a:lnTo>
                    <a:pt x="364" y="1094"/>
                  </a:lnTo>
                  <a:lnTo>
                    <a:pt x="348" y="1082"/>
                  </a:lnTo>
                  <a:lnTo>
                    <a:pt x="333" y="1071"/>
                  </a:lnTo>
                  <a:lnTo>
                    <a:pt x="321" y="1056"/>
                  </a:lnTo>
                  <a:lnTo>
                    <a:pt x="312" y="1044"/>
                  </a:lnTo>
                  <a:lnTo>
                    <a:pt x="270" y="945"/>
                  </a:lnTo>
                  <a:lnTo>
                    <a:pt x="218" y="851"/>
                  </a:lnTo>
                  <a:lnTo>
                    <a:pt x="159" y="759"/>
                  </a:lnTo>
                  <a:lnTo>
                    <a:pt x="103" y="669"/>
                  </a:lnTo>
                  <a:lnTo>
                    <a:pt x="51" y="576"/>
                  </a:lnTo>
                  <a:lnTo>
                    <a:pt x="16" y="477"/>
                  </a:lnTo>
                  <a:lnTo>
                    <a:pt x="0" y="372"/>
                  </a:lnTo>
                  <a:lnTo>
                    <a:pt x="16" y="259"/>
                  </a:lnTo>
                  <a:lnTo>
                    <a:pt x="24" y="237"/>
                  </a:lnTo>
                  <a:lnTo>
                    <a:pt x="33" y="216"/>
                  </a:lnTo>
                  <a:lnTo>
                    <a:pt x="40" y="194"/>
                  </a:lnTo>
                  <a:lnTo>
                    <a:pt x="49" y="173"/>
                  </a:lnTo>
                  <a:lnTo>
                    <a:pt x="56" y="149"/>
                  </a:lnTo>
                  <a:lnTo>
                    <a:pt x="65" y="128"/>
                  </a:lnTo>
                  <a:lnTo>
                    <a:pt x="72" y="106"/>
                  </a:lnTo>
                  <a:lnTo>
                    <a:pt x="83" y="86"/>
                  </a:lnTo>
                  <a:lnTo>
                    <a:pt x="97" y="104"/>
                  </a:lnTo>
                  <a:lnTo>
                    <a:pt x="114" y="122"/>
                  </a:lnTo>
                  <a:lnTo>
                    <a:pt x="132" y="137"/>
                  </a:lnTo>
                  <a:lnTo>
                    <a:pt x="153" y="151"/>
                  </a:lnTo>
                  <a:lnTo>
                    <a:pt x="175" y="160"/>
                  </a:lnTo>
                  <a:lnTo>
                    <a:pt x="198" y="169"/>
                  </a:lnTo>
                  <a:lnTo>
                    <a:pt x="220" y="174"/>
                  </a:lnTo>
                  <a:lnTo>
                    <a:pt x="245" y="182"/>
                  </a:lnTo>
                  <a:lnTo>
                    <a:pt x="279" y="180"/>
                  </a:lnTo>
                  <a:lnTo>
                    <a:pt x="315" y="174"/>
                  </a:lnTo>
                  <a:lnTo>
                    <a:pt x="349" y="162"/>
                  </a:lnTo>
                  <a:lnTo>
                    <a:pt x="384" y="146"/>
                  </a:lnTo>
                  <a:lnTo>
                    <a:pt x="412" y="122"/>
                  </a:lnTo>
                  <a:lnTo>
                    <a:pt x="439" y="97"/>
                  </a:lnTo>
                  <a:lnTo>
                    <a:pt x="463" y="68"/>
                  </a:lnTo>
                  <a:lnTo>
                    <a:pt x="484" y="39"/>
                  </a:lnTo>
                  <a:lnTo>
                    <a:pt x="486" y="27"/>
                  </a:lnTo>
                  <a:lnTo>
                    <a:pt x="490" y="14"/>
                  </a:lnTo>
                  <a:lnTo>
                    <a:pt x="495" y="3"/>
                  </a:lnTo>
                  <a:lnTo>
                    <a:pt x="510" y="0"/>
                  </a:lnTo>
                  <a:lnTo>
                    <a:pt x="529" y="61"/>
                  </a:lnTo>
                  <a:close/>
                </a:path>
              </a:pathLst>
            </a:custGeom>
            <a:solidFill>
              <a:srgbClr val="FFB0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806" name="Freeform 1061"/>
            <p:cNvSpPr>
              <a:spLocks/>
            </p:cNvSpPr>
            <p:nvPr/>
          </p:nvSpPr>
          <p:spPr bwMode="auto">
            <a:xfrm>
              <a:off x="3346" y="2173"/>
              <a:ext cx="21" cy="68"/>
            </a:xfrm>
            <a:custGeom>
              <a:avLst/>
              <a:gdLst>
                <a:gd name="T0" fmla="*/ 38 w 44"/>
                <a:gd name="T1" fmla="*/ 122 h 135"/>
                <a:gd name="T2" fmla="*/ 31 w 44"/>
                <a:gd name="T3" fmla="*/ 129 h 135"/>
                <a:gd name="T4" fmla="*/ 22 w 44"/>
                <a:gd name="T5" fmla="*/ 135 h 135"/>
                <a:gd name="T6" fmla="*/ 11 w 44"/>
                <a:gd name="T7" fmla="*/ 135 h 135"/>
                <a:gd name="T8" fmla="*/ 2 w 44"/>
                <a:gd name="T9" fmla="*/ 131 h 135"/>
                <a:gd name="T10" fmla="*/ 0 w 44"/>
                <a:gd name="T11" fmla="*/ 115 h 135"/>
                <a:gd name="T12" fmla="*/ 0 w 44"/>
                <a:gd name="T13" fmla="*/ 99 h 135"/>
                <a:gd name="T14" fmla="*/ 0 w 44"/>
                <a:gd name="T15" fmla="*/ 83 h 135"/>
                <a:gd name="T16" fmla="*/ 2 w 44"/>
                <a:gd name="T17" fmla="*/ 66 h 135"/>
                <a:gd name="T18" fmla="*/ 2 w 44"/>
                <a:gd name="T19" fmla="*/ 48 h 135"/>
                <a:gd name="T20" fmla="*/ 6 w 44"/>
                <a:gd name="T21" fmla="*/ 32 h 135"/>
                <a:gd name="T22" fmla="*/ 11 w 44"/>
                <a:gd name="T23" fmla="*/ 16 h 135"/>
                <a:gd name="T24" fmla="*/ 18 w 44"/>
                <a:gd name="T25" fmla="*/ 0 h 135"/>
                <a:gd name="T26" fmla="*/ 27 w 44"/>
                <a:gd name="T27" fmla="*/ 11 h 135"/>
                <a:gd name="T28" fmla="*/ 35 w 44"/>
                <a:gd name="T29" fmla="*/ 27 h 135"/>
                <a:gd name="T30" fmla="*/ 38 w 44"/>
                <a:gd name="T31" fmla="*/ 43 h 135"/>
                <a:gd name="T32" fmla="*/ 44 w 44"/>
                <a:gd name="T33" fmla="*/ 61 h 135"/>
                <a:gd name="T34" fmla="*/ 44 w 44"/>
                <a:gd name="T35" fmla="*/ 77 h 135"/>
                <a:gd name="T36" fmla="*/ 44 w 44"/>
                <a:gd name="T37" fmla="*/ 93 h 135"/>
                <a:gd name="T38" fmla="*/ 40 w 44"/>
                <a:gd name="T39" fmla="*/ 108 h 135"/>
                <a:gd name="T40" fmla="*/ 38 w 44"/>
                <a:gd name="T41" fmla="*/ 122 h 13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4"/>
                <a:gd name="T64" fmla="*/ 0 h 135"/>
                <a:gd name="T65" fmla="*/ 44 w 44"/>
                <a:gd name="T66" fmla="*/ 135 h 13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4" h="135">
                  <a:moveTo>
                    <a:pt x="38" y="122"/>
                  </a:moveTo>
                  <a:lnTo>
                    <a:pt x="31" y="129"/>
                  </a:lnTo>
                  <a:lnTo>
                    <a:pt x="22" y="135"/>
                  </a:lnTo>
                  <a:lnTo>
                    <a:pt x="11" y="135"/>
                  </a:lnTo>
                  <a:lnTo>
                    <a:pt x="2" y="131"/>
                  </a:lnTo>
                  <a:lnTo>
                    <a:pt x="0" y="115"/>
                  </a:lnTo>
                  <a:lnTo>
                    <a:pt x="0" y="99"/>
                  </a:lnTo>
                  <a:lnTo>
                    <a:pt x="0" y="83"/>
                  </a:lnTo>
                  <a:lnTo>
                    <a:pt x="2" y="66"/>
                  </a:lnTo>
                  <a:lnTo>
                    <a:pt x="2" y="48"/>
                  </a:lnTo>
                  <a:lnTo>
                    <a:pt x="6" y="32"/>
                  </a:lnTo>
                  <a:lnTo>
                    <a:pt x="11" y="16"/>
                  </a:lnTo>
                  <a:lnTo>
                    <a:pt x="18" y="0"/>
                  </a:lnTo>
                  <a:lnTo>
                    <a:pt x="27" y="11"/>
                  </a:lnTo>
                  <a:lnTo>
                    <a:pt x="35" y="27"/>
                  </a:lnTo>
                  <a:lnTo>
                    <a:pt x="38" y="43"/>
                  </a:lnTo>
                  <a:lnTo>
                    <a:pt x="44" y="61"/>
                  </a:lnTo>
                  <a:lnTo>
                    <a:pt x="44" y="77"/>
                  </a:lnTo>
                  <a:lnTo>
                    <a:pt x="44" y="93"/>
                  </a:lnTo>
                  <a:lnTo>
                    <a:pt x="40" y="108"/>
                  </a:lnTo>
                  <a:lnTo>
                    <a:pt x="38" y="122"/>
                  </a:lnTo>
                  <a:close/>
                </a:path>
              </a:pathLst>
            </a:custGeom>
            <a:solidFill>
              <a:srgbClr val="DED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807" name="Freeform 1062"/>
            <p:cNvSpPr>
              <a:spLocks/>
            </p:cNvSpPr>
            <p:nvPr/>
          </p:nvSpPr>
          <p:spPr bwMode="auto">
            <a:xfrm>
              <a:off x="2892" y="2177"/>
              <a:ext cx="67" cy="158"/>
            </a:xfrm>
            <a:custGeom>
              <a:avLst/>
              <a:gdLst>
                <a:gd name="T0" fmla="*/ 133 w 135"/>
                <a:gd name="T1" fmla="*/ 49 h 317"/>
                <a:gd name="T2" fmla="*/ 133 w 135"/>
                <a:gd name="T3" fmla="*/ 59 h 317"/>
                <a:gd name="T4" fmla="*/ 135 w 135"/>
                <a:gd name="T5" fmla="*/ 72 h 317"/>
                <a:gd name="T6" fmla="*/ 131 w 135"/>
                <a:gd name="T7" fmla="*/ 83 h 317"/>
                <a:gd name="T8" fmla="*/ 119 w 135"/>
                <a:gd name="T9" fmla="*/ 94 h 317"/>
                <a:gd name="T10" fmla="*/ 115 w 135"/>
                <a:gd name="T11" fmla="*/ 122 h 317"/>
                <a:gd name="T12" fmla="*/ 106 w 135"/>
                <a:gd name="T13" fmla="*/ 153 h 317"/>
                <a:gd name="T14" fmla="*/ 94 w 135"/>
                <a:gd name="T15" fmla="*/ 180 h 317"/>
                <a:gd name="T16" fmla="*/ 81 w 135"/>
                <a:gd name="T17" fmla="*/ 207 h 317"/>
                <a:gd name="T18" fmla="*/ 67 w 135"/>
                <a:gd name="T19" fmla="*/ 232 h 317"/>
                <a:gd name="T20" fmla="*/ 54 w 135"/>
                <a:gd name="T21" fmla="*/ 259 h 317"/>
                <a:gd name="T22" fmla="*/ 43 w 135"/>
                <a:gd name="T23" fmla="*/ 286 h 317"/>
                <a:gd name="T24" fmla="*/ 38 w 135"/>
                <a:gd name="T25" fmla="*/ 317 h 317"/>
                <a:gd name="T26" fmla="*/ 27 w 135"/>
                <a:gd name="T27" fmla="*/ 279 h 317"/>
                <a:gd name="T28" fmla="*/ 25 w 135"/>
                <a:gd name="T29" fmla="*/ 245 h 317"/>
                <a:gd name="T30" fmla="*/ 29 w 135"/>
                <a:gd name="T31" fmla="*/ 211 h 317"/>
                <a:gd name="T32" fmla="*/ 38 w 135"/>
                <a:gd name="T33" fmla="*/ 178 h 317"/>
                <a:gd name="T34" fmla="*/ 49 w 135"/>
                <a:gd name="T35" fmla="*/ 146 h 317"/>
                <a:gd name="T36" fmla="*/ 65 w 135"/>
                <a:gd name="T37" fmla="*/ 113 h 317"/>
                <a:gd name="T38" fmla="*/ 83 w 135"/>
                <a:gd name="T39" fmla="*/ 81 h 317"/>
                <a:gd name="T40" fmla="*/ 104 w 135"/>
                <a:gd name="T41" fmla="*/ 49 h 317"/>
                <a:gd name="T42" fmla="*/ 101 w 135"/>
                <a:gd name="T43" fmla="*/ 38 h 317"/>
                <a:gd name="T44" fmla="*/ 92 w 135"/>
                <a:gd name="T45" fmla="*/ 34 h 317"/>
                <a:gd name="T46" fmla="*/ 81 w 135"/>
                <a:gd name="T47" fmla="*/ 32 h 317"/>
                <a:gd name="T48" fmla="*/ 74 w 135"/>
                <a:gd name="T49" fmla="*/ 38 h 317"/>
                <a:gd name="T50" fmla="*/ 61 w 135"/>
                <a:gd name="T51" fmla="*/ 50 h 317"/>
                <a:gd name="T52" fmla="*/ 52 w 135"/>
                <a:gd name="T53" fmla="*/ 65 h 317"/>
                <a:gd name="T54" fmla="*/ 43 w 135"/>
                <a:gd name="T55" fmla="*/ 81 h 317"/>
                <a:gd name="T56" fmla="*/ 36 w 135"/>
                <a:gd name="T57" fmla="*/ 97 h 317"/>
                <a:gd name="T58" fmla="*/ 29 w 135"/>
                <a:gd name="T59" fmla="*/ 113 h 317"/>
                <a:gd name="T60" fmla="*/ 23 w 135"/>
                <a:gd name="T61" fmla="*/ 130 h 317"/>
                <a:gd name="T62" fmla="*/ 18 w 135"/>
                <a:gd name="T63" fmla="*/ 148 h 317"/>
                <a:gd name="T64" fmla="*/ 13 w 135"/>
                <a:gd name="T65" fmla="*/ 166 h 317"/>
                <a:gd name="T66" fmla="*/ 7 w 135"/>
                <a:gd name="T67" fmla="*/ 148 h 317"/>
                <a:gd name="T68" fmla="*/ 4 w 135"/>
                <a:gd name="T69" fmla="*/ 131 h 317"/>
                <a:gd name="T70" fmla="*/ 2 w 135"/>
                <a:gd name="T71" fmla="*/ 115 h 317"/>
                <a:gd name="T72" fmla="*/ 2 w 135"/>
                <a:gd name="T73" fmla="*/ 99 h 317"/>
                <a:gd name="T74" fmla="*/ 0 w 135"/>
                <a:gd name="T75" fmla="*/ 83 h 317"/>
                <a:gd name="T76" fmla="*/ 4 w 135"/>
                <a:gd name="T77" fmla="*/ 67 h 317"/>
                <a:gd name="T78" fmla="*/ 9 w 135"/>
                <a:gd name="T79" fmla="*/ 50 h 317"/>
                <a:gd name="T80" fmla="*/ 18 w 135"/>
                <a:gd name="T81" fmla="*/ 38 h 317"/>
                <a:gd name="T82" fmla="*/ 29 w 135"/>
                <a:gd name="T83" fmla="*/ 20 h 317"/>
                <a:gd name="T84" fmla="*/ 45 w 135"/>
                <a:gd name="T85" fmla="*/ 9 h 317"/>
                <a:gd name="T86" fmla="*/ 63 w 135"/>
                <a:gd name="T87" fmla="*/ 2 h 317"/>
                <a:gd name="T88" fmla="*/ 83 w 135"/>
                <a:gd name="T89" fmla="*/ 0 h 317"/>
                <a:gd name="T90" fmla="*/ 99 w 135"/>
                <a:gd name="T91" fmla="*/ 2 h 317"/>
                <a:gd name="T92" fmla="*/ 115 w 135"/>
                <a:gd name="T93" fmla="*/ 11 h 317"/>
                <a:gd name="T94" fmla="*/ 126 w 135"/>
                <a:gd name="T95" fmla="*/ 25 h 317"/>
                <a:gd name="T96" fmla="*/ 133 w 135"/>
                <a:gd name="T97" fmla="*/ 49 h 31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35"/>
                <a:gd name="T148" fmla="*/ 0 h 317"/>
                <a:gd name="T149" fmla="*/ 135 w 135"/>
                <a:gd name="T150" fmla="*/ 317 h 31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35" h="317">
                  <a:moveTo>
                    <a:pt x="133" y="49"/>
                  </a:moveTo>
                  <a:lnTo>
                    <a:pt x="133" y="59"/>
                  </a:lnTo>
                  <a:lnTo>
                    <a:pt x="135" y="72"/>
                  </a:lnTo>
                  <a:lnTo>
                    <a:pt x="131" y="83"/>
                  </a:lnTo>
                  <a:lnTo>
                    <a:pt x="119" y="94"/>
                  </a:lnTo>
                  <a:lnTo>
                    <a:pt x="115" y="122"/>
                  </a:lnTo>
                  <a:lnTo>
                    <a:pt x="106" y="153"/>
                  </a:lnTo>
                  <a:lnTo>
                    <a:pt x="94" y="180"/>
                  </a:lnTo>
                  <a:lnTo>
                    <a:pt x="81" y="207"/>
                  </a:lnTo>
                  <a:lnTo>
                    <a:pt x="67" y="232"/>
                  </a:lnTo>
                  <a:lnTo>
                    <a:pt x="54" y="259"/>
                  </a:lnTo>
                  <a:lnTo>
                    <a:pt x="43" y="286"/>
                  </a:lnTo>
                  <a:lnTo>
                    <a:pt x="38" y="317"/>
                  </a:lnTo>
                  <a:lnTo>
                    <a:pt x="27" y="279"/>
                  </a:lnTo>
                  <a:lnTo>
                    <a:pt x="25" y="245"/>
                  </a:lnTo>
                  <a:lnTo>
                    <a:pt x="29" y="211"/>
                  </a:lnTo>
                  <a:lnTo>
                    <a:pt x="38" y="178"/>
                  </a:lnTo>
                  <a:lnTo>
                    <a:pt x="49" y="146"/>
                  </a:lnTo>
                  <a:lnTo>
                    <a:pt x="65" y="113"/>
                  </a:lnTo>
                  <a:lnTo>
                    <a:pt x="83" y="81"/>
                  </a:lnTo>
                  <a:lnTo>
                    <a:pt x="104" y="49"/>
                  </a:lnTo>
                  <a:lnTo>
                    <a:pt x="101" y="38"/>
                  </a:lnTo>
                  <a:lnTo>
                    <a:pt x="92" y="34"/>
                  </a:lnTo>
                  <a:lnTo>
                    <a:pt x="81" y="32"/>
                  </a:lnTo>
                  <a:lnTo>
                    <a:pt x="74" y="38"/>
                  </a:lnTo>
                  <a:lnTo>
                    <a:pt x="61" y="50"/>
                  </a:lnTo>
                  <a:lnTo>
                    <a:pt x="52" y="65"/>
                  </a:lnTo>
                  <a:lnTo>
                    <a:pt x="43" y="81"/>
                  </a:lnTo>
                  <a:lnTo>
                    <a:pt x="36" y="97"/>
                  </a:lnTo>
                  <a:lnTo>
                    <a:pt x="29" y="113"/>
                  </a:lnTo>
                  <a:lnTo>
                    <a:pt x="23" y="130"/>
                  </a:lnTo>
                  <a:lnTo>
                    <a:pt x="18" y="148"/>
                  </a:lnTo>
                  <a:lnTo>
                    <a:pt x="13" y="166"/>
                  </a:lnTo>
                  <a:lnTo>
                    <a:pt x="7" y="148"/>
                  </a:lnTo>
                  <a:lnTo>
                    <a:pt x="4" y="131"/>
                  </a:lnTo>
                  <a:lnTo>
                    <a:pt x="2" y="115"/>
                  </a:lnTo>
                  <a:lnTo>
                    <a:pt x="2" y="99"/>
                  </a:lnTo>
                  <a:lnTo>
                    <a:pt x="0" y="83"/>
                  </a:lnTo>
                  <a:lnTo>
                    <a:pt x="4" y="67"/>
                  </a:lnTo>
                  <a:lnTo>
                    <a:pt x="9" y="50"/>
                  </a:lnTo>
                  <a:lnTo>
                    <a:pt x="18" y="38"/>
                  </a:lnTo>
                  <a:lnTo>
                    <a:pt x="29" y="20"/>
                  </a:lnTo>
                  <a:lnTo>
                    <a:pt x="45" y="9"/>
                  </a:lnTo>
                  <a:lnTo>
                    <a:pt x="63" y="2"/>
                  </a:lnTo>
                  <a:lnTo>
                    <a:pt x="83" y="0"/>
                  </a:lnTo>
                  <a:lnTo>
                    <a:pt x="99" y="2"/>
                  </a:lnTo>
                  <a:lnTo>
                    <a:pt x="115" y="11"/>
                  </a:lnTo>
                  <a:lnTo>
                    <a:pt x="126" y="25"/>
                  </a:lnTo>
                  <a:lnTo>
                    <a:pt x="133" y="49"/>
                  </a:lnTo>
                  <a:close/>
                </a:path>
              </a:pathLst>
            </a:custGeom>
            <a:solidFill>
              <a:srgbClr val="FFB0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808" name="Freeform 1063"/>
            <p:cNvSpPr>
              <a:spLocks/>
            </p:cNvSpPr>
            <p:nvPr/>
          </p:nvSpPr>
          <p:spPr bwMode="auto">
            <a:xfrm>
              <a:off x="2341" y="2188"/>
              <a:ext cx="70" cy="213"/>
            </a:xfrm>
            <a:custGeom>
              <a:avLst/>
              <a:gdLst>
                <a:gd name="T0" fmla="*/ 135 w 141"/>
                <a:gd name="T1" fmla="*/ 102 h 426"/>
                <a:gd name="T2" fmla="*/ 124 w 141"/>
                <a:gd name="T3" fmla="*/ 140 h 426"/>
                <a:gd name="T4" fmla="*/ 115 w 141"/>
                <a:gd name="T5" fmla="*/ 178 h 426"/>
                <a:gd name="T6" fmla="*/ 106 w 141"/>
                <a:gd name="T7" fmla="*/ 217 h 426"/>
                <a:gd name="T8" fmla="*/ 103 w 141"/>
                <a:gd name="T9" fmla="*/ 257 h 426"/>
                <a:gd name="T10" fmla="*/ 99 w 141"/>
                <a:gd name="T11" fmla="*/ 295 h 426"/>
                <a:gd name="T12" fmla="*/ 103 w 141"/>
                <a:gd name="T13" fmla="*/ 334 h 426"/>
                <a:gd name="T14" fmla="*/ 110 w 141"/>
                <a:gd name="T15" fmla="*/ 372 h 426"/>
                <a:gd name="T16" fmla="*/ 126 w 141"/>
                <a:gd name="T17" fmla="*/ 412 h 426"/>
                <a:gd name="T18" fmla="*/ 110 w 141"/>
                <a:gd name="T19" fmla="*/ 426 h 426"/>
                <a:gd name="T20" fmla="*/ 99 w 141"/>
                <a:gd name="T21" fmla="*/ 408 h 426"/>
                <a:gd name="T22" fmla="*/ 94 w 141"/>
                <a:gd name="T23" fmla="*/ 388 h 426"/>
                <a:gd name="T24" fmla="*/ 90 w 141"/>
                <a:gd name="T25" fmla="*/ 367 h 426"/>
                <a:gd name="T26" fmla="*/ 88 w 141"/>
                <a:gd name="T27" fmla="*/ 345 h 426"/>
                <a:gd name="T28" fmla="*/ 83 w 141"/>
                <a:gd name="T29" fmla="*/ 324 h 426"/>
                <a:gd name="T30" fmla="*/ 78 w 141"/>
                <a:gd name="T31" fmla="*/ 304 h 426"/>
                <a:gd name="T32" fmla="*/ 63 w 141"/>
                <a:gd name="T33" fmla="*/ 289 h 426"/>
                <a:gd name="T34" fmla="*/ 45 w 141"/>
                <a:gd name="T35" fmla="*/ 280 h 426"/>
                <a:gd name="T36" fmla="*/ 31 w 141"/>
                <a:gd name="T37" fmla="*/ 246 h 426"/>
                <a:gd name="T38" fmla="*/ 20 w 141"/>
                <a:gd name="T39" fmla="*/ 212 h 426"/>
                <a:gd name="T40" fmla="*/ 9 w 141"/>
                <a:gd name="T41" fmla="*/ 174 h 426"/>
                <a:gd name="T42" fmla="*/ 4 w 141"/>
                <a:gd name="T43" fmla="*/ 138 h 426"/>
                <a:gd name="T44" fmla="*/ 0 w 141"/>
                <a:gd name="T45" fmla="*/ 100 h 426"/>
                <a:gd name="T46" fmla="*/ 7 w 141"/>
                <a:gd name="T47" fmla="*/ 64 h 426"/>
                <a:gd name="T48" fmla="*/ 20 w 141"/>
                <a:gd name="T49" fmla="*/ 30 h 426"/>
                <a:gd name="T50" fmla="*/ 45 w 141"/>
                <a:gd name="T51" fmla="*/ 1 h 426"/>
                <a:gd name="T52" fmla="*/ 61 w 141"/>
                <a:gd name="T53" fmla="*/ 0 h 426"/>
                <a:gd name="T54" fmla="*/ 79 w 141"/>
                <a:gd name="T55" fmla="*/ 9 h 426"/>
                <a:gd name="T56" fmla="*/ 94 w 141"/>
                <a:gd name="T57" fmla="*/ 19 h 426"/>
                <a:gd name="T58" fmla="*/ 110 w 141"/>
                <a:gd name="T59" fmla="*/ 32 h 426"/>
                <a:gd name="T60" fmla="*/ 124 w 141"/>
                <a:gd name="T61" fmla="*/ 46 h 426"/>
                <a:gd name="T62" fmla="*/ 135 w 141"/>
                <a:gd name="T63" fmla="*/ 63 h 426"/>
                <a:gd name="T64" fmla="*/ 139 w 141"/>
                <a:gd name="T65" fmla="*/ 70 h 426"/>
                <a:gd name="T66" fmla="*/ 141 w 141"/>
                <a:gd name="T67" fmla="*/ 79 h 426"/>
                <a:gd name="T68" fmla="*/ 139 w 141"/>
                <a:gd name="T69" fmla="*/ 90 h 426"/>
                <a:gd name="T70" fmla="*/ 135 w 141"/>
                <a:gd name="T71" fmla="*/ 102 h 42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41"/>
                <a:gd name="T109" fmla="*/ 0 h 426"/>
                <a:gd name="T110" fmla="*/ 141 w 141"/>
                <a:gd name="T111" fmla="*/ 426 h 42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41" h="426">
                  <a:moveTo>
                    <a:pt x="135" y="102"/>
                  </a:moveTo>
                  <a:lnTo>
                    <a:pt x="124" y="140"/>
                  </a:lnTo>
                  <a:lnTo>
                    <a:pt x="115" y="178"/>
                  </a:lnTo>
                  <a:lnTo>
                    <a:pt x="106" y="217"/>
                  </a:lnTo>
                  <a:lnTo>
                    <a:pt x="103" y="257"/>
                  </a:lnTo>
                  <a:lnTo>
                    <a:pt x="99" y="295"/>
                  </a:lnTo>
                  <a:lnTo>
                    <a:pt x="103" y="334"/>
                  </a:lnTo>
                  <a:lnTo>
                    <a:pt x="110" y="372"/>
                  </a:lnTo>
                  <a:lnTo>
                    <a:pt x="126" y="412"/>
                  </a:lnTo>
                  <a:lnTo>
                    <a:pt x="110" y="426"/>
                  </a:lnTo>
                  <a:lnTo>
                    <a:pt x="99" y="408"/>
                  </a:lnTo>
                  <a:lnTo>
                    <a:pt x="94" y="388"/>
                  </a:lnTo>
                  <a:lnTo>
                    <a:pt x="90" y="367"/>
                  </a:lnTo>
                  <a:lnTo>
                    <a:pt x="88" y="345"/>
                  </a:lnTo>
                  <a:lnTo>
                    <a:pt x="83" y="324"/>
                  </a:lnTo>
                  <a:lnTo>
                    <a:pt x="78" y="304"/>
                  </a:lnTo>
                  <a:lnTo>
                    <a:pt x="63" y="289"/>
                  </a:lnTo>
                  <a:lnTo>
                    <a:pt x="45" y="280"/>
                  </a:lnTo>
                  <a:lnTo>
                    <a:pt x="31" y="246"/>
                  </a:lnTo>
                  <a:lnTo>
                    <a:pt x="20" y="212"/>
                  </a:lnTo>
                  <a:lnTo>
                    <a:pt x="9" y="174"/>
                  </a:lnTo>
                  <a:lnTo>
                    <a:pt x="4" y="138"/>
                  </a:lnTo>
                  <a:lnTo>
                    <a:pt x="0" y="100"/>
                  </a:lnTo>
                  <a:lnTo>
                    <a:pt x="7" y="64"/>
                  </a:lnTo>
                  <a:lnTo>
                    <a:pt x="20" y="30"/>
                  </a:lnTo>
                  <a:lnTo>
                    <a:pt x="45" y="1"/>
                  </a:lnTo>
                  <a:lnTo>
                    <a:pt x="61" y="0"/>
                  </a:lnTo>
                  <a:lnTo>
                    <a:pt x="79" y="9"/>
                  </a:lnTo>
                  <a:lnTo>
                    <a:pt x="94" y="19"/>
                  </a:lnTo>
                  <a:lnTo>
                    <a:pt x="110" y="32"/>
                  </a:lnTo>
                  <a:lnTo>
                    <a:pt x="124" y="46"/>
                  </a:lnTo>
                  <a:lnTo>
                    <a:pt x="135" y="63"/>
                  </a:lnTo>
                  <a:lnTo>
                    <a:pt x="139" y="70"/>
                  </a:lnTo>
                  <a:lnTo>
                    <a:pt x="141" y="79"/>
                  </a:lnTo>
                  <a:lnTo>
                    <a:pt x="139" y="90"/>
                  </a:lnTo>
                  <a:lnTo>
                    <a:pt x="135" y="102"/>
                  </a:lnTo>
                  <a:close/>
                </a:path>
              </a:pathLst>
            </a:custGeom>
            <a:solidFill>
              <a:srgbClr val="FFB0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809" name="Freeform 1064"/>
            <p:cNvSpPr>
              <a:spLocks/>
            </p:cNvSpPr>
            <p:nvPr/>
          </p:nvSpPr>
          <p:spPr bwMode="auto">
            <a:xfrm>
              <a:off x="2351" y="2213"/>
              <a:ext cx="40" cy="90"/>
            </a:xfrm>
            <a:custGeom>
              <a:avLst/>
              <a:gdLst>
                <a:gd name="T0" fmla="*/ 59 w 81"/>
                <a:gd name="T1" fmla="*/ 88 h 180"/>
                <a:gd name="T2" fmla="*/ 63 w 81"/>
                <a:gd name="T3" fmla="*/ 99 h 180"/>
                <a:gd name="T4" fmla="*/ 68 w 81"/>
                <a:gd name="T5" fmla="*/ 110 h 180"/>
                <a:gd name="T6" fmla="*/ 72 w 81"/>
                <a:gd name="T7" fmla="*/ 121 h 180"/>
                <a:gd name="T8" fmla="*/ 77 w 81"/>
                <a:gd name="T9" fmla="*/ 133 h 180"/>
                <a:gd name="T10" fmla="*/ 79 w 81"/>
                <a:gd name="T11" fmla="*/ 144 h 180"/>
                <a:gd name="T12" fmla="*/ 81 w 81"/>
                <a:gd name="T13" fmla="*/ 157 h 180"/>
                <a:gd name="T14" fmla="*/ 81 w 81"/>
                <a:gd name="T15" fmla="*/ 167 h 180"/>
                <a:gd name="T16" fmla="*/ 81 w 81"/>
                <a:gd name="T17" fmla="*/ 180 h 180"/>
                <a:gd name="T18" fmla="*/ 70 w 81"/>
                <a:gd name="T19" fmla="*/ 160 h 180"/>
                <a:gd name="T20" fmla="*/ 61 w 81"/>
                <a:gd name="T21" fmla="*/ 142 h 180"/>
                <a:gd name="T22" fmla="*/ 52 w 81"/>
                <a:gd name="T23" fmla="*/ 121 h 180"/>
                <a:gd name="T24" fmla="*/ 43 w 81"/>
                <a:gd name="T25" fmla="*/ 101 h 180"/>
                <a:gd name="T26" fmla="*/ 32 w 81"/>
                <a:gd name="T27" fmla="*/ 79 h 180"/>
                <a:gd name="T28" fmla="*/ 22 w 81"/>
                <a:gd name="T29" fmla="*/ 59 h 180"/>
                <a:gd name="T30" fmla="*/ 11 w 81"/>
                <a:gd name="T31" fmla="*/ 40 h 180"/>
                <a:gd name="T32" fmla="*/ 0 w 81"/>
                <a:gd name="T33" fmla="*/ 22 h 180"/>
                <a:gd name="T34" fmla="*/ 0 w 81"/>
                <a:gd name="T35" fmla="*/ 13 h 180"/>
                <a:gd name="T36" fmla="*/ 2 w 81"/>
                <a:gd name="T37" fmla="*/ 5 h 180"/>
                <a:gd name="T38" fmla="*/ 5 w 81"/>
                <a:gd name="T39" fmla="*/ 0 h 180"/>
                <a:gd name="T40" fmla="*/ 14 w 81"/>
                <a:gd name="T41" fmla="*/ 2 h 180"/>
                <a:gd name="T42" fmla="*/ 22 w 81"/>
                <a:gd name="T43" fmla="*/ 11 h 180"/>
                <a:gd name="T44" fmla="*/ 31 w 81"/>
                <a:gd name="T45" fmla="*/ 20 h 180"/>
                <a:gd name="T46" fmla="*/ 36 w 81"/>
                <a:gd name="T47" fmla="*/ 31 h 180"/>
                <a:gd name="T48" fmla="*/ 41 w 81"/>
                <a:gd name="T49" fmla="*/ 41 h 180"/>
                <a:gd name="T50" fmla="*/ 45 w 81"/>
                <a:gd name="T51" fmla="*/ 52 h 180"/>
                <a:gd name="T52" fmla="*/ 50 w 81"/>
                <a:gd name="T53" fmla="*/ 65 h 180"/>
                <a:gd name="T54" fmla="*/ 54 w 81"/>
                <a:gd name="T55" fmla="*/ 76 h 180"/>
                <a:gd name="T56" fmla="*/ 59 w 81"/>
                <a:gd name="T57" fmla="*/ 88 h 18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81"/>
                <a:gd name="T88" fmla="*/ 0 h 180"/>
                <a:gd name="T89" fmla="*/ 81 w 81"/>
                <a:gd name="T90" fmla="*/ 180 h 18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81" h="180">
                  <a:moveTo>
                    <a:pt x="59" y="88"/>
                  </a:moveTo>
                  <a:lnTo>
                    <a:pt x="63" y="99"/>
                  </a:lnTo>
                  <a:lnTo>
                    <a:pt x="68" y="110"/>
                  </a:lnTo>
                  <a:lnTo>
                    <a:pt x="72" y="121"/>
                  </a:lnTo>
                  <a:lnTo>
                    <a:pt x="77" y="133"/>
                  </a:lnTo>
                  <a:lnTo>
                    <a:pt x="79" y="144"/>
                  </a:lnTo>
                  <a:lnTo>
                    <a:pt x="81" y="157"/>
                  </a:lnTo>
                  <a:lnTo>
                    <a:pt x="81" y="167"/>
                  </a:lnTo>
                  <a:lnTo>
                    <a:pt x="81" y="180"/>
                  </a:lnTo>
                  <a:lnTo>
                    <a:pt x="70" y="160"/>
                  </a:lnTo>
                  <a:lnTo>
                    <a:pt x="61" y="142"/>
                  </a:lnTo>
                  <a:lnTo>
                    <a:pt x="52" y="121"/>
                  </a:lnTo>
                  <a:lnTo>
                    <a:pt x="43" y="101"/>
                  </a:lnTo>
                  <a:lnTo>
                    <a:pt x="32" y="79"/>
                  </a:lnTo>
                  <a:lnTo>
                    <a:pt x="22" y="59"/>
                  </a:lnTo>
                  <a:lnTo>
                    <a:pt x="11" y="40"/>
                  </a:lnTo>
                  <a:lnTo>
                    <a:pt x="0" y="22"/>
                  </a:lnTo>
                  <a:lnTo>
                    <a:pt x="0" y="13"/>
                  </a:lnTo>
                  <a:lnTo>
                    <a:pt x="2" y="5"/>
                  </a:lnTo>
                  <a:lnTo>
                    <a:pt x="5" y="0"/>
                  </a:lnTo>
                  <a:lnTo>
                    <a:pt x="14" y="2"/>
                  </a:lnTo>
                  <a:lnTo>
                    <a:pt x="22" y="11"/>
                  </a:lnTo>
                  <a:lnTo>
                    <a:pt x="31" y="20"/>
                  </a:lnTo>
                  <a:lnTo>
                    <a:pt x="36" y="31"/>
                  </a:lnTo>
                  <a:lnTo>
                    <a:pt x="41" y="41"/>
                  </a:lnTo>
                  <a:lnTo>
                    <a:pt x="45" y="52"/>
                  </a:lnTo>
                  <a:lnTo>
                    <a:pt x="50" y="65"/>
                  </a:lnTo>
                  <a:lnTo>
                    <a:pt x="54" y="76"/>
                  </a:lnTo>
                  <a:lnTo>
                    <a:pt x="59" y="8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810" name="Freeform 1065"/>
            <p:cNvSpPr>
              <a:spLocks/>
            </p:cNvSpPr>
            <p:nvPr/>
          </p:nvSpPr>
          <p:spPr bwMode="auto">
            <a:xfrm>
              <a:off x="3238" y="2219"/>
              <a:ext cx="21" cy="56"/>
            </a:xfrm>
            <a:custGeom>
              <a:avLst/>
              <a:gdLst>
                <a:gd name="T0" fmla="*/ 42 w 44"/>
                <a:gd name="T1" fmla="*/ 111 h 111"/>
                <a:gd name="T2" fmla="*/ 29 w 44"/>
                <a:gd name="T3" fmla="*/ 97 h 111"/>
                <a:gd name="T4" fmla="*/ 22 w 44"/>
                <a:gd name="T5" fmla="*/ 84 h 111"/>
                <a:gd name="T6" fmla="*/ 15 w 44"/>
                <a:gd name="T7" fmla="*/ 70 h 111"/>
                <a:gd name="T8" fmla="*/ 11 w 44"/>
                <a:gd name="T9" fmla="*/ 57 h 111"/>
                <a:gd name="T10" fmla="*/ 6 w 44"/>
                <a:gd name="T11" fmla="*/ 43 h 111"/>
                <a:gd name="T12" fmla="*/ 4 w 44"/>
                <a:gd name="T13" fmla="*/ 30 h 111"/>
                <a:gd name="T14" fmla="*/ 0 w 44"/>
                <a:gd name="T15" fmla="*/ 14 h 111"/>
                <a:gd name="T16" fmla="*/ 0 w 44"/>
                <a:gd name="T17" fmla="*/ 0 h 111"/>
                <a:gd name="T18" fmla="*/ 22 w 44"/>
                <a:gd name="T19" fmla="*/ 1 h 111"/>
                <a:gd name="T20" fmla="*/ 36 w 44"/>
                <a:gd name="T21" fmla="*/ 10 h 111"/>
                <a:gd name="T22" fmla="*/ 42 w 44"/>
                <a:gd name="T23" fmla="*/ 23 h 111"/>
                <a:gd name="T24" fmla="*/ 44 w 44"/>
                <a:gd name="T25" fmla="*/ 41 h 111"/>
                <a:gd name="T26" fmla="*/ 40 w 44"/>
                <a:gd name="T27" fmla="*/ 57 h 111"/>
                <a:gd name="T28" fmla="*/ 38 w 44"/>
                <a:gd name="T29" fmla="*/ 77 h 111"/>
                <a:gd name="T30" fmla="*/ 36 w 44"/>
                <a:gd name="T31" fmla="*/ 95 h 111"/>
                <a:gd name="T32" fmla="*/ 42 w 44"/>
                <a:gd name="T33" fmla="*/ 111 h 11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4"/>
                <a:gd name="T52" fmla="*/ 0 h 111"/>
                <a:gd name="T53" fmla="*/ 44 w 44"/>
                <a:gd name="T54" fmla="*/ 111 h 11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4" h="111">
                  <a:moveTo>
                    <a:pt x="42" y="111"/>
                  </a:moveTo>
                  <a:lnTo>
                    <a:pt x="29" y="97"/>
                  </a:lnTo>
                  <a:lnTo>
                    <a:pt x="22" y="84"/>
                  </a:lnTo>
                  <a:lnTo>
                    <a:pt x="15" y="70"/>
                  </a:lnTo>
                  <a:lnTo>
                    <a:pt x="11" y="57"/>
                  </a:lnTo>
                  <a:lnTo>
                    <a:pt x="6" y="43"/>
                  </a:lnTo>
                  <a:lnTo>
                    <a:pt x="4" y="30"/>
                  </a:lnTo>
                  <a:lnTo>
                    <a:pt x="0" y="14"/>
                  </a:lnTo>
                  <a:lnTo>
                    <a:pt x="0" y="0"/>
                  </a:lnTo>
                  <a:lnTo>
                    <a:pt x="22" y="1"/>
                  </a:lnTo>
                  <a:lnTo>
                    <a:pt x="36" y="10"/>
                  </a:lnTo>
                  <a:lnTo>
                    <a:pt x="42" y="23"/>
                  </a:lnTo>
                  <a:lnTo>
                    <a:pt x="44" y="41"/>
                  </a:lnTo>
                  <a:lnTo>
                    <a:pt x="40" y="57"/>
                  </a:lnTo>
                  <a:lnTo>
                    <a:pt x="38" y="77"/>
                  </a:lnTo>
                  <a:lnTo>
                    <a:pt x="36" y="95"/>
                  </a:lnTo>
                  <a:lnTo>
                    <a:pt x="42" y="111"/>
                  </a:lnTo>
                  <a:close/>
                </a:path>
              </a:pathLst>
            </a:custGeom>
            <a:solidFill>
              <a:srgbClr val="DED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811" name="Freeform 1066"/>
            <p:cNvSpPr>
              <a:spLocks/>
            </p:cNvSpPr>
            <p:nvPr/>
          </p:nvSpPr>
          <p:spPr bwMode="auto">
            <a:xfrm>
              <a:off x="3302" y="2218"/>
              <a:ext cx="37" cy="62"/>
            </a:xfrm>
            <a:custGeom>
              <a:avLst/>
              <a:gdLst>
                <a:gd name="T0" fmla="*/ 61 w 76"/>
                <a:gd name="T1" fmla="*/ 32 h 122"/>
                <a:gd name="T2" fmla="*/ 61 w 76"/>
                <a:gd name="T3" fmla="*/ 45 h 122"/>
                <a:gd name="T4" fmla="*/ 70 w 76"/>
                <a:gd name="T5" fmla="*/ 57 h 122"/>
                <a:gd name="T6" fmla="*/ 76 w 76"/>
                <a:gd name="T7" fmla="*/ 57 h 122"/>
                <a:gd name="T8" fmla="*/ 76 w 76"/>
                <a:gd name="T9" fmla="*/ 65 h 122"/>
                <a:gd name="T10" fmla="*/ 70 w 76"/>
                <a:gd name="T11" fmla="*/ 66 h 122"/>
                <a:gd name="T12" fmla="*/ 65 w 76"/>
                <a:gd name="T13" fmla="*/ 68 h 122"/>
                <a:gd name="T14" fmla="*/ 61 w 76"/>
                <a:gd name="T15" fmla="*/ 72 h 122"/>
                <a:gd name="T16" fmla="*/ 54 w 76"/>
                <a:gd name="T17" fmla="*/ 65 h 122"/>
                <a:gd name="T18" fmla="*/ 54 w 76"/>
                <a:gd name="T19" fmla="*/ 56 h 122"/>
                <a:gd name="T20" fmla="*/ 52 w 76"/>
                <a:gd name="T21" fmla="*/ 47 h 122"/>
                <a:gd name="T22" fmla="*/ 54 w 76"/>
                <a:gd name="T23" fmla="*/ 38 h 122"/>
                <a:gd name="T24" fmla="*/ 52 w 76"/>
                <a:gd name="T25" fmla="*/ 27 h 122"/>
                <a:gd name="T26" fmla="*/ 51 w 76"/>
                <a:gd name="T27" fmla="*/ 21 h 122"/>
                <a:gd name="T28" fmla="*/ 43 w 76"/>
                <a:gd name="T29" fmla="*/ 16 h 122"/>
                <a:gd name="T30" fmla="*/ 34 w 76"/>
                <a:gd name="T31" fmla="*/ 16 h 122"/>
                <a:gd name="T32" fmla="*/ 27 w 76"/>
                <a:gd name="T33" fmla="*/ 25 h 122"/>
                <a:gd name="T34" fmla="*/ 25 w 76"/>
                <a:gd name="T35" fmla="*/ 36 h 122"/>
                <a:gd name="T36" fmla="*/ 24 w 76"/>
                <a:gd name="T37" fmla="*/ 47 h 122"/>
                <a:gd name="T38" fmla="*/ 27 w 76"/>
                <a:gd name="T39" fmla="*/ 57 h 122"/>
                <a:gd name="T40" fmla="*/ 29 w 76"/>
                <a:gd name="T41" fmla="*/ 66 h 122"/>
                <a:gd name="T42" fmla="*/ 33 w 76"/>
                <a:gd name="T43" fmla="*/ 77 h 122"/>
                <a:gd name="T44" fmla="*/ 36 w 76"/>
                <a:gd name="T45" fmla="*/ 86 h 122"/>
                <a:gd name="T46" fmla="*/ 40 w 76"/>
                <a:gd name="T47" fmla="*/ 97 h 122"/>
                <a:gd name="T48" fmla="*/ 36 w 76"/>
                <a:gd name="T49" fmla="*/ 104 h 122"/>
                <a:gd name="T50" fmla="*/ 29 w 76"/>
                <a:gd name="T51" fmla="*/ 111 h 122"/>
                <a:gd name="T52" fmla="*/ 18 w 76"/>
                <a:gd name="T53" fmla="*/ 115 h 122"/>
                <a:gd name="T54" fmla="*/ 9 w 76"/>
                <a:gd name="T55" fmla="*/ 122 h 122"/>
                <a:gd name="T56" fmla="*/ 6 w 76"/>
                <a:gd name="T57" fmla="*/ 113 h 122"/>
                <a:gd name="T58" fmla="*/ 6 w 76"/>
                <a:gd name="T59" fmla="*/ 97 h 122"/>
                <a:gd name="T60" fmla="*/ 4 w 76"/>
                <a:gd name="T61" fmla="*/ 81 h 122"/>
                <a:gd name="T62" fmla="*/ 0 w 76"/>
                <a:gd name="T63" fmla="*/ 63 h 122"/>
                <a:gd name="T64" fmla="*/ 0 w 76"/>
                <a:gd name="T65" fmla="*/ 47 h 122"/>
                <a:gd name="T66" fmla="*/ 0 w 76"/>
                <a:gd name="T67" fmla="*/ 30 h 122"/>
                <a:gd name="T68" fmla="*/ 7 w 76"/>
                <a:gd name="T69" fmla="*/ 16 h 122"/>
                <a:gd name="T70" fmla="*/ 18 w 76"/>
                <a:gd name="T71" fmla="*/ 5 h 122"/>
                <a:gd name="T72" fmla="*/ 40 w 76"/>
                <a:gd name="T73" fmla="*/ 2 h 122"/>
                <a:gd name="T74" fmla="*/ 51 w 76"/>
                <a:gd name="T75" fmla="*/ 0 h 122"/>
                <a:gd name="T76" fmla="*/ 58 w 76"/>
                <a:gd name="T77" fmla="*/ 9 h 122"/>
                <a:gd name="T78" fmla="*/ 60 w 76"/>
                <a:gd name="T79" fmla="*/ 20 h 122"/>
                <a:gd name="T80" fmla="*/ 61 w 76"/>
                <a:gd name="T81" fmla="*/ 32 h 12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76"/>
                <a:gd name="T124" fmla="*/ 0 h 122"/>
                <a:gd name="T125" fmla="*/ 76 w 76"/>
                <a:gd name="T126" fmla="*/ 122 h 12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76" h="122">
                  <a:moveTo>
                    <a:pt x="61" y="32"/>
                  </a:moveTo>
                  <a:lnTo>
                    <a:pt x="61" y="45"/>
                  </a:lnTo>
                  <a:lnTo>
                    <a:pt x="70" y="57"/>
                  </a:lnTo>
                  <a:lnTo>
                    <a:pt x="76" y="57"/>
                  </a:lnTo>
                  <a:lnTo>
                    <a:pt x="76" y="65"/>
                  </a:lnTo>
                  <a:lnTo>
                    <a:pt x="70" y="66"/>
                  </a:lnTo>
                  <a:lnTo>
                    <a:pt x="65" y="68"/>
                  </a:lnTo>
                  <a:lnTo>
                    <a:pt x="61" y="72"/>
                  </a:lnTo>
                  <a:lnTo>
                    <a:pt x="54" y="65"/>
                  </a:lnTo>
                  <a:lnTo>
                    <a:pt x="54" y="56"/>
                  </a:lnTo>
                  <a:lnTo>
                    <a:pt x="52" y="47"/>
                  </a:lnTo>
                  <a:lnTo>
                    <a:pt x="54" y="38"/>
                  </a:lnTo>
                  <a:lnTo>
                    <a:pt x="52" y="27"/>
                  </a:lnTo>
                  <a:lnTo>
                    <a:pt x="51" y="21"/>
                  </a:lnTo>
                  <a:lnTo>
                    <a:pt x="43" y="16"/>
                  </a:lnTo>
                  <a:lnTo>
                    <a:pt x="34" y="16"/>
                  </a:lnTo>
                  <a:lnTo>
                    <a:pt x="27" y="25"/>
                  </a:lnTo>
                  <a:lnTo>
                    <a:pt x="25" y="36"/>
                  </a:lnTo>
                  <a:lnTo>
                    <a:pt x="24" y="47"/>
                  </a:lnTo>
                  <a:lnTo>
                    <a:pt x="27" y="57"/>
                  </a:lnTo>
                  <a:lnTo>
                    <a:pt x="29" y="66"/>
                  </a:lnTo>
                  <a:lnTo>
                    <a:pt x="33" y="77"/>
                  </a:lnTo>
                  <a:lnTo>
                    <a:pt x="36" y="86"/>
                  </a:lnTo>
                  <a:lnTo>
                    <a:pt x="40" y="97"/>
                  </a:lnTo>
                  <a:lnTo>
                    <a:pt x="36" y="104"/>
                  </a:lnTo>
                  <a:lnTo>
                    <a:pt x="29" y="111"/>
                  </a:lnTo>
                  <a:lnTo>
                    <a:pt x="18" y="115"/>
                  </a:lnTo>
                  <a:lnTo>
                    <a:pt x="9" y="122"/>
                  </a:lnTo>
                  <a:lnTo>
                    <a:pt x="6" y="113"/>
                  </a:lnTo>
                  <a:lnTo>
                    <a:pt x="6" y="97"/>
                  </a:lnTo>
                  <a:lnTo>
                    <a:pt x="4" y="81"/>
                  </a:lnTo>
                  <a:lnTo>
                    <a:pt x="0" y="63"/>
                  </a:lnTo>
                  <a:lnTo>
                    <a:pt x="0" y="47"/>
                  </a:lnTo>
                  <a:lnTo>
                    <a:pt x="0" y="30"/>
                  </a:lnTo>
                  <a:lnTo>
                    <a:pt x="7" y="16"/>
                  </a:lnTo>
                  <a:lnTo>
                    <a:pt x="18" y="5"/>
                  </a:lnTo>
                  <a:lnTo>
                    <a:pt x="40" y="2"/>
                  </a:lnTo>
                  <a:lnTo>
                    <a:pt x="51" y="0"/>
                  </a:lnTo>
                  <a:lnTo>
                    <a:pt x="58" y="9"/>
                  </a:lnTo>
                  <a:lnTo>
                    <a:pt x="60" y="20"/>
                  </a:lnTo>
                  <a:lnTo>
                    <a:pt x="61" y="32"/>
                  </a:lnTo>
                  <a:close/>
                </a:path>
              </a:pathLst>
            </a:custGeom>
            <a:solidFill>
              <a:srgbClr val="DED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812" name="Freeform 1067"/>
            <p:cNvSpPr>
              <a:spLocks/>
            </p:cNvSpPr>
            <p:nvPr/>
          </p:nvSpPr>
          <p:spPr bwMode="auto">
            <a:xfrm>
              <a:off x="2561" y="2228"/>
              <a:ext cx="182" cy="102"/>
            </a:xfrm>
            <a:custGeom>
              <a:avLst/>
              <a:gdLst>
                <a:gd name="T0" fmla="*/ 364 w 366"/>
                <a:gd name="T1" fmla="*/ 41 h 203"/>
                <a:gd name="T2" fmla="*/ 362 w 366"/>
                <a:gd name="T3" fmla="*/ 63 h 203"/>
                <a:gd name="T4" fmla="*/ 355 w 366"/>
                <a:gd name="T5" fmla="*/ 84 h 203"/>
                <a:gd name="T6" fmla="*/ 341 w 366"/>
                <a:gd name="T7" fmla="*/ 99 h 203"/>
                <a:gd name="T8" fmla="*/ 307 w 366"/>
                <a:gd name="T9" fmla="*/ 95 h 203"/>
                <a:gd name="T10" fmla="*/ 287 w 366"/>
                <a:gd name="T11" fmla="*/ 111 h 203"/>
                <a:gd name="T12" fmla="*/ 281 w 366"/>
                <a:gd name="T13" fmla="*/ 145 h 203"/>
                <a:gd name="T14" fmla="*/ 265 w 366"/>
                <a:gd name="T15" fmla="*/ 174 h 203"/>
                <a:gd name="T16" fmla="*/ 234 w 366"/>
                <a:gd name="T17" fmla="*/ 183 h 203"/>
                <a:gd name="T18" fmla="*/ 209 w 366"/>
                <a:gd name="T19" fmla="*/ 194 h 203"/>
                <a:gd name="T20" fmla="*/ 180 w 366"/>
                <a:gd name="T21" fmla="*/ 201 h 203"/>
                <a:gd name="T22" fmla="*/ 152 w 366"/>
                <a:gd name="T23" fmla="*/ 201 h 203"/>
                <a:gd name="T24" fmla="*/ 114 w 366"/>
                <a:gd name="T25" fmla="*/ 194 h 203"/>
                <a:gd name="T26" fmla="*/ 90 w 366"/>
                <a:gd name="T27" fmla="*/ 167 h 203"/>
                <a:gd name="T28" fmla="*/ 76 w 366"/>
                <a:gd name="T29" fmla="*/ 133 h 203"/>
                <a:gd name="T30" fmla="*/ 49 w 366"/>
                <a:gd name="T31" fmla="*/ 117 h 203"/>
                <a:gd name="T32" fmla="*/ 17 w 366"/>
                <a:gd name="T33" fmla="*/ 113 h 203"/>
                <a:gd name="T34" fmla="*/ 6 w 366"/>
                <a:gd name="T35" fmla="*/ 95 h 203"/>
                <a:gd name="T36" fmla="*/ 0 w 366"/>
                <a:gd name="T37" fmla="*/ 75 h 203"/>
                <a:gd name="T38" fmla="*/ 0 w 366"/>
                <a:gd name="T39" fmla="*/ 55 h 203"/>
                <a:gd name="T40" fmla="*/ 18 w 366"/>
                <a:gd name="T41" fmla="*/ 34 h 203"/>
                <a:gd name="T42" fmla="*/ 44 w 366"/>
                <a:gd name="T43" fmla="*/ 14 h 203"/>
                <a:gd name="T44" fmla="*/ 72 w 366"/>
                <a:gd name="T45" fmla="*/ 21 h 203"/>
                <a:gd name="T46" fmla="*/ 44 w 366"/>
                <a:gd name="T47" fmla="*/ 48 h 203"/>
                <a:gd name="T48" fmla="*/ 35 w 366"/>
                <a:gd name="T49" fmla="*/ 64 h 203"/>
                <a:gd name="T50" fmla="*/ 36 w 366"/>
                <a:gd name="T51" fmla="*/ 88 h 203"/>
                <a:gd name="T52" fmla="*/ 47 w 366"/>
                <a:gd name="T53" fmla="*/ 99 h 203"/>
                <a:gd name="T54" fmla="*/ 63 w 366"/>
                <a:gd name="T55" fmla="*/ 97 h 203"/>
                <a:gd name="T56" fmla="*/ 98 w 366"/>
                <a:gd name="T57" fmla="*/ 93 h 203"/>
                <a:gd name="T58" fmla="*/ 110 w 366"/>
                <a:gd name="T59" fmla="*/ 124 h 203"/>
                <a:gd name="T60" fmla="*/ 128 w 366"/>
                <a:gd name="T61" fmla="*/ 149 h 203"/>
                <a:gd name="T62" fmla="*/ 152 w 366"/>
                <a:gd name="T63" fmla="*/ 167 h 203"/>
                <a:gd name="T64" fmla="*/ 184 w 366"/>
                <a:gd name="T65" fmla="*/ 174 h 203"/>
                <a:gd name="T66" fmla="*/ 206 w 366"/>
                <a:gd name="T67" fmla="*/ 163 h 203"/>
                <a:gd name="T68" fmla="*/ 227 w 366"/>
                <a:gd name="T69" fmla="*/ 153 h 203"/>
                <a:gd name="T70" fmla="*/ 245 w 366"/>
                <a:gd name="T71" fmla="*/ 136 h 203"/>
                <a:gd name="T72" fmla="*/ 260 w 366"/>
                <a:gd name="T73" fmla="*/ 118 h 203"/>
                <a:gd name="T74" fmla="*/ 263 w 366"/>
                <a:gd name="T75" fmla="*/ 91 h 203"/>
                <a:gd name="T76" fmla="*/ 274 w 366"/>
                <a:gd name="T77" fmla="*/ 72 h 203"/>
                <a:gd name="T78" fmla="*/ 294 w 366"/>
                <a:gd name="T79" fmla="*/ 68 h 203"/>
                <a:gd name="T80" fmla="*/ 314 w 366"/>
                <a:gd name="T81" fmla="*/ 72 h 203"/>
                <a:gd name="T82" fmla="*/ 330 w 366"/>
                <a:gd name="T83" fmla="*/ 68 h 203"/>
                <a:gd name="T84" fmla="*/ 341 w 366"/>
                <a:gd name="T85" fmla="*/ 46 h 203"/>
                <a:gd name="T86" fmla="*/ 310 w 366"/>
                <a:gd name="T87" fmla="*/ 32 h 203"/>
                <a:gd name="T88" fmla="*/ 301 w 366"/>
                <a:gd name="T89" fmla="*/ 16 h 203"/>
                <a:gd name="T90" fmla="*/ 310 w 366"/>
                <a:gd name="T91" fmla="*/ 1 h 203"/>
                <a:gd name="T92" fmla="*/ 341 w 366"/>
                <a:gd name="T93" fmla="*/ 9 h 203"/>
                <a:gd name="T94" fmla="*/ 366 w 366"/>
                <a:gd name="T95" fmla="*/ 32 h 20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66"/>
                <a:gd name="T145" fmla="*/ 0 h 203"/>
                <a:gd name="T146" fmla="*/ 366 w 366"/>
                <a:gd name="T147" fmla="*/ 203 h 20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66" h="203">
                  <a:moveTo>
                    <a:pt x="366" y="32"/>
                  </a:moveTo>
                  <a:lnTo>
                    <a:pt x="364" y="41"/>
                  </a:lnTo>
                  <a:lnTo>
                    <a:pt x="364" y="52"/>
                  </a:lnTo>
                  <a:lnTo>
                    <a:pt x="362" y="63"/>
                  </a:lnTo>
                  <a:lnTo>
                    <a:pt x="361" y="75"/>
                  </a:lnTo>
                  <a:lnTo>
                    <a:pt x="355" y="84"/>
                  </a:lnTo>
                  <a:lnTo>
                    <a:pt x="350" y="93"/>
                  </a:lnTo>
                  <a:lnTo>
                    <a:pt x="341" y="99"/>
                  </a:lnTo>
                  <a:lnTo>
                    <a:pt x="330" y="102"/>
                  </a:lnTo>
                  <a:lnTo>
                    <a:pt x="307" y="95"/>
                  </a:lnTo>
                  <a:lnTo>
                    <a:pt x="294" y="100"/>
                  </a:lnTo>
                  <a:lnTo>
                    <a:pt x="287" y="111"/>
                  </a:lnTo>
                  <a:lnTo>
                    <a:pt x="285" y="129"/>
                  </a:lnTo>
                  <a:lnTo>
                    <a:pt x="281" y="145"/>
                  </a:lnTo>
                  <a:lnTo>
                    <a:pt x="276" y="162"/>
                  </a:lnTo>
                  <a:lnTo>
                    <a:pt x="265" y="174"/>
                  </a:lnTo>
                  <a:lnTo>
                    <a:pt x="249" y="180"/>
                  </a:lnTo>
                  <a:lnTo>
                    <a:pt x="234" y="183"/>
                  </a:lnTo>
                  <a:lnTo>
                    <a:pt x="222" y="189"/>
                  </a:lnTo>
                  <a:lnTo>
                    <a:pt x="209" y="194"/>
                  </a:lnTo>
                  <a:lnTo>
                    <a:pt x="197" y="199"/>
                  </a:lnTo>
                  <a:lnTo>
                    <a:pt x="180" y="201"/>
                  </a:lnTo>
                  <a:lnTo>
                    <a:pt x="166" y="203"/>
                  </a:lnTo>
                  <a:lnTo>
                    <a:pt x="152" y="201"/>
                  </a:lnTo>
                  <a:lnTo>
                    <a:pt x="137" y="199"/>
                  </a:lnTo>
                  <a:lnTo>
                    <a:pt x="114" y="194"/>
                  </a:lnTo>
                  <a:lnTo>
                    <a:pt x="99" y="183"/>
                  </a:lnTo>
                  <a:lnTo>
                    <a:pt x="90" y="167"/>
                  </a:lnTo>
                  <a:lnTo>
                    <a:pt x="85" y="151"/>
                  </a:lnTo>
                  <a:lnTo>
                    <a:pt x="76" y="133"/>
                  </a:lnTo>
                  <a:lnTo>
                    <a:pt x="65" y="122"/>
                  </a:lnTo>
                  <a:lnTo>
                    <a:pt x="49" y="117"/>
                  </a:lnTo>
                  <a:lnTo>
                    <a:pt x="26" y="124"/>
                  </a:lnTo>
                  <a:lnTo>
                    <a:pt x="17" y="113"/>
                  </a:lnTo>
                  <a:lnTo>
                    <a:pt x="11" y="104"/>
                  </a:lnTo>
                  <a:lnTo>
                    <a:pt x="6" y="95"/>
                  </a:lnTo>
                  <a:lnTo>
                    <a:pt x="4" y="86"/>
                  </a:lnTo>
                  <a:lnTo>
                    <a:pt x="0" y="75"/>
                  </a:lnTo>
                  <a:lnTo>
                    <a:pt x="0" y="64"/>
                  </a:lnTo>
                  <a:lnTo>
                    <a:pt x="0" y="55"/>
                  </a:lnTo>
                  <a:lnTo>
                    <a:pt x="6" y="46"/>
                  </a:lnTo>
                  <a:lnTo>
                    <a:pt x="18" y="34"/>
                  </a:lnTo>
                  <a:lnTo>
                    <a:pt x="31" y="23"/>
                  </a:lnTo>
                  <a:lnTo>
                    <a:pt x="44" y="14"/>
                  </a:lnTo>
                  <a:lnTo>
                    <a:pt x="62" y="12"/>
                  </a:lnTo>
                  <a:lnTo>
                    <a:pt x="72" y="21"/>
                  </a:lnTo>
                  <a:lnTo>
                    <a:pt x="58" y="32"/>
                  </a:lnTo>
                  <a:lnTo>
                    <a:pt x="44" y="48"/>
                  </a:lnTo>
                  <a:lnTo>
                    <a:pt x="36" y="55"/>
                  </a:lnTo>
                  <a:lnTo>
                    <a:pt x="35" y="64"/>
                  </a:lnTo>
                  <a:lnTo>
                    <a:pt x="33" y="75"/>
                  </a:lnTo>
                  <a:lnTo>
                    <a:pt x="36" y="88"/>
                  </a:lnTo>
                  <a:lnTo>
                    <a:pt x="42" y="95"/>
                  </a:lnTo>
                  <a:lnTo>
                    <a:pt x="47" y="99"/>
                  </a:lnTo>
                  <a:lnTo>
                    <a:pt x="54" y="97"/>
                  </a:lnTo>
                  <a:lnTo>
                    <a:pt x="63" y="97"/>
                  </a:lnTo>
                  <a:lnTo>
                    <a:pt x="80" y="91"/>
                  </a:lnTo>
                  <a:lnTo>
                    <a:pt x="98" y="93"/>
                  </a:lnTo>
                  <a:lnTo>
                    <a:pt x="103" y="108"/>
                  </a:lnTo>
                  <a:lnTo>
                    <a:pt x="110" y="124"/>
                  </a:lnTo>
                  <a:lnTo>
                    <a:pt x="117" y="136"/>
                  </a:lnTo>
                  <a:lnTo>
                    <a:pt x="128" y="149"/>
                  </a:lnTo>
                  <a:lnTo>
                    <a:pt x="139" y="158"/>
                  </a:lnTo>
                  <a:lnTo>
                    <a:pt x="152" y="167"/>
                  </a:lnTo>
                  <a:lnTo>
                    <a:pt x="166" y="171"/>
                  </a:lnTo>
                  <a:lnTo>
                    <a:pt x="184" y="174"/>
                  </a:lnTo>
                  <a:lnTo>
                    <a:pt x="195" y="169"/>
                  </a:lnTo>
                  <a:lnTo>
                    <a:pt x="206" y="163"/>
                  </a:lnTo>
                  <a:lnTo>
                    <a:pt x="216" y="158"/>
                  </a:lnTo>
                  <a:lnTo>
                    <a:pt x="227" y="153"/>
                  </a:lnTo>
                  <a:lnTo>
                    <a:pt x="236" y="144"/>
                  </a:lnTo>
                  <a:lnTo>
                    <a:pt x="245" y="136"/>
                  </a:lnTo>
                  <a:lnTo>
                    <a:pt x="252" y="127"/>
                  </a:lnTo>
                  <a:lnTo>
                    <a:pt x="260" y="118"/>
                  </a:lnTo>
                  <a:lnTo>
                    <a:pt x="260" y="104"/>
                  </a:lnTo>
                  <a:lnTo>
                    <a:pt x="263" y="91"/>
                  </a:lnTo>
                  <a:lnTo>
                    <a:pt x="267" y="81"/>
                  </a:lnTo>
                  <a:lnTo>
                    <a:pt x="274" y="72"/>
                  </a:lnTo>
                  <a:lnTo>
                    <a:pt x="283" y="68"/>
                  </a:lnTo>
                  <a:lnTo>
                    <a:pt x="294" y="68"/>
                  </a:lnTo>
                  <a:lnTo>
                    <a:pt x="303" y="70"/>
                  </a:lnTo>
                  <a:lnTo>
                    <a:pt x="314" y="72"/>
                  </a:lnTo>
                  <a:lnTo>
                    <a:pt x="321" y="70"/>
                  </a:lnTo>
                  <a:lnTo>
                    <a:pt x="330" y="68"/>
                  </a:lnTo>
                  <a:lnTo>
                    <a:pt x="335" y="59"/>
                  </a:lnTo>
                  <a:lnTo>
                    <a:pt x="341" y="46"/>
                  </a:lnTo>
                  <a:lnTo>
                    <a:pt x="316" y="27"/>
                  </a:lnTo>
                  <a:lnTo>
                    <a:pt x="310" y="32"/>
                  </a:lnTo>
                  <a:lnTo>
                    <a:pt x="303" y="25"/>
                  </a:lnTo>
                  <a:lnTo>
                    <a:pt x="301" y="16"/>
                  </a:lnTo>
                  <a:lnTo>
                    <a:pt x="303" y="7"/>
                  </a:lnTo>
                  <a:lnTo>
                    <a:pt x="310" y="1"/>
                  </a:lnTo>
                  <a:lnTo>
                    <a:pt x="326" y="0"/>
                  </a:lnTo>
                  <a:lnTo>
                    <a:pt x="341" y="9"/>
                  </a:lnTo>
                  <a:lnTo>
                    <a:pt x="353" y="18"/>
                  </a:lnTo>
                  <a:lnTo>
                    <a:pt x="366"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813" name="Freeform 1068"/>
            <p:cNvSpPr>
              <a:spLocks/>
            </p:cNvSpPr>
            <p:nvPr/>
          </p:nvSpPr>
          <p:spPr bwMode="auto">
            <a:xfrm>
              <a:off x="3275" y="2232"/>
              <a:ext cx="11" cy="53"/>
            </a:xfrm>
            <a:custGeom>
              <a:avLst/>
              <a:gdLst>
                <a:gd name="T0" fmla="*/ 22 w 22"/>
                <a:gd name="T1" fmla="*/ 106 h 106"/>
                <a:gd name="T2" fmla="*/ 11 w 22"/>
                <a:gd name="T3" fmla="*/ 106 h 106"/>
                <a:gd name="T4" fmla="*/ 5 w 22"/>
                <a:gd name="T5" fmla="*/ 92 h 106"/>
                <a:gd name="T6" fmla="*/ 2 w 22"/>
                <a:gd name="T7" fmla="*/ 79 h 106"/>
                <a:gd name="T8" fmla="*/ 0 w 22"/>
                <a:gd name="T9" fmla="*/ 66 h 106"/>
                <a:gd name="T10" fmla="*/ 0 w 22"/>
                <a:gd name="T11" fmla="*/ 54 h 106"/>
                <a:gd name="T12" fmla="*/ 0 w 22"/>
                <a:gd name="T13" fmla="*/ 39 h 106"/>
                <a:gd name="T14" fmla="*/ 0 w 22"/>
                <a:gd name="T15" fmla="*/ 25 h 106"/>
                <a:gd name="T16" fmla="*/ 0 w 22"/>
                <a:gd name="T17" fmla="*/ 11 h 106"/>
                <a:gd name="T18" fmla="*/ 2 w 22"/>
                <a:gd name="T19" fmla="*/ 0 h 106"/>
                <a:gd name="T20" fmla="*/ 22 w 22"/>
                <a:gd name="T21" fmla="*/ 0 h 106"/>
                <a:gd name="T22" fmla="*/ 22 w 22"/>
                <a:gd name="T23" fmla="*/ 106 h 10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2"/>
                <a:gd name="T37" fmla="*/ 0 h 106"/>
                <a:gd name="T38" fmla="*/ 22 w 22"/>
                <a:gd name="T39" fmla="*/ 106 h 10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2" h="106">
                  <a:moveTo>
                    <a:pt x="22" y="106"/>
                  </a:moveTo>
                  <a:lnTo>
                    <a:pt x="11" y="106"/>
                  </a:lnTo>
                  <a:lnTo>
                    <a:pt x="5" y="92"/>
                  </a:lnTo>
                  <a:lnTo>
                    <a:pt x="2" y="79"/>
                  </a:lnTo>
                  <a:lnTo>
                    <a:pt x="0" y="66"/>
                  </a:lnTo>
                  <a:lnTo>
                    <a:pt x="0" y="54"/>
                  </a:lnTo>
                  <a:lnTo>
                    <a:pt x="0" y="39"/>
                  </a:lnTo>
                  <a:lnTo>
                    <a:pt x="0" y="25"/>
                  </a:lnTo>
                  <a:lnTo>
                    <a:pt x="0" y="11"/>
                  </a:lnTo>
                  <a:lnTo>
                    <a:pt x="2" y="0"/>
                  </a:lnTo>
                  <a:lnTo>
                    <a:pt x="22" y="0"/>
                  </a:lnTo>
                  <a:lnTo>
                    <a:pt x="22" y="106"/>
                  </a:lnTo>
                  <a:close/>
                </a:path>
              </a:pathLst>
            </a:custGeom>
            <a:solidFill>
              <a:srgbClr val="DED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814" name="Freeform 1069"/>
            <p:cNvSpPr>
              <a:spLocks/>
            </p:cNvSpPr>
            <p:nvPr/>
          </p:nvSpPr>
          <p:spPr bwMode="auto">
            <a:xfrm>
              <a:off x="2756" y="2259"/>
              <a:ext cx="85" cy="51"/>
            </a:xfrm>
            <a:custGeom>
              <a:avLst/>
              <a:gdLst>
                <a:gd name="T0" fmla="*/ 162 w 169"/>
                <a:gd name="T1" fmla="*/ 41 h 102"/>
                <a:gd name="T2" fmla="*/ 169 w 169"/>
                <a:gd name="T3" fmla="*/ 57 h 102"/>
                <a:gd name="T4" fmla="*/ 166 w 169"/>
                <a:gd name="T5" fmla="*/ 74 h 102"/>
                <a:gd name="T6" fmla="*/ 157 w 169"/>
                <a:gd name="T7" fmla="*/ 86 h 102"/>
                <a:gd name="T8" fmla="*/ 153 w 169"/>
                <a:gd name="T9" fmla="*/ 102 h 102"/>
                <a:gd name="T10" fmla="*/ 144 w 169"/>
                <a:gd name="T11" fmla="*/ 95 h 102"/>
                <a:gd name="T12" fmla="*/ 141 w 169"/>
                <a:gd name="T13" fmla="*/ 88 h 102"/>
                <a:gd name="T14" fmla="*/ 139 w 169"/>
                <a:gd name="T15" fmla="*/ 77 h 102"/>
                <a:gd name="T16" fmla="*/ 137 w 169"/>
                <a:gd name="T17" fmla="*/ 68 h 102"/>
                <a:gd name="T18" fmla="*/ 133 w 169"/>
                <a:gd name="T19" fmla="*/ 57 h 102"/>
                <a:gd name="T20" fmla="*/ 130 w 169"/>
                <a:gd name="T21" fmla="*/ 50 h 102"/>
                <a:gd name="T22" fmla="*/ 123 w 169"/>
                <a:gd name="T23" fmla="*/ 43 h 102"/>
                <a:gd name="T24" fmla="*/ 112 w 169"/>
                <a:gd name="T25" fmla="*/ 41 h 102"/>
                <a:gd name="T26" fmla="*/ 96 w 169"/>
                <a:gd name="T27" fmla="*/ 36 h 102"/>
                <a:gd name="T28" fmla="*/ 79 w 169"/>
                <a:gd name="T29" fmla="*/ 34 h 102"/>
                <a:gd name="T30" fmla="*/ 61 w 169"/>
                <a:gd name="T31" fmla="*/ 34 h 102"/>
                <a:gd name="T32" fmla="*/ 45 w 169"/>
                <a:gd name="T33" fmla="*/ 34 h 102"/>
                <a:gd name="T34" fmla="*/ 29 w 169"/>
                <a:gd name="T35" fmla="*/ 30 h 102"/>
                <a:gd name="T36" fmla="*/ 16 w 169"/>
                <a:gd name="T37" fmla="*/ 25 h 102"/>
                <a:gd name="T38" fmla="*/ 6 w 169"/>
                <a:gd name="T39" fmla="*/ 16 h 102"/>
                <a:gd name="T40" fmla="*/ 0 w 169"/>
                <a:gd name="T41" fmla="*/ 2 h 102"/>
                <a:gd name="T42" fmla="*/ 15 w 169"/>
                <a:gd name="T43" fmla="*/ 2 h 102"/>
                <a:gd name="T44" fmla="*/ 31 w 169"/>
                <a:gd name="T45" fmla="*/ 2 h 102"/>
                <a:gd name="T46" fmla="*/ 49 w 169"/>
                <a:gd name="T47" fmla="*/ 0 h 102"/>
                <a:gd name="T48" fmla="*/ 69 w 169"/>
                <a:gd name="T49" fmla="*/ 0 h 102"/>
                <a:gd name="T50" fmla="*/ 88 w 169"/>
                <a:gd name="T51" fmla="*/ 0 h 102"/>
                <a:gd name="T52" fmla="*/ 108 w 169"/>
                <a:gd name="T53" fmla="*/ 0 h 102"/>
                <a:gd name="T54" fmla="*/ 124 w 169"/>
                <a:gd name="T55" fmla="*/ 3 h 102"/>
                <a:gd name="T56" fmla="*/ 142 w 169"/>
                <a:gd name="T57" fmla="*/ 11 h 102"/>
                <a:gd name="T58" fmla="*/ 162 w 169"/>
                <a:gd name="T59" fmla="*/ 41 h 10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69"/>
                <a:gd name="T91" fmla="*/ 0 h 102"/>
                <a:gd name="T92" fmla="*/ 169 w 169"/>
                <a:gd name="T93" fmla="*/ 102 h 10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69" h="102">
                  <a:moveTo>
                    <a:pt x="162" y="41"/>
                  </a:moveTo>
                  <a:lnTo>
                    <a:pt x="169" y="57"/>
                  </a:lnTo>
                  <a:lnTo>
                    <a:pt x="166" y="74"/>
                  </a:lnTo>
                  <a:lnTo>
                    <a:pt x="157" y="86"/>
                  </a:lnTo>
                  <a:lnTo>
                    <a:pt x="153" y="102"/>
                  </a:lnTo>
                  <a:lnTo>
                    <a:pt x="144" y="95"/>
                  </a:lnTo>
                  <a:lnTo>
                    <a:pt x="141" y="88"/>
                  </a:lnTo>
                  <a:lnTo>
                    <a:pt x="139" y="77"/>
                  </a:lnTo>
                  <a:lnTo>
                    <a:pt x="137" y="68"/>
                  </a:lnTo>
                  <a:lnTo>
                    <a:pt x="133" y="57"/>
                  </a:lnTo>
                  <a:lnTo>
                    <a:pt x="130" y="50"/>
                  </a:lnTo>
                  <a:lnTo>
                    <a:pt x="123" y="43"/>
                  </a:lnTo>
                  <a:lnTo>
                    <a:pt x="112" y="41"/>
                  </a:lnTo>
                  <a:lnTo>
                    <a:pt x="96" y="36"/>
                  </a:lnTo>
                  <a:lnTo>
                    <a:pt x="79" y="34"/>
                  </a:lnTo>
                  <a:lnTo>
                    <a:pt x="61" y="34"/>
                  </a:lnTo>
                  <a:lnTo>
                    <a:pt x="45" y="34"/>
                  </a:lnTo>
                  <a:lnTo>
                    <a:pt x="29" y="30"/>
                  </a:lnTo>
                  <a:lnTo>
                    <a:pt x="16" y="25"/>
                  </a:lnTo>
                  <a:lnTo>
                    <a:pt x="6" y="16"/>
                  </a:lnTo>
                  <a:lnTo>
                    <a:pt x="0" y="2"/>
                  </a:lnTo>
                  <a:lnTo>
                    <a:pt x="15" y="2"/>
                  </a:lnTo>
                  <a:lnTo>
                    <a:pt x="31" y="2"/>
                  </a:lnTo>
                  <a:lnTo>
                    <a:pt x="49" y="0"/>
                  </a:lnTo>
                  <a:lnTo>
                    <a:pt x="69" y="0"/>
                  </a:lnTo>
                  <a:lnTo>
                    <a:pt x="88" y="0"/>
                  </a:lnTo>
                  <a:lnTo>
                    <a:pt x="108" y="0"/>
                  </a:lnTo>
                  <a:lnTo>
                    <a:pt x="124" y="3"/>
                  </a:lnTo>
                  <a:lnTo>
                    <a:pt x="142" y="11"/>
                  </a:lnTo>
                  <a:lnTo>
                    <a:pt x="162" y="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815" name="Freeform 1070"/>
            <p:cNvSpPr>
              <a:spLocks/>
            </p:cNvSpPr>
            <p:nvPr/>
          </p:nvSpPr>
          <p:spPr bwMode="auto">
            <a:xfrm>
              <a:off x="3208" y="2272"/>
              <a:ext cx="159" cy="329"/>
            </a:xfrm>
            <a:custGeom>
              <a:avLst/>
              <a:gdLst>
                <a:gd name="T0" fmla="*/ 263 w 319"/>
                <a:gd name="T1" fmla="*/ 0 h 657"/>
                <a:gd name="T2" fmla="*/ 277 w 319"/>
                <a:gd name="T3" fmla="*/ 57 h 657"/>
                <a:gd name="T4" fmla="*/ 292 w 319"/>
                <a:gd name="T5" fmla="*/ 122 h 657"/>
                <a:gd name="T6" fmla="*/ 304 w 319"/>
                <a:gd name="T7" fmla="*/ 185 h 657"/>
                <a:gd name="T8" fmla="*/ 315 w 319"/>
                <a:gd name="T9" fmla="*/ 252 h 657"/>
                <a:gd name="T10" fmla="*/ 319 w 319"/>
                <a:gd name="T11" fmla="*/ 315 h 657"/>
                <a:gd name="T12" fmla="*/ 317 w 319"/>
                <a:gd name="T13" fmla="*/ 380 h 657"/>
                <a:gd name="T14" fmla="*/ 304 w 319"/>
                <a:gd name="T15" fmla="*/ 441 h 657"/>
                <a:gd name="T16" fmla="*/ 283 w 319"/>
                <a:gd name="T17" fmla="*/ 502 h 657"/>
                <a:gd name="T18" fmla="*/ 272 w 319"/>
                <a:gd name="T19" fmla="*/ 524 h 657"/>
                <a:gd name="T20" fmla="*/ 263 w 319"/>
                <a:gd name="T21" fmla="*/ 545 h 657"/>
                <a:gd name="T22" fmla="*/ 250 w 319"/>
                <a:gd name="T23" fmla="*/ 567 h 657"/>
                <a:gd name="T24" fmla="*/ 239 w 319"/>
                <a:gd name="T25" fmla="*/ 590 h 657"/>
                <a:gd name="T26" fmla="*/ 221 w 319"/>
                <a:gd name="T27" fmla="*/ 608 h 657"/>
                <a:gd name="T28" fmla="*/ 205 w 319"/>
                <a:gd name="T29" fmla="*/ 626 h 657"/>
                <a:gd name="T30" fmla="*/ 185 w 319"/>
                <a:gd name="T31" fmla="*/ 641 h 657"/>
                <a:gd name="T32" fmla="*/ 166 w 319"/>
                <a:gd name="T33" fmla="*/ 653 h 657"/>
                <a:gd name="T34" fmla="*/ 151 w 319"/>
                <a:gd name="T35" fmla="*/ 655 h 657"/>
                <a:gd name="T36" fmla="*/ 137 w 319"/>
                <a:gd name="T37" fmla="*/ 657 h 657"/>
                <a:gd name="T38" fmla="*/ 122 w 319"/>
                <a:gd name="T39" fmla="*/ 657 h 657"/>
                <a:gd name="T40" fmla="*/ 110 w 319"/>
                <a:gd name="T41" fmla="*/ 657 h 657"/>
                <a:gd name="T42" fmla="*/ 95 w 319"/>
                <a:gd name="T43" fmla="*/ 653 h 657"/>
                <a:gd name="T44" fmla="*/ 83 w 319"/>
                <a:gd name="T45" fmla="*/ 650 h 657"/>
                <a:gd name="T46" fmla="*/ 70 w 319"/>
                <a:gd name="T47" fmla="*/ 644 h 657"/>
                <a:gd name="T48" fmla="*/ 59 w 319"/>
                <a:gd name="T49" fmla="*/ 639 h 657"/>
                <a:gd name="T50" fmla="*/ 25 w 319"/>
                <a:gd name="T51" fmla="*/ 565 h 657"/>
                <a:gd name="T52" fmla="*/ 7 w 319"/>
                <a:gd name="T53" fmla="*/ 489 h 657"/>
                <a:gd name="T54" fmla="*/ 0 w 319"/>
                <a:gd name="T55" fmla="*/ 412 h 657"/>
                <a:gd name="T56" fmla="*/ 3 w 319"/>
                <a:gd name="T57" fmla="*/ 336 h 657"/>
                <a:gd name="T58" fmla="*/ 11 w 319"/>
                <a:gd name="T59" fmla="*/ 257 h 657"/>
                <a:gd name="T60" fmla="*/ 25 w 319"/>
                <a:gd name="T61" fmla="*/ 178 h 657"/>
                <a:gd name="T62" fmla="*/ 38 w 319"/>
                <a:gd name="T63" fmla="*/ 101 h 657"/>
                <a:gd name="T64" fmla="*/ 50 w 319"/>
                <a:gd name="T65" fmla="*/ 25 h 657"/>
                <a:gd name="T66" fmla="*/ 56 w 319"/>
                <a:gd name="T67" fmla="*/ 32 h 657"/>
                <a:gd name="T68" fmla="*/ 67 w 319"/>
                <a:gd name="T69" fmla="*/ 36 h 657"/>
                <a:gd name="T70" fmla="*/ 79 w 319"/>
                <a:gd name="T71" fmla="*/ 34 h 657"/>
                <a:gd name="T72" fmla="*/ 90 w 319"/>
                <a:gd name="T73" fmla="*/ 39 h 657"/>
                <a:gd name="T74" fmla="*/ 101 w 319"/>
                <a:gd name="T75" fmla="*/ 45 h 657"/>
                <a:gd name="T76" fmla="*/ 112 w 319"/>
                <a:gd name="T77" fmla="*/ 50 h 657"/>
                <a:gd name="T78" fmla="*/ 122 w 319"/>
                <a:gd name="T79" fmla="*/ 56 h 657"/>
                <a:gd name="T80" fmla="*/ 135 w 319"/>
                <a:gd name="T81" fmla="*/ 61 h 657"/>
                <a:gd name="T82" fmla="*/ 146 w 319"/>
                <a:gd name="T83" fmla="*/ 63 h 657"/>
                <a:gd name="T84" fmla="*/ 158 w 319"/>
                <a:gd name="T85" fmla="*/ 65 h 657"/>
                <a:gd name="T86" fmla="*/ 169 w 319"/>
                <a:gd name="T87" fmla="*/ 63 h 657"/>
                <a:gd name="T88" fmla="*/ 182 w 319"/>
                <a:gd name="T89" fmla="*/ 61 h 657"/>
                <a:gd name="T90" fmla="*/ 193 w 319"/>
                <a:gd name="T91" fmla="*/ 52 h 657"/>
                <a:gd name="T92" fmla="*/ 203 w 319"/>
                <a:gd name="T93" fmla="*/ 45 h 657"/>
                <a:gd name="T94" fmla="*/ 214 w 319"/>
                <a:gd name="T95" fmla="*/ 38 h 657"/>
                <a:gd name="T96" fmla="*/ 225 w 319"/>
                <a:gd name="T97" fmla="*/ 30 h 657"/>
                <a:gd name="T98" fmla="*/ 234 w 319"/>
                <a:gd name="T99" fmla="*/ 21 h 657"/>
                <a:gd name="T100" fmla="*/ 245 w 319"/>
                <a:gd name="T101" fmla="*/ 14 h 657"/>
                <a:gd name="T102" fmla="*/ 254 w 319"/>
                <a:gd name="T103" fmla="*/ 5 h 657"/>
                <a:gd name="T104" fmla="*/ 263 w 319"/>
                <a:gd name="T105" fmla="*/ 0 h 65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19"/>
                <a:gd name="T160" fmla="*/ 0 h 657"/>
                <a:gd name="T161" fmla="*/ 319 w 319"/>
                <a:gd name="T162" fmla="*/ 657 h 657"/>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19" h="657">
                  <a:moveTo>
                    <a:pt x="263" y="0"/>
                  </a:moveTo>
                  <a:lnTo>
                    <a:pt x="277" y="57"/>
                  </a:lnTo>
                  <a:lnTo>
                    <a:pt x="292" y="122"/>
                  </a:lnTo>
                  <a:lnTo>
                    <a:pt x="304" y="185"/>
                  </a:lnTo>
                  <a:lnTo>
                    <a:pt x="315" y="252"/>
                  </a:lnTo>
                  <a:lnTo>
                    <a:pt x="319" y="315"/>
                  </a:lnTo>
                  <a:lnTo>
                    <a:pt x="317" y="380"/>
                  </a:lnTo>
                  <a:lnTo>
                    <a:pt x="304" y="441"/>
                  </a:lnTo>
                  <a:lnTo>
                    <a:pt x="283" y="502"/>
                  </a:lnTo>
                  <a:lnTo>
                    <a:pt x="272" y="524"/>
                  </a:lnTo>
                  <a:lnTo>
                    <a:pt x="263" y="545"/>
                  </a:lnTo>
                  <a:lnTo>
                    <a:pt x="250" y="567"/>
                  </a:lnTo>
                  <a:lnTo>
                    <a:pt x="239" y="590"/>
                  </a:lnTo>
                  <a:lnTo>
                    <a:pt x="221" y="608"/>
                  </a:lnTo>
                  <a:lnTo>
                    <a:pt x="205" y="626"/>
                  </a:lnTo>
                  <a:lnTo>
                    <a:pt x="185" y="641"/>
                  </a:lnTo>
                  <a:lnTo>
                    <a:pt x="166" y="653"/>
                  </a:lnTo>
                  <a:lnTo>
                    <a:pt x="151" y="655"/>
                  </a:lnTo>
                  <a:lnTo>
                    <a:pt x="137" y="657"/>
                  </a:lnTo>
                  <a:lnTo>
                    <a:pt x="122" y="657"/>
                  </a:lnTo>
                  <a:lnTo>
                    <a:pt x="110" y="657"/>
                  </a:lnTo>
                  <a:lnTo>
                    <a:pt x="95" y="653"/>
                  </a:lnTo>
                  <a:lnTo>
                    <a:pt x="83" y="650"/>
                  </a:lnTo>
                  <a:lnTo>
                    <a:pt x="70" y="644"/>
                  </a:lnTo>
                  <a:lnTo>
                    <a:pt x="59" y="639"/>
                  </a:lnTo>
                  <a:lnTo>
                    <a:pt x="25" y="565"/>
                  </a:lnTo>
                  <a:lnTo>
                    <a:pt x="7" y="489"/>
                  </a:lnTo>
                  <a:lnTo>
                    <a:pt x="0" y="412"/>
                  </a:lnTo>
                  <a:lnTo>
                    <a:pt x="3" y="336"/>
                  </a:lnTo>
                  <a:lnTo>
                    <a:pt x="11" y="257"/>
                  </a:lnTo>
                  <a:lnTo>
                    <a:pt x="25" y="178"/>
                  </a:lnTo>
                  <a:lnTo>
                    <a:pt x="38" y="101"/>
                  </a:lnTo>
                  <a:lnTo>
                    <a:pt x="50" y="25"/>
                  </a:lnTo>
                  <a:lnTo>
                    <a:pt x="56" y="32"/>
                  </a:lnTo>
                  <a:lnTo>
                    <a:pt x="67" y="36"/>
                  </a:lnTo>
                  <a:lnTo>
                    <a:pt x="79" y="34"/>
                  </a:lnTo>
                  <a:lnTo>
                    <a:pt x="90" y="39"/>
                  </a:lnTo>
                  <a:lnTo>
                    <a:pt x="101" y="45"/>
                  </a:lnTo>
                  <a:lnTo>
                    <a:pt x="112" y="50"/>
                  </a:lnTo>
                  <a:lnTo>
                    <a:pt x="122" y="56"/>
                  </a:lnTo>
                  <a:lnTo>
                    <a:pt x="135" y="61"/>
                  </a:lnTo>
                  <a:lnTo>
                    <a:pt x="146" y="63"/>
                  </a:lnTo>
                  <a:lnTo>
                    <a:pt x="158" y="65"/>
                  </a:lnTo>
                  <a:lnTo>
                    <a:pt x="169" y="63"/>
                  </a:lnTo>
                  <a:lnTo>
                    <a:pt x="182" y="61"/>
                  </a:lnTo>
                  <a:lnTo>
                    <a:pt x="193" y="52"/>
                  </a:lnTo>
                  <a:lnTo>
                    <a:pt x="203" y="45"/>
                  </a:lnTo>
                  <a:lnTo>
                    <a:pt x="214" y="38"/>
                  </a:lnTo>
                  <a:lnTo>
                    <a:pt x="225" y="30"/>
                  </a:lnTo>
                  <a:lnTo>
                    <a:pt x="234" y="21"/>
                  </a:lnTo>
                  <a:lnTo>
                    <a:pt x="245" y="14"/>
                  </a:lnTo>
                  <a:lnTo>
                    <a:pt x="254" y="5"/>
                  </a:lnTo>
                  <a:lnTo>
                    <a:pt x="263" y="0"/>
                  </a:lnTo>
                  <a:close/>
                </a:path>
              </a:pathLst>
            </a:custGeom>
            <a:solidFill>
              <a:srgbClr val="FFB0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816" name="Freeform 1071"/>
            <p:cNvSpPr>
              <a:spLocks/>
            </p:cNvSpPr>
            <p:nvPr/>
          </p:nvSpPr>
          <p:spPr bwMode="auto">
            <a:xfrm>
              <a:off x="2483" y="2275"/>
              <a:ext cx="66" cy="70"/>
            </a:xfrm>
            <a:custGeom>
              <a:avLst/>
              <a:gdLst>
                <a:gd name="T0" fmla="*/ 129 w 131"/>
                <a:gd name="T1" fmla="*/ 0 h 141"/>
                <a:gd name="T2" fmla="*/ 131 w 131"/>
                <a:gd name="T3" fmla="*/ 15 h 141"/>
                <a:gd name="T4" fmla="*/ 122 w 131"/>
                <a:gd name="T5" fmla="*/ 27 h 141"/>
                <a:gd name="T6" fmla="*/ 113 w 131"/>
                <a:gd name="T7" fmla="*/ 29 h 141"/>
                <a:gd name="T8" fmla="*/ 106 w 131"/>
                <a:gd name="T9" fmla="*/ 33 h 141"/>
                <a:gd name="T10" fmla="*/ 95 w 131"/>
                <a:gd name="T11" fmla="*/ 36 h 141"/>
                <a:gd name="T12" fmla="*/ 90 w 131"/>
                <a:gd name="T13" fmla="*/ 40 h 141"/>
                <a:gd name="T14" fmla="*/ 72 w 131"/>
                <a:gd name="T15" fmla="*/ 42 h 141"/>
                <a:gd name="T16" fmla="*/ 57 w 131"/>
                <a:gd name="T17" fmla="*/ 49 h 141"/>
                <a:gd name="T18" fmla="*/ 45 w 131"/>
                <a:gd name="T19" fmla="*/ 60 h 141"/>
                <a:gd name="T20" fmla="*/ 34 w 131"/>
                <a:gd name="T21" fmla="*/ 76 h 141"/>
                <a:gd name="T22" fmla="*/ 27 w 131"/>
                <a:gd name="T23" fmla="*/ 81 h 141"/>
                <a:gd name="T24" fmla="*/ 23 w 131"/>
                <a:gd name="T25" fmla="*/ 92 h 141"/>
                <a:gd name="T26" fmla="*/ 21 w 131"/>
                <a:gd name="T27" fmla="*/ 101 h 141"/>
                <a:gd name="T28" fmla="*/ 19 w 131"/>
                <a:gd name="T29" fmla="*/ 112 h 141"/>
                <a:gd name="T30" fmla="*/ 12 w 131"/>
                <a:gd name="T31" fmla="*/ 128 h 141"/>
                <a:gd name="T32" fmla="*/ 3 w 131"/>
                <a:gd name="T33" fmla="*/ 141 h 141"/>
                <a:gd name="T34" fmla="*/ 1 w 131"/>
                <a:gd name="T35" fmla="*/ 123 h 141"/>
                <a:gd name="T36" fmla="*/ 0 w 131"/>
                <a:gd name="T37" fmla="*/ 106 h 141"/>
                <a:gd name="T38" fmla="*/ 0 w 131"/>
                <a:gd name="T39" fmla="*/ 90 h 141"/>
                <a:gd name="T40" fmla="*/ 1 w 131"/>
                <a:gd name="T41" fmla="*/ 74 h 141"/>
                <a:gd name="T42" fmla="*/ 3 w 131"/>
                <a:gd name="T43" fmla="*/ 58 h 141"/>
                <a:gd name="T44" fmla="*/ 10 w 131"/>
                <a:gd name="T45" fmla="*/ 43 h 141"/>
                <a:gd name="T46" fmla="*/ 21 w 131"/>
                <a:gd name="T47" fmla="*/ 29 h 141"/>
                <a:gd name="T48" fmla="*/ 39 w 131"/>
                <a:gd name="T49" fmla="*/ 20 h 141"/>
                <a:gd name="T50" fmla="*/ 50 w 131"/>
                <a:gd name="T51" fmla="*/ 13 h 141"/>
                <a:gd name="T52" fmla="*/ 61 w 131"/>
                <a:gd name="T53" fmla="*/ 11 h 141"/>
                <a:gd name="T54" fmla="*/ 72 w 131"/>
                <a:gd name="T55" fmla="*/ 9 h 141"/>
                <a:gd name="T56" fmla="*/ 82 w 131"/>
                <a:gd name="T57" fmla="*/ 11 h 141"/>
                <a:gd name="T58" fmla="*/ 93 w 131"/>
                <a:gd name="T59" fmla="*/ 11 h 141"/>
                <a:gd name="T60" fmla="*/ 106 w 131"/>
                <a:gd name="T61" fmla="*/ 11 h 141"/>
                <a:gd name="T62" fmla="*/ 117 w 131"/>
                <a:gd name="T63" fmla="*/ 6 h 141"/>
                <a:gd name="T64" fmla="*/ 129 w 131"/>
                <a:gd name="T65" fmla="*/ 0 h 14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1"/>
                <a:gd name="T100" fmla="*/ 0 h 141"/>
                <a:gd name="T101" fmla="*/ 131 w 131"/>
                <a:gd name="T102" fmla="*/ 141 h 14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1" h="141">
                  <a:moveTo>
                    <a:pt x="129" y="0"/>
                  </a:moveTo>
                  <a:lnTo>
                    <a:pt x="131" y="15"/>
                  </a:lnTo>
                  <a:lnTo>
                    <a:pt x="122" y="27"/>
                  </a:lnTo>
                  <a:lnTo>
                    <a:pt x="113" y="29"/>
                  </a:lnTo>
                  <a:lnTo>
                    <a:pt x="106" y="33"/>
                  </a:lnTo>
                  <a:lnTo>
                    <a:pt x="95" y="36"/>
                  </a:lnTo>
                  <a:lnTo>
                    <a:pt x="90" y="40"/>
                  </a:lnTo>
                  <a:lnTo>
                    <a:pt x="72" y="42"/>
                  </a:lnTo>
                  <a:lnTo>
                    <a:pt x="57" y="49"/>
                  </a:lnTo>
                  <a:lnTo>
                    <a:pt x="45" y="60"/>
                  </a:lnTo>
                  <a:lnTo>
                    <a:pt x="34" y="76"/>
                  </a:lnTo>
                  <a:lnTo>
                    <a:pt x="27" y="81"/>
                  </a:lnTo>
                  <a:lnTo>
                    <a:pt x="23" y="92"/>
                  </a:lnTo>
                  <a:lnTo>
                    <a:pt x="21" y="101"/>
                  </a:lnTo>
                  <a:lnTo>
                    <a:pt x="19" y="112"/>
                  </a:lnTo>
                  <a:lnTo>
                    <a:pt x="12" y="128"/>
                  </a:lnTo>
                  <a:lnTo>
                    <a:pt x="3" y="141"/>
                  </a:lnTo>
                  <a:lnTo>
                    <a:pt x="1" y="123"/>
                  </a:lnTo>
                  <a:lnTo>
                    <a:pt x="0" y="106"/>
                  </a:lnTo>
                  <a:lnTo>
                    <a:pt x="0" y="90"/>
                  </a:lnTo>
                  <a:lnTo>
                    <a:pt x="1" y="74"/>
                  </a:lnTo>
                  <a:lnTo>
                    <a:pt x="3" y="58"/>
                  </a:lnTo>
                  <a:lnTo>
                    <a:pt x="10" y="43"/>
                  </a:lnTo>
                  <a:lnTo>
                    <a:pt x="21" y="29"/>
                  </a:lnTo>
                  <a:lnTo>
                    <a:pt x="39" y="20"/>
                  </a:lnTo>
                  <a:lnTo>
                    <a:pt x="50" y="13"/>
                  </a:lnTo>
                  <a:lnTo>
                    <a:pt x="61" y="11"/>
                  </a:lnTo>
                  <a:lnTo>
                    <a:pt x="72" y="9"/>
                  </a:lnTo>
                  <a:lnTo>
                    <a:pt x="82" y="11"/>
                  </a:lnTo>
                  <a:lnTo>
                    <a:pt x="93" y="11"/>
                  </a:lnTo>
                  <a:lnTo>
                    <a:pt x="106" y="11"/>
                  </a:lnTo>
                  <a:lnTo>
                    <a:pt x="117" y="6"/>
                  </a:lnTo>
                  <a:lnTo>
                    <a:pt x="12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817" name="Freeform 1072"/>
            <p:cNvSpPr>
              <a:spLocks/>
            </p:cNvSpPr>
            <p:nvPr/>
          </p:nvSpPr>
          <p:spPr bwMode="auto">
            <a:xfrm>
              <a:off x="2507" y="2285"/>
              <a:ext cx="298" cy="286"/>
            </a:xfrm>
            <a:custGeom>
              <a:avLst/>
              <a:gdLst>
                <a:gd name="T0" fmla="*/ 589 w 596"/>
                <a:gd name="T1" fmla="*/ 32 h 572"/>
                <a:gd name="T2" fmla="*/ 568 w 596"/>
                <a:gd name="T3" fmla="*/ 97 h 572"/>
                <a:gd name="T4" fmla="*/ 542 w 596"/>
                <a:gd name="T5" fmla="*/ 164 h 572"/>
                <a:gd name="T6" fmla="*/ 521 w 596"/>
                <a:gd name="T7" fmla="*/ 230 h 572"/>
                <a:gd name="T8" fmla="*/ 501 w 596"/>
                <a:gd name="T9" fmla="*/ 310 h 572"/>
                <a:gd name="T10" fmla="*/ 469 w 596"/>
                <a:gd name="T11" fmla="*/ 401 h 572"/>
                <a:gd name="T12" fmla="*/ 425 w 596"/>
                <a:gd name="T13" fmla="*/ 488 h 572"/>
                <a:gd name="T14" fmla="*/ 360 w 596"/>
                <a:gd name="T15" fmla="*/ 553 h 572"/>
                <a:gd name="T16" fmla="*/ 294 w 596"/>
                <a:gd name="T17" fmla="*/ 567 h 572"/>
                <a:gd name="T18" fmla="*/ 249 w 596"/>
                <a:gd name="T19" fmla="*/ 556 h 572"/>
                <a:gd name="T20" fmla="*/ 206 w 596"/>
                <a:gd name="T21" fmla="*/ 536 h 572"/>
                <a:gd name="T22" fmla="*/ 170 w 596"/>
                <a:gd name="T23" fmla="*/ 506 h 572"/>
                <a:gd name="T24" fmla="*/ 139 w 596"/>
                <a:gd name="T25" fmla="*/ 434 h 572"/>
                <a:gd name="T26" fmla="*/ 108 w 596"/>
                <a:gd name="T27" fmla="*/ 331 h 572"/>
                <a:gd name="T28" fmla="*/ 78 w 596"/>
                <a:gd name="T29" fmla="*/ 232 h 572"/>
                <a:gd name="T30" fmla="*/ 33 w 596"/>
                <a:gd name="T31" fmla="*/ 139 h 572"/>
                <a:gd name="T32" fmla="*/ 0 w 596"/>
                <a:gd name="T33" fmla="*/ 81 h 572"/>
                <a:gd name="T34" fmla="*/ 24 w 596"/>
                <a:gd name="T35" fmla="*/ 83 h 572"/>
                <a:gd name="T36" fmla="*/ 40 w 596"/>
                <a:gd name="T37" fmla="*/ 108 h 572"/>
                <a:gd name="T38" fmla="*/ 58 w 596"/>
                <a:gd name="T39" fmla="*/ 122 h 572"/>
                <a:gd name="T40" fmla="*/ 85 w 596"/>
                <a:gd name="T41" fmla="*/ 144 h 572"/>
                <a:gd name="T42" fmla="*/ 121 w 596"/>
                <a:gd name="T43" fmla="*/ 178 h 572"/>
                <a:gd name="T44" fmla="*/ 166 w 596"/>
                <a:gd name="T45" fmla="*/ 205 h 572"/>
                <a:gd name="T46" fmla="*/ 218 w 596"/>
                <a:gd name="T47" fmla="*/ 225 h 572"/>
                <a:gd name="T48" fmla="*/ 285 w 596"/>
                <a:gd name="T49" fmla="*/ 234 h 572"/>
                <a:gd name="T50" fmla="*/ 360 w 596"/>
                <a:gd name="T51" fmla="*/ 221 h 572"/>
                <a:gd name="T52" fmla="*/ 431 w 596"/>
                <a:gd name="T53" fmla="*/ 185 h 572"/>
                <a:gd name="T54" fmla="*/ 490 w 596"/>
                <a:gd name="T55" fmla="*/ 131 h 572"/>
                <a:gd name="T56" fmla="*/ 521 w 596"/>
                <a:gd name="T57" fmla="*/ 86 h 572"/>
                <a:gd name="T58" fmla="*/ 537 w 596"/>
                <a:gd name="T59" fmla="*/ 59 h 572"/>
                <a:gd name="T60" fmla="*/ 557 w 596"/>
                <a:gd name="T61" fmla="*/ 32 h 572"/>
                <a:gd name="T62" fmla="*/ 580 w 596"/>
                <a:gd name="T63" fmla="*/ 9 h 57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96"/>
                <a:gd name="T97" fmla="*/ 0 h 572"/>
                <a:gd name="T98" fmla="*/ 596 w 596"/>
                <a:gd name="T99" fmla="*/ 572 h 57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96" h="572">
                  <a:moveTo>
                    <a:pt x="596" y="0"/>
                  </a:moveTo>
                  <a:lnTo>
                    <a:pt x="589" y="32"/>
                  </a:lnTo>
                  <a:lnTo>
                    <a:pt x="580" y="65"/>
                  </a:lnTo>
                  <a:lnTo>
                    <a:pt x="568" y="97"/>
                  </a:lnTo>
                  <a:lnTo>
                    <a:pt x="557" y="131"/>
                  </a:lnTo>
                  <a:lnTo>
                    <a:pt x="542" y="164"/>
                  </a:lnTo>
                  <a:lnTo>
                    <a:pt x="532" y="198"/>
                  </a:lnTo>
                  <a:lnTo>
                    <a:pt x="521" y="230"/>
                  </a:lnTo>
                  <a:lnTo>
                    <a:pt x="515" y="268"/>
                  </a:lnTo>
                  <a:lnTo>
                    <a:pt x="501" y="310"/>
                  </a:lnTo>
                  <a:lnTo>
                    <a:pt x="487" y="356"/>
                  </a:lnTo>
                  <a:lnTo>
                    <a:pt x="469" y="401"/>
                  </a:lnTo>
                  <a:lnTo>
                    <a:pt x="451" y="448"/>
                  </a:lnTo>
                  <a:lnTo>
                    <a:pt x="425" y="488"/>
                  </a:lnTo>
                  <a:lnTo>
                    <a:pt x="397" y="524"/>
                  </a:lnTo>
                  <a:lnTo>
                    <a:pt x="360" y="553"/>
                  </a:lnTo>
                  <a:lnTo>
                    <a:pt x="317" y="572"/>
                  </a:lnTo>
                  <a:lnTo>
                    <a:pt x="294" y="567"/>
                  </a:lnTo>
                  <a:lnTo>
                    <a:pt x="272" y="563"/>
                  </a:lnTo>
                  <a:lnTo>
                    <a:pt x="249" y="556"/>
                  </a:lnTo>
                  <a:lnTo>
                    <a:pt x="227" y="549"/>
                  </a:lnTo>
                  <a:lnTo>
                    <a:pt x="206" y="536"/>
                  </a:lnTo>
                  <a:lnTo>
                    <a:pt x="188" y="524"/>
                  </a:lnTo>
                  <a:lnTo>
                    <a:pt x="170" y="506"/>
                  </a:lnTo>
                  <a:lnTo>
                    <a:pt x="159" y="486"/>
                  </a:lnTo>
                  <a:lnTo>
                    <a:pt x="139" y="434"/>
                  </a:lnTo>
                  <a:lnTo>
                    <a:pt x="125" y="383"/>
                  </a:lnTo>
                  <a:lnTo>
                    <a:pt x="108" y="331"/>
                  </a:lnTo>
                  <a:lnTo>
                    <a:pt x="96" y="283"/>
                  </a:lnTo>
                  <a:lnTo>
                    <a:pt x="78" y="232"/>
                  </a:lnTo>
                  <a:lnTo>
                    <a:pt x="60" y="185"/>
                  </a:lnTo>
                  <a:lnTo>
                    <a:pt x="33" y="139"/>
                  </a:lnTo>
                  <a:lnTo>
                    <a:pt x="2" y="95"/>
                  </a:lnTo>
                  <a:lnTo>
                    <a:pt x="0" y="81"/>
                  </a:lnTo>
                  <a:lnTo>
                    <a:pt x="13" y="70"/>
                  </a:lnTo>
                  <a:lnTo>
                    <a:pt x="24" y="83"/>
                  </a:lnTo>
                  <a:lnTo>
                    <a:pt x="35" y="101"/>
                  </a:lnTo>
                  <a:lnTo>
                    <a:pt x="40" y="108"/>
                  </a:lnTo>
                  <a:lnTo>
                    <a:pt x="49" y="117"/>
                  </a:lnTo>
                  <a:lnTo>
                    <a:pt x="58" y="122"/>
                  </a:lnTo>
                  <a:lnTo>
                    <a:pt x="74" y="126"/>
                  </a:lnTo>
                  <a:lnTo>
                    <a:pt x="85" y="144"/>
                  </a:lnTo>
                  <a:lnTo>
                    <a:pt x="103" y="162"/>
                  </a:lnTo>
                  <a:lnTo>
                    <a:pt x="121" y="178"/>
                  </a:lnTo>
                  <a:lnTo>
                    <a:pt x="144" y="194"/>
                  </a:lnTo>
                  <a:lnTo>
                    <a:pt x="166" y="205"/>
                  </a:lnTo>
                  <a:lnTo>
                    <a:pt x="191" y="216"/>
                  </a:lnTo>
                  <a:lnTo>
                    <a:pt x="218" y="225"/>
                  </a:lnTo>
                  <a:lnTo>
                    <a:pt x="245" y="232"/>
                  </a:lnTo>
                  <a:lnTo>
                    <a:pt x="285" y="234"/>
                  </a:lnTo>
                  <a:lnTo>
                    <a:pt x="324" y="230"/>
                  </a:lnTo>
                  <a:lnTo>
                    <a:pt x="360" y="221"/>
                  </a:lnTo>
                  <a:lnTo>
                    <a:pt x="398" y="207"/>
                  </a:lnTo>
                  <a:lnTo>
                    <a:pt x="431" y="185"/>
                  </a:lnTo>
                  <a:lnTo>
                    <a:pt x="463" y="162"/>
                  </a:lnTo>
                  <a:lnTo>
                    <a:pt x="490" y="131"/>
                  </a:lnTo>
                  <a:lnTo>
                    <a:pt x="515" y="101"/>
                  </a:lnTo>
                  <a:lnTo>
                    <a:pt x="521" y="86"/>
                  </a:lnTo>
                  <a:lnTo>
                    <a:pt x="530" y="74"/>
                  </a:lnTo>
                  <a:lnTo>
                    <a:pt x="537" y="59"/>
                  </a:lnTo>
                  <a:lnTo>
                    <a:pt x="548" y="47"/>
                  </a:lnTo>
                  <a:lnTo>
                    <a:pt x="557" y="32"/>
                  </a:lnTo>
                  <a:lnTo>
                    <a:pt x="568" y="20"/>
                  </a:lnTo>
                  <a:lnTo>
                    <a:pt x="580" y="9"/>
                  </a:lnTo>
                  <a:lnTo>
                    <a:pt x="59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818" name="Freeform 1073"/>
            <p:cNvSpPr>
              <a:spLocks/>
            </p:cNvSpPr>
            <p:nvPr/>
          </p:nvSpPr>
          <p:spPr bwMode="auto">
            <a:xfrm>
              <a:off x="2888" y="2341"/>
              <a:ext cx="22" cy="74"/>
            </a:xfrm>
            <a:custGeom>
              <a:avLst/>
              <a:gdLst>
                <a:gd name="T0" fmla="*/ 0 w 43"/>
                <a:gd name="T1" fmla="*/ 147 h 147"/>
                <a:gd name="T2" fmla="*/ 5 w 43"/>
                <a:gd name="T3" fmla="*/ 127 h 147"/>
                <a:gd name="T4" fmla="*/ 11 w 43"/>
                <a:gd name="T5" fmla="*/ 109 h 147"/>
                <a:gd name="T6" fmla="*/ 16 w 43"/>
                <a:gd name="T7" fmla="*/ 91 h 147"/>
                <a:gd name="T8" fmla="*/ 21 w 43"/>
                <a:gd name="T9" fmla="*/ 73 h 147"/>
                <a:gd name="T10" fmla="*/ 27 w 43"/>
                <a:gd name="T11" fmla="*/ 54 h 147"/>
                <a:gd name="T12" fmla="*/ 32 w 43"/>
                <a:gd name="T13" fmla="*/ 36 h 147"/>
                <a:gd name="T14" fmla="*/ 36 w 43"/>
                <a:gd name="T15" fmla="*/ 18 h 147"/>
                <a:gd name="T16" fmla="*/ 39 w 43"/>
                <a:gd name="T17" fmla="*/ 0 h 147"/>
                <a:gd name="T18" fmla="*/ 43 w 43"/>
                <a:gd name="T19" fmla="*/ 19 h 147"/>
                <a:gd name="T20" fmla="*/ 43 w 43"/>
                <a:gd name="T21" fmla="*/ 39 h 147"/>
                <a:gd name="T22" fmla="*/ 38 w 43"/>
                <a:gd name="T23" fmla="*/ 57 h 147"/>
                <a:gd name="T24" fmla="*/ 32 w 43"/>
                <a:gd name="T25" fmla="*/ 75 h 147"/>
                <a:gd name="T26" fmla="*/ 21 w 43"/>
                <a:gd name="T27" fmla="*/ 91 h 147"/>
                <a:gd name="T28" fmla="*/ 12 w 43"/>
                <a:gd name="T29" fmla="*/ 109 h 147"/>
                <a:gd name="T30" fmla="*/ 3 w 43"/>
                <a:gd name="T31" fmla="*/ 126 h 147"/>
                <a:gd name="T32" fmla="*/ 0 w 43"/>
                <a:gd name="T33" fmla="*/ 147 h 14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3"/>
                <a:gd name="T52" fmla="*/ 0 h 147"/>
                <a:gd name="T53" fmla="*/ 43 w 43"/>
                <a:gd name="T54" fmla="*/ 147 h 14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3" h="147">
                  <a:moveTo>
                    <a:pt x="0" y="147"/>
                  </a:moveTo>
                  <a:lnTo>
                    <a:pt x="5" y="127"/>
                  </a:lnTo>
                  <a:lnTo>
                    <a:pt x="11" y="109"/>
                  </a:lnTo>
                  <a:lnTo>
                    <a:pt x="16" y="91"/>
                  </a:lnTo>
                  <a:lnTo>
                    <a:pt x="21" y="73"/>
                  </a:lnTo>
                  <a:lnTo>
                    <a:pt x="27" y="54"/>
                  </a:lnTo>
                  <a:lnTo>
                    <a:pt x="32" y="36"/>
                  </a:lnTo>
                  <a:lnTo>
                    <a:pt x="36" y="18"/>
                  </a:lnTo>
                  <a:lnTo>
                    <a:pt x="39" y="0"/>
                  </a:lnTo>
                  <a:lnTo>
                    <a:pt x="43" y="19"/>
                  </a:lnTo>
                  <a:lnTo>
                    <a:pt x="43" y="39"/>
                  </a:lnTo>
                  <a:lnTo>
                    <a:pt x="38" y="57"/>
                  </a:lnTo>
                  <a:lnTo>
                    <a:pt x="32" y="75"/>
                  </a:lnTo>
                  <a:lnTo>
                    <a:pt x="21" y="91"/>
                  </a:lnTo>
                  <a:lnTo>
                    <a:pt x="12" y="109"/>
                  </a:lnTo>
                  <a:lnTo>
                    <a:pt x="3" y="126"/>
                  </a:lnTo>
                  <a:lnTo>
                    <a:pt x="0" y="147"/>
                  </a:lnTo>
                  <a:close/>
                </a:path>
              </a:pathLst>
            </a:custGeom>
            <a:solidFill>
              <a:srgbClr val="FFB0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819" name="Freeform 1074"/>
            <p:cNvSpPr>
              <a:spLocks/>
            </p:cNvSpPr>
            <p:nvPr/>
          </p:nvSpPr>
          <p:spPr bwMode="auto">
            <a:xfrm>
              <a:off x="2714" y="2373"/>
              <a:ext cx="42" cy="77"/>
            </a:xfrm>
            <a:custGeom>
              <a:avLst/>
              <a:gdLst>
                <a:gd name="T0" fmla="*/ 3 w 84"/>
                <a:gd name="T1" fmla="*/ 153 h 153"/>
                <a:gd name="T2" fmla="*/ 0 w 84"/>
                <a:gd name="T3" fmla="*/ 141 h 153"/>
                <a:gd name="T4" fmla="*/ 0 w 84"/>
                <a:gd name="T5" fmla="*/ 130 h 153"/>
                <a:gd name="T6" fmla="*/ 1 w 84"/>
                <a:gd name="T7" fmla="*/ 117 h 153"/>
                <a:gd name="T8" fmla="*/ 7 w 84"/>
                <a:gd name="T9" fmla="*/ 107 h 153"/>
                <a:gd name="T10" fmla="*/ 9 w 84"/>
                <a:gd name="T11" fmla="*/ 94 h 153"/>
                <a:gd name="T12" fmla="*/ 12 w 84"/>
                <a:gd name="T13" fmla="*/ 83 h 153"/>
                <a:gd name="T14" fmla="*/ 14 w 84"/>
                <a:gd name="T15" fmla="*/ 74 h 153"/>
                <a:gd name="T16" fmla="*/ 14 w 84"/>
                <a:gd name="T17" fmla="*/ 67 h 153"/>
                <a:gd name="T18" fmla="*/ 84 w 84"/>
                <a:gd name="T19" fmla="*/ 0 h 153"/>
                <a:gd name="T20" fmla="*/ 82 w 84"/>
                <a:gd name="T21" fmla="*/ 22 h 153"/>
                <a:gd name="T22" fmla="*/ 79 w 84"/>
                <a:gd name="T23" fmla="*/ 44 h 153"/>
                <a:gd name="T24" fmla="*/ 72 w 84"/>
                <a:gd name="T25" fmla="*/ 62 h 153"/>
                <a:gd name="T26" fmla="*/ 63 w 84"/>
                <a:gd name="T27" fmla="*/ 81 h 153"/>
                <a:gd name="T28" fmla="*/ 48 w 84"/>
                <a:gd name="T29" fmla="*/ 99 h 153"/>
                <a:gd name="T30" fmla="*/ 34 w 84"/>
                <a:gd name="T31" fmla="*/ 117 h 153"/>
                <a:gd name="T32" fmla="*/ 18 w 84"/>
                <a:gd name="T33" fmla="*/ 134 h 153"/>
                <a:gd name="T34" fmla="*/ 3 w 84"/>
                <a:gd name="T35" fmla="*/ 153 h 15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4"/>
                <a:gd name="T55" fmla="*/ 0 h 153"/>
                <a:gd name="T56" fmla="*/ 84 w 84"/>
                <a:gd name="T57" fmla="*/ 153 h 15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4" h="153">
                  <a:moveTo>
                    <a:pt x="3" y="153"/>
                  </a:moveTo>
                  <a:lnTo>
                    <a:pt x="0" y="141"/>
                  </a:lnTo>
                  <a:lnTo>
                    <a:pt x="0" y="130"/>
                  </a:lnTo>
                  <a:lnTo>
                    <a:pt x="1" y="117"/>
                  </a:lnTo>
                  <a:lnTo>
                    <a:pt x="7" y="107"/>
                  </a:lnTo>
                  <a:lnTo>
                    <a:pt x="9" y="94"/>
                  </a:lnTo>
                  <a:lnTo>
                    <a:pt x="12" y="83"/>
                  </a:lnTo>
                  <a:lnTo>
                    <a:pt x="14" y="74"/>
                  </a:lnTo>
                  <a:lnTo>
                    <a:pt x="14" y="67"/>
                  </a:lnTo>
                  <a:lnTo>
                    <a:pt x="84" y="0"/>
                  </a:lnTo>
                  <a:lnTo>
                    <a:pt x="82" y="22"/>
                  </a:lnTo>
                  <a:lnTo>
                    <a:pt x="79" y="44"/>
                  </a:lnTo>
                  <a:lnTo>
                    <a:pt x="72" y="62"/>
                  </a:lnTo>
                  <a:lnTo>
                    <a:pt x="63" y="81"/>
                  </a:lnTo>
                  <a:lnTo>
                    <a:pt x="48" y="99"/>
                  </a:lnTo>
                  <a:lnTo>
                    <a:pt x="34" y="117"/>
                  </a:lnTo>
                  <a:lnTo>
                    <a:pt x="18" y="134"/>
                  </a:lnTo>
                  <a:lnTo>
                    <a:pt x="3" y="15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820" name="Freeform 1075"/>
            <p:cNvSpPr>
              <a:spLocks/>
            </p:cNvSpPr>
            <p:nvPr/>
          </p:nvSpPr>
          <p:spPr bwMode="auto">
            <a:xfrm>
              <a:off x="2680" y="2373"/>
              <a:ext cx="510" cy="815"/>
            </a:xfrm>
            <a:custGeom>
              <a:avLst/>
              <a:gdLst>
                <a:gd name="T0" fmla="*/ 859 w 1019"/>
                <a:gd name="T1" fmla="*/ 324 h 1630"/>
                <a:gd name="T2" fmla="*/ 853 w 1019"/>
                <a:gd name="T3" fmla="*/ 360 h 1630"/>
                <a:gd name="T4" fmla="*/ 922 w 1019"/>
                <a:gd name="T5" fmla="*/ 276 h 1630"/>
                <a:gd name="T6" fmla="*/ 977 w 1019"/>
                <a:gd name="T7" fmla="*/ 434 h 1630"/>
                <a:gd name="T8" fmla="*/ 909 w 1019"/>
                <a:gd name="T9" fmla="*/ 513 h 1630"/>
                <a:gd name="T10" fmla="*/ 679 w 1019"/>
                <a:gd name="T11" fmla="*/ 486 h 1630"/>
                <a:gd name="T12" fmla="*/ 776 w 1019"/>
                <a:gd name="T13" fmla="*/ 335 h 1630"/>
                <a:gd name="T14" fmla="*/ 680 w 1019"/>
                <a:gd name="T15" fmla="*/ 432 h 1630"/>
                <a:gd name="T16" fmla="*/ 589 w 1019"/>
                <a:gd name="T17" fmla="*/ 506 h 1630"/>
                <a:gd name="T18" fmla="*/ 653 w 1019"/>
                <a:gd name="T19" fmla="*/ 274 h 1630"/>
                <a:gd name="T20" fmla="*/ 729 w 1019"/>
                <a:gd name="T21" fmla="*/ 85 h 1630"/>
                <a:gd name="T22" fmla="*/ 607 w 1019"/>
                <a:gd name="T23" fmla="*/ 315 h 1630"/>
                <a:gd name="T24" fmla="*/ 535 w 1019"/>
                <a:gd name="T25" fmla="*/ 535 h 1630"/>
                <a:gd name="T26" fmla="*/ 529 w 1019"/>
                <a:gd name="T27" fmla="*/ 227 h 1630"/>
                <a:gd name="T28" fmla="*/ 495 w 1019"/>
                <a:gd name="T29" fmla="*/ 294 h 1630"/>
                <a:gd name="T30" fmla="*/ 506 w 1019"/>
                <a:gd name="T31" fmla="*/ 476 h 1630"/>
                <a:gd name="T32" fmla="*/ 497 w 1019"/>
                <a:gd name="T33" fmla="*/ 636 h 1630"/>
                <a:gd name="T34" fmla="*/ 491 w 1019"/>
                <a:gd name="T35" fmla="*/ 755 h 1630"/>
                <a:gd name="T36" fmla="*/ 439 w 1019"/>
                <a:gd name="T37" fmla="*/ 915 h 1630"/>
                <a:gd name="T38" fmla="*/ 297 w 1019"/>
                <a:gd name="T39" fmla="*/ 1032 h 1630"/>
                <a:gd name="T40" fmla="*/ 142 w 1019"/>
                <a:gd name="T41" fmla="*/ 1086 h 1630"/>
                <a:gd name="T42" fmla="*/ 220 w 1019"/>
                <a:gd name="T43" fmla="*/ 1111 h 1630"/>
                <a:gd name="T44" fmla="*/ 394 w 1019"/>
                <a:gd name="T45" fmla="*/ 999 h 1630"/>
                <a:gd name="T46" fmla="*/ 241 w 1019"/>
                <a:gd name="T47" fmla="*/ 1171 h 1630"/>
                <a:gd name="T48" fmla="*/ 243 w 1019"/>
                <a:gd name="T49" fmla="*/ 1192 h 1630"/>
                <a:gd name="T50" fmla="*/ 340 w 1019"/>
                <a:gd name="T51" fmla="*/ 1108 h 1630"/>
                <a:gd name="T52" fmla="*/ 394 w 1019"/>
                <a:gd name="T53" fmla="*/ 1050 h 1630"/>
                <a:gd name="T54" fmla="*/ 432 w 1019"/>
                <a:gd name="T55" fmla="*/ 1028 h 1630"/>
                <a:gd name="T56" fmla="*/ 275 w 1019"/>
                <a:gd name="T57" fmla="*/ 1262 h 1630"/>
                <a:gd name="T58" fmla="*/ 310 w 1019"/>
                <a:gd name="T59" fmla="*/ 1261 h 1630"/>
                <a:gd name="T60" fmla="*/ 436 w 1019"/>
                <a:gd name="T61" fmla="*/ 1095 h 1630"/>
                <a:gd name="T62" fmla="*/ 450 w 1019"/>
                <a:gd name="T63" fmla="*/ 1145 h 1630"/>
                <a:gd name="T64" fmla="*/ 373 w 1019"/>
                <a:gd name="T65" fmla="*/ 1367 h 1630"/>
                <a:gd name="T66" fmla="*/ 450 w 1019"/>
                <a:gd name="T67" fmla="*/ 1253 h 1630"/>
                <a:gd name="T68" fmla="*/ 382 w 1019"/>
                <a:gd name="T69" fmla="*/ 1460 h 1630"/>
                <a:gd name="T70" fmla="*/ 304 w 1019"/>
                <a:gd name="T71" fmla="*/ 1554 h 1630"/>
                <a:gd name="T72" fmla="*/ 371 w 1019"/>
                <a:gd name="T73" fmla="*/ 1509 h 1630"/>
                <a:gd name="T74" fmla="*/ 414 w 1019"/>
                <a:gd name="T75" fmla="*/ 1518 h 1630"/>
                <a:gd name="T76" fmla="*/ 261 w 1019"/>
                <a:gd name="T77" fmla="*/ 1608 h 1630"/>
                <a:gd name="T78" fmla="*/ 94 w 1019"/>
                <a:gd name="T79" fmla="*/ 1370 h 1630"/>
                <a:gd name="T80" fmla="*/ 38 w 1019"/>
                <a:gd name="T81" fmla="*/ 1063 h 1630"/>
                <a:gd name="T82" fmla="*/ 0 w 1019"/>
                <a:gd name="T83" fmla="*/ 863 h 1630"/>
                <a:gd name="T84" fmla="*/ 38 w 1019"/>
                <a:gd name="T85" fmla="*/ 794 h 1630"/>
                <a:gd name="T86" fmla="*/ 88 w 1019"/>
                <a:gd name="T87" fmla="*/ 800 h 1630"/>
                <a:gd name="T88" fmla="*/ 54 w 1019"/>
                <a:gd name="T89" fmla="*/ 681 h 1630"/>
                <a:gd name="T90" fmla="*/ 182 w 1019"/>
                <a:gd name="T91" fmla="*/ 504 h 1630"/>
                <a:gd name="T92" fmla="*/ 227 w 1019"/>
                <a:gd name="T93" fmla="*/ 537 h 1630"/>
                <a:gd name="T94" fmla="*/ 160 w 1019"/>
                <a:gd name="T95" fmla="*/ 742 h 1630"/>
                <a:gd name="T96" fmla="*/ 221 w 1019"/>
                <a:gd name="T97" fmla="*/ 643 h 1630"/>
                <a:gd name="T98" fmla="*/ 275 w 1019"/>
                <a:gd name="T99" fmla="*/ 402 h 1630"/>
                <a:gd name="T100" fmla="*/ 346 w 1019"/>
                <a:gd name="T101" fmla="*/ 215 h 1630"/>
                <a:gd name="T102" fmla="*/ 425 w 1019"/>
                <a:gd name="T103" fmla="*/ 137 h 1630"/>
                <a:gd name="T104" fmla="*/ 470 w 1019"/>
                <a:gd name="T105" fmla="*/ 47 h 1630"/>
                <a:gd name="T106" fmla="*/ 646 w 1019"/>
                <a:gd name="T107" fmla="*/ 29 h 1630"/>
                <a:gd name="T108" fmla="*/ 851 w 1019"/>
                <a:gd name="T109" fmla="*/ 49 h 1630"/>
                <a:gd name="T110" fmla="*/ 761 w 1019"/>
                <a:gd name="T111" fmla="*/ 168 h 1630"/>
                <a:gd name="T112" fmla="*/ 765 w 1019"/>
                <a:gd name="T113" fmla="*/ 198 h 1630"/>
                <a:gd name="T114" fmla="*/ 952 w 1019"/>
                <a:gd name="T115" fmla="*/ 15 h 1630"/>
                <a:gd name="T116" fmla="*/ 934 w 1019"/>
                <a:gd name="T117" fmla="*/ 137 h 163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019"/>
                <a:gd name="T178" fmla="*/ 0 h 1630"/>
                <a:gd name="T179" fmla="*/ 1019 w 1019"/>
                <a:gd name="T180" fmla="*/ 1630 h 163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019" h="1630">
                  <a:moveTo>
                    <a:pt x="916" y="229"/>
                  </a:moveTo>
                  <a:lnTo>
                    <a:pt x="902" y="245"/>
                  </a:lnTo>
                  <a:lnTo>
                    <a:pt x="891" y="265"/>
                  </a:lnTo>
                  <a:lnTo>
                    <a:pt x="880" y="283"/>
                  </a:lnTo>
                  <a:lnTo>
                    <a:pt x="869" y="305"/>
                  </a:lnTo>
                  <a:lnTo>
                    <a:pt x="859" y="324"/>
                  </a:lnTo>
                  <a:lnTo>
                    <a:pt x="848" y="344"/>
                  </a:lnTo>
                  <a:lnTo>
                    <a:pt x="837" y="366"/>
                  </a:lnTo>
                  <a:lnTo>
                    <a:pt x="826" y="387"/>
                  </a:lnTo>
                  <a:lnTo>
                    <a:pt x="832" y="391"/>
                  </a:lnTo>
                  <a:lnTo>
                    <a:pt x="844" y="375"/>
                  </a:lnTo>
                  <a:lnTo>
                    <a:pt x="853" y="360"/>
                  </a:lnTo>
                  <a:lnTo>
                    <a:pt x="859" y="346"/>
                  </a:lnTo>
                  <a:lnTo>
                    <a:pt x="871" y="332"/>
                  </a:lnTo>
                  <a:lnTo>
                    <a:pt x="882" y="315"/>
                  </a:lnTo>
                  <a:lnTo>
                    <a:pt x="895" y="301"/>
                  </a:lnTo>
                  <a:lnTo>
                    <a:pt x="905" y="287"/>
                  </a:lnTo>
                  <a:lnTo>
                    <a:pt x="922" y="276"/>
                  </a:lnTo>
                  <a:lnTo>
                    <a:pt x="920" y="305"/>
                  </a:lnTo>
                  <a:lnTo>
                    <a:pt x="925" y="333"/>
                  </a:lnTo>
                  <a:lnTo>
                    <a:pt x="934" y="360"/>
                  </a:lnTo>
                  <a:lnTo>
                    <a:pt x="947" y="387"/>
                  </a:lnTo>
                  <a:lnTo>
                    <a:pt x="961" y="411"/>
                  </a:lnTo>
                  <a:lnTo>
                    <a:pt x="977" y="434"/>
                  </a:lnTo>
                  <a:lnTo>
                    <a:pt x="997" y="456"/>
                  </a:lnTo>
                  <a:lnTo>
                    <a:pt x="1019" y="477"/>
                  </a:lnTo>
                  <a:lnTo>
                    <a:pt x="992" y="494"/>
                  </a:lnTo>
                  <a:lnTo>
                    <a:pt x="965" y="506"/>
                  </a:lnTo>
                  <a:lnTo>
                    <a:pt x="936" y="512"/>
                  </a:lnTo>
                  <a:lnTo>
                    <a:pt x="909" y="513"/>
                  </a:lnTo>
                  <a:lnTo>
                    <a:pt x="878" y="512"/>
                  </a:lnTo>
                  <a:lnTo>
                    <a:pt x="848" y="510"/>
                  </a:lnTo>
                  <a:lnTo>
                    <a:pt x="815" y="510"/>
                  </a:lnTo>
                  <a:lnTo>
                    <a:pt x="785" y="513"/>
                  </a:lnTo>
                  <a:lnTo>
                    <a:pt x="664" y="513"/>
                  </a:lnTo>
                  <a:lnTo>
                    <a:pt x="679" y="486"/>
                  </a:lnTo>
                  <a:lnTo>
                    <a:pt x="697" y="461"/>
                  </a:lnTo>
                  <a:lnTo>
                    <a:pt x="713" y="434"/>
                  </a:lnTo>
                  <a:lnTo>
                    <a:pt x="733" y="411"/>
                  </a:lnTo>
                  <a:lnTo>
                    <a:pt x="747" y="386"/>
                  </a:lnTo>
                  <a:lnTo>
                    <a:pt x="763" y="360"/>
                  </a:lnTo>
                  <a:lnTo>
                    <a:pt x="776" y="335"/>
                  </a:lnTo>
                  <a:lnTo>
                    <a:pt x="785" y="310"/>
                  </a:lnTo>
                  <a:lnTo>
                    <a:pt x="776" y="310"/>
                  </a:lnTo>
                  <a:lnTo>
                    <a:pt x="752" y="341"/>
                  </a:lnTo>
                  <a:lnTo>
                    <a:pt x="729" y="371"/>
                  </a:lnTo>
                  <a:lnTo>
                    <a:pt x="704" y="402"/>
                  </a:lnTo>
                  <a:lnTo>
                    <a:pt x="680" y="432"/>
                  </a:lnTo>
                  <a:lnTo>
                    <a:pt x="653" y="459"/>
                  </a:lnTo>
                  <a:lnTo>
                    <a:pt x="628" y="488"/>
                  </a:lnTo>
                  <a:lnTo>
                    <a:pt x="605" y="515"/>
                  </a:lnTo>
                  <a:lnTo>
                    <a:pt x="583" y="544"/>
                  </a:lnTo>
                  <a:lnTo>
                    <a:pt x="580" y="524"/>
                  </a:lnTo>
                  <a:lnTo>
                    <a:pt x="589" y="506"/>
                  </a:lnTo>
                  <a:lnTo>
                    <a:pt x="598" y="486"/>
                  </a:lnTo>
                  <a:lnTo>
                    <a:pt x="603" y="468"/>
                  </a:lnTo>
                  <a:lnTo>
                    <a:pt x="614" y="418"/>
                  </a:lnTo>
                  <a:lnTo>
                    <a:pt x="626" y="369"/>
                  </a:lnTo>
                  <a:lnTo>
                    <a:pt x="639" y="321"/>
                  </a:lnTo>
                  <a:lnTo>
                    <a:pt x="653" y="274"/>
                  </a:lnTo>
                  <a:lnTo>
                    <a:pt x="668" y="225"/>
                  </a:lnTo>
                  <a:lnTo>
                    <a:pt x="688" y="180"/>
                  </a:lnTo>
                  <a:lnTo>
                    <a:pt x="711" y="137"/>
                  </a:lnTo>
                  <a:lnTo>
                    <a:pt x="740" y="98"/>
                  </a:lnTo>
                  <a:lnTo>
                    <a:pt x="734" y="90"/>
                  </a:lnTo>
                  <a:lnTo>
                    <a:pt x="729" y="85"/>
                  </a:lnTo>
                  <a:lnTo>
                    <a:pt x="722" y="81"/>
                  </a:lnTo>
                  <a:lnTo>
                    <a:pt x="715" y="83"/>
                  </a:lnTo>
                  <a:lnTo>
                    <a:pt x="675" y="135"/>
                  </a:lnTo>
                  <a:lnTo>
                    <a:pt x="646" y="193"/>
                  </a:lnTo>
                  <a:lnTo>
                    <a:pt x="623" y="252"/>
                  </a:lnTo>
                  <a:lnTo>
                    <a:pt x="607" y="315"/>
                  </a:lnTo>
                  <a:lnTo>
                    <a:pt x="590" y="377"/>
                  </a:lnTo>
                  <a:lnTo>
                    <a:pt x="578" y="441"/>
                  </a:lnTo>
                  <a:lnTo>
                    <a:pt x="565" y="504"/>
                  </a:lnTo>
                  <a:lnTo>
                    <a:pt x="553" y="569"/>
                  </a:lnTo>
                  <a:lnTo>
                    <a:pt x="536" y="584"/>
                  </a:lnTo>
                  <a:lnTo>
                    <a:pt x="535" y="535"/>
                  </a:lnTo>
                  <a:lnTo>
                    <a:pt x="533" y="486"/>
                  </a:lnTo>
                  <a:lnTo>
                    <a:pt x="529" y="434"/>
                  </a:lnTo>
                  <a:lnTo>
                    <a:pt x="527" y="384"/>
                  </a:lnTo>
                  <a:lnTo>
                    <a:pt x="526" y="332"/>
                  </a:lnTo>
                  <a:lnTo>
                    <a:pt x="526" y="279"/>
                  </a:lnTo>
                  <a:lnTo>
                    <a:pt x="529" y="227"/>
                  </a:lnTo>
                  <a:lnTo>
                    <a:pt x="536" y="179"/>
                  </a:lnTo>
                  <a:lnTo>
                    <a:pt x="527" y="168"/>
                  </a:lnTo>
                  <a:lnTo>
                    <a:pt x="509" y="195"/>
                  </a:lnTo>
                  <a:lnTo>
                    <a:pt x="500" y="227"/>
                  </a:lnTo>
                  <a:lnTo>
                    <a:pt x="495" y="260"/>
                  </a:lnTo>
                  <a:lnTo>
                    <a:pt x="495" y="294"/>
                  </a:lnTo>
                  <a:lnTo>
                    <a:pt x="495" y="326"/>
                  </a:lnTo>
                  <a:lnTo>
                    <a:pt x="499" y="360"/>
                  </a:lnTo>
                  <a:lnTo>
                    <a:pt x="502" y="391"/>
                  </a:lnTo>
                  <a:lnTo>
                    <a:pt x="506" y="422"/>
                  </a:lnTo>
                  <a:lnTo>
                    <a:pt x="504" y="449"/>
                  </a:lnTo>
                  <a:lnTo>
                    <a:pt x="506" y="476"/>
                  </a:lnTo>
                  <a:lnTo>
                    <a:pt x="508" y="503"/>
                  </a:lnTo>
                  <a:lnTo>
                    <a:pt x="511" y="530"/>
                  </a:lnTo>
                  <a:lnTo>
                    <a:pt x="509" y="555"/>
                  </a:lnTo>
                  <a:lnTo>
                    <a:pt x="509" y="582"/>
                  </a:lnTo>
                  <a:lnTo>
                    <a:pt x="504" y="609"/>
                  </a:lnTo>
                  <a:lnTo>
                    <a:pt x="497" y="636"/>
                  </a:lnTo>
                  <a:lnTo>
                    <a:pt x="500" y="654"/>
                  </a:lnTo>
                  <a:lnTo>
                    <a:pt x="502" y="674"/>
                  </a:lnTo>
                  <a:lnTo>
                    <a:pt x="500" y="692"/>
                  </a:lnTo>
                  <a:lnTo>
                    <a:pt x="499" y="713"/>
                  </a:lnTo>
                  <a:lnTo>
                    <a:pt x="495" y="733"/>
                  </a:lnTo>
                  <a:lnTo>
                    <a:pt x="491" y="755"/>
                  </a:lnTo>
                  <a:lnTo>
                    <a:pt x="490" y="776"/>
                  </a:lnTo>
                  <a:lnTo>
                    <a:pt x="491" y="798"/>
                  </a:lnTo>
                  <a:lnTo>
                    <a:pt x="479" y="825"/>
                  </a:lnTo>
                  <a:lnTo>
                    <a:pt x="466" y="855"/>
                  </a:lnTo>
                  <a:lnTo>
                    <a:pt x="454" y="884"/>
                  </a:lnTo>
                  <a:lnTo>
                    <a:pt x="439" y="915"/>
                  </a:lnTo>
                  <a:lnTo>
                    <a:pt x="421" y="940"/>
                  </a:lnTo>
                  <a:lnTo>
                    <a:pt x="400" y="965"/>
                  </a:lnTo>
                  <a:lnTo>
                    <a:pt x="373" y="983"/>
                  </a:lnTo>
                  <a:lnTo>
                    <a:pt x="344" y="999"/>
                  </a:lnTo>
                  <a:lnTo>
                    <a:pt x="320" y="1016"/>
                  </a:lnTo>
                  <a:lnTo>
                    <a:pt x="297" y="1032"/>
                  </a:lnTo>
                  <a:lnTo>
                    <a:pt x="274" y="1046"/>
                  </a:lnTo>
                  <a:lnTo>
                    <a:pt x="250" y="1059"/>
                  </a:lnTo>
                  <a:lnTo>
                    <a:pt x="223" y="1068"/>
                  </a:lnTo>
                  <a:lnTo>
                    <a:pt x="198" y="1077"/>
                  </a:lnTo>
                  <a:lnTo>
                    <a:pt x="169" y="1082"/>
                  </a:lnTo>
                  <a:lnTo>
                    <a:pt x="142" y="1086"/>
                  </a:lnTo>
                  <a:lnTo>
                    <a:pt x="139" y="1095"/>
                  </a:lnTo>
                  <a:lnTo>
                    <a:pt x="140" y="1102"/>
                  </a:lnTo>
                  <a:lnTo>
                    <a:pt x="144" y="1106"/>
                  </a:lnTo>
                  <a:lnTo>
                    <a:pt x="151" y="1111"/>
                  </a:lnTo>
                  <a:lnTo>
                    <a:pt x="185" y="1113"/>
                  </a:lnTo>
                  <a:lnTo>
                    <a:pt x="220" y="1111"/>
                  </a:lnTo>
                  <a:lnTo>
                    <a:pt x="250" y="1100"/>
                  </a:lnTo>
                  <a:lnTo>
                    <a:pt x="283" y="1086"/>
                  </a:lnTo>
                  <a:lnTo>
                    <a:pt x="310" y="1064"/>
                  </a:lnTo>
                  <a:lnTo>
                    <a:pt x="338" y="1045"/>
                  </a:lnTo>
                  <a:lnTo>
                    <a:pt x="365" y="1021"/>
                  </a:lnTo>
                  <a:lnTo>
                    <a:pt x="394" y="999"/>
                  </a:lnTo>
                  <a:lnTo>
                    <a:pt x="376" y="1028"/>
                  </a:lnTo>
                  <a:lnTo>
                    <a:pt x="355" y="1057"/>
                  </a:lnTo>
                  <a:lnTo>
                    <a:pt x="328" y="1086"/>
                  </a:lnTo>
                  <a:lnTo>
                    <a:pt x="301" y="1117"/>
                  </a:lnTo>
                  <a:lnTo>
                    <a:pt x="270" y="1144"/>
                  </a:lnTo>
                  <a:lnTo>
                    <a:pt x="241" y="1171"/>
                  </a:lnTo>
                  <a:lnTo>
                    <a:pt x="209" y="1196"/>
                  </a:lnTo>
                  <a:lnTo>
                    <a:pt x="182" y="1223"/>
                  </a:lnTo>
                  <a:lnTo>
                    <a:pt x="194" y="1219"/>
                  </a:lnTo>
                  <a:lnTo>
                    <a:pt x="209" y="1210"/>
                  </a:lnTo>
                  <a:lnTo>
                    <a:pt x="225" y="1198"/>
                  </a:lnTo>
                  <a:lnTo>
                    <a:pt x="243" y="1192"/>
                  </a:lnTo>
                  <a:lnTo>
                    <a:pt x="256" y="1178"/>
                  </a:lnTo>
                  <a:lnTo>
                    <a:pt x="272" y="1165"/>
                  </a:lnTo>
                  <a:lnTo>
                    <a:pt x="288" y="1151"/>
                  </a:lnTo>
                  <a:lnTo>
                    <a:pt x="306" y="1138"/>
                  </a:lnTo>
                  <a:lnTo>
                    <a:pt x="322" y="1122"/>
                  </a:lnTo>
                  <a:lnTo>
                    <a:pt x="340" y="1108"/>
                  </a:lnTo>
                  <a:lnTo>
                    <a:pt x="356" y="1093"/>
                  </a:lnTo>
                  <a:lnTo>
                    <a:pt x="374" y="1081"/>
                  </a:lnTo>
                  <a:lnTo>
                    <a:pt x="369" y="1077"/>
                  </a:lnTo>
                  <a:lnTo>
                    <a:pt x="376" y="1070"/>
                  </a:lnTo>
                  <a:lnTo>
                    <a:pt x="387" y="1061"/>
                  </a:lnTo>
                  <a:lnTo>
                    <a:pt x="394" y="1050"/>
                  </a:lnTo>
                  <a:lnTo>
                    <a:pt x="405" y="1039"/>
                  </a:lnTo>
                  <a:lnTo>
                    <a:pt x="414" y="1025"/>
                  </a:lnTo>
                  <a:lnTo>
                    <a:pt x="423" y="1012"/>
                  </a:lnTo>
                  <a:lnTo>
                    <a:pt x="434" y="999"/>
                  </a:lnTo>
                  <a:lnTo>
                    <a:pt x="446" y="990"/>
                  </a:lnTo>
                  <a:lnTo>
                    <a:pt x="432" y="1028"/>
                  </a:lnTo>
                  <a:lnTo>
                    <a:pt x="412" y="1068"/>
                  </a:lnTo>
                  <a:lnTo>
                    <a:pt x="387" y="1108"/>
                  </a:lnTo>
                  <a:lnTo>
                    <a:pt x="362" y="1147"/>
                  </a:lnTo>
                  <a:lnTo>
                    <a:pt x="331" y="1185"/>
                  </a:lnTo>
                  <a:lnTo>
                    <a:pt x="304" y="1223"/>
                  </a:lnTo>
                  <a:lnTo>
                    <a:pt x="275" y="1262"/>
                  </a:lnTo>
                  <a:lnTo>
                    <a:pt x="254" y="1304"/>
                  </a:lnTo>
                  <a:lnTo>
                    <a:pt x="270" y="1300"/>
                  </a:lnTo>
                  <a:lnTo>
                    <a:pt x="288" y="1286"/>
                  </a:lnTo>
                  <a:lnTo>
                    <a:pt x="295" y="1277"/>
                  </a:lnTo>
                  <a:lnTo>
                    <a:pt x="302" y="1268"/>
                  </a:lnTo>
                  <a:lnTo>
                    <a:pt x="310" y="1261"/>
                  </a:lnTo>
                  <a:lnTo>
                    <a:pt x="319" y="1259"/>
                  </a:lnTo>
                  <a:lnTo>
                    <a:pt x="340" y="1225"/>
                  </a:lnTo>
                  <a:lnTo>
                    <a:pt x="365" y="1192"/>
                  </a:lnTo>
                  <a:lnTo>
                    <a:pt x="391" y="1160"/>
                  </a:lnTo>
                  <a:lnTo>
                    <a:pt x="416" y="1129"/>
                  </a:lnTo>
                  <a:lnTo>
                    <a:pt x="436" y="1095"/>
                  </a:lnTo>
                  <a:lnTo>
                    <a:pt x="457" y="1063"/>
                  </a:lnTo>
                  <a:lnTo>
                    <a:pt x="473" y="1027"/>
                  </a:lnTo>
                  <a:lnTo>
                    <a:pt x="486" y="990"/>
                  </a:lnTo>
                  <a:lnTo>
                    <a:pt x="477" y="1043"/>
                  </a:lnTo>
                  <a:lnTo>
                    <a:pt x="466" y="1095"/>
                  </a:lnTo>
                  <a:lnTo>
                    <a:pt x="450" y="1145"/>
                  </a:lnTo>
                  <a:lnTo>
                    <a:pt x="436" y="1196"/>
                  </a:lnTo>
                  <a:lnTo>
                    <a:pt x="416" y="1243"/>
                  </a:lnTo>
                  <a:lnTo>
                    <a:pt x="396" y="1291"/>
                  </a:lnTo>
                  <a:lnTo>
                    <a:pt x="376" y="1338"/>
                  </a:lnTo>
                  <a:lnTo>
                    <a:pt x="360" y="1385"/>
                  </a:lnTo>
                  <a:lnTo>
                    <a:pt x="373" y="1367"/>
                  </a:lnTo>
                  <a:lnTo>
                    <a:pt x="387" y="1351"/>
                  </a:lnTo>
                  <a:lnTo>
                    <a:pt x="401" y="1333"/>
                  </a:lnTo>
                  <a:lnTo>
                    <a:pt x="416" y="1315"/>
                  </a:lnTo>
                  <a:lnTo>
                    <a:pt x="427" y="1293"/>
                  </a:lnTo>
                  <a:lnTo>
                    <a:pt x="439" y="1273"/>
                  </a:lnTo>
                  <a:lnTo>
                    <a:pt x="450" y="1253"/>
                  </a:lnTo>
                  <a:lnTo>
                    <a:pt x="461" y="1234"/>
                  </a:lnTo>
                  <a:lnTo>
                    <a:pt x="455" y="1282"/>
                  </a:lnTo>
                  <a:lnTo>
                    <a:pt x="446" y="1331"/>
                  </a:lnTo>
                  <a:lnTo>
                    <a:pt x="430" y="1376"/>
                  </a:lnTo>
                  <a:lnTo>
                    <a:pt x="409" y="1421"/>
                  </a:lnTo>
                  <a:lnTo>
                    <a:pt x="382" y="1460"/>
                  </a:lnTo>
                  <a:lnTo>
                    <a:pt x="349" y="1498"/>
                  </a:lnTo>
                  <a:lnTo>
                    <a:pt x="311" y="1531"/>
                  </a:lnTo>
                  <a:lnTo>
                    <a:pt x="274" y="1563"/>
                  </a:lnTo>
                  <a:lnTo>
                    <a:pt x="283" y="1561"/>
                  </a:lnTo>
                  <a:lnTo>
                    <a:pt x="293" y="1559"/>
                  </a:lnTo>
                  <a:lnTo>
                    <a:pt x="304" y="1554"/>
                  </a:lnTo>
                  <a:lnTo>
                    <a:pt x="317" y="1550"/>
                  </a:lnTo>
                  <a:lnTo>
                    <a:pt x="328" y="1543"/>
                  </a:lnTo>
                  <a:lnTo>
                    <a:pt x="340" y="1536"/>
                  </a:lnTo>
                  <a:lnTo>
                    <a:pt x="349" y="1531"/>
                  </a:lnTo>
                  <a:lnTo>
                    <a:pt x="360" y="1527"/>
                  </a:lnTo>
                  <a:lnTo>
                    <a:pt x="371" y="1509"/>
                  </a:lnTo>
                  <a:lnTo>
                    <a:pt x="385" y="1495"/>
                  </a:lnTo>
                  <a:lnTo>
                    <a:pt x="392" y="1487"/>
                  </a:lnTo>
                  <a:lnTo>
                    <a:pt x="401" y="1486"/>
                  </a:lnTo>
                  <a:lnTo>
                    <a:pt x="412" y="1484"/>
                  </a:lnTo>
                  <a:lnTo>
                    <a:pt x="425" y="1487"/>
                  </a:lnTo>
                  <a:lnTo>
                    <a:pt x="414" y="1518"/>
                  </a:lnTo>
                  <a:lnTo>
                    <a:pt x="396" y="1543"/>
                  </a:lnTo>
                  <a:lnTo>
                    <a:pt x="371" y="1559"/>
                  </a:lnTo>
                  <a:lnTo>
                    <a:pt x="344" y="1572"/>
                  </a:lnTo>
                  <a:lnTo>
                    <a:pt x="313" y="1583"/>
                  </a:lnTo>
                  <a:lnTo>
                    <a:pt x="286" y="1595"/>
                  </a:lnTo>
                  <a:lnTo>
                    <a:pt x="261" y="1608"/>
                  </a:lnTo>
                  <a:lnTo>
                    <a:pt x="243" y="1630"/>
                  </a:lnTo>
                  <a:lnTo>
                    <a:pt x="112" y="1630"/>
                  </a:lnTo>
                  <a:lnTo>
                    <a:pt x="110" y="1561"/>
                  </a:lnTo>
                  <a:lnTo>
                    <a:pt x="106" y="1496"/>
                  </a:lnTo>
                  <a:lnTo>
                    <a:pt x="99" y="1432"/>
                  </a:lnTo>
                  <a:lnTo>
                    <a:pt x="94" y="1370"/>
                  </a:lnTo>
                  <a:lnTo>
                    <a:pt x="83" y="1307"/>
                  </a:lnTo>
                  <a:lnTo>
                    <a:pt x="74" y="1248"/>
                  </a:lnTo>
                  <a:lnTo>
                    <a:pt x="65" y="1189"/>
                  </a:lnTo>
                  <a:lnTo>
                    <a:pt x="56" y="1133"/>
                  </a:lnTo>
                  <a:lnTo>
                    <a:pt x="47" y="1097"/>
                  </a:lnTo>
                  <a:lnTo>
                    <a:pt x="38" y="1063"/>
                  </a:lnTo>
                  <a:lnTo>
                    <a:pt x="27" y="1030"/>
                  </a:lnTo>
                  <a:lnTo>
                    <a:pt x="20" y="998"/>
                  </a:lnTo>
                  <a:lnTo>
                    <a:pt x="9" y="963"/>
                  </a:lnTo>
                  <a:lnTo>
                    <a:pt x="3" y="929"/>
                  </a:lnTo>
                  <a:lnTo>
                    <a:pt x="0" y="895"/>
                  </a:lnTo>
                  <a:lnTo>
                    <a:pt x="0" y="863"/>
                  </a:lnTo>
                  <a:lnTo>
                    <a:pt x="5" y="852"/>
                  </a:lnTo>
                  <a:lnTo>
                    <a:pt x="12" y="841"/>
                  </a:lnTo>
                  <a:lnTo>
                    <a:pt x="18" y="828"/>
                  </a:lnTo>
                  <a:lnTo>
                    <a:pt x="25" y="818"/>
                  </a:lnTo>
                  <a:lnTo>
                    <a:pt x="31" y="805"/>
                  </a:lnTo>
                  <a:lnTo>
                    <a:pt x="38" y="794"/>
                  </a:lnTo>
                  <a:lnTo>
                    <a:pt x="43" y="783"/>
                  </a:lnTo>
                  <a:lnTo>
                    <a:pt x="50" y="773"/>
                  </a:lnTo>
                  <a:lnTo>
                    <a:pt x="65" y="787"/>
                  </a:lnTo>
                  <a:lnTo>
                    <a:pt x="59" y="798"/>
                  </a:lnTo>
                  <a:lnTo>
                    <a:pt x="81" y="818"/>
                  </a:lnTo>
                  <a:lnTo>
                    <a:pt x="88" y="800"/>
                  </a:lnTo>
                  <a:lnTo>
                    <a:pt x="90" y="782"/>
                  </a:lnTo>
                  <a:lnTo>
                    <a:pt x="86" y="762"/>
                  </a:lnTo>
                  <a:lnTo>
                    <a:pt x="81" y="742"/>
                  </a:lnTo>
                  <a:lnTo>
                    <a:pt x="72" y="720"/>
                  </a:lnTo>
                  <a:lnTo>
                    <a:pt x="63" y="701"/>
                  </a:lnTo>
                  <a:lnTo>
                    <a:pt x="54" y="681"/>
                  </a:lnTo>
                  <a:lnTo>
                    <a:pt x="50" y="665"/>
                  </a:lnTo>
                  <a:lnTo>
                    <a:pt x="83" y="638"/>
                  </a:lnTo>
                  <a:lnTo>
                    <a:pt x="112" y="609"/>
                  </a:lnTo>
                  <a:lnTo>
                    <a:pt x="139" y="575"/>
                  </a:lnTo>
                  <a:lnTo>
                    <a:pt x="162" y="542"/>
                  </a:lnTo>
                  <a:lnTo>
                    <a:pt x="182" y="504"/>
                  </a:lnTo>
                  <a:lnTo>
                    <a:pt x="203" y="468"/>
                  </a:lnTo>
                  <a:lnTo>
                    <a:pt x="223" y="432"/>
                  </a:lnTo>
                  <a:lnTo>
                    <a:pt x="243" y="396"/>
                  </a:lnTo>
                  <a:lnTo>
                    <a:pt x="241" y="443"/>
                  </a:lnTo>
                  <a:lnTo>
                    <a:pt x="236" y="490"/>
                  </a:lnTo>
                  <a:lnTo>
                    <a:pt x="227" y="537"/>
                  </a:lnTo>
                  <a:lnTo>
                    <a:pt x="216" y="584"/>
                  </a:lnTo>
                  <a:lnTo>
                    <a:pt x="200" y="627"/>
                  </a:lnTo>
                  <a:lnTo>
                    <a:pt x="185" y="670"/>
                  </a:lnTo>
                  <a:lnTo>
                    <a:pt x="167" y="711"/>
                  </a:lnTo>
                  <a:lnTo>
                    <a:pt x="151" y="751"/>
                  </a:lnTo>
                  <a:lnTo>
                    <a:pt x="160" y="742"/>
                  </a:lnTo>
                  <a:lnTo>
                    <a:pt x="167" y="733"/>
                  </a:lnTo>
                  <a:lnTo>
                    <a:pt x="173" y="724"/>
                  </a:lnTo>
                  <a:lnTo>
                    <a:pt x="180" y="715"/>
                  </a:lnTo>
                  <a:lnTo>
                    <a:pt x="191" y="695"/>
                  </a:lnTo>
                  <a:lnTo>
                    <a:pt x="207" y="681"/>
                  </a:lnTo>
                  <a:lnTo>
                    <a:pt x="221" y="643"/>
                  </a:lnTo>
                  <a:lnTo>
                    <a:pt x="239" y="605"/>
                  </a:lnTo>
                  <a:lnTo>
                    <a:pt x="254" y="566"/>
                  </a:lnTo>
                  <a:lnTo>
                    <a:pt x="268" y="526"/>
                  </a:lnTo>
                  <a:lnTo>
                    <a:pt x="277" y="485"/>
                  </a:lnTo>
                  <a:lnTo>
                    <a:pt x="281" y="443"/>
                  </a:lnTo>
                  <a:lnTo>
                    <a:pt x="275" y="402"/>
                  </a:lnTo>
                  <a:lnTo>
                    <a:pt x="263" y="360"/>
                  </a:lnTo>
                  <a:lnTo>
                    <a:pt x="274" y="332"/>
                  </a:lnTo>
                  <a:lnTo>
                    <a:pt x="290" y="303"/>
                  </a:lnTo>
                  <a:lnTo>
                    <a:pt x="308" y="274"/>
                  </a:lnTo>
                  <a:lnTo>
                    <a:pt x="328" y="245"/>
                  </a:lnTo>
                  <a:lnTo>
                    <a:pt x="346" y="215"/>
                  </a:lnTo>
                  <a:lnTo>
                    <a:pt x="364" y="186"/>
                  </a:lnTo>
                  <a:lnTo>
                    <a:pt x="378" y="157"/>
                  </a:lnTo>
                  <a:lnTo>
                    <a:pt x="394" y="128"/>
                  </a:lnTo>
                  <a:lnTo>
                    <a:pt x="400" y="130"/>
                  </a:lnTo>
                  <a:lnTo>
                    <a:pt x="412" y="135"/>
                  </a:lnTo>
                  <a:lnTo>
                    <a:pt x="425" y="137"/>
                  </a:lnTo>
                  <a:lnTo>
                    <a:pt x="436" y="134"/>
                  </a:lnTo>
                  <a:lnTo>
                    <a:pt x="443" y="117"/>
                  </a:lnTo>
                  <a:lnTo>
                    <a:pt x="450" y="99"/>
                  </a:lnTo>
                  <a:lnTo>
                    <a:pt x="455" y="80"/>
                  </a:lnTo>
                  <a:lnTo>
                    <a:pt x="464" y="63"/>
                  </a:lnTo>
                  <a:lnTo>
                    <a:pt x="470" y="47"/>
                  </a:lnTo>
                  <a:lnTo>
                    <a:pt x="482" y="35"/>
                  </a:lnTo>
                  <a:lnTo>
                    <a:pt x="497" y="27"/>
                  </a:lnTo>
                  <a:lnTo>
                    <a:pt x="517" y="27"/>
                  </a:lnTo>
                  <a:lnTo>
                    <a:pt x="560" y="22"/>
                  </a:lnTo>
                  <a:lnTo>
                    <a:pt x="603" y="24"/>
                  </a:lnTo>
                  <a:lnTo>
                    <a:pt x="646" y="29"/>
                  </a:lnTo>
                  <a:lnTo>
                    <a:pt x="691" y="38"/>
                  </a:lnTo>
                  <a:lnTo>
                    <a:pt x="734" y="44"/>
                  </a:lnTo>
                  <a:lnTo>
                    <a:pt x="779" y="47"/>
                  </a:lnTo>
                  <a:lnTo>
                    <a:pt x="824" y="45"/>
                  </a:lnTo>
                  <a:lnTo>
                    <a:pt x="871" y="36"/>
                  </a:lnTo>
                  <a:lnTo>
                    <a:pt x="851" y="49"/>
                  </a:lnTo>
                  <a:lnTo>
                    <a:pt x="835" y="67"/>
                  </a:lnTo>
                  <a:lnTo>
                    <a:pt x="819" y="83"/>
                  </a:lnTo>
                  <a:lnTo>
                    <a:pt x="805" y="105"/>
                  </a:lnTo>
                  <a:lnTo>
                    <a:pt x="788" y="125"/>
                  </a:lnTo>
                  <a:lnTo>
                    <a:pt x="776" y="146"/>
                  </a:lnTo>
                  <a:lnTo>
                    <a:pt x="761" y="168"/>
                  </a:lnTo>
                  <a:lnTo>
                    <a:pt x="751" y="189"/>
                  </a:lnTo>
                  <a:lnTo>
                    <a:pt x="749" y="197"/>
                  </a:lnTo>
                  <a:lnTo>
                    <a:pt x="742" y="209"/>
                  </a:lnTo>
                  <a:lnTo>
                    <a:pt x="736" y="222"/>
                  </a:lnTo>
                  <a:lnTo>
                    <a:pt x="740" y="234"/>
                  </a:lnTo>
                  <a:lnTo>
                    <a:pt x="765" y="198"/>
                  </a:lnTo>
                  <a:lnTo>
                    <a:pt x="792" y="162"/>
                  </a:lnTo>
                  <a:lnTo>
                    <a:pt x="819" y="126"/>
                  </a:lnTo>
                  <a:lnTo>
                    <a:pt x="850" y="94"/>
                  </a:lnTo>
                  <a:lnTo>
                    <a:pt x="880" y="62"/>
                  </a:lnTo>
                  <a:lnTo>
                    <a:pt x="916" y="36"/>
                  </a:lnTo>
                  <a:lnTo>
                    <a:pt x="952" y="15"/>
                  </a:lnTo>
                  <a:lnTo>
                    <a:pt x="994" y="0"/>
                  </a:lnTo>
                  <a:lnTo>
                    <a:pt x="976" y="24"/>
                  </a:lnTo>
                  <a:lnTo>
                    <a:pt x="963" y="51"/>
                  </a:lnTo>
                  <a:lnTo>
                    <a:pt x="950" y="80"/>
                  </a:lnTo>
                  <a:lnTo>
                    <a:pt x="943" y="108"/>
                  </a:lnTo>
                  <a:lnTo>
                    <a:pt x="934" y="137"/>
                  </a:lnTo>
                  <a:lnTo>
                    <a:pt x="929" y="168"/>
                  </a:lnTo>
                  <a:lnTo>
                    <a:pt x="922" y="197"/>
                  </a:lnTo>
                  <a:lnTo>
                    <a:pt x="916" y="229"/>
                  </a:lnTo>
                  <a:close/>
                </a:path>
              </a:pathLst>
            </a:custGeom>
            <a:solidFill>
              <a:srgbClr val="C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821" name="Freeform 1076"/>
            <p:cNvSpPr>
              <a:spLocks/>
            </p:cNvSpPr>
            <p:nvPr/>
          </p:nvSpPr>
          <p:spPr bwMode="auto">
            <a:xfrm>
              <a:off x="3160" y="2384"/>
              <a:ext cx="73" cy="230"/>
            </a:xfrm>
            <a:custGeom>
              <a:avLst/>
              <a:gdLst>
                <a:gd name="T0" fmla="*/ 35 w 146"/>
                <a:gd name="T1" fmla="*/ 268 h 461"/>
                <a:gd name="T2" fmla="*/ 36 w 146"/>
                <a:gd name="T3" fmla="*/ 281 h 461"/>
                <a:gd name="T4" fmla="*/ 38 w 146"/>
                <a:gd name="T5" fmla="*/ 297 h 461"/>
                <a:gd name="T6" fmla="*/ 40 w 146"/>
                <a:gd name="T7" fmla="*/ 311 h 461"/>
                <a:gd name="T8" fmla="*/ 45 w 146"/>
                <a:gd name="T9" fmla="*/ 328 h 461"/>
                <a:gd name="T10" fmla="*/ 47 w 146"/>
                <a:gd name="T11" fmla="*/ 342 h 461"/>
                <a:gd name="T12" fmla="*/ 53 w 146"/>
                <a:gd name="T13" fmla="*/ 358 h 461"/>
                <a:gd name="T14" fmla="*/ 58 w 146"/>
                <a:gd name="T15" fmla="*/ 371 h 461"/>
                <a:gd name="T16" fmla="*/ 69 w 146"/>
                <a:gd name="T17" fmla="*/ 385 h 461"/>
                <a:gd name="T18" fmla="*/ 72 w 146"/>
                <a:gd name="T19" fmla="*/ 371 h 461"/>
                <a:gd name="T20" fmla="*/ 74 w 146"/>
                <a:gd name="T21" fmla="*/ 358 h 461"/>
                <a:gd name="T22" fmla="*/ 72 w 146"/>
                <a:gd name="T23" fmla="*/ 344 h 461"/>
                <a:gd name="T24" fmla="*/ 72 w 146"/>
                <a:gd name="T25" fmla="*/ 333 h 461"/>
                <a:gd name="T26" fmla="*/ 69 w 146"/>
                <a:gd name="T27" fmla="*/ 320 h 461"/>
                <a:gd name="T28" fmla="*/ 67 w 146"/>
                <a:gd name="T29" fmla="*/ 310 h 461"/>
                <a:gd name="T30" fmla="*/ 65 w 146"/>
                <a:gd name="T31" fmla="*/ 299 h 461"/>
                <a:gd name="T32" fmla="*/ 65 w 146"/>
                <a:gd name="T33" fmla="*/ 288 h 461"/>
                <a:gd name="T34" fmla="*/ 67 w 146"/>
                <a:gd name="T35" fmla="*/ 310 h 461"/>
                <a:gd name="T36" fmla="*/ 74 w 146"/>
                <a:gd name="T37" fmla="*/ 333 h 461"/>
                <a:gd name="T38" fmla="*/ 80 w 146"/>
                <a:gd name="T39" fmla="*/ 356 h 461"/>
                <a:gd name="T40" fmla="*/ 90 w 146"/>
                <a:gd name="T41" fmla="*/ 380 h 461"/>
                <a:gd name="T42" fmla="*/ 101 w 146"/>
                <a:gd name="T43" fmla="*/ 401 h 461"/>
                <a:gd name="T44" fmla="*/ 114 w 146"/>
                <a:gd name="T45" fmla="*/ 423 h 461"/>
                <a:gd name="T46" fmla="*/ 128 w 146"/>
                <a:gd name="T47" fmla="*/ 441 h 461"/>
                <a:gd name="T48" fmla="*/ 146 w 146"/>
                <a:gd name="T49" fmla="*/ 461 h 461"/>
                <a:gd name="T50" fmla="*/ 125 w 146"/>
                <a:gd name="T51" fmla="*/ 457 h 461"/>
                <a:gd name="T52" fmla="*/ 107 w 146"/>
                <a:gd name="T53" fmla="*/ 454 h 461"/>
                <a:gd name="T54" fmla="*/ 90 w 146"/>
                <a:gd name="T55" fmla="*/ 445 h 461"/>
                <a:gd name="T56" fmla="*/ 78 w 146"/>
                <a:gd name="T57" fmla="*/ 436 h 461"/>
                <a:gd name="T58" fmla="*/ 63 w 146"/>
                <a:gd name="T59" fmla="*/ 421 h 461"/>
                <a:gd name="T60" fmla="*/ 53 w 146"/>
                <a:gd name="T61" fmla="*/ 409 h 461"/>
                <a:gd name="T62" fmla="*/ 44 w 146"/>
                <a:gd name="T63" fmla="*/ 394 h 461"/>
                <a:gd name="T64" fmla="*/ 35 w 146"/>
                <a:gd name="T65" fmla="*/ 380 h 461"/>
                <a:gd name="T66" fmla="*/ 15 w 146"/>
                <a:gd name="T67" fmla="*/ 331 h 461"/>
                <a:gd name="T68" fmla="*/ 6 w 146"/>
                <a:gd name="T69" fmla="*/ 283 h 461"/>
                <a:gd name="T70" fmla="*/ 0 w 146"/>
                <a:gd name="T71" fmla="*/ 230 h 461"/>
                <a:gd name="T72" fmla="*/ 4 w 146"/>
                <a:gd name="T73" fmla="*/ 182 h 461"/>
                <a:gd name="T74" fmla="*/ 11 w 146"/>
                <a:gd name="T75" fmla="*/ 130 h 461"/>
                <a:gd name="T76" fmla="*/ 26 w 146"/>
                <a:gd name="T77" fmla="*/ 83 h 461"/>
                <a:gd name="T78" fmla="*/ 44 w 146"/>
                <a:gd name="T79" fmla="*/ 38 h 461"/>
                <a:gd name="T80" fmla="*/ 69 w 146"/>
                <a:gd name="T81" fmla="*/ 0 h 461"/>
                <a:gd name="T82" fmla="*/ 58 w 146"/>
                <a:gd name="T83" fmla="*/ 29 h 461"/>
                <a:gd name="T84" fmla="*/ 49 w 146"/>
                <a:gd name="T85" fmla="*/ 59 h 461"/>
                <a:gd name="T86" fmla="*/ 38 w 146"/>
                <a:gd name="T87" fmla="*/ 92 h 461"/>
                <a:gd name="T88" fmla="*/ 33 w 146"/>
                <a:gd name="T89" fmla="*/ 126 h 461"/>
                <a:gd name="T90" fmla="*/ 27 w 146"/>
                <a:gd name="T91" fmla="*/ 158 h 461"/>
                <a:gd name="T92" fmla="*/ 26 w 146"/>
                <a:gd name="T93" fmla="*/ 194 h 461"/>
                <a:gd name="T94" fmla="*/ 27 w 146"/>
                <a:gd name="T95" fmla="*/ 230 h 461"/>
                <a:gd name="T96" fmla="*/ 35 w 146"/>
                <a:gd name="T97" fmla="*/ 268 h 46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46"/>
                <a:gd name="T148" fmla="*/ 0 h 461"/>
                <a:gd name="T149" fmla="*/ 146 w 146"/>
                <a:gd name="T150" fmla="*/ 461 h 46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46" h="461">
                  <a:moveTo>
                    <a:pt x="35" y="268"/>
                  </a:moveTo>
                  <a:lnTo>
                    <a:pt x="36" y="281"/>
                  </a:lnTo>
                  <a:lnTo>
                    <a:pt x="38" y="297"/>
                  </a:lnTo>
                  <a:lnTo>
                    <a:pt x="40" y="311"/>
                  </a:lnTo>
                  <a:lnTo>
                    <a:pt x="45" y="328"/>
                  </a:lnTo>
                  <a:lnTo>
                    <a:pt x="47" y="342"/>
                  </a:lnTo>
                  <a:lnTo>
                    <a:pt x="53" y="358"/>
                  </a:lnTo>
                  <a:lnTo>
                    <a:pt x="58" y="371"/>
                  </a:lnTo>
                  <a:lnTo>
                    <a:pt x="69" y="385"/>
                  </a:lnTo>
                  <a:lnTo>
                    <a:pt x="72" y="371"/>
                  </a:lnTo>
                  <a:lnTo>
                    <a:pt x="74" y="358"/>
                  </a:lnTo>
                  <a:lnTo>
                    <a:pt x="72" y="344"/>
                  </a:lnTo>
                  <a:lnTo>
                    <a:pt x="72" y="333"/>
                  </a:lnTo>
                  <a:lnTo>
                    <a:pt x="69" y="320"/>
                  </a:lnTo>
                  <a:lnTo>
                    <a:pt x="67" y="310"/>
                  </a:lnTo>
                  <a:lnTo>
                    <a:pt x="65" y="299"/>
                  </a:lnTo>
                  <a:lnTo>
                    <a:pt x="65" y="288"/>
                  </a:lnTo>
                  <a:lnTo>
                    <a:pt x="67" y="310"/>
                  </a:lnTo>
                  <a:lnTo>
                    <a:pt x="74" y="333"/>
                  </a:lnTo>
                  <a:lnTo>
                    <a:pt x="80" y="356"/>
                  </a:lnTo>
                  <a:lnTo>
                    <a:pt x="90" y="380"/>
                  </a:lnTo>
                  <a:lnTo>
                    <a:pt x="101" y="401"/>
                  </a:lnTo>
                  <a:lnTo>
                    <a:pt x="114" y="423"/>
                  </a:lnTo>
                  <a:lnTo>
                    <a:pt x="128" y="441"/>
                  </a:lnTo>
                  <a:lnTo>
                    <a:pt x="146" y="461"/>
                  </a:lnTo>
                  <a:lnTo>
                    <a:pt x="125" y="457"/>
                  </a:lnTo>
                  <a:lnTo>
                    <a:pt x="107" y="454"/>
                  </a:lnTo>
                  <a:lnTo>
                    <a:pt x="90" y="445"/>
                  </a:lnTo>
                  <a:lnTo>
                    <a:pt x="78" y="436"/>
                  </a:lnTo>
                  <a:lnTo>
                    <a:pt x="63" y="421"/>
                  </a:lnTo>
                  <a:lnTo>
                    <a:pt x="53" y="409"/>
                  </a:lnTo>
                  <a:lnTo>
                    <a:pt x="44" y="394"/>
                  </a:lnTo>
                  <a:lnTo>
                    <a:pt x="35" y="380"/>
                  </a:lnTo>
                  <a:lnTo>
                    <a:pt x="15" y="331"/>
                  </a:lnTo>
                  <a:lnTo>
                    <a:pt x="6" y="283"/>
                  </a:lnTo>
                  <a:lnTo>
                    <a:pt x="0" y="230"/>
                  </a:lnTo>
                  <a:lnTo>
                    <a:pt x="4" y="182"/>
                  </a:lnTo>
                  <a:lnTo>
                    <a:pt x="11" y="130"/>
                  </a:lnTo>
                  <a:lnTo>
                    <a:pt x="26" y="83"/>
                  </a:lnTo>
                  <a:lnTo>
                    <a:pt x="44" y="38"/>
                  </a:lnTo>
                  <a:lnTo>
                    <a:pt x="69" y="0"/>
                  </a:lnTo>
                  <a:lnTo>
                    <a:pt x="58" y="29"/>
                  </a:lnTo>
                  <a:lnTo>
                    <a:pt x="49" y="59"/>
                  </a:lnTo>
                  <a:lnTo>
                    <a:pt x="38" y="92"/>
                  </a:lnTo>
                  <a:lnTo>
                    <a:pt x="33" y="126"/>
                  </a:lnTo>
                  <a:lnTo>
                    <a:pt x="27" y="158"/>
                  </a:lnTo>
                  <a:lnTo>
                    <a:pt x="26" y="194"/>
                  </a:lnTo>
                  <a:lnTo>
                    <a:pt x="27" y="230"/>
                  </a:lnTo>
                  <a:lnTo>
                    <a:pt x="35" y="26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822" name="Freeform 1077"/>
            <p:cNvSpPr>
              <a:spLocks/>
            </p:cNvSpPr>
            <p:nvPr/>
          </p:nvSpPr>
          <p:spPr bwMode="auto">
            <a:xfrm>
              <a:off x="2569" y="2401"/>
              <a:ext cx="45" cy="61"/>
            </a:xfrm>
            <a:custGeom>
              <a:avLst/>
              <a:gdLst>
                <a:gd name="T0" fmla="*/ 86 w 90"/>
                <a:gd name="T1" fmla="*/ 27 h 123"/>
                <a:gd name="T2" fmla="*/ 90 w 90"/>
                <a:gd name="T3" fmla="*/ 123 h 123"/>
                <a:gd name="T4" fmla="*/ 66 w 90"/>
                <a:gd name="T5" fmla="*/ 115 h 123"/>
                <a:gd name="T6" fmla="*/ 50 w 90"/>
                <a:gd name="T7" fmla="*/ 105 h 123"/>
                <a:gd name="T8" fmla="*/ 36 w 90"/>
                <a:gd name="T9" fmla="*/ 90 h 123"/>
                <a:gd name="T10" fmla="*/ 25 w 90"/>
                <a:gd name="T11" fmla="*/ 76 h 123"/>
                <a:gd name="T12" fmla="*/ 14 w 90"/>
                <a:gd name="T13" fmla="*/ 58 h 123"/>
                <a:gd name="T14" fmla="*/ 7 w 90"/>
                <a:gd name="T15" fmla="*/ 38 h 123"/>
                <a:gd name="T16" fmla="*/ 1 w 90"/>
                <a:gd name="T17" fmla="*/ 18 h 123"/>
                <a:gd name="T18" fmla="*/ 0 w 90"/>
                <a:gd name="T19" fmla="*/ 0 h 123"/>
                <a:gd name="T20" fmla="*/ 9 w 90"/>
                <a:gd name="T21" fmla="*/ 4 h 123"/>
                <a:gd name="T22" fmla="*/ 18 w 90"/>
                <a:gd name="T23" fmla="*/ 9 h 123"/>
                <a:gd name="T24" fmla="*/ 28 w 90"/>
                <a:gd name="T25" fmla="*/ 13 h 123"/>
                <a:gd name="T26" fmla="*/ 39 w 90"/>
                <a:gd name="T27" fmla="*/ 18 h 123"/>
                <a:gd name="T28" fmla="*/ 50 w 90"/>
                <a:gd name="T29" fmla="*/ 20 h 123"/>
                <a:gd name="T30" fmla="*/ 63 w 90"/>
                <a:gd name="T31" fmla="*/ 24 h 123"/>
                <a:gd name="T32" fmla="*/ 73 w 90"/>
                <a:gd name="T33" fmla="*/ 25 h 123"/>
                <a:gd name="T34" fmla="*/ 86 w 90"/>
                <a:gd name="T35" fmla="*/ 27 h 1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0"/>
                <a:gd name="T55" fmla="*/ 0 h 123"/>
                <a:gd name="T56" fmla="*/ 90 w 90"/>
                <a:gd name="T57" fmla="*/ 123 h 1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0" h="123">
                  <a:moveTo>
                    <a:pt x="86" y="27"/>
                  </a:moveTo>
                  <a:lnTo>
                    <a:pt x="90" y="123"/>
                  </a:lnTo>
                  <a:lnTo>
                    <a:pt x="66" y="115"/>
                  </a:lnTo>
                  <a:lnTo>
                    <a:pt x="50" y="105"/>
                  </a:lnTo>
                  <a:lnTo>
                    <a:pt x="36" y="90"/>
                  </a:lnTo>
                  <a:lnTo>
                    <a:pt x="25" y="76"/>
                  </a:lnTo>
                  <a:lnTo>
                    <a:pt x="14" y="58"/>
                  </a:lnTo>
                  <a:lnTo>
                    <a:pt x="7" y="38"/>
                  </a:lnTo>
                  <a:lnTo>
                    <a:pt x="1" y="18"/>
                  </a:lnTo>
                  <a:lnTo>
                    <a:pt x="0" y="0"/>
                  </a:lnTo>
                  <a:lnTo>
                    <a:pt x="9" y="4"/>
                  </a:lnTo>
                  <a:lnTo>
                    <a:pt x="18" y="9"/>
                  </a:lnTo>
                  <a:lnTo>
                    <a:pt x="28" y="13"/>
                  </a:lnTo>
                  <a:lnTo>
                    <a:pt x="39" y="18"/>
                  </a:lnTo>
                  <a:lnTo>
                    <a:pt x="50" y="20"/>
                  </a:lnTo>
                  <a:lnTo>
                    <a:pt x="63" y="24"/>
                  </a:lnTo>
                  <a:lnTo>
                    <a:pt x="73" y="25"/>
                  </a:lnTo>
                  <a:lnTo>
                    <a:pt x="86" y="2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823" name="Freeform 1078"/>
            <p:cNvSpPr>
              <a:spLocks/>
            </p:cNvSpPr>
            <p:nvPr/>
          </p:nvSpPr>
          <p:spPr bwMode="auto">
            <a:xfrm>
              <a:off x="2670" y="2409"/>
              <a:ext cx="30" cy="61"/>
            </a:xfrm>
            <a:custGeom>
              <a:avLst/>
              <a:gdLst>
                <a:gd name="T0" fmla="*/ 0 w 62"/>
                <a:gd name="T1" fmla="*/ 121 h 121"/>
                <a:gd name="T2" fmla="*/ 6 w 62"/>
                <a:gd name="T3" fmla="*/ 20 h 121"/>
                <a:gd name="T4" fmla="*/ 18 w 62"/>
                <a:gd name="T5" fmla="*/ 9 h 121"/>
                <a:gd name="T6" fmla="*/ 36 w 62"/>
                <a:gd name="T7" fmla="*/ 9 h 121"/>
                <a:gd name="T8" fmla="*/ 51 w 62"/>
                <a:gd name="T9" fmla="*/ 8 h 121"/>
                <a:gd name="T10" fmla="*/ 62 w 62"/>
                <a:gd name="T11" fmla="*/ 0 h 121"/>
                <a:gd name="T12" fmla="*/ 56 w 62"/>
                <a:gd name="T13" fmla="*/ 13 h 121"/>
                <a:gd name="T14" fmla="*/ 56 w 62"/>
                <a:gd name="T15" fmla="*/ 33 h 121"/>
                <a:gd name="T16" fmla="*/ 54 w 62"/>
                <a:gd name="T17" fmla="*/ 54 h 121"/>
                <a:gd name="T18" fmla="*/ 54 w 62"/>
                <a:gd name="T19" fmla="*/ 78 h 121"/>
                <a:gd name="T20" fmla="*/ 49 w 62"/>
                <a:gd name="T21" fmla="*/ 98 h 121"/>
                <a:gd name="T22" fmla="*/ 40 w 62"/>
                <a:gd name="T23" fmla="*/ 112 h 121"/>
                <a:gd name="T24" fmla="*/ 24 w 62"/>
                <a:gd name="T25" fmla="*/ 121 h 121"/>
                <a:gd name="T26" fmla="*/ 0 w 62"/>
                <a:gd name="T27" fmla="*/ 121 h 12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2"/>
                <a:gd name="T43" fmla="*/ 0 h 121"/>
                <a:gd name="T44" fmla="*/ 62 w 62"/>
                <a:gd name="T45" fmla="*/ 121 h 12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2" h="121">
                  <a:moveTo>
                    <a:pt x="0" y="121"/>
                  </a:moveTo>
                  <a:lnTo>
                    <a:pt x="6" y="20"/>
                  </a:lnTo>
                  <a:lnTo>
                    <a:pt x="18" y="9"/>
                  </a:lnTo>
                  <a:lnTo>
                    <a:pt x="36" y="9"/>
                  </a:lnTo>
                  <a:lnTo>
                    <a:pt x="51" y="8"/>
                  </a:lnTo>
                  <a:lnTo>
                    <a:pt x="62" y="0"/>
                  </a:lnTo>
                  <a:lnTo>
                    <a:pt x="56" y="13"/>
                  </a:lnTo>
                  <a:lnTo>
                    <a:pt x="56" y="33"/>
                  </a:lnTo>
                  <a:lnTo>
                    <a:pt x="54" y="54"/>
                  </a:lnTo>
                  <a:lnTo>
                    <a:pt x="54" y="78"/>
                  </a:lnTo>
                  <a:lnTo>
                    <a:pt x="49" y="98"/>
                  </a:lnTo>
                  <a:lnTo>
                    <a:pt x="40" y="112"/>
                  </a:lnTo>
                  <a:lnTo>
                    <a:pt x="24" y="121"/>
                  </a:lnTo>
                  <a:lnTo>
                    <a:pt x="0" y="1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824" name="Freeform 1079"/>
            <p:cNvSpPr>
              <a:spLocks/>
            </p:cNvSpPr>
            <p:nvPr/>
          </p:nvSpPr>
          <p:spPr bwMode="auto">
            <a:xfrm>
              <a:off x="2184" y="2412"/>
              <a:ext cx="435" cy="776"/>
            </a:xfrm>
            <a:custGeom>
              <a:avLst/>
              <a:gdLst>
                <a:gd name="T0" fmla="*/ 672 w 871"/>
                <a:gd name="T1" fmla="*/ 587 h 1552"/>
                <a:gd name="T2" fmla="*/ 724 w 871"/>
                <a:gd name="T3" fmla="*/ 698 h 1552"/>
                <a:gd name="T4" fmla="*/ 729 w 871"/>
                <a:gd name="T5" fmla="*/ 684 h 1552"/>
                <a:gd name="T6" fmla="*/ 699 w 871"/>
                <a:gd name="T7" fmla="*/ 574 h 1552"/>
                <a:gd name="T8" fmla="*/ 684 w 871"/>
                <a:gd name="T9" fmla="*/ 448 h 1552"/>
                <a:gd name="T10" fmla="*/ 729 w 871"/>
                <a:gd name="T11" fmla="*/ 497 h 1552"/>
                <a:gd name="T12" fmla="*/ 821 w 871"/>
                <a:gd name="T13" fmla="*/ 588 h 1552"/>
                <a:gd name="T14" fmla="*/ 828 w 871"/>
                <a:gd name="T15" fmla="*/ 642 h 1552"/>
                <a:gd name="T16" fmla="*/ 778 w 871"/>
                <a:gd name="T17" fmla="*/ 700 h 1552"/>
                <a:gd name="T18" fmla="*/ 794 w 871"/>
                <a:gd name="T19" fmla="*/ 727 h 1552"/>
                <a:gd name="T20" fmla="*/ 837 w 871"/>
                <a:gd name="T21" fmla="*/ 743 h 1552"/>
                <a:gd name="T22" fmla="*/ 871 w 871"/>
                <a:gd name="T23" fmla="*/ 785 h 1552"/>
                <a:gd name="T24" fmla="*/ 780 w 871"/>
                <a:gd name="T25" fmla="*/ 1152 h 1552"/>
                <a:gd name="T26" fmla="*/ 745 w 871"/>
                <a:gd name="T27" fmla="*/ 1535 h 1552"/>
                <a:gd name="T28" fmla="*/ 675 w 871"/>
                <a:gd name="T29" fmla="*/ 1546 h 1552"/>
                <a:gd name="T30" fmla="*/ 522 w 871"/>
                <a:gd name="T31" fmla="*/ 1541 h 1552"/>
                <a:gd name="T32" fmla="*/ 420 w 871"/>
                <a:gd name="T33" fmla="*/ 1447 h 1552"/>
                <a:gd name="T34" fmla="*/ 427 w 871"/>
                <a:gd name="T35" fmla="*/ 1400 h 1552"/>
                <a:gd name="T36" fmla="*/ 452 w 871"/>
                <a:gd name="T37" fmla="*/ 1390 h 1552"/>
                <a:gd name="T38" fmla="*/ 535 w 871"/>
                <a:gd name="T39" fmla="*/ 1454 h 1552"/>
                <a:gd name="T40" fmla="*/ 582 w 871"/>
                <a:gd name="T41" fmla="*/ 1462 h 1552"/>
                <a:gd name="T42" fmla="*/ 492 w 871"/>
                <a:gd name="T43" fmla="*/ 1386 h 1552"/>
                <a:gd name="T44" fmla="*/ 448 w 871"/>
                <a:gd name="T45" fmla="*/ 1301 h 1552"/>
                <a:gd name="T46" fmla="*/ 486 w 871"/>
                <a:gd name="T47" fmla="*/ 1294 h 1552"/>
                <a:gd name="T48" fmla="*/ 614 w 871"/>
                <a:gd name="T49" fmla="*/ 1377 h 1552"/>
                <a:gd name="T50" fmla="*/ 713 w 871"/>
                <a:gd name="T51" fmla="*/ 1391 h 1552"/>
                <a:gd name="T52" fmla="*/ 684 w 871"/>
                <a:gd name="T53" fmla="*/ 1384 h 1552"/>
                <a:gd name="T54" fmla="*/ 555 w 871"/>
                <a:gd name="T55" fmla="*/ 1307 h 1552"/>
                <a:gd name="T56" fmla="*/ 472 w 871"/>
                <a:gd name="T57" fmla="*/ 1186 h 1552"/>
                <a:gd name="T58" fmla="*/ 468 w 871"/>
                <a:gd name="T59" fmla="*/ 1096 h 1552"/>
                <a:gd name="T60" fmla="*/ 486 w 871"/>
                <a:gd name="T61" fmla="*/ 1019 h 1552"/>
                <a:gd name="T62" fmla="*/ 592 w 871"/>
                <a:gd name="T63" fmla="*/ 1044 h 1552"/>
                <a:gd name="T64" fmla="*/ 744 w 871"/>
                <a:gd name="T65" fmla="*/ 1055 h 1552"/>
                <a:gd name="T66" fmla="*/ 634 w 871"/>
                <a:gd name="T67" fmla="*/ 1019 h 1552"/>
                <a:gd name="T68" fmla="*/ 474 w 871"/>
                <a:gd name="T69" fmla="*/ 927 h 1552"/>
                <a:gd name="T70" fmla="*/ 452 w 871"/>
                <a:gd name="T71" fmla="*/ 707 h 1552"/>
                <a:gd name="T72" fmla="*/ 421 w 871"/>
                <a:gd name="T73" fmla="*/ 489 h 1552"/>
                <a:gd name="T74" fmla="*/ 398 w 871"/>
                <a:gd name="T75" fmla="*/ 344 h 1552"/>
                <a:gd name="T76" fmla="*/ 337 w 871"/>
                <a:gd name="T77" fmla="*/ 243 h 1552"/>
                <a:gd name="T78" fmla="*/ 292 w 871"/>
                <a:gd name="T79" fmla="*/ 248 h 1552"/>
                <a:gd name="T80" fmla="*/ 303 w 871"/>
                <a:gd name="T81" fmla="*/ 284 h 1552"/>
                <a:gd name="T82" fmla="*/ 303 w 871"/>
                <a:gd name="T83" fmla="*/ 340 h 1552"/>
                <a:gd name="T84" fmla="*/ 351 w 871"/>
                <a:gd name="T85" fmla="*/ 408 h 1552"/>
                <a:gd name="T86" fmla="*/ 385 w 871"/>
                <a:gd name="T87" fmla="*/ 560 h 1552"/>
                <a:gd name="T88" fmla="*/ 414 w 871"/>
                <a:gd name="T89" fmla="*/ 732 h 1552"/>
                <a:gd name="T90" fmla="*/ 398 w 871"/>
                <a:gd name="T91" fmla="*/ 702 h 1552"/>
                <a:gd name="T92" fmla="*/ 360 w 871"/>
                <a:gd name="T93" fmla="*/ 608 h 1552"/>
                <a:gd name="T94" fmla="*/ 337 w 871"/>
                <a:gd name="T95" fmla="*/ 594 h 1552"/>
                <a:gd name="T96" fmla="*/ 355 w 871"/>
                <a:gd name="T97" fmla="*/ 689 h 1552"/>
                <a:gd name="T98" fmla="*/ 402 w 871"/>
                <a:gd name="T99" fmla="*/ 808 h 1552"/>
                <a:gd name="T100" fmla="*/ 297 w 871"/>
                <a:gd name="T101" fmla="*/ 792 h 1552"/>
                <a:gd name="T102" fmla="*/ 123 w 871"/>
                <a:gd name="T103" fmla="*/ 812 h 1552"/>
                <a:gd name="T104" fmla="*/ 54 w 871"/>
                <a:gd name="T105" fmla="*/ 842 h 1552"/>
                <a:gd name="T106" fmla="*/ 0 w 871"/>
                <a:gd name="T107" fmla="*/ 887 h 1552"/>
                <a:gd name="T108" fmla="*/ 25 w 871"/>
                <a:gd name="T109" fmla="*/ 630 h 1552"/>
                <a:gd name="T110" fmla="*/ 76 w 871"/>
                <a:gd name="T111" fmla="*/ 369 h 1552"/>
                <a:gd name="T112" fmla="*/ 216 w 871"/>
                <a:gd name="T113" fmla="*/ 174 h 1552"/>
                <a:gd name="T114" fmla="*/ 416 w 871"/>
                <a:gd name="T115" fmla="*/ 20 h 1552"/>
                <a:gd name="T116" fmla="*/ 450 w 871"/>
                <a:gd name="T117" fmla="*/ 0 h 1552"/>
                <a:gd name="T118" fmla="*/ 587 w 871"/>
                <a:gd name="T119" fmla="*/ 239 h 1552"/>
                <a:gd name="T120" fmla="*/ 659 w 871"/>
                <a:gd name="T121" fmla="*/ 502 h 155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871"/>
                <a:gd name="T184" fmla="*/ 0 h 1552"/>
                <a:gd name="T185" fmla="*/ 871 w 871"/>
                <a:gd name="T186" fmla="*/ 1552 h 155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871" h="1552">
                  <a:moveTo>
                    <a:pt x="659" y="502"/>
                  </a:moveTo>
                  <a:lnTo>
                    <a:pt x="659" y="529"/>
                  </a:lnTo>
                  <a:lnTo>
                    <a:pt x="664" y="560"/>
                  </a:lnTo>
                  <a:lnTo>
                    <a:pt x="672" y="587"/>
                  </a:lnTo>
                  <a:lnTo>
                    <a:pt x="682" y="617"/>
                  </a:lnTo>
                  <a:lnTo>
                    <a:pt x="693" y="644"/>
                  </a:lnTo>
                  <a:lnTo>
                    <a:pt x="708" y="673"/>
                  </a:lnTo>
                  <a:lnTo>
                    <a:pt x="724" y="698"/>
                  </a:lnTo>
                  <a:lnTo>
                    <a:pt x="745" y="723"/>
                  </a:lnTo>
                  <a:lnTo>
                    <a:pt x="747" y="709"/>
                  </a:lnTo>
                  <a:lnTo>
                    <a:pt x="742" y="698"/>
                  </a:lnTo>
                  <a:lnTo>
                    <a:pt x="729" y="684"/>
                  </a:lnTo>
                  <a:lnTo>
                    <a:pt x="724" y="668"/>
                  </a:lnTo>
                  <a:lnTo>
                    <a:pt x="713" y="635"/>
                  </a:lnTo>
                  <a:lnTo>
                    <a:pt x="706" y="605"/>
                  </a:lnTo>
                  <a:lnTo>
                    <a:pt x="699" y="574"/>
                  </a:lnTo>
                  <a:lnTo>
                    <a:pt x="695" y="543"/>
                  </a:lnTo>
                  <a:lnTo>
                    <a:pt x="690" y="511"/>
                  </a:lnTo>
                  <a:lnTo>
                    <a:pt x="688" y="480"/>
                  </a:lnTo>
                  <a:lnTo>
                    <a:pt x="684" y="448"/>
                  </a:lnTo>
                  <a:lnTo>
                    <a:pt x="684" y="416"/>
                  </a:lnTo>
                  <a:lnTo>
                    <a:pt x="697" y="443"/>
                  </a:lnTo>
                  <a:lnTo>
                    <a:pt x="713" y="471"/>
                  </a:lnTo>
                  <a:lnTo>
                    <a:pt x="729" y="497"/>
                  </a:lnTo>
                  <a:lnTo>
                    <a:pt x="751" y="524"/>
                  </a:lnTo>
                  <a:lnTo>
                    <a:pt x="771" y="545"/>
                  </a:lnTo>
                  <a:lnTo>
                    <a:pt x="796" y="569"/>
                  </a:lnTo>
                  <a:lnTo>
                    <a:pt x="821" y="588"/>
                  </a:lnTo>
                  <a:lnTo>
                    <a:pt x="852" y="608"/>
                  </a:lnTo>
                  <a:lnTo>
                    <a:pt x="857" y="614"/>
                  </a:lnTo>
                  <a:lnTo>
                    <a:pt x="843" y="626"/>
                  </a:lnTo>
                  <a:lnTo>
                    <a:pt x="828" y="642"/>
                  </a:lnTo>
                  <a:lnTo>
                    <a:pt x="814" y="655"/>
                  </a:lnTo>
                  <a:lnTo>
                    <a:pt x="801" y="671"/>
                  </a:lnTo>
                  <a:lnTo>
                    <a:pt x="787" y="686"/>
                  </a:lnTo>
                  <a:lnTo>
                    <a:pt x="778" y="700"/>
                  </a:lnTo>
                  <a:lnTo>
                    <a:pt x="771" y="716"/>
                  </a:lnTo>
                  <a:lnTo>
                    <a:pt x="771" y="734"/>
                  </a:lnTo>
                  <a:lnTo>
                    <a:pt x="781" y="732"/>
                  </a:lnTo>
                  <a:lnTo>
                    <a:pt x="794" y="727"/>
                  </a:lnTo>
                  <a:lnTo>
                    <a:pt x="801" y="718"/>
                  </a:lnTo>
                  <a:lnTo>
                    <a:pt x="810" y="709"/>
                  </a:lnTo>
                  <a:lnTo>
                    <a:pt x="823" y="723"/>
                  </a:lnTo>
                  <a:lnTo>
                    <a:pt x="837" y="743"/>
                  </a:lnTo>
                  <a:lnTo>
                    <a:pt x="843" y="752"/>
                  </a:lnTo>
                  <a:lnTo>
                    <a:pt x="852" y="763"/>
                  </a:lnTo>
                  <a:lnTo>
                    <a:pt x="859" y="774"/>
                  </a:lnTo>
                  <a:lnTo>
                    <a:pt x="871" y="785"/>
                  </a:lnTo>
                  <a:lnTo>
                    <a:pt x="850" y="876"/>
                  </a:lnTo>
                  <a:lnTo>
                    <a:pt x="826" y="968"/>
                  </a:lnTo>
                  <a:lnTo>
                    <a:pt x="801" y="1060"/>
                  </a:lnTo>
                  <a:lnTo>
                    <a:pt x="780" y="1152"/>
                  </a:lnTo>
                  <a:lnTo>
                    <a:pt x="758" y="1244"/>
                  </a:lnTo>
                  <a:lnTo>
                    <a:pt x="744" y="1337"/>
                  </a:lnTo>
                  <a:lnTo>
                    <a:pt x="738" y="1435"/>
                  </a:lnTo>
                  <a:lnTo>
                    <a:pt x="745" y="1535"/>
                  </a:lnTo>
                  <a:lnTo>
                    <a:pt x="747" y="1537"/>
                  </a:lnTo>
                  <a:lnTo>
                    <a:pt x="751" y="1546"/>
                  </a:lnTo>
                  <a:lnTo>
                    <a:pt x="713" y="1544"/>
                  </a:lnTo>
                  <a:lnTo>
                    <a:pt x="675" y="1546"/>
                  </a:lnTo>
                  <a:lnTo>
                    <a:pt x="634" y="1548"/>
                  </a:lnTo>
                  <a:lnTo>
                    <a:pt x="596" y="1552"/>
                  </a:lnTo>
                  <a:lnTo>
                    <a:pt x="556" y="1548"/>
                  </a:lnTo>
                  <a:lnTo>
                    <a:pt x="522" y="1541"/>
                  </a:lnTo>
                  <a:lnTo>
                    <a:pt x="492" y="1526"/>
                  </a:lnTo>
                  <a:lnTo>
                    <a:pt x="466" y="1505"/>
                  </a:lnTo>
                  <a:lnTo>
                    <a:pt x="420" y="1460"/>
                  </a:lnTo>
                  <a:lnTo>
                    <a:pt x="420" y="1447"/>
                  </a:lnTo>
                  <a:lnTo>
                    <a:pt x="421" y="1436"/>
                  </a:lnTo>
                  <a:lnTo>
                    <a:pt x="423" y="1424"/>
                  </a:lnTo>
                  <a:lnTo>
                    <a:pt x="425" y="1413"/>
                  </a:lnTo>
                  <a:lnTo>
                    <a:pt x="427" y="1400"/>
                  </a:lnTo>
                  <a:lnTo>
                    <a:pt x="430" y="1390"/>
                  </a:lnTo>
                  <a:lnTo>
                    <a:pt x="434" y="1379"/>
                  </a:lnTo>
                  <a:lnTo>
                    <a:pt x="441" y="1368"/>
                  </a:lnTo>
                  <a:lnTo>
                    <a:pt x="452" y="1390"/>
                  </a:lnTo>
                  <a:lnTo>
                    <a:pt x="470" y="1411"/>
                  </a:lnTo>
                  <a:lnTo>
                    <a:pt x="490" y="1427"/>
                  </a:lnTo>
                  <a:lnTo>
                    <a:pt x="513" y="1444"/>
                  </a:lnTo>
                  <a:lnTo>
                    <a:pt x="535" y="1454"/>
                  </a:lnTo>
                  <a:lnTo>
                    <a:pt x="560" y="1463"/>
                  </a:lnTo>
                  <a:lnTo>
                    <a:pt x="583" y="1469"/>
                  </a:lnTo>
                  <a:lnTo>
                    <a:pt x="609" y="1474"/>
                  </a:lnTo>
                  <a:lnTo>
                    <a:pt x="582" y="1462"/>
                  </a:lnTo>
                  <a:lnTo>
                    <a:pt x="556" y="1447"/>
                  </a:lnTo>
                  <a:lnTo>
                    <a:pt x="533" y="1427"/>
                  </a:lnTo>
                  <a:lnTo>
                    <a:pt x="513" y="1409"/>
                  </a:lnTo>
                  <a:lnTo>
                    <a:pt x="492" y="1386"/>
                  </a:lnTo>
                  <a:lnTo>
                    <a:pt x="475" y="1363"/>
                  </a:lnTo>
                  <a:lnTo>
                    <a:pt x="461" y="1339"/>
                  </a:lnTo>
                  <a:lnTo>
                    <a:pt x="450" y="1318"/>
                  </a:lnTo>
                  <a:lnTo>
                    <a:pt x="448" y="1301"/>
                  </a:lnTo>
                  <a:lnTo>
                    <a:pt x="452" y="1289"/>
                  </a:lnTo>
                  <a:lnTo>
                    <a:pt x="456" y="1278"/>
                  </a:lnTo>
                  <a:lnTo>
                    <a:pt x="461" y="1267"/>
                  </a:lnTo>
                  <a:lnTo>
                    <a:pt x="486" y="1294"/>
                  </a:lnTo>
                  <a:lnTo>
                    <a:pt x="515" y="1319"/>
                  </a:lnTo>
                  <a:lnTo>
                    <a:pt x="546" y="1341"/>
                  </a:lnTo>
                  <a:lnTo>
                    <a:pt x="582" y="1363"/>
                  </a:lnTo>
                  <a:lnTo>
                    <a:pt x="614" y="1377"/>
                  </a:lnTo>
                  <a:lnTo>
                    <a:pt x="650" y="1388"/>
                  </a:lnTo>
                  <a:lnTo>
                    <a:pt x="686" y="1395"/>
                  </a:lnTo>
                  <a:lnTo>
                    <a:pt x="724" y="1399"/>
                  </a:lnTo>
                  <a:lnTo>
                    <a:pt x="713" y="1391"/>
                  </a:lnTo>
                  <a:lnTo>
                    <a:pt x="704" y="1388"/>
                  </a:lnTo>
                  <a:lnTo>
                    <a:pt x="693" y="1388"/>
                  </a:lnTo>
                  <a:lnTo>
                    <a:pt x="684" y="1388"/>
                  </a:lnTo>
                  <a:lnTo>
                    <a:pt x="684" y="1384"/>
                  </a:lnTo>
                  <a:lnTo>
                    <a:pt x="652" y="1366"/>
                  </a:lnTo>
                  <a:lnTo>
                    <a:pt x="619" y="1348"/>
                  </a:lnTo>
                  <a:lnTo>
                    <a:pt x="585" y="1327"/>
                  </a:lnTo>
                  <a:lnTo>
                    <a:pt x="555" y="1307"/>
                  </a:lnTo>
                  <a:lnTo>
                    <a:pt x="524" y="1282"/>
                  </a:lnTo>
                  <a:lnTo>
                    <a:pt x="499" y="1255"/>
                  </a:lnTo>
                  <a:lnTo>
                    <a:pt x="481" y="1222"/>
                  </a:lnTo>
                  <a:lnTo>
                    <a:pt x="472" y="1186"/>
                  </a:lnTo>
                  <a:lnTo>
                    <a:pt x="472" y="1163"/>
                  </a:lnTo>
                  <a:lnTo>
                    <a:pt x="472" y="1139"/>
                  </a:lnTo>
                  <a:lnTo>
                    <a:pt x="468" y="1118"/>
                  </a:lnTo>
                  <a:lnTo>
                    <a:pt x="468" y="1096"/>
                  </a:lnTo>
                  <a:lnTo>
                    <a:pt x="466" y="1075"/>
                  </a:lnTo>
                  <a:lnTo>
                    <a:pt x="468" y="1055"/>
                  </a:lnTo>
                  <a:lnTo>
                    <a:pt x="474" y="1035"/>
                  </a:lnTo>
                  <a:lnTo>
                    <a:pt x="486" y="1019"/>
                  </a:lnTo>
                  <a:lnTo>
                    <a:pt x="486" y="1003"/>
                  </a:lnTo>
                  <a:lnTo>
                    <a:pt x="519" y="1017"/>
                  </a:lnTo>
                  <a:lnTo>
                    <a:pt x="556" y="1031"/>
                  </a:lnTo>
                  <a:lnTo>
                    <a:pt x="592" y="1044"/>
                  </a:lnTo>
                  <a:lnTo>
                    <a:pt x="632" y="1055"/>
                  </a:lnTo>
                  <a:lnTo>
                    <a:pt x="670" y="1060"/>
                  </a:lnTo>
                  <a:lnTo>
                    <a:pt x="708" y="1060"/>
                  </a:lnTo>
                  <a:lnTo>
                    <a:pt x="744" y="1055"/>
                  </a:lnTo>
                  <a:lnTo>
                    <a:pt x="780" y="1044"/>
                  </a:lnTo>
                  <a:lnTo>
                    <a:pt x="733" y="1035"/>
                  </a:lnTo>
                  <a:lnTo>
                    <a:pt x="684" y="1028"/>
                  </a:lnTo>
                  <a:lnTo>
                    <a:pt x="634" y="1019"/>
                  </a:lnTo>
                  <a:lnTo>
                    <a:pt x="587" y="1006"/>
                  </a:lnTo>
                  <a:lnTo>
                    <a:pt x="542" y="986"/>
                  </a:lnTo>
                  <a:lnTo>
                    <a:pt x="504" y="961"/>
                  </a:lnTo>
                  <a:lnTo>
                    <a:pt x="474" y="927"/>
                  </a:lnTo>
                  <a:lnTo>
                    <a:pt x="456" y="882"/>
                  </a:lnTo>
                  <a:lnTo>
                    <a:pt x="457" y="821"/>
                  </a:lnTo>
                  <a:lnTo>
                    <a:pt x="457" y="763"/>
                  </a:lnTo>
                  <a:lnTo>
                    <a:pt x="452" y="707"/>
                  </a:lnTo>
                  <a:lnTo>
                    <a:pt x="447" y="653"/>
                  </a:lnTo>
                  <a:lnTo>
                    <a:pt x="438" y="597"/>
                  </a:lnTo>
                  <a:lnTo>
                    <a:pt x="429" y="543"/>
                  </a:lnTo>
                  <a:lnTo>
                    <a:pt x="421" y="489"/>
                  </a:lnTo>
                  <a:lnTo>
                    <a:pt x="416" y="435"/>
                  </a:lnTo>
                  <a:lnTo>
                    <a:pt x="412" y="403"/>
                  </a:lnTo>
                  <a:lnTo>
                    <a:pt x="407" y="374"/>
                  </a:lnTo>
                  <a:lnTo>
                    <a:pt x="398" y="344"/>
                  </a:lnTo>
                  <a:lnTo>
                    <a:pt x="387" y="317"/>
                  </a:lnTo>
                  <a:lnTo>
                    <a:pt x="371" y="290"/>
                  </a:lnTo>
                  <a:lnTo>
                    <a:pt x="357" y="264"/>
                  </a:lnTo>
                  <a:lnTo>
                    <a:pt x="337" y="243"/>
                  </a:lnTo>
                  <a:lnTo>
                    <a:pt x="319" y="223"/>
                  </a:lnTo>
                  <a:lnTo>
                    <a:pt x="306" y="221"/>
                  </a:lnTo>
                  <a:lnTo>
                    <a:pt x="294" y="232"/>
                  </a:lnTo>
                  <a:lnTo>
                    <a:pt x="292" y="248"/>
                  </a:lnTo>
                  <a:lnTo>
                    <a:pt x="301" y="268"/>
                  </a:lnTo>
                  <a:lnTo>
                    <a:pt x="304" y="273"/>
                  </a:lnTo>
                  <a:lnTo>
                    <a:pt x="306" y="281"/>
                  </a:lnTo>
                  <a:lnTo>
                    <a:pt x="303" y="284"/>
                  </a:lnTo>
                  <a:lnTo>
                    <a:pt x="294" y="288"/>
                  </a:lnTo>
                  <a:lnTo>
                    <a:pt x="290" y="306"/>
                  </a:lnTo>
                  <a:lnTo>
                    <a:pt x="295" y="324"/>
                  </a:lnTo>
                  <a:lnTo>
                    <a:pt x="303" y="340"/>
                  </a:lnTo>
                  <a:lnTo>
                    <a:pt x="317" y="358"/>
                  </a:lnTo>
                  <a:lnTo>
                    <a:pt x="328" y="374"/>
                  </a:lnTo>
                  <a:lnTo>
                    <a:pt x="342" y="390"/>
                  </a:lnTo>
                  <a:lnTo>
                    <a:pt x="351" y="408"/>
                  </a:lnTo>
                  <a:lnTo>
                    <a:pt x="360" y="430"/>
                  </a:lnTo>
                  <a:lnTo>
                    <a:pt x="366" y="473"/>
                  </a:lnTo>
                  <a:lnTo>
                    <a:pt x="376" y="516"/>
                  </a:lnTo>
                  <a:lnTo>
                    <a:pt x="385" y="560"/>
                  </a:lnTo>
                  <a:lnTo>
                    <a:pt x="394" y="603"/>
                  </a:lnTo>
                  <a:lnTo>
                    <a:pt x="402" y="646"/>
                  </a:lnTo>
                  <a:lnTo>
                    <a:pt x="411" y="689"/>
                  </a:lnTo>
                  <a:lnTo>
                    <a:pt x="414" y="732"/>
                  </a:lnTo>
                  <a:lnTo>
                    <a:pt x="420" y="779"/>
                  </a:lnTo>
                  <a:lnTo>
                    <a:pt x="412" y="752"/>
                  </a:lnTo>
                  <a:lnTo>
                    <a:pt x="407" y="727"/>
                  </a:lnTo>
                  <a:lnTo>
                    <a:pt x="398" y="702"/>
                  </a:lnTo>
                  <a:lnTo>
                    <a:pt x="391" y="678"/>
                  </a:lnTo>
                  <a:lnTo>
                    <a:pt x="380" y="655"/>
                  </a:lnTo>
                  <a:lnTo>
                    <a:pt x="371" y="632"/>
                  </a:lnTo>
                  <a:lnTo>
                    <a:pt x="360" y="608"/>
                  </a:lnTo>
                  <a:lnTo>
                    <a:pt x="355" y="587"/>
                  </a:lnTo>
                  <a:lnTo>
                    <a:pt x="344" y="583"/>
                  </a:lnTo>
                  <a:lnTo>
                    <a:pt x="339" y="588"/>
                  </a:lnTo>
                  <a:lnTo>
                    <a:pt x="337" y="594"/>
                  </a:lnTo>
                  <a:lnTo>
                    <a:pt x="335" y="597"/>
                  </a:lnTo>
                  <a:lnTo>
                    <a:pt x="339" y="628"/>
                  </a:lnTo>
                  <a:lnTo>
                    <a:pt x="346" y="659"/>
                  </a:lnTo>
                  <a:lnTo>
                    <a:pt x="355" y="689"/>
                  </a:lnTo>
                  <a:lnTo>
                    <a:pt x="367" y="720"/>
                  </a:lnTo>
                  <a:lnTo>
                    <a:pt x="378" y="749"/>
                  </a:lnTo>
                  <a:lnTo>
                    <a:pt x="391" y="779"/>
                  </a:lnTo>
                  <a:lnTo>
                    <a:pt x="402" y="808"/>
                  </a:lnTo>
                  <a:lnTo>
                    <a:pt x="416" y="840"/>
                  </a:lnTo>
                  <a:lnTo>
                    <a:pt x="380" y="813"/>
                  </a:lnTo>
                  <a:lnTo>
                    <a:pt x="340" y="799"/>
                  </a:lnTo>
                  <a:lnTo>
                    <a:pt x="297" y="792"/>
                  </a:lnTo>
                  <a:lnTo>
                    <a:pt x="254" y="792"/>
                  </a:lnTo>
                  <a:lnTo>
                    <a:pt x="207" y="795"/>
                  </a:lnTo>
                  <a:lnTo>
                    <a:pt x="164" y="803"/>
                  </a:lnTo>
                  <a:lnTo>
                    <a:pt x="123" y="812"/>
                  </a:lnTo>
                  <a:lnTo>
                    <a:pt x="87" y="821"/>
                  </a:lnTo>
                  <a:lnTo>
                    <a:pt x="76" y="826"/>
                  </a:lnTo>
                  <a:lnTo>
                    <a:pt x="65" y="835"/>
                  </a:lnTo>
                  <a:lnTo>
                    <a:pt x="54" y="842"/>
                  </a:lnTo>
                  <a:lnTo>
                    <a:pt x="45" y="851"/>
                  </a:lnTo>
                  <a:lnTo>
                    <a:pt x="25" y="867"/>
                  </a:lnTo>
                  <a:lnTo>
                    <a:pt x="9" y="887"/>
                  </a:lnTo>
                  <a:lnTo>
                    <a:pt x="0" y="887"/>
                  </a:lnTo>
                  <a:lnTo>
                    <a:pt x="11" y="826"/>
                  </a:lnTo>
                  <a:lnTo>
                    <a:pt x="18" y="763"/>
                  </a:lnTo>
                  <a:lnTo>
                    <a:pt x="22" y="696"/>
                  </a:lnTo>
                  <a:lnTo>
                    <a:pt x="25" y="630"/>
                  </a:lnTo>
                  <a:lnTo>
                    <a:pt x="27" y="560"/>
                  </a:lnTo>
                  <a:lnTo>
                    <a:pt x="36" y="493"/>
                  </a:lnTo>
                  <a:lnTo>
                    <a:pt x="51" y="428"/>
                  </a:lnTo>
                  <a:lnTo>
                    <a:pt x="76" y="369"/>
                  </a:lnTo>
                  <a:lnTo>
                    <a:pt x="96" y="308"/>
                  </a:lnTo>
                  <a:lnTo>
                    <a:pt x="128" y="257"/>
                  </a:lnTo>
                  <a:lnTo>
                    <a:pt x="169" y="212"/>
                  </a:lnTo>
                  <a:lnTo>
                    <a:pt x="216" y="174"/>
                  </a:lnTo>
                  <a:lnTo>
                    <a:pt x="265" y="137"/>
                  </a:lnTo>
                  <a:lnTo>
                    <a:pt x="317" y="101"/>
                  </a:lnTo>
                  <a:lnTo>
                    <a:pt x="367" y="61"/>
                  </a:lnTo>
                  <a:lnTo>
                    <a:pt x="416" y="20"/>
                  </a:lnTo>
                  <a:lnTo>
                    <a:pt x="425" y="20"/>
                  </a:lnTo>
                  <a:lnTo>
                    <a:pt x="434" y="16"/>
                  </a:lnTo>
                  <a:lnTo>
                    <a:pt x="441" y="9"/>
                  </a:lnTo>
                  <a:lnTo>
                    <a:pt x="450" y="0"/>
                  </a:lnTo>
                  <a:lnTo>
                    <a:pt x="474" y="63"/>
                  </a:lnTo>
                  <a:lnTo>
                    <a:pt x="508" y="122"/>
                  </a:lnTo>
                  <a:lnTo>
                    <a:pt x="547" y="180"/>
                  </a:lnTo>
                  <a:lnTo>
                    <a:pt x="587" y="239"/>
                  </a:lnTo>
                  <a:lnTo>
                    <a:pt x="621" y="299"/>
                  </a:lnTo>
                  <a:lnTo>
                    <a:pt x="648" y="362"/>
                  </a:lnTo>
                  <a:lnTo>
                    <a:pt x="661" y="428"/>
                  </a:lnTo>
                  <a:lnTo>
                    <a:pt x="659" y="502"/>
                  </a:lnTo>
                  <a:close/>
                </a:path>
              </a:pathLst>
            </a:custGeom>
            <a:solidFill>
              <a:srgbClr val="C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825" name="Freeform 1080"/>
            <p:cNvSpPr>
              <a:spLocks/>
            </p:cNvSpPr>
            <p:nvPr/>
          </p:nvSpPr>
          <p:spPr bwMode="auto">
            <a:xfrm>
              <a:off x="2628" y="2419"/>
              <a:ext cx="27" cy="54"/>
            </a:xfrm>
            <a:custGeom>
              <a:avLst/>
              <a:gdLst>
                <a:gd name="T0" fmla="*/ 54 w 54"/>
                <a:gd name="T1" fmla="*/ 106 h 108"/>
                <a:gd name="T2" fmla="*/ 38 w 54"/>
                <a:gd name="T3" fmla="*/ 108 h 108"/>
                <a:gd name="T4" fmla="*/ 27 w 54"/>
                <a:gd name="T5" fmla="*/ 108 h 108"/>
                <a:gd name="T6" fmla="*/ 15 w 54"/>
                <a:gd name="T7" fmla="*/ 106 h 108"/>
                <a:gd name="T8" fmla="*/ 2 w 54"/>
                <a:gd name="T9" fmla="*/ 101 h 108"/>
                <a:gd name="T10" fmla="*/ 0 w 54"/>
                <a:gd name="T11" fmla="*/ 90 h 108"/>
                <a:gd name="T12" fmla="*/ 0 w 54"/>
                <a:gd name="T13" fmla="*/ 79 h 108"/>
                <a:gd name="T14" fmla="*/ 0 w 54"/>
                <a:gd name="T15" fmla="*/ 67 h 108"/>
                <a:gd name="T16" fmla="*/ 0 w 54"/>
                <a:gd name="T17" fmla="*/ 56 h 108"/>
                <a:gd name="T18" fmla="*/ 0 w 54"/>
                <a:gd name="T19" fmla="*/ 42 h 108"/>
                <a:gd name="T20" fmla="*/ 0 w 54"/>
                <a:gd name="T21" fmla="*/ 29 h 108"/>
                <a:gd name="T22" fmla="*/ 0 w 54"/>
                <a:gd name="T23" fmla="*/ 15 h 108"/>
                <a:gd name="T24" fmla="*/ 2 w 54"/>
                <a:gd name="T25" fmla="*/ 0 h 108"/>
                <a:gd name="T26" fmla="*/ 54 w 54"/>
                <a:gd name="T27" fmla="*/ 6 h 108"/>
                <a:gd name="T28" fmla="*/ 54 w 54"/>
                <a:gd name="T29" fmla="*/ 106 h 10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4"/>
                <a:gd name="T46" fmla="*/ 0 h 108"/>
                <a:gd name="T47" fmla="*/ 54 w 54"/>
                <a:gd name="T48" fmla="*/ 108 h 10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4" h="108">
                  <a:moveTo>
                    <a:pt x="54" y="106"/>
                  </a:moveTo>
                  <a:lnTo>
                    <a:pt x="38" y="108"/>
                  </a:lnTo>
                  <a:lnTo>
                    <a:pt x="27" y="108"/>
                  </a:lnTo>
                  <a:lnTo>
                    <a:pt x="15" y="106"/>
                  </a:lnTo>
                  <a:lnTo>
                    <a:pt x="2" y="101"/>
                  </a:lnTo>
                  <a:lnTo>
                    <a:pt x="0" y="90"/>
                  </a:lnTo>
                  <a:lnTo>
                    <a:pt x="0" y="79"/>
                  </a:lnTo>
                  <a:lnTo>
                    <a:pt x="0" y="67"/>
                  </a:lnTo>
                  <a:lnTo>
                    <a:pt x="0" y="56"/>
                  </a:lnTo>
                  <a:lnTo>
                    <a:pt x="0" y="42"/>
                  </a:lnTo>
                  <a:lnTo>
                    <a:pt x="0" y="29"/>
                  </a:lnTo>
                  <a:lnTo>
                    <a:pt x="0" y="15"/>
                  </a:lnTo>
                  <a:lnTo>
                    <a:pt x="2" y="0"/>
                  </a:lnTo>
                  <a:lnTo>
                    <a:pt x="54" y="6"/>
                  </a:lnTo>
                  <a:lnTo>
                    <a:pt x="54" y="10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826" name="Freeform 1081"/>
            <p:cNvSpPr>
              <a:spLocks/>
            </p:cNvSpPr>
            <p:nvPr/>
          </p:nvSpPr>
          <p:spPr bwMode="auto">
            <a:xfrm>
              <a:off x="2703" y="2457"/>
              <a:ext cx="28" cy="71"/>
            </a:xfrm>
            <a:custGeom>
              <a:avLst/>
              <a:gdLst>
                <a:gd name="T0" fmla="*/ 0 w 56"/>
                <a:gd name="T1" fmla="*/ 142 h 142"/>
                <a:gd name="T2" fmla="*/ 2 w 56"/>
                <a:gd name="T3" fmla="*/ 126 h 142"/>
                <a:gd name="T4" fmla="*/ 5 w 56"/>
                <a:gd name="T5" fmla="*/ 106 h 142"/>
                <a:gd name="T6" fmla="*/ 5 w 56"/>
                <a:gd name="T7" fmla="*/ 84 h 142"/>
                <a:gd name="T8" fmla="*/ 9 w 56"/>
                <a:gd name="T9" fmla="*/ 65 h 142"/>
                <a:gd name="T10" fmla="*/ 13 w 56"/>
                <a:gd name="T11" fmla="*/ 43 h 142"/>
                <a:gd name="T12" fmla="*/ 22 w 56"/>
                <a:gd name="T13" fmla="*/ 25 h 142"/>
                <a:gd name="T14" fmla="*/ 34 w 56"/>
                <a:gd name="T15" fmla="*/ 9 h 142"/>
                <a:gd name="T16" fmla="*/ 56 w 56"/>
                <a:gd name="T17" fmla="*/ 0 h 142"/>
                <a:gd name="T18" fmla="*/ 50 w 56"/>
                <a:gd name="T19" fmla="*/ 16 h 142"/>
                <a:gd name="T20" fmla="*/ 47 w 56"/>
                <a:gd name="T21" fmla="*/ 34 h 142"/>
                <a:gd name="T22" fmla="*/ 40 w 56"/>
                <a:gd name="T23" fmla="*/ 52 h 142"/>
                <a:gd name="T24" fmla="*/ 34 w 56"/>
                <a:gd name="T25" fmla="*/ 70 h 142"/>
                <a:gd name="T26" fmla="*/ 25 w 56"/>
                <a:gd name="T27" fmla="*/ 88 h 142"/>
                <a:gd name="T28" fmla="*/ 18 w 56"/>
                <a:gd name="T29" fmla="*/ 106 h 142"/>
                <a:gd name="T30" fmla="*/ 9 w 56"/>
                <a:gd name="T31" fmla="*/ 124 h 142"/>
                <a:gd name="T32" fmla="*/ 0 w 56"/>
                <a:gd name="T33" fmla="*/ 142 h 1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6"/>
                <a:gd name="T52" fmla="*/ 0 h 142"/>
                <a:gd name="T53" fmla="*/ 56 w 56"/>
                <a:gd name="T54" fmla="*/ 142 h 14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6" h="142">
                  <a:moveTo>
                    <a:pt x="0" y="142"/>
                  </a:moveTo>
                  <a:lnTo>
                    <a:pt x="2" y="126"/>
                  </a:lnTo>
                  <a:lnTo>
                    <a:pt x="5" y="106"/>
                  </a:lnTo>
                  <a:lnTo>
                    <a:pt x="5" y="84"/>
                  </a:lnTo>
                  <a:lnTo>
                    <a:pt x="9" y="65"/>
                  </a:lnTo>
                  <a:lnTo>
                    <a:pt x="13" y="43"/>
                  </a:lnTo>
                  <a:lnTo>
                    <a:pt x="22" y="25"/>
                  </a:lnTo>
                  <a:lnTo>
                    <a:pt x="34" y="9"/>
                  </a:lnTo>
                  <a:lnTo>
                    <a:pt x="56" y="0"/>
                  </a:lnTo>
                  <a:lnTo>
                    <a:pt x="50" y="16"/>
                  </a:lnTo>
                  <a:lnTo>
                    <a:pt x="47" y="34"/>
                  </a:lnTo>
                  <a:lnTo>
                    <a:pt x="40" y="52"/>
                  </a:lnTo>
                  <a:lnTo>
                    <a:pt x="34" y="70"/>
                  </a:lnTo>
                  <a:lnTo>
                    <a:pt x="25" y="88"/>
                  </a:lnTo>
                  <a:lnTo>
                    <a:pt x="18" y="106"/>
                  </a:lnTo>
                  <a:lnTo>
                    <a:pt x="9" y="124"/>
                  </a:lnTo>
                  <a:lnTo>
                    <a:pt x="0" y="14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827" name="Freeform 1082"/>
            <p:cNvSpPr>
              <a:spLocks/>
            </p:cNvSpPr>
            <p:nvPr/>
          </p:nvSpPr>
          <p:spPr bwMode="auto">
            <a:xfrm>
              <a:off x="2589" y="2475"/>
              <a:ext cx="64" cy="76"/>
            </a:xfrm>
            <a:custGeom>
              <a:avLst/>
              <a:gdLst>
                <a:gd name="T0" fmla="*/ 67 w 128"/>
                <a:gd name="T1" fmla="*/ 66 h 153"/>
                <a:gd name="T2" fmla="*/ 72 w 128"/>
                <a:gd name="T3" fmla="*/ 111 h 153"/>
                <a:gd name="T4" fmla="*/ 78 w 128"/>
                <a:gd name="T5" fmla="*/ 104 h 153"/>
                <a:gd name="T6" fmla="*/ 83 w 128"/>
                <a:gd name="T7" fmla="*/ 97 h 153"/>
                <a:gd name="T8" fmla="*/ 83 w 128"/>
                <a:gd name="T9" fmla="*/ 88 h 153"/>
                <a:gd name="T10" fmla="*/ 85 w 128"/>
                <a:gd name="T11" fmla="*/ 79 h 153"/>
                <a:gd name="T12" fmla="*/ 83 w 128"/>
                <a:gd name="T13" fmla="*/ 66 h 153"/>
                <a:gd name="T14" fmla="*/ 83 w 128"/>
                <a:gd name="T15" fmla="*/ 56 h 153"/>
                <a:gd name="T16" fmla="*/ 81 w 128"/>
                <a:gd name="T17" fmla="*/ 45 h 153"/>
                <a:gd name="T18" fmla="*/ 81 w 128"/>
                <a:gd name="T19" fmla="*/ 36 h 153"/>
                <a:gd name="T20" fmla="*/ 128 w 128"/>
                <a:gd name="T21" fmla="*/ 30 h 153"/>
                <a:gd name="T22" fmla="*/ 128 w 128"/>
                <a:gd name="T23" fmla="*/ 153 h 153"/>
                <a:gd name="T24" fmla="*/ 99 w 128"/>
                <a:gd name="T25" fmla="*/ 144 h 153"/>
                <a:gd name="T26" fmla="*/ 76 w 128"/>
                <a:gd name="T27" fmla="*/ 133 h 153"/>
                <a:gd name="T28" fmla="*/ 56 w 128"/>
                <a:gd name="T29" fmla="*/ 117 h 153"/>
                <a:gd name="T30" fmla="*/ 42 w 128"/>
                <a:gd name="T31" fmla="*/ 97 h 153"/>
                <a:gd name="T32" fmla="*/ 27 w 128"/>
                <a:gd name="T33" fmla="*/ 74 h 153"/>
                <a:gd name="T34" fmla="*/ 18 w 128"/>
                <a:gd name="T35" fmla="*/ 48 h 153"/>
                <a:gd name="T36" fmla="*/ 7 w 128"/>
                <a:gd name="T37" fmla="*/ 23 h 153"/>
                <a:gd name="T38" fmla="*/ 0 w 128"/>
                <a:gd name="T39" fmla="*/ 0 h 153"/>
                <a:gd name="T40" fmla="*/ 11 w 128"/>
                <a:gd name="T41" fmla="*/ 5 h 153"/>
                <a:gd name="T42" fmla="*/ 22 w 128"/>
                <a:gd name="T43" fmla="*/ 11 h 153"/>
                <a:gd name="T44" fmla="*/ 33 w 128"/>
                <a:gd name="T45" fmla="*/ 16 h 153"/>
                <a:gd name="T46" fmla="*/ 43 w 128"/>
                <a:gd name="T47" fmla="*/ 21 h 153"/>
                <a:gd name="T48" fmla="*/ 52 w 128"/>
                <a:gd name="T49" fmla="*/ 27 h 153"/>
                <a:gd name="T50" fmla="*/ 60 w 128"/>
                <a:gd name="T51" fmla="*/ 38 h 153"/>
                <a:gd name="T52" fmla="*/ 63 w 128"/>
                <a:gd name="T53" fmla="*/ 48 h 153"/>
                <a:gd name="T54" fmla="*/ 67 w 128"/>
                <a:gd name="T55" fmla="*/ 66 h 15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28"/>
                <a:gd name="T85" fmla="*/ 0 h 153"/>
                <a:gd name="T86" fmla="*/ 128 w 128"/>
                <a:gd name="T87" fmla="*/ 153 h 15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28" h="153">
                  <a:moveTo>
                    <a:pt x="67" y="66"/>
                  </a:moveTo>
                  <a:lnTo>
                    <a:pt x="72" y="111"/>
                  </a:lnTo>
                  <a:lnTo>
                    <a:pt x="78" y="104"/>
                  </a:lnTo>
                  <a:lnTo>
                    <a:pt x="83" y="97"/>
                  </a:lnTo>
                  <a:lnTo>
                    <a:pt x="83" y="88"/>
                  </a:lnTo>
                  <a:lnTo>
                    <a:pt x="85" y="79"/>
                  </a:lnTo>
                  <a:lnTo>
                    <a:pt x="83" y="66"/>
                  </a:lnTo>
                  <a:lnTo>
                    <a:pt x="83" y="56"/>
                  </a:lnTo>
                  <a:lnTo>
                    <a:pt x="81" y="45"/>
                  </a:lnTo>
                  <a:lnTo>
                    <a:pt x="81" y="36"/>
                  </a:lnTo>
                  <a:lnTo>
                    <a:pt x="128" y="30"/>
                  </a:lnTo>
                  <a:lnTo>
                    <a:pt x="128" y="153"/>
                  </a:lnTo>
                  <a:lnTo>
                    <a:pt x="99" y="144"/>
                  </a:lnTo>
                  <a:lnTo>
                    <a:pt x="76" y="133"/>
                  </a:lnTo>
                  <a:lnTo>
                    <a:pt x="56" y="117"/>
                  </a:lnTo>
                  <a:lnTo>
                    <a:pt x="42" y="97"/>
                  </a:lnTo>
                  <a:lnTo>
                    <a:pt x="27" y="74"/>
                  </a:lnTo>
                  <a:lnTo>
                    <a:pt x="18" y="48"/>
                  </a:lnTo>
                  <a:lnTo>
                    <a:pt x="7" y="23"/>
                  </a:lnTo>
                  <a:lnTo>
                    <a:pt x="0" y="0"/>
                  </a:lnTo>
                  <a:lnTo>
                    <a:pt x="11" y="5"/>
                  </a:lnTo>
                  <a:lnTo>
                    <a:pt x="22" y="11"/>
                  </a:lnTo>
                  <a:lnTo>
                    <a:pt x="33" y="16"/>
                  </a:lnTo>
                  <a:lnTo>
                    <a:pt x="43" y="21"/>
                  </a:lnTo>
                  <a:lnTo>
                    <a:pt x="52" y="27"/>
                  </a:lnTo>
                  <a:lnTo>
                    <a:pt x="60" y="38"/>
                  </a:lnTo>
                  <a:lnTo>
                    <a:pt x="63" y="48"/>
                  </a:lnTo>
                  <a:lnTo>
                    <a:pt x="67" y="6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828" name="Freeform 1083"/>
            <p:cNvSpPr>
              <a:spLocks/>
            </p:cNvSpPr>
            <p:nvPr/>
          </p:nvSpPr>
          <p:spPr bwMode="auto">
            <a:xfrm>
              <a:off x="2661" y="2478"/>
              <a:ext cx="33" cy="73"/>
            </a:xfrm>
            <a:custGeom>
              <a:avLst/>
              <a:gdLst>
                <a:gd name="T0" fmla="*/ 60 w 67"/>
                <a:gd name="T1" fmla="*/ 123 h 148"/>
                <a:gd name="T2" fmla="*/ 47 w 67"/>
                <a:gd name="T3" fmla="*/ 133 h 148"/>
                <a:gd name="T4" fmla="*/ 33 w 67"/>
                <a:gd name="T5" fmla="*/ 142 h 148"/>
                <a:gd name="T6" fmla="*/ 18 w 67"/>
                <a:gd name="T7" fmla="*/ 148 h 148"/>
                <a:gd name="T8" fmla="*/ 4 w 67"/>
                <a:gd name="T9" fmla="*/ 148 h 148"/>
                <a:gd name="T10" fmla="*/ 0 w 67"/>
                <a:gd name="T11" fmla="*/ 132 h 148"/>
                <a:gd name="T12" fmla="*/ 2 w 67"/>
                <a:gd name="T13" fmla="*/ 115 h 148"/>
                <a:gd name="T14" fmla="*/ 2 w 67"/>
                <a:gd name="T15" fmla="*/ 99 h 148"/>
                <a:gd name="T16" fmla="*/ 6 w 67"/>
                <a:gd name="T17" fmla="*/ 85 h 148"/>
                <a:gd name="T18" fmla="*/ 6 w 67"/>
                <a:gd name="T19" fmla="*/ 69 h 148"/>
                <a:gd name="T20" fmla="*/ 9 w 67"/>
                <a:gd name="T21" fmla="*/ 52 h 148"/>
                <a:gd name="T22" fmla="*/ 13 w 67"/>
                <a:gd name="T23" fmla="*/ 36 h 148"/>
                <a:gd name="T24" fmla="*/ 18 w 67"/>
                <a:gd name="T25" fmla="*/ 20 h 148"/>
                <a:gd name="T26" fmla="*/ 43 w 67"/>
                <a:gd name="T27" fmla="*/ 2 h 148"/>
                <a:gd name="T28" fmla="*/ 60 w 67"/>
                <a:gd name="T29" fmla="*/ 0 h 148"/>
                <a:gd name="T30" fmla="*/ 65 w 67"/>
                <a:gd name="T31" fmla="*/ 11 h 148"/>
                <a:gd name="T32" fmla="*/ 67 w 67"/>
                <a:gd name="T33" fmla="*/ 33 h 148"/>
                <a:gd name="T34" fmla="*/ 63 w 67"/>
                <a:gd name="T35" fmla="*/ 56 h 148"/>
                <a:gd name="T36" fmla="*/ 60 w 67"/>
                <a:gd name="T37" fmla="*/ 83 h 148"/>
                <a:gd name="T38" fmla="*/ 56 w 67"/>
                <a:gd name="T39" fmla="*/ 105 h 148"/>
                <a:gd name="T40" fmla="*/ 60 w 67"/>
                <a:gd name="T41" fmla="*/ 123 h 14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7"/>
                <a:gd name="T64" fmla="*/ 0 h 148"/>
                <a:gd name="T65" fmla="*/ 67 w 67"/>
                <a:gd name="T66" fmla="*/ 148 h 14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7" h="148">
                  <a:moveTo>
                    <a:pt x="60" y="123"/>
                  </a:moveTo>
                  <a:lnTo>
                    <a:pt x="47" y="133"/>
                  </a:lnTo>
                  <a:lnTo>
                    <a:pt x="33" y="142"/>
                  </a:lnTo>
                  <a:lnTo>
                    <a:pt x="18" y="148"/>
                  </a:lnTo>
                  <a:lnTo>
                    <a:pt x="4" y="148"/>
                  </a:lnTo>
                  <a:lnTo>
                    <a:pt x="0" y="132"/>
                  </a:lnTo>
                  <a:lnTo>
                    <a:pt x="2" y="115"/>
                  </a:lnTo>
                  <a:lnTo>
                    <a:pt x="2" y="99"/>
                  </a:lnTo>
                  <a:lnTo>
                    <a:pt x="6" y="85"/>
                  </a:lnTo>
                  <a:lnTo>
                    <a:pt x="6" y="69"/>
                  </a:lnTo>
                  <a:lnTo>
                    <a:pt x="9" y="52"/>
                  </a:lnTo>
                  <a:lnTo>
                    <a:pt x="13" y="36"/>
                  </a:lnTo>
                  <a:lnTo>
                    <a:pt x="18" y="20"/>
                  </a:lnTo>
                  <a:lnTo>
                    <a:pt x="43" y="2"/>
                  </a:lnTo>
                  <a:lnTo>
                    <a:pt x="60" y="0"/>
                  </a:lnTo>
                  <a:lnTo>
                    <a:pt x="65" y="11"/>
                  </a:lnTo>
                  <a:lnTo>
                    <a:pt x="67" y="33"/>
                  </a:lnTo>
                  <a:lnTo>
                    <a:pt x="63" y="56"/>
                  </a:lnTo>
                  <a:lnTo>
                    <a:pt x="60" y="83"/>
                  </a:lnTo>
                  <a:lnTo>
                    <a:pt x="56" y="105"/>
                  </a:lnTo>
                  <a:lnTo>
                    <a:pt x="60" y="1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829" name="Freeform 1084"/>
            <p:cNvSpPr>
              <a:spLocks/>
            </p:cNvSpPr>
            <p:nvPr/>
          </p:nvSpPr>
          <p:spPr bwMode="auto">
            <a:xfrm>
              <a:off x="2340" y="2556"/>
              <a:ext cx="24" cy="23"/>
            </a:xfrm>
            <a:custGeom>
              <a:avLst/>
              <a:gdLst>
                <a:gd name="T0" fmla="*/ 0 w 47"/>
                <a:gd name="T1" fmla="*/ 5 h 47"/>
                <a:gd name="T2" fmla="*/ 11 w 47"/>
                <a:gd name="T3" fmla="*/ 0 h 47"/>
                <a:gd name="T4" fmla="*/ 47 w 47"/>
                <a:gd name="T5" fmla="*/ 47 h 47"/>
                <a:gd name="T6" fmla="*/ 0 w 47"/>
                <a:gd name="T7" fmla="*/ 5 h 47"/>
                <a:gd name="T8" fmla="*/ 0 60000 65536"/>
                <a:gd name="T9" fmla="*/ 0 60000 65536"/>
                <a:gd name="T10" fmla="*/ 0 60000 65536"/>
                <a:gd name="T11" fmla="*/ 0 60000 65536"/>
                <a:gd name="T12" fmla="*/ 0 w 47"/>
                <a:gd name="T13" fmla="*/ 0 h 47"/>
                <a:gd name="T14" fmla="*/ 47 w 47"/>
                <a:gd name="T15" fmla="*/ 47 h 47"/>
              </a:gdLst>
              <a:ahLst/>
              <a:cxnLst>
                <a:cxn ang="T8">
                  <a:pos x="T0" y="T1"/>
                </a:cxn>
                <a:cxn ang="T9">
                  <a:pos x="T2" y="T3"/>
                </a:cxn>
                <a:cxn ang="T10">
                  <a:pos x="T4" y="T5"/>
                </a:cxn>
                <a:cxn ang="T11">
                  <a:pos x="T6" y="T7"/>
                </a:cxn>
              </a:cxnLst>
              <a:rect l="T12" t="T13" r="T14" b="T15"/>
              <a:pathLst>
                <a:path w="47" h="47">
                  <a:moveTo>
                    <a:pt x="0" y="5"/>
                  </a:moveTo>
                  <a:lnTo>
                    <a:pt x="11" y="0"/>
                  </a:lnTo>
                  <a:lnTo>
                    <a:pt x="47" y="47"/>
                  </a:lnTo>
                  <a:lnTo>
                    <a:pt x="0"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830" name="Freeform 1085"/>
            <p:cNvSpPr>
              <a:spLocks/>
            </p:cNvSpPr>
            <p:nvPr/>
          </p:nvSpPr>
          <p:spPr bwMode="auto">
            <a:xfrm>
              <a:off x="2591" y="2574"/>
              <a:ext cx="133" cy="68"/>
            </a:xfrm>
            <a:custGeom>
              <a:avLst/>
              <a:gdLst>
                <a:gd name="T0" fmla="*/ 264 w 264"/>
                <a:gd name="T1" fmla="*/ 0 h 137"/>
                <a:gd name="T2" fmla="*/ 255 w 264"/>
                <a:gd name="T3" fmla="*/ 16 h 137"/>
                <a:gd name="T4" fmla="*/ 248 w 264"/>
                <a:gd name="T5" fmla="*/ 34 h 137"/>
                <a:gd name="T6" fmla="*/ 239 w 264"/>
                <a:gd name="T7" fmla="*/ 50 h 137"/>
                <a:gd name="T8" fmla="*/ 232 w 264"/>
                <a:gd name="T9" fmla="*/ 70 h 137"/>
                <a:gd name="T10" fmla="*/ 221 w 264"/>
                <a:gd name="T11" fmla="*/ 84 h 137"/>
                <a:gd name="T12" fmla="*/ 210 w 264"/>
                <a:gd name="T13" fmla="*/ 101 h 137"/>
                <a:gd name="T14" fmla="*/ 198 w 264"/>
                <a:gd name="T15" fmla="*/ 113 h 137"/>
                <a:gd name="T16" fmla="*/ 183 w 264"/>
                <a:gd name="T17" fmla="*/ 126 h 137"/>
                <a:gd name="T18" fmla="*/ 167 w 264"/>
                <a:gd name="T19" fmla="*/ 129 h 137"/>
                <a:gd name="T20" fmla="*/ 153 w 264"/>
                <a:gd name="T21" fmla="*/ 133 h 137"/>
                <a:gd name="T22" fmla="*/ 138 w 264"/>
                <a:gd name="T23" fmla="*/ 135 h 137"/>
                <a:gd name="T24" fmla="*/ 124 w 264"/>
                <a:gd name="T25" fmla="*/ 137 h 137"/>
                <a:gd name="T26" fmla="*/ 108 w 264"/>
                <a:gd name="T27" fmla="*/ 135 h 137"/>
                <a:gd name="T28" fmla="*/ 91 w 264"/>
                <a:gd name="T29" fmla="*/ 133 h 137"/>
                <a:gd name="T30" fmla="*/ 77 w 264"/>
                <a:gd name="T31" fmla="*/ 129 h 137"/>
                <a:gd name="T32" fmla="*/ 66 w 264"/>
                <a:gd name="T33" fmla="*/ 126 h 137"/>
                <a:gd name="T34" fmla="*/ 50 w 264"/>
                <a:gd name="T35" fmla="*/ 113 h 137"/>
                <a:gd name="T36" fmla="*/ 37 w 264"/>
                <a:gd name="T37" fmla="*/ 102 h 137"/>
                <a:gd name="T38" fmla="*/ 27 w 264"/>
                <a:gd name="T39" fmla="*/ 88 h 137"/>
                <a:gd name="T40" fmla="*/ 21 w 264"/>
                <a:gd name="T41" fmla="*/ 75 h 137"/>
                <a:gd name="T42" fmla="*/ 12 w 264"/>
                <a:gd name="T43" fmla="*/ 59 h 137"/>
                <a:gd name="T44" fmla="*/ 7 w 264"/>
                <a:gd name="T45" fmla="*/ 43 h 137"/>
                <a:gd name="T46" fmla="*/ 3 w 264"/>
                <a:gd name="T47" fmla="*/ 27 h 137"/>
                <a:gd name="T48" fmla="*/ 0 w 264"/>
                <a:gd name="T49" fmla="*/ 11 h 137"/>
                <a:gd name="T50" fmla="*/ 12 w 264"/>
                <a:gd name="T51" fmla="*/ 14 h 137"/>
                <a:gd name="T52" fmla="*/ 25 w 264"/>
                <a:gd name="T53" fmla="*/ 23 h 137"/>
                <a:gd name="T54" fmla="*/ 34 w 264"/>
                <a:gd name="T55" fmla="*/ 32 h 137"/>
                <a:gd name="T56" fmla="*/ 45 w 264"/>
                <a:gd name="T57" fmla="*/ 45 h 137"/>
                <a:gd name="T58" fmla="*/ 55 w 264"/>
                <a:gd name="T59" fmla="*/ 54 h 137"/>
                <a:gd name="T60" fmla="*/ 66 w 264"/>
                <a:gd name="T61" fmla="*/ 63 h 137"/>
                <a:gd name="T62" fmla="*/ 79 w 264"/>
                <a:gd name="T63" fmla="*/ 68 h 137"/>
                <a:gd name="T64" fmla="*/ 97 w 264"/>
                <a:gd name="T65" fmla="*/ 70 h 137"/>
                <a:gd name="T66" fmla="*/ 118 w 264"/>
                <a:gd name="T67" fmla="*/ 68 h 137"/>
                <a:gd name="T68" fmla="*/ 142 w 264"/>
                <a:gd name="T69" fmla="*/ 65 h 137"/>
                <a:gd name="T70" fmla="*/ 163 w 264"/>
                <a:gd name="T71" fmla="*/ 57 h 137"/>
                <a:gd name="T72" fmla="*/ 187 w 264"/>
                <a:gd name="T73" fmla="*/ 50 h 137"/>
                <a:gd name="T74" fmla="*/ 207 w 264"/>
                <a:gd name="T75" fmla="*/ 38 h 137"/>
                <a:gd name="T76" fmla="*/ 227 w 264"/>
                <a:gd name="T77" fmla="*/ 27 h 137"/>
                <a:gd name="T78" fmla="*/ 245 w 264"/>
                <a:gd name="T79" fmla="*/ 12 h 137"/>
                <a:gd name="T80" fmla="*/ 264 w 264"/>
                <a:gd name="T81" fmla="*/ 0 h 13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64"/>
                <a:gd name="T124" fmla="*/ 0 h 137"/>
                <a:gd name="T125" fmla="*/ 264 w 264"/>
                <a:gd name="T126" fmla="*/ 137 h 13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64" h="137">
                  <a:moveTo>
                    <a:pt x="264" y="0"/>
                  </a:moveTo>
                  <a:lnTo>
                    <a:pt x="255" y="16"/>
                  </a:lnTo>
                  <a:lnTo>
                    <a:pt x="248" y="34"/>
                  </a:lnTo>
                  <a:lnTo>
                    <a:pt x="239" y="50"/>
                  </a:lnTo>
                  <a:lnTo>
                    <a:pt x="232" y="70"/>
                  </a:lnTo>
                  <a:lnTo>
                    <a:pt x="221" y="84"/>
                  </a:lnTo>
                  <a:lnTo>
                    <a:pt x="210" y="101"/>
                  </a:lnTo>
                  <a:lnTo>
                    <a:pt x="198" y="113"/>
                  </a:lnTo>
                  <a:lnTo>
                    <a:pt x="183" y="126"/>
                  </a:lnTo>
                  <a:lnTo>
                    <a:pt x="167" y="129"/>
                  </a:lnTo>
                  <a:lnTo>
                    <a:pt x="153" y="133"/>
                  </a:lnTo>
                  <a:lnTo>
                    <a:pt x="138" y="135"/>
                  </a:lnTo>
                  <a:lnTo>
                    <a:pt x="124" y="137"/>
                  </a:lnTo>
                  <a:lnTo>
                    <a:pt x="108" y="135"/>
                  </a:lnTo>
                  <a:lnTo>
                    <a:pt x="91" y="133"/>
                  </a:lnTo>
                  <a:lnTo>
                    <a:pt x="77" y="129"/>
                  </a:lnTo>
                  <a:lnTo>
                    <a:pt x="66" y="126"/>
                  </a:lnTo>
                  <a:lnTo>
                    <a:pt x="50" y="113"/>
                  </a:lnTo>
                  <a:lnTo>
                    <a:pt x="37" y="102"/>
                  </a:lnTo>
                  <a:lnTo>
                    <a:pt x="27" y="88"/>
                  </a:lnTo>
                  <a:lnTo>
                    <a:pt x="21" y="75"/>
                  </a:lnTo>
                  <a:lnTo>
                    <a:pt x="12" y="59"/>
                  </a:lnTo>
                  <a:lnTo>
                    <a:pt x="7" y="43"/>
                  </a:lnTo>
                  <a:lnTo>
                    <a:pt x="3" y="27"/>
                  </a:lnTo>
                  <a:lnTo>
                    <a:pt x="0" y="11"/>
                  </a:lnTo>
                  <a:lnTo>
                    <a:pt x="12" y="14"/>
                  </a:lnTo>
                  <a:lnTo>
                    <a:pt x="25" y="23"/>
                  </a:lnTo>
                  <a:lnTo>
                    <a:pt x="34" y="32"/>
                  </a:lnTo>
                  <a:lnTo>
                    <a:pt x="45" y="45"/>
                  </a:lnTo>
                  <a:lnTo>
                    <a:pt x="55" y="54"/>
                  </a:lnTo>
                  <a:lnTo>
                    <a:pt x="66" y="63"/>
                  </a:lnTo>
                  <a:lnTo>
                    <a:pt x="79" y="68"/>
                  </a:lnTo>
                  <a:lnTo>
                    <a:pt x="97" y="70"/>
                  </a:lnTo>
                  <a:lnTo>
                    <a:pt x="118" y="68"/>
                  </a:lnTo>
                  <a:lnTo>
                    <a:pt x="142" y="65"/>
                  </a:lnTo>
                  <a:lnTo>
                    <a:pt x="163" y="57"/>
                  </a:lnTo>
                  <a:lnTo>
                    <a:pt x="187" y="50"/>
                  </a:lnTo>
                  <a:lnTo>
                    <a:pt x="207" y="38"/>
                  </a:lnTo>
                  <a:lnTo>
                    <a:pt x="227" y="27"/>
                  </a:lnTo>
                  <a:lnTo>
                    <a:pt x="245" y="12"/>
                  </a:lnTo>
                  <a:lnTo>
                    <a:pt x="26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831" name="Freeform 1086"/>
            <p:cNvSpPr>
              <a:spLocks/>
            </p:cNvSpPr>
            <p:nvPr/>
          </p:nvSpPr>
          <p:spPr bwMode="auto">
            <a:xfrm>
              <a:off x="2640" y="2721"/>
              <a:ext cx="45" cy="73"/>
            </a:xfrm>
            <a:custGeom>
              <a:avLst/>
              <a:gdLst>
                <a:gd name="T0" fmla="*/ 0 w 90"/>
                <a:gd name="T1" fmla="*/ 148 h 148"/>
                <a:gd name="T2" fmla="*/ 11 w 90"/>
                <a:gd name="T3" fmla="*/ 128 h 148"/>
                <a:gd name="T4" fmla="*/ 21 w 90"/>
                <a:gd name="T5" fmla="*/ 110 h 148"/>
                <a:gd name="T6" fmla="*/ 30 w 90"/>
                <a:gd name="T7" fmla="*/ 90 h 148"/>
                <a:gd name="T8" fmla="*/ 41 w 90"/>
                <a:gd name="T9" fmla="*/ 74 h 148"/>
                <a:gd name="T10" fmla="*/ 52 w 90"/>
                <a:gd name="T11" fmla="*/ 54 h 148"/>
                <a:gd name="T12" fmla="*/ 63 w 90"/>
                <a:gd name="T13" fmla="*/ 36 h 148"/>
                <a:gd name="T14" fmla="*/ 74 w 90"/>
                <a:gd name="T15" fmla="*/ 18 h 148"/>
                <a:gd name="T16" fmla="*/ 90 w 90"/>
                <a:gd name="T17" fmla="*/ 0 h 148"/>
                <a:gd name="T18" fmla="*/ 79 w 90"/>
                <a:gd name="T19" fmla="*/ 16 h 148"/>
                <a:gd name="T20" fmla="*/ 70 w 90"/>
                <a:gd name="T21" fmla="*/ 36 h 148"/>
                <a:gd name="T22" fmla="*/ 59 w 90"/>
                <a:gd name="T23" fmla="*/ 54 h 148"/>
                <a:gd name="T24" fmla="*/ 50 w 90"/>
                <a:gd name="T25" fmla="*/ 74 h 148"/>
                <a:gd name="T26" fmla="*/ 36 w 90"/>
                <a:gd name="T27" fmla="*/ 92 h 148"/>
                <a:gd name="T28" fmla="*/ 25 w 90"/>
                <a:gd name="T29" fmla="*/ 110 h 148"/>
                <a:gd name="T30" fmla="*/ 11 w 90"/>
                <a:gd name="T31" fmla="*/ 128 h 148"/>
                <a:gd name="T32" fmla="*/ 0 w 90"/>
                <a:gd name="T33" fmla="*/ 148 h 1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0"/>
                <a:gd name="T52" fmla="*/ 0 h 148"/>
                <a:gd name="T53" fmla="*/ 90 w 90"/>
                <a:gd name="T54" fmla="*/ 148 h 1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0" h="148">
                  <a:moveTo>
                    <a:pt x="0" y="148"/>
                  </a:moveTo>
                  <a:lnTo>
                    <a:pt x="11" y="128"/>
                  </a:lnTo>
                  <a:lnTo>
                    <a:pt x="21" y="110"/>
                  </a:lnTo>
                  <a:lnTo>
                    <a:pt x="30" y="90"/>
                  </a:lnTo>
                  <a:lnTo>
                    <a:pt x="41" y="74"/>
                  </a:lnTo>
                  <a:lnTo>
                    <a:pt x="52" y="54"/>
                  </a:lnTo>
                  <a:lnTo>
                    <a:pt x="63" y="36"/>
                  </a:lnTo>
                  <a:lnTo>
                    <a:pt x="74" y="18"/>
                  </a:lnTo>
                  <a:lnTo>
                    <a:pt x="90" y="0"/>
                  </a:lnTo>
                  <a:lnTo>
                    <a:pt x="79" y="16"/>
                  </a:lnTo>
                  <a:lnTo>
                    <a:pt x="70" y="36"/>
                  </a:lnTo>
                  <a:lnTo>
                    <a:pt x="59" y="54"/>
                  </a:lnTo>
                  <a:lnTo>
                    <a:pt x="50" y="74"/>
                  </a:lnTo>
                  <a:lnTo>
                    <a:pt x="36" y="92"/>
                  </a:lnTo>
                  <a:lnTo>
                    <a:pt x="25" y="110"/>
                  </a:lnTo>
                  <a:lnTo>
                    <a:pt x="11" y="128"/>
                  </a:lnTo>
                  <a:lnTo>
                    <a:pt x="0" y="148"/>
                  </a:lnTo>
                  <a:close/>
                </a:path>
              </a:pathLst>
            </a:custGeom>
            <a:solidFill>
              <a:srgbClr val="9E005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832" name="Freeform 1087"/>
            <p:cNvSpPr>
              <a:spLocks/>
            </p:cNvSpPr>
            <p:nvPr/>
          </p:nvSpPr>
          <p:spPr bwMode="auto">
            <a:xfrm>
              <a:off x="2614" y="2726"/>
              <a:ext cx="21" cy="35"/>
            </a:xfrm>
            <a:custGeom>
              <a:avLst/>
              <a:gdLst>
                <a:gd name="T0" fmla="*/ 41 w 41"/>
                <a:gd name="T1" fmla="*/ 0 h 70"/>
                <a:gd name="T2" fmla="*/ 30 w 41"/>
                <a:gd name="T3" fmla="*/ 14 h 70"/>
                <a:gd name="T4" fmla="*/ 21 w 41"/>
                <a:gd name="T5" fmla="*/ 32 h 70"/>
                <a:gd name="T6" fmla="*/ 10 w 41"/>
                <a:gd name="T7" fmla="*/ 50 h 70"/>
                <a:gd name="T8" fmla="*/ 0 w 41"/>
                <a:gd name="T9" fmla="*/ 70 h 70"/>
                <a:gd name="T10" fmla="*/ 0 w 41"/>
                <a:gd name="T11" fmla="*/ 59 h 70"/>
                <a:gd name="T12" fmla="*/ 3 w 41"/>
                <a:gd name="T13" fmla="*/ 49 h 70"/>
                <a:gd name="T14" fmla="*/ 7 w 41"/>
                <a:gd name="T15" fmla="*/ 38 h 70"/>
                <a:gd name="T16" fmla="*/ 12 w 41"/>
                <a:gd name="T17" fmla="*/ 29 h 70"/>
                <a:gd name="T18" fmla="*/ 25 w 41"/>
                <a:gd name="T19" fmla="*/ 11 h 70"/>
                <a:gd name="T20" fmla="*/ 41 w 41"/>
                <a:gd name="T21" fmla="*/ 0 h 7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1"/>
                <a:gd name="T34" fmla="*/ 0 h 70"/>
                <a:gd name="T35" fmla="*/ 41 w 41"/>
                <a:gd name="T36" fmla="*/ 70 h 7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1" h="70">
                  <a:moveTo>
                    <a:pt x="41" y="0"/>
                  </a:moveTo>
                  <a:lnTo>
                    <a:pt x="30" y="14"/>
                  </a:lnTo>
                  <a:lnTo>
                    <a:pt x="21" y="32"/>
                  </a:lnTo>
                  <a:lnTo>
                    <a:pt x="10" y="50"/>
                  </a:lnTo>
                  <a:lnTo>
                    <a:pt x="0" y="70"/>
                  </a:lnTo>
                  <a:lnTo>
                    <a:pt x="0" y="59"/>
                  </a:lnTo>
                  <a:lnTo>
                    <a:pt x="3" y="49"/>
                  </a:lnTo>
                  <a:lnTo>
                    <a:pt x="7" y="38"/>
                  </a:lnTo>
                  <a:lnTo>
                    <a:pt x="12" y="29"/>
                  </a:lnTo>
                  <a:lnTo>
                    <a:pt x="25" y="11"/>
                  </a:lnTo>
                  <a:lnTo>
                    <a:pt x="41" y="0"/>
                  </a:lnTo>
                  <a:close/>
                </a:path>
              </a:pathLst>
            </a:custGeom>
            <a:solidFill>
              <a:srgbClr val="9E005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833" name="Freeform 1088"/>
            <p:cNvSpPr>
              <a:spLocks/>
            </p:cNvSpPr>
            <p:nvPr/>
          </p:nvSpPr>
          <p:spPr bwMode="auto">
            <a:xfrm>
              <a:off x="2620" y="2729"/>
              <a:ext cx="37" cy="53"/>
            </a:xfrm>
            <a:custGeom>
              <a:avLst/>
              <a:gdLst>
                <a:gd name="T0" fmla="*/ 74 w 74"/>
                <a:gd name="T1" fmla="*/ 0 h 107"/>
                <a:gd name="T2" fmla="*/ 67 w 74"/>
                <a:gd name="T3" fmla="*/ 11 h 107"/>
                <a:gd name="T4" fmla="*/ 61 w 74"/>
                <a:gd name="T5" fmla="*/ 26 h 107"/>
                <a:gd name="T6" fmla="*/ 54 w 74"/>
                <a:gd name="T7" fmla="*/ 40 h 107"/>
                <a:gd name="T8" fmla="*/ 47 w 74"/>
                <a:gd name="T9" fmla="*/ 54 h 107"/>
                <a:gd name="T10" fmla="*/ 38 w 74"/>
                <a:gd name="T11" fmla="*/ 67 h 107"/>
                <a:gd name="T12" fmla="*/ 29 w 74"/>
                <a:gd name="T13" fmla="*/ 80 h 107"/>
                <a:gd name="T14" fmla="*/ 18 w 74"/>
                <a:gd name="T15" fmla="*/ 92 h 107"/>
                <a:gd name="T16" fmla="*/ 9 w 74"/>
                <a:gd name="T17" fmla="*/ 107 h 107"/>
                <a:gd name="T18" fmla="*/ 0 w 74"/>
                <a:gd name="T19" fmla="*/ 92 h 107"/>
                <a:gd name="T20" fmla="*/ 6 w 74"/>
                <a:gd name="T21" fmla="*/ 78 h 107"/>
                <a:gd name="T22" fmla="*/ 16 w 74"/>
                <a:gd name="T23" fmla="*/ 62 h 107"/>
                <a:gd name="T24" fmla="*/ 29 w 74"/>
                <a:gd name="T25" fmla="*/ 51 h 107"/>
                <a:gd name="T26" fmla="*/ 38 w 74"/>
                <a:gd name="T27" fmla="*/ 36 h 107"/>
                <a:gd name="T28" fmla="*/ 49 w 74"/>
                <a:gd name="T29" fmla="*/ 24 h 107"/>
                <a:gd name="T30" fmla="*/ 61 w 74"/>
                <a:gd name="T31" fmla="*/ 11 h 107"/>
                <a:gd name="T32" fmla="*/ 74 w 74"/>
                <a:gd name="T33" fmla="*/ 0 h 10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4"/>
                <a:gd name="T52" fmla="*/ 0 h 107"/>
                <a:gd name="T53" fmla="*/ 74 w 74"/>
                <a:gd name="T54" fmla="*/ 107 h 10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4" h="107">
                  <a:moveTo>
                    <a:pt x="74" y="0"/>
                  </a:moveTo>
                  <a:lnTo>
                    <a:pt x="67" y="11"/>
                  </a:lnTo>
                  <a:lnTo>
                    <a:pt x="61" y="26"/>
                  </a:lnTo>
                  <a:lnTo>
                    <a:pt x="54" y="40"/>
                  </a:lnTo>
                  <a:lnTo>
                    <a:pt x="47" y="54"/>
                  </a:lnTo>
                  <a:lnTo>
                    <a:pt x="38" y="67"/>
                  </a:lnTo>
                  <a:lnTo>
                    <a:pt x="29" y="80"/>
                  </a:lnTo>
                  <a:lnTo>
                    <a:pt x="18" y="92"/>
                  </a:lnTo>
                  <a:lnTo>
                    <a:pt x="9" y="107"/>
                  </a:lnTo>
                  <a:lnTo>
                    <a:pt x="0" y="92"/>
                  </a:lnTo>
                  <a:lnTo>
                    <a:pt x="6" y="78"/>
                  </a:lnTo>
                  <a:lnTo>
                    <a:pt x="16" y="62"/>
                  </a:lnTo>
                  <a:lnTo>
                    <a:pt x="29" y="51"/>
                  </a:lnTo>
                  <a:lnTo>
                    <a:pt x="38" y="36"/>
                  </a:lnTo>
                  <a:lnTo>
                    <a:pt x="49" y="24"/>
                  </a:lnTo>
                  <a:lnTo>
                    <a:pt x="61" y="11"/>
                  </a:lnTo>
                  <a:lnTo>
                    <a:pt x="74" y="0"/>
                  </a:lnTo>
                  <a:close/>
                </a:path>
              </a:pathLst>
            </a:custGeom>
            <a:solidFill>
              <a:srgbClr val="9E005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834" name="Freeform 1089"/>
            <p:cNvSpPr>
              <a:spLocks/>
            </p:cNvSpPr>
            <p:nvPr/>
          </p:nvSpPr>
          <p:spPr bwMode="auto">
            <a:xfrm>
              <a:off x="2668" y="2736"/>
              <a:ext cx="28" cy="43"/>
            </a:xfrm>
            <a:custGeom>
              <a:avLst/>
              <a:gdLst>
                <a:gd name="T0" fmla="*/ 25 w 56"/>
                <a:gd name="T1" fmla="*/ 61 h 86"/>
                <a:gd name="T2" fmla="*/ 10 w 56"/>
                <a:gd name="T3" fmla="*/ 75 h 86"/>
                <a:gd name="T4" fmla="*/ 0 w 56"/>
                <a:gd name="T5" fmla="*/ 86 h 86"/>
                <a:gd name="T6" fmla="*/ 56 w 56"/>
                <a:gd name="T7" fmla="*/ 0 h 86"/>
                <a:gd name="T8" fmla="*/ 54 w 56"/>
                <a:gd name="T9" fmla="*/ 12 h 86"/>
                <a:gd name="T10" fmla="*/ 47 w 56"/>
                <a:gd name="T11" fmla="*/ 29 h 86"/>
                <a:gd name="T12" fmla="*/ 34 w 56"/>
                <a:gd name="T13" fmla="*/ 45 h 86"/>
                <a:gd name="T14" fmla="*/ 25 w 56"/>
                <a:gd name="T15" fmla="*/ 61 h 86"/>
                <a:gd name="T16" fmla="*/ 0 60000 65536"/>
                <a:gd name="T17" fmla="*/ 0 60000 65536"/>
                <a:gd name="T18" fmla="*/ 0 60000 65536"/>
                <a:gd name="T19" fmla="*/ 0 60000 65536"/>
                <a:gd name="T20" fmla="*/ 0 60000 65536"/>
                <a:gd name="T21" fmla="*/ 0 60000 65536"/>
                <a:gd name="T22" fmla="*/ 0 60000 65536"/>
                <a:gd name="T23" fmla="*/ 0 60000 65536"/>
                <a:gd name="T24" fmla="*/ 0 w 56"/>
                <a:gd name="T25" fmla="*/ 0 h 86"/>
                <a:gd name="T26" fmla="*/ 56 w 56"/>
                <a:gd name="T27" fmla="*/ 86 h 8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6" h="86">
                  <a:moveTo>
                    <a:pt x="25" y="61"/>
                  </a:moveTo>
                  <a:lnTo>
                    <a:pt x="10" y="75"/>
                  </a:lnTo>
                  <a:lnTo>
                    <a:pt x="0" y="86"/>
                  </a:lnTo>
                  <a:lnTo>
                    <a:pt x="56" y="0"/>
                  </a:lnTo>
                  <a:lnTo>
                    <a:pt x="54" y="12"/>
                  </a:lnTo>
                  <a:lnTo>
                    <a:pt x="47" y="29"/>
                  </a:lnTo>
                  <a:lnTo>
                    <a:pt x="34" y="45"/>
                  </a:lnTo>
                  <a:lnTo>
                    <a:pt x="25" y="61"/>
                  </a:lnTo>
                  <a:close/>
                </a:path>
              </a:pathLst>
            </a:custGeom>
            <a:solidFill>
              <a:srgbClr val="9E005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835" name="Freeform 1090"/>
            <p:cNvSpPr>
              <a:spLocks/>
            </p:cNvSpPr>
            <p:nvPr/>
          </p:nvSpPr>
          <p:spPr bwMode="auto">
            <a:xfrm>
              <a:off x="2635" y="2817"/>
              <a:ext cx="22" cy="40"/>
            </a:xfrm>
            <a:custGeom>
              <a:avLst/>
              <a:gdLst>
                <a:gd name="T0" fmla="*/ 0 w 45"/>
                <a:gd name="T1" fmla="*/ 81 h 81"/>
                <a:gd name="T2" fmla="*/ 4 w 45"/>
                <a:gd name="T3" fmla="*/ 70 h 81"/>
                <a:gd name="T4" fmla="*/ 7 w 45"/>
                <a:gd name="T5" fmla="*/ 59 h 81"/>
                <a:gd name="T6" fmla="*/ 13 w 45"/>
                <a:gd name="T7" fmla="*/ 48 h 81"/>
                <a:gd name="T8" fmla="*/ 18 w 45"/>
                <a:gd name="T9" fmla="*/ 39 h 81"/>
                <a:gd name="T10" fmla="*/ 23 w 45"/>
                <a:gd name="T11" fmla="*/ 29 h 81"/>
                <a:gd name="T12" fmla="*/ 29 w 45"/>
                <a:gd name="T13" fmla="*/ 20 h 81"/>
                <a:gd name="T14" fmla="*/ 36 w 45"/>
                <a:gd name="T15" fmla="*/ 9 h 81"/>
                <a:gd name="T16" fmla="*/ 45 w 45"/>
                <a:gd name="T17" fmla="*/ 0 h 81"/>
                <a:gd name="T18" fmla="*/ 41 w 45"/>
                <a:gd name="T19" fmla="*/ 7 h 81"/>
                <a:gd name="T20" fmla="*/ 38 w 45"/>
                <a:gd name="T21" fmla="*/ 16 h 81"/>
                <a:gd name="T22" fmla="*/ 31 w 45"/>
                <a:gd name="T23" fmla="*/ 27 h 81"/>
                <a:gd name="T24" fmla="*/ 25 w 45"/>
                <a:gd name="T25" fmla="*/ 38 h 81"/>
                <a:gd name="T26" fmla="*/ 16 w 45"/>
                <a:gd name="T27" fmla="*/ 48 h 81"/>
                <a:gd name="T28" fmla="*/ 11 w 45"/>
                <a:gd name="T29" fmla="*/ 59 h 81"/>
                <a:gd name="T30" fmla="*/ 4 w 45"/>
                <a:gd name="T31" fmla="*/ 70 h 81"/>
                <a:gd name="T32" fmla="*/ 0 w 45"/>
                <a:gd name="T33" fmla="*/ 81 h 8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5"/>
                <a:gd name="T52" fmla="*/ 0 h 81"/>
                <a:gd name="T53" fmla="*/ 45 w 45"/>
                <a:gd name="T54" fmla="*/ 81 h 8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5" h="81">
                  <a:moveTo>
                    <a:pt x="0" y="81"/>
                  </a:moveTo>
                  <a:lnTo>
                    <a:pt x="4" y="70"/>
                  </a:lnTo>
                  <a:lnTo>
                    <a:pt x="7" y="59"/>
                  </a:lnTo>
                  <a:lnTo>
                    <a:pt x="13" y="48"/>
                  </a:lnTo>
                  <a:lnTo>
                    <a:pt x="18" y="39"/>
                  </a:lnTo>
                  <a:lnTo>
                    <a:pt x="23" y="29"/>
                  </a:lnTo>
                  <a:lnTo>
                    <a:pt x="29" y="20"/>
                  </a:lnTo>
                  <a:lnTo>
                    <a:pt x="36" y="9"/>
                  </a:lnTo>
                  <a:lnTo>
                    <a:pt x="45" y="0"/>
                  </a:lnTo>
                  <a:lnTo>
                    <a:pt x="41" y="7"/>
                  </a:lnTo>
                  <a:lnTo>
                    <a:pt x="38" y="16"/>
                  </a:lnTo>
                  <a:lnTo>
                    <a:pt x="31" y="27"/>
                  </a:lnTo>
                  <a:lnTo>
                    <a:pt x="25" y="38"/>
                  </a:lnTo>
                  <a:lnTo>
                    <a:pt x="16" y="48"/>
                  </a:lnTo>
                  <a:lnTo>
                    <a:pt x="11" y="59"/>
                  </a:lnTo>
                  <a:lnTo>
                    <a:pt x="4" y="70"/>
                  </a:lnTo>
                  <a:lnTo>
                    <a:pt x="0" y="81"/>
                  </a:lnTo>
                  <a:close/>
                </a:path>
              </a:pathLst>
            </a:custGeom>
            <a:solidFill>
              <a:srgbClr val="9E005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836" name="Freeform 1091"/>
            <p:cNvSpPr>
              <a:spLocks/>
            </p:cNvSpPr>
            <p:nvPr/>
          </p:nvSpPr>
          <p:spPr bwMode="auto">
            <a:xfrm>
              <a:off x="2173" y="2828"/>
              <a:ext cx="236" cy="149"/>
            </a:xfrm>
            <a:custGeom>
              <a:avLst/>
              <a:gdLst>
                <a:gd name="T0" fmla="*/ 176 w 471"/>
                <a:gd name="T1" fmla="*/ 13 h 299"/>
                <a:gd name="T2" fmla="*/ 124 w 471"/>
                <a:gd name="T3" fmla="*/ 53 h 299"/>
                <a:gd name="T4" fmla="*/ 81 w 471"/>
                <a:gd name="T5" fmla="*/ 100 h 299"/>
                <a:gd name="T6" fmla="*/ 54 w 471"/>
                <a:gd name="T7" fmla="*/ 152 h 299"/>
                <a:gd name="T8" fmla="*/ 61 w 471"/>
                <a:gd name="T9" fmla="*/ 182 h 299"/>
                <a:gd name="T10" fmla="*/ 117 w 471"/>
                <a:gd name="T11" fmla="*/ 109 h 299"/>
                <a:gd name="T12" fmla="*/ 189 w 471"/>
                <a:gd name="T13" fmla="*/ 53 h 299"/>
                <a:gd name="T14" fmla="*/ 271 w 471"/>
                <a:gd name="T15" fmla="*/ 17 h 299"/>
                <a:gd name="T16" fmla="*/ 360 w 471"/>
                <a:gd name="T17" fmla="*/ 9 h 299"/>
                <a:gd name="T18" fmla="*/ 403 w 471"/>
                <a:gd name="T19" fmla="*/ 33 h 299"/>
                <a:gd name="T20" fmla="*/ 437 w 471"/>
                <a:gd name="T21" fmla="*/ 69 h 299"/>
                <a:gd name="T22" fmla="*/ 459 w 471"/>
                <a:gd name="T23" fmla="*/ 112 h 299"/>
                <a:gd name="T24" fmla="*/ 471 w 471"/>
                <a:gd name="T25" fmla="*/ 157 h 299"/>
                <a:gd name="T26" fmla="*/ 419 w 471"/>
                <a:gd name="T27" fmla="*/ 119 h 299"/>
                <a:gd name="T28" fmla="*/ 363 w 471"/>
                <a:gd name="T29" fmla="*/ 94 h 299"/>
                <a:gd name="T30" fmla="*/ 302 w 471"/>
                <a:gd name="T31" fmla="*/ 80 h 299"/>
                <a:gd name="T32" fmla="*/ 239 w 471"/>
                <a:gd name="T33" fmla="*/ 81 h 299"/>
                <a:gd name="T34" fmla="*/ 163 w 471"/>
                <a:gd name="T35" fmla="*/ 109 h 299"/>
                <a:gd name="T36" fmla="*/ 97 w 471"/>
                <a:gd name="T37" fmla="*/ 161 h 299"/>
                <a:gd name="T38" fmla="*/ 43 w 471"/>
                <a:gd name="T39" fmla="*/ 226 h 299"/>
                <a:gd name="T40" fmla="*/ 10 w 471"/>
                <a:gd name="T41" fmla="*/ 299 h 299"/>
                <a:gd name="T42" fmla="*/ 3 w 471"/>
                <a:gd name="T43" fmla="*/ 287 h 299"/>
                <a:gd name="T44" fmla="*/ 1 w 471"/>
                <a:gd name="T45" fmla="*/ 269 h 299"/>
                <a:gd name="T46" fmla="*/ 0 w 471"/>
                <a:gd name="T47" fmla="*/ 245 h 299"/>
                <a:gd name="T48" fmla="*/ 0 w 471"/>
                <a:gd name="T49" fmla="*/ 227 h 299"/>
                <a:gd name="T50" fmla="*/ 10 w 471"/>
                <a:gd name="T51" fmla="*/ 236 h 299"/>
                <a:gd name="T52" fmla="*/ 25 w 471"/>
                <a:gd name="T53" fmla="*/ 244 h 299"/>
                <a:gd name="T54" fmla="*/ 34 w 471"/>
                <a:gd name="T55" fmla="*/ 218 h 299"/>
                <a:gd name="T56" fmla="*/ 21 w 471"/>
                <a:gd name="T57" fmla="*/ 197 h 299"/>
                <a:gd name="T58" fmla="*/ 27 w 471"/>
                <a:gd name="T59" fmla="*/ 141 h 299"/>
                <a:gd name="T60" fmla="*/ 50 w 471"/>
                <a:gd name="T61" fmla="*/ 92 h 299"/>
                <a:gd name="T62" fmla="*/ 84 w 471"/>
                <a:gd name="T63" fmla="*/ 51 h 299"/>
                <a:gd name="T64" fmla="*/ 133 w 471"/>
                <a:gd name="T65" fmla="*/ 20 h 299"/>
                <a:gd name="T66" fmla="*/ 167 w 471"/>
                <a:gd name="T67" fmla="*/ 9 h 299"/>
                <a:gd name="T68" fmla="*/ 203 w 471"/>
                <a:gd name="T69" fmla="*/ 0 h 29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71"/>
                <a:gd name="T106" fmla="*/ 0 h 299"/>
                <a:gd name="T107" fmla="*/ 471 w 471"/>
                <a:gd name="T108" fmla="*/ 299 h 29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71" h="299">
                  <a:moveTo>
                    <a:pt x="203" y="0"/>
                  </a:moveTo>
                  <a:lnTo>
                    <a:pt x="176" y="13"/>
                  </a:lnTo>
                  <a:lnTo>
                    <a:pt x="149" y="33"/>
                  </a:lnTo>
                  <a:lnTo>
                    <a:pt x="124" y="53"/>
                  </a:lnTo>
                  <a:lnTo>
                    <a:pt x="102" y="76"/>
                  </a:lnTo>
                  <a:lnTo>
                    <a:pt x="81" y="100"/>
                  </a:lnTo>
                  <a:lnTo>
                    <a:pt x="64" y="127"/>
                  </a:lnTo>
                  <a:lnTo>
                    <a:pt x="54" y="152"/>
                  </a:lnTo>
                  <a:lnTo>
                    <a:pt x="52" y="177"/>
                  </a:lnTo>
                  <a:lnTo>
                    <a:pt x="61" y="182"/>
                  </a:lnTo>
                  <a:lnTo>
                    <a:pt x="86" y="143"/>
                  </a:lnTo>
                  <a:lnTo>
                    <a:pt x="117" y="109"/>
                  </a:lnTo>
                  <a:lnTo>
                    <a:pt x="149" y="78"/>
                  </a:lnTo>
                  <a:lnTo>
                    <a:pt x="189" y="53"/>
                  </a:lnTo>
                  <a:lnTo>
                    <a:pt x="228" y="31"/>
                  </a:lnTo>
                  <a:lnTo>
                    <a:pt x="271" y="17"/>
                  </a:lnTo>
                  <a:lnTo>
                    <a:pt x="315" y="8"/>
                  </a:lnTo>
                  <a:lnTo>
                    <a:pt x="360" y="9"/>
                  </a:lnTo>
                  <a:lnTo>
                    <a:pt x="381" y="18"/>
                  </a:lnTo>
                  <a:lnTo>
                    <a:pt x="403" y="33"/>
                  </a:lnTo>
                  <a:lnTo>
                    <a:pt x="419" y="47"/>
                  </a:lnTo>
                  <a:lnTo>
                    <a:pt x="437" y="69"/>
                  </a:lnTo>
                  <a:lnTo>
                    <a:pt x="448" y="90"/>
                  </a:lnTo>
                  <a:lnTo>
                    <a:pt x="459" y="112"/>
                  </a:lnTo>
                  <a:lnTo>
                    <a:pt x="464" y="134"/>
                  </a:lnTo>
                  <a:lnTo>
                    <a:pt x="471" y="157"/>
                  </a:lnTo>
                  <a:lnTo>
                    <a:pt x="444" y="136"/>
                  </a:lnTo>
                  <a:lnTo>
                    <a:pt x="419" y="119"/>
                  </a:lnTo>
                  <a:lnTo>
                    <a:pt x="390" y="103"/>
                  </a:lnTo>
                  <a:lnTo>
                    <a:pt x="363" y="94"/>
                  </a:lnTo>
                  <a:lnTo>
                    <a:pt x="333" y="83"/>
                  </a:lnTo>
                  <a:lnTo>
                    <a:pt x="302" y="80"/>
                  </a:lnTo>
                  <a:lnTo>
                    <a:pt x="270" y="78"/>
                  </a:lnTo>
                  <a:lnTo>
                    <a:pt x="239" y="81"/>
                  </a:lnTo>
                  <a:lnTo>
                    <a:pt x="199" y="90"/>
                  </a:lnTo>
                  <a:lnTo>
                    <a:pt x="163" y="109"/>
                  </a:lnTo>
                  <a:lnTo>
                    <a:pt x="127" y="132"/>
                  </a:lnTo>
                  <a:lnTo>
                    <a:pt x="97" y="161"/>
                  </a:lnTo>
                  <a:lnTo>
                    <a:pt x="68" y="191"/>
                  </a:lnTo>
                  <a:lnTo>
                    <a:pt x="43" y="226"/>
                  </a:lnTo>
                  <a:lnTo>
                    <a:pt x="23" y="262"/>
                  </a:lnTo>
                  <a:lnTo>
                    <a:pt x="10" y="299"/>
                  </a:lnTo>
                  <a:lnTo>
                    <a:pt x="5" y="294"/>
                  </a:lnTo>
                  <a:lnTo>
                    <a:pt x="3" y="287"/>
                  </a:lnTo>
                  <a:lnTo>
                    <a:pt x="1" y="278"/>
                  </a:lnTo>
                  <a:lnTo>
                    <a:pt x="1" y="269"/>
                  </a:lnTo>
                  <a:lnTo>
                    <a:pt x="0" y="256"/>
                  </a:lnTo>
                  <a:lnTo>
                    <a:pt x="0" y="245"/>
                  </a:lnTo>
                  <a:lnTo>
                    <a:pt x="0" y="235"/>
                  </a:lnTo>
                  <a:lnTo>
                    <a:pt x="0" y="227"/>
                  </a:lnTo>
                  <a:lnTo>
                    <a:pt x="5" y="231"/>
                  </a:lnTo>
                  <a:lnTo>
                    <a:pt x="10" y="236"/>
                  </a:lnTo>
                  <a:lnTo>
                    <a:pt x="16" y="240"/>
                  </a:lnTo>
                  <a:lnTo>
                    <a:pt x="25" y="244"/>
                  </a:lnTo>
                  <a:lnTo>
                    <a:pt x="34" y="229"/>
                  </a:lnTo>
                  <a:lnTo>
                    <a:pt x="34" y="218"/>
                  </a:lnTo>
                  <a:lnTo>
                    <a:pt x="27" y="208"/>
                  </a:lnTo>
                  <a:lnTo>
                    <a:pt x="21" y="197"/>
                  </a:lnTo>
                  <a:lnTo>
                    <a:pt x="21" y="168"/>
                  </a:lnTo>
                  <a:lnTo>
                    <a:pt x="27" y="141"/>
                  </a:lnTo>
                  <a:lnTo>
                    <a:pt x="36" y="114"/>
                  </a:lnTo>
                  <a:lnTo>
                    <a:pt x="50" y="92"/>
                  </a:lnTo>
                  <a:lnTo>
                    <a:pt x="64" y="71"/>
                  </a:lnTo>
                  <a:lnTo>
                    <a:pt x="84" y="51"/>
                  </a:lnTo>
                  <a:lnTo>
                    <a:pt x="106" y="35"/>
                  </a:lnTo>
                  <a:lnTo>
                    <a:pt x="133" y="20"/>
                  </a:lnTo>
                  <a:lnTo>
                    <a:pt x="147" y="13"/>
                  </a:lnTo>
                  <a:lnTo>
                    <a:pt x="167" y="9"/>
                  </a:lnTo>
                  <a:lnTo>
                    <a:pt x="185" y="4"/>
                  </a:lnTo>
                  <a:lnTo>
                    <a:pt x="20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837" name="Freeform 1092"/>
            <p:cNvSpPr>
              <a:spLocks/>
            </p:cNvSpPr>
            <p:nvPr/>
          </p:nvSpPr>
          <p:spPr bwMode="auto">
            <a:xfrm>
              <a:off x="2644" y="2845"/>
              <a:ext cx="21" cy="23"/>
            </a:xfrm>
            <a:custGeom>
              <a:avLst/>
              <a:gdLst>
                <a:gd name="T0" fmla="*/ 41 w 41"/>
                <a:gd name="T1" fmla="*/ 0 h 46"/>
                <a:gd name="T2" fmla="*/ 34 w 41"/>
                <a:gd name="T3" fmla="*/ 10 h 46"/>
                <a:gd name="T4" fmla="*/ 23 w 41"/>
                <a:gd name="T5" fmla="*/ 23 h 46"/>
                <a:gd name="T6" fmla="*/ 11 w 41"/>
                <a:gd name="T7" fmla="*/ 34 h 46"/>
                <a:gd name="T8" fmla="*/ 0 w 41"/>
                <a:gd name="T9" fmla="*/ 46 h 46"/>
                <a:gd name="T10" fmla="*/ 9 w 41"/>
                <a:gd name="T11" fmla="*/ 30 h 46"/>
                <a:gd name="T12" fmla="*/ 18 w 41"/>
                <a:gd name="T13" fmla="*/ 18 h 46"/>
                <a:gd name="T14" fmla="*/ 27 w 41"/>
                <a:gd name="T15" fmla="*/ 7 h 46"/>
                <a:gd name="T16" fmla="*/ 41 w 41"/>
                <a:gd name="T17" fmla="*/ 0 h 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1"/>
                <a:gd name="T28" fmla="*/ 0 h 46"/>
                <a:gd name="T29" fmla="*/ 41 w 41"/>
                <a:gd name="T30" fmla="*/ 46 h 4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1" h="46">
                  <a:moveTo>
                    <a:pt x="41" y="0"/>
                  </a:moveTo>
                  <a:lnTo>
                    <a:pt x="34" y="10"/>
                  </a:lnTo>
                  <a:lnTo>
                    <a:pt x="23" y="23"/>
                  </a:lnTo>
                  <a:lnTo>
                    <a:pt x="11" y="34"/>
                  </a:lnTo>
                  <a:lnTo>
                    <a:pt x="0" y="46"/>
                  </a:lnTo>
                  <a:lnTo>
                    <a:pt x="9" y="30"/>
                  </a:lnTo>
                  <a:lnTo>
                    <a:pt x="18" y="18"/>
                  </a:lnTo>
                  <a:lnTo>
                    <a:pt x="27" y="7"/>
                  </a:lnTo>
                  <a:lnTo>
                    <a:pt x="41" y="0"/>
                  </a:lnTo>
                  <a:close/>
                </a:path>
              </a:pathLst>
            </a:custGeom>
            <a:solidFill>
              <a:srgbClr val="9E005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838" name="Freeform 1093"/>
            <p:cNvSpPr>
              <a:spLocks/>
            </p:cNvSpPr>
            <p:nvPr/>
          </p:nvSpPr>
          <p:spPr bwMode="auto">
            <a:xfrm>
              <a:off x="2617" y="2870"/>
              <a:ext cx="53" cy="56"/>
            </a:xfrm>
            <a:custGeom>
              <a:avLst/>
              <a:gdLst>
                <a:gd name="T0" fmla="*/ 0 w 106"/>
                <a:gd name="T1" fmla="*/ 112 h 112"/>
                <a:gd name="T2" fmla="*/ 4 w 106"/>
                <a:gd name="T3" fmla="*/ 97 h 112"/>
                <a:gd name="T4" fmla="*/ 13 w 106"/>
                <a:gd name="T5" fmla="*/ 83 h 112"/>
                <a:gd name="T6" fmla="*/ 25 w 106"/>
                <a:gd name="T7" fmla="*/ 69 h 112"/>
                <a:gd name="T8" fmla="*/ 41 w 106"/>
                <a:gd name="T9" fmla="*/ 56 h 112"/>
                <a:gd name="T10" fmla="*/ 58 w 106"/>
                <a:gd name="T11" fmla="*/ 40 h 112"/>
                <a:gd name="T12" fmla="*/ 74 w 106"/>
                <a:gd name="T13" fmla="*/ 27 h 112"/>
                <a:gd name="T14" fmla="*/ 88 w 106"/>
                <a:gd name="T15" fmla="*/ 13 h 112"/>
                <a:gd name="T16" fmla="*/ 103 w 106"/>
                <a:gd name="T17" fmla="*/ 0 h 112"/>
                <a:gd name="T18" fmla="*/ 106 w 106"/>
                <a:gd name="T19" fmla="*/ 5 h 112"/>
                <a:gd name="T20" fmla="*/ 0 w 106"/>
                <a:gd name="T21" fmla="*/ 112 h 1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6"/>
                <a:gd name="T34" fmla="*/ 0 h 112"/>
                <a:gd name="T35" fmla="*/ 106 w 106"/>
                <a:gd name="T36" fmla="*/ 112 h 1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6" h="112">
                  <a:moveTo>
                    <a:pt x="0" y="112"/>
                  </a:moveTo>
                  <a:lnTo>
                    <a:pt x="4" y="97"/>
                  </a:lnTo>
                  <a:lnTo>
                    <a:pt x="13" y="83"/>
                  </a:lnTo>
                  <a:lnTo>
                    <a:pt x="25" y="69"/>
                  </a:lnTo>
                  <a:lnTo>
                    <a:pt x="41" y="56"/>
                  </a:lnTo>
                  <a:lnTo>
                    <a:pt x="58" y="40"/>
                  </a:lnTo>
                  <a:lnTo>
                    <a:pt x="74" y="27"/>
                  </a:lnTo>
                  <a:lnTo>
                    <a:pt x="88" y="13"/>
                  </a:lnTo>
                  <a:lnTo>
                    <a:pt x="103" y="0"/>
                  </a:lnTo>
                  <a:lnTo>
                    <a:pt x="106" y="5"/>
                  </a:lnTo>
                  <a:lnTo>
                    <a:pt x="0" y="112"/>
                  </a:lnTo>
                  <a:close/>
                </a:path>
              </a:pathLst>
            </a:custGeom>
            <a:solidFill>
              <a:srgbClr val="9E005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839" name="Freeform 1094"/>
            <p:cNvSpPr>
              <a:spLocks/>
            </p:cNvSpPr>
            <p:nvPr/>
          </p:nvSpPr>
          <p:spPr bwMode="auto">
            <a:xfrm>
              <a:off x="2625" y="2872"/>
              <a:ext cx="10" cy="12"/>
            </a:xfrm>
            <a:custGeom>
              <a:avLst/>
              <a:gdLst>
                <a:gd name="T0" fmla="*/ 20 w 22"/>
                <a:gd name="T1" fmla="*/ 1 h 23"/>
                <a:gd name="T2" fmla="*/ 22 w 22"/>
                <a:gd name="T3" fmla="*/ 9 h 23"/>
                <a:gd name="T4" fmla="*/ 16 w 22"/>
                <a:gd name="T5" fmla="*/ 14 h 23"/>
                <a:gd name="T6" fmla="*/ 7 w 22"/>
                <a:gd name="T7" fmla="*/ 16 h 23"/>
                <a:gd name="T8" fmla="*/ 0 w 22"/>
                <a:gd name="T9" fmla="*/ 23 h 23"/>
                <a:gd name="T10" fmla="*/ 0 w 22"/>
                <a:gd name="T11" fmla="*/ 18 h 23"/>
                <a:gd name="T12" fmla="*/ 2 w 22"/>
                <a:gd name="T13" fmla="*/ 9 h 23"/>
                <a:gd name="T14" fmla="*/ 7 w 22"/>
                <a:gd name="T15" fmla="*/ 0 h 23"/>
                <a:gd name="T16" fmla="*/ 20 w 22"/>
                <a:gd name="T17" fmla="*/ 1 h 2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
                <a:gd name="T28" fmla="*/ 0 h 23"/>
                <a:gd name="T29" fmla="*/ 22 w 22"/>
                <a:gd name="T30" fmla="*/ 23 h 2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 h="23">
                  <a:moveTo>
                    <a:pt x="20" y="1"/>
                  </a:moveTo>
                  <a:lnTo>
                    <a:pt x="22" y="9"/>
                  </a:lnTo>
                  <a:lnTo>
                    <a:pt x="16" y="14"/>
                  </a:lnTo>
                  <a:lnTo>
                    <a:pt x="7" y="16"/>
                  </a:lnTo>
                  <a:lnTo>
                    <a:pt x="0" y="23"/>
                  </a:lnTo>
                  <a:lnTo>
                    <a:pt x="0" y="18"/>
                  </a:lnTo>
                  <a:lnTo>
                    <a:pt x="2" y="9"/>
                  </a:lnTo>
                  <a:lnTo>
                    <a:pt x="7" y="0"/>
                  </a:lnTo>
                  <a:lnTo>
                    <a:pt x="20" y="1"/>
                  </a:lnTo>
                  <a:close/>
                </a:path>
              </a:pathLst>
            </a:custGeom>
            <a:solidFill>
              <a:srgbClr val="9E005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840" name="Freeform 1095"/>
            <p:cNvSpPr>
              <a:spLocks/>
            </p:cNvSpPr>
            <p:nvPr/>
          </p:nvSpPr>
          <p:spPr bwMode="auto">
            <a:xfrm>
              <a:off x="2209" y="2889"/>
              <a:ext cx="334" cy="782"/>
            </a:xfrm>
            <a:custGeom>
              <a:avLst/>
              <a:gdLst>
                <a:gd name="T0" fmla="*/ 365 w 667"/>
                <a:gd name="T1" fmla="*/ 272 h 1564"/>
                <a:gd name="T2" fmla="*/ 316 w 667"/>
                <a:gd name="T3" fmla="*/ 547 h 1564"/>
                <a:gd name="T4" fmla="*/ 417 w 667"/>
                <a:gd name="T5" fmla="*/ 702 h 1564"/>
                <a:gd name="T6" fmla="*/ 550 w 667"/>
                <a:gd name="T7" fmla="*/ 805 h 1564"/>
                <a:gd name="T8" fmla="*/ 568 w 667"/>
                <a:gd name="T9" fmla="*/ 898 h 1564"/>
                <a:gd name="T10" fmla="*/ 576 w 667"/>
                <a:gd name="T11" fmla="*/ 947 h 1564"/>
                <a:gd name="T12" fmla="*/ 577 w 667"/>
                <a:gd name="T13" fmla="*/ 995 h 1564"/>
                <a:gd name="T14" fmla="*/ 612 w 667"/>
                <a:gd name="T15" fmla="*/ 999 h 1564"/>
                <a:gd name="T16" fmla="*/ 604 w 667"/>
                <a:gd name="T17" fmla="*/ 970 h 1564"/>
                <a:gd name="T18" fmla="*/ 633 w 667"/>
                <a:gd name="T19" fmla="*/ 965 h 1564"/>
                <a:gd name="T20" fmla="*/ 628 w 667"/>
                <a:gd name="T21" fmla="*/ 1019 h 1564"/>
                <a:gd name="T22" fmla="*/ 608 w 667"/>
                <a:gd name="T23" fmla="*/ 1042 h 1564"/>
                <a:gd name="T24" fmla="*/ 577 w 667"/>
                <a:gd name="T25" fmla="*/ 1039 h 1564"/>
                <a:gd name="T26" fmla="*/ 559 w 667"/>
                <a:gd name="T27" fmla="*/ 959 h 1564"/>
                <a:gd name="T28" fmla="*/ 511 w 667"/>
                <a:gd name="T29" fmla="*/ 902 h 1564"/>
                <a:gd name="T30" fmla="*/ 514 w 667"/>
                <a:gd name="T31" fmla="*/ 956 h 1564"/>
                <a:gd name="T32" fmla="*/ 536 w 667"/>
                <a:gd name="T33" fmla="*/ 1012 h 1564"/>
                <a:gd name="T34" fmla="*/ 608 w 667"/>
                <a:gd name="T35" fmla="*/ 1264 h 1564"/>
                <a:gd name="T36" fmla="*/ 664 w 667"/>
                <a:gd name="T37" fmla="*/ 1508 h 1564"/>
                <a:gd name="T38" fmla="*/ 622 w 667"/>
                <a:gd name="T39" fmla="*/ 1561 h 1564"/>
                <a:gd name="T40" fmla="*/ 574 w 667"/>
                <a:gd name="T41" fmla="*/ 1562 h 1564"/>
                <a:gd name="T42" fmla="*/ 527 w 667"/>
                <a:gd name="T43" fmla="*/ 1544 h 1564"/>
                <a:gd name="T44" fmla="*/ 527 w 667"/>
                <a:gd name="T45" fmla="*/ 1474 h 1564"/>
                <a:gd name="T46" fmla="*/ 550 w 667"/>
                <a:gd name="T47" fmla="*/ 1498 h 1564"/>
                <a:gd name="T48" fmla="*/ 588 w 667"/>
                <a:gd name="T49" fmla="*/ 1503 h 1564"/>
                <a:gd name="T50" fmla="*/ 617 w 667"/>
                <a:gd name="T51" fmla="*/ 1478 h 1564"/>
                <a:gd name="T52" fmla="*/ 622 w 667"/>
                <a:gd name="T53" fmla="*/ 1429 h 1564"/>
                <a:gd name="T54" fmla="*/ 577 w 667"/>
                <a:gd name="T55" fmla="*/ 1388 h 1564"/>
                <a:gd name="T56" fmla="*/ 536 w 667"/>
                <a:gd name="T57" fmla="*/ 1382 h 1564"/>
                <a:gd name="T58" fmla="*/ 507 w 667"/>
                <a:gd name="T59" fmla="*/ 1282 h 1564"/>
                <a:gd name="T60" fmla="*/ 477 w 667"/>
                <a:gd name="T61" fmla="*/ 1215 h 1564"/>
                <a:gd name="T62" fmla="*/ 442 w 667"/>
                <a:gd name="T63" fmla="*/ 1168 h 1564"/>
                <a:gd name="T64" fmla="*/ 399 w 667"/>
                <a:gd name="T65" fmla="*/ 1150 h 1564"/>
                <a:gd name="T66" fmla="*/ 415 w 667"/>
                <a:gd name="T67" fmla="*/ 1206 h 1564"/>
                <a:gd name="T68" fmla="*/ 347 w 667"/>
                <a:gd name="T69" fmla="*/ 1206 h 1564"/>
                <a:gd name="T70" fmla="*/ 273 w 667"/>
                <a:gd name="T71" fmla="*/ 1201 h 1564"/>
                <a:gd name="T72" fmla="*/ 300 w 667"/>
                <a:gd name="T73" fmla="*/ 1186 h 1564"/>
                <a:gd name="T74" fmla="*/ 327 w 667"/>
                <a:gd name="T75" fmla="*/ 1161 h 1564"/>
                <a:gd name="T76" fmla="*/ 289 w 667"/>
                <a:gd name="T77" fmla="*/ 1152 h 1564"/>
                <a:gd name="T78" fmla="*/ 232 w 667"/>
                <a:gd name="T79" fmla="*/ 1159 h 1564"/>
                <a:gd name="T80" fmla="*/ 181 w 667"/>
                <a:gd name="T81" fmla="*/ 1139 h 1564"/>
                <a:gd name="T82" fmla="*/ 181 w 667"/>
                <a:gd name="T83" fmla="*/ 1170 h 1564"/>
                <a:gd name="T84" fmla="*/ 162 w 667"/>
                <a:gd name="T85" fmla="*/ 1174 h 1564"/>
                <a:gd name="T86" fmla="*/ 140 w 667"/>
                <a:gd name="T87" fmla="*/ 986 h 1564"/>
                <a:gd name="T88" fmla="*/ 165 w 667"/>
                <a:gd name="T89" fmla="*/ 763 h 1564"/>
                <a:gd name="T90" fmla="*/ 154 w 667"/>
                <a:gd name="T91" fmla="*/ 670 h 1564"/>
                <a:gd name="T92" fmla="*/ 140 w 667"/>
                <a:gd name="T93" fmla="*/ 612 h 1564"/>
                <a:gd name="T94" fmla="*/ 50 w 667"/>
                <a:gd name="T95" fmla="*/ 430 h 1564"/>
                <a:gd name="T96" fmla="*/ 3 w 667"/>
                <a:gd name="T97" fmla="*/ 185 h 1564"/>
                <a:gd name="T98" fmla="*/ 36 w 667"/>
                <a:gd name="T99" fmla="*/ 85 h 1564"/>
                <a:gd name="T100" fmla="*/ 81 w 667"/>
                <a:gd name="T101" fmla="*/ 43 h 1564"/>
                <a:gd name="T102" fmla="*/ 183 w 667"/>
                <a:gd name="T103" fmla="*/ 0 h 1564"/>
                <a:gd name="T104" fmla="*/ 304 w 667"/>
                <a:gd name="T105" fmla="*/ 22 h 156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67"/>
                <a:gd name="T160" fmla="*/ 0 h 1564"/>
                <a:gd name="T161" fmla="*/ 667 w 667"/>
                <a:gd name="T162" fmla="*/ 1564 h 156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67" h="1564">
                  <a:moveTo>
                    <a:pt x="343" y="65"/>
                  </a:moveTo>
                  <a:lnTo>
                    <a:pt x="363" y="133"/>
                  </a:lnTo>
                  <a:lnTo>
                    <a:pt x="370" y="203"/>
                  </a:lnTo>
                  <a:lnTo>
                    <a:pt x="365" y="272"/>
                  </a:lnTo>
                  <a:lnTo>
                    <a:pt x="354" y="342"/>
                  </a:lnTo>
                  <a:lnTo>
                    <a:pt x="340" y="410"/>
                  </a:lnTo>
                  <a:lnTo>
                    <a:pt x="325" y="479"/>
                  </a:lnTo>
                  <a:lnTo>
                    <a:pt x="316" y="547"/>
                  </a:lnTo>
                  <a:lnTo>
                    <a:pt x="318" y="617"/>
                  </a:lnTo>
                  <a:lnTo>
                    <a:pt x="340" y="655"/>
                  </a:lnTo>
                  <a:lnTo>
                    <a:pt x="376" y="684"/>
                  </a:lnTo>
                  <a:lnTo>
                    <a:pt x="417" y="702"/>
                  </a:lnTo>
                  <a:lnTo>
                    <a:pt x="462" y="722"/>
                  </a:lnTo>
                  <a:lnTo>
                    <a:pt x="500" y="742"/>
                  </a:lnTo>
                  <a:lnTo>
                    <a:pt x="532" y="769"/>
                  </a:lnTo>
                  <a:lnTo>
                    <a:pt x="550" y="805"/>
                  </a:lnTo>
                  <a:lnTo>
                    <a:pt x="552" y="860"/>
                  </a:lnTo>
                  <a:lnTo>
                    <a:pt x="554" y="873"/>
                  </a:lnTo>
                  <a:lnTo>
                    <a:pt x="561" y="886"/>
                  </a:lnTo>
                  <a:lnTo>
                    <a:pt x="568" y="898"/>
                  </a:lnTo>
                  <a:lnTo>
                    <a:pt x="576" y="911"/>
                  </a:lnTo>
                  <a:lnTo>
                    <a:pt x="579" y="922"/>
                  </a:lnTo>
                  <a:lnTo>
                    <a:pt x="581" y="934"/>
                  </a:lnTo>
                  <a:lnTo>
                    <a:pt x="576" y="947"/>
                  </a:lnTo>
                  <a:lnTo>
                    <a:pt x="567" y="961"/>
                  </a:lnTo>
                  <a:lnTo>
                    <a:pt x="563" y="976"/>
                  </a:lnTo>
                  <a:lnTo>
                    <a:pt x="568" y="986"/>
                  </a:lnTo>
                  <a:lnTo>
                    <a:pt x="577" y="995"/>
                  </a:lnTo>
                  <a:lnTo>
                    <a:pt x="588" y="1003"/>
                  </a:lnTo>
                  <a:lnTo>
                    <a:pt x="597" y="1003"/>
                  </a:lnTo>
                  <a:lnTo>
                    <a:pt x="606" y="1003"/>
                  </a:lnTo>
                  <a:lnTo>
                    <a:pt x="612" y="999"/>
                  </a:lnTo>
                  <a:lnTo>
                    <a:pt x="617" y="992"/>
                  </a:lnTo>
                  <a:lnTo>
                    <a:pt x="613" y="985"/>
                  </a:lnTo>
                  <a:lnTo>
                    <a:pt x="608" y="979"/>
                  </a:lnTo>
                  <a:lnTo>
                    <a:pt x="604" y="970"/>
                  </a:lnTo>
                  <a:lnTo>
                    <a:pt x="608" y="961"/>
                  </a:lnTo>
                  <a:lnTo>
                    <a:pt x="615" y="952"/>
                  </a:lnTo>
                  <a:lnTo>
                    <a:pt x="622" y="952"/>
                  </a:lnTo>
                  <a:lnTo>
                    <a:pt x="633" y="965"/>
                  </a:lnTo>
                  <a:lnTo>
                    <a:pt x="640" y="981"/>
                  </a:lnTo>
                  <a:lnTo>
                    <a:pt x="642" y="999"/>
                  </a:lnTo>
                  <a:lnTo>
                    <a:pt x="639" y="1017"/>
                  </a:lnTo>
                  <a:lnTo>
                    <a:pt x="628" y="1019"/>
                  </a:lnTo>
                  <a:lnTo>
                    <a:pt x="617" y="1022"/>
                  </a:lnTo>
                  <a:lnTo>
                    <a:pt x="606" y="1028"/>
                  </a:lnTo>
                  <a:lnTo>
                    <a:pt x="597" y="1039"/>
                  </a:lnTo>
                  <a:lnTo>
                    <a:pt x="608" y="1042"/>
                  </a:lnTo>
                  <a:lnTo>
                    <a:pt x="604" y="1046"/>
                  </a:lnTo>
                  <a:lnTo>
                    <a:pt x="595" y="1048"/>
                  </a:lnTo>
                  <a:lnTo>
                    <a:pt x="583" y="1042"/>
                  </a:lnTo>
                  <a:lnTo>
                    <a:pt x="577" y="1039"/>
                  </a:lnTo>
                  <a:lnTo>
                    <a:pt x="570" y="1019"/>
                  </a:lnTo>
                  <a:lnTo>
                    <a:pt x="565" y="999"/>
                  </a:lnTo>
                  <a:lnTo>
                    <a:pt x="561" y="977"/>
                  </a:lnTo>
                  <a:lnTo>
                    <a:pt x="559" y="959"/>
                  </a:lnTo>
                  <a:lnTo>
                    <a:pt x="552" y="940"/>
                  </a:lnTo>
                  <a:lnTo>
                    <a:pt x="543" y="923"/>
                  </a:lnTo>
                  <a:lnTo>
                    <a:pt x="529" y="909"/>
                  </a:lnTo>
                  <a:lnTo>
                    <a:pt x="511" y="902"/>
                  </a:lnTo>
                  <a:lnTo>
                    <a:pt x="504" y="914"/>
                  </a:lnTo>
                  <a:lnTo>
                    <a:pt x="504" y="929"/>
                  </a:lnTo>
                  <a:lnTo>
                    <a:pt x="507" y="941"/>
                  </a:lnTo>
                  <a:lnTo>
                    <a:pt x="514" y="956"/>
                  </a:lnTo>
                  <a:lnTo>
                    <a:pt x="520" y="968"/>
                  </a:lnTo>
                  <a:lnTo>
                    <a:pt x="527" y="983"/>
                  </a:lnTo>
                  <a:lnTo>
                    <a:pt x="531" y="995"/>
                  </a:lnTo>
                  <a:lnTo>
                    <a:pt x="536" y="1012"/>
                  </a:lnTo>
                  <a:lnTo>
                    <a:pt x="538" y="1080"/>
                  </a:lnTo>
                  <a:lnTo>
                    <a:pt x="554" y="1145"/>
                  </a:lnTo>
                  <a:lnTo>
                    <a:pt x="577" y="1204"/>
                  </a:lnTo>
                  <a:lnTo>
                    <a:pt x="608" y="1264"/>
                  </a:lnTo>
                  <a:lnTo>
                    <a:pt x="633" y="1319"/>
                  </a:lnTo>
                  <a:lnTo>
                    <a:pt x="657" y="1381"/>
                  </a:lnTo>
                  <a:lnTo>
                    <a:pt x="667" y="1442"/>
                  </a:lnTo>
                  <a:lnTo>
                    <a:pt x="664" y="1508"/>
                  </a:lnTo>
                  <a:lnTo>
                    <a:pt x="655" y="1523"/>
                  </a:lnTo>
                  <a:lnTo>
                    <a:pt x="646" y="1537"/>
                  </a:lnTo>
                  <a:lnTo>
                    <a:pt x="635" y="1550"/>
                  </a:lnTo>
                  <a:lnTo>
                    <a:pt x="622" y="1561"/>
                  </a:lnTo>
                  <a:lnTo>
                    <a:pt x="610" y="1562"/>
                  </a:lnTo>
                  <a:lnTo>
                    <a:pt x="599" y="1564"/>
                  </a:lnTo>
                  <a:lnTo>
                    <a:pt x="586" y="1562"/>
                  </a:lnTo>
                  <a:lnTo>
                    <a:pt x="574" y="1562"/>
                  </a:lnTo>
                  <a:lnTo>
                    <a:pt x="559" y="1559"/>
                  </a:lnTo>
                  <a:lnTo>
                    <a:pt x="547" y="1555"/>
                  </a:lnTo>
                  <a:lnTo>
                    <a:pt x="536" y="1550"/>
                  </a:lnTo>
                  <a:lnTo>
                    <a:pt x="527" y="1544"/>
                  </a:lnTo>
                  <a:lnTo>
                    <a:pt x="514" y="1526"/>
                  </a:lnTo>
                  <a:lnTo>
                    <a:pt x="514" y="1510"/>
                  </a:lnTo>
                  <a:lnTo>
                    <a:pt x="518" y="1492"/>
                  </a:lnTo>
                  <a:lnTo>
                    <a:pt x="527" y="1474"/>
                  </a:lnTo>
                  <a:lnTo>
                    <a:pt x="527" y="1469"/>
                  </a:lnTo>
                  <a:lnTo>
                    <a:pt x="532" y="1478"/>
                  </a:lnTo>
                  <a:lnTo>
                    <a:pt x="541" y="1489"/>
                  </a:lnTo>
                  <a:lnTo>
                    <a:pt x="550" y="1498"/>
                  </a:lnTo>
                  <a:lnTo>
                    <a:pt x="561" y="1505"/>
                  </a:lnTo>
                  <a:lnTo>
                    <a:pt x="568" y="1503"/>
                  </a:lnTo>
                  <a:lnTo>
                    <a:pt x="579" y="1503"/>
                  </a:lnTo>
                  <a:lnTo>
                    <a:pt x="588" y="1503"/>
                  </a:lnTo>
                  <a:lnTo>
                    <a:pt x="597" y="1508"/>
                  </a:lnTo>
                  <a:lnTo>
                    <a:pt x="606" y="1498"/>
                  </a:lnTo>
                  <a:lnTo>
                    <a:pt x="613" y="1489"/>
                  </a:lnTo>
                  <a:lnTo>
                    <a:pt x="617" y="1478"/>
                  </a:lnTo>
                  <a:lnTo>
                    <a:pt x="622" y="1467"/>
                  </a:lnTo>
                  <a:lnTo>
                    <a:pt x="622" y="1453"/>
                  </a:lnTo>
                  <a:lnTo>
                    <a:pt x="624" y="1442"/>
                  </a:lnTo>
                  <a:lnTo>
                    <a:pt x="622" y="1429"/>
                  </a:lnTo>
                  <a:lnTo>
                    <a:pt x="622" y="1418"/>
                  </a:lnTo>
                  <a:lnTo>
                    <a:pt x="612" y="1402"/>
                  </a:lnTo>
                  <a:lnTo>
                    <a:pt x="595" y="1391"/>
                  </a:lnTo>
                  <a:lnTo>
                    <a:pt x="577" y="1388"/>
                  </a:lnTo>
                  <a:lnTo>
                    <a:pt x="561" y="1393"/>
                  </a:lnTo>
                  <a:lnTo>
                    <a:pt x="550" y="1399"/>
                  </a:lnTo>
                  <a:lnTo>
                    <a:pt x="541" y="1408"/>
                  </a:lnTo>
                  <a:lnTo>
                    <a:pt x="536" y="1382"/>
                  </a:lnTo>
                  <a:lnTo>
                    <a:pt x="532" y="1357"/>
                  </a:lnTo>
                  <a:lnTo>
                    <a:pt x="527" y="1330"/>
                  </a:lnTo>
                  <a:lnTo>
                    <a:pt x="520" y="1307"/>
                  </a:lnTo>
                  <a:lnTo>
                    <a:pt x="507" y="1282"/>
                  </a:lnTo>
                  <a:lnTo>
                    <a:pt x="496" y="1260"/>
                  </a:lnTo>
                  <a:lnTo>
                    <a:pt x="482" y="1240"/>
                  </a:lnTo>
                  <a:lnTo>
                    <a:pt x="466" y="1226"/>
                  </a:lnTo>
                  <a:lnTo>
                    <a:pt x="477" y="1215"/>
                  </a:lnTo>
                  <a:lnTo>
                    <a:pt x="462" y="1204"/>
                  </a:lnTo>
                  <a:lnTo>
                    <a:pt x="453" y="1193"/>
                  </a:lnTo>
                  <a:lnTo>
                    <a:pt x="446" y="1179"/>
                  </a:lnTo>
                  <a:lnTo>
                    <a:pt x="442" y="1168"/>
                  </a:lnTo>
                  <a:lnTo>
                    <a:pt x="435" y="1156"/>
                  </a:lnTo>
                  <a:lnTo>
                    <a:pt x="428" y="1148"/>
                  </a:lnTo>
                  <a:lnTo>
                    <a:pt x="415" y="1145"/>
                  </a:lnTo>
                  <a:lnTo>
                    <a:pt x="399" y="1150"/>
                  </a:lnTo>
                  <a:lnTo>
                    <a:pt x="392" y="1163"/>
                  </a:lnTo>
                  <a:lnTo>
                    <a:pt x="397" y="1177"/>
                  </a:lnTo>
                  <a:lnTo>
                    <a:pt x="405" y="1190"/>
                  </a:lnTo>
                  <a:lnTo>
                    <a:pt x="415" y="1206"/>
                  </a:lnTo>
                  <a:lnTo>
                    <a:pt x="397" y="1206"/>
                  </a:lnTo>
                  <a:lnTo>
                    <a:pt x="381" y="1208"/>
                  </a:lnTo>
                  <a:lnTo>
                    <a:pt x="363" y="1206"/>
                  </a:lnTo>
                  <a:lnTo>
                    <a:pt x="347" y="1206"/>
                  </a:lnTo>
                  <a:lnTo>
                    <a:pt x="327" y="1202"/>
                  </a:lnTo>
                  <a:lnTo>
                    <a:pt x="309" y="1202"/>
                  </a:lnTo>
                  <a:lnTo>
                    <a:pt x="291" y="1201"/>
                  </a:lnTo>
                  <a:lnTo>
                    <a:pt x="273" y="1201"/>
                  </a:lnTo>
                  <a:lnTo>
                    <a:pt x="279" y="1190"/>
                  </a:lnTo>
                  <a:lnTo>
                    <a:pt x="284" y="1186"/>
                  </a:lnTo>
                  <a:lnTo>
                    <a:pt x="291" y="1184"/>
                  </a:lnTo>
                  <a:lnTo>
                    <a:pt x="300" y="1186"/>
                  </a:lnTo>
                  <a:lnTo>
                    <a:pt x="316" y="1188"/>
                  </a:lnTo>
                  <a:lnTo>
                    <a:pt x="334" y="1184"/>
                  </a:lnTo>
                  <a:lnTo>
                    <a:pt x="333" y="1170"/>
                  </a:lnTo>
                  <a:lnTo>
                    <a:pt x="327" y="1161"/>
                  </a:lnTo>
                  <a:lnTo>
                    <a:pt x="316" y="1152"/>
                  </a:lnTo>
                  <a:lnTo>
                    <a:pt x="309" y="1145"/>
                  </a:lnTo>
                  <a:lnTo>
                    <a:pt x="298" y="1147"/>
                  </a:lnTo>
                  <a:lnTo>
                    <a:pt x="289" y="1152"/>
                  </a:lnTo>
                  <a:lnTo>
                    <a:pt x="279" y="1156"/>
                  </a:lnTo>
                  <a:lnTo>
                    <a:pt x="270" y="1161"/>
                  </a:lnTo>
                  <a:lnTo>
                    <a:pt x="250" y="1163"/>
                  </a:lnTo>
                  <a:lnTo>
                    <a:pt x="232" y="1159"/>
                  </a:lnTo>
                  <a:lnTo>
                    <a:pt x="217" y="1152"/>
                  </a:lnTo>
                  <a:lnTo>
                    <a:pt x="207" y="1145"/>
                  </a:lnTo>
                  <a:lnTo>
                    <a:pt x="194" y="1138"/>
                  </a:lnTo>
                  <a:lnTo>
                    <a:pt x="181" y="1139"/>
                  </a:lnTo>
                  <a:lnTo>
                    <a:pt x="174" y="1147"/>
                  </a:lnTo>
                  <a:lnTo>
                    <a:pt x="174" y="1154"/>
                  </a:lnTo>
                  <a:lnTo>
                    <a:pt x="174" y="1159"/>
                  </a:lnTo>
                  <a:lnTo>
                    <a:pt x="181" y="1170"/>
                  </a:lnTo>
                  <a:lnTo>
                    <a:pt x="207" y="1184"/>
                  </a:lnTo>
                  <a:lnTo>
                    <a:pt x="192" y="1188"/>
                  </a:lnTo>
                  <a:lnTo>
                    <a:pt x="176" y="1184"/>
                  </a:lnTo>
                  <a:lnTo>
                    <a:pt x="162" y="1174"/>
                  </a:lnTo>
                  <a:lnTo>
                    <a:pt x="156" y="1159"/>
                  </a:lnTo>
                  <a:lnTo>
                    <a:pt x="145" y="1100"/>
                  </a:lnTo>
                  <a:lnTo>
                    <a:pt x="142" y="1042"/>
                  </a:lnTo>
                  <a:lnTo>
                    <a:pt x="140" y="986"/>
                  </a:lnTo>
                  <a:lnTo>
                    <a:pt x="144" y="931"/>
                  </a:lnTo>
                  <a:lnTo>
                    <a:pt x="149" y="875"/>
                  </a:lnTo>
                  <a:lnTo>
                    <a:pt x="156" y="819"/>
                  </a:lnTo>
                  <a:lnTo>
                    <a:pt x="165" y="763"/>
                  </a:lnTo>
                  <a:lnTo>
                    <a:pt x="176" y="709"/>
                  </a:lnTo>
                  <a:lnTo>
                    <a:pt x="165" y="697"/>
                  </a:lnTo>
                  <a:lnTo>
                    <a:pt x="160" y="684"/>
                  </a:lnTo>
                  <a:lnTo>
                    <a:pt x="154" y="670"/>
                  </a:lnTo>
                  <a:lnTo>
                    <a:pt x="151" y="657"/>
                  </a:lnTo>
                  <a:lnTo>
                    <a:pt x="147" y="641"/>
                  </a:lnTo>
                  <a:lnTo>
                    <a:pt x="144" y="626"/>
                  </a:lnTo>
                  <a:lnTo>
                    <a:pt x="140" y="612"/>
                  </a:lnTo>
                  <a:lnTo>
                    <a:pt x="136" y="598"/>
                  </a:lnTo>
                  <a:lnTo>
                    <a:pt x="108" y="542"/>
                  </a:lnTo>
                  <a:lnTo>
                    <a:pt x="79" y="488"/>
                  </a:lnTo>
                  <a:lnTo>
                    <a:pt x="50" y="430"/>
                  </a:lnTo>
                  <a:lnTo>
                    <a:pt x="27" y="373"/>
                  </a:lnTo>
                  <a:lnTo>
                    <a:pt x="7" y="311"/>
                  </a:lnTo>
                  <a:lnTo>
                    <a:pt x="0" y="250"/>
                  </a:lnTo>
                  <a:lnTo>
                    <a:pt x="3" y="185"/>
                  </a:lnTo>
                  <a:lnTo>
                    <a:pt x="25" y="121"/>
                  </a:lnTo>
                  <a:lnTo>
                    <a:pt x="23" y="108"/>
                  </a:lnTo>
                  <a:lnTo>
                    <a:pt x="28" y="97"/>
                  </a:lnTo>
                  <a:lnTo>
                    <a:pt x="36" y="85"/>
                  </a:lnTo>
                  <a:lnTo>
                    <a:pt x="46" y="74"/>
                  </a:lnTo>
                  <a:lnTo>
                    <a:pt x="57" y="63"/>
                  </a:lnTo>
                  <a:lnTo>
                    <a:pt x="70" y="52"/>
                  </a:lnTo>
                  <a:lnTo>
                    <a:pt x="81" y="43"/>
                  </a:lnTo>
                  <a:lnTo>
                    <a:pt x="95" y="34"/>
                  </a:lnTo>
                  <a:lnTo>
                    <a:pt x="122" y="18"/>
                  </a:lnTo>
                  <a:lnTo>
                    <a:pt x="153" y="7"/>
                  </a:lnTo>
                  <a:lnTo>
                    <a:pt x="183" y="0"/>
                  </a:lnTo>
                  <a:lnTo>
                    <a:pt x="214" y="0"/>
                  </a:lnTo>
                  <a:lnTo>
                    <a:pt x="243" y="2"/>
                  </a:lnTo>
                  <a:lnTo>
                    <a:pt x="273" y="11"/>
                  </a:lnTo>
                  <a:lnTo>
                    <a:pt x="304" y="22"/>
                  </a:lnTo>
                  <a:lnTo>
                    <a:pt x="334" y="40"/>
                  </a:lnTo>
                  <a:lnTo>
                    <a:pt x="343" y="65"/>
                  </a:lnTo>
                  <a:close/>
                </a:path>
              </a:pathLst>
            </a:custGeom>
            <a:solidFill>
              <a:srgbClr val="FFB0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841" name="Freeform 1096"/>
            <p:cNvSpPr>
              <a:spLocks/>
            </p:cNvSpPr>
            <p:nvPr/>
          </p:nvSpPr>
          <p:spPr bwMode="auto">
            <a:xfrm>
              <a:off x="2601" y="2893"/>
              <a:ext cx="74" cy="74"/>
            </a:xfrm>
            <a:custGeom>
              <a:avLst/>
              <a:gdLst>
                <a:gd name="T0" fmla="*/ 0 w 148"/>
                <a:gd name="T1" fmla="*/ 148 h 148"/>
                <a:gd name="T2" fmla="*/ 2 w 148"/>
                <a:gd name="T3" fmla="*/ 131 h 148"/>
                <a:gd name="T4" fmla="*/ 9 w 148"/>
                <a:gd name="T5" fmla="*/ 119 h 148"/>
                <a:gd name="T6" fmla="*/ 13 w 148"/>
                <a:gd name="T7" fmla="*/ 113 h 148"/>
                <a:gd name="T8" fmla="*/ 20 w 148"/>
                <a:gd name="T9" fmla="*/ 108 h 148"/>
                <a:gd name="T10" fmla="*/ 29 w 148"/>
                <a:gd name="T11" fmla="*/ 104 h 148"/>
                <a:gd name="T12" fmla="*/ 42 w 148"/>
                <a:gd name="T13" fmla="*/ 101 h 148"/>
                <a:gd name="T14" fmla="*/ 148 w 148"/>
                <a:gd name="T15" fmla="*/ 0 h 148"/>
                <a:gd name="T16" fmla="*/ 148 w 148"/>
                <a:gd name="T17" fmla="*/ 20 h 148"/>
                <a:gd name="T18" fmla="*/ 0 w 148"/>
                <a:gd name="T19" fmla="*/ 148 h 14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8"/>
                <a:gd name="T31" fmla="*/ 0 h 148"/>
                <a:gd name="T32" fmla="*/ 148 w 148"/>
                <a:gd name="T33" fmla="*/ 148 h 14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8" h="148">
                  <a:moveTo>
                    <a:pt x="0" y="148"/>
                  </a:moveTo>
                  <a:lnTo>
                    <a:pt x="2" y="131"/>
                  </a:lnTo>
                  <a:lnTo>
                    <a:pt x="9" y="119"/>
                  </a:lnTo>
                  <a:lnTo>
                    <a:pt x="13" y="113"/>
                  </a:lnTo>
                  <a:lnTo>
                    <a:pt x="20" y="108"/>
                  </a:lnTo>
                  <a:lnTo>
                    <a:pt x="29" y="104"/>
                  </a:lnTo>
                  <a:lnTo>
                    <a:pt x="42" y="101"/>
                  </a:lnTo>
                  <a:lnTo>
                    <a:pt x="148" y="0"/>
                  </a:lnTo>
                  <a:lnTo>
                    <a:pt x="148" y="20"/>
                  </a:lnTo>
                  <a:lnTo>
                    <a:pt x="0" y="148"/>
                  </a:lnTo>
                  <a:close/>
                </a:path>
              </a:pathLst>
            </a:custGeom>
            <a:solidFill>
              <a:srgbClr val="9E005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842" name="Freeform 1097"/>
            <p:cNvSpPr>
              <a:spLocks/>
            </p:cNvSpPr>
            <p:nvPr/>
          </p:nvSpPr>
          <p:spPr bwMode="auto">
            <a:xfrm>
              <a:off x="2589" y="2924"/>
              <a:ext cx="94" cy="94"/>
            </a:xfrm>
            <a:custGeom>
              <a:avLst/>
              <a:gdLst>
                <a:gd name="T0" fmla="*/ 189 w 189"/>
                <a:gd name="T1" fmla="*/ 15 h 187"/>
                <a:gd name="T2" fmla="*/ 166 w 189"/>
                <a:gd name="T3" fmla="*/ 34 h 187"/>
                <a:gd name="T4" fmla="*/ 142 w 189"/>
                <a:gd name="T5" fmla="*/ 56 h 187"/>
                <a:gd name="T6" fmla="*/ 119 w 189"/>
                <a:gd name="T7" fmla="*/ 78 h 187"/>
                <a:gd name="T8" fmla="*/ 97 w 189"/>
                <a:gd name="T9" fmla="*/ 101 h 187"/>
                <a:gd name="T10" fmla="*/ 74 w 189"/>
                <a:gd name="T11" fmla="*/ 123 h 187"/>
                <a:gd name="T12" fmla="*/ 51 w 189"/>
                <a:gd name="T13" fmla="*/ 144 h 187"/>
                <a:gd name="T14" fmla="*/ 25 w 189"/>
                <a:gd name="T15" fmla="*/ 166 h 187"/>
                <a:gd name="T16" fmla="*/ 0 w 189"/>
                <a:gd name="T17" fmla="*/ 187 h 187"/>
                <a:gd name="T18" fmla="*/ 0 w 189"/>
                <a:gd name="T19" fmla="*/ 178 h 187"/>
                <a:gd name="T20" fmla="*/ 0 w 189"/>
                <a:gd name="T21" fmla="*/ 169 h 187"/>
                <a:gd name="T22" fmla="*/ 0 w 189"/>
                <a:gd name="T23" fmla="*/ 159 h 187"/>
                <a:gd name="T24" fmla="*/ 4 w 189"/>
                <a:gd name="T25" fmla="*/ 151 h 187"/>
                <a:gd name="T26" fmla="*/ 6 w 189"/>
                <a:gd name="T27" fmla="*/ 142 h 187"/>
                <a:gd name="T28" fmla="*/ 11 w 189"/>
                <a:gd name="T29" fmla="*/ 139 h 187"/>
                <a:gd name="T30" fmla="*/ 18 w 189"/>
                <a:gd name="T31" fmla="*/ 135 h 187"/>
                <a:gd name="T32" fmla="*/ 31 w 189"/>
                <a:gd name="T33" fmla="*/ 137 h 187"/>
                <a:gd name="T34" fmla="*/ 49 w 189"/>
                <a:gd name="T35" fmla="*/ 115 h 187"/>
                <a:gd name="T36" fmla="*/ 69 w 189"/>
                <a:gd name="T37" fmla="*/ 97 h 187"/>
                <a:gd name="T38" fmla="*/ 87 w 189"/>
                <a:gd name="T39" fmla="*/ 79 h 187"/>
                <a:gd name="T40" fmla="*/ 106 w 189"/>
                <a:gd name="T41" fmla="*/ 63 h 187"/>
                <a:gd name="T42" fmla="*/ 126 w 189"/>
                <a:gd name="T43" fmla="*/ 47 h 187"/>
                <a:gd name="T44" fmla="*/ 146 w 189"/>
                <a:gd name="T45" fmla="*/ 31 h 187"/>
                <a:gd name="T46" fmla="*/ 168 w 189"/>
                <a:gd name="T47" fmla="*/ 15 h 187"/>
                <a:gd name="T48" fmla="*/ 189 w 189"/>
                <a:gd name="T49" fmla="*/ 0 h 187"/>
                <a:gd name="T50" fmla="*/ 189 w 189"/>
                <a:gd name="T51" fmla="*/ 15 h 18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89"/>
                <a:gd name="T79" fmla="*/ 0 h 187"/>
                <a:gd name="T80" fmla="*/ 189 w 189"/>
                <a:gd name="T81" fmla="*/ 187 h 18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89" h="187">
                  <a:moveTo>
                    <a:pt x="189" y="15"/>
                  </a:moveTo>
                  <a:lnTo>
                    <a:pt x="166" y="34"/>
                  </a:lnTo>
                  <a:lnTo>
                    <a:pt x="142" y="56"/>
                  </a:lnTo>
                  <a:lnTo>
                    <a:pt x="119" y="78"/>
                  </a:lnTo>
                  <a:lnTo>
                    <a:pt x="97" y="101"/>
                  </a:lnTo>
                  <a:lnTo>
                    <a:pt x="74" y="123"/>
                  </a:lnTo>
                  <a:lnTo>
                    <a:pt x="51" y="144"/>
                  </a:lnTo>
                  <a:lnTo>
                    <a:pt x="25" y="166"/>
                  </a:lnTo>
                  <a:lnTo>
                    <a:pt x="0" y="187"/>
                  </a:lnTo>
                  <a:lnTo>
                    <a:pt x="0" y="178"/>
                  </a:lnTo>
                  <a:lnTo>
                    <a:pt x="0" y="169"/>
                  </a:lnTo>
                  <a:lnTo>
                    <a:pt x="0" y="159"/>
                  </a:lnTo>
                  <a:lnTo>
                    <a:pt x="4" y="151"/>
                  </a:lnTo>
                  <a:lnTo>
                    <a:pt x="6" y="142"/>
                  </a:lnTo>
                  <a:lnTo>
                    <a:pt x="11" y="139"/>
                  </a:lnTo>
                  <a:lnTo>
                    <a:pt x="18" y="135"/>
                  </a:lnTo>
                  <a:lnTo>
                    <a:pt x="31" y="137"/>
                  </a:lnTo>
                  <a:lnTo>
                    <a:pt x="49" y="115"/>
                  </a:lnTo>
                  <a:lnTo>
                    <a:pt x="69" y="97"/>
                  </a:lnTo>
                  <a:lnTo>
                    <a:pt x="87" y="79"/>
                  </a:lnTo>
                  <a:lnTo>
                    <a:pt x="106" y="63"/>
                  </a:lnTo>
                  <a:lnTo>
                    <a:pt x="126" y="47"/>
                  </a:lnTo>
                  <a:lnTo>
                    <a:pt x="146" y="31"/>
                  </a:lnTo>
                  <a:lnTo>
                    <a:pt x="168" y="15"/>
                  </a:lnTo>
                  <a:lnTo>
                    <a:pt x="189" y="0"/>
                  </a:lnTo>
                  <a:lnTo>
                    <a:pt x="189" y="15"/>
                  </a:lnTo>
                  <a:close/>
                </a:path>
              </a:pathLst>
            </a:custGeom>
            <a:solidFill>
              <a:srgbClr val="9E005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843" name="Freeform 1098"/>
            <p:cNvSpPr>
              <a:spLocks/>
            </p:cNvSpPr>
            <p:nvPr/>
          </p:nvSpPr>
          <p:spPr bwMode="auto">
            <a:xfrm>
              <a:off x="2584" y="2949"/>
              <a:ext cx="106" cy="106"/>
            </a:xfrm>
            <a:custGeom>
              <a:avLst/>
              <a:gdLst>
                <a:gd name="T0" fmla="*/ 213 w 213"/>
                <a:gd name="T1" fmla="*/ 30 h 212"/>
                <a:gd name="T2" fmla="*/ 186 w 213"/>
                <a:gd name="T3" fmla="*/ 54 h 212"/>
                <a:gd name="T4" fmla="*/ 160 w 213"/>
                <a:gd name="T5" fmla="*/ 77 h 212"/>
                <a:gd name="T6" fmla="*/ 133 w 213"/>
                <a:gd name="T7" fmla="*/ 100 h 212"/>
                <a:gd name="T8" fmla="*/ 110 w 213"/>
                <a:gd name="T9" fmla="*/ 126 h 212"/>
                <a:gd name="T10" fmla="*/ 83 w 213"/>
                <a:gd name="T11" fmla="*/ 147 h 212"/>
                <a:gd name="T12" fmla="*/ 56 w 213"/>
                <a:gd name="T13" fmla="*/ 171 h 212"/>
                <a:gd name="T14" fmla="*/ 27 w 213"/>
                <a:gd name="T15" fmla="*/ 190 h 212"/>
                <a:gd name="T16" fmla="*/ 0 w 213"/>
                <a:gd name="T17" fmla="*/ 212 h 212"/>
                <a:gd name="T18" fmla="*/ 0 w 213"/>
                <a:gd name="T19" fmla="*/ 167 h 212"/>
                <a:gd name="T20" fmla="*/ 18 w 213"/>
                <a:gd name="T21" fmla="*/ 165 h 212"/>
                <a:gd name="T22" fmla="*/ 34 w 213"/>
                <a:gd name="T23" fmla="*/ 160 h 212"/>
                <a:gd name="T24" fmla="*/ 49 w 213"/>
                <a:gd name="T25" fmla="*/ 149 h 212"/>
                <a:gd name="T26" fmla="*/ 65 w 213"/>
                <a:gd name="T27" fmla="*/ 138 h 212"/>
                <a:gd name="T28" fmla="*/ 78 w 213"/>
                <a:gd name="T29" fmla="*/ 122 h 212"/>
                <a:gd name="T30" fmla="*/ 92 w 213"/>
                <a:gd name="T31" fmla="*/ 106 h 212"/>
                <a:gd name="T32" fmla="*/ 105 w 213"/>
                <a:gd name="T33" fmla="*/ 91 h 212"/>
                <a:gd name="T34" fmla="*/ 121 w 213"/>
                <a:gd name="T35" fmla="*/ 81 h 212"/>
                <a:gd name="T36" fmla="*/ 133 w 213"/>
                <a:gd name="T37" fmla="*/ 72 h 212"/>
                <a:gd name="T38" fmla="*/ 144 w 213"/>
                <a:gd name="T39" fmla="*/ 63 h 212"/>
                <a:gd name="T40" fmla="*/ 153 w 213"/>
                <a:gd name="T41" fmla="*/ 52 h 212"/>
                <a:gd name="T42" fmla="*/ 164 w 213"/>
                <a:gd name="T43" fmla="*/ 43 h 212"/>
                <a:gd name="T44" fmla="*/ 171 w 213"/>
                <a:gd name="T45" fmla="*/ 32 h 212"/>
                <a:gd name="T46" fmla="*/ 180 w 213"/>
                <a:gd name="T47" fmla="*/ 21 h 212"/>
                <a:gd name="T48" fmla="*/ 189 w 213"/>
                <a:gd name="T49" fmla="*/ 10 h 212"/>
                <a:gd name="T50" fmla="*/ 202 w 213"/>
                <a:gd name="T51" fmla="*/ 0 h 212"/>
                <a:gd name="T52" fmla="*/ 211 w 213"/>
                <a:gd name="T53" fmla="*/ 14 h 212"/>
                <a:gd name="T54" fmla="*/ 213 w 213"/>
                <a:gd name="T55" fmla="*/ 30 h 21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13"/>
                <a:gd name="T85" fmla="*/ 0 h 212"/>
                <a:gd name="T86" fmla="*/ 213 w 213"/>
                <a:gd name="T87" fmla="*/ 212 h 21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13" h="212">
                  <a:moveTo>
                    <a:pt x="213" y="30"/>
                  </a:moveTo>
                  <a:lnTo>
                    <a:pt x="186" y="54"/>
                  </a:lnTo>
                  <a:lnTo>
                    <a:pt x="160" y="77"/>
                  </a:lnTo>
                  <a:lnTo>
                    <a:pt x="133" y="100"/>
                  </a:lnTo>
                  <a:lnTo>
                    <a:pt x="110" y="126"/>
                  </a:lnTo>
                  <a:lnTo>
                    <a:pt x="83" y="147"/>
                  </a:lnTo>
                  <a:lnTo>
                    <a:pt x="56" y="171"/>
                  </a:lnTo>
                  <a:lnTo>
                    <a:pt x="27" y="190"/>
                  </a:lnTo>
                  <a:lnTo>
                    <a:pt x="0" y="212"/>
                  </a:lnTo>
                  <a:lnTo>
                    <a:pt x="0" y="167"/>
                  </a:lnTo>
                  <a:lnTo>
                    <a:pt x="18" y="165"/>
                  </a:lnTo>
                  <a:lnTo>
                    <a:pt x="34" y="160"/>
                  </a:lnTo>
                  <a:lnTo>
                    <a:pt x="49" y="149"/>
                  </a:lnTo>
                  <a:lnTo>
                    <a:pt x="65" y="138"/>
                  </a:lnTo>
                  <a:lnTo>
                    <a:pt x="78" y="122"/>
                  </a:lnTo>
                  <a:lnTo>
                    <a:pt x="92" y="106"/>
                  </a:lnTo>
                  <a:lnTo>
                    <a:pt x="105" y="91"/>
                  </a:lnTo>
                  <a:lnTo>
                    <a:pt x="121" y="81"/>
                  </a:lnTo>
                  <a:lnTo>
                    <a:pt x="133" y="72"/>
                  </a:lnTo>
                  <a:lnTo>
                    <a:pt x="144" y="63"/>
                  </a:lnTo>
                  <a:lnTo>
                    <a:pt x="153" y="52"/>
                  </a:lnTo>
                  <a:lnTo>
                    <a:pt x="164" y="43"/>
                  </a:lnTo>
                  <a:lnTo>
                    <a:pt x="171" y="32"/>
                  </a:lnTo>
                  <a:lnTo>
                    <a:pt x="180" y="21"/>
                  </a:lnTo>
                  <a:lnTo>
                    <a:pt x="189" y="10"/>
                  </a:lnTo>
                  <a:lnTo>
                    <a:pt x="202" y="0"/>
                  </a:lnTo>
                  <a:lnTo>
                    <a:pt x="211" y="14"/>
                  </a:lnTo>
                  <a:lnTo>
                    <a:pt x="213" y="30"/>
                  </a:lnTo>
                  <a:close/>
                </a:path>
              </a:pathLst>
            </a:custGeom>
            <a:solidFill>
              <a:srgbClr val="9E005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844" name="Freeform 1099"/>
            <p:cNvSpPr>
              <a:spLocks/>
            </p:cNvSpPr>
            <p:nvPr/>
          </p:nvSpPr>
          <p:spPr bwMode="auto">
            <a:xfrm>
              <a:off x="2576" y="2990"/>
              <a:ext cx="121" cy="114"/>
            </a:xfrm>
            <a:custGeom>
              <a:avLst/>
              <a:gdLst>
                <a:gd name="T0" fmla="*/ 240 w 241"/>
                <a:gd name="T1" fmla="*/ 30 h 228"/>
                <a:gd name="T2" fmla="*/ 207 w 241"/>
                <a:gd name="T3" fmla="*/ 55 h 228"/>
                <a:gd name="T4" fmla="*/ 178 w 241"/>
                <a:gd name="T5" fmla="*/ 82 h 228"/>
                <a:gd name="T6" fmla="*/ 149 w 241"/>
                <a:gd name="T7" fmla="*/ 108 h 228"/>
                <a:gd name="T8" fmla="*/ 121 w 241"/>
                <a:gd name="T9" fmla="*/ 135 h 228"/>
                <a:gd name="T10" fmla="*/ 90 w 241"/>
                <a:gd name="T11" fmla="*/ 158 h 228"/>
                <a:gd name="T12" fmla="*/ 61 w 241"/>
                <a:gd name="T13" fmla="*/ 181 h 228"/>
                <a:gd name="T14" fmla="*/ 31 w 241"/>
                <a:gd name="T15" fmla="*/ 205 h 228"/>
                <a:gd name="T16" fmla="*/ 0 w 241"/>
                <a:gd name="T17" fmla="*/ 228 h 228"/>
                <a:gd name="T18" fmla="*/ 5 w 241"/>
                <a:gd name="T19" fmla="*/ 181 h 228"/>
                <a:gd name="T20" fmla="*/ 34 w 241"/>
                <a:gd name="T21" fmla="*/ 158 h 228"/>
                <a:gd name="T22" fmla="*/ 63 w 241"/>
                <a:gd name="T23" fmla="*/ 135 h 228"/>
                <a:gd name="T24" fmla="*/ 92 w 241"/>
                <a:gd name="T25" fmla="*/ 111 h 228"/>
                <a:gd name="T26" fmla="*/ 122 w 241"/>
                <a:gd name="T27" fmla="*/ 90 h 228"/>
                <a:gd name="T28" fmla="*/ 148 w 241"/>
                <a:gd name="T29" fmla="*/ 66 h 228"/>
                <a:gd name="T30" fmla="*/ 175 w 241"/>
                <a:gd name="T31" fmla="*/ 45 h 228"/>
                <a:gd name="T32" fmla="*/ 202 w 241"/>
                <a:gd name="T33" fmla="*/ 21 h 228"/>
                <a:gd name="T34" fmla="*/ 229 w 241"/>
                <a:gd name="T35" fmla="*/ 0 h 228"/>
                <a:gd name="T36" fmla="*/ 232 w 241"/>
                <a:gd name="T37" fmla="*/ 3 h 228"/>
                <a:gd name="T38" fmla="*/ 240 w 241"/>
                <a:gd name="T39" fmla="*/ 12 h 228"/>
                <a:gd name="T40" fmla="*/ 241 w 241"/>
                <a:gd name="T41" fmla="*/ 21 h 228"/>
                <a:gd name="T42" fmla="*/ 240 w 241"/>
                <a:gd name="T43" fmla="*/ 30 h 22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41"/>
                <a:gd name="T67" fmla="*/ 0 h 228"/>
                <a:gd name="T68" fmla="*/ 241 w 241"/>
                <a:gd name="T69" fmla="*/ 228 h 22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41" h="228">
                  <a:moveTo>
                    <a:pt x="240" y="30"/>
                  </a:moveTo>
                  <a:lnTo>
                    <a:pt x="207" y="55"/>
                  </a:lnTo>
                  <a:lnTo>
                    <a:pt x="178" y="82"/>
                  </a:lnTo>
                  <a:lnTo>
                    <a:pt x="149" y="108"/>
                  </a:lnTo>
                  <a:lnTo>
                    <a:pt x="121" y="135"/>
                  </a:lnTo>
                  <a:lnTo>
                    <a:pt x="90" y="158"/>
                  </a:lnTo>
                  <a:lnTo>
                    <a:pt x="61" y="181"/>
                  </a:lnTo>
                  <a:lnTo>
                    <a:pt x="31" y="205"/>
                  </a:lnTo>
                  <a:lnTo>
                    <a:pt x="0" y="228"/>
                  </a:lnTo>
                  <a:lnTo>
                    <a:pt x="5" y="181"/>
                  </a:lnTo>
                  <a:lnTo>
                    <a:pt x="34" y="158"/>
                  </a:lnTo>
                  <a:lnTo>
                    <a:pt x="63" y="135"/>
                  </a:lnTo>
                  <a:lnTo>
                    <a:pt x="92" y="111"/>
                  </a:lnTo>
                  <a:lnTo>
                    <a:pt x="122" y="90"/>
                  </a:lnTo>
                  <a:lnTo>
                    <a:pt x="148" y="66"/>
                  </a:lnTo>
                  <a:lnTo>
                    <a:pt x="175" y="45"/>
                  </a:lnTo>
                  <a:lnTo>
                    <a:pt x="202" y="21"/>
                  </a:lnTo>
                  <a:lnTo>
                    <a:pt x="229" y="0"/>
                  </a:lnTo>
                  <a:lnTo>
                    <a:pt x="232" y="3"/>
                  </a:lnTo>
                  <a:lnTo>
                    <a:pt x="240" y="12"/>
                  </a:lnTo>
                  <a:lnTo>
                    <a:pt x="241" y="21"/>
                  </a:lnTo>
                  <a:lnTo>
                    <a:pt x="240" y="30"/>
                  </a:lnTo>
                  <a:close/>
                </a:path>
              </a:pathLst>
            </a:custGeom>
            <a:solidFill>
              <a:srgbClr val="9E005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845" name="Freeform 1100"/>
            <p:cNvSpPr>
              <a:spLocks/>
            </p:cNvSpPr>
            <p:nvPr/>
          </p:nvSpPr>
          <p:spPr bwMode="auto">
            <a:xfrm>
              <a:off x="2573" y="3022"/>
              <a:ext cx="134" cy="142"/>
            </a:xfrm>
            <a:custGeom>
              <a:avLst/>
              <a:gdLst>
                <a:gd name="T0" fmla="*/ 259 w 266"/>
                <a:gd name="T1" fmla="*/ 31 h 285"/>
                <a:gd name="T2" fmla="*/ 232 w 266"/>
                <a:gd name="T3" fmla="*/ 54 h 285"/>
                <a:gd name="T4" fmla="*/ 205 w 266"/>
                <a:gd name="T5" fmla="*/ 78 h 285"/>
                <a:gd name="T6" fmla="*/ 178 w 266"/>
                <a:gd name="T7" fmla="*/ 101 h 285"/>
                <a:gd name="T8" fmla="*/ 151 w 266"/>
                <a:gd name="T9" fmla="*/ 125 h 285"/>
                <a:gd name="T10" fmla="*/ 122 w 266"/>
                <a:gd name="T11" fmla="*/ 146 h 285"/>
                <a:gd name="T12" fmla="*/ 93 w 266"/>
                <a:gd name="T13" fmla="*/ 168 h 285"/>
                <a:gd name="T14" fmla="*/ 64 w 266"/>
                <a:gd name="T15" fmla="*/ 188 h 285"/>
                <a:gd name="T16" fmla="*/ 36 w 266"/>
                <a:gd name="T17" fmla="*/ 209 h 285"/>
                <a:gd name="T18" fmla="*/ 32 w 266"/>
                <a:gd name="T19" fmla="*/ 220 h 285"/>
                <a:gd name="T20" fmla="*/ 21 w 266"/>
                <a:gd name="T21" fmla="*/ 222 h 285"/>
                <a:gd name="T22" fmla="*/ 7 w 266"/>
                <a:gd name="T23" fmla="*/ 222 h 285"/>
                <a:gd name="T24" fmla="*/ 0 w 266"/>
                <a:gd name="T25" fmla="*/ 234 h 285"/>
                <a:gd name="T26" fmla="*/ 3 w 266"/>
                <a:gd name="T27" fmla="*/ 242 h 285"/>
                <a:gd name="T28" fmla="*/ 10 w 266"/>
                <a:gd name="T29" fmla="*/ 247 h 285"/>
                <a:gd name="T30" fmla="*/ 16 w 266"/>
                <a:gd name="T31" fmla="*/ 249 h 285"/>
                <a:gd name="T32" fmla="*/ 27 w 266"/>
                <a:gd name="T33" fmla="*/ 251 h 285"/>
                <a:gd name="T34" fmla="*/ 43 w 266"/>
                <a:gd name="T35" fmla="*/ 245 h 285"/>
                <a:gd name="T36" fmla="*/ 61 w 266"/>
                <a:gd name="T37" fmla="*/ 240 h 285"/>
                <a:gd name="T38" fmla="*/ 86 w 266"/>
                <a:gd name="T39" fmla="*/ 216 h 285"/>
                <a:gd name="T40" fmla="*/ 111 w 266"/>
                <a:gd name="T41" fmla="*/ 193 h 285"/>
                <a:gd name="T42" fmla="*/ 136 w 266"/>
                <a:gd name="T43" fmla="*/ 171 h 285"/>
                <a:gd name="T44" fmla="*/ 162 w 266"/>
                <a:gd name="T45" fmla="*/ 152 h 285"/>
                <a:gd name="T46" fmla="*/ 185 w 266"/>
                <a:gd name="T47" fmla="*/ 130 h 285"/>
                <a:gd name="T48" fmla="*/ 210 w 266"/>
                <a:gd name="T49" fmla="*/ 110 h 285"/>
                <a:gd name="T50" fmla="*/ 237 w 266"/>
                <a:gd name="T51" fmla="*/ 90 h 285"/>
                <a:gd name="T52" fmla="*/ 264 w 266"/>
                <a:gd name="T53" fmla="*/ 72 h 285"/>
                <a:gd name="T54" fmla="*/ 266 w 266"/>
                <a:gd name="T55" fmla="*/ 89 h 285"/>
                <a:gd name="T56" fmla="*/ 263 w 266"/>
                <a:gd name="T57" fmla="*/ 105 h 285"/>
                <a:gd name="T58" fmla="*/ 254 w 266"/>
                <a:gd name="T59" fmla="*/ 117 h 285"/>
                <a:gd name="T60" fmla="*/ 243 w 266"/>
                <a:gd name="T61" fmla="*/ 130 h 285"/>
                <a:gd name="T62" fmla="*/ 226 w 266"/>
                <a:gd name="T63" fmla="*/ 139 h 285"/>
                <a:gd name="T64" fmla="*/ 210 w 266"/>
                <a:gd name="T65" fmla="*/ 150 h 285"/>
                <a:gd name="T66" fmla="*/ 194 w 266"/>
                <a:gd name="T67" fmla="*/ 161 h 285"/>
                <a:gd name="T68" fmla="*/ 183 w 266"/>
                <a:gd name="T69" fmla="*/ 173 h 285"/>
                <a:gd name="T70" fmla="*/ 160 w 266"/>
                <a:gd name="T71" fmla="*/ 186 h 285"/>
                <a:gd name="T72" fmla="*/ 136 w 266"/>
                <a:gd name="T73" fmla="*/ 202 h 285"/>
                <a:gd name="T74" fmla="*/ 115 w 266"/>
                <a:gd name="T75" fmla="*/ 216 h 285"/>
                <a:gd name="T76" fmla="*/ 93 w 266"/>
                <a:gd name="T77" fmla="*/ 233 h 285"/>
                <a:gd name="T78" fmla="*/ 70 w 266"/>
                <a:gd name="T79" fmla="*/ 247 h 285"/>
                <a:gd name="T80" fmla="*/ 46 w 266"/>
                <a:gd name="T81" fmla="*/ 261 h 285"/>
                <a:gd name="T82" fmla="*/ 23 w 266"/>
                <a:gd name="T83" fmla="*/ 272 h 285"/>
                <a:gd name="T84" fmla="*/ 0 w 266"/>
                <a:gd name="T85" fmla="*/ 285 h 285"/>
                <a:gd name="T86" fmla="*/ 0 w 266"/>
                <a:gd name="T87" fmla="*/ 184 h 285"/>
                <a:gd name="T88" fmla="*/ 1 w 266"/>
                <a:gd name="T89" fmla="*/ 189 h 285"/>
                <a:gd name="T90" fmla="*/ 10 w 266"/>
                <a:gd name="T91" fmla="*/ 193 h 285"/>
                <a:gd name="T92" fmla="*/ 25 w 266"/>
                <a:gd name="T93" fmla="*/ 193 h 285"/>
                <a:gd name="T94" fmla="*/ 52 w 266"/>
                <a:gd name="T95" fmla="*/ 168 h 285"/>
                <a:gd name="T96" fmla="*/ 82 w 266"/>
                <a:gd name="T97" fmla="*/ 144 h 285"/>
                <a:gd name="T98" fmla="*/ 111 w 266"/>
                <a:gd name="T99" fmla="*/ 119 h 285"/>
                <a:gd name="T100" fmla="*/ 142 w 266"/>
                <a:gd name="T101" fmla="*/ 96 h 285"/>
                <a:gd name="T102" fmla="*/ 169 w 266"/>
                <a:gd name="T103" fmla="*/ 71 h 285"/>
                <a:gd name="T104" fmla="*/ 198 w 266"/>
                <a:gd name="T105" fmla="*/ 47 h 285"/>
                <a:gd name="T106" fmla="*/ 225 w 266"/>
                <a:gd name="T107" fmla="*/ 24 h 285"/>
                <a:gd name="T108" fmla="*/ 254 w 266"/>
                <a:gd name="T109" fmla="*/ 0 h 285"/>
                <a:gd name="T110" fmla="*/ 259 w 266"/>
                <a:gd name="T111" fmla="*/ 31 h 28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66"/>
                <a:gd name="T169" fmla="*/ 0 h 285"/>
                <a:gd name="T170" fmla="*/ 266 w 266"/>
                <a:gd name="T171" fmla="*/ 285 h 28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66" h="285">
                  <a:moveTo>
                    <a:pt x="259" y="31"/>
                  </a:moveTo>
                  <a:lnTo>
                    <a:pt x="232" y="54"/>
                  </a:lnTo>
                  <a:lnTo>
                    <a:pt x="205" y="78"/>
                  </a:lnTo>
                  <a:lnTo>
                    <a:pt x="178" y="101"/>
                  </a:lnTo>
                  <a:lnTo>
                    <a:pt x="151" y="125"/>
                  </a:lnTo>
                  <a:lnTo>
                    <a:pt x="122" y="146"/>
                  </a:lnTo>
                  <a:lnTo>
                    <a:pt x="93" y="168"/>
                  </a:lnTo>
                  <a:lnTo>
                    <a:pt x="64" y="188"/>
                  </a:lnTo>
                  <a:lnTo>
                    <a:pt x="36" y="209"/>
                  </a:lnTo>
                  <a:lnTo>
                    <a:pt x="32" y="220"/>
                  </a:lnTo>
                  <a:lnTo>
                    <a:pt x="21" y="222"/>
                  </a:lnTo>
                  <a:lnTo>
                    <a:pt x="7" y="222"/>
                  </a:lnTo>
                  <a:lnTo>
                    <a:pt x="0" y="234"/>
                  </a:lnTo>
                  <a:lnTo>
                    <a:pt x="3" y="242"/>
                  </a:lnTo>
                  <a:lnTo>
                    <a:pt x="10" y="247"/>
                  </a:lnTo>
                  <a:lnTo>
                    <a:pt x="16" y="249"/>
                  </a:lnTo>
                  <a:lnTo>
                    <a:pt x="27" y="251"/>
                  </a:lnTo>
                  <a:lnTo>
                    <a:pt x="43" y="245"/>
                  </a:lnTo>
                  <a:lnTo>
                    <a:pt x="61" y="240"/>
                  </a:lnTo>
                  <a:lnTo>
                    <a:pt x="86" y="216"/>
                  </a:lnTo>
                  <a:lnTo>
                    <a:pt x="111" y="193"/>
                  </a:lnTo>
                  <a:lnTo>
                    <a:pt x="136" y="171"/>
                  </a:lnTo>
                  <a:lnTo>
                    <a:pt x="162" y="152"/>
                  </a:lnTo>
                  <a:lnTo>
                    <a:pt x="185" y="130"/>
                  </a:lnTo>
                  <a:lnTo>
                    <a:pt x="210" y="110"/>
                  </a:lnTo>
                  <a:lnTo>
                    <a:pt x="237" y="90"/>
                  </a:lnTo>
                  <a:lnTo>
                    <a:pt x="264" y="72"/>
                  </a:lnTo>
                  <a:lnTo>
                    <a:pt x="266" y="89"/>
                  </a:lnTo>
                  <a:lnTo>
                    <a:pt x="263" y="105"/>
                  </a:lnTo>
                  <a:lnTo>
                    <a:pt x="254" y="117"/>
                  </a:lnTo>
                  <a:lnTo>
                    <a:pt x="243" y="130"/>
                  </a:lnTo>
                  <a:lnTo>
                    <a:pt x="226" y="139"/>
                  </a:lnTo>
                  <a:lnTo>
                    <a:pt x="210" y="150"/>
                  </a:lnTo>
                  <a:lnTo>
                    <a:pt x="194" y="161"/>
                  </a:lnTo>
                  <a:lnTo>
                    <a:pt x="183" y="173"/>
                  </a:lnTo>
                  <a:lnTo>
                    <a:pt x="160" y="186"/>
                  </a:lnTo>
                  <a:lnTo>
                    <a:pt x="136" y="202"/>
                  </a:lnTo>
                  <a:lnTo>
                    <a:pt x="115" y="216"/>
                  </a:lnTo>
                  <a:lnTo>
                    <a:pt x="93" y="233"/>
                  </a:lnTo>
                  <a:lnTo>
                    <a:pt x="70" y="247"/>
                  </a:lnTo>
                  <a:lnTo>
                    <a:pt x="46" y="261"/>
                  </a:lnTo>
                  <a:lnTo>
                    <a:pt x="23" y="272"/>
                  </a:lnTo>
                  <a:lnTo>
                    <a:pt x="0" y="285"/>
                  </a:lnTo>
                  <a:lnTo>
                    <a:pt x="0" y="184"/>
                  </a:lnTo>
                  <a:lnTo>
                    <a:pt x="1" y="189"/>
                  </a:lnTo>
                  <a:lnTo>
                    <a:pt x="10" y="193"/>
                  </a:lnTo>
                  <a:lnTo>
                    <a:pt x="25" y="193"/>
                  </a:lnTo>
                  <a:lnTo>
                    <a:pt x="52" y="168"/>
                  </a:lnTo>
                  <a:lnTo>
                    <a:pt x="82" y="144"/>
                  </a:lnTo>
                  <a:lnTo>
                    <a:pt x="111" y="119"/>
                  </a:lnTo>
                  <a:lnTo>
                    <a:pt x="142" y="96"/>
                  </a:lnTo>
                  <a:lnTo>
                    <a:pt x="169" y="71"/>
                  </a:lnTo>
                  <a:lnTo>
                    <a:pt x="198" y="47"/>
                  </a:lnTo>
                  <a:lnTo>
                    <a:pt x="225" y="24"/>
                  </a:lnTo>
                  <a:lnTo>
                    <a:pt x="254" y="0"/>
                  </a:lnTo>
                  <a:lnTo>
                    <a:pt x="259" y="31"/>
                  </a:lnTo>
                  <a:close/>
                </a:path>
              </a:pathLst>
            </a:custGeom>
            <a:solidFill>
              <a:srgbClr val="9E005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846" name="Freeform 1101"/>
            <p:cNvSpPr>
              <a:spLocks/>
            </p:cNvSpPr>
            <p:nvPr/>
          </p:nvSpPr>
          <p:spPr bwMode="auto">
            <a:xfrm>
              <a:off x="1674" y="3073"/>
              <a:ext cx="141" cy="208"/>
            </a:xfrm>
            <a:custGeom>
              <a:avLst/>
              <a:gdLst>
                <a:gd name="T0" fmla="*/ 168 w 283"/>
                <a:gd name="T1" fmla="*/ 25 h 416"/>
                <a:gd name="T2" fmla="*/ 151 w 283"/>
                <a:gd name="T3" fmla="*/ 70 h 416"/>
                <a:gd name="T4" fmla="*/ 144 w 283"/>
                <a:gd name="T5" fmla="*/ 119 h 416"/>
                <a:gd name="T6" fmla="*/ 153 w 283"/>
                <a:gd name="T7" fmla="*/ 164 h 416"/>
                <a:gd name="T8" fmla="*/ 173 w 283"/>
                <a:gd name="T9" fmla="*/ 187 h 416"/>
                <a:gd name="T10" fmla="*/ 193 w 283"/>
                <a:gd name="T11" fmla="*/ 191 h 416"/>
                <a:gd name="T12" fmla="*/ 213 w 283"/>
                <a:gd name="T13" fmla="*/ 194 h 416"/>
                <a:gd name="T14" fmla="*/ 232 w 283"/>
                <a:gd name="T15" fmla="*/ 191 h 416"/>
                <a:gd name="T16" fmla="*/ 241 w 283"/>
                <a:gd name="T17" fmla="*/ 175 h 416"/>
                <a:gd name="T18" fmla="*/ 232 w 283"/>
                <a:gd name="T19" fmla="*/ 162 h 416"/>
                <a:gd name="T20" fmla="*/ 218 w 283"/>
                <a:gd name="T21" fmla="*/ 153 h 416"/>
                <a:gd name="T22" fmla="*/ 207 w 283"/>
                <a:gd name="T23" fmla="*/ 140 h 416"/>
                <a:gd name="T24" fmla="*/ 222 w 283"/>
                <a:gd name="T25" fmla="*/ 137 h 416"/>
                <a:gd name="T26" fmla="*/ 238 w 283"/>
                <a:gd name="T27" fmla="*/ 164 h 416"/>
                <a:gd name="T28" fmla="*/ 249 w 283"/>
                <a:gd name="T29" fmla="*/ 194 h 416"/>
                <a:gd name="T30" fmla="*/ 267 w 283"/>
                <a:gd name="T31" fmla="*/ 214 h 416"/>
                <a:gd name="T32" fmla="*/ 277 w 283"/>
                <a:gd name="T33" fmla="*/ 229 h 416"/>
                <a:gd name="T34" fmla="*/ 267 w 283"/>
                <a:gd name="T35" fmla="*/ 252 h 416"/>
                <a:gd name="T36" fmla="*/ 252 w 283"/>
                <a:gd name="T37" fmla="*/ 277 h 416"/>
                <a:gd name="T38" fmla="*/ 236 w 283"/>
                <a:gd name="T39" fmla="*/ 304 h 416"/>
                <a:gd name="T40" fmla="*/ 240 w 283"/>
                <a:gd name="T41" fmla="*/ 320 h 416"/>
                <a:gd name="T42" fmla="*/ 250 w 283"/>
                <a:gd name="T43" fmla="*/ 337 h 416"/>
                <a:gd name="T44" fmla="*/ 243 w 283"/>
                <a:gd name="T45" fmla="*/ 358 h 416"/>
                <a:gd name="T46" fmla="*/ 231 w 283"/>
                <a:gd name="T47" fmla="*/ 380 h 416"/>
                <a:gd name="T48" fmla="*/ 196 w 283"/>
                <a:gd name="T49" fmla="*/ 416 h 416"/>
                <a:gd name="T50" fmla="*/ 193 w 283"/>
                <a:gd name="T51" fmla="*/ 391 h 416"/>
                <a:gd name="T52" fmla="*/ 209 w 283"/>
                <a:gd name="T53" fmla="*/ 373 h 416"/>
                <a:gd name="T54" fmla="*/ 220 w 283"/>
                <a:gd name="T55" fmla="*/ 353 h 416"/>
                <a:gd name="T56" fmla="*/ 207 w 283"/>
                <a:gd name="T57" fmla="*/ 335 h 416"/>
                <a:gd name="T58" fmla="*/ 182 w 283"/>
                <a:gd name="T59" fmla="*/ 331 h 416"/>
                <a:gd name="T60" fmla="*/ 159 w 283"/>
                <a:gd name="T61" fmla="*/ 333 h 416"/>
                <a:gd name="T62" fmla="*/ 139 w 283"/>
                <a:gd name="T63" fmla="*/ 329 h 416"/>
                <a:gd name="T64" fmla="*/ 126 w 283"/>
                <a:gd name="T65" fmla="*/ 313 h 416"/>
                <a:gd name="T66" fmla="*/ 142 w 283"/>
                <a:gd name="T67" fmla="*/ 290 h 416"/>
                <a:gd name="T68" fmla="*/ 141 w 283"/>
                <a:gd name="T69" fmla="*/ 263 h 416"/>
                <a:gd name="T70" fmla="*/ 105 w 283"/>
                <a:gd name="T71" fmla="*/ 241 h 416"/>
                <a:gd name="T72" fmla="*/ 65 w 283"/>
                <a:gd name="T73" fmla="*/ 238 h 416"/>
                <a:gd name="T74" fmla="*/ 25 w 283"/>
                <a:gd name="T75" fmla="*/ 229 h 416"/>
                <a:gd name="T76" fmla="*/ 4 w 283"/>
                <a:gd name="T77" fmla="*/ 193 h 416"/>
                <a:gd name="T78" fmla="*/ 6 w 283"/>
                <a:gd name="T79" fmla="*/ 155 h 416"/>
                <a:gd name="T80" fmla="*/ 29 w 283"/>
                <a:gd name="T81" fmla="*/ 126 h 416"/>
                <a:gd name="T82" fmla="*/ 54 w 283"/>
                <a:gd name="T83" fmla="*/ 108 h 416"/>
                <a:gd name="T84" fmla="*/ 88 w 283"/>
                <a:gd name="T85" fmla="*/ 108 h 416"/>
                <a:gd name="T86" fmla="*/ 115 w 283"/>
                <a:gd name="T87" fmla="*/ 104 h 416"/>
                <a:gd name="T88" fmla="*/ 132 w 283"/>
                <a:gd name="T89" fmla="*/ 81 h 416"/>
                <a:gd name="T90" fmla="*/ 105 w 283"/>
                <a:gd name="T91" fmla="*/ 50 h 416"/>
                <a:gd name="T92" fmla="*/ 101 w 283"/>
                <a:gd name="T93" fmla="*/ 20 h 416"/>
                <a:gd name="T94" fmla="*/ 117 w 283"/>
                <a:gd name="T95" fmla="*/ 7 h 416"/>
                <a:gd name="T96" fmla="*/ 139 w 283"/>
                <a:gd name="T97" fmla="*/ 2 h 416"/>
                <a:gd name="T98" fmla="*/ 157 w 283"/>
                <a:gd name="T99" fmla="*/ 0 h 416"/>
                <a:gd name="T100" fmla="*/ 177 w 283"/>
                <a:gd name="T101" fmla="*/ 5 h 41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83"/>
                <a:gd name="T154" fmla="*/ 0 h 416"/>
                <a:gd name="T155" fmla="*/ 283 w 283"/>
                <a:gd name="T156" fmla="*/ 416 h 41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83" h="416">
                  <a:moveTo>
                    <a:pt x="177" y="5"/>
                  </a:moveTo>
                  <a:lnTo>
                    <a:pt x="168" y="25"/>
                  </a:lnTo>
                  <a:lnTo>
                    <a:pt x="159" y="49"/>
                  </a:lnTo>
                  <a:lnTo>
                    <a:pt x="151" y="70"/>
                  </a:lnTo>
                  <a:lnTo>
                    <a:pt x="148" y="95"/>
                  </a:lnTo>
                  <a:lnTo>
                    <a:pt x="144" y="119"/>
                  </a:lnTo>
                  <a:lnTo>
                    <a:pt x="148" y="142"/>
                  </a:lnTo>
                  <a:lnTo>
                    <a:pt x="153" y="164"/>
                  </a:lnTo>
                  <a:lnTo>
                    <a:pt x="168" y="187"/>
                  </a:lnTo>
                  <a:lnTo>
                    <a:pt x="173" y="187"/>
                  </a:lnTo>
                  <a:lnTo>
                    <a:pt x="184" y="189"/>
                  </a:lnTo>
                  <a:lnTo>
                    <a:pt x="193" y="191"/>
                  </a:lnTo>
                  <a:lnTo>
                    <a:pt x="204" y="194"/>
                  </a:lnTo>
                  <a:lnTo>
                    <a:pt x="213" y="194"/>
                  </a:lnTo>
                  <a:lnTo>
                    <a:pt x="223" y="194"/>
                  </a:lnTo>
                  <a:lnTo>
                    <a:pt x="232" y="191"/>
                  </a:lnTo>
                  <a:lnTo>
                    <a:pt x="243" y="187"/>
                  </a:lnTo>
                  <a:lnTo>
                    <a:pt x="241" y="175"/>
                  </a:lnTo>
                  <a:lnTo>
                    <a:pt x="238" y="169"/>
                  </a:lnTo>
                  <a:lnTo>
                    <a:pt x="232" y="162"/>
                  </a:lnTo>
                  <a:lnTo>
                    <a:pt x="227" y="158"/>
                  </a:lnTo>
                  <a:lnTo>
                    <a:pt x="218" y="153"/>
                  </a:lnTo>
                  <a:lnTo>
                    <a:pt x="213" y="148"/>
                  </a:lnTo>
                  <a:lnTo>
                    <a:pt x="207" y="140"/>
                  </a:lnTo>
                  <a:lnTo>
                    <a:pt x="207" y="131"/>
                  </a:lnTo>
                  <a:lnTo>
                    <a:pt x="222" y="137"/>
                  </a:lnTo>
                  <a:lnTo>
                    <a:pt x="232" y="149"/>
                  </a:lnTo>
                  <a:lnTo>
                    <a:pt x="238" y="164"/>
                  </a:lnTo>
                  <a:lnTo>
                    <a:pt x="245" y="180"/>
                  </a:lnTo>
                  <a:lnTo>
                    <a:pt x="249" y="194"/>
                  </a:lnTo>
                  <a:lnTo>
                    <a:pt x="256" y="207"/>
                  </a:lnTo>
                  <a:lnTo>
                    <a:pt x="267" y="214"/>
                  </a:lnTo>
                  <a:lnTo>
                    <a:pt x="283" y="218"/>
                  </a:lnTo>
                  <a:lnTo>
                    <a:pt x="277" y="229"/>
                  </a:lnTo>
                  <a:lnTo>
                    <a:pt x="274" y="239"/>
                  </a:lnTo>
                  <a:lnTo>
                    <a:pt x="267" y="252"/>
                  </a:lnTo>
                  <a:lnTo>
                    <a:pt x="261" y="266"/>
                  </a:lnTo>
                  <a:lnTo>
                    <a:pt x="252" y="277"/>
                  </a:lnTo>
                  <a:lnTo>
                    <a:pt x="245" y="292"/>
                  </a:lnTo>
                  <a:lnTo>
                    <a:pt x="236" y="304"/>
                  </a:lnTo>
                  <a:lnTo>
                    <a:pt x="227" y="319"/>
                  </a:lnTo>
                  <a:lnTo>
                    <a:pt x="240" y="320"/>
                  </a:lnTo>
                  <a:lnTo>
                    <a:pt x="249" y="328"/>
                  </a:lnTo>
                  <a:lnTo>
                    <a:pt x="250" y="337"/>
                  </a:lnTo>
                  <a:lnTo>
                    <a:pt x="249" y="347"/>
                  </a:lnTo>
                  <a:lnTo>
                    <a:pt x="243" y="358"/>
                  </a:lnTo>
                  <a:lnTo>
                    <a:pt x="238" y="369"/>
                  </a:lnTo>
                  <a:lnTo>
                    <a:pt x="231" y="380"/>
                  </a:lnTo>
                  <a:lnTo>
                    <a:pt x="227" y="391"/>
                  </a:lnTo>
                  <a:lnTo>
                    <a:pt x="196" y="416"/>
                  </a:lnTo>
                  <a:lnTo>
                    <a:pt x="189" y="401"/>
                  </a:lnTo>
                  <a:lnTo>
                    <a:pt x="193" y="391"/>
                  </a:lnTo>
                  <a:lnTo>
                    <a:pt x="198" y="382"/>
                  </a:lnTo>
                  <a:lnTo>
                    <a:pt x="209" y="373"/>
                  </a:lnTo>
                  <a:lnTo>
                    <a:pt x="214" y="362"/>
                  </a:lnTo>
                  <a:lnTo>
                    <a:pt x="220" y="353"/>
                  </a:lnTo>
                  <a:lnTo>
                    <a:pt x="216" y="344"/>
                  </a:lnTo>
                  <a:lnTo>
                    <a:pt x="207" y="335"/>
                  </a:lnTo>
                  <a:lnTo>
                    <a:pt x="193" y="331"/>
                  </a:lnTo>
                  <a:lnTo>
                    <a:pt x="182" y="331"/>
                  </a:lnTo>
                  <a:lnTo>
                    <a:pt x="169" y="331"/>
                  </a:lnTo>
                  <a:lnTo>
                    <a:pt x="159" y="333"/>
                  </a:lnTo>
                  <a:lnTo>
                    <a:pt x="148" y="331"/>
                  </a:lnTo>
                  <a:lnTo>
                    <a:pt x="139" y="329"/>
                  </a:lnTo>
                  <a:lnTo>
                    <a:pt x="130" y="322"/>
                  </a:lnTo>
                  <a:lnTo>
                    <a:pt x="126" y="313"/>
                  </a:lnTo>
                  <a:lnTo>
                    <a:pt x="132" y="301"/>
                  </a:lnTo>
                  <a:lnTo>
                    <a:pt x="142" y="290"/>
                  </a:lnTo>
                  <a:lnTo>
                    <a:pt x="146" y="277"/>
                  </a:lnTo>
                  <a:lnTo>
                    <a:pt x="141" y="263"/>
                  </a:lnTo>
                  <a:lnTo>
                    <a:pt x="124" y="247"/>
                  </a:lnTo>
                  <a:lnTo>
                    <a:pt x="105" y="241"/>
                  </a:lnTo>
                  <a:lnTo>
                    <a:pt x="85" y="238"/>
                  </a:lnTo>
                  <a:lnTo>
                    <a:pt x="65" y="238"/>
                  </a:lnTo>
                  <a:lnTo>
                    <a:pt x="43" y="236"/>
                  </a:lnTo>
                  <a:lnTo>
                    <a:pt x="25" y="229"/>
                  </a:lnTo>
                  <a:lnTo>
                    <a:pt x="11" y="216"/>
                  </a:lnTo>
                  <a:lnTo>
                    <a:pt x="4" y="193"/>
                  </a:lnTo>
                  <a:lnTo>
                    <a:pt x="0" y="173"/>
                  </a:lnTo>
                  <a:lnTo>
                    <a:pt x="6" y="155"/>
                  </a:lnTo>
                  <a:lnTo>
                    <a:pt x="15" y="139"/>
                  </a:lnTo>
                  <a:lnTo>
                    <a:pt x="29" y="126"/>
                  </a:lnTo>
                  <a:lnTo>
                    <a:pt x="38" y="113"/>
                  </a:lnTo>
                  <a:lnTo>
                    <a:pt x="54" y="108"/>
                  </a:lnTo>
                  <a:lnTo>
                    <a:pt x="70" y="106"/>
                  </a:lnTo>
                  <a:lnTo>
                    <a:pt x="88" y="108"/>
                  </a:lnTo>
                  <a:lnTo>
                    <a:pt x="103" y="106"/>
                  </a:lnTo>
                  <a:lnTo>
                    <a:pt x="115" y="104"/>
                  </a:lnTo>
                  <a:lnTo>
                    <a:pt x="126" y="95"/>
                  </a:lnTo>
                  <a:lnTo>
                    <a:pt x="132" y="81"/>
                  </a:lnTo>
                  <a:lnTo>
                    <a:pt x="115" y="63"/>
                  </a:lnTo>
                  <a:lnTo>
                    <a:pt x="105" y="50"/>
                  </a:lnTo>
                  <a:lnTo>
                    <a:pt x="97" y="36"/>
                  </a:lnTo>
                  <a:lnTo>
                    <a:pt x="101" y="20"/>
                  </a:lnTo>
                  <a:lnTo>
                    <a:pt x="106" y="11"/>
                  </a:lnTo>
                  <a:lnTo>
                    <a:pt x="117" y="7"/>
                  </a:lnTo>
                  <a:lnTo>
                    <a:pt x="128" y="2"/>
                  </a:lnTo>
                  <a:lnTo>
                    <a:pt x="139" y="2"/>
                  </a:lnTo>
                  <a:lnTo>
                    <a:pt x="148" y="0"/>
                  </a:lnTo>
                  <a:lnTo>
                    <a:pt x="157" y="0"/>
                  </a:lnTo>
                  <a:lnTo>
                    <a:pt x="166" y="2"/>
                  </a:lnTo>
                  <a:lnTo>
                    <a:pt x="177"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847" name="Freeform 1102"/>
            <p:cNvSpPr>
              <a:spLocks/>
            </p:cNvSpPr>
            <p:nvPr/>
          </p:nvSpPr>
          <p:spPr bwMode="auto">
            <a:xfrm>
              <a:off x="2584" y="3096"/>
              <a:ext cx="126" cy="92"/>
            </a:xfrm>
            <a:custGeom>
              <a:avLst/>
              <a:gdLst>
                <a:gd name="T0" fmla="*/ 252 w 252"/>
                <a:gd name="T1" fmla="*/ 36 h 184"/>
                <a:gd name="T2" fmla="*/ 231 w 252"/>
                <a:gd name="T3" fmla="*/ 50 h 184"/>
                <a:gd name="T4" fmla="*/ 209 w 252"/>
                <a:gd name="T5" fmla="*/ 67 h 184"/>
                <a:gd name="T6" fmla="*/ 186 w 252"/>
                <a:gd name="T7" fmla="*/ 83 h 184"/>
                <a:gd name="T8" fmla="*/ 164 w 252"/>
                <a:gd name="T9" fmla="*/ 99 h 184"/>
                <a:gd name="T10" fmla="*/ 141 w 252"/>
                <a:gd name="T11" fmla="*/ 115 h 184"/>
                <a:gd name="T12" fmla="*/ 117 w 252"/>
                <a:gd name="T13" fmla="*/ 131 h 184"/>
                <a:gd name="T14" fmla="*/ 96 w 252"/>
                <a:gd name="T15" fmla="*/ 148 h 184"/>
                <a:gd name="T16" fmla="*/ 76 w 252"/>
                <a:gd name="T17" fmla="*/ 167 h 184"/>
                <a:gd name="T18" fmla="*/ 81 w 252"/>
                <a:gd name="T19" fmla="*/ 184 h 184"/>
                <a:gd name="T20" fmla="*/ 0 w 252"/>
                <a:gd name="T21" fmla="*/ 184 h 184"/>
                <a:gd name="T22" fmla="*/ 25 w 252"/>
                <a:gd name="T23" fmla="*/ 155 h 184"/>
                <a:gd name="T24" fmla="*/ 56 w 252"/>
                <a:gd name="T25" fmla="*/ 130 h 184"/>
                <a:gd name="T26" fmla="*/ 88 w 252"/>
                <a:gd name="T27" fmla="*/ 108 h 184"/>
                <a:gd name="T28" fmla="*/ 121 w 252"/>
                <a:gd name="T29" fmla="*/ 86 h 184"/>
                <a:gd name="T30" fmla="*/ 153 w 252"/>
                <a:gd name="T31" fmla="*/ 65 h 184"/>
                <a:gd name="T32" fmla="*/ 186 w 252"/>
                <a:gd name="T33" fmla="*/ 45 h 184"/>
                <a:gd name="T34" fmla="*/ 216 w 252"/>
                <a:gd name="T35" fmla="*/ 22 h 184"/>
                <a:gd name="T36" fmla="*/ 249 w 252"/>
                <a:gd name="T37" fmla="*/ 0 h 184"/>
                <a:gd name="T38" fmla="*/ 252 w 252"/>
                <a:gd name="T39" fmla="*/ 7 h 184"/>
                <a:gd name="T40" fmla="*/ 252 w 252"/>
                <a:gd name="T41" fmla="*/ 18 h 184"/>
                <a:gd name="T42" fmla="*/ 252 w 252"/>
                <a:gd name="T43" fmla="*/ 27 h 184"/>
                <a:gd name="T44" fmla="*/ 252 w 252"/>
                <a:gd name="T45" fmla="*/ 36 h 18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52"/>
                <a:gd name="T70" fmla="*/ 0 h 184"/>
                <a:gd name="T71" fmla="*/ 252 w 252"/>
                <a:gd name="T72" fmla="*/ 184 h 18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52" h="184">
                  <a:moveTo>
                    <a:pt x="252" y="36"/>
                  </a:moveTo>
                  <a:lnTo>
                    <a:pt x="231" y="50"/>
                  </a:lnTo>
                  <a:lnTo>
                    <a:pt x="209" y="67"/>
                  </a:lnTo>
                  <a:lnTo>
                    <a:pt x="186" y="83"/>
                  </a:lnTo>
                  <a:lnTo>
                    <a:pt x="164" y="99"/>
                  </a:lnTo>
                  <a:lnTo>
                    <a:pt x="141" y="115"/>
                  </a:lnTo>
                  <a:lnTo>
                    <a:pt x="117" y="131"/>
                  </a:lnTo>
                  <a:lnTo>
                    <a:pt x="96" y="148"/>
                  </a:lnTo>
                  <a:lnTo>
                    <a:pt x="76" y="167"/>
                  </a:lnTo>
                  <a:lnTo>
                    <a:pt x="81" y="184"/>
                  </a:lnTo>
                  <a:lnTo>
                    <a:pt x="0" y="184"/>
                  </a:lnTo>
                  <a:lnTo>
                    <a:pt x="25" y="155"/>
                  </a:lnTo>
                  <a:lnTo>
                    <a:pt x="56" y="130"/>
                  </a:lnTo>
                  <a:lnTo>
                    <a:pt x="88" y="108"/>
                  </a:lnTo>
                  <a:lnTo>
                    <a:pt x="121" y="86"/>
                  </a:lnTo>
                  <a:lnTo>
                    <a:pt x="153" y="65"/>
                  </a:lnTo>
                  <a:lnTo>
                    <a:pt x="186" y="45"/>
                  </a:lnTo>
                  <a:lnTo>
                    <a:pt x="216" y="22"/>
                  </a:lnTo>
                  <a:lnTo>
                    <a:pt x="249" y="0"/>
                  </a:lnTo>
                  <a:lnTo>
                    <a:pt x="252" y="7"/>
                  </a:lnTo>
                  <a:lnTo>
                    <a:pt x="252" y="18"/>
                  </a:lnTo>
                  <a:lnTo>
                    <a:pt x="252" y="27"/>
                  </a:lnTo>
                  <a:lnTo>
                    <a:pt x="252" y="36"/>
                  </a:lnTo>
                  <a:close/>
                </a:path>
              </a:pathLst>
            </a:custGeom>
            <a:solidFill>
              <a:srgbClr val="9E005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848" name="Freeform 1103"/>
            <p:cNvSpPr>
              <a:spLocks/>
            </p:cNvSpPr>
            <p:nvPr/>
          </p:nvSpPr>
          <p:spPr bwMode="auto">
            <a:xfrm>
              <a:off x="1631" y="3118"/>
              <a:ext cx="38" cy="80"/>
            </a:xfrm>
            <a:custGeom>
              <a:avLst/>
              <a:gdLst>
                <a:gd name="T0" fmla="*/ 75 w 75"/>
                <a:gd name="T1" fmla="*/ 27 h 158"/>
                <a:gd name="T2" fmla="*/ 66 w 75"/>
                <a:gd name="T3" fmla="*/ 32 h 158"/>
                <a:gd name="T4" fmla="*/ 59 w 75"/>
                <a:gd name="T5" fmla="*/ 41 h 158"/>
                <a:gd name="T6" fmla="*/ 54 w 75"/>
                <a:gd name="T7" fmla="*/ 50 h 158"/>
                <a:gd name="T8" fmla="*/ 50 w 75"/>
                <a:gd name="T9" fmla="*/ 63 h 158"/>
                <a:gd name="T10" fmla="*/ 47 w 75"/>
                <a:gd name="T11" fmla="*/ 74 h 158"/>
                <a:gd name="T12" fmla="*/ 47 w 75"/>
                <a:gd name="T13" fmla="*/ 86 h 158"/>
                <a:gd name="T14" fmla="*/ 50 w 75"/>
                <a:gd name="T15" fmla="*/ 99 h 158"/>
                <a:gd name="T16" fmla="*/ 59 w 75"/>
                <a:gd name="T17" fmla="*/ 112 h 158"/>
                <a:gd name="T18" fmla="*/ 61 w 75"/>
                <a:gd name="T19" fmla="*/ 124 h 158"/>
                <a:gd name="T20" fmla="*/ 70 w 75"/>
                <a:gd name="T21" fmla="*/ 133 h 158"/>
                <a:gd name="T22" fmla="*/ 75 w 75"/>
                <a:gd name="T23" fmla="*/ 142 h 158"/>
                <a:gd name="T24" fmla="*/ 75 w 75"/>
                <a:gd name="T25" fmla="*/ 158 h 158"/>
                <a:gd name="T26" fmla="*/ 63 w 75"/>
                <a:gd name="T27" fmla="*/ 158 h 158"/>
                <a:gd name="T28" fmla="*/ 52 w 75"/>
                <a:gd name="T29" fmla="*/ 158 h 158"/>
                <a:gd name="T30" fmla="*/ 41 w 75"/>
                <a:gd name="T31" fmla="*/ 157 h 158"/>
                <a:gd name="T32" fmla="*/ 30 w 75"/>
                <a:gd name="T33" fmla="*/ 153 h 158"/>
                <a:gd name="T34" fmla="*/ 12 w 75"/>
                <a:gd name="T35" fmla="*/ 139 h 158"/>
                <a:gd name="T36" fmla="*/ 0 w 75"/>
                <a:gd name="T37" fmla="*/ 122 h 158"/>
                <a:gd name="T38" fmla="*/ 0 w 75"/>
                <a:gd name="T39" fmla="*/ 86 h 158"/>
                <a:gd name="T40" fmla="*/ 9 w 75"/>
                <a:gd name="T41" fmla="*/ 86 h 158"/>
                <a:gd name="T42" fmla="*/ 14 w 75"/>
                <a:gd name="T43" fmla="*/ 85 h 158"/>
                <a:gd name="T44" fmla="*/ 16 w 75"/>
                <a:gd name="T45" fmla="*/ 77 h 158"/>
                <a:gd name="T46" fmla="*/ 20 w 75"/>
                <a:gd name="T47" fmla="*/ 72 h 158"/>
                <a:gd name="T48" fmla="*/ 20 w 75"/>
                <a:gd name="T49" fmla="*/ 54 h 158"/>
                <a:gd name="T50" fmla="*/ 30 w 75"/>
                <a:gd name="T51" fmla="*/ 41 h 158"/>
                <a:gd name="T52" fmla="*/ 25 w 75"/>
                <a:gd name="T53" fmla="*/ 41 h 158"/>
                <a:gd name="T54" fmla="*/ 25 w 75"/>
                <a:gd name="T55" fmla="*/ 0 h 158"/>
                <a:gd name="T56" fmla="*/ 30 w 75"/>
                <a:gd name="T57" fmla="*/ 0 h 158"/>
                <a:gd name="T58" fmla="*/ 38 w 75"/>
                <a:gd name="T59" fmla="*/ 5 h 158"/>
                <a:gd name="T60" fmla="*/ 50 w 75"/>
                <a:gd name="T61" fmla="*/ 13 h 158"/>
                <a:gd name="T62" fmla="*/ 61 w 75"/>
                <a:gd name="T63" fmla="*/ 18 h 158"/>
                <a:gd name="T64" fmla="*/ 75 w 75"/>
                <a:gd name="T65" fmla="*/ 27 h 15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5"/>
                <a:gd name="T100" fmla="*/ 0 h 158"/>
                <a:gd name="T101" fmla="*/ 75 w 75"/>
                <a:gd name="T102" fmla="*/ 158 h 15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5" h="158">
                  <a:moveTo>
                    <a:pt x="75" y="27"/>
                  </a:moveTo>
                  <a:lnTo>
                    <a:pt x="66" y="32"/>
                  </a:lnTo>
                  <a:lnTo>
                    <a:pt x="59" y="41"/>
                  </a:lnTo>
                  <a:lnTo>
                    <a:pt x="54" y="50"/>
                  </a:lnTo>
                  <a:lnTo>
                    <a:pt x="50" y="63"/>
                  </a:lnTo>
                  <a:lnTo>
                    <a:pt x="47" y="74"/>
                  </a:lnTo>
                  <a:lnTo>
                    <a:pt x="47" y="86"/>
                  </a:lnTo>
                  <a:lnTo>
                    <a:pt x="50" y="99"/>
                  </a:lnTo>
                  <a:lnTo>
                    <a:pt x="59" y="112"/>
                  </a:lnTo>
                  <a:lnTo>
                    <a:pt x="61" y="124"/>
                  </a:lnTo>
                  <a:lnTo>
                    <a:pt x="70" y="133"/>
                  </a:lnTo>
                  <a:lnTo>
                    <a:pt x="75" y="142"/>
                  </a:lnTo>
                  <a:lnTo>
                    <a:pt x="75" y="158"/>
                  </a:lnTo>
                  <a:lnTo>
                    <a:pt x="63" y="158"/>
                  </a:lnTo>
                  <a:lnTo>
                    <a:pt x="52" y="158"/>
                  </a:lnTo>
                  <a:lnTo>
                    <a:pt x="41" y="157"/>
                  </a:lnTo>
                  <a:lnTo>
                    <a:pt x="30" y="153"/>
                  </a:lnTo>
                  <a:lnTo>
                    <a:pt x="12" y="139"/>
                  </a:lnTo>
                  <a:lnTo>
                    <a:pt x="0" y="122"/>
                  </a:lnTo>
                  <a:lnTo>
                    <a:pt x="0" y="86"/>
                  </a:lnTo>
                  <a:lnTo>
                    <a:pt x="9" y="86"/>
                  </a:lnTo>
                  <a:lnTo>
                    <a:pt x="14" y="85"/>
                  </a:lnTo>
                  <a:lnTo>
                    <a:pt x="16" y="77"/>
                  </a:lnTo>
                  <a:lnTo>
                    <a:pt x="20" y="72"/>
                  </a:lnTo>
                  <a:lnTo>
                    <a:pt x="20" y="54"/>
                  </a:lnTo>
                  <a:lnTo>
                    <a:pt x="30" y="41"/>
                  </a:lnTo>
                  <a:lnTo>
                    <a:pt x="25" y="41"/>
                  </a:lnTo>
                  <a:lnTo>
                    <a:pt x="25" y="0"/>
                  </a:lnTo>
                  <a:lnTo>
                    <a:pt x="30" y="0"/>
                  </a:lnTo>
                  <a:lnTo>
                    <a:pt x="38" y="5"/>
                  </a:lnTo>
                  <a:lnTo>
                    <a:pt x="50" y="13"/>
                  </a:lnTo>
                  <a:lnTo>
                    <a:pt x="61" y="18"/>
                  </a:lnTo>
                  <a:lnTo>
                    <a:pt x="75" y="2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849" name="Freeform 1104"/>
            <p:cNvSpPr>
              <a:spLocks/>
            </p:cNvSpPr>
            <p:nvPr/>
          </p:nvSpPr>
          <p:spPr bwMode="auto">
            <a:xfrm>
              <a:off x="2635" y="3139"/>
              <a:ext cx="71" cy="49"/>
            </a:xfrm>
            <a:custGeom>
              <a:avLst/>
              <a:gdLst>
                <a:gd name="T0" fmla="*/ 142 w 142"/>
                <a:gd name="T1" fmla="*/ 0 h 98"/>
                <a:gd name="T2" fmla="*/ 132 w 142"/>
                <a:gd name="T3" fmla="*/ 11 h 98"/>
                <a:gd name="T4" fmla="*/ 121 w 142"/>
                <a:gd name="T5" fmla="*/ 22 h 98"/>
                <a:gd name="T6" fmla="*/ 108 w 142"/>
                <a:gd name="T7" fmla="*/ 33 h 98"/>
                <a:gd name="T8" fmla="*/ 95 w 142"/>
                <a:gd name="T9" fmla="*/ 45 h 98"/>
                <a:gd name="T10" fmla="*/ 81 w 142"/>
                <a:gd name="T11" fmla="*/ 56 h 98"/>
                <a:gd name="T12" fmla="*/ 70 w 142"/>
                <a:gd name="T13" fmla="*/ 71 h 98"/>
                <a:gd name="T14" fmla="*/ 59 w 142"/>
                <a:gd name="T15" fmla="*/ 83 h 98"/>
                <a:gd name="T16" fmla="*/ 56 w 142"/>
                <a:gd name="T17" fmla="*/ 98 h 98"/>
                <a:gd name="T18" fmla="*/ 43 w 142"/>
                <a:gd name="T19" fmla="*/ 98 h 98"/>
                <a:gd name="T20" fmla="*/ 29 w 142"/>
                <a:gd name="T21" fmla="*/ 96 h 98"/>
                <a:gd name="T22" fmla="*/ 14 w 142"/>
                <a:gd name="T23" fmla="*/ 94 h 98"/>
                <a:gd name="T24" fmla="*/ 0 w 142"/>
                <a:gd name="T25" fmla="*/ 98 h 98"/>
                <a:gd name="T26" fmla="*/ 16 w 142"/>
                <a:gd name="T27" fmla="*/ 85 h 98"/>
                <a:gd name="T28" fmla="*/ 34 w 142"/>
                <a:gd name="T29" fmla="*/ 72 h 98"/>
                <a:gd name="T30" fmla="*/ 52 w 142"/>
                <a:gd name="T31" fmla="*/ 60 h 98"/>
                <a:gd name="T32" fmla="*/ 70 w 142"/>
                <a:gd name="T33" fmla="*/ 49 h 98"/>
                <a:gd name="T34" fmla="*/ 86 w 142"/>
                <a:gd name="T35" fmla="*/ 35 h 98"/>
                <a:gd name="T36" fmla="*/ 104 w 142"/>
                <a:gd name="T37" fmla="*/ 22 h 98"/>
                <a:gd name="T38" fmla="*/ 123 w 142"/>
                <a:gd name="T39" fmla="*/ 11 h 98"/>
                <a:gd name="T40" fmla="*/ 142 w 142"/>
                <a:gd name="T41" fmla="*/ 0 h 9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42"/>
                <a:gd name="T64" fmla="*/ 0 h 98"/>
                <a:gd name="T65" fmla="*/ 142 w 142"/>
                <a:gd name="T66" fmla="*/ 98 h 9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42" h="98">
                  <a:moveTo>
                    <a:pt x="142" y="0"/>
                  </a:moveTo>
                  <a:lnTo>
                    <a:pt x="132" y="11"/>
                  </a:lnTo>
                  <a:lnTo>
                    <a:pt x="121" y="22"/>
                  </a:lnTo>
                  <a:lnTo>
                    <a:pt x="108" y="33"/>
                  </a:lnTo>
                  <a:lnTo>
                    <a:pt x="95" y="45"/>
                  </a:lnTo>
                  <a:lnTo>
                    <a:pt x="81" y="56"/>
                  </a:lnTo>
                  <a:lnTo>
                    <a:pt x="70" y="71"/>
                  </a:lnTo>
                  <a:lnTo>
                    <a:pt x="59" y="83"/>
                  </a:lnTo>
                  <a:lnTo>
                    <a:pt x="56" y="98"/>
                  </a:lnTo>
                  <a:lnTo>
                    <a:pt x="43" y="98"/>
                  </a:lnTo>
                  <a:lnTo>
                    <a:pt x="29" y="96"/>
                  </a:lnTo>
                  <a:lnTo>
                    <a:pt x="14" y="94"/>
                  </a:lnTo>
                  <a:lnTo>
                    <a:pt x="0" y="98"/>
                  </a:lnTo>
                  <a:lnTo>
                    <a:pt x="16" y="85"/>
                  </a:lnTo>
                  <a:lnTo>
                    <a:pt x="34" y="72"/>
                  </a:lnTo>
                  <a:lnTo>
                    <a:pt x="52" y="60"/>
                  </a:lnTo>
                  <a:lnTo>
                    <a:pt x="70" y="49"/>
                  </a:lnTo>
                  <a:lnTo>
                    <a:pt x="86" y="35"/>
                  </a:lnTo>
                  <a:lnTo>
                    <a:pt x="104" y="22"/>
                  </a:lnTo>
                  <a:lnTo>
                    <a:pt x="123" y="11"/>
                  </a:lnTo>
                  <a:lnTo>
                    <a:pt x="142" y="0"/>
                  </a:lnTo>
                  <a:close/>
                </a:path>
              </a:pathLst>
            </a:custGeom>
            <a:solidFill>
              <a:srgbClr val="9E005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850" name="Freeform 1105"/>
            <p:cNvSpPr>
              <a:spLocks/>
            </p:cNvSpPr>
            <p:nvPr/>
          </p:nvSpPr>
          <p:spPr bwMode="auto">
            <a:xfrm>
              <a:off x="1570" y="3160"/>
              <a:ext cx="71" cy="60"/>
            </a:xfrm>
            <a:custGeom>
              <a:avLst/>
              <a:gdLst>
                <a:gd name="T0" fmla="*/ 81 w 143"/>
                <a:gd name="T1" fmla="*/ 3 h 120"/>
                <a:gd name="T2" fmla="*/ 80 w 143"/>
                <a:gd name="T3" fmla="*/ 18 h 120"/>
                <a:gd name="T4" fmla="*/ 83 w 143"/>
                <a:gd name="T5" fmla="*/ 32 h 120"/>
                <a:gd name="T6" fmla="*/ 87 w 143"/>
                <a:gd name="T7" fmla="*/ 45 h 120"/>
                <a:gd name="T8" fmla="*/ 98 w 143"/>
                <a:gd name="T9" fmla="*/ 59 h 120"/>
                <a:gd name="T10" fmla="*/ 107 w 143"/>
                <a:gd name="T11" fmla="*/ 70 h 120"/>
                <a:gd name="T12" fmla="*/ 117 w 143"/>
                <a:gd name="T13" fmla="*/ 81 h 120"/>
                <a:gd name="T14" fmla="*/ 130 w 143"/>
                <a:gd name="T15" fmla="*/ 88 h 120"/>
                <a:gd name="T16" fmla="*/ 143 w 143"/>
                <a:gd name="T17" fmla="*/ 95 h 120"/>
                <a:gd name="T18" fmla="*/ 101 w 143"/>
                <a:gd name="T19" fmla="*/ 120 h 120"/>
                <a:gd name="T20" fmla="*/ 96 w 143"/>
                <a:gd name="T21" fmla="*/ 97 h 120"/>
                <a:gd name="T22" fmla="*/ 85 w 143"/>
                <a:gd name="T23" fmla="*/ 79 h 120"/>
                <a:gd name="T24" fmla="*/ 69 w 143"/>
                <a:gd name="T25" fmla="*/ 66 h 120"/>
                <a:gd name="T26" fmla="*/ 51 w 143"/>
                <a:gd name="T27" fmla="*/ 59 h 120"/>
                <a:gd name="T28" fmla="*/ 31 w 143"/>
                <a:gd name="T29" fmla="*/ 48 h 120"/>
                <a:gd name="T30" fmla="*/ 15 w 143"/>
                <a:gd name="T31" fmla="*/ 39 h 120"/>
                <a:gd name="T32" fmla="*/ 4 w 143"/>
                <a:gd name="T33" fmla="*/ 25 h 120"/>
                <a:gd name="T34" fmla="*/ 0 w 143"/>
                <a:gd name="T35" fmla="*/ 9 h 120"/>
                <a:gd name="T36" fmla="*/ 11 w 143"/>
                <a:gd name="T37" fmla="*/ 3 h 120"/>
                <a:gd name="T38" fmla="*/ 24 w 143"/>
                <a:gd name="T39" fmla="*/ 2 h 120"/>
                <a:gd name="T40" fmla="*/ 33 w 143"/>
                <a:gd name="T41" fmla="*/ 0 h 120"/>
                <a:gd name="T42" fmla="*/ 42 w 143"/>
                <a:gd name="T43" fmla="*/ 0 h 120"/>
                <a:gd name="T44" fmla="*/ 49 w 143"/>
                <a:gd name="T45" fmla="*/ 0 h 120"/>
                <a:gd name="T46" fmla="*/ 60 w 143"/>
                <a:gd name="T47" fmla="*/ 0 h 120"/>
                <a:gd name="T48" fmla="*/ 69 w 143"/>
                <a:gd name="T49" fmla="*/ 2 h 120"/>
                <a:gd name="T50" fmla="*/ 81 w 143"/>
                <a:gd name="T51" fmla="*/ 3 h 12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43"/>
                <a:gd name="T79" fmla="*/ 0 h 120"/>
                <a:gd name="T80" fmla="*/ 143 w 143"/>
                <a:gd name="T81" fmla="*/ 120 h 12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43" h="120">
                  <a:moveTo>
                    <a:pt x="81" y="3"/>
                  </a:moveTo>
                  <a:lnTo>
                    <a:pt x="80" y="18"/>
                  </a:lnTo>
                  <a:lnTo>
                    <a:pt x="83" y="32"/>
                  </a:lnTo>
                  <a:lnTo>
                    <a:pt x="87" y="45"/>
                  </a:lnTo>
                  <a:lnTo>
                    <a:pt x="98" y="59"/>
                  </a:lnTo>
                  <a:lnTo>
                    <a:pt x="107" y="70"/>
                  </a:lnTo>
                  <a:lnTo>
                    <a:pt x="117" y="81"/>
                  </a:lnTo>
                  <a:lnTo>
                    <a:pt x="130" y="88"/>
                  </a:lnTo>
                  <a:lnTo>
                    <a:pt x="143" y="95"/>
                  </a:lnTo>
                  <a:lnTo>
                    <a:pt x="101" y="120"/>
                  </a:lnTo>
                  <a:lnTo>
                    <a:pt x="96" y="97"/>
                  </a:lnTo>
                  <a:lnTo>
                    <a:pt x="85" y="79"/>
                  </a:lnTo>
                  <a:lnTo>
                    <a:pt x="69" y="66"/>
                  </a:lnTo>
                  <a:lnTo>
                    <a:pt x="51" y="59"/>
                  </a:lnTo>
                  <a:lnTo>
                    <a:pt x="31" y="48"/>
                  </a:lnTo>
                  <a:lnTo>
                    <a:pt x="15" y="39"/>
                  </a:lnTo>
                  <a:lnTo>
                    <a:pt x="4" y="25"/>
                  </a:lnTo>
                  <a:lnTo>
                    <a:pt x="0" y="9"/>
                  </a:lnTo>
                  <a:lnTo>
                    <a:pt x="11" y="3"/>
                  </a:lnTo>
                  <a:lnTo>
                    <a:pt x="24" y="2"/>
                  </a:lnTo>
                  <a:lnTo>
                    <a:pt x="33" y="0"/>
                  </a:lnTo>
                  <a:lnTo>
                    <a:pt x="42" y="0"/>
                  </a:lnTo>
                  <a:lnTo>
                    <a:pt x="49" y="0"/>
                  </a:lnTo>
                  <a:lnTo>
                    <a:pt x="60" y="0"/>
                  </a:lnTo>
                  <a:lnTo>
                    <a:pt x="69" y="2"/>
                  </a:lnTo>
                  <a:lnTo>
                    <a:pt x="81"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851" name="Freeform 1106"/>
            <p:cNvSpPr>
              <a:spLocks/>
            </p:cNvSpPr>
            <p:nvPr/>
          </p:nvSpPr>
          <p:spPr bwMode="auto">
            <a:xfrm>
              <a:off x="2685" y="3160"/>
              <a:ext cx="28" cy="28"/>
            </a:xfrm>
            <a:custGeom>
              <a:avLst/>
              <a:gdLst>
                <a:gd name="T0" fmla="*/ 56 w 56"/>
                <a:gd name="T1" fmla="*/ 34 h 56"/>
                <a:gd name="T2" fmla="*/ 40 w 56"/>
                <a:gd name="T3" fmla="*/ 30 h 56"/>
                <a:gd name="T4" fmla="*/ 27 w 56"/>
                <a:gd name="T5" fmla="*/ 39 h 56"/>
                <a:gd name="T6" fmla="*/ 14 w 56"/>
                <a:gd name="T7" fmla="*/ 50 h 56"/>
                <a:gd name="T8" fmla="*/ 0 w 56"/>
                <a:gd name="T9" fmla="*/ 56 h 56"/>
                <a:gd name="T10" fmla="*/ 3 w 56"/>
                <a:gd name="T11" fmla="*/ 45 h 56"/>
                <a:gd name="T12" fmla="*/ 9 w 56"/>
                <a:gd name="T13" fmla="*/ 36 h 56"/>
                <a:gd name="T14" fmla="*/ 14 w 56"/>
                <a:gd name="T15" fmla="*/ 27 h 56"/>
                <a:gd name="T16" fmla="*/ 22 w 56"/>
                <a:gd name="T17" fmla="*/ 21 h 56"/>
                <a:gd name="T18" fmla="*/ 34 w 56"/>
                <a:gd name="T19" fmla="*/ 11 h 56"/>
                <a:gd name="T20" fmla="*/ 50 w 56"/>
                <a:gd name="T21" fmla="*/ 0 h 56"/>
                <a:gd name="T22" fmla="*/ 56 w 56"/>
                <a:gd name="T23" fmla="*/ 34 h 5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6"/>
                <a:gd name="T37" fmla="*/ 0 h 56"/>
                <a:gd name="T38" fmla="*/ 56 w 56"/>
                <a:gd name="T39" fmla="*/ 56 h 5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6" h="56">
                  <a:moveTo>
                    <a:pt x="56" y="34"/>
                  </a:moveTo>
                  <a:lnTo>
                    <a:pt x="40" y="30"/>
                  </a:lnTo>
                  <a:lnTo>
                    <a:pt x="27" y="39"/>
                  </a:lnTo>
                  <a:lnTo>
                    <a:pt x="14" y="50"/>
                  </a:lnTo>
                  <a:lnTo>
                    <a:pt x="0" y="56"/>
                  </a:lnTo>
                  <a:lnTo>
                    <a:pt x="3" y="45"/>
                  </a:lnTo>
                  <a:lnTo>
                    <a:pt x="9" y="36"/>
                  </a:lnTo>
                  <a:lnTo>
                    <a:pt x="14" y="27"/>
                  </a:lnTo>
                  <a:lnTo>
                    <a:pt x="22" y="21"/>
                  </a:lnTo>
                  <a:lnTo>
                    <a:pt x="34" y="11"/>
                  </a:lnTo>
                  <a:lnTo>
                    <a:pt x="50" y="0"/>
                  </a:lnTo>
                  <a:lnTo>
                    <a:pt x="56" y="34"/>
                  </a:lnTo>
                  <a:close/>
                </a:path>
              </a:pathLst>
            </a:custGeom>
            <a:solidFill>
              <a:srgbClr val="9E005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852" name="Freeform 1107"/>
            <p:cNvSpPr>
              <a:spLocks/>
            </p:cNvSpPr>
            <p:nvPr/>
          </p:nvSpPr>
          <p:spPr bwMode="auto">
            <a:xfrm>
              <a:off x="1732" y="3168"/>
              <a:ext cx="33" cy="40"/>
            </a:xfrm>
            <a:custGeom>
              <a:avLst/>
              <a:gdLst>
                <a:gd name="T0" fmla="*/ 67 w 67"/>
                <a:gd name="T1" fmla="*/ 68 h 79"/>
                <a:gd name="T2" fmla="*/ 62 w 67"/>
                <a:gd name="T3" fmla="*/ 74 h 79"/>
                <a:gd name="T4" fmla="*/ 62 w 67"/>
                <a:gd name="T5" fmla="*/ 79 h 79"/>
                <a:gd name="T6" fmla="*/ 45 w 67"/>
                <a:gd name="T7" fmla="*/ 76 h 79"/>
                <a:gd name="T8" fmla="*/ 33 w 67"/>
                <a:gd name="T9" fmla="*/ 68 h 79"/>
                <a:gd name="T10" fmla="*/ 20 w 67"/>
                <a:gd name="T11" fmla="*/ 58 h 79"/>
                <a:gd name="T12" fmla="*/ 11 w 67"/>
                <a:gd name="T13" fmla="*/ 49 h 79"/>
                <a:gd name="T14" fmla="*/ 9 w 67"/>
                <a:gd name="T15" fmla="*/ 38 h 79"/>
                <a:gd name="T16" fmla="*/ 9 w 67"/>
                <a:gd name="T17" fmla="*/ 29 h 79"/>
                <a:gd name="T18" fmla="*/ 6 w 67"/>
                <a:gd name="T19" fmla="*/ 20 h 79"/>
                <a:gd name="T20" fmla="*/ 0 w 67"/>
                <a:gd name="T21" fmla="*/ 13 h 79"/>
                <a:gd name="T22" fmla="*/ 8 w 67"/>
                <a:gd name="T23" fmla="*/ 4 h 79"/>
                <a:gd name="T24" fmla="*/ 15 w 67"/>
                <a:gd name="T25" fmla="*/ 0 h 79"/>
                <a:gd name="T26" fmla="*/ 22 w 67"/>
                <a:gd name="T27" fmla="*/ 2 h 79"/>
                <a:gd name="T28" fmla="*/ 31 w 67"/>
                <a:gd name="T29" fmla="*/ 9 h 79"/>
                <a:gd name="T30" fmla="*/ 31 w 67"/>
                <a:gd name="T31" fmla="*/ 25 h 79"/>
                <a:gd name="T32" fmla="*/ 38 w 67"/>
                <a:gd name="T33" fmla="*/ 41 h 79"/>
                <a:gd name="T34" fmla="*/ 49 w 67"/>
                <a:gd name="T35" fmla="*/ 56 h 79"/>
                <a:gd name="T36" fmla="*/ 67 w 67"/>
                <a:gd name="T37" fmla="*/ 68 h 7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7"/>
                <a:gd name="T58" fmla="*/ 0 h 79"/>
                <a:gd name="T59" fmla="*/ 67 w 67"/>
                <a:gd name="T60" fmla="*/ 79 h 7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7" h="79">
                  <a:moveTo>
                    <a:pt x="67" y="68"/>
                  </a:moveTo>
                  <a:lnTo>
                    <a:pt x="62" y="74"/>
                  </a:lnTo>
                  <a:lnTo>
                    <a:pt x="62" y="79"/>
                  </a:lnTo>
                  <a:lnTo>
                    <a:pt x="45" y="76"/>
                  </a:lnTo>
                  <a:lnTo>
                    <a:pt x="33" y="68"/>
                  </a:lnTo>
                  <a:lnTo>
                    <a:pt x="20" y="58"/>
                  </a:lnTo>
                  <a:lnTo>
                    <a:pt x="11" y="49"/>
                  </a:lnTo>
                  <a:lnTo>
                    <a:pt x="9" y="38"/>
                  </a:lnTo>
                  <a:lnTo>
                    <a:pt x="9" y="29"/>
                  </a:lnTo>
                  <a:lnTo>
                    <a:pt x="6" y="20"/>
                  </a:lnTo>
                  <a:lnTo>
                    <a:pt x="0" y="13"/>
                  </a:lnTo>
                  <a:lnTo>
                    <a:pt x="8" y="4"/>
                  </a:lnTo>
                  <a:lnTo>
                    <a:pt x="15" y="0"/>
                  </a:lnTo>
                  <a:lnTo>
                    <a:pt x="22" y="2"/>
                  </a:lnTo>
                  <a:lnTo>
                    <a:pt x="31" y="9"/>
                  </a:lnTo>
                  <a:lnTo>
                    <a:pt x="31" y="25"/>
                  </a:lnTo>
                  <a:lnTo>
                    <a:pt x="38" y="41"/>
                  </a:lnTo>
                  <a:lnTo>
                    <a:pt x="49" y="56"/>
                  </a:lnTo>
                  <a:lnTo>
                    <a:pt x="67" y="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853" name="Freeform 1108"/>
            <p:cNvSpPr>
              <a:spLocks/>
            </p:cNvSpPr>
            <p:nvPr/>
          </p:nvSpPr>
          <p:spPr bwMode="auto">
            <a:xfrm>
              <a:off x="2609" y="3170"/>
              <a:ext cx="5" cy="7"/>
            </a:xfrm>
            <a:custGeom>
              <a:avLst/>
              <a:gdLst>
                <a:gd name="T0" fmla="*/ 9 w 9"/>
                <a:gd name="T1" fmla="*/ 14 h 14"/>
                <a:gd name="T2" fmla="*/ 0 w 9"/>
                <a:gd name="T3" fmla="*/ 9 h 14"/>
                <a:gd name="T4" fmla="*/ 0 w 9"/>
                <a:gd name="T5" fmla="*/ 0 h 14"/>
                <a:gd name="T6" fmla="*/ 5 w 9"/>
                <a:gd name="T7" fmla="*/ 3 h 14"/>
                <a:gd name="T8" fmla="*/ 9 w 9"/>
                <a:gd name="T9" fmla="*/ 14 h 14"/>
                <a:gd name="T10" fmla="*/ 0 60000 65536"/>
                <a:gd name="T11" fmla="*/ 0 60000 65536"/>
                <a:gd name="T12" fmla="*/ 0 60000 65536"/>
                <a:gd name="T13" fmla="*/ 0 60000 65536"/>
                <a:gd name="T14" fmla="*/ 0 60000 65536"/>
                <a:gd name="T15" fmla="*/ 0 w 9"/>
                <a:gd name="T16" fmla="*/ 0 h 14"/>
                <a:gd name="T17" fmla="*/ 9 w 9"/>
                <a:gd name="T18" fmla="*/ 14 h 14"/>
              </a:gdLst>
              <a:ahLst/>
              <a:cxnLst>
                <a:cxn ang="T10">
                  <a:pos x="T0" y="T1"/>
                </a:cxn>
                <a:cxn ang="T11">
                  <a:pos x="T2" y="T3"/>
                </a:cxn>
                <a:cxn ang="T12">
                  <a:pos x="T4" y="T5"/>
                </a:cxn>
                <a:cxn ang="T13">
                  <a:pos x="T6" y="T7"/>
                </a:cxn>
                <a:cxn ang="T14">
                  <a:pos x="T8" y="T9"/>
                </a:cxn>
              </a:cxnLst>
              <a:rect l="T15" t="T16" r="T17" b="T18"/>
              <a:pathLst>
                <a:path w="9" h="14">
                  <a:moveTo>
                    <a:pt x="9" y="14"/>
                  </a:moveTo>
                  <a:lnTo>
                    <a:pt x="0" y="9"/>
                  </a:lnTo>
                  <a:lnTo>
                    <a:pt x="0" y="0"/>
                  </a:lnTo>
                  <a:lnTo>
                    <a:pt x="5" y="3"/>
                  </a:lnTo>
                  <a:lnTo>
                    <a:pt x="9"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854" name="Freeform 1109"/>
            <p:cNvSpPr>
              <a:spLocks/>
            </p:cNvSpPr>
            <p:nvPr/>
          </p:nvSpPr>
          <p:spPr bwMode="auto">
            <a:xfrm>
              <a:off x="3443" y="3192"/>
              <a:ext cx="517" cy="196"/>
            </a:xfrm>
            <a:custGeom>
              <a:avLst/>
              <a:gdLst>
                <a:gd name="T0" fmla="*/ 1035 w 1035"/>
                <a:gd name="T1" fmla="*/ 203 h 390"/>
                <a:gd name="T2" fmla="*/ 1012 w 1035"/>
                <a:gd name="T3" fmla="*/ 217 h 390"/>
                <a:gd name="T4" fmla="*/ 988 w 1035"/>
                <a:gd name="T5" fmla="*/ 237 h 390"/>
                <a:gd name="T6" fmla="*/ 965 w 1035"/>
                <a:gd name="T7" fmla="*/ 257 h 390"/>
                <a:gd name="T8" fmla="*/ 943 w 1035"/>
                <a:gd name="T9" fmla="*/ 277 h 390"/>
                <a:gd name="T10" fmla="*/ 918 w 1035"/>
                <a:gd name="T11" fmla="*/ 293 h 390"/>
                <a:gd name="T12" fmla="*/ 893 w 1035"/>
                <a:gd name="T13" fmla="*/ 309 h 390"/>
                <a:gd name="T14" fmla="*/ 864 w 1035"/>
                <a:gd name="T15" fmla="*/ 318 h 390"/>
                <a:gd name="T16" fmla="*/ 837 w 1035"/>
                <a:gd name="T17" fmla="*/ 324 h 390"/>
                <a:gd name="T18" fmla="*/ 770 w 1035"/>
                <a:gd name="T19" fmla="*/ 331 h 390"/>
                <a:gd name="T20" fmla="*/ 706 w 1035"/>
                <a:gd name="T21" fmla="*/ 338 h 390"/>
                <a:gd name="T22" fmla="*/ 639 w 1035"/>
                <a:gd name="T23" fmla="*/ 343 h 390"/>
                <a:gd name="T24" fmla="*/ 574 w 1035"/>
                <a:gd name="T25" fmla="*/ 349 h 390"/>
                <a:gd name="T26" fmla="*/ 507 w 1035"/>
                <a:gd name="T27" fmla="*/ 354 h 390"/>
                <a:gd name="T28" fmla="*/ 441 w 1035"/>
                <a:gd name="T29" fmla="*/ 361 h 390"/>
                <a:gd name="T30" fmla="*/ 374 w 1035"/>
                <a:gd name="T31" fmla="*/ 372 h 390"/>
                <a:gd name="T32" fmla="*/ 309 w 1035"/>
                <a:gd name="T33" fmla="*/ 390 h 390"/>
                <a:gd name="T34" fmla="*/ 270 w 1035"/>
                <a:gd name="T35" fmla="*/ 363 h 390"/>
                <a:gd name="T36" fmla="*/ 230 w 1035"/>
                <a:gd name="T37" fmla="*/ 338 h 390"/>
                <a:gd name="T38" fmla="*/ 191 w 1035"/>
                <a:gd name="T39" fmla="*/ 313 h 390"/>
                <a:gd name="T40" fmla="*/ 153 w 1035"/>
                <a:gd name="T41" fmla="*/ 288 h 390"/>
                <a:gd name="T42" fmla="*/ 113 w 1035"/>
                <a:gd name="T43" fmla="*/ 261 h 390"/>
                <a:gd name="T44" fmla="*/ 74 w 1035"/>
                <a:gd name="T45" fmla="*/ 235 h 390"/>
                <a:gd name="T46" fmla="*/ 36 w 1035"/>
                <a:gd name="T47" fmla="*/ 208 h 390"/>
                <a:gd name="T48" fmla="*/ 0 w 1035"/>
                <a:gd name="T49" fmla="*/ 183 h 390"/>
                <a:gd name="T50" fmla="*/ 54 w 1035"/>
                <a:gd name="T51" fmla="*/ 172 h 390"/>
                <a:gd name="T52" fmla="*/ 108 w 1035"/>
                <a:gd name="T53" fmla="*/ 163 h 390"/>
                <a:gd name="T54" fmla="*/ 162 w 1035"/>
                <a:gd name="T55" fmla="*/ 153 h 390"/>
                <a:gd name="T56" fmla="*/ 218 w 1035"/>
                <a:gd name="T57" fmla="*/ 144 h 390"/>
                <a:gd name="T58" fmla="*/ 272 w 1035"/>
                <a:gd name="T59" fmla="*/ 133 h 390"/>
                <a:gd name="T60" fmla="*/ 327 w 1035"/>
                <a:gd name="T61" fmla="*/ 122 h 390"/>
                <a:gd name="T62" fmla="*/ 383 w 1035"/>
                <a:gd name="T63" fmla="*/ 113 h 390"/>
                <a:gd name="T64" fmla="*/ 441 w 1035"/>
                <a:gd name="T65" fmla="*/ 106 h 390"/>
                <a:gd name="T66" fmla="*/ 452 w 1035"/>
                <a:gd name="T67" fmla="*/ 90 h 390"/>
                <a:gd name="T68" fmla="*/ 466 w 1035"/>
                <a:gd name="T69" fmla="*/ 77 h 390"/>
                <a:gd name="T70" fmla="*/ 482 w 1035"/>
                <a:gd name="T71" fmla="*/ 66 h 390"/>
                <a:gd name="T72" fmla="*/ 498 w 1035"/>
                <a:gd name="T73" fmla="*/ 55 h 390"/>
                <a:gd name="T74" fmla="*/ 515 w 1035"/>
                <a:gd name="T75" fmla="*/ 43 h 390"/>
                <a:gd name="T76" fmla="*/ 531 w 1035"/>
                <a:gd name="T77" fmla="*/ 30 h 390"/>
                <a:gd name="T78" fmla="*/ 547 w 1035"/>
                <a:gd name="T79" fmla="*/ 14 h 390"/>
                <a:gd name="T80" fmla="*/ 563 w 1035"/>
                <a:gd name="T81" fmla="*/ 0 h 390"/>
                <a:gd name="T82" fmla="*/ 623 w 1035"/>
                <a:gd name="T83" fmla="*/ 19 h 390"/>
                <a:gd name="T84" fmla="*/ 682 w 1035"/>
                <a:gd name="T85" fmla="*/ 45 h 390"/>
                <a:gd name="T86" fmla="*/ 742 w 1035"/>
                <a:gd name="T87" fmla="*/ 70 h 390"/>
                <a:gd name="T88" fmla="*/ 801 w 1035"/>
                <a:gd name="T89" fmla="*/ 97 h 390"/>
                <a:gd name="T90" fmla="*/ 859 w 1035"/>
                <a:gd name="T91" fmla="*/ 122 h 390"/>
                <a:gd name="T92" fmla="*/ 916 w 1035"/>
                <a:gd name="T93" fmla="*/ 149 h 390"/>
                <a:gd name="T94" fmla="*/ 976 w 1035"/>
                <a:gd name="T95" fmla="*/ 176 h 390"/>
                <a:gd name="T96" fmla="*/ 1035 w 1035"/>
                <a:gd name="T97" fmla="*/ 203 h 39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035"/>
                <a:gd name="T148" fmla="*/ 0 h 390"/>
                <a:gd name="T149" fmla="*/ 1035 w 1035"/>
                <a:gd name="T150" fmla="*/ 390 h 39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035" h="390">
                  <a:moveTo>
                    <a:pt x="1035" y="203"/>
                  </a:moveTo>
                  <a:lnTo>
                    <a:pt x="1012" y="217"/>
                  </a:lnTo>
                  <a:lnTo>
                    <a:pt x="988" y="237"/>
                  </a:lnTo>
                  <a:lnTo>
                    <a:pt x="965" y="257"/>
                  </a:lnTo>
                  <a:lnTo>
                    <a:pt x="943" y="277"/>
                  </a:lnTo>
                  <a:lnTo>
                    <a:pt x="918" y="293"/>
                  </a:lnTo>
                  <a:lnTo>
                    <a:pt x="893" y="309"/>
                  </a:lnTo>
                  <a:lnTo>
                    <a:pt x="864" y="318"/>
                  </a:lnTo>
                  <a:lnTo>
                    <a:pt x="837" y="324"/>
                  </a:lnTo>
                  <a:lnTo>
                    <a:pt x="770" y="331"/>
                  </a:lnTo>
                  <a:lnTo>
                    <a:pt x="706" y="338"/>
                  </a:lnTo>
                  <a:lnTo>
                    <a:pt x="639" y="343"/>
                  </a:lnTo>
                  <a:lnTo>
                    <a:pt x="574" y="349"/>
                  </a:lnTo>
                  <a:lnTo>
                    <a:pt x="507" y="354"/>
                  </a:lnTo>
                  <a:lnTo>
                    <a:pt x="441" y="361"/>
                  </a:lnTo>
                  <a:lnTo>
                    <a:pt x="374" y="372"/>
                  </a:lnTo>
                  <a:lnTo>
                    <a:pt x="309" y="390"/>
                  </a:lnTo>
                  <a:lnTo>
                    <a:pt x="270" y="363"/>
                  </a:lnTo>
                  <a:lnTo>
                    <a:pt x="230" y="338"/>
                  </a:lnTo>
                  <a:lnTo>
                    <a:pt x="191" y="313"/>
                  </a:lnTo>
                  <a:lnTo>
                    <a:pt x="153" y="288"/>
                  </a:lnTo>
                  <a:lnTo>
                    <a:pt x="113" y="261"/>
                  </a:lnTo>
                  <a:lnTo>
                    <a:pt x="74" y="235"/>
                  </a:lnTo>
                  <a:lnTo>
                    <a:pt x="36" y="208"/>
                  </a:lnTo>
                  <a:lnTo>
                    <a:pt x="0" y="183"/>
                  </a:lnTo>
                  <a:lnTo>
                    <a:pt x="54" y="172"/>
                  </a:lnTo>
                  <a:lnTo>
                    <a:pt x="108" y="163"/>
                  </a:lnTo>
                  <a:lnTo>
                    <a:pt x="162" y="153"/>
                  </a:lnTo>
                  <a:lnTo>
                    <a:pt x="218" y="144"/>
                  </a:lnTo>
                  <a:lnTo>
                    <a:pt x="272" y="133"/>
                  </a:lnTo>
                  <a:lnTo>
                    <a:pt x="327" y="122"/>
                  </a:lnTo>
                  <a:lnTo>
                    <a:pt x="383" y="113"/>
                  </a:lnTo>
                  <a:lnTo>
                    <a:pt x="441" y="106"/>
                  </a:lnTo>
                  <a:lnTo>
                    <a:pt x="452" y="90"/>
                  </a:lnTo>
                  <a:lnTo>
                    <a:pt x="466" y="77"/>
                  </a:lnTo>
                  <a:lnTo>
                    <a:pt x="482" y="66"/>
                  </a:lnTo>
                  <a:lnTo>
                    <a:pt x="498" y="55"/>
                  </a:lnTo>
                  <a:lnTo>
                    <a:pt x="515" y="43"/>
                  </a:lnTo>
                  <a:lnTo>
                    <a:pt x="531" y="30"/>
                  </a:lnTo>
                  <a:lnTo>
                    <a:pt x="547" y="14"/>
                  </a:lnTo>
                  <a:lnTo>
                    <a:pt x="563" y="0"/>
                  </a:lnTo>
                  <a:lnTo>
                    <a:pt x="623" y="19"/>
                  </a:lnTo>
                  <a:lnTo>
                    <a:pt x="682" y="45"/>
                  </a:lnTo>
                  <a:lnTo>
                    <a:pt x="742" y="70"/>
                  </a:lnTo>
                  <a:lnTo>
                    <a:pt x="801" y="97"/>
                  </a:lnTo>
                  <a:lnTo>
                    <a:pt x="859" y="122"/>
                  </a:lnTo>
                  <a:lnTo>
                    <a:pt x="916" y="149"/>
                  </a:lnTo>
                  <a:lnTo>
                    <a:pt x="976" y="176"/>
                  </a:lnTo>
                  <a:lnTo>
                    <a:pt x="1035" y="203"/>
                  </a:lnTo>
                  <a:close/>
                </a:path>
              </a:pathLst>
            </a:custGeom>
            <a:solidFill>
              <a:srgbClr val="0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855" name="Freeform 1110"/>
            <p:cNvSpPr>
              <a:spLocks/>
            </p:cNvSpPr>
            <p:nvPr/>
          </p:nvSpPr>
          <p:spPr bwMode="auto">
            <a:xfrm>
              <a:off x="1565" y="3198"/>
              <a:ext cx="36" cy="50"/>
            </a:xfrm>
            <a:custGeom>
              <a:avLst/>
              <a:gdLst>
                <a:gd name="T0" fmla="*/ 51 w 72"/>
                <a:gd name="T1" fmla="*/ 26 h 101"/>
                <a:gd name="T2" fmla="*/ 60 w 72"/>
                <a:gd name="T3" fmla="*/ 20 h 101"/>
                <a:gd name="T4" fmla="*/ 69 w 72"/>
                <a:gd name="T5" fmla="*/ 29 h 101"/>
                <a:gd name="T6" fmla="*/ 72 w 72"/>
                <a:gd name="T7" fmla="*/ 38 h 101"/>
                <a:gd name="T8" fmla="*/ 71 w 72"/>
                <a:gd name="T9" fmla="*/ 47 h 101"/>
                <a:gd name="T10" fmla="*/ 69 w 72"/>
                <a:gd name="T11" fmla="*/ 58 h 101"/>
                <a:gd name="T12" fmla="*/ 63 w 72"/>
                <a:gd name="T13" fmla="*/ 67 h 101"/>
                <a:gd name="T14" fmla="*/ 60 w 72"/>
                <a:gd name="T15" fmla="*/ 78 h 101"/>
                <a:gd name="T16" fmla="*/ 56 w 72"/>
                <a:gd name="T17" fmla="*/ 89 h 101"/>
                <a:gd name="T18" fmla="*/ 60 w 72"/>
                <a:gd name="T19" fmla="*/ 101 h 101"/>
                <a:gd name="T20" fmla="*/ 43 w 72"/>
                <a:gd name="T21" fmla="*/ 99 h 101"/>
                <a:gd name="T22" fmla="*/ 27 w 72"/>
                <a:gd name="T23" fmla="*/ 98 h 101"/>
                <a:gd name="T24" fmla="*/ 13 w 72"/>
                <a:gd name="T25" fmla="*/ 92 h 101"/>
                <a:gd name="T26" fmla="*/ 4 w 72"/>
                <a:gd name="T27" fmla="*/ 81 h 101"/>
                <a:gd name="T28" fmla="*/ 0 w 72"/>
                <a:gd name="T29" fmla="*/ 69 h 101"/>
                <a:gd name="T30" fmla="*/ 0 w 72"/>
                <a:gd name="T31" fmla="*/ 58 h 101"/>
                <a:gd name="T32" fmla="*/ 2 w 72"/>
                <a:gd name="T33" fmla="*/ 49 h 101"/>
                <a:gd name="T34" fmla="*/ 4 w 72"/>
                <a:gd name="T35" fmla="*/ 40 h 101"/>
                <a:gd name="T36" fmla="*/ 6 w 72"/>
                <a:gd name="T37" fmla="*/ 29 h 101"/>
                <a:gd name="T38" fmla="*/ 9 w 72"/>
                <a:gd name="T39" fmla="*/ 20 h 101"/>
                <a:gd name="T40" fmla="*/ 11 w 72"/>
                <a:gd name="T41" fmla="*/ 9 h 101"/>
                <a:gd name="T42" fmla="*/ 15 w 72"/>
                <a:gd name="T43" fmla="*/ 0 h 101"/>
                <a:gd name="T44" fmla="*/ 24 w 72"/>
                <a:gd name="T45" fmla="*/ 8 h 101"/>
                <a:gd name="T46" fmla="*/ 34 w 72"/>
                <a:gd name="T47" fmla="*/ 11 h 101"/>
                <a:gd name="T48" fmla="*/ 43 w 72"/>
                <a:gd name="T49" fmla="*/ 15 h 101"/>
                <a:gd name="T50" fmla="*/ 51 w 72"/>
                <a:gd name="T51" fmla="*/ 26 h 10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2"/>
                <a:gd name="T79" fmla="*/ 0 h 101"/>
                <a:gd name="T80" fmla="*/ 72 w 72"/>
                <a:gd name="T81" fmla="*/ 101 h 10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2" h="101">
                  <a:moveTo>
                    <a:pt x="51" y="26"/>
                  </a:moveTo>
                  <a:lnTo>
                    <a:pt x="60" y="20"/>
                  </a:lnTo>
                  <a:lnTo>
                    <a:pt x="69" y="29"/>
                  </a:lnTo>
                  <a:lnTo>
                    <a:pt x="72" y="38"/>
                  </a:lnTo>
                  <a:lnTo>
                    <a:pt x="71" y="47"/>
                  </a:lnTo>
                  <a:lnTo>
                    <a:pt x="69" y="58"/>
                  </a:lnTo>
                  <a:lnTo>
                    <a:pt x="63" y="67"/>
                  </a:lnTo>
                  <a:lnTo>
                    <a:pt x="60" y="78"/>
                  </a:lnTo>
                  <a:lnTo>
                    <a:pt x="56" y="89"/>
                  </a:lnTo>
                  <a:lnTo>
                    <a:pt x="60" y="101"/>
                  </a:lnTo>
                  <a:lnTo>
                    <a:pt x="43" y="99"/>
                  </a:lnTo>
                  <a:lnTo>
                    <a:pt x="27" y="98"/>
                  </a:lnTo>
                  <a:lnTo>
                    <a:pt x="13" y="92"/>
                  </a:lnTo>
                  <a:lnTo>
                    <a:pt x="4" y="81"/>
                  </a:lnTo>
                  <a:lnTo>
                    <a:pt x="0" y="69"/>
                  </a:lnTo>
                  <a:lnTo>
                    <a:pt x="0" y="58"/>
                  </a:lnTo>
                  <a:lnTo>
                    <a:pt x="2" y="49"/>
                  </a:lnTo>
                  <a:lnTo>
                    <a:pt x="4" y="40"/>
                  </a:lnTo>
                  <a:lnTo>
                    <a:pt x="6" y="29"/>
                  </a:lnTo>
                  <a:lnTo>
                    <a:pt x="9" y="20"/>
                  </a:lnTo>
                  <a:lnTo>
                    <a:pt x="11" y="9"/>
                  </a:lnTo>
                  <a:lnTo>
                    <a:pt x="15" y="0"/>
                  </a:lnTo>
                  <a:lnTo>
                    <a:pt x="24" y="8"/>
                  </a:lnTo>
                  <a:lnTo>
                    <a:pt x="34" y="11"/>
                  </a:lnTo>
                  <a:lnTo>
                    <a:pt x="43" y="15"/>
                  </a:lnTo>
                  <a:lnTo>
                    <a:pt x="51"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856" name="Freeform 1111"/>
            <p:cNvSpPr>
              <a:spLocks/>
            </p:cNvSpPr>
            <p:nvPr/>
          </p:nvSpPr>
          <p:spPr bwMode="auto">
            <a:xfrm>
              <a:off x="1600" y="3208"/>
              <a:ext cx="122" cy="93"/>
            </a:xfrm>
            <a:custGeom>
              <a:avLst/>
              <a:gdLst>
                <a:gd name="T0" fmla="*/ 243 w 243"/>
                <a:gd name="T1" fmla="*/ 11 h 187"/>
                <a:gd name="T2" fmla="*/ 235 w 243"/>
                <a:gd name="T3" fmla="*/ 16 h 187"/>
                <a:gd name="T4" fmla="*/ 228 w 243"/>
                <a:gd name="T5" fmla="*/ 22 h 187"/>
                <a:gd name="T6" fmla="*/ 217 w 243"/>
                <a:gd name="T7" fmla="*/ 27 h 187"/>
                <a:gd name="T8" fmla="*/ 208 w 243"/>
                <a:gd name="T9" fmla="*/ 34 h 187"/>
                <a:gd name="T10" fmla="*/ 198 w 243"/>
                <a:gd name="T11" fmla="*/ 38 h 187"/>
                <a:gd name="T12" fmla="*/ 187 w 243"/>
                <a:gd name="T13" fmla="*/ 42 h 187"/>
                <a:gd name="T14" fmla="*/ 176 w 243"/>
                <a:gd name="T15" fmla="*/ 45 h 187"/>
                <a:gd name="T16" fmla="*/ 167 w 243"/>
                <a:gd name="T17" fmla="*/ 51 h 187"/>
                <a:gd name="T18" fmla="*/ 147 w 243"/>
                <a:gd name="T19" fmla="*/ 67 h 187"/>
                <a:gd name="T20" fmla="*/ 138 w 243"/>
                <a:gd name="T21" fmla="*/ 58 h 187"/>
                <a:gd name="T22" fmla="*/ 131 w 243"/>
                <a:gd name="T23" fmla="*/ 47 h 187"/>
                <a:gd name="T24" fmla="*/ 122 w 243"/>
                <a:gd name="T25" fmla="*/ 36 h 187"/>
                <a:gd name="T26" fmla="*/ 111 w 243"/>
                <a:gd name="T27" fmla="*/ 36 h 187"/>
                <a:gd name="T28" fmla="*/ 106 w 243"/>
                <a:gd name="T29" fmla="*/ 49 h 187"/>
                <a:gd name="T30" fmla="*/ 102 w 243"/>
                <a:gd name="T31" fmla="*/ 63 h 187"/>
                <a:gd name="T32" fmla="*/ 99 w 243"/>
                <a:gd name="T33" fmla="*/ 76 h 187"/>
                <a:gd name="T34" fmla="*/ 97 w 243"/>
                <a:gd name="T35" fmla="*/ 92 h 187"/>
                <a:gd name="T36" fmla="*/ 91 w 243"/>
                <a:gd name="T37" fmla="*/ 105 h 187"/>
                <a:gd name="T38" fmla="*/ 88 w 243"/>
                <a:gd name="T39" fmla="*/ 119 h 187"/>
                <a:gd name="T40" fmla="*/ 84 w 243"/>
                <a:gd name="T41" fmla="*/ 133 h 187"/>
                <a:gd name="T42" fmla="*/ 81 w 243"/>
                <a:gd name="T43" fmla="*/ 148 h 187"/>
                <a:gd name="T44" fmla="*/ 72 w 243"/>
                <a:gd name="T45" fmla="*/ 153 h 187"/>
                <a:gd name="T46" fmla="*/ 63 w 243"/>
                <a:gd name="T47" fmla="*/ 162 h 187"/>
                <a:gd name="T48" fmla="*/ 52 w 243"/>
                <a:gd name="T49" fmla="*/ 169 h 187"/>
                <a:gd name="T50" fmla="*/ 43 w 243"/>
                <a:gd name="T51" fmla="*/ 178 h 187"/>
                <a:gd name="T52" fmla="*/ 32 w 243"/>
                <a:gd name="T53" fmla="*/ 182 h 187"/>
                <a:gd name="T54" fmla="*/ 21 w 243"/>
                <a:gd name="T55" fmla="*/ 187 h 187"/>
                <a:gd name="T56" fmla="*/ 10 w 243"/>
                <a:gd name="T57" fmla="*/ 187 h 187"/>
                <a:gd name="T58" fmla="*/ 0 w 243"/>
                <a:gd name="T59" fmla="*/ 187 h 187"/>
                <a:gd name="T60" fmla="*/ 1 w 243"/>
                <a:gd name="T61" fmla="*/ 171 h 187"/>
                <a:gd name="T62" fmla="*/ 10 w 243"/>
                <a:gd name="T63" fmla="*/ 155 h 187"/>
                <a:gd name="T64" fmla="*/ 19 w 243"/>
                <a:gd name="T65" fmla="*/ 137 h 187"/>
                <a:gd name="T66" fmla="*/ 30 w 243"/>
                <a:gd name="T67" fmla="*/ 123 h 187"/>
                <a:gd name="T68" fmla="*/ 25 w 243"/>
                <a:gd name="T69" fmla="*/ 106 h 187"/>
                <a:gd name="T70" fmla="*/ 28 w 243"/>
                <a:gd name="T71" fmla="*/ 90 h 187"/>
                <a:gd name="T72" fmla="*/ 36 w 243"/>
                <a:gd name="T73" fmla="*/ 76 h 187"/>
                <a:gd name="T74" fmla="*/ 48 w 243"/>
                <a:gd name="T75" fmla="*/ 65 h 187"/>
                <a:gd name="T76" fmla="*/ 61 w 243"/>
                <a:gd name="T77" fmla="*/ 52 h 187"/>
                <a:gd name="T78" fmla="*/ 75 w 243"/>
                <a:gd name="T79" fmla="*/ 42 h 187"/>
                <a:gd name="T80" fmla="*/ 88 w 243"/>
                <a:gd name="T81" fmla="*/ 31 h 187"/>
                <a:gd name="T82" fmla="*/ 100 w 243"/>
                <a:gd name="T83" fmla="*/ 25 h 187"/>
                <a:gd name="T84" fmla="*/ 117 w 243"/>
                <a:gd name="T85" fmla="*/ 18 h 187"/>
                <a:gd name="T86" fmla="*/ 135 w 243"/>
                <a:gd name="T87" fmla="*/ 13 h 187"/>
                <a:gd name="T88" fmla="*/ 153 w 243"/>
                <a:gd name="T89" fmla="*/ 7 h 187"/>
                <a:gd name="T90" fmla="*/ 171 w 243"/>
                <a:gd name="T91" fmla="*/ 4 h 187"/>
                <a:gd name="T92" fmla="*/ 189 w 243"/>
                <a:gd name="T93" fmla="*/ 0 h 187"/>
                <a:gd name="T94" fmla="*/ 207 w 243"/>
                <a:gd name="T95" fmla="*/ 2 h 187"/>
                <a:gd name="T96" fmla="*/ 225 w 243"/>
                <a:gd name="T97" fmla="*/ 4 h 187"/>
                <a:gd name="T98" fmla="*/ 243 w 243"/>
                <a:gd name="T99" fmla="*/ 11 h 18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43"/>
                <a:gd name="T151" fmla="*/ 0 h 187"/>
                <a:gd name="T152" fmla="*/ 243 w 243"/>
                <a:gd name="T153" fmla="*/ 187 h 18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43" h="187">
                  <a:moveTo>
                    <a:pt x="243" y="11"/>
                  </a:moveTo>
                  <a:lnTo>
                    <a:pt x="235" y="16"/>
                  </a:lnTo>
                  <a:lnTo>
                    <a:pt x="228" y="22"/>
                  </a:lnTo>
                  <a:lnTo>
                    <a:pt x="217" y="27"/>
                  </a:lnTo>
                  <a:lnTo>
                    <a:pt x="208" y="34"/>
                  </a:lnTo>
                  <a:lnTo>
                    <a:pt x="198" y="38"/>
                  </a:lnTo>
                  <a:lnTo>
                    <a:pt x="187" y="42"/>
                  </a:lnTo>
                  <a:lnTo>
                    <a:pt x="176" y="45"/>
                  </a:lnTo>
                  <a:lnTo>
                    <a:pt x="167" y="51"/>
                  </a:lnTo>
                  <a:lnTo>
                    <a:pt x="147" y="67"/>
                  </a:lnTo>
                  <a:lnTo>
                    <a:pt x="138" y="58"/>
                  </a:lnTo>
                  <a:lnTo>
                    <a:pt x="131" y="47"/>
                  </a:lnTo>
                  <a:lnTo>
                    <a:pt x="122" y="36"/>
                  </a:lnTo>
                  <a:lnTo>
                    <a:pt x="111" y="36"/>
                  </a:lnTo>
                  <a:lnTo>
                    <a:pt x="106" y="49"/>
                  </a:lnTo>
                  <a:lnTo>
                    <a:pt x="102" y="63"/>
                  </a:lnTo>
                  <a:lnTo>
                    <a:pt x="99" y="76"/>
                  </a:lnTo>
                  <a:lnTo>
                    <a:pt x="97" y="92"/>
                  </a:lnTo>
                  <a:lnTo>
                    <a:pt x="91" y="105"/>
                  </a:lnTo>
                  <a:lnTo>
                    <a:pt x="88" y="119"/>
                  </a:lnTo>
                  <a:lnTo>
                    <a:pt x="84" y="133"/>
                  </a:lnTo>
                  <a:lnTo>
                    <a:pt x="81" y="148"/>
                  </a:lnTo>
                  <a:lnTo>
                    <a:pt x="72" y="153"/>
                  </a:lnTo>
                  <a:lnTo>
                    <a:pt x="63" y="162"/>
                  </a:lnTo>
                  <a:lnTo>
                    <a:pt x="52" y="169"/>
                  </a:lnTo>
                  <a:lnTo>
                    <a:pt x="43" y="178"/>
                  </a:lnTo>
                  <a:lnTo>
                    <a:pt x="32" y="182"/>
                  </a:lnTo>
                  <a:lnTo>
                    <a:pt x="21" y="187"/>
                  </a:lnTo>
                  <a:lnTo>
                    <a:pt x="10" y="187"/>
                  </a:lnTo>
                  <a:lnTo>
                    <a:pt x="0" y="187"/>
                  </a:lnTo>
                  <a:lnTo>
                    <a:pt x="1" y="171"/>
                  </a:lnTo>
                  <a:lnTo>
                    <a:pt x="10" y="155"/>
                  </a:lnTo>
                  <a:lnTo>
                    <a:pt x="19" y="137"/>
                  </a:lnTo>
                  <a:lnTo>
                    <a:pt x="30" y="123"/>
                  </a:lnTo>
                  <a:lnTo>
                    <a:pt x="25" y="106"/>
                  </a:lnTo>
                  <a:lnTo>
                    <a:pt x="28" y="90"/>
                  </a:lnTo>
                  <a:lnTo>
                    <a:pt x="36" y="76"/>
                  </a:lnTo>
                  <a:lnTo>
                    <a:pt x="48" y="65"/>
                  </a:lnTo>
                  <a:lnTo>
                    <a:pt x="61" y="52"/>
                  </a:lnTo>
                  <a:lnTo>
                    <a:pt x="75" y="42"/>
                  </a:lnTo>
                  <a:lnTo>
                    <a:pt x="88" y="31"/>
                  </a:lnTo>
                  <a:lnTo>
                    <a:pt x="100" y="25"/>
                  </a:lnTo>
                  <a:lnTo>
                    <a:pt x="117" y="18"/>
                  </a:lnTo>
                  <a:lnTo>
                    <a:pt x="135" y="13"/>
                  </a:lnTo>
                  <a:lnTo>
                    <a:pt x="153" y="7"/>
                  </a:lnTo>
                  <a:lnTo>
                    <a:pt x="171" y="4"/>
                  </a:lnTo>
                  <a:lnTo>
                    <a:pt x="189" y="0"/>
                  </a:lnTo>
                  <a:lnTo>
                    <a:pt x="207" y="2"/>
                  </a:lnTo>
                  <a:lnTo>
                    <a:pt x="225" y="4"/>
                  </a:lnTo>
                  <a:lnTo>
                    <a:pt x="243"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857" name="Freeform 1112"/>
            <p:cNvSpPr>
              <a:spLocks/>
            </p:cNvSpPr>
            <p:nvPr/>
          </p:nvSpPr>
          <p:spPr bwMode="auto">
            <a:xfrm>
              <a:off x="3725" y="3216"/>
              <a:ext cx="20" cy="17"/>
            </a:xfrm>
            <a:custGeom>
              <a:avLst/>
              <a:gdLst>
                <a:gd name="T0" fmla="*/ 42 w 42"/>
                <a:gd name="T1" fmla="*/ 26 h 35"/>
                <a:gd name="T2" fmla="*/ 31 w 42"/>
                <a:gd name="T3" fmla="*/ 29 h 35"/>
                <a:gd name="T4" fmla="*/ 22 w 42"/>
                <a:gd name="T5" fmla="*/ 33 h 35"/>
                <a:gd name="T6" fmla="*/ 11 w 42"/>
                <a:gd name="T7" fmla="*/ 33 h 35"/>
                <a:gd name="T8" fmla="*/ 0 w 42"/>
                <a:gd name="T9" fmla="*/ 35 h 35"/>
                <a:gd name="T10" fmla="*/ 0 w 42"/>
                <a:gd name="T11" fmla="*/ 22 h 35"/>
                <a:gd name="T12" fmla="*/ 4 w 42"/>
                <a:gd name="T13" fmla="*/ 13 h 35"/>
                <a:gd name="T14" fmla="*/ 9 w 42"/>
                <a:gd name="T15" fmla="*/ 4 h 35"/>
                <a:gd name="T16" fmla="*/ 20 w 42"/>
                <a:gd name="T17" fmla="*/ 0 h 35"/>
                <a:gd name="T18" fmla="*/ 29 w 42"/>
                <a:gd name="T19" fmla="*/ 0 h 35"/>
                <a:gd name="T20" fmla="*/ 38 w 42"/>
                <a:gd name="T21" fmla="*/ 4 h 35"/>
                <a:gd name="T22" fmla="*/ 42 w 42"/>
                <a:gd name="T23" fmla="*/ 11 h 35"/>
                <a:gd name="T24" fmla="*/ 42 w 42"/>
                <a:gd name="T25" fmla="*/ 26 h 3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2"/>
                <a:gd name="T40" fmla="*/ 0 h 35"/>
                <a:gd name="T41" fmla="*/ 42 w 42"/>
                <a:gd name="T42" fmla="*/ 35 h 3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2" h="35">
                  <a:moveTo>
                    <a:pt x="42" y="26"/>
                  </a:moveTo>
                  <a:lnTo>
                    <a:pt x="31" y="29"/>
                  </a:lnTo>
                  <a:lnTo>
                    <a:pt x="22" y="33"/>
                  </a:lnTo>
                  <a:lnTo>
                    <a:pt x="11" y="33"/>
                  </a:lnTo>
                  <a:lnTo>
                    <a:pt x="0" y="35"/>
                  </a:lnTo>
                  <a:lnTo>
                    <a:pt x="0" y="22"/>
                  </a:lnTo>
                  <a:lnTo>
                    <a:pt x="4" y="13"/>
                  </a:lnTo>
                  <a:lnTo>
                    <a:pt x="9" y="4"/>
                  </a:lnTo>
                  <a:lnTo>
                    <a:pt x="20" y="0"/>
                  </a:lnTo>
                  <a:lnTo>
                    <a:pt x="29" y="0"/>
                  </a:lnTo>
                  <a:lnTo>
                    <a:pt x="38" y="4"/>
                  </a:lnTo>
                  <a:lnTo>
                    <a:pt x="42" y="11"/>
                  </a:lnTo>
                  <a:lnTo>
                    <a:pt x="42"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858" name="Freeform 1113"/>
            <p:cNvSpPr>
              <a:spLocks/>
            </p:cNvSpPr>
            <p:nvPr/>
          </p:nvSpPr>
          <p:spPr bwMode="auto">
            <a:xfrm>
              <a:off x="3750" y="3231"/>
              <a:ext cx="175" cy="98"/>
            </a:xfrm>
            <a:custGeom>
              <a:avLst/>
              <a:gdLst>
                <a:gd name="T0" fmla="*/ 279 w 351"/>
                <a:gd name="T1" fmla="*/ 95 h 196"/>
                <a:gd name="T2" fmla="*/ 288 w 351"/>
                <a:gd name="T3" fmla="*/ 99 h 196"/>
                <a:gd name="T4" fmla="*/ 300 w 351"/>
                <a:gd name="T5" fmla="*/ 103 h 196"/>
                <a:gd name="T6" fmla="*/ 311 w 351"/>
                <a:gd name="T7" fmla="*/ 106 h 196"/>
                <a:gd name="T8" fmla="*/ 326 w 351"/>
                <a:gd name="T9" fmla="*/ 112 h 196"/>
                <a:gd name="T10" fmla="*/ 335 w 351"/>
                <a:gd name="T11" fmla="*/ 117 h 196"/>
                <a:gd name="T12" fmla="*/ 344 w 351"/>
                <a:gd name="T13" fmla="*/ 124 h 196"/>
                <a:gd name="T14" fmla="*/ 349 w 351"/>
                <a:gd name="T15" fmla="*/ 133 h 196"/>
                <a:gd name="T16" fmla="*/ 351 w 351"/>
                <a:gd name="T17" fmla="*/ 146 h 196"/>
                <a:gd name="T18" fmla="*/ 338 w 351"/>
                <a:gd name="T19" fmla="*/ 158 h 196"/>
                <a:gd name="T20" fmla="*/ 327 w 351"/>
                <a:gd name="T21" fmla="*/ 173 h 196"/>
                <a:gd name="T22" fmla="*/ 315 w 351"/>
                <a:gd name="T23" fmla="*/ 185 h 196"/>
                <a:gd name="T24" fmla="*/ 304 w 351"/>
                <a:gd name="T25" fmla="*/ 196 h 196"/>
                <a:gd name="T26" fmla="*/ 279 w 351"/>
                <a:gd name="T27" fmla="*/ 187 h 196"/>
                <a:gd name="T28" fmla="*/ 255 w 351"/>
                <a:gd name="T29" fmla="*/ 180 h 196"/>
                <a:gd name="T30" fmla="*/ 230 w 351"/>
                <a:gd name="T31" fmla="*/ 169 h 196"/>
                <a:gd name="T32" fmla="*/ 207 w 351"/>
                <a:gd name="T33" fmla="*/ 158 h 196"/>
                <a:gd name="T34" fmla="*/ 182 w 351"/>
                <a:gd name="T35" fmla="*/ 146 h 196"/>
                <a:gd name="T36" fmla="*/ 158 w 351"/>
                <a:gd name="T37" fmla="*/ 135 h 196"/>
                <a:gd name="T38" fmla="*/ 135 w 351"/>
                <a:gd name="T39" fmla="*/ 126 h 196"/>
                <a:gd name="T40" fmla="*/ 111 w 351"/>
                <a:gd name="T41" fmla="*/ 121 h 196"/>
                <a:gd name="T42" fmla="*/ 111 w 351"/>
                <a:gd name="T43" fmla="*/ 115 h 196"/>
                <a:gd name="T44" fmla="*/ 95 w 351"/>
                <a:gd name="T45" fmla="*/ 104 h 196"/>
                <a:gd name="T46" fmla="*/ 81 w 351"/>
                <a:gd name="T47" fmla="*/ 97 h 196"/>
                <a:gd name="T48" fmla="*/ 65 w 351"/>
                <a:gd name="T49" fmla="*/ 90 h 196"/>
                <a:gd name="T50" fmla="*/ 50 w 351"/>
                <a:gd name="T51" fmla="*/ 83 h 196"/>
                <a:gd name="T52" fmla="*/ 34 w 351"/>
                <a:gd name="T53" fmla="*/ 74 h 196"/>
                <a:gd name="T54" fmla="*/ 21 w 351"/>
                <a:gd name="T55" fmla="*/ 65 h 196"/>
                <a:gd name="T56" fmla="*/ 9 w 351"/>
                <a:gd name="T57" fmla="*/ 54 h 196"/>
                <a:gd name="T58" fmla="*/ 0 w 351"/>
                <a:gd name="T59" fmla="*/ 45 h 196"/>
                <a:gd name="T60" fmla="*/ 7 w 351"/>
                <a:gd name="T61" fmla="*/ 36 h 196"/>
                <a:gd name="T62" fmla="*/ 18 w 351"/>
                <a:gd name="T63" fmla="*/ 27 h 196"/>
                <a:gd name="T64" fmla="*/ 27 w 351"/>
                <a:gd name="T65" fmla="*/ 16 h 196"/>
                <a:gd name="T66" fmla="*/ 37 w 351"/>
                <a:gd name="T67" fmla="*/ 9 h 196"/>
                <a:gd name="T68" fmla="*/ 46 w 351"/>
                <a:gd name="T69" fmla="*/ 2 h 196"/>
                <a:gd name="T70" fmla="*/ 59 w 351"/>
                <a:gd name="T71" fmla="*/ 0 h 196"/>
                <a:gd name="T72" fmla="*/ 70 w 351"/>
                <a:gd name="T73" fmla="*/ 2 h 196"/>
                <a:gd name="T74" fmla="*/ 86 w 351"/>
                <a:gd name="T75" fmla="*/ 9 h 196"/>
                <a:gd name="T76" fmla="*/ 110 w 351"/>
                <a:gd name="T77" fmla="*/ 22 h 196"/>
                <a:gd name="T78" fmla="*/ 135 w 351"/>
                <a:gd name="T79" fmla="*/ 34 h 196"/>
                <a:gd name="T80" fmla="*/ 158 w 351"/>
                <a:gd name="T81" fmla="*/ 43 h 196"/>
                <a:gd name="T82" fmla="*/ 183 w 351"/>
                <a:gd name="T83" fmla="*/ 54 h 196"/>
                <a:gd name="T84" fmla="*/ 207 w 351"/>
                <a:gd name="T85" fmla="*/ 61 h 196"/>
                <a:gd name="T86" fmla="*/ 230 w 351"/>
                <a:gd name="T87" fmla="*/ 72 h 196"/>
                <a:gd name="T88" fmla="*/ 254 w 351"/>
                <a:gd name="T89" fmla="*/ 83 h 196"/>
                <a:gd name="T90" fmla="*/ 279 w 351"/>
                <a:gd name="T91" fmla="*/ 95 h 19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51"/>
                <a:gd name="T139" fmla="*/ 0 h 196"/>
                <a:gd name="T140" fmla="*/ 351 w 351"/>
                <a:gd name="T141" fmla="*/ 196 h 19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51" h="196">
                  <a:moveTo>
                    <a:pt x="279" y="95"/>
                  </a:moveTo>
                  <a:lnTo>
                    <a:pt x="288" y="99"/>
                  </a:lnTo>
                  <a:lnTo>
                    <a:pt x="300" y="103"/>
                  </a:lnTo>
                  <a:lnTo>
                    <a:pt x="311" y="106"/>
                  </a:lnTo>
                  <a:lnTo>
                    <a:pt x="326" y="112"/>
                  </a:lnTo>
                  <a:lnTo>
                    <a:pt x="335" y="117"/>
                  </a:lnTo>
                  <a:lnTo>
                    <a:pt x="344" y="124"/>
                  </a:lnTo>
                  <a:lnTo>
                    <a:pt x="349" y="133"/>
                  </a:lnTo>
                  <a:lnTo>
                    <a:pt x="351" y="146"/>
                  </a:lnTo>
                  <a:lnTo>
                    <a:pt x="338" y="158"/>
                  </a:lnTo>
                  <a:lnTo>
                    <a:pt x="327" y="173"/>
                  </a:lnTo>
                  <a:lnTo>
                    <a:pt x="315" y="185"/>
                  </a:lnTo>
                  <a:lnTo>
                    <a:pt x="304" y="196"/>
                  </a:lnTo>
                  <a:lnTo>
                    <a:pt x="279" y="187"/>
                  </a:lnTo>
                  <a:lnTo>
                    <a:pt x="255" y="180"/>
                  </a:lnTo>
                  <a:lnTo>
                    <a:pt x="230" y="169"/>
                  </a:lnTo>
                  <a:lnTo>
                    <a:pt x="207" y="158"/>
                  </a:lnTo>
                  <a:lnTo>
                    <a:pt x="182" y="146"/>
                  </a:lnTo>
                  <a:lnTo>
                    <a:pt x="158" y="135"/>
                  </a:lnTo>
                  <a:lnTo>
                    <a:pt x="135" y="126"/>
                  </a:lnTo>
                  <a:lnTo>
                    <a:pt x="111" y="121"/>
                  </a:lnTo>
                  <a:lnTo>
                    <a:pt x="111" y="115"/>
                  </a:lnTo>
                  <a:lnTo>
                    <a:pt x="95" y="104"/>
                  </a:lnTo>
                  <a:lnTo>
                    <a:pt x="81" y="97"/>
                  </a:lnTo>
                  <a:lnTo>
                    <a:pt x="65" y="90"/>
                  </a:lnTo>
                  <a:lnTo>
                    <a:pt x="50" y="83"/>
                  </a:lnTo>
                  <a:lnTo>
                    <a:pt x="34" y="74"/>
                  </a:lnTo>
                  <a:lnTo>
                    <a:pt x="21" y="65"/>
                  </a:lnTo>
                  <a:lnTo>
                    <a:pt x="9" y="54"/>
                  </a:lnTo>
                  <a:lnTo>
                    <a:pt x="0" y="45"/>
                  </a:lnTo>
                  <a:lnTo>
                    <a:pt x="7" y="36"/>
                  </a:lnTo>
                  <a:lnTo>
                    <a:pt x="18" y="27"/>
                  </a:lnTo>
                  <a:lnTo>
                    <a:pt x="27" y="16"/>
                  </a:lnTo>
                  <a:lnTo>
                    <a:pt x="37" y="9"/>
                  </a:lnTo>
                  <a:lnTo>
                    <a:pt x="46" y="2"/>
                  </a:lnTo>
                  <a:lnTo>
                    <a:pt x="59" y="0"/>
                  </a:lnTo>
                  <a:lnTo>
                    <a:pt x="70" y="2"/>
                  </a:lnTo>
                  <a:lnTo>
                    <a:pt x="86" y="9"/>
                  </a:lnTo>
                  <a:lnTo>
                    <a:pt x="110" y="22"/>
                  </a:lnTo>
                  <a:lnTo>
                    <a:pt x="135" y="34"/>
                  </a:lnTo>
                  <a:lnTo>
                    <a:pt x="158" y="43"/>
                  </a:lnTo>
                  <a:lnTo>
                    <a:pt x="183" y="54"/>
                  </a:lnTo>
                  <a:lnTo>
                    <a:pt x="207" y="61"/>
                  </a:lnTo>
                  <a:lnTo>
                    <a:pt x="230" y="72"/>
                  </a:lnTo>
                  <a:lnTo>
                    <a:pt x="254" y="83"/>
                  </a:lnTo>
                  <a:lnTo>
                    <a:pt x="279" y="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859" name="Freeform 1114"/>
            <p:cNvSpPr>
              <a:spLocks/>
            </p:cNvSpPr>
            <p:nvPr/>
          </p:nvSpPr>
          <p:spPr bwMode="auto">
            <a:xfrm>
              <a:off x="1648" y="3238"/>
              <a:ext cx="78" cy="72"/>
            </a:xfrm>
            <a:custGeom>
              <a:avLst/>
              <a:gdLst>
                <a:gd name="T0" fmla="*/ 148 w 157"/>
                <a:gd name="T1" fmla="*/ 0 h 144"/>
                <a:gd name="T2" fmla="*/ 151 w 157"/>
                <a:gd name="T3" fmla="*/ 8 h 144"/>
                <a:gd name="T4" fmla="*/ 155 w 157"/>
                <a:gd name="T5" fmla="*/ 17 h 144"/>
                <a:gd name="T6" fmla="*/ 155 w 157"/>
                <a:gd name="T7" fmla="*/ 27 h 144"/>
                <a:gd name="T8" fmla="*/ 157 w 157"/>
                <a:gd name="T9" fmla="*/ 40 h 144"/>
                <a:gd name="T10" fmla="*/ 155 w 157"/>
                <a:gd name="T11" fmla="*/ 51 h 144"/>
                <a:gd name="T12" fmla="*/ 153 w 157"/>
                <a:gd name="T13" fmla="*/ 63 h 144"/>
                <a:gd name="T14" fmla="*/ 149 w 157"/>
                <a:gd name="T15" fmla="*/ 74 h 144"/>
                <a:gd name="T16" fmla="*/ 148 w 157"/>
                <a:gd name="T17" fmla="*/ 87 h 144"/>
                <a:gd name="T18" fmla="*/ 148 w 157"/>
                <a:gd name="T19" fmla="*/ 96 h 144"/>
                <a:gd name="T20" fmla="*/ 124 w 157"/>
                <a:gd name="T21" fmla="*/ 94 h 144"/>
                <a:gd name="T22" fmla="*/ 106 w 157"/>
                <a:gd name="T23" fmla="*/ 103 h 144"/>
                <a:gd name="T24" fmla="*/ 90 w 157"/>
                <a:gd name="T25" fmla="*/ 114 h 144"/>
                <a:gd name="T26" fmla="*/ 74 w 157"/>
                <a:gd name="T27" fmla="*/ 128 h 144"/>
                <a:gd name="T28" fmla="*/ 56 w 157"/>
                <a:gd name="T29" fmla="*/ 137 h 144"/>
                <a:gd name="T30" fmla="*/ 40 w 157"/>
                <a:gd name="T31" fmla="*/ 144 h 144"/>
                <a:gd name="T32" fmla="*/ 20 w 157"/>
                <a:gd name="T33" fmla="*/ 143 h 144"/>
                <a:gd name="T34" fmla="*/ 0 w 157"/>
                <a:gd name="T35" fmla="*/ 132 h 144"/>
                <a:gd name="T36" fmla="*/ 2 w 157"/>
                <a:gd name="T37" fmla="*/ 117 h 144"/>
                <a:gd name="T38" fmla="*/ 9 w 157"/>
                <a:gd name="T39" fmla="*/ 107 h 144"/>
                <a:gd name="T40" fmla="*/ 16 w 157"/>
                <a:gd name="T41" fmla="*/ 96 h 144"/>
                <a:gd name="T42" fmla="*/ 25 w 157"/>
                <a:gd name="T43" fmla="*/ 87 h 144"/>
                <a:gd name="T44" fmla="*/ 36 w 157"/>
                <a:gd name="T45" fmla="*/ 98 h 144"/>
                <a:gd name="T46" fmla="*/ 52 w 157"/>
                <a:gd name="T47" fmla="*/ 98 h 144"/>
                <a:gd name="T48" fmla="*/ 68 w 157"/>
                <a:gd name="T49" fmla="*/ 94 h 144"/>
                <a:gd name="T50" fmla="*/ 86 w 157"/>
                <a:gd name="T51" fmla="*/ 92 h 144"/>
                <a:gd name="T52" fmla="*/ 94 w 157"/>
                <a:gd name="T53" fmla="*/ 81 h 144"/>
                <a:gd name="T54" fmla="*/ 99 w 157"/>
                <a:gd name="T55" fmla="*/ 72 h 144"/>
                <a:gd name="T56" fmla="*/ 101 w 157"/>
                <a:gd name="T57" fmla="*/ 62 h 144"/>
                <a:gd name="T58" fmla="*/ 97 w 157"/>
                <a:gd name="T59" fmla="*/ 51 h 144"/>
                <a:gd name="T60" fmla="*/ 86 w 157"/>
                <a:gd name="T61" fmla="*/ 47 h 144"/>
                <a:gd name="T62" fmla="*/ 81 w 157"/>
                <a:gd name="T63" fmla="*/ 42 h 144"/>
                <a:gd name="T64" fmla="*/ 79 w 157"/>
                <a:gd name="T65" fmla="*/ 35 h 144"/>
                <a:gd name="T66" fmla="*/ 77 w 157"/>
                <a:gd name="T67" fmla="*/ 31 h 144"/>
                <a:gd name="T68" fmla="*/ 92 w 157"/>
                <a:gd name="T69" fmla="*/ 18 h 144"/>
                <a:gd name="T70" fmla="*/ 112 w 157"/>
                <a:gd name="T71" fmla="*/ 13 h 144"/>
                <a:gd name="T72" fmla="*/ 130 w 157"/>
                <a:gd name="T73" fmla="*/ 8 h 144"/>
                <a:gd name="T74" fmla="*/ 148 w 157"/>
                <a:gd name="T75" fmla="*/ 0 h 14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57"/>
                <a:gd name="T115" fmla="*/ 0 h 144"/>
                <a:gd name="T116" fmla="*/ 157 w 157"/>
                <a:gd name="T117" fmla="*/ 144 h 14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57" h="144">
                  <a:moveTo>
                    <a:pt x="148" y="0"/>
                  </a:moveTo>
                  <a:lnTo>
                    <a:pt x="151" y="8"/>
                  </a:lnTo>
                  <a:lnTo>
                    <a:pt x="155" y="17"/>
                  </a:lnTo>
                  <a:lnTo>
                    <a:pt x="155" y="27"/>
                  </a:lnTo>
                  <a:lnTo>
                    <a:pt x="157" y="40"/>
                  </a:lnTo>
                  <a:lnTo>
                    <a:pt x="155" y="51"/>
                  </a:lnTo>
                  <a:lnTo>
                    <a:pt x="153" y="63"/>
                  </a:lnTo>
                  <a:lnTo>
                    <a:pt x="149" y="74"/>
                  </a:lnTo>
                  <a:lnTo>
                    <a:pt x="148" y="87"/>
                  </a:lnTo>
                  <a:lnTo>
                    <a:pt x="148" y="96"/>
                  </a:lnTo>
                  <a:lnTo>
                    <a:pt x="124" y="94"/>
                  </a:lnTo>
                  <a:lnTo>
                    <a:pt x="106" y="103"/>
                  </a:lnTo>
                  <a:lnTo>
                    <a:pt x="90" y="114"/>
                  </a:lnTo>
                  <a:lnTo>
                    <a:pt x="74" y="128"/>
                  </a:lnTo>
                  <a:lnTo>
                    <a:pt x="56" y="137"/>
                  </a:lnTo>
                  <a:lnTo>
                    <a:pt x="40" y="144"/>
                  </a:lnTo>
                  <a:lnTo>
                    <a:pt x="20" y="143"/>
                  </a:lnTo>
                  <a:lnTo>
                    <a:pt x="0" y="132"/>
                  </a:lnTo>
                  <a:lnTo>
                    <a:pt x="2" y="117"/>
                  </a:lnTo>
                  <a:lnTo>
                    <a:pt x="9" y="107"/>
                  </a:lnTo>
                  <a:lnTo>
                    <a:pt x="16" y="96"/>
                  </a:lnTo>
                  <a:lnTo>
                    <a:pt x="25" y="87"/>
                  </a:lnTo>
                  <a:lnTo>
                    <a:pt x="36" y="98"/>
                  </a:lnTo>
                  <a:lnTo>
                    <a:pt x="52" y="98"/>
                  </a:lnTo>
                  <a:lnTo>
                    <a:pt x="68" y="94"/>
                  </a:lnTo>
                  <a:lnTo>
                    <a:pt x="86" y="92"/>
                  </a:lnTo>
                  <a:lnTo>
                    <a:pt x="94" y="81"/>
                  </a:lnTo>
                  <a:lnTo>
                    <a:pt x="99" y="72"/>
                  </a:lnTo>
                  <a:lnTo>
                    <a:pt x="101" y="62"/>
                  </a:lnTo>
                  <a:lnTo>
                    <a:pt x="97" y="51"/>
                  </a:lnTo>
                  <a:lnTo>
                    <a:pt x="86" y="47"/>
                  </a:lnTo>
                  <a:lnTo>
                    <a:pt x="81" y="42"/>
                  </a:lnTo>
                  <a:lnTo>
                    <a:pt x="79" y="35"/>
                  </a:lnTo>
                  <a:lnTo>
                    <a:pt x="77" y="31"/>
                  </a:lnTo>
                  <a:lnTo>
                    <a:pt x="92" y="18"/>
                  </a:lnTo>
                  <a:lnTo>
                    <a:pt x="112" y="13"/>
                  </a:lnTo>
                  <a:lnTo>
                    <a:pt x="130" y="8"/>
                  </a:lnTo>
                  <a:lnTo>
                    <a:pt x="14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860" name="Freeform 1115"/>
            <p:cNvSpPr>
              <a:spLocks/>
            </p:cNvSpPr>
            <p:nvPr/>
          </p:nvSpPr>
          <p:spPr bwMode="auto">
            <a:xfrm>
              <a:off x="3780" y="3253"/>
              <a:ext cx="122" cy="54"/>
            </a:xfrm>
            <a:custGeom>
              <a:avLst/>
              <a:gdLst>
                <a:gd name="T0" fmla="*/ 243 w 243"/>
                <a:gd name="T1" fmla="*/ 106 h 108"/>
                <a:gd name="T2" fmla="*/ 227 w 243"/>
                <a:gd name="T3" fmla="*/ 108 h 108"/>
                <a:gd name="T4" fmla="*/ 214 w 243"/>
                <a:gd name="T5" fmla="*/ 108 h 108"/>
                <a:gd name="T6" fmla="*/ 200 w 243"/>
                <a:gd name="T7" fmla="*/ 103 h 108"/>
                <a:gd name="T8" fmla="*/ 189 w 243"/>
                <a:gd name="T9" fmla="*/ 99 h 108"/>
                <a:gd name="T10" fmla="*/ 176 w 243"/>
                <a:gd name="T11" fmla="*/ 90 h 108"/>
                <a:gd name="T12" fmla="*/ 164 w 243"/>
                <a:gd name="T13" fmla="*/ 83 h 108"/>
                <a:gd name="T14" fmla="*/ 153 w 243"/>
                <a:gd name="T15" fmla="*/ 76 h 108"/>
                <a:gd name="T16" fmla="*/ 142 w 243"/>
                <a:gd name="T17" fmla="*/ 70 h 108"/>
                <a:gd name="T18" fmla="*/ 122 w 243"/>
                <a:gd name="T19" fmla="*/ 61 h 108"/>
                <a:gd name="T20" fmla="*/ 104 w 243"/>
                <a:gd name="T21" fmla="*/ 54 h 108"/>
                <a:gd name="T22" fmla="*/ 85 w 243"/>
                <a:gd name="T23" fmla="*/ 45 h 108"/>
                <a:gd name="T24" fmla="*/ 67 w 243"/>
                <a:gd name="T25" fmla="*/ 38 h 108"/>
                <a:gd name="T26" fmla="*/ 49 w 243"/>
                <a:gd name="T27" fmla="*/ 29 h 108"/>
                <a:gd name="T28" fmla="*/ 31 w 243"/>
                <a:gd name="T29" fmla="*/ 20 h 108"/>
                <a:gd name="T30" fmla="*/ 14 w 243"/>
                <a:gd name="T31" fmla="*/ 9 h 108"/>
                <a:gd name="T32" fmla="*/ 0 w 243"/>
                <a:gd name="T33" fmla="*/ 0 h 108"/>
                <a:gd name="T34" fmla="*/ 31 w 243"/>
                <a:gd name="T35" fmla="*/ 7 h 108"/>
                <a:gd name="T36" fmla="*/ 61 w 243"/>
                <a:gd name="T37" fmla="*/ 18 h 108"/>
                <a:gd name="T38" fmla="*/ 92 w 243"/>
                <a:gd name="T39" fmla="*/ 31 h 108"/>
                <a:gd name="T40" fmla="*/ 122 w 243"/>
                <a:gd name="T41" fmla="*/ 47 h 108"/>
                <a:gd name="T42" fmla="*/ 151 w 243"/>
                <a:gd name="T43" fmla="*/ 61 h 108"/>
                <a:gd name="T44" fmla="*/ 182 w 243"/>
                <a:gd name="T45" fmla="*/ 76 h 108"/>
                <a:gd name="T46" fmla="*/ 211 w 243"/>
                <a:gd name="T47" fmla="*/ 90 h 108"/>
                <a:gd name="T48" fmla="*/ 243 w 243"/>
                <a:gd name="T49" fmla="*/ 106 h 10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43"/>
                <a:gd name="T76" fmla="*/ 0 h 108"/>
                <a:gd name="T77" fmla="*/ 243 w 243"/>
                <a:gd name="T78" fmla="*/ 108 h 10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43" h="108">
                  <a:moveTo>
                    <a:pt x="243" y="106"/>
                  </a:moveTo>
                  <a:lnTo>
                    <a:pt x="227" y="108"/>
                  </a:lnTo>
                  <a:lnTo>
                    <a:pt x="214" y="108"/>
                  </a:lnTo>
                  <a:lnTo>
                    <a:pt x="200" y="103"/>
                  </a:lnTo>
                  <a:lnTo>
                    <a:pt x="189" y="99"/>
                  </a:lnTo>
                  <a:lnTo>
                    <a:pt x="176" y="90"/>
                  </a:lnTo>
                  <a:lnTo>
                    <a:pt x="164" y="83"/>
                  </a:lnTo>
                  <a:lnTo>
                    <a:pt x="153" y="76"/>
                  </a:lnTo>
                  <a:lnTo>
                    <a:pt x="142" y="70"/>
                  </a:lnTo>
                  <a:lnTo>
                    <a:pt x="122" y="61"/>
                  </a:lnTo>
                  <a:lnTo>
                    <a:pt x="104" y="54"/>
                  </a:lnTo>
                  <a:lnTo>
                    <a:pt x="85" y="45"/>
                  </a:lnTo>
                  <a:lnTo>
                    <a:pt x="67" y="38"/>
                  </a:lnTo>
                  <a:lnTo>
                    <a:pt x="49" y="29"/>
                  </a:lnTo>
                  <a:lnTo>
                    <a:pt x="31" y="20"/>
                  </a:lnTo>
                  <a:lnTo>
                    <a:pt x="14" y="9"/>
                  </a:lnTo>
                  <a:lnTo>
                    <a:pt x="0" y="0"/>
                  </a:lnTo>
                  <a:lnTo>
                    <a:pt x="31" y="7"/>
                  </a:lnTo>
                  <a:lnTo>
                    <a:pt x="61" y="18"/>
                  </a:lnTo>
                  <a:lnTo>
                    <a:pt x="92" y="31"/>
                  </a:lnTo>
                  <a:lnTo>
                    <a:pt x="122" y="47"/>
                  </a:lnTo>
                  <a:lnTo>
                    <a:pt x="151" y="61"/>
                  </a:lnTo>
                  <a:lnTo>
                    <a:pt x="182" y="76"/>
                  </a:lnTo>
                  <a:lnTo>
                    <a:pt x="211" y="90"/>
                  </a:lnTo>
                  <a:lnTo>
                    <a:pt x="243" y="10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861" name="Freeform 1116"/>
            <p:cNvSpPr>
              <a:spLocks/>
            </p:cNvSpPr>
            <p:nvPr/>
          </p:nvSpPr>
          <p:spPr bwMode="auto">
            <a:xfrm>
              <a:off x="3493" y="3253"/>
              <a:ext cx="346" cy="112"/>
            </a:xfrm>
            <a:custGeom>
              <a:avLst/>
              <a:gdLst>
                <a:gd name="T0" fmla="*/ 691 w 691"/>
                <a:gd name="T1" fmla="*/ 162 h 223"/>
                <a:gd name="T2" fmla="*/ 691 w 691"/>
                <a:gd name="T3" fmla="*/ 193 h 223"/>
                <a:gd name="T4" fmla="*/ 642 w 691"/>
                <a:gd name="T5" fmla="*/ 193 h 223"/>
                <a:gd name="T6" fmla="*/ 590 w 691"/>
                <a:gd name="T7" fmla="*/ 193 h 223"/>
                <a:gd name="T8" fmla="*/ 534 w 691"/>
                <a:gd name="T9" fmla="*/ 193 h 223"/>
                <a:gd name="T10" fmla="*/ 478 w 691"/>
                <a:gd name="T11" fmla="*/ 193 h 223"/>
                <a:gd name="T12" fmla="*/ 421 w 691"/>
                <a:gd name="T13" fmla="*/ 193 h 223"/>
                <a:gd name="T14" fmla="*/ 365 w 691"/>
                <a:gd name="T15" fmla="*/ 200 h 223"/>
                <a:gd name="T16" fmla="*/ 311 w 691"/>
                <a:gd name="T17" fmla="*/ 207 h 223"/>
                <a:gd name="T18" fmla="*/ 264 w 691"/>
                <a:gd name="T19" fmla="*/ 223 h 223"/>
                <a:gd name="T20" fmla="*/ 228 w 691"/>
                <a:gd name="T21" fmla="*/ 211 h 223"/>
                <a:gd name="T22" fmla="*/ 196 w 691"/>
                <a:gd name="T23" fmla="*/ 196 h 223"/>
                <a:gd name="T24" fmla="*/ 163 w 691"/>
                <a:gd name="T25" fmla="*/ 180 h 223"/>
                <a:gd name="T26" fmla="*/ 133 w 691"/>
                <a:gd name="T27" fmla="*/ 164 h 223"/>
                <a:gd name="T28" fmla="*/ 100 w 691"/>
                <a:gd name="T29" fmla="*/ 144 h 223"/>
                <a:gd name="T30" fmla="*/ 68 w 691"/>
                <a:gd name="T31" fmla="*/ 128 h 223"/>
                <a:gd name="T32" fmla="*/ 34 w 691"/>
                <a:gd name="T33" fmla="*/ 112 h 223"/>
                <a:gd name="T34" fmla="*/ 1 w 691"/>
                <a:gd name="T35" fmla="*/ 101 h 223"/>
                <a:gd name="T36" fmla="*/ 0 w 691"/>
                <a:gd name="T37" fmla="*/ 85 h 223"/>
                <a:gd name="T38" fmla="*/ 5 w 691"/>
                <a:gd name="T39" fmla="*/ 76 h 223"/>
                <a:gd name="T40" fmla="*/ 12 w 691"/>
                <a:gd name="T41" fmla="*/ 67 h 223"/>
                <a:gd name="T42" fmla="*/ 16 w 691"/>
                <a:gd name="T43" fmla="*/ 56 h 223"/>
                <a:gd name="T44" fmla="*/ 55 w 691"/>
                <a:gd name="T45" fmla="*/ 58 h 223"/>
                <a:gd name="T46" fmla="*/ 97 w 691"/>
                <a:gd name="T47" fmla="*/ 54 h 223"/>
                <a:gd name="T48" fmla="*/ 136 w 691"/>
                <a:gd name="T49" fmla="*/ 45 h 223"/>
                <a:gd name="T50" fmla="*/ 178 w 691"/>
                <a:gd name="T51" fmla="*/ 38 h 223"/>
                <a:gd name="T52" fmla="*/ 216 w 691"/>
                <a:gd name="T53" fmla="*/ 27 h 223"/>
                <a:gd name="T54" fmla="*/ 257 w 691"/>
                <a:gd name="T55" fmla="*/ 20 h 223"/>
                <a:gd name="T56" fmla="*/ 297 w 691"/>
                <a:gd name="T57" fmla="*/ 14 h 223"/>
                <a:gd name="T58" fmla="*/ 340 w 691"/>
                <a:gd name="T59" fmla="*/ 14 h 223"/>
                <a:gd name="T60" fmla="*/ 356 w 691"/>
                <a:gd name="T61" fmla="*/ 0 h 223"/>
                <a:gd name="T62" fmla="*/ 396 w 691"/>
                <a:gd name="T63" fmla="*/ 20 h 223"/>
                <a:gd name="T64" fmla="*/ 437 w 691"/>
                <a:gd name="T65" fmla="*/ 41 h 223"/>
                <a:gd name="T66" fmla="*/ 478 w 691"/>
                <a:gd name="T67" fmla="*/ 63 h 223"/>
                <a:gd name="T68" fmla="*/ 520 w 691"/>
                <a:gd name="T69" fmla="*/ 86 h 223"/>
                <a:gd name="T70" fmla="*/ 561 w 691"/>
                <a:gd name="T71" fmla="*/ 106 h 223"/>
                <a:gd name="T72" fmla="*/ 603 w 691"/>
                <a:gd name="T73" fmla="*/ 126 h 223"/>
                <a:gd name="T74" fmla="*/ 646 w 691"/>
                <a:gd name="T75" fmla="*/ 144 h 223"/>
                <a:gd name="T76" fmla="*/ 691 w 691"/>
                <a:gd name="T77" fmla="*/ 162 h 22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691"/>
                <a:gd name="T118" fmla="*/ 0 h 223"/>
                <a:gd name="T119" fmla="*/ 691 w 691"/>
                <a:gd name="T120" fmla="*/ 223 h 223"/>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691" h="223">
                  <a:moveTo>
                    <a:pt x="691" y="162"/>
                  </a:moveTo>
                  <a:lnTo>
                    <a:pt x="691" y="193"/>
                  </a:lnTo>
                  <a:lnTo>
                    <a:pt x="642" y="193"/>
                  </a:lnTo>
                  <a:lnTo>
                    <a:pt x="590" y="193"/>
                  </a:lnTo>
                  <a:lnTo>
                    <a:pt x="534" y="193"/>
                  </a:lnTo>
                  <a:lnTo>
                    <a:pt x="478" y="193"/>
                  </a:lnTo>
                  <a:lnTo>
                    <a:pt x="421" y="193"/>
                  </a:lnTo>
                  <a:lnTo>
                    <a:pt x="365" y="200"/>
                  </a:lnTo>
                  <a:lnTo>
                    <a:pt x="311" y="207"/>
                  </a:lnTo>
                  <a:lnTo>
                    <a:pt x="264" y="223"/>
                  </a:lnTo>
                  <a:lnTo>
                    <a:pt x="228" y="211"/>
                  </a:lnTo>
                  <a:lnTo>
                    <a:pt x="196" y="196"/>
                  </a:lnTo>
                  <a:lnTo>
                    <a:pt x="163" y="180"/>
                  </a:lnTo>
                  <a:lnTo>
                    <a:pt x="133" y="164"/>
                  </a:lnTo>
                  <a:lnTo>
                    <a:pt x="100" y="144"/>
                  </a:lnTo>
                  <a:lnTo>
                    <a:pt x="68" y="128"/>
                  </a:lnTo>
                  <a:lnTo>
                    <a:pt x="34" y="112"/>
                  </a:lnTo>
                  <a:lnTo>
                    <a:pt x="1" y="101"/>
                  </a:lnTo>
                  <a:lnTo>
                    <a:pt x="0" y="85"/>
                  </a:lnTo>
                  <a:lnTo>
                    <a:pt x="5" y="76"/>
                  </a:lnTo>
                  <a:lnTo>
                    <a:pt x="12" y="67"/>
                  </a:lnTo>
                  <a:lnTo>
                    <a:pt x="16" y="56"/>
                  </a:lnTo>
                  <a:lnTo>
                    <a:pt x="55" y="58"/>
                  </a:lnTo>
                  <a:lnTo>
                    <a:pt x="97" y="54"/>
                  </a:lnTo>
                  <a:lnTo>
                    <a:pt x="136" y="45"/>
                  </a:lnTo>
                  <a:lnTo>
                    <a:pt x="178" y="38"/>
                  </a:lnTo>
                  <a:lnTo>
                    <a:pt x="216" y="27"/>
                  </a:lnTo>
                  <a:lnTo>
                    <a:pt x="257" y="20"/>
                  </a:lnTo>
                  <a:lnTo>
                    <a:pt x="297" y="14"/>
                  </a:lnTo>
                  <a:lnTo>
                    <a:pt x="340" y="14"/>
                  </a:lnTo>
                  <a:lnTo>
                    <a:pt x="356" y="0"/>
                  </a:lnTo>
                  <a:lnTo>
                    <a:pt x="396" y="20"/>
                  </a:lnTo>
                  <a:lnTo>
                    <a:pt x="437" y="41"/>
                  </a:lnTo>
                  <a:lnTo>
                    <a:pt x="478" y="63"/>
                  </a:lnTo>
                  <a:lnTo>
                    <a:pt x="520" y="86"/>
                  </a:lnTo>
                  <a:lnTo>
                    <a:pt x="561" y="106"/>
                  </a:lnTo>
                  <a:lnTo>
                    <a:pt x="603" y="126"/>
                  </a:lnTo>
                  <a:lnTo>
                    <a:pt x="646" y="144"/>
                  </a:lnTo>
                  <a:lnTo>
                    <a:pt x="691" y="16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862" name="Freeform 1117"/>
            <p:cNvSpPr>
              <a:spLocks/>
            </p:cNvSpPr>
            <p:nvPr/>
          </p:nvSpPr>
          <p:spPr bwMode="auto">
            <a:xfrm>
              <a:off x="1663" y="3261"/>
              <a:ext cx="8" cy="10"/>
            </a:xfrm>
            <a:custGeom>
              <a:avLst/>
              <a:gdLst>
                <a:gd name="T0" fmla="*/ 16 w 16"/>
                <a:gd name="T1" fmla="*/ 11 h 20"/>
                <a:gd name="T2" fmla="*/ 0 w 16"/>
                <a:gd name="T3" fmla="*/ 20 h 20"/>
                <a:gd name="T4" fmla="*/ 10 w 16"/>
                <a:gd name="T5" fmla="*/ 0 h 20"/>
                <a:gd name="T6" fmla="*/ 12 w 16"/>
                <a:gd name="T7" fmla="*/ 8 h 20"/>
                <a:gd name="T8" fmla="*/ 16 w 16"/>
                <a:gd name="T9" fmla="*/ 11 h 20"/>
                <a:gd name="T10" fmla="*/ 0 60000 65536"/>
                <a:gd name="T11" fmla="*/ 0 60000 65536"/>
                <a:gd name="T12" fmla="*/ 0 60000 65536"/>
                <a:gd name="T13" fmla="*/ 0 60000 65536"/>
                <a:gd name="T14" fmla="*/ 0 60000 65536"/>
                <a:gd name="T15" fmla="*/ 0 w 16"/>
                <a:gd name="T16" fmla="*/ 0 h 20"/>
                <a:gd name="T17" fmla="*/ 16 w 16"/>
                <a:gd name="T18" fmla="*/ 20 h 20"/>
              </a:gdLst>
              <a:ahLst/>
              <a:cxnLst>
                <a:cxn ang="T10">
                  <a:pos x="T0" y="T1"/>
                </a:cxn>
                <a:cxn ang="T11">
                  <a:pos x="T2" y="T3"/>
                </a:cxn>
                <a:cxn ang="T12">
                  <a:pos x="T4" y="T5"/>
                </a:cxn>
                <a:cxn ang="T13">
                  <a:pos x="T6" y="T7"/>
                </a:cxn>
                <a:cxn ang="T14">
                  <a:pos x="T8" y="T9"/>
                </a:cxn>
              </a:cxnLst>
              <a:rect l="T15" t="T16" r="T17" b="T18"/>
              <a:pathLst>
                <a:path w="16" h="20">
                  <a:moveTo>
                    <a:pt x="16" y="11"/>
                  </a:moveTo>
                  <a:lnTo>
                    <a:pt x="0" y="20"/>
                  </a:lnTo>
                  <a:lnTo>
                    <a:pt x="10" y="0"/>
                  </a:lnTo>
                  <a:lnTo>
                    <a:pt x="12" y="8"/>
                  </a:lnTo>
                  <a:lnTo>
                    <a:pt x="16"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863" name="Freeform 1118"/>
            <p:cNvSpPr>
              <a:spLocks/>
            </p:cNvSpPr>
            <p:nvPr/>
          </p:nvSpPr>
          <p:spPr bwMode="auto">
            <a:xfrm>
              <a:off x="3634" y="3276"/>
              <a:ext cx="53" cy="10"/>
            </a:xfrm>
            <a:custGeom>
              <a:avLst/>
              <a:gdLst>
                <a:gd name="T0" fmla="*/ 107 w 107"/>
                <a:gd name="T1" fmla="*/ 5 h 20"/>
                <a:gd name="T2" fmla="*/ 92 w 107"/>
                <a:gd name="T3" fmla="*/ 9 h 20"/>
                <a:gd name="T4" fmla="*/ 80 w 107"/>
                <a:gd name="T5" fmla="*/ 13 h 20"/>
                <a:gd name="T6" fmla="*/ 65 w 107"/>
                <a:gd name="T7" fmla="*/ 16 h 20"/>
                <a:gd name="T8" fmla="*/ 53 w 107"/>
                <a:gd name="T9" fmla="*/ 20 h 20"/>
                <a:gd name="T10" fmla="*/ 38 w 107"/>
                <a:gd name="T11" fmla="*/ 20 h 20"/>
                <a:gd name="T12" fmla="*/ 24 w 107"/>
                <a:gd name="T13" fmla="*/ 18 h 20"/>
                <a:gd name="T14" fmla="*/ 11 w 107"/>
                <a:gd name="T15" fmla="*/ 13 h 20"/>
                <a:gd name="T16" fmla="*/ 0 w 107"/>
                <a:gd name="T17" fmla="*/ 5 h 20"/>
                <a:gd name="T18" fmla="*/ 13 w 107"/>
                <a:gd name="T19" fmla="*/ 0 h 20"/>
                <a:gd name="T20" fmla="*/ 27 w 107"/>
                <a:gd name="T21" fmla="*/ 0 h 20"/>
                <a:gd name="T22" fmla="*/ 40 w 107"/>
                <a:gd name="T23" fmla="*/ 0 h 20"/>
                <a:gd name="T24" fmla="*/ 54 w 107"/>
                <a:gd name="T25" fmla="*/ 2 h 20"/>
                <a:gd name="T26" fmla="*/ 65 w 107"/>
                <a:gd name="T27" fmla="*/ 4 h 20"/>
                <a:gd name="T28" fmla="*/ 80 w 107"/>
                <a:gd name="T29" fmla="*/ 5 h 20"/>
                <a:gd name="T30" fmla="*/ 92 w 107"/>
                <a:gd name="T31" fmla="*/ 5 h 20"/>
                <a:gd name="T32" fmla="*/ 107 w 107"/>
                <a:gd name="T33" fmla="*/ 5 h 2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7"/>
                <a:gd name="T52" fmla="*/ 0 h 20"/>
                <a:gd name="T53" fmla="*/ 107 w 107"/>
                <a:gd name="T54" fmla="*/ 20 h 2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7" h="20">
                  <a:moveTo>
                    <a:pt x="107" y="5"/>
                  </a:moveTo>
                  <a:lnTo>
                    <a:pt x="92" y="9"/>
                  </a:lnTo>
                  <a:lnTo>
                    <a:pt x="80" y="13"/>
                  </a:lnTo>
                  <a:lnTo>
                    <a:pt x="65" y="16"/>
                  </a:lnTo>
                  <a:lnTo>
                    <a:pt x="53" y="20"/>
                  </a:lnTo>
                  <a:lnTo>
                    <a:pt x="38" y="20"/>
                  </a:lnTo>
                  <a:lnTo>
                    <a:pt x="24" y="18"/>
                  </a:lnTo>
                  <a:lnTo>
                    <a:pt x="11" y="13"/>
                  </a:lnTo>
                  <a:lnTo>
                    <a:pt x="0" y="5"/>
                  </a:lnTo>
                  <a:lnTo>
                    <a:pt x="13" y="0"/>
                  </a:lnTo>
                  <a:lnTo>
                    <a:pt x="27" y="0"/>
                  </a:lnTo>
                  <a:lnTo>
                    <a:pt x="40" y="0"/>
                  </a:lnTo>
                  <a:lnTo>
                    <a:pt x="54" y="2"/>
                  </a:lnTo>
                  <a:lnTo>
                    <a:pt x="65" y="4"/>
                  </a:lnTo>
                  <a:lnTo>
                    <a:pt x="80" y="5"/>
                  </a:lnTo>
                  <a:lnTo>
                    <a:pt x="92" y="5"/>
                  </a:lnTo>
                  <a:lnTo>
                    <a:pt x="107"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864" name="Freeform 1119"/>
            <p:cNvSpPr>
              <a:spLocks/>
            </p:cNvSpPr>
            <p:nvPr/>
          </p:nvSpPr>
          <p:spPr bwMode="auto">
            <a:xfrm>
              <a:off x="2920" y="3279"/>
              <a:ext cx="13" cy="22"/>
            </a:xfrm>
            <a:custGeom>
              <a:avLst/>
              <a:gdLst>
                <a:gd name="T0" fmla="*/ 27 w 27"/>
                <a:gd name="T1" fmla="*/ 11 h 45"/>
                <a:gd name="T2" fmla="*/ 18 w 27"/>
                <a:gd name="T3" fmla="*/ 45 h 45"/>
                <a:gd name="T4" fmla="*/ 11 w 27"/>
                <a:gd name="T5" fmla="*/ 38 h 45"/>
                <a:gd name="T6" fmla="*/ 3 w 27"/>
                <a:gd name="T7" fmla="*/ 31 h 45"/>
                <a:gd name="T8" fmla="*/ 0 w 27"/>
                <a:gd name="T9" fmla="*/ 22 h 45"/>
                <a:gd name="T10" fmla="*/ 7 w 27"/>
                <a:gd name="T11" fmla="*/ 15 h 45"/>
                <a:gd name="T12" fmla="*/ 27 w 27"/>
                <a:gd name="T13" fmla="*/ 0 h 45"/>
                <a:gd name="T14" fmla="*/ 27 w 27"/>
                <a:gd name="T15" fmla="*/ 11 h 45"/>
                <a:gd name="T16" fmla="*/ 0 60000 65536"/>
                <a:gd name="T17" fmla="*/ 0 60000 65536"/>
                <a:gd name="T18" fmla="*/ 0 60000 65536"/>
                <a:gd name="T19" fmla="*/ 0 60000 65536"/>
                <a:gd name="T20" fmla="*/ 0 60000 65536"/>
                <a:gd name="T21" fmla="*/ 0 60000 65536"/>
                <a:gd name="T22" fmla="*/ 0 60000 65536"/>
                <a:gd name="T23" fmla="*/ 0 60000 65536"/>
                <a:gd name="T24" fmla="*/ 0 w 27"/>
                <a:gd name="T25" fmla="*/ 0 h 45"/>
                <a:gd name="T26" fmla="*/ 27 w 27"/>
                <a:gd name="T27" fmla="*/ 45 h 4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 h="45">
                  <a:moveTo>
                    <a:pt x="27" y="11"/>
                  </a:moveTo>
                  <a:lnTo>
                    <a:pt x="18" y="45"/>
                  </a:lnTo>
                  <a:lnTo>
                    <a:pt x="11" y="38"/>
                  </a:lnTo>
                  <a:lnTo>
                    <a:pt x="3" y="31"/>
                  </a:lnTo>
                  <a:lnTo>
                    <a:pt x="0" y="22"/>
                  </a:lnTo>
                  <a:lnTo>
                    <a:pt x="7" y="15"/>
                  </a:lnTo>
                  <a:lnTo>
                    <a:pt x="27" y="0"/>
                  </a:lnTo>
                  <a:lnTo>
                    <a:pt x="27"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865" name="Freeform 1120"/>
            <p:cNvSpPr>
              <a:spLocks/>
            </p:cNvSpPr>
            <p:nvPr/>
          </p:nvSpPr>
          <p:spPr bwMode="auto">
            <a:xfrm>
              <a:off x="3578" y="3283"/>
              <a:ext cx="32" cy="9"/>
            </a:xfrm>
            <a:custGeom>
              <a:avLst/>
              <a:gdLst>
                <a:gd name="T0" fmla="*/ 65 w 65"/>
                <a:gd name="T1" fmla="*/ 11 h 18"/>
                <a:gd name="T2" fmla="*/ 50 w 65"/>
                <a:gd name="T3" fmla="*/ 13 h 18"/>
                <a:gd name="T4" fmla="*/ 34 w 65"/>
                <a:gd name="T5" fmla="*/ 18 h 18"/>
                <a:gd name="T6" fmla="*/ 14 w 65"/>
                <a:gd name="T7" fmla="*/ 18 h 18"/>
                <a:gd name="T8" fmla="*/ 0 w 65"/>
                <a:gd name="T9" fmla="*/ 11 h 18"/>
                <a:gd name="T10" fmla="*/ 14 w 65"/>
                <a:gd name="T11" fmla="*/ 6 h 18"/>
                <a:gd name="T12" fmla="*/ 32 w 65"/>
                <a:gd name="T13" fmla="*/ 0 h 18"/>
                <a:gd name="T14" fmla="*/ 48 w 65"/>
                <a:gd name="T15" fmla="*/ 0 h 18"/>
                <a:gd name="T16" fmla="*/ 65 w 65"/>
                <a:gd name="T17" fmla="*/ 11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5"/>
                <a:gd name="T28" fmla="*/ 0 h 18"/>
                <a:gd name="T29" fmla="*/ 65 w 65"/>
                <a:gd name="T30" fmla="*/ 18 h 1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5" h="18">
                  <a:moveTo>
                    <a:pt x="65" y="11"/>
                  </a:moveTo>
                  <a:lnTo>
                    <a:pt x="50" y="13"/>
                  </a:lnTo>
                  <a:lnTo>
                    <a:pt x="34" y="18"/>
                  </a:lnTo>
                  <a:lnTo>
                    <a:pt x="14" y="18"/>
                  </a:lnTo>
                  <a:lnTo>
                    <a:pt x="0" y="11"/>
                  </a:lnTo>
                  <a:lnTo>
                    <a:pt x="14" y="6"/>
                  </a:lnTo>
                  <a:lnTo>
                    <a:pt x="32" y="0"/>
                  </a:lnTo>
                  <a:lnTo>
                    <a:pt x="48" y="0"/>
                  </a:lnTo>
                  <a:lnTo>
                    <a:pt x="65"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866" name="Freeform 1121"/>
            <p:cNvSpPr>
              <a:spLocks/>
            </p:cNvSpPr>
            <p:nvPr/>
          </p:nvSpPr>
          <p:spPr bwMode="auto">
            <a:xfrm>
              <a:off x="3420" y="3294"/>
              <a:ext cx="178" cy="114"/>
            </a:xfrm>
            <a:custGeom>
              <a:avLst/>
              <a:gdLst>
                <a:gd name="T0" fmla="*/ 354 w 354"/>
                <a:gd name="T1" fmla="*/ 229 h 229"/>
                <a:gd name="T2" fmla="*/ 333 w 354"/>
                <a:gd name="T3" fmla="*/ 221 h 229"/>
                <a:gd name="T4" fmla="*/ 311 w 354"/>
                <a:gd name="T5" fmla="*/ 214 h 229"/>
                <a:gd name="T6" fmla="*/ 290 w 354"/>
                <a:gd name="T7" fmla="*/ 203 h 229"/>
                <a:gd name="T8" fmla="*/ 270 w 354"/>
                <a:gd name="T9" fmla="*/ 193 h 229"/>
                <a:gd name="T10" fmla="*/ 248 w 354"/>
                <a:gd name="T11" fmla="*/ 180 h 229"/>
                <a:gd name="T12" fmla="*/ 228 w 354"/>
                <a:gd name="T13" fmla="*/ 167 h 229"/>
                <a:gd name="T14" fmla="*/ 207 w 354"/>
                <a:gd name="T15" fmla="*/ 157 h 229"/>
                <a:gd name="T16" fmla="*/ 187 w 354"/>
                <a:gd name="T17" fmla="*/ 148 h 229"/>
                <a:gd name="T18" fmla="*/ 162 w 354"/>
                <a:gd name="T19" fmla="*/ 126 h 229"/>
                <a:gd name="T20" fmla="*/ 138 w 354"/>
                <a:gd name="T21" fmla="*/ 110 h 229"/>
                <a:gd name="T22" fmla="*/ 113 w 354"/>
                <a:gd name="T23" fmla="*/ 92 h 229"/>
                <a:gd name="T24" fmla="*/ 88 w 354"/>
                <a:gd name="T25" fmla="*/ 77 h 229"/>
                <a:gd name="T26" fmla="*/ 63 w 354"/>
                <a:gd name="T27" fmla="*/ 61 h 229"/>
                <a:gd name="T28" fmla="*/ 41 w 354"/>
                <a:gd name="T29" fmla="*/ 45 h 229"/>
                <a:gd name="T30" fmla="*/ 18 w 354"/>
                <a:gd name="T31" fmla="*/ 27 h 229"/>
                <a:gd name="T32" fmla="*/ 0 w 354"/>
                <a:gd name="T33" fmla="*/ 9 h 229"/>
                <a:gd name="T34" fmla="*/ 11 w 354"/>
                <a:gd name="T35" fmla="*/ 0 h 229"/>
                <a:gd name="T36" fmla="*/ 48 w 354"/>
                <a:gd name="T37" fmla="*/ 29 h 229"/>
                <a:gd name="T38" fmla="*/ 90 w 354"/>
                <a:gd name="T39" fmla="*/ 59 h 229"/>
                <a:gd name="T40" fmla="*/ 133 w 354"/>
                <a:gd name="T41" fmla="*/ 88 h 229"/>
                <a:gd name="T42" fmla="*/ 176 w 354"/>
                <a:gd name="T43" fmla="*/ 119 h 229"/>
                <a:gd name="T44" fmla="*/ 219 w 354"/>
                <a:gd name="T45" fmla="*/ 146 h 229"/>
                <a:gd name="T46" fmla="*/ 263 w 354"/>
                <a:gd name="T47" fmla="*/ 175 h 229"/>
                <a:gd name="T48" fmla="*/ 308 w 354"/>
                <a:gd name="T49" fmla="*/ 202 h 229"/>
                <a:gd name="T50" fmla="*/ 354 w 354"/>
                <a:gd name="T51" fmla="*/ 229 h 22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54"/>
                <a:gd name="T79" fmla="*/ 0 h 229"/>
                <a:gd name="T80" fmla="*/ 354 w 354"/>
                <a:gd name="T81" fmla="*/ 229 h 22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54" h="229">
                  <a:moveTo>
                    <a:pt x="354" y="229"/>
                  </a:moveTo>
                  <a:lnTo>
                    <a:pt x="333" y="221"/>
                  </a:lnTo>
                  <a:lnTo>
                    <a:pt x="311" y="214"/>
                  </a:lnTo>
                  <a:lnTo>
                    <a:pt x="290" y="203"/>
                  </a:lnTo>
                  <a:lnTo>
                    <a:pt x="270" y="193"/>
                  </a:lnTo>
                  <a:lnTo>
                    <a:pt x="248" y="180"/>
                  </a:lnTo>
                  <a:lnTo>
                    <a:pt x="228" y="167"/>
                  </a:lnTo>
                  <a:lnTo>
                    <a:pt x="207" y="157"/>
                  </a:lnTo>
                  <a:lnTo>
                    <a:pt x="187" y="148"/>
                  </a:lnTo>
                  <a:lnTo>
                    <a:pt x="162" y="126"/>
                  </a:lnTo>
                  <a:lnTo>
                    <a:pt x="138" y="110"/>
                  </a:lnTo>
                  <a:lnTo>
                    <a:pt x="113" y="92"/>
                  </a:lnTo>
                  <a:lnTo>
                    <a:pt x="88" y="77"/>
                  </a:lnTo>
                  <a:lnTo>
                    <a:pt x="63" y="61"/>
                  </a:lnTo>
                  <a:lnTo>
                    <a:pt x="41" y="45"/>
                  </a:lnTo>
                  <a:lnTo>
                    <a:pt x="18" y="27"/>
                  </a:lnTo>
                  <a:lnTo>
                    <a:pt x="0" y="9"/>
                  </a:lnTo>
                  <a:lnTo>
                    <a:pt x="11" y="0"/>
                  </a:lnTo>
                  <a:lnTo>
                    <a:pt x="48" y="29"/>
                  </a:lnTo>
                  <a:lnTo>
                    <a:pt x="90" y="59"/>
                  </a:lnTo>
                  <a:lnTo>
                    <a:pt x="133" y="88"/>
                  </a:lnTo>
                  <a:lnTo>
                    <a:pt x="176" y="119"/>
                  </a:lnTo>
                  <a:lnTo>
                    <a:pt x="219" y="146"/>
                  </a:lnTo>
                  <a:lnTo>
                    <a:pt x="263" y="175"/>
                  </a:lnTo>
                  <a:lnTo>
                    <a:pt x="308" y="202"/>
                  </a:lnTo>
                  <a:lnTo>
                    <a:pt x="354" y="229"/>
                  </a:lnTo>
                  <a:close/>
                </a:path>
              </a:pathLst>
            </a:custGeom>
            <a:solidFill>
              <a:srgbClr val="0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867" name="Freeform 1122"/>
            <p:cNvSpPr>
              <a:spLocks/>
            </p:cNvSpPr>
            <p:nvPr/>
          </p:nvSpPr>
          <p:spPr bwMode="auto">
            <a:xfrm>
              <a:off x="3677" y="3295"/>
              <a:ext cx="53" cy="12"/>
            </a:xfrm>
            <a:custGeom>
              <a:avLst/>
              <a:gdLst>
                <a:gd name="T0" fmla="*/ 106 w 106"/>
                <a:gd name="T1" fmla="*/ 12 h 25"/>
                <a:gd name="T2" fmla="*/ 92 w 106"/>
                <a:gd name="T3" fmla="*/ 16 h 25"/>
                <a:gd name="T4" fmla="*/ 79 w 106"/>
                <a:gd name="T5" fmla="*/ 20 h 25"/>
                <a:gd name="T6" fmla="*/ 65 w 106"/>
                <a:gd name="T7" fmla="*/ 21 h 25"/>
                <a:gd name="T8" fmla="*/ 52 w 106"/>
                <a:gd name="T9" fmla="*/ 25 h 25"/>
                <a:gd name="T10" fmla="*/ 38 w 106"/>
                <a:gd name="T11" fmla="*/ 23 h 25"/>
                <a:gd name="T12" fmla="*/ 25 w 106"/>
                <a:gd name="T13" fmla="*/ 23 h 25"/>
                <a:gd name="T14" fmla="*/ 11 w 106"/>
                <a:gd name="T15" fmla="*/ 18 h 25"/>
                <a:gd name="T16" fmla="*/ 0 w 106"/>
                <a:gd name="T17" fmla="*/ 12 h 25"/>
                <a:gd name="T18" fmla="*/ 9 w 106"/>
                <a:gd name="T19" fmla="*/ 9 h 25"/>
                <a:gd name="T20" fmla="*/ 21 w 106"/>
                <a:gd name="T21" fmla="*/ 5 h 25"/>
                <a:gd name="T22" fmla="*/ 32 w 106"/>
                <a:gd name="T23" fmla="*/ 2 h 25"/>
                <a:gd name="T24" fmla="*/ 48 w 106"/>
                <a:gd name="T25" fmla="*/ 2 h 25"/>
                <a:gd name="T26" fmla="*/ 61 w 106"/>
                <a:gd name="T27" fmla="*/ 0 h 25"/>
                <a:gd name="T28" fmla="*/ 77 w 106"/>
                <a:gd name="T29" fmla="*/ 2 h 25"/>
                <a:gd name="T30" fmla="*/ 92 w 106"/>
                <a:gd name="T31" fmla="*/ 5 h 25"/>
                <a:gd name="T32" fmla="*/ 106 w 106"/>
                <a:gd name="T33" fmla="*/ 12 h 2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6"/>
                <a:gd name="T52" fmla="*/ 0 h 25"/>
                <a:gd name="T53" fmla="*/ 106 w 106"/>
                <a:gd name="T54" fmla="*/ 25 h 2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6" h="25">
                  <a:moveTo>
                    <a:pt x="106" y="12"/>
                  </a:moveTo>
                  <a:lnTo>
                    <a:pt x="92" y="16"/>
                  </a:lnTo>
                  <a:lnTo>
                    <a:pt x="79" y="20"/>
                  </a:lnTo>
                  <a:lnTo>
                    <a:pt x="65" y="21"/>
                  </a:lnTo>
                  <a:lnTo>
                    <a:pt x="52" y="25"/>
                  </a:lnTo>
                  <a:lnTo>
                    <a:pt x="38" y="23"/>
                  </a:lnTo>
                  <a:lnTo>
                    <a:pt x="25" y="23"/>
                  </a:lnTo>
                  <a:lnTo>
                    <a:pt x="11" y="18"/>
                  </a:lnTo>
                  <a:lnTo>
                    <a:pt x="0" y="12"/>
                  </a:lnTo>
                  <a:lnTo>
                    <a:pt x="9" y="9"/>
                  </a:lnTo>
                  <a:lnTo>
                    <a:pt x="21" y="5"/>
                  </a:lnTo>
                  <a:lnTo>
                    <a:pt x="32" y="2"/>
                  </a:lnTo>
                  <a:lnTo>
                    <a:pt x="48" y="2"/>
                  </a:lnTo>
                  <a:lnTo>
                    <a:pt x="61" y="0"/>
                  </a:lnTo>
                  <a:lnTo>
                    <a:pt x="77" y="2"/>
                  </a:lnTo>
                  <a:lnTo>
                    <a:pt x="92" y="5"/>
                  </a:lnTo>
                  <a:lnTo>
                    <a:pt x="106" y="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868" name="Freeform 1123"/>
            <p:cNvSpPr>
              <a:spLocks/>
            </p:cNvSpPr>
            <p:nvPr/>
          </p:nvSpPr>
          <p:spPr bwMode="auto">
            <a:xfrm>
              <a:off x="3529" y="3297"/>
              <a:ext cx="21" cy="10"/>
            </a:xfrm>
            <a:custGeom>
              <a:avLst/>
              <a:gdLst>
                <a:gd name="T0" fmla="*/ 41 w 41"/>
                <a:gd name="T1" fmla="*/ 4 h 20"/>
                <a:gd name="T2" fmla="*/ 32 w 41"/>
                <a:gd name="T3" fmla="*/ 0 h 20"/>
                <a:gd name="T4" fmla="*/ 28 w 41"/>
                <a:gd name="T5" fmla="*/ 8 h 20"/>
                <a:gd name="T6" fmla="*/ 25 w 41"/>
                <a:gd name="T7" fmla="*/ 15 h 20"/>
                <a:gd name="T8" fmla="*/ 16 w 41"/>
                <a:gd name="T9" fmla="*/ 20 h 20"/>
                <a:gd name="T10" fmla="*/ 0 w 41"/>
                <a:gd name="T11" fmla="*/ 0 h 20"/>
                <a:gd name="T12" fmla="*/ 41 w 41"/>
                <a:gd name="T13" fmla="*/ 4 h 20"/>
                <a:gd name="T14" fmla="*/ 0 60000 65536"/>
                <a:gd name="T15" fmla="*/ 0 60000 65536"/>
                <a:gd name="T16" fmla="*/ 0 60000 65536"/>
                <a:gd name="T17" fmla="*/ 0 60000 65536"/>
                <a:gd name="T18" fmla="*/ 0 60000 65536"/>
                <a:gd name="T19" fmla="*/ 0 60000 65536"/>
                <a:gd name="T20" fmla="*/ 0 60000 65536"/>
                <a:gd name="T21" fmla="*/ 0 w 41"/>
                <a:gd name="T22" fmla="*/ 0 h 20"/>
                <a:gd name="T23" fmla="*/ 41 w 41"/>
                <a:gd name="T24" fmla="*/ 20 h 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20">
                  <a:moveTo>
                    <a:pt x="41" y="4"/>
                  </a:moveTo>
                  <a:lnTo>
                    <a:pt x="32" y="0"/>
                  </a:lnTo>
                  <a:lnTo>
                    <a:pt x="28" y="8"/>
                  </a:lnTo>
                  <a:lnTo>
                    <a:pt x="25" y="15"/>
                  </a:lnTo>
                  <a:lnTo>
                    <a:pt x="16" y="20"/>
                  </a:lnTo>
                  <a:lnTo>
                    <a:pt x="0" y="0"/>
                  </a:lnTo>
                  <a:lnTo>
                    <a:pt x="41"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869" name="Freeform 1124"/>
            <p:cNvSpPr>
              <a:spLocks/>
            </p:cNvSpPr>
            <p:nvPr/>
          </p:nvSpPr>
          <p:spPr bwMode="auto">
            <a:xfrm>
              <a:off x="3613" y="3305"/>
              <a:ext cx="46" cy="11"/>
            </a:xfrm>
            <a:custGeom>
              <a:avLst/>
              <a:gdLst>
                <a:gd name="T0" fmla="*/ 92 w 92"/>
                <a:gd name="T1" fmla="*/ 9 h 21"/>
                <a:gd name="T2" fmla="*/ 83 w 92"/>
                <a:gd name="T3" fmla="*/ 12 h 21"/>
                <a:gd name="T4" fmla="*/ 74 w 92"/>
                <a:gd name="T5" fmla="*/ 18 h 21"/>
                <a:gd name="T6" fmla="*/ 63 w 92"/>
                <a:gd name="T7" fmla="*/ 19 h 21"/>
                <a:gd name="T8" fmla="*/ 54 w 92"/>
                <a:gd name="T9" fmla="*/ 21 h 21"/>
                <a:gd name="T10" fmla="*/ 41 w 92"/>
                <a:gd name="T11" fmla="*/ 19 h 21"/>
                <a:gd name="T12" fmla="*/ 31 w 92"/>
                <a:gd name="T13" fmla="*/ 19 h 21"/>
                <a:gd name="T14" fmla="*/ 20 w 92"/>
                <a:gd name="T15" fmla="*/ 18 h 21"/>
                <a:gd name="T16" fmla="*/ 11 w 92"/>
                <a:gd name="T17" fmla="*/ 18 h 21"/>
                <a:gd name="T18" fmla="*/ 0 w 92"/>
                <a:gd name="T19" fmla="*/ 9 h 21"/>
                <a:gd name="T20" fmla="*/ 11 w 92"/>
                <a:gd name="T21" fmla="*/ 3 h 21"/>
                <a:gd name="T22" fmla="*/ 23 w 92"/>
                <a:gd name="T23" fmla="*/ 1 h 21"/>
                <a:gd name="T24" fmla="*/ 34 w 92"/>
                <a:gd name="T25" fmla="*/ 0 h 21"/>
                <a:gd name="T26" fmla="*/ 49 w 92"/>
                <a:gd name="T27" fmla="*/ 0 h 21"/>
                <a:gd name="T28" fmla="*/ 59 w 92"/>
                <a:gd name="T29" fmla="*/ 0 h 21"/>
                <a:gd name="T30" fmla="*/ 72 w 92"/>
                <a:gd name="T31" fmla="*/ 1 h 21"/>
                <a:gd name="T32" fmla="*/ 81 w 92"/>
                <a:gd name="T33" fmla="*/ 3 h 21"/>
                <a:gd name="T34" fmla="*/ 92 w 92"/>
                <a:gd name="T35" fmla="*/ 9 h 2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2"/>
                <a:gd name="T55" fmla="*/ 0 h 21"/>
                <a:gd name="T56" fmla="*/ 92 w 92"/>
                <a:gd name="T57" fmla="*/ 21 h 2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2" h="21">
                  <a:moveTo>
                    <a:pt x="92" y="9"/>
                  </a:moveTo>
                  <a:lnTo>
                    <a:pt x="83" y="12"/>
                  </a:lnTo>
                  <a:lnTo>
                    <a:pt x="74" y="18"/>
                  </a:lnTo>
                  <a:lnTo>
                    <a:pt x="63" y="19"/>
                  </a:lnTo>
                  <a:lnTo>
                    <a:pt x="54" y="21"/>
                  </a:lnTo>
                  <a:lnTo>
                    <a:pt x="41" y="19"/>
                  </a:lnTo>
                  <a:lnTo>
                    <a:pt x="31" y="19"/>
                  </a:lnTo>
                  <a:lnTo>
                    <a:pt x="20" y="18"/>
                  </a:lnTo>
                  <a:lnTo>
                    <a:pt x="11" y="18"/>
                  </a:lnTo>
                  <a:lnTo>
                    <a:pt x="0" y="9"/>
                  </a:lnTo>
                  <a:lnTo>
                    <a:pt x="11" y="3"/>
                  </a:lnTo>
                  <a:lnTo>
                    <a:pt x="23" y="1"/>
                  </a:lnTo>
                  <a:lnTo>
                    <a:pt x="34" y="0"/>
                  </a:lnTo>
                  <a:lnTo>
                    <a:pt x="49" y="0"/>
                  </a:lnTo>
                  <a:lnTo>
                    <a:pt x="59" y="0"/>
                  </a:lnTo>
                  <a:lnTo>
                    <a:pt x="72" y="1"/>
                  </a:lnTo>
                  <a:lnTo>
                    <a:pt x="81" y="3"/>
                  </a:lnTo>
                  <a:lnTo>
                    <a:pt x="92"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870" name="Freeform 1125"/>
            <p:cNvSpPr>
              <a:spLocks/>
            </p:cNvSpPr>
            <p:nvPr/>
          </p:nvSpPr>
          <p:spPr bwMode="auto">
            <a:xfrm>
              <a:off x="3560" y="3312"/>
              <a:ext cx="38" cy="13"/>
            </a:xfrm>
            <a:custGeom>
              <a:avLst/>
              <a:gdLst>
                <a:gd name="T0" fmla="*/ 75 w 75"/>
                <a:gd name="T1" fmla="*/ 14 h 25"/>
                <a:gd name="T2" fmla="*/ 70 w 75"/>
                <a:gd name="T3" fmla="*/ 18 h 25"/>
                <a:gd name="T4" fmla="*/ 61 w 75"/>
                <a:gd name="T5" fmla="*/ 22 h 25"/>
                <a:gd name="T6" fmla="*/ 47 w 75"/>
                <a:gd name="T7" fmla="*/ 25 h 25"/>
                <a:gd name="T8" fmla="*/ 36 w 75"/>
                <a:gd name="T9" fmla="*/ 25 h 25"/>
                <a:gd name="T10" fmla="*/ 27 w 75"/>
                <a:gd name="T11" fmla="*/ 16 h 25"/>
                <a:gd name="T12" fmla="*/ 18 w 75"/>
                <a:gd name="T13" fmla="*/ 14 h 25"/>
                <a:gd name="T14" fmla="*/ 5 w 75"/>
                <a:gd name="T15" fmla="*/ 11 h 25"/>
                <a:gd name="T16" fmla="*/ 0 w 75"/>
                <a:gd name="T17" fmla="*/ 4 h 25"/>
                <a:gd name="T18" fmla="*/ 11 w 75"/>
                <a:gd name="T19" fmla="*/ 2 h 25"/>
                <a:gd name="T20" fmla="*/ 23 w 75"/>
                <a:gd name="T21" fmla="*/ 2 h 25"/>
                <a:gd name="T22" fmla="*/ 32 w 75"/>
                <a:gd name="T23" fmla="*/ 0 h 25"/>
                <a:gd name="T24" fmla="*/ 41 w 75"/>
                <a:gd name="T25" fmla="*/ 0 h 25"/>
                <a:gd name="T26" fmla="*/ 57 w 75"/>
                <a:gd name="T27" fmla="*/ 4 h 25"/>
                <a:gd name="T28" fmla="*/ 75 w 75"/>
                <a:gd name="T29" fmla="*/ 14 h 2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5"/>
                <a:gd name="T46" fmla="*/ 0 h 25"/>
                <a:gd name="T47" fmla="*/ 75 w 75"/>
                <a:gd name="T48" fmla="*/ 25 h 2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5" h="25">
                  <a:moveTo>
                    <a:pt x="75" y="14"/>
                  </a:moveTo>
                  <a:lnTo>
                    <a:pt x="70" y="18"/>
                  </a:lnTo>
                  <a:lnTo>
                    <a:pt x="61" y="22"/>
                  </a:lnTo>
                  <a:lnTo>
                    <a:pt x="47" y="25"/>
                  </a:lnTo>
                  <a:lnTo>
                    <a:pt x="36" y="25"/>
                  </a:lnTo>
                  <a:lnTo>
                    <a:pt x="27" y="16"/>
                  </a:lnTo>
                  <a:lnTo>
                    <a:pt x="18" y="14"/>
                  </a:lnTo>
                  <a:lnTo>
                    <a:pt x="5" y="11"/>
                  </a:lnTo>
                  <a:lnTo>
                    <a:pt x="0" y="4"/>
                  </a:lnTo>
                  <a:lnTo>
                    <a:pt x="11" y="2"/>
                  </a:lnTo>
                  <a:lnTo>
                    <a:pt x="23" y="2"/>
                  </a:lnTo>
                  <a:lnTo>
                    <a:pt x="32" y="0"/>
                  </a:lnTo>
                  <a:lnTo>
                    <a:pt x="41" y="0"/>
                  </a:lnTo>
                  <a:lnTo>
                    <a:pt x="57" y="4"/>
                  </a:lnTo>
                  <a:lnTo>
                    <a:pt x="75"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871" name="Freeform 1126"/>
            <p:cNvSpPr>
              <a:spLocks/>
            </p:cNvSpPr>
            <p:nvPr/>
          </p:nvSpPr>
          <p:spPr bwMode="auto">
            <a:xfrm>
              <a:off x="3717" y="3316"/>
              <a:ext cx="73" cy="19"/>
            </a:xfrm>
            <a:custGeom>
              <a:avLst/>
              <a:gdLst>
                <a:gd name="T0" fmla="*/ 146 w 146"/>
                <a:gd name="T1" fmla="*/ 25 h 38"/>
                <a:gd name="T2" fmla="*/ 128 w 146"/>
                <a:gd name="T3" fmla="*/ 29 h 38"/>
                <a:gd name="T4" fmla="*/ 110 w 146"/>
                <a:gd name="T5" fmla="*/ 32 h 38"/>
                <a:gd name="T6" fmla="*/ 90 w 146"/>
                <a:gd name="T7" fmla="*/ 36 h 38"/>
                <a:gd name="T8" fmla="*/ 70 w 146"/>
                <a:gd name="T9" fmla="*/ 38 h 38"/>
                <a:gd name="T10" fmla="*/ 48 w 146"/>
                <a:gd name="T11" fmla="*/ 36 h 38"/>
                <a:gd name="T12" fmla="*/ 30 w 146"/>
                <a:gd name="T13" fmla="*/ 32 h 38"/>
                <a:gd name="T14" fmla="*/ 12 w 146"/>
                <a:gd name="T15" fmla="*/ 23 h 38"/>
                <a:gd name="T16" fmla="*/ 0 w 146"/>
                <a:gd name="T17" fmla="*/ 11 h 38"/>
                <a:gd name="T18" fmla="*/ 16 w 146"/>
                <a:gd name="T19" fmla="*/ 4 h 38"/>
                <a:gd name="T20" fmla="*/ 34 w 146"/>
                <a:gd name="T21" fmla="*/ 2 h 38"/>
                <a:gd name="T22" fmla="*/ 52 w 146"/>
                <a:gd name="T23" fmla="*/ 0 h 38"/>
                <a:gd name="T24" fmla="*/ 72 w 146"/>
                <a:gd name="T25" fmla="*/ 2 h 38"/>
                <a:gd name="T26" fmla="*/ 90 w 146"/>
                <a:gd name="T27" fmla="*/ 4 h 38"/>
                <a:gd name="T28" fmla="*/ 108 w 146"/>
                <a:gd name="T29" fmla="*/ 9 h 38"/>
                <a:gd name="T30" fmla="*/ 126 w 146"/>
                <a:gd name="T31" fmla="*/ 14 h 38"/>
                <a:gd name="T32" fmla="*/ 146 w 146"/>
                <a:gd name="T33" fmla="*/ 25 h 3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6"/>
                <a:gd name="T52" fmla="*/ 0 h 38"/>
                <a:gd name="T53" fmla="*/ 146 w 146"/>
                <a:gd name="T54" fmla="*/ 38 h 3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6" h="38">
                  <a:moveTo>
                    <a:pt x="146" y="25"/>
                  </a:moveTo>
                  <a:lnTo>
                    <a:pt x="128" y="29"/>
                  </a:lnTo>
                  <a:lnTo>
                    <a:pt x="110" y="32"/>
                  </a:lnTo>
                  <a:lnTo>
                    <a:pt x="90" y="36"/>
                  </a:lnTo>
                  <a:lnTo>
                    <a:pt x="70" y="38"/>
                  </a:lnTo>
                  <a:lnTo>
                    <a:pt x="48" y="36"/>
                  </a:lnTo>
                  <a:lnTo>
                    <a:pt x="30" y="32"/>
                  </a:lnTo>
                  <a:lnTo>
                    <a:pt x="12" y="23"/>
                  </a:lnTo>
                  <a:lnTo>
                    <a:pt x="0" y="11"/>
                  </a:lnTo>
                  <a:lnTo>
                    <a:pt x="16" y="4"/>
                  </a:lnTo>
                  <a:lnTo>
                    <a:pt x="34" y="2"/>
                  </a:lnTo>
                  <a:lnTo>
                    <a:pt x="52" y="0"/>
                  </a:lnTo>
                  <a:lnTo>
                    <a:pt x="72" y="2"/>
                  </a:lnTo>
                  <a:lnTo>
                    <a:pt x="90" y="4"/>
                  </a:lnTo>
                  <a:lnTo>
                    <a:pt x="108" y="9"/>
                  </a:lnTo>
                  <a:lnTo>
                    <a:pt x="126" y="14"/>
                  </a:lnTo>
                  <a:lnTo>
                    <a:pt x="146" y="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872" name="Freeform 1127"/>
            <p:cNvSpPr>
              <a:spLocks/>
            </p:cNvSpPr>
            <p:nvPr/>
          </p:nvSpPr>
          <p:spPr bwMode="auto">
            <a:xfrm>
              <a:off x="1362" y="3319"/>
              <a:ext cx="2624" cy="488"/>
            </a:xfrm>
            <a:custGeom>
              <a:avLst/>
              <a:gdLst>
                <a:gd name="T0" fmla="*/ 3997 w 5248"/>
                <a:gd name="T1" fmla="*/ 101 h 976"/>
                <a:gd name="T2" fmla="*/ 4228 w 5248"/>
                <a:gd name="T3" fmla="*/ 256 h 976"/>
                <a:gd name="T4" fmla="*/ 4604 w 5248"/>
                <a:gd name="T5" fmla="*/ 490 h 976"/>
                <a:gd name="T6" fmla="*/ 4928 w 5248"/>
                <a:gd name="T7" fmla="*/ 710 h 976"/>
                <a:gd name="T8" fmla="*/ 5248 w 5248"/>
                <a:gd name="T9" fmla="*/ 872 h 976"/>
                <a:gd name="T10" fmla="*/ 4771 w 5248"/>
                <a:gd name="T11" fmla="*/ 906 h 976"/>
                <a:gd name="T12" fmla="*/ 4271 w 5248"/>
                <a:gd name="T13" fmla="*/ 922 h 976"/>
                <a:gd name="T14" fmla="*/ 3731 w 5248"/>
                <a:gd name="T15" fmla="*/ 947 h 976"/>
                <a:gd name="T16" fmla="*/ 2148 w 5248"/>
                <a:gd name="T17" fmla="*/ 972 h 976"/>
                <a:gd name="T18" fmla="*/ 1725 w 5248"/>
                <a:gd name="T19" fmla="*/ 963 h 976"/>
                <a:gd name="T20" fmla="*/ 1149 w 5248"/>
                <a:gd name="T21" fmla="*/ 938 h 976"/>
                <a:gd name="T22" fmla="*/ 613 w 5248"/>
                <a:gd name="T23" fmla="*/ 900 h 976"/>
                <a:gd name="T24" fmla="*/ 96 w 5248"/>
                <a:gd name="T25" fmla="*/ 870 h 976"/>
                <a:gd name="T26" fmla="*/ 604 w 5248"/>
                <a:gd name="T27" fmla="*/ 427 h 976"/>
                <a:gd name="T28" fmla="*/ 1279 w 5248"/>
                <a:gd name="T29" fmla="*/ 15 h 976"/>
                <a:gd name="T30" fmla="*/ 1650 w 5248"/>
                <a:gd name="T31" fmla="*/ 26 h 976"/>
                <a:gd name="T32" fmla="*/ 1642 w 5248"/>
                <a:gd name="T33" fmla="*/ 47 h 976"/>
                <a:gd name="T34" fmla="*/ 1280 w 5248"/>
                <a:gd name="T35" fmla="*/ 44 h 976"/>
                <a:gd name="T36" fmla="*/ 1140 w 5248"/>
                <a:gd name="T37" fmla="*/ 78 h 976"/>
                <a:gd name="T38" fmla="*/ 1057 w 5248"/>
                <a:gd name="T39" fmla="*/ 126 h 976"/>
                <a:gd name="T40" fmla="*/ 964 w 5248"/>
                <a:gd name="T41" fmla="*/ 198 h 976"/>
                <a:gd name="T42" fmla="*/ 859 w 5248"/>
                <a:gd name="T43" fmla="*/ 279 h 976"/>
                <a:gd name="T44" fmla="*/ 699 w 5248"/>
                <a:gd name="T45" fmla="*/ 404 h 976"/>
                <a:gd name="T46" fmla="*/ 616 w 5248"/>
                <a:gd name="T47" fmla="*/ 476 h 976"/>
                <a:gd name="T48" fmla="*/ 515 w 5248"/>
                <a:gd name="T49" fmla="*/ 555 h 976"/>
                <a:gd name="T50" fmla="*/ 294 w 5248"/>
                <a:gd name="T51" fmla="*/ 702 h 976"/>
                <a:gd name="T52" fmla="*/ 175 w 5248"/>
                <a:gd name="T53" fmla="*/ 785 h 976"/>
                <a:gd name="T54" fmla="*/ 132 w 5248"/>
                <a:gd name="T55" fmla="*/ 827 h 976"/>
                <a:gd name="T56" fmla="*/ 728 w 5248"/>
                <a:gd name="T57" fmla="*/ 868 h 976"/>
                <a:gd name="T58" fmla="*/ 1315 w 5248"/>
                <a:gd name="T59" fmla="*/ 888 h 976"/>
                <a:gd name="T60" fmla="*/ 1394 w 5248"/>
                <a:gd name="T61" fmla="*/ 891 h 976"/>
                <a:gd name="T62" fmla="*/ 1770 w 5248"/>
                <a:gd name="T63" fmla="*/ 918 h 976"/>
                <a:gd name="T64" fmla="*/ 2334 w 5248"/>
                <a:gd name="T65" fmla="*/ 933 h 976"/>
                <a:gd name="T66" fmla="*/ 3380 w 5248"/>
                <a:gd name="T67" fmla="*/ 893 h 976"/>
                <a:gd name="T68" fmla="*/ 4215 w 5248"/>
                <a:gd name="T69" fmla="*/ 857 h 976"/>
                <a:gd name="T70" fmla="*/ 4750 w 5248"/>
                <a:gd name="T71" fmla="*/ 861 h 976"/>
                <a:gd name="T72" fmla="*/ 4962 w 5248"/>
                <a:gd name="T73" fmla="*/ 848 h 976"/>
                <a:gd name="T74" fmla="*/ 5072 w 5248"/>
                <a:gd name="T75" fmla="*/ 834 h 976"/>
                <a:gd name="T76" fmla="*/ 5018 w 5248"/>
                <a:gd name="T77" fmla="*/ 809 h 976"/>
                <a:gd name="T78" fmla="*/ 4917 w 5248"/>
                <a:gd name="T79" fmla="*/ 767 h 976"/>
                <a:gd name="T80" fmla="*/ 4791 w 5248"/>
                <a:gd name="T81" fmla="*/ 688 h 976"/>
                <a:gd name="T82" fmla="*/ 4726 w 5248"/>
                <a:gd name="T83" fmla="*/ 632 h 976"/>
                <a:gd name="T84" fmla="*/ 4649 w 5248"/>
                <a:gd name="T85" fmla="*/ 589 h 976"/>
                <a:gd name="T86" fmla="*/ 4516 w 5248"/>
                <a:gd name="T87" fmla="*/ 497 h 976"/>
                <a:gd name="T88" fmla="*/ 4318 w 5248"/>
                <a:gd name="T89" fmla="*/ 364 h 976"/>
                <a:gd name="T90" fmla="*/ 4073 w 5248"/>
                <a:gd name="T91" fmla="*/ 213 h 976"/>
                <a:gd name="T92" fmla="*/ 3929 w 5248"/>
                <a:gd name="T93" fmla="*/ 123 h 976"/>
                <a:gd name="T94" fmla="*/ 3808 w 5248"/>
                <a:gd name="T95" fmla="*/ 53 h 976"/>
                <a:gd name="T96" fmla="*/ 3698 w 5248"/>
                <a:gd name="T97" fmla="*/ 58 h 976"/>
                <a:gd name="T98" fmla="*/ 3052 w 5248"/>
                <a:gd name="T99" fmla="*/ 51 h 976"/>
                <a:gd name="T100" fmla="*/ 2433 w 5248"/>
                <a:gd name="T101" fmla="*/ 56 h 976"/>
                <a:gd name="T102" fmla="*/ 2343 w 5248"/>
                <a:gd name="T103" fmla="*/ 51 h 976"/>
                <a:gd name="T104" fmla="*/ 2497 w 5248"/>
                <a:gd name="T105" fmla="*/ 13 h 976"/>
                <a:gd name="T106" fmla="*/ 3443 w 5248"/>
                <a:gd name="T107" fmla="*/ 0 h 97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248"/>
                <a:gd name="T163" fmla="*/ 0 h 976"/>
                <a:gd name="T164" fmla="*/ 5248 w 5248"/>
                <a:gd name="T165" fmla="*/ 976 h 97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248" h="976">
                  <a:moveTo>
                    <a:pt x="3833" y="11"/>
                  </a:moveTo>
                  <a:lnTo>
                    <a:pt x="3877" y="26"/>
                  </a:lnTo>
                  <a:lnTo>
                    <a:pt x="3918" y="45"/>
                  </a:lnTo>
                  <a:lnTo>
                    <a:pt x="3958" y="71"/>
                  </a:lnTo>
                  <a:lnTo>
                    <a:pt x="3997" y="101"/>
                  </a:lnTo>
                  <a:lnTo>
                    <a:pt x="4035" y="130"/>
                  </a:lnTo>
                  <a:lnTo>
                    <a:pt x="4073" y="161"/>
                  </a:lnTo>
                  <a:lnTo>
                    <a:pt x="4111" y="188"/>
                  </a:lnTo>
                  <a:lnTo>
                    <a:pt x="4154" y="213"/>
                  </a:lnTo>
                  <a:lnTo>
                    <a:pt x="4228" y="256"/>
                  </a:lnTo>
                  <a:lnTo>
                    <a:pt x="4303" y="301"/>
                  </a:lnTo>
                  <a:lnTo>
                    <a:pt x="4379" y="348"/>
                  </a:lnTo>
                  <a:lnTo>
                    <a:pt x="4454" y="396"/>
                  </a:lnTo>
                  <a:lnTo>
                    <a:pt x="4528" y="443"/>
                  </a:lnTo>
                  <a:lnTo>
                    <a:pt x="4604" y="490"/>
                  </a:lnTo>
                  <a:lnTo>
                    <a:pt x="4679" y="533"/>
                  </a:lnTo>
                  <a:lnTo>
                    <a:pt x="4757" y="578"/>
                  </a:lnTo>
                  <a:lnTo>
                    <a:pt x="4809" y="629"/>
                  </a:lnTo>
                  <a:lnTo>
                    <a:pt x="4867" y="674"/>
                  </a:lnTo>
                  <a:lnTo>
                    <a:pt x="4928" y="710"/>
                  </a:lnTo>
                  <a:lnTo>
                    <a:pt x="4993" y="744"/>
                  </a:lnTo>
                  <a:lnTo>
                    <a:pt x="5056" y="773"/>
                  </a:lnTo>
                  <a:lnTo>
                    <a:pt x="5121" y="803"/>
                  </a:lnTo>
                  <a:lnTo>
                    <a:pt x="5184" y="836"/>
                  </a:lnTo>
                  <a:lnTo>
                    <a:pt x="5248" y="872"/>
                  </a:lnTo>
                  <a:lnTo>
                    <a:pt x="5151" y="881"/>
                  </a:lnTo>
                  <a:lnTo>
                    <a:pt x="5056" y="890"/>
                  </a:lnTo>
                  <a:lnTo>
                    <a:pt x="4960" y="895"/>
                  </a:lnTo>
                  <a:lnTo>
                    <a:pt x="4867" y="902"/>
                  </a:lnTo>
                  <a:lnTo>
                    <a:pt x="4771" y="906"/>
                  </a:lnTo>
                  <a:lnTo>
                    <a:pt x="4676" y="909"/>
                  </a:lnTo>
                  <a:lnTo>
                    <a:pt x="4579" y="911"/>
                  </a:lnTo>
                  <a:lnTo>
                    <a:pt x="4483" y="913"/>
                  </a:lnTo>
                  <a:lnTo>
                    <a:pt x="4377" y="917"/>
                  </a:lnTo>
                  <a:lnTo>
                    <a:pt x="4271" y="922"/>
                  </a:lnTo>
                  <a:lnTo>
                    <a:pt x="4161" y="927"/>
                  </a:lnTo>
                  <a:lnTo>
                    <a:pt x="4053" y="933"/>
                  </a:lnTo>
                  <a:lnTo>
                    <a:pt x="3943" y="936"/>
                  </a:lnTo>
                  <a:lnTo>
                    <a:pt x="3837" y="942"/>
                  </a:lnTo>
                  <a:lnTo>
                    <a:pt x="3731" y="947"/>
                  </a:lnTo>
                  <a:lnTo>
                    <a:pt x="3632" y="953"/>
                  </a:lnTo>
                  <a:lnTo>
                    <a:pt x="2404" y="953"/>
                  </a:lnTo>
                  <a:lnTo>
                    <a:pt x="2321" y="962"/>
                  </a:lnTo>
                  <a:lnTo>
                    <a:pt x="2236" y="969"/>
                  </a:lnTo>
                  <a:lnTo>
                    <a:pt x="2148" y="972"/>
                  </a:lnTo>
                  <a:lnTo>
                    <a:pt x="2062" y="976"/>
                  </a:lnTo>
                  <a:lnTo>
                    <a:pt x="1974" y="974"/>
                  </a:lnTo>
                  <a:lnTo>
                    <a:pt x="1887" y="972"/>
                  </a:lnTo>
                  <a:lnTo>
                    <a:pt x="1803" y="967"/>
                  </a:lnTo>
                  <a:lnTo>
                    <a:pt x="1725" y="963"/>
                  </a:lnTo>
                  <a:lnTo>
                    <a:pt x="1606" y="954"/>
                  </a:lnTo>
                  <a:lnTo>
                    <a:pt x="1491" y="951"/>
                  </a:lnTo>
                  <a:lnTo>
                    <a:pt x="1376" y="945"/>
                  </a:lnTo>
                  <a:lnTo>
                    <a:pt x="1262" y="944"/>
                  </a:lnTo>
                  <a:lnTo>
                    <a:pt x="1149" y="938"/>
                  </a:lnTo>
                  <a:lnTo>
                    <a:pt x="1036" y="935"/>
                  </a:lnTo>
                  <a:lnTo>
                    <a:pt x="924" y="929"/>
                  </a:lnTo>
                  <a:lnTo>
                    <a:pt x="812" y="924"/>
                  </a:lnTo>
                  <a:lnTo>
                    <a:pt x="713" y="909"/>
                  </a:lnTo>
                  <a:lnTo>
                    <a:pt x="613" y="900"/>
                  </a:lnTo>
                  <a:lnTo>
                    <a:pt x="508" y="897"/>
                  </a:lnTo>
                  <a:lnTo>
                    <a:pt x="405" y="895"/>
                  </a:lnTo>
                  <a:lnTo>
                    <a:pt x="299" y="890"/>
                  </a:lnTo>
                  <a:lnTo>
                    <a:pt x="197" y="884"/>
                  </a:lnTo>
                  <a:lnTo>
                    <a:pt x="96" y="870"/>
                  </a:lnTo>
                  <a:lnTo>
                    <a:pt x="0" y="852"/>
                  </a:lnTo>
                  <a:lnTo>
                    <a:pt x="150" y="751"/>
                  </a:lnTo>
                  <a:lnTo>
                    <a:pt x="301" y="645"/>
                  </a:lnTo>
                  <a:lnTo>
                    <a:pt x="452" y="537"/>
                  </a:lnTo>
                  <a:lnTo>
                    <a:pt x="604" y="427"/>
                  </a:lnTo>
                  <a:lnTo>
                    <a:pt x="755" y="317"/>
                  </a:lnTo>
                  <a:lnTo>
                    <a:pt x="906" y="211"/>
                  </a:lnTo>
                  <a:lnTo>
                    <a:pt x="1057" y="110"/>
                  </a:lnTo>
                  <a:lnTo>
                    <a:pt x="1212" y="15"/>
                  </a:lnTo>
                  <a:lnTo>
                    <a:pt x="1279" y="15"/>
                  </a:lnTo>
                  <a:lnTo>
                    <a:pt x="1351" y="18"/>
                  </a:lnTo>
                  <a:lnTo>
                    <a:pt x="1424" y="20"/>
                  </a:lnTo>
                  <a:lnTo>
                    <a:pt x="1500" y="24"/>
                  </a:lnTo>
                  <a:lnTo>
                    <a:pt x="1574" y="24"/>
                  </a:lnTo>
                  <a:lnTo>
                    <a:pt x="1650" y="26"/>
                  </a:lnTo>
                  <a:lnTo>
                    <a:pt x="1722" y="26"/>
                  </a:lnTo>
                  <a:lnTo>
                    <a:pt x="1795" y="26"/>
                  </a:lnTo>
                  <a:lnTo>
                    <a:pt x="1790" y="51"/>
                  </a:lnTo>
                  <a:lnTo>
                    <a:pt x="1714" y="49"/>
                  </a:lnTo>
                  <a:lnTo>
                    <a:pt x="1642" y="47"/>
                  </a:lnTo>
                  <a:lnTo>
                    <a:pt x="1570" y="45"/>
                  </a:lnTo>
                  <a:lnTo>
                    <a:pt x="1500" y="45"/>
                  </a:lnTo>
                  <a:lnTo>
                    <a:pt x="1426" y="44"/>
                  </a:lnTo>
                  <a:lnTo>
                    <a:pt x="1354" y="44"/>
                  </a:lnTo>
                  <a:lnTo>
                    <a:pt x="1280" y="44"/>
                  </a:lnTo>
                  <a:lnTo>
                    <a:pt x="1207" y="45"/>
                  </a:lnTo>
                  <a:lnTo>
                    <a:pt x="1189" y="53"/>
                  </a:lnTo>
                  <a:lnTo>
                    <a:pt x="1172" y="62"/>
                  </a:lnTo>
                  <a:lnTo>
                    <a:pt x="1156" y="69"/>
                  </a:lnTo>
                  <a:lnTo>
                    <a:pt x="1140" y="78"/>
                  </a:lnTo>
                  <a:lnTo>
                    <a:pt x="1124" y="85"/>
                  </a:lnTo>
                  <a:lnTo>
                    <a:pt x="1108" y="94"/>
                  </a:lnTo>
                  <a:lnTo>
                    <a:pt x="1091" y="103"/>
                  </a:lnTo>
                  <a:lnTo>
                    <a:pt x="1075" y="112"/>
                  </a:lnTo>
                  <a:lnTo>
                    <a:pt x="1057" y="126"/>
                  </a:lnTo>
                  <a:lnTo>
                    <a:pt x="1041" y="141"/>
                  </a:lnTo>
                  <a:lnTo>
                    <a:pt x="1021" y="155"/>
                  </a:lnTo>
                  <a:lnTo>
                    <a:pt x="1003" y="170"/>
                  </a:lnTo>
                  <a:lnTo>
                    <a:pt x="983" y="182"/>
                  </a:lnTo>
                  <a:lnTo>
                    <a:pt x="964" y="198"/>
                  </a:lnTo>
                  <a:lnTo>
                    <a:pt x="946" y="215"/>
                  </a:lnTo>
                  <a:lnTo>
                    <a:pt x="929" y="234"/>
                  </a:lnTo>
                  <a:lnTo>
                    <a:pt x="924" y="234"/>
                  </a:lnTo>
                  <a:lnTo>
                    <a:pt x="892" y="254"/>
                  </a:lnTo>
                  <a:lnTo>
                    <a:pt x="859" y="279"/>
                  </a:lnTo>
                  <a:lnTo>
                    <a:pt x="827" y="305"/>
                  </a:lnTo>
                  <a:lnTo>
                    <a:pt x="794" y="332"/>
                  </a:lnTo>
                  <a:lnTo>
                    <a:pt x="762" y="357"/>
                  </a:lnTo>
                  <a:lnTo>
                    <a:pt x="730" y="382"/>
                  </a:lnTo>
                  <a:lnTo>
                    <a:pt x="699" y="404"/>
                  </a:lnTo>
                  <a:lnTo>
                    <a:pt x="670" y="427"/>
                  </a:lnTo>
                  <a:lnTo>
                    <a:pt x="656" y="438"/>
                  </a:lnTo>
                  <a:lnTo>
                    <a:pt x="643" y="450"/>
                  </a:lnTo>
                  <a:lnTo>
                    <a:pt x="629" y="463"/>
                  </a:lnTo>
                  <a:lnTo>
                    <a:pt x="616" y="476"/>
                  </a:lnTo>
                  <a:lnTo>
                    <a:pt x="602" y="486"/>
                  </a:lnTo>
                  <a:lnTo>
                    <a:pt x="587" y="499"/>
                  </a:lnTo>
                  <a:lnTo>
                    <a:pt x="573" y="510"/>
                  </a:lnTo>
                  <a:lnTo>
                    <a:pt x="559" y="522"/>
                  </a:lnTo>
                  <a:lnTo>
                    <a:pt x="515" y="555"/>
                  </a:lnTo>
                  <a:lnTo>
                    <a:pt x="472" y="587"/>
                  </a:lnTo>
                  <a:lnTo>
                    <a:pt x="427" y="616"/>
                  </a:lnTo>
                  <a:lnTo>
                    <a:pt x="384" y="645"/>
                  </a:lnTo>
                  <a:lnTo>
                    <a:pt x="339" y="672"/>
                  </a:lnTo>
                  <a:lnTo>
                    <a:pt x="294" y="702"/>
                  </a:lnTo>
                  <a:lnTo>
                    <a:pt x="251" y="733"/>
                  </a:lnTo>
                  <a:lnTo>
                    <a:pt x="209" y="771"/>
                  </a:lnTo>
                  <a:lnTo>
                    <a:pt x="197" y="774"/>
                  </a:lnTo>
                  <a:lnTo>
                    <a:pt x="186" y="780"/>
                  </a:lnTo>
                  <a:lnTo>
                    <a:pt x="175" y="785"/>
                  </a:lnTo>
                  <a:lnTo>
                    <a:pt x="164" y="791"/>
                  </a:lnTo>
                  <a:lnTo>
                    <a:pt x="153" y="796"/>
                  </a:lnTo>
                  <a:lnTo>
                    <a:pt x="144" y="803"/>
                  </a:lnTo>
                  <a:lnTo>
                    <a:pt x="135" y="812"/>
                  </a:lnTo>
                  <a:lnTo>
                    <a:pt x="132" y="827"/>
                  </a:lnTo>
                  <a:lnTo>
                    <a:pt x="148" y="832"/>
                  </a:lnTo>
                  <a:lnTo>
                    <a:pt x="292" y="836"/>
                  </a:lnTo>
                  <a:lnTo>
                    <a:pt x="438" y="845"/>
                  </a:lnTo>
                  <a:lnTo>
                    <a:pt x="582" y="855"/>
                  </a:lnTo>
                  <a:lnTo>
                    <a:pt x="728" y="868"/>
                  </a:lnTo>
                  <a:lnTo>
                    <a:pt x="872" y="877"/>
                  </a:lnTo>
                  <a:lnTo>
                    <a:pt x="1016" y="886"/>
                  </a:lnTo>
                  <a:lnTo>
                    <a:pt x="1156" y="890"/>
                  </a:lnTo>
                  <a:lnTo>
                    <a:pt x="1298" y="888"/>
                  </a:lnTo>
                  <a:lnTo>
                    <a:pt x="1315" y="888"/>
                  </a:lnTo>
                  <a:lnTo>
                    <a:pt x="1331" y="890"/>
                  </a:lnTo>
                  <a:lnTo>
                    <a:pt x="1345" y="890"/>
                  </a:lnTo>
                  <a:lnTo>
                    <a:pt x="1361" y="891"/>
                  </a:lnTo>
                  <a:lnTo>
                    <a:pt x="1378" y="891"/>
                  </a:lnTo>
                  <a:lnTo>
                    <a:pt x="1394" y="891"/>
                  </a:lnTo>
                  <a:lnTo>
                    <a:pt x="1410" y="891"/>
                  </a:lnTo>
                  <a:lnTo>
                    <a:pt x="1430" y="897"/>
                  </a:lnTo>
                  <a:lnTo>
                    <a:pt x="1538" y="904"/>
                  </a:lnTo>
                  <a:lnTo>
                    <a:pt x="1653" y="911"/>
                  </a:lnTo>
                  <a:lnTo>
                    <a:pt x="1770" y="918"/>
                  </a:lnTo>
                  <a:lnTo>
                    <a:pt x="1889" y="926"/>
                  </a:lnTo>
                  <a:lnTo>
                    <a:pt x="2004" y="929"/>
                  </a:lnTo>
                  <a:lnTo>
                    <a:pt x="2119" y="935"/>
                  </a:lnTo>
                  <a:lnTo>
                    <a:pt x="2229" y="933"/>
                  </a:lnTo>
                  <a:lnTo>
                    <a:pt x="2334" y="933"/>
                  </a:lnTo>
                  <a:lnTo>
                    <a:pt x="2548" y="926"/>
                  </a:lnTo>
                  <a:lnTo>
                    <a:pt x="2760" y="920"/>
                  </a:lnTo>
                  <a:lnTo>
                    <a:pt x="2967" y="911"/>
                  </a:lnTo>
                  <a:lnTo>
                    <a:pt x="3174" y="904"/>
                  </a:lnTo>
                  <a:lnTo>
                    <a:pt x="3380" y="893"/>
                  </a:lnTo>
                  <a:lnTo>
                    <a:pt x="3587" y="884"/>
                  </a:lnTo>
                  <a:lnTo>
                    <a:pt x="3794" y="877"/>
                  </a:lnTo>
                  <a:lnTo>
                    <a:pt x="4006" y="872"/>
                  </a:lnTo>
                  <a:lnTo>
                    <a:pt x="4109" y="861"/>
                  </a:lnTo>
                  <a:lnTo>
                    <a:pt x="4215" y="857"/>
                  </a:lnTo>
                  <a:lnTo>
                    <a:pt x="4321" y="857"/>
                  </a:lnTo>
                  <a:lnTo>
                    <a:pt x="4429" y="861"/>
                  </a:lnTo>
                  <a:lnTo>
                    <a:pt x="4535" y="863"/>
                  </a:lnTo>
                  <a:lnTo>
                    <a:pt x="4643" y="864"/>
                  </a:lnTo>
                  <a:lnTo>
                    <a:pt x="4750" y="861"/>
                  </a:lnTo>
                  <a:lnTo>
                    <a:pt x="4858" y="852"/>
                  </a:lnTo>
                  <a:lnTo>
                    <a:pt x="4879" y="848"/>
                  </a:lnTo>
                  <a:lnTo>
                    <a:pt x="4906" y="848"/>
                  </a:lnTo>
                  <a:lnTo>
                    <a:pt x="4933" y="848"/>
                  </a:lnTo>
                  <a:lnTo>
                    <a:pt x="4962" y="848"/>
                  </a:lnTo>
                  <a:lnTo>
                    <a:pt x="4989" y="846"/>
                  </a:lnTo>
                  <a:lnTo>
                    <a:pt x="5018" y="846"/>
                  </a:lnTo>
                  <a:lnTo>
                    <a:pt x="5047" y="845"/>
                  </a:lnTo>
                  <a:lnTo>
                    <a:pt x="5076" y="843"/>
                  </a:lnTo>
                  <a:lnTo>
                    <a:pt x="5072" y="834"/>
                  </a:lnTo>
                  <a:lnTo>
                    <a:pt x="5067" y="827"/>
                  </a:lnTo>
                  <a:lnTo>
                    <a:pt x="5059" y="821"/>
                  </a:lnTo>
                  <a:lnTo>
                    <a:pt x="5056" y="821"/>
                  </a:lnTo>
                  <a:lnTo>
                    <a:pt x="5031" y="821"/>
                  </a:lnTo>
                  <a:lnTo>
                    <a:pt x="5018" y="809"/>
                  </a:lnTo>
                  <a:lnTo>
                    <a:pt x="5002" y="805"/>
                  </a:lnTo>
                  <a:lnTo>
                    <a:pt x="4982" y="803"/>
                  </a:lnTo>
                  <a:lnTo>
                    <a:pt x="4969" y="796"/>
                  </a:lnTo>
                  <a:lnTo>
                    <a:pt x="4942" y="782"/>
                  </a:lnTo>
                  <a:lnTo>
                    <a:pt x="4917" y="767"/>
                  </a:lnTo>
                  <a:lnTo>
                    <a:pt x="4892" y="749"/>
                  </a:lnTo>
                  <a:lnTo>
                    <a:pt x="4869" y="733"/>
                  </a:lnTo>
                  <a:lnTo>
                    <a:pt x="4842" y="717"/>
                  </a:lnTo>
                  <a:lnTo>
                    <a:pt x="4818" y="701"/>
                  </a:lnTo>
                  <a:lnTo>
                    <a:pt x="4791" y="688"/>
                  </a:lnTo>
                  <a:lnTo>
                    <a:pt x="4768" y="679"/>
                  </a:lnTo>
                  <a:lnTo>
                    <a:pt x="4757" y="665"/>
                  </a:lnTo>
                  <a:lnTo>
                    <a:pt x="4746" y="654"/>
                  </a:lnTo>
                  <a:lnTo>
                    <a:pt x="4735" y="641"/>
                  </a:lnTo>
                  <a:lnTo>
                    <a:pt x="4726" y="632"/>
                  </a:lnTo>
                  <a:lnTo>
                    <a:pt x="4714" y="621"/>
                  </a:lnTo>
                  <a:lnTo>
                    <a:pt x="4703" y="614"/>
                  </a:lnTo>
                  <a:lnTo>
                    <a:pt x="4688" y="609"/>
                  </a:lnTo>
                  <a:lnTo>
                    <a:pt x="4676" y="609"/>
                  </a:lnTo>
                  <a:lnTo>
                    <a:pt x="4649" y="589"/>
                  </a:lnTo>
                  <a:lnTo>
                    <a:pt x="4622" y="571"/>
                  </a:lnTo>
                  <a:lnTo>
                    <a:pt x="4595" y="551"/>
                  </a:lnTo>
                  <a:lnTo>
                    <a:pt x="4568" y="533"/>
                  </a:lnTo>
                  <a:lnTo>
                    <a:pt x="4541" y="513"/>
                  </a:lnTo>
                  <a:lnTo>
                    <a:pt x="4516" y="497"/>
                  </a:lnTo>
                  <a:lnTo>
                    <a:pt x="4489" y="479"/>
                  </a:lnTo>
                  <a:lnTo>
                    <a:pt x="4463" y="467"/>
                  </a:lnTo>
                  <a:lnTo>
                    <a:pt x="4415" y="431"/>
                  </a:lnTo>
                  <a:lnTo>
                    <a:pt x="4366" y="396"/>
                  </a:lnTo>
                  <a:lnTo>
                    <a:pt x="4318" y="364"/>
                  </a:lnTo>
                  <a:lnTo>
                    <a:pt x="4269" y="332"/>
                  </a:lnTo>
                  <a:lnTo>
                    <a:pt x="4219" y="299"/>
                  </a:lnTo>
                  <a:lnTo>
                    <a:pt x="4170" y="269"/>
                  </a:lnTo>
                  <a:lnTo>
                    <a:pt x="4121" y="240"/>
                  </a:lnTo>
                  <a:lnTo>
                    <a:pt x="4073" y="213"/>
                  </a:lnTo>
                  <a:lnTo>
                    <a:pt x="4040" y="197"/>
                  </a:lnTo>
                  <a:lnTo>
                    <a:pt x="4013" y="180"/>
                  </a:lnTo>
                  <a:lnTo>
                    <a:pt x="3985" y="161"/>
                  </a:lnTo>
                  <a:lnTo>
                    <a:pt x="3958" y="143"/>
                  </a:lnTo>
                  <a:lnTo>
                    <a:pt x="3929" y="123"/>
                  </a:lnTo>
                  <a:lnTo>
                    <a:pt x="3902" y="107"/>
                  </a:lnTo>
                  <a:lnTo>
                    <a:pt x="3873" y="90"/>
                  </a:lnTo>
                  <a:lnTo>
                    <a:pt x="3844" y="81"/>
                  </a:lnTo>
                  <a:lnTo>
                    <a:pt x="3826" y="62"/>
                  </a:lnTo>
                  <a:lnTo>
                    <a:pt x="3808" y="53"/>
                  </a:lnTo>
                  <a:lnTo>
                    <a:pt x="3787" y="49"/>
                  </a:lnTo>
                  <a:lnTo>
                    <a:pt x="3767" y="51"/>
                  </a:lnTo>
                  <a:lnTo>
                    <a:pt x="3743" y="53"/>
                  </a:lnTo>
                  <a:lnTo>
                    <a:pt x="3722" y="56"/>
                  </a:lnTo>
                  <a:lnTo>
                    <a:pt x="3698" y="58"/>
                  </a:lnTo>
                  <a:lnTo>
                    <a:pt x="3677" y="56"/>
                  </a:lnTo>
                  <a:lnTo>
                    <a:pt x="3520" y="47"/>
                  </a:lnTo>
                  <a:lnTo>
                    <a:pt x="3363" y="45"/>
                  </a:lnTo>
                  <a:lnTo>
                    <a:pt x="3207" y="45"/>
                  </a:lnTo>
                  <a:lnTo>
                    <a:pt x="3052" y="51"/>
                  </a:lnTo>
                  <a:lnTo>
                    <a:pt x="2895" y="54"/>
                  </a:lnTo>
                  <a:lnTo>
                    <a:pt x="2742" y="58"/>
                  </a:lnTo>
                  <a:lnTo>
                    <a:pt x="2593" y="58"/>
                  </a:lnTo>
                  <a:lnTo>
                    <a:pt x="2449" y="56"/>
                  </a:lnTo>
                  <a:lnTo>
                    <a:pt x="2433" y="56"/>
                  </a:lnTo>
                  <a:lnTo>
                    <a:pt x="2416" y="58"/>
                  </a:lnTo>
                  <a:lnTo>
                    <a:pt x="2398" y="58"/>
                  </a:lnTo>
                  <a:lnTo>
                    <a:pt x="2380" y="60"/>
                  </a:lnTo>
                  <a:lnTo>
                    <a:pt x="2361" y="56"/>
                  </a:lnTo>
                  <a:lnTo>
                    <a:pt x="2343" y="51"/>
                  </a:lnTo>
                  <a:lnTo>
                    <a:pt x="2326" y="42"/>
                  </a:lnTo>
                  <a:lnTo>
                    <a:pt x="2312" y="31"/>
                  </a:lnTo>
                  <a:lnTo>
                    <a:pt x="2305" y="22"/>
                  </a:lnTo>
                  <a:lnTo>
                    <a:pt x="2303" y="11"/>
                  </a:lnTo>
                  <a:lnTo>
                    <a:pt x="2497" y="13"/>
                  </a:lnTo>
                  <a:lnTo>
                    <a:pt x="2688" y="13"/>
                  </a:lnTo>
                  <a:lnTo>
                    <a:pt x="2877" y="9"/>
                  </a:lnTo>
                  <a:lnTo>
                    <a:pt x="3066" y="6"/>
                  </a:lnTo>
                  <a:lnTo>
                    <a:pt x="3254" y="0"/>
                  </a:lnTo>
                  <a:lnTo>
                    <a:pt x="3443" y="0"/>
                  </a:lnTo>
                  <a:lnTo>
                    <a:pt x="3635" y="2"/>
                  </a:lnTo>
                  <a:lnTo>
                    <a:pt x="3833"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873" name="Freeform 1128"/>
            <p:cNvSpPr>
              <a:spLocks/>
            </p:cNvSpPr>
            <p:nvPr/>
          </p:nvSpPr>
          <p:spPr bwMode="auto">
            <a:xfrm>
              <a:off x="3649" y="3326"/>
              <a:ext cx="56" cy="11"/>
            </a:xfrm>
            <a:custGeom>
              <a:avLst/>
              <a:gdLst>
                <a:gd name="T0" fmla="*/ 112 w 112"/>
                <a:gd name="T1" fmla="*/ 16 h 21"/>
                <a:gd name="T2" fmla="*/ 95 w 112"/>
                <a:gd name="T3" fmla="*/ 16 h 21"/>
                <a:gd name="T4" fmla="*/ 79 w 112"/>
                <a:gd name="T5" fmla="*/ 18 h 21"/>
                <a:gd name="T6" fmla="*/ 65 w 112"/>
                <a:gd name="T7" fmla="*/ 20 h 21"/>
                <a:gd name="T8" fmla="*/ 52 w 112"/>
                <a:gd name="T9" fmla="*/ 21 h 21"/>
                <a:gd name="T10" fmla="*/ 38 w 112"/>
                <a:gd name="T11" fmla="*/ 20 h 21"/>
                <a:gd name="T12" fmla="*/ 25 w 112"/>
                <a:gd name="T13" fmla="*/ 18 h 21"/>
                <a:gd name="T14" fmla="*/ 11 w 112"/>
                <a:gd name="T15" fmla="*/ 14 h 21"/>
                <a:gd name="T16" fmla="*/ 0 w 112"/>
                <a:gd name="T17" fmla="*/ 11 h 21"/>
                <a:gd name="T18" fmla="*/ 11 w 112"/>
                <a:gd name="T19" fmla="*/ 7 h 21"/>
                <a:gd name="T20" fmla="*/ 23 w 112"/>
                <a:gd name="T21" fmla="*/ 3 h 21"/>
                <a:gd name="T22" fmla="*/ 38 w 112"/>
                <a:gd name="T23" fmla="*/ 2 h 21"/>
                <a:gd name="T24" fmla="*/ 54 w 112"/>
                <a:gd name="T25" fmla="*/ 2 h 21"/>
                <a:gd name="T26" fmla="*/ 68 w 112"/>
                <a:gd name="T27" fmla="*/ 0 h 21"/>
                <a:gd name="T28" fmla="*/ 85 w 112"/>
                <a:gd name="T29" fmla="*/ 3 h 21"/>
                <a:gd name="T30" fmla="*/ 97 w 112"/>
                <a:gd name="T31" fmla="*/ 7 h 21"/>
                <a:gd name="T32" fmla="*/ 112 w 112"/>
                <a:gd name="T33" fmla="*/ 16 h 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2"/>
                <a:gd name="T52" fmla="*/ 0 h 21"/>
                <a:gd name="T53" fmla="*/ 112 w 112"/>
                <a:gd name="T54" fmla="*/ 21 h 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2" h="21">
                  <a:moveTo>
                    <a:pt x="112" y="16"/>
                  </a:moveTo>
                  <a:lnTo>
                    <a:pt x="95" y="16"/>
                  </a:lnTo>
                  <a:lnTo>
                    <a:pt x="79" y="18"/>
                  </a:lnTo>
                  <a:lnTo>
                    <a:pt x="65" y="20"/>
                  </a:lnTo>
                  <a:lnTo>
                    <a:pt x="52" y="21"/>
                  </a:lnTo>
                  <a:lnTo>
                    <a:pt x="38" y="20"/>
                  </a:lnTo>
                  <a:lnTo>
                    <a:pt x="25" y="18"/>
                  </a:lnTo>
                  <a:lnTo>
                    <a:pt x="11" y="14"/>
                  </a:lnTo>
                  <a:lnTo>
                    <a:pt x="0" y="11"/>
                  </a:lnTo>
                  <a:lnTo>
                    <a:pt x="11" y="7"/>
                  </a:lnTo>
                  <a:lnTo>
                    <a:pt x="23" y="3"/>
                  </a:lnTo>
                  <a:lnTo>
                    <a:pt x="38" y="2"/>
                  </a:lnTo>
                  <a:lnTo>
                    <a:pt x="54" y="2"/>
                  </a:lnTo>
                  <a:lnTo>
                    <a:pt x="68" y="0"/>
                  </a:lnTo>
                  <a:lnTo>
                    <a:pt x="85" y="3"/>
                  </a:lnTo>
                  <a:lnTo>
                    <a:pt x="97" y="7"/>
                  </a:lnTo>
                  <a:lnTo>
                    <a:pt x="112"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874" name="Freeform 1129"/>
            <p:cNvSpPr>
              <a:spLocks/>
            </p:cNvSpPr>
            <p:nvPr/>
          </p:nvSpPr>
          <p:spPr bwMode="auto">
            <a:xfrm>
              <a:off x="3603" y="3331"/>
              <a:ext cx="33" cy="13"/>
            </a:xfrm>
            <a:custGeom>
              <a:avLst/>
              <a:gdLst>
                <a:gd name="T0" fmla="*/ 65 w 65"/>
                <a:gd name="T1" fmla="*/ 21 h 27"/>
                <a:gd name="T2" fmla="*/ 49 w 65"/>
                <a:gd name="T3" fmla="*/ 23 h 27"/>
                <a:gd name="T4" fmla="*/ 33 w 65"/>
                <a:gd name="T5" fmla="*/ 27 h 27"/>
                <a:gd name="T6" fmla="*/ 15 w 65"/>
                <a:gd name="T7" fmla="*/ 25 h 27"/>
                <a:gd name="T8" fmla="*/ 0 w 65"/>
                <a:gd name="T9" fmla="*/ 18 h 27"/>
                <a:gd name="T10" fmla="*/ 6 w 65"/>
                <a:gd name="T11" fmla="*/ 7 h 27"/>
                <a:gd name="T12" fmla="*/ 15 w 65"/>
                <a:gd name="T13" fmla="*/ 2 h 27"/>
                <a:gd name="T14" fmla="*/ 20 w 65"/>
                <a:gd name="T15" fmla="*/ 0 h 27"/>
                <a:gd name="T16" fmla="*/ 29 w 65"/>
                <a:gd name="T17" fmla="*/ 3 h 27"/>
                <a:gd name="T18" fmla="*/ 45 w 65"/>
                <a:gd name="T19" fmla="*/ 11 h 27"/>
                <a:gd name="T20" fmla="*/ 65 w 65"/>
                <a:gd name="T21" fmla="*/ 21 h 2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5"/>
                <a:gd name="T34" fmla="*/ 0 h 27"/>
                <a:gd name="T35" fmla="*/ 65 w 65"/>
                <a:gd name="T36" fmla="*/ 27 h 2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5" h="27">
                  <a:moveTo>
                    <a:pt x="65" y="21"/>
                  </a:moveTo>
                  <a:lnTo>
                    <a:pt x="49" y="23"/>
                  </a:lnTo>
                  <a:lnTo>
                    <a:pt x="33" y="27"/>
                  </a:lnTo>
                  <a:lnTo>
                    <a:pt x="15" y="25"/>
                  </a:lnTo>
                  <a:lnTo>
                    <a:pt x="0" y="18"/>
                  </a:lnTo>
                  <a:lnTo>
                    <a:pt x="6" y="7"/>
                  </a:lnTo>
                  <a:lnTo>
                    <a:pt x="15" y="2"/>
                  </a:lnTo>
                  <a:lnTo>
                    <a:pt x="20" y="0"/>
                  </a:lnTo>
                  <a:lnTo>
                    <a:pt x="29" y="3"/>
                  </a:lnTo>
                  <a:lnTo>
                    <a:pt x="45" y="11"/>
                  </a:lnTo>
                  <a:lnTo>
                    <a:pt x="65" y="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875" name="Freeform 1130"/>
            <p:cNvSpPr>
              <a:spLocks/>
            </p:cNvSpPr>
            <p:nvPr/>
          </p:nvSpPr>
          <p:spPr bwMode="auto">
            <a:xfrm>
              <a:off x="1942" y="3354"/>
              <a:ext cx="274" cy="22"/>
            </a:xfrm>
            <a:custGeom>
              <a:avLst/>
              <a:gdLst>
                <a:gd name="T0" fmla="*/ 507 w 547"/>
                <a:gd name="T1" fmla="*/ 41 h 43"/>
                <a:gd name="T2" fmla="*/ 444 w 547"/>
                <a:gd name="T3" fmla="*/ 41 h 43"/>
                <a:gd name="T4" fmla="*/ 379 w 547"/>
                <a:gd name="T5" fmla="*/ 43 h 43"/>
                <a:gd name="T6" fmla="*/ 311 w 547"/>
                <a:gd name="T7" fmla="*/ 41 h 43"/>
                <a:gd name="T8" fmla="*/ 244 w 547"/>
                <a:gd name="T9" fmla="*/ 41 h 43"/>
                <a:gd name="T10" fmla="*/ 176 w 547"/>
                <a:gd name="T11" fmla="*/ 37 h 43"/>
                <a:gd name="T12" fmla="*/ 113 w 547"/>
                <a:gd name="T13" fmla="*/ 37 h 43"/>
                <a:gd name="T14" fmla="*/ 54 w 547"/>
                <a:gd name="T15" fmla="*/ 37 h 43"/>
                <a:gd name="T16" fmla="*/ 0 w 547"/>
                <a:gd name="T17" fmla="*/ 41 h 43"/>
                <a:gd name="T18" fmla="*/ 61 w 547"/>
                <a:gd name="T19" fmla="*/ 0 h 43"/>
                <a:gd name="T20" fmla="*/ 547 w 547"/>
                <a:gd name="T21" fmla="*/ 0 h 43"/>
                <a:gd name="T22" fmla="*/ 507 w 547"/>
                <a:gd name="T23" fmla="*/ 41 h 4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47"/>
                <a:gd name="T37" fmla="*/ 0 h 43"/>
                <a:gd name="T38" fmla="*/ 547 w 547"/>
                <a:gd name="T39" fmla="*/ 43 h 4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47" h="43">
                  <a:moveTo>
                    <a:pt x="507" y="41"/>
                  </a:moveTo>
                  <a:lnTo>
                    <a:pt x="444" y="41"/>
                  </a:lnTo>
                  <a:lnTo>
                    <a:pt x="379" y="43"/>
                  </a:lnTo>
                  <a:lnTo>
                    <a:pt x="311" y="41"/>
                  </a:lnTo>
                  <a:lnTo>
                    <a:pt x="244" y="41"/>
                  </a:lnTo>
                  <a:lnTo>
                    <a:pt x="176" y="37"/>
                  </a:lnTo>
                  <a:lnTo>
                    <a:pt x="113" y="37"/>
                  </a:lnTo>
                  <a:lnTo>
                    <a:pt x="54" y="37"/>
                  </a:lnTo>
                  <a:lnTo>
                    <a:pt x="0" y="41"/>
                  </a:lnTo>
                  <a:lnTo>
                    <a:pt x="61" y="0"/>
                  </a:lnTo>
                  <a:lnTo>
                    <a:pt x="547" y="0"/>
                  </a:lnTo>
                  <a:lnTo>
                    <a:pt x="507" y="41"/>
                  </a:lnTo>
                  <a:close/>
                </a:path>
              </a:pathLst>
            </a:custGeom>
            <a:solidFill>
              <a:srgbClr val="C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876" name="Freeform 1131"/>
            <p:cNvSpPr>
              <a:spLocks/>
            </p:cNvSpPr>
            <p:nvPr/>
          </p:nvSpPr>
          <p:spPr bwMode="auto">
            <a:xfrm>
              <a:off x="2185" y="3352"/>
              <a:ext cx="74" cy="54"/>
            </a:xfrm>
            <a:custGeom>
              <a:avLst/>
              <a:gdLst>
                <a:gd name="T0" fmla="*/ 147 w 147"/>
                <a:gd name="T1" fmla="*/ 97 h 108"/>
                <a:gd name="T2" fmla="*/ 128 w 147"/>
                <a:gd name="T3" fmla="*/ 99 h 108"/>
                <a:gd name="T4" fmla="*/ 111 w 147"/>
                <a:gd name="T5" fmla="*/ 103 h 108"/>
                <a:gd name="T6" fmla="*/ 93 w 147"/>
                <a:gd name="T7" fmla="*/ 105 h 108"/>
                <a:gd name="T8" fmla="*/ 77 w 147"/>
                <a:gd name="T9" fmla="*/ 106 h 108"/>
                <a:gd name="T10" fmla="*/ 59 w 147"/>
                <a:gd name="T11" fmla="*/ 106 h 108"/>
                <a:gd name="T12" fmla="*/ 41 w 147"/>
                <a:gd name="T13" fmla="*/ 106 h 108"/>
                <a:gd name="T14" fmla="*/ 20 w 147"/>
                <a:gd name="T15" fmla="*/ 106 h 108"/>
                <a:gd name="T16" fmla="*/ 0 w 147"/>
                <a:gd name="T17" fmla="*/ 108 h 108"/>
                <a:gd name="T18" fmla="*/ 14 w 147"/>
                <a:gd name="T19" fmla="*/ 88 h 108"/>
                <a:gd name="T20" fmla="*/ 29 w 147"/>
                <a:gd name="T21" fmla="*/ 70 h 108"/>
                <a:gd name="T22" fmla="*/ 41 w 147"/>
                <a:gd name="T23" fmla="*/ 51 h 108"/>
                <a:gd name="T24" fmla="*/ 57 w 147"/>
                <a:gd name="T25" fmla="*/ 33 h 108"/>
                <a:gd name="T26" fmla="*/ 70 w 147"/>
                <a:gd name="T27" fmla="*/ 16 h 108"/>
                <a:gd name="T28" fmla="*/ 90 w 147"/>
                <a:gd name="T29" fmla="*/ 6 h 108"/>
                <a:gd name="T30" fmla="*/ 111 w 147"/>
                <a:gd name="T31" fmla="*/ 0 h 108"/>
                <a:gd name="T32" fmla="*/ 138 w 147"/>
                <a:gd name="T33" fmla="*/ 6 h 108"/>
                <a:gd name="T34" fmla="*/ 147 w 147"/>
                <a:gd name="T35" fmla="*/ 97 h 10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7"/>
                <a:gd name="T55" fmla="*/ 0 h 108"/>
                <a:gd name="T56" fmla="*/ 147 w 147"/>
                <a:gd name="T57" fmla="*/ 108 h 10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7" h="108">
                  <a:moveTo>
                    <a:pt x="147" y="97"/>
                  </a:moveTo>
                  <a:lnTo>
                    <a:pt x="128" y="99"/>
                  </a:lnTo>
                  <a:lnTo>
                    <a:pt x="111" y="103"/>
                  </a:lnTo>
                  <a:lnTo>
                    <a:pt x="93" y="105"/>
                  </a:lnTo>
                  <a:lnTo>
                    <a:pt x="77" y="106"/>
                  </a:lnTo>
                  <a:lnTo>
                    <a:pt x="59" y="106"/>
                  </a:lnTo>
                  <a:lnTo>
                    <a:pt x="41" y="106"/>
                  </a:lnTo>
                  <a:lnTo>
                    <a:pt x="20" y="106"/>
                  </a:lnTo>
                  <a:lnTo>
                    <a:pt x="0" y="108"/>
                  </a:lnTo>
                  <a:lnTo>
                    <a:pt x="14" y="88"/>
                  </a:lnTo>
                  <a:lnTo>
                    <a:pt x="29" y="70"/>
                  </a:lnTo>
                  <a:lnTo>
                    <a:pt x="41" y="51"/>
                  </a:lnTo>
                  <a:lnTo>
                    <a:pt x="57" y="33"/>
                  </a:lnTo>
                  <a:lnTo>
                    <a:pt x="70" y="16"/>
                  </a:lnTo>
                  <a:lnTo>
                    <a:pt x="90" y="6"/>
                  </a:lnTo>
                  <a:lnTo>
                    <a:pt x="111" y="0"/>
                  </a:lnTo>
                  <a:lnTo>
                    <a:pt x="138" y="6"/>
                  </a:lnTo>
                  <a:lnTo>
                    <a:pt x="147" y="97"/>
                  </a:lnTo>
                  <a:close/>
                </a:path>
              </a:pathLst>
            </a:custGeom>
            <a:solidFill>
              <a:srgbClr val="C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877" name="Freeform 1132"/>
            <p:cNvSpPr>
              <a:spLocks/>
            </p:cNvSpPr>
            <p:nvPr/>
          </p:nvSpPr>
          <p:spPr bwMode="auto">
            <a:xfrm>
              <a:off x="2802" y="3353"/>
              <a:ext cx="472" cy="22"/>
            </a:xfrm>
            <a:custGeom>
              <a:avLst/>
              <a:gdLst>
                <a:gd name="T0" fmla="*/ 933 w 943"/>
                <a:gd name="T1" fmla="*/ 12 h 43"/>
                <a:gd name="T2" fmla="*/ 943 w 943"/>
                <a:gd name="T3" fmla="*/ 23 h 43"/>
                <a:gd name="T4" fmla="*/ 931 w 943"/>
                <a:gd name="T5" fmla="*/ 27 h 43"/>
                <a:gd name="T6" fmla="*/ 920 w 943"/>
                <a:gd name="T7" fmla="*/ 29 h 43"/>
                <a:gd name="T8" fmla="*/ 907 w 943"/>
                <a:gd name="T9" fmla="*/ 29 h 43"/>
                <a:gd name="T10" fmla="*/ 897 w 943"/>
                <a:gd name="T11" fmla="*/ 29 h 43"/>
                <a:gd name="T12" fmla="*/ 884 w 943"/>
                <a:gd name="T13" fmla="*/ 27 h 43"/>
                <a:gd name="T14" fmla="*/ 871 w 943"/>
                <a:gd name="T15" fmla="*/ 27 h 43"/>
                <a:gd name="T16" fmla="*/ 859 w 943"/>
                <a:gd name="T17" fmla="*/ 29 h 43"/>
                <a:gd name="T18" fmla="*/ 846 w 943"/>
                <a:gd name="T19" fmla="*/ 32 h 43"/>
                <a:gd name="T20" fmla="*/ 743 w 943"/>
                <a:gd name="T21" fmla="*/ 32 h 43"/>
                <a:gd name="T22" fmla="*/ 641 w 943"/>
                <a:gd name="T23" fmla="*/ 32 h 43"/>
                <a:gd name="T24" fmla="*/ 538 w 943"/>
                <a:gd name="T25" fmla="*/ 32 h 43"/>
                <a:gd name="T26" fmla="*/ 437 w 943"/>
                <a:gd name="T27" fmla="*/ 34 h 43"/>
                <a:gd name="T28" fmla="*/ 335 w 943"/>
                <a:gd name="T29" fmla="*/ 34 h 43"/>
                <a:gd name="T30" fmla="*/ 234 w 943"/>
                <a:gd name="T31" fmla="*/ 36 h 43"/>
                <a:gd name="T32" fmla="*/ 131 w 943"/>
                <a:gd name="T33" fmla="*/ 38 h 43"/>
                <a:gd name="T34" fmla="*/ 31 w 943"/>
                <a:gd name="T35" fmla="*/ 43 h 43"/>
                <a:gd name="T36" fmla="*/ 11 w 943"/>
                <a:gd name="T37" fmla="*/ 12 h 43"/>
                <a:gd name="T38" fmla="*/ 5 w 943"/>
                <a:gd name="T39" fmla="*/ 14 h 43"/>
                <a:gd name="T40" fmla="*/ 0 w 943"/>
                <a:gd name="T41" fmla="*/ 18 h 43"/>
                <a:gd name="T42" fmla="*/ 113 w 943"/>
                <a:gd name="T43" fmla="*/ 7 h 43"/>
                <a:gd name="T44" fmla="*/ 227 w 943"/>
                <a:gd name="T45" fmla="*/ 2 h 43"/>
                <a:gd name="T46" fmla="*/ 342 w 943"/>
                <a:gd name="T47" fmla="*/ 0 h 43"/>
                <a:gd name="T48" fmla="*/ 457 w 943"/>
                <a:gd name="T49" fmla="*/ 3 h 43"/>
                <a:gd name="T50" fmla="*/ 572 w 943"/>
                <a:gd name="T51" fmla="*/ 3 h 43"/>
                <a:gd name="T52" fmla="*/ 691 w 943"/>
                <a:gd name="T53" fmla="*/ 7 h 43"/>
                <a:gd name="T54" fmla="*/ 810 w 943"/>
                <a:gd name="T55" fmla="*/ 11 h 43"/>
                <a:gd name="T56" fmla="*/ 933 w 943"/>
                <a:gd name="T57" fmla="*/ 12 h 4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943"/>
                <a:gd name="T88" fmla="*/ 0 h 43"/>
                <a:gd name="T89" fmla="*/ 943 w 943"/>
                <a:gd name="T90" fmla="*/ 43 h 4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943" h="43">
                  <a:moveTo>
                    <a:pt x="933" y="12"/>
                  </a:moveTo>
                  <a:lnTo>
                    <a:pt x="943" y="23"/>
                  </a:lnTo>
                  <a:lnTo>
                    <a:pt x="931" y="27"/>
                  </a:lnTo>
                  <a:lnTo>
                    <a:pt x="920" y="29"/>
                  </a:lnTo>
                  <a:lnTo>
                    <a:pt x="907" y="29"/>
                  </a:lnTo>
                  <a:lnTo>
                    <a:pt x="897" y="29"/>
                  </a:lnTo>
                  <a:lnTo>
                    <a:pt x="884" y="27"/>
                  </a:lnTo>
                  <a:lnTo>
                    <a:pt x="871" y="27"/>
                  </a:lnTo>
                  <a:lnTo>
                    <a:pt x="859" y="29"/>
                  </a:lnTo>
                  <a:lnTo>
                    <a:pt x="846" y="32"/>
                  </a:lnTo>
                  <a:lnTo>
                    <a:pt x="743" y="32"/>
                  </a:lnTo>
                  <a:lnTo>
                    <a:pt x="641" y="32"/>
                  </a:lnTo>
                  <a:lnTo>
                    <a:pt x="538" y="32"/>
                  </a:lnTo>
                  <a:lnTo>
                    <a:pt x="437" y="34"/>
                  </a:lnTo>
                  <a:lnTo>
                    <a:pt x="335" y="34"/>
                  </a:lnTo>
                  <a:lnTo>
                    <a:pt x="234" y="36"/>
                  </a:lnTo>
                  <a:lnTo>
                    <a:pt x="131" y="38"/>
                  </a:lnTo>
                  <a:lnTo>
                    <a:pt x="31" y="43"/>
                  </a:lnTo>
                  <a:lnTo>
                    <a:pt x="11" y="12"/>
                  </a:lnTo>
                  <a:lnTo>
                    <a:pt x="5" y="14"/>
                  </a:lnTo>
                  <a:lnTo>
                    <a:pt x="0" y="18"/>
                  </a:lnTo>
                  <a:lnTo>
                    <a:pt x="113" y="7"/>
                  </a:lnTo>
                  <a:lnTo>
                    <a:pt x="227" y="2"/>
                  </a:lnTo>
                  <a:lnTo>
                    <a:pt x="342" y="0"/>
                  </a:lnTo>
                  <a:lnTo>
                    <a:pt x="457" y="3"/>
                  </a:lnTo>
                  <a:lnTo>
                    <a:pt x="572" y="3"/>
                  </a:lnTo>
                  <a:lnTo>
                    <a:pt x="691" y="7"/>
                  </a:lnTo>
                  <a:lnTo>
                    <a:pt x="810" y="11"/>
                  </a:lnTo>
                  <a:lnTo>
                    <a:pt x="933" y="12"/>
                  </a:lnTo>
                  <a:close/>
                </a:path>
              </a:pathLst>
            </a:custGeom>
            <a:solidFill>
              <a:srgbClr val="C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878" name="Freeform 1133"/>
            <p:cNvSpPr>
              <a:spLocks/>
            </p:cNvSpPr>
            <p:nvPr/>
          </p:nvSpPr>
          <p:spPr bwMode="auto">
            <a:xfrm>
              <a:off x="2713" y="3360"/>
              <a:ext cx="86" cy="15"/>
            </a:xfrm>
            <a:custGeom>
              <a:avLst/>
              <a:gdLst>
                <a:gd name="T0" fmla="*/ 153 w 173"/>
                <a:gd name="T1" fmla="*/ 0 h 31"/>
                <a:gd name="T2" fmla="*/ 158 w 173"/>
                <a:gd name="T3" fmla="*/ 6 h 31"/>
                <a:gd name="T4" fmla="*/ 165 w 173"/>
                <a:gd name="T5" fmla="*/ 13 h 31"/>
                <a:gd name="T6" fmla="*/ 171 w 173"/>
                <a:gd name="T7" fmla="*/ 20 h 31"/>
                <a:gd name="T8" fmla="*/ 173 w 173"/>
                <a:gd name="T9" fmla="*/ 31 h 31"/>
                <a:gd name="T10" fmla="*/ 21 w 173"/>
                <a:gd name="T11" fmla="*/ 20 h 31"/>
                <a:gd name="T12" fmla="*/ 0 w 173"/>
                <a:gd name="T13" fmla="*/ 6 h 31"/>
                <a:gd name="T14" fmla="*/ 5 w 173"/>
                <a:gd name="T15" fmla="*/ 0 h 31"/>
                <a:gd name="T16" fmla="*/ 153 w 173"/>
                <a:gd name="T17" fmla="*/ 0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3"/>
                <a:gd name="T28" fmla="*/ 0 h 31"/>
                <a:gd name="T29" fmla="*/ 173 w 173"/>
                <a:gd name="T30" fmla="*/ 31 h 3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3" h="31">
                  <a:moveTo>
                    <a:pt x="153" y="0"/>
                  </a:moveTo>
                  <a:lnTo>
                    <a:pt x="158" y="6"/>
                  </a:lnTo>
                  <a:lnTo>
                    <a:pt x="165" y="13"/>
                  </a:lnTo>
                  <a:lnTo>
                    <a:pt x="171" y="20"/>
                  </a:lnTo>
                  <a:lnTo>
                    <a:pt x="173" y="31"/>
                  </a:lnTo>
                  <a:lnTo>
                    <a:pt x="21" y="20"/>
                  </a:lnTo>
                  <a:lnTo>
                    <a:pt x="0" y="6"/>
                  </a:lnTo>
                  <a:lnTo>
                    <a:pt x="5" y="0"/>
                  </a:lnTo>
                  <a:lnTo>
                    <a:pt x="153" y="0"/>
                  </a:lnTo>
                  <a:close/>
                </a:path>
              </a:pathLst>
            </a:custGeom>
            <a:solidFill>
              <a:srgbClr val="C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879" name="Freeform 1134"/>
            <p:cNvSpPr>
              <a:spLocks/>
            </p:cNvSpPr>
            <p:nvPr/>
          </p:nvSpPr>
          <p:spPr bwMode="auto">
            <a:xfrm>
              <a:off x="2551" y="3361"/>
              <a:ext cx="155" cy="9"/>
            </a:xfrm>
            <a:custGeom>
              <a:avLst/>
              <a:gdLst>
                <a:gd name="T0" fmla="*/ 293 w 309"/>
                <a:gd name="T1" fmla="*/ 7 h 16"/>
                <a:gd name="T2" fmla="*/ 309 w 309"/>
                <a:gd name="T3" fmla="*/ 16 h 16"/>
                <a:gd name="T4" fmla="*/ 5 w 309"/>
                <a:gd name="T5" fmla="*/ 16 h 16"/>
                <a:gd name="T6" fmla="*/ 0 w 309"/>
                <a:gd name="T7" fmla="*/ 2 h 16"/>
                <a:gd name="T8" fmla="*/ 32 w 309"/>
                <a:gd name="T9" fmla="*/ 2 h 16"/>
                <a:gd name="T10" fmla="*/ 68 w 309"/>
                <a:gd name="T11" fmla="*/ 4 h 16"/>
                <a:gd name="T12" fmla="*/ 104 w 309"/>
                <a:gd name="T13" fmla="*/ 2 h 16"/>
                <a:gd name="T14" fmla="*/ 142 w 309"/>
                <a:gd name="T15" fmla="*/ 2 h 16"/>
                <a:gd name="T16" fmla="*/ 180 w 309"/>
                <a:gd name="T17" fmla="*/ 0 h 16"/>
                <a:gd name="T18" fmla="*/ 217 w 309"/>
                <a:gd name="T19" fmla="*/ 0 h 16"/>
                <a:gd name="T20" fmla="*/ 255 w 309"/>
                <a:gd name="T21" fmla="*/ 0 h 16"/>
                <a:gd name="T22" fmla="*/ 293 w 309"/>
                <a:gd name="T23" fmla="*/ 7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09"/>
                <a:gd name="T37" fmla="*/ 0 h 16"/>
                <a:gd name="T38" fmla="*/ 309 w 309"/>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09" h="16">
                  <a:moveTo>
                    <a:pt x="293" y="7"/>
                  </a:moveTo>
                  <a:lnTo>
                    <a:pt x="309" y="16"/>
                  </a:lnTo>
                  <a:lnTo>
                    <a:pt x="5" y="16"/>
                  </a:lnTo>
                  <a:lnTo>
                    <a:pt x="0" y="2"/>
                  </a:lnTo>
                  <a:lnTo>
                    <a:pt x="32" y="2"/>
                  </a:lnTo>
                  <a:lnTo>
                    <a:pt x="68" y="4"/>
                  </a:lnTo>
                  <a:lnTo>
                    <a:pt x="104" y="2"/>
                  </a:lnTo>
                  <a:lnTo>
                    <a:pt x="142" y="2"/>
                  </a:lnTo>
                  <a:lnTo>
                    <a:pt x="180" y="0"/>
                  </a:lnTo>
                  <a:lnTo>
                    <a:pt x="217" y="0"/>
                  </a:lnTo>
                  <a:lnTo>
                    <a:pt x="255" y="0"/>
                  </a:lnTo>
                  <a:lnTo>
                    <a:pt x="293" y="7"/>
                  </a:lnTo>
                  <a:close/>
                </a:path>
              </a:pathLst>
            </a:custGeom>
            <a:solidFill>
              <a:srgbClr val="C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880" name="Freeform 1135"/>
            <p:cNvSpPr>
              <a:spLocks/>
            </p:cNvSpPr>
            <p:nvPr/>
          </p:nvSpPr>
          <p:spPr bwMode="auto">
            <a:xfrm>
              <a:off x="2905" y="3379"/>
              <a:ext cx="288" cy="24"/>
            </a:xfrm>
            <a:custGeom>
              <a:avLst/>
              <a:gdLst>
                <a:gd name="T0" fmla="*/ 574 w 574"/>
                <a:gd name="T1" fmla="*/ 33 h 49"/>
                <a:gd name="T2" fmla="*/ 574 w 574"/>
                <a:gd name="T3" fmla="*/ 49 h 49"/>
                <a:gd name="T4" fmla="*/ 515 w 574"/>
                <a:gd name="T5" fmla="*/ 47 h 49"/>
                <a:gd name="T6" fmla="*/ 455 w 574"/>
                <a:gd name="T7" fmla="*/ 45 h 49"/>
                <a:gd name="T8" fmla="*/ 394 w 574"/>
                <a:gd name="T9" fmla="*/ 42 h 49"/>
                <a:gd name="T10" fmla="*/ 333 w 574"/>
                <a:gd name="T11" fmla="*/ 40 h 49"/>
                <a:gd name="T12" fmla="*/ 270 w 574"/>
                <a:gd name="T13" fmla="*/ 36 h 49"/>
                <a:gd name="T14" fmla="*/ 209 w 574"/>
                <a:gd name="T15" fmla="*/ 34 h 49"/>
                <a:gd name="T16" fmla="*/ 149 w 574"/>
                <a:gd name="T17" fmla="*/ 33 h 49"/>
                <a:gd name="T18" fmla="*/ 97 w 574"/>
                <a:gd name="T19" fmla="*/ 33 h 49"/>
                <a:gd name="T20" fmla="*/ 79 w 574"/>
                <a:gd name="T21" fmla="*/ 42 h 49"/>
                <a:gd name="T22" fmla="*/ 63 w 574"/>
                <a:gd name="T23" fmla="*/ 40 h 49"/>
                <a:gd name="T24" fmla="*/ 43 w 574"/>
                <a:gd name="T25" fmla="*/ 36 h 49"/>
                <a:gd name="T26" fmla="*/ 25 w 574"/>
                <a:gd name="T27" fmla="*/ 38 h 49"/>
                <a:gd name="T28" fmla="*/ 0 w 574"/>
                <a:gd name="T29" fmla="*/ 4 h 49"/>
                <a:gd name="T30" fmla="*/ 68 w 574"/>
                <a:gd name="T31" fmla="*/ 4 h 49"/>
                <a:gd name="T32" fmla="*/ 137 w 574"/>
                <a:gd name="T33" fmla="*/ 6 h 49"/>
                <a:gd name="T34" fmla="*/ 203 w 574"/>
                <a:gd name="T35" fmla="*/ 4 h 49"/>
                <a:gd name="T36" fmla="*/ 270 w 574"/>
                <a:gd name="T37" fmla="*/ 2 h 49"/>
                <a:gd name="T38" fmla="*/ 335 w 574"/>
                <a:gd name="T39" fmla="*/ 0 h 49"/>
                <a:gd name="T40" fmla="*/ 403 w 574"/>
                <a:gd name="T41" fmla="*/ 0 h 49"/>
                <a:gd name="T42" fmla="*/ 472 w 574"/>
                <a:gd name="T43" fmla="*/ 0 h 49"/>
                <a:gd name="T44" fmla="*/ 544 w 574"/>
                <a:gd name="T45" fmla="*/ 4 h 49"/>
                <a:gd name="T46" fmla="*/ 574 w 574"/>
                <a:gd name="T47" fmla="*/ 33 h 4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74"/>
                <a:gd name="T73" fmla="*/ 0 h 49"/>
                <a:gd name="T74" fmla="*/ 574 w 574"/>
                <a:gd name="T75" fmla="*/ 49 h 4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74" h="49">
                  <a:moveTo>
                    <a:pt x="574" y="33"/>
                  </a:moveTo>
                  <a:lnTo>
                    <a:pt x="574" y="49"/>
                  </a:lnTo>
                  <a:lnTo>
                    <a:pt x="515" y="47"/>
                  </a:lnTo>
                  <a:lnTo>
                    <a:pt x="455" y="45"/>
                  </a:lnTo>
                  <a:lnTo>
                    <a:pt x="394" y="42"/>
                  </a:lnTo>
                  <a:lnTo>
                    <a:pt x="333" y="40"/>
                  </a:lnTo>
                  <a:lnTo>
                    <a:pt x="270" y="36"/>
                  </a:lnTo>
                  <a:lnTo>
                    <a:pt x="209" y="34"/>
                  </a:lnTo>
                  <a:lnTo>
                    <a:pt x="149" y="33"/>
                  </a:lnTo>
                  <a:lnTo>
                    <a:pt x="97" y="33"/>
                  </a:lnTo>
                  <a:lnTo>
                    <a:pt x="79" y="42"/>
                  </a:lnTo>
                  <a:lnTo>
                    <a:pt x="63" y="40"/>
                  </a:lnTo>
                  <a:lnTo>
                    <a:pt x="43" y="36"/>
                  </a:lnTo>
                  <a:lnTo>
                    <a:pt x="25" y="38"/>
                  </a:lnTo>
                  <a:lnTo>
                    <a:pt x="0" y="4"/>
                  </a:lnTo>
                  <a:lnTo>
                    <a:pt x="68" y="4"/>
                  </a:lnTo>
                  <a:lnTo>
                    <a:pt x="137" y="6"/>
                  </a:lnTo>
                  <a:lnTo>
                    <a:pt x="203" y="4"/>
                  </a:lnTo>
                  <a:lnTo>
                    <a:pt x="270" y="2"/>
                  </a:lnTo>
                  <a:lnTo>
                    <a:pt x="335" y="0"/>
                  </a:lnTo>
                  <a:lnTo>
                    <a:pt x="403" y="0"/>
                  </a:lnTo>
                  <a:lnTo>
                    <a:pt x="472" y="0"/>
                  </a:lnTo>
                  <a:lnTo>
                    <a:pt x="544" y="4"/>
                  </a:lnTo>
                  <a:lnTo>
                    <a:pt x="574" y="33"/>
                  </a:lnTo>
                  <a:close/>
                </a:path>
              </a:pathLst>
            </a:custGeom>
            <a:solidFill>
              <a:srgbClr val="C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881" name="Freeform 1136"/>
            <p:cNvSpPr>
              <a:spLocks/>
            </p:cNvSpPr>
            <p:nvPr/>
          </p:nvSpPr>
          <p:spPr bwMode="auto">
            <a:xfrm>
              <a:off x="3194" y="3377"/>
              <a:ext cx="133" cy="24"/>
            </a:xfrm>
            <a:custGeom>
              <a:avLst/>
              <a:gdLst>
                <a:gd name="T0" fmla="*/ 265 w 265"/>
                <a:gd name="T1" fmla="*/ 41 h 48"/>
                <a:gd name="T2" fmla="*/ 232 w 265"/>
                <a:gd name="T3" fmla="*/ 45 h 48"/>
                <a:gd name="T4" fmla="*/ 200 w 265"/>
                <a:gd name="T5" fmla="*/ 46 h 48"/>
                <a:gd name="T6" fmla="*/ 169 w 265"/>
                <a:gd name="T7" fmla="*/ 46 h 48"/>
                <a:gd name="T8" fmla="*/ 140 w 265"/>
                <a:gd name="T9" fmla="*/ 48 h 48"/>
                <a:gd name="T10" fmla="*/ 110 w 265"/>
                <a:gd name="T11" fmla="*/ 45 h 48"/>
                <a:gd name="T12" fmla="*/ 81 w 265"/>
                <a:gd name="T13" fmla="*/ 45 h 48"/>
                <a:gd name="T14" fmla="*/ 50 w 265"/>
                <a:gd name="T15" fmla="*/ 41 h 48"/>
                <a:gd name="T16" fmla="*/ 21 w 265"/>
                <a:gd name="T17" fmla="*/ 41 h 48"/>
                <a:gd name="T18" fmla="*/ 0 w 265"/>
                <a:gd name="T19" fmla="*/ 7 h 48"/>
                <a:gd name="T20" fmla="*/ 16 w 265"/>
                <a:gd name="T21" fmla="*/ 5 h 48"/>
                <a:gd name="T22" fmla="*/ 30 w 265"/>
                <a:gd name="T23" fmla="*/ 3 h 48"/>
                <a:gd name="T24" fmla="*/ 43 w 265"/>
                <a:gd name="T25" fmla="*/ 3 h 48"/>
                <a:gd name="T26" fmla="*/ 61 w 265"/>
                <a:gd name="T27" fmla="*/ 7 h 48"/>
                <a:gd name="T28" fmla="*/ 86 w 265"/>
                <a:gd name="T29" fmla="*/ 5 h 48"/>
                <a:gd name="T30" fmla="*/ 113 w 265"/>
                <a:gd name="T31" fmla="*/ 3 h 48"/>
                <a:gd name="T32" fmla="*/ 140 w 265"/>
                <a:gd name="T33" fmla="*/ 0 h 48"/>
                <a:gd name="T34" fmla="*/ 167 w 265"/>
                <a:gd name="T35" fmla="*/ 0 h 48"/>
                <a:gd name="T36" fmla="*/ 193 w 265"/>
                <a:gd name="T37" fmla="*/ 0 h 48"/>
                <a:gd name="T38" fmla="*/ 218 w 265"/>
                <a:gd name="T39" fmla="*/ 7 h 48"/>
                <a:gd name="T40" fmla="*/ 241 w 265"/>
                <a:gd name="T41" fmla="*/ 19 h 48"/>
                <a:gd name="T42" fmla="*/ 265 w 265"/>
                <a:gd name="T43" fmla="*/ 41 h 4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65"/>
                <a:gd name="T67" fmla="*/ 0 h 48"/>
                <a:gd name="T68" fmla="*/ 265 w 265"/>
                <a:gd name="T69" fmla="*/ 48 h 4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65" h="48">
                  <a:moveTo>
                    <a:pt x="265" y="41"/>
                  </a:moveTo>
                  <a:lnTo>
                    <a:pt x="232" y="45"/>
                  </a:lnTo>
                  <a:lnTo>
                    <a:pt x="200" y="46"/>
                  </a:lnTo>
                  <a:lnTo>
                    <a:pt x="169" y="46"/>
                  </a:lnTo>
                  <a:lnTo>
                    <a:pt x="140" y="48"/>
                  </a:lnTo>
                  <a:lnTo>
                    <a:pt x="110" y="45"/>
                  </a:lnTo>
                  <a:lnTo>
                    <a:pt x="81" y="45"/>
                  </a:lnTo>
                  <a:lnTo>
                    <a:pt x="50" y="41"/>
                  </a:lnTo>
                  <a:lnTo>
                    <a:pt x="21" y="41"/>
                  </a:lnTo>
                  <a:lnTo>
                    <a:pt x="0" y="7"/>
                  </a:lnTo>
                  <a:lnTo>
                    <a:pt x="16" y="5"/>
                  </a:lnTo>
                  <a:lnTo>
                    <a:pt x="30" y="3"/>
                  </a:lnTo>
                  <a:lnTo>
                    <a:pt x="43" y="3"/>
                  </a:lnTo>
                  <a:lnTo>
                    <a:pt x="61" y="7"/>
                  </a:lnTo>
                  <a:lnTo>
                    <a:pt x="86" y="5"/>
                  </a:lnTo>
                  <a:lnTo>
                    <a:pt x="113" y="3"/>
                  </a:lnTo>
                  <a:lnTo>
                    <a:pt x="140" y="0"/>
                  </a:lnTo>
                  <a:lnTo>
                    <a:pt x="167" y="0"/>
                  </a:lnTo>
                  <a:lnTo>
                    <a:pt x="193" y="0"/>
                  </a:lnTo>
                  <a:lnTo>
                    <a:pt x="218" y="7"/>
                  </a:lnTo>
                  <a:lnTo>
                    <a:pt x="241" y="19"/>
                  </a:lnTo>
                  <a:lnTo>
                    <a:pt x="265" y="41"/>
                  </a:lnTo>
                  <a:close/>
                </a:path>
              </a:pathLst>
            </a:custGeom>
            <a:solidFill>
              <a:srgbClr val="C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882" name="Freeform 1137"/>
            <p:cNvSpPr>
              <a:spLocks/>
            </p:cNvSpPr>
            <p:nvPr/>
          </p:nvSpPr>
          <p:spPr bwMode="auto">
            <a:xfrm>
              <a:off x="2752" y="3381"/>
              <a:ext cx="149" cy="18"/>
            </a:xfrm>
            <a:custGeom>
              <a:avLst/>
              <a:gdLst>
                <a:gd name="T0" fmla="*/ 299 w 299"/>
                <a:gd name="T1" fmla="*/ 32 h 36"/>
                <a:gd name="T2" fmla="*/ 265 w 299"/>
                <a:gd name="T3" fmla="*/ 34 h 36"/>
                <a:gd name="T4" fmla="*/ 229 w 299"/>
                <a:gd name="T5" fmla="*/ 36 h 36"/>
                <a:gd name="T6" fmla="*/ 191 w 299"/>
                <a:gd name="T7" fmla="*/ 34 h 36"/>
                <a:gd name="T8" fmla="*/ 155 w 299"/>
                <a:gd name="T9" fmla="*/ 34 h 36"/>
                <a:gd name="T10" fmla="*/ 117 w 299"/>
                <a:gd name="T11" fmla="*/ 30 h 36"/>
                <a:gd name="T12" fmla="*/ 79 w 299"/>
                <a:gd name="T13" fmla="*/ 28 h 36"/>
                <a:gd name="T14" fmla="*/ 42 w 299"/>
                <a:gd name="T15" fmla="*/ 27 h 36"/>
                <a:gd name="T16" fmla="*/ 9 w 299"/>
                <a:gd name="T17" fmla="*/ 27 h 36"/>
                <a:gd name="T18" fmla="*/ 0 w 299"/>
                <a:gd name="T19" fmla="*/ 7 h 36"/>
                <a:gd name="T20" fmla="*/ 11 w 299"/>
                <a:gd name="T21" fmla="*/ 3 h 36"/>
                <a:gd name="T22" fmla="*/ 25 w 299"/>
                <a:gd name="T23" fmla="*/ 1 h 36"/>
                <a:gd name="T24" fmla="*/ 38 w 299"/>
                <a:gd name="T25" fmla="*/ 1 h 36"/>
                <a:gd name="T26" fmla="*/ 52 w 299"/>
                <a:gd name="T27" fmla="*/ 1 h 36"/>
                <a:gd name="T28" fmla="*/ 65 w 299"/>
                <a:gd name="T29" fmla="*/ 1 h 36"/>
                <a:gd name="T30" fmla="*/ 79 w 299"/>
                <a:gd name="T31" fmla="*/ 3 h 36"/>
                <a:gd name="T32" fmla="*/ 96 w 299"/>
                <a:gd name="T33" fmla="*/ 7 h 36"/>
                <a:gd name="T34" fmla="*/ 112 w 299"/>
                <a:gd name="T35" fmla="*/ 12 h 36"/>
                <a:gd name="T36" fmla="*/ 130 w 299"/>
                <a:gd name="T37" fmla="*/ 7 h 36"/>
                <a:gd name="T38" fmla="*/ 151 w 299"/>
                <a:gd name="T39" fmla="*/ 5 h 36"/>
                <a:gd name="T40" fmla="*/ 173 w 299"/>
                <a:gd name="T41" fmla="*/ 1 h 36"/>
                <a:gd name="T42" fmla="*/ 195 w 299"/>
                <a:gd name="T43" fmla="*/ 1 h 36"/>
                <a:gd name="T44" fmla="*/ 214 w 299"/>
                <a:gd name="T45" fmla="*/ 0 h 36"/>
                <a:gd name="T46" fmla="*/ 236 w 299"/>
                <a:gd name="T47" fmla="*/ 0 h 36"/>
                <a:gd name="T48" fmla="*/ 256 w 299"/>
                <a:gd name="T49" fmla="*/ 0 h 36"/>
                <a:gd name="T50" fmla="*/ 274 w 299"/>
                <a:gd name="T51" fmla="*/ 1 h 36"/>
                <a:gd name="T52" fmla="*/ 299 w 299"/>
                <a:gd name="T53" fmla="*/ 32 h 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99"/>
                <a:gd name="T82" fmla="*/ 0 h 36"/>
                <a:gd name="T83" fmla="*/ 299 w 299"/>
                <a:gd name="T84" fmla="*/ 36 h 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99" h="36">
                  <a:moveTo>
                    <a:pt x="299" y="32"/>
                  </a:moveTo>
                  <a:lnTo>
                    <a:pt x="265" y="34"/>
                  </a:lnTo>
                  <a:lnTo>
                    <a:pt x="229" y="36"/>
                  </a:lnTo>
                  <a:lnTo>
                    <a:pt x="191" y="34"/>
                  </a:lnTo>
                  <a:lnTo>
                    <a:pt x="155" y="34"/>
                  </a:lnTo>
                  <a:lnTo>
                    <a:pt x="117" y="30"/>
                  </a:lnTo>
                  <a:lnTo>
                    <a:pt x="79" y="28"/>
                  </a:lnTo>
                  <a:lnTo>
                    <a:pt x="42" y="27"/>
                  </a:lnTo>
                  <a:lnTo>
                    <a:pt x="9" y="27"/>
                  </a:lnTo>
                  <a:lnTo>
                    <a:pt x="0" y="7"/>
                  </a:lnTo>
                  <a:lnTo>
                    <a:pt x="11" y="3"/>
                  </a:lnTo>
                  <a:lnTo>
                    <a:pt x="25" y="1"/>
                  </a:lnTo>
                  <a:lnTo>
                    <a:pt x="38" y="1"/>
                  </a:lnTo>
                  <a:lnTo>
                    <a:pt x="52" y="1"/>
                  </a:lnTo>
                  <a:lnTo>
                    <a:pt x="65" y="1"/>
                  </a:lnTo>
                  <a:lnTo>
                    <a:pt x="79" y="3"/>
                  </a:lnTo>
                  <a:lnTo>
                    <a:pt x="96" y="7"/>
                  </a:lnTo>
                  <a:lnTo>
                    <a:pt x="112" y="12"/>
                  </a:lnTo>
                  <a:lnTo>
                    <a:pt x="130" y="7"/>
                  </a:lnTo>
                  <a:lnTo>
                    <a:pt x="151" y="5"/>
                  </a:lnTo>
                  <a:lnTo>
                    <a:pt x="173" y="1"/>
                  </a:lnTo>
                  <a:lnTo>
                    <a:pt x="195" y="1"/>
                  </a:lnTo>
                  <a:lnTo>
                    <a:pt x="214" y="0"/>
                  </a:lnTo>
                  <a:lnTo>
                    <a:pt x="236" y="0"/>
                  </a:lnTo>
                  <a:lnTo>
                    <a:pt x="256" y="0"/>
                  </a:lnTo>
                  <a:lnTo>
                    <a:pt x="274" y="1"/>
                  </a:lnTo>
                  <a:lnTo>
                    <a:pt x="299" y="32"/>
                  </a:lnTo>
                  <a:close/>
                </a:path>
              </a:pathLst>
            </a:custGeom>
            <a:solidFill>
              <a:srgbClr val="C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883" name="Freeform 1138"/>
            <p:cNvSpPr>
              <a:spLocks/>
            </p:cNvSpPr>
            <p:nvPr/>
          </p:nvSpPr>
          <p:spPr bwMode="auto">
            <a:xfrm>
              <a:off x="1463" y="3383"/>
              <a:ext cx="2391" cy="390"/>
            </a:xfrm>
            <a:custGeom>
              <a:avLst/>
              <a:gdLst>
                <a:gd name="T0" fmla="*/ 1374 w 4782"/>
                <a:gd name="T1" fmla="*/ 45 h 780"/>
                <a:gd name="T2" fmla="*/ 1039 w 4782"/>
                <a:gd name="T3" fmla="*/ 34 h 780"/>
                <a:gd name="T4" fmla="*/ 1053 w 4782"/>
                <a:gd name="T5" fmla="*/ 63 h 780"/>
                <a:gd name="T6" fmla="*/ 1591 w 4782"/>
                <a:gd name="T7" fmla="*/ 94 h 780"/>
                <a:gd name="T8" fmla="*/ 1642 w 4782"/>
                <a:gd name="T9" fmla="*/ 243 h 780"/>
                <a:gd name="T10" fmla="*/ 1881 w 4782"/>
                <a:gd name="T11" fmla="*/ 261 h 780"/>
                <a:gd name="T12" fmla="*/ 1977 w 4782"/>
                <a:gd name="T13" fmla="*/ 358 h 780"/>
                <a:gd name="T14" fmla="*/ 1959 w 4782"/>
                <a:gd name="T15" fmla="*/ 531 h 780"/>
                <a:gd name="T16" fmla="*/ 2059 w 4782"/>
                <a:gd name="T17" fmla="*/ 619 h 780"/>
                <a:gd name="T18" fmla="*/ 2184 w 4782"/>
                <a:gd name="T19" fmla="*/ 553 h 780"/>
                <a:gd name="T20" fmla="*/ 2173 w 4782"/>
                <a:gd name="T21" fmla="*/ 333 h 780"/>
                <a:gd name="T22" fmla="*/ 2079 w 4782"/>
                <a:gd name="T23" fmla="*/ 97 h 780"/>
                <a:gd name="T24" fmla="*/ 2202 w 4782"/>
                <a:gd name="T25" fmla="*/ 58 h 780"/>
                <a:gd name="T26" fmla="*/ 2522 w 4782"/>
                <a:gd name="T27" fmla="*/ 52 h 780"/>
                <a:gd name="T28" fmla="*/ 2960 w 4782"/>
                <a:gd name="T29" fmla="*/ 74 h 780"/>
                <a:gd name="T30" fmla="*/ 3062 w 4782"/>
                <a:gd name="T31" fmla="*/ 108 h 780"/>
                <a:gd name="T32" fmla="*/ 3149 w 4782"/>
                <a:gd name="T33" fmla="*/ 153 h 780"/>
                <a:gd name="T34" fmla="*/ 3172 w 4782"/>
                <a:gd name="T35" fmla="*/ 231 h 780"/>
                <a:gd name="T36" fmla="*/ 3064 w 4782"/>
                <a:gd name="T37" fmla="*/ 328 h 780"/>
                <a:gd name="T38" fmla="*/ 2920 w 4782"/>
                <a:gd name="T39" fmla="*/ 375 h 780"/>
                <a:gd name="T40" fmla="*/ 2803 w 4782"/>
                <a:gd name="T41" fmla="*/ 439 h 780"/>
                <a:gd name="T42" fmla="*/ 2877 w 4782"/>
                <a:gd name="T43" fmla="*/ 438 h 780"/>
                <a:gd name="T44" fmla="*/ 3231 w 4782"/>
                <a:gd name="T45" fmla="*/ 360 h 780"/>
                <a:gd name="T46" fmla="*/ 3451 w 4782"/>
                <a:gd name="T47" fmla="*/ 306 h 780"/>
                <a:gd name="T48" fmla="*/ 3559 w 4782"/>
                <a:gd name="T49" fmla="*/ 339 h 780"/>
                <a:gd name="T50" fmla="*/ 3357 w 4782"/>
                <a:gd name="T51" fmla="*/ 367 h 780"/>
                <a:gd name="T52" fmla="*/ 3167 w 4782"/>
                <a:gd name="T53" fmla="*/ 492 h 780"/>
                <a:gd name="T54" fmla="*/ 3210 w 4782"/>
                <a:gd name="T55" fmla="*/ 573 h 780"/>
                <a:gd name="T56" fmla="*/ 3372 w 4782"/>
                <a:gd name="T57" fmla="*/ 628 h 780"/>
                <a:gd name="T58" fmla="*/ 4025 w 4782"/>
                <a:gd name="T59" fmla="*/ 654 h 780"/>
                <a:gd name="T60" fmla="*/ 4096 w 4782"/>
                <a:gd name="T61" fmla="*/ 616 h 780"/>
                <a:gd name="T62" fmla="*/ 4036 w 4782"/>
                <a:gd name="T63" fmla="*/ 637 h 780"/>
                <a:gd name="T64" fmla="*/ 3368 w 4782"/>
                <a:gd name="T65" fmla="*/ 603 h 780"/>
                <a:gd name="T66" fmla="*/ 3219 w 4782"/>
                <a:gd name="T67" fmla="*/ 533 h 780"/>
                <a:gd name="T68" fmla="*/ 3237 w 4782"/>
                <a:gd name="T69" fmla="*/ 439 h 780"/>
                <a:gd name="T70" fmla="*/ 3574 w 4782"/>
                <a:gd name="T71" fmla="*/ 349 h 780"/>
                <a:gd name="T72" fmla="*/ 3829 w 4782"/>
                <a:gd name="T73" fmla="*/ 360 h 780"/>
                <a:gd name="T74" fmla="*/ 4178 w 4782"/>
                <a:gd name="T75" fmla="*/ 420 h 780"/>
                <a:gd name="T76" fmla="*/ 4238 w 4782"/>
                <a:gd name="T77" fmla="*/ 560 h 780"/>
                <a:gd name="T78" fmla="*/ 4123 w 4782"/>
                <a:gd name="T79" fmla="*/ 618 h 780"/>
                <a:gd name="T80" fmla="*/ 4276 w 4782"/>
                <a:gd name="T81" fmla="*/ 551 h 780"/>
                <a:gd name="T82" fmla="*/ 4274 w 4782"/>
                <a:gd name="T83" fmla="*/ 438 h 780"/>
                <a:gd name="T84" fmla="*/ 3928 w 4782"/>
                <a:gd name="T85" fmla="*/ 344 h 780"/>
                <a:gd name="T86" fmla="*/ 3743 w 4782"/>
                <a:gd name="T87" fmla="*/ 321 h 780"/>
                <a:gd name="T88" fmla="*/ 3764 w 4782"/>
                <a:gd name="T89" fmla="*/ 236 h 780"/>
                <a:gd name="T90" fmla="*/ 3633 w 4782"/>
                <a:gd name="T91" fmla="*/ 146 h 780"/>
                <a:gd name="T92" fmla="*/ 3559 w 4782"/>
                <a:gd name="T93" fmla="*/ 182 h 780"/>
                <a:gd name="T94" fmla="*/ 3620 w 4782"/>
                <a:gd name="T95" fmla="*/ 177 h 780"/>
                <a:gd name="T96" fmla="*/ 3565 w 4782"/>
                <a:gd name="T97" fmla="*/ 196 h 780"/>
                <a:gd name="T98" fmla="*/ 3429 w 4782"/>
                <a:gd name="T99" fmla="*/ 151 h 780"/>
                <a:gd name="T100" fmla="*/ 3402 w 4782"/>
                <a:gd name="T101" fmla="*/ 108 h 780"/>
                <a:gd name="T102" fmla="*/ 4031 w 4782"/>
                <a:gd name="T103" fmla="*/ 207 h 780"/>
                <a:gd name="T104" fmla="*/ 4737 w 4782"/>
                <a:gd name="T105" fmla="*/ 697 h 780"/>
                <a:gd name="T106" fmla="*/ 4441 w 4782"/>
                <a:gd name="T107" fmla="*/ 704 h 780"/>
                <a:gd name="T108" fmla="*/ 3642 w 4782"/>
                <a:gd name="T109" fmla="*/ 726 h 780"/>
                <a:gd name="T110" fmla="*/ 2792 w 4782"/>
                <a:gd name="T111" fmla="*/ 758 h 780"/>
                <a:gd name="T112" fmla="*/ 1975 w 4782"/>
                <a:gd name="T113" fmla="*/ 778 h 780"/>
                <a:gd name="T114" fmla="*/ 1156 w 4782"/>
                <a:gd name="T115" fmla="*/ 742 h 780"/>
                <a:gd name="T116" fmla="*/ 419 w 4782"/>
                <a:gd name="T117" fmla="*/ 708 h 780"/>
                <a:gd name="T118" fmla="*/ 61 w 4782"/>
                <a:gd name="T119" fmla="*/ 628 h 780"/>
                <a:gd name="T120" fmla="*/ 517 w 4782"/>
                <a:gd name="T121" fmla="*/ 294 h 780"/>
                <a:gd name="T122" fmla="*/ 859 w 4782"/>
                <a:gd name="T123" fmla="*/ 36 h 780"/>
                <a:gd name="T124" fmla="*/ 1318 w 4782"/>
                <a:gd name="T125" fmla="*/ 6 h 78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782"/>
                <a:gd name="T190" fmla="*/ 0 h 780"/>
                <a:gd name="T191" fmla="*/ 4782 w 4782"/>
                <a:gd name="T192" fmla="*/ 780 h 78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782" h="780">
                  <a:moveTo>
                    <a:pt x="1444" y="4"/>
                  </a:moveTo>
                  <a:lnTo>
                    <a:pt x="1433" y="18"/>
                  </a:lnTo>
                  <a:lnTo>
                    <a:pt x="1422" y="31"/>
                  </a:lnTo>
                  <a:lnTo>
                    <a:pt x="1411" y="36"/>
                  </a:lnTo>
                  <a:lnTo>
                    <a:pt x="1401" y="43"/>
                  </a:lnTo>
                  <a:lnTo>
                    <a:pt x="1386" y="43"/>
                  </a:lnTo>
                  <a:lnTo>
                    <a:pt x="1374" y="45"/>
                  </a:lnTo>
                  <a:lnTo>
                    <a:pt x="1357" y="45"/>
                  </a:lnTo>
                  <a:lnTo>
                    <a:pt x="1343" y="45"/>
                  </a:lnTo>
                  <a:lnTo>
                    <a:pt x="1282" y="40"/>
                  </a:lnTo>
                  <a:lnTo>
                    <a:pt x="1220" y="38"/>
                  </a:lnTo>
                  <a:lnTo>
                    <a:pt x="1159" y="34"/>
                  </a:lnTo>
                  <a:lnTo>
                    <a:pt x="1100" y="34"/>
                  </a:lnTo>
                  <a:lnTo>
                    <a:pt x="1039" y="34"/>
                  </a:lnTo>
                  <a:lnTo>
                    <a:pt x="977" y="34"/>
                  </a:lnTo>
                  <a:lnTo>
                    <a:pt x="918" y="34"/>
                  </a:lnTo>
                  <a:lnTo>
                    <a:pt x="862" y="34"/>
                  </a:lnTo>
                  <a:lnTo>
                    <a:pt x="857" y="45"/>
                  </a:lnTo>
                  <a:lnTo>
                    <a:pt x="871" y="60"/>
                  </a:lnTo>
                  <a:lnTo>
                    <a:pt x="959" y="61"/>
                  </a:lnTo>
                  <a:lnTo>
                    <a:pt x="1053" y="63"/>
                  </a:lnTo>
                  <a:lnTo>
                    <a:pt x="1145" y="63"/>
                  </a:lnTo>
                  <a:lnTo>
                    <a:pt x="1240" y="65"/>
                  </a:lnTo>
                  <a:lnTo>
                    <a:pt x="1332" y="65"/>
                  </a:lnTo>
                  <a:lnTo>
                    <a:pt x="1424" y="65"/>
                  </a:lnTo>
                  <a:lnTo>
                    <a:pt x="1509" y="65"/>
                  </a:lnTo>
                  <a:lnTo>
                    <a:pt x="1591" y="70"/>
                  </a:lnTo>
                  <a:lnTo>
                    <a:pt x="1591" y="94"/>
                  </a:lnTo>
                  <a:lnTo>
                    <a:pt x="1593" y="117"/>
                  </a:lnTo>
                  <a:lnTo>
                    <a:pt x="1595" y="141"/>
                  </a:lnTo>
                  <a:lnTo>
                    <a:pt x="1597" y="164"/>
                  </a:lnTo>
                  <a:lnTo>
                    <a:pt x="1600" y="184"/>
                  </a:lnTo>
                  <a:lnTo>
                    <a:pt x="1609" y="205"/>
                  </a:lnTo>
                  <a:lnTo>
                    <a:pt x="1622" y="225"/>
                  </a:lnTo>
                  <a:lnTo>
                    <a:pt x="1642" y="243"/>
                  </a:lnTo>
                  <a:lnTo>
                    <a:pt x="1676" y="243"/>
                  </a:lnTo>
                  <a:lnTo>
                    <a:pt x="1712" y="247"/>
                  </a:lnTo>
                  <a:lnTo>
                    <a:pt x="1746" y="249"/>
                  </a:lnTo>
                  <a:lnTo>
                    <a:pt x="1782" y="254"/>
                  </a:lnTo>
                  <a:lnTo>
                    <a:pt x="1815" y="256"/>
                  </a:lnTo>
                  <a:lnTo>
                    <a:pt x="1849" y="259"/>
                  </a:lnTo>
                  <a:lnTo>
                    <a:pt x="1881" y="261"/>
                  </a:lnTo>
                  <a:lnTo>
                    <a:pt x="1915" y="263"/>
                  </a:lnTo>
                  <a:lnTo>
                    <a:pt x="1928" y="274"/>
                  </a:lnTo>
                  <a:lnTo>
                    <a:pt x="1941" y="288"/>
                  </a:lnTo>
                  <a:lnTo>
                    <a:pt x="1951" y="304"/>
                  </a:lnTo>
                  <a:lnTo>
                    <a:pt x="1962" y="322"/>
                  </a:lnTo>
                  <a:lnTo>
                    <a:pt x="1969" y="339"/>
                  </a:lnTo>
                  <a:lnTo>
                    <a:pt x="1977" y="358"/>
                  </a:lnTo>
                  <a:lnTo>
                    <a:pt x="1982" y="375"/>
                  </a:lnTo>
                  <a:lnTo>
                    <a:pt x="1987" y="394"/>
                  </a:lnTo>
                  <a:lnTo>
                    <a:pt x="1987" y="421"/>
                  </a:lnTo>
                  <a:lnTo>
                    <a:pt x="1982" y="450"/>
                  </a:lnTo>
                  <a:lnTo>
                    <a:pt x="1973" y="477"/>
                  </a:lnTo>
                  <a:lnTo>
                    <a:pt x="1964" y="506"/>
                  </a:lnTo>
                  <a:lnTo>
                    <a:pt x="1959" y="531"/>
                  </a:lnTo>
                  <a:lnTo>
                    <a:pt x="1960" y="556"/>
                  </a:lnTo>
                  <a:lnTo>
                    <a:pt x="1971" y="580"/>
                  </a:lnTo>
                  <a:lnTo>
                    <a:pt x="1996" y="603"/>
                  </a:lnTo>
                  <a:lnTo>
                    <a:pt x="2011" y="610"/>
                  </a:lnTo>
                  <a:lnTo>
                    <a:pt x="2027" y="616"/>
                  </a:lnTo>
                  <a:lnTo>
                    <a:pt x="2043" y="618"/>
                  </a:lnTo>
                  <a:lnTo>
                    <a:pt x="2059" y="619"/>
                  </a:lnTo>
                  <a:lnTo>
                    <a:pt x="2076" y="618"/>
                  </a:lnTo>
                  <a:lnTo>
                    <a:pt x="2094" y="616"/>
                  </a:lnTo>
                  <a:lnTo>
                    <a:pt x="2112" y="612"/>
                  </a:lnTo>
                  <a:lnTo>
                    <a:pt x="2130" y="612"/>
                  </a:lnTo>
                  <a:lnTo>
                    <a:pt x="2151" y="596"/>
                  </a:lnTo>
                  <a:lnTo>
                    <a:pt x="2169" y="576"/>
                  </a:lnTo>
                  <a:lnTo>
                    <a:pt x="2184" y="553"/>
                  </a:lnTo>
                  <a:lnTo>
                    <a:pt x="2194" y="529"/>
                  </a:lnTo>
                  <a:lnTo>
                    <a:pt x="2200" y="501"/>
                  </a:lnTo>
                  <a:lnTo>
                    <a:pt x="2202" y="474"/>
                  </a:lnTo>
                  <a:lnTo>
                    <a:pt x="2202" y="447"/>
                  </a:lnTo>
                  <a:lnTo>
                    <a:pt x="2200" y="420"/>
                  </a:lnTo>
                  <a:lnTo>
                    <a:pt x="2189" y="375"/>
                  </a:lnTo>
                  <a:lnTo>
                    <a:pt x="2173" y="333"/>
                  </a:lnTo>
                  <a:lnTo>
                    <a:pt x="2155" y="292"/>
                  </a:lnTo>
                  <a:lnTo>
                    <a:pt x="2137" y="252"/>
                  </a:lnTo>
                  <a:lnTo>
                    <a:pt x="2117" y="213"/>
                  </a:lnTo>
                  <a:lnTo>
                    <a:pt x="2097" y="173"/>
                  </a:lnTo>
                  <a:lnTo>
                    <a:pt x="2081" y="132"/>
                  </a:lnTo>
                  <a:lnTo>
                    <a:pt x="2068" y="90"/>
                  </a:lnTo>
                  <a:lnTo>
                    <a:pt x="2079" y="97"/>
                  </a:lnTo>
                  <a:lnTo>
                    <a:pt x="2095" y="97"/>
                  </a:lnTo>
                  <a:lnTo>
                    <a:pt x="2112" y="92"/>
                  </a:lnTo>
                  <a:lnTo>
                    <a:pt x="2130" y="90"/>
                  </a:lnTo>
                  <a:lnTo>
                    <a:pt x="2146" y="72"/>
                  </a:lnTo>
                  <a:lnTo>
                    <a:pt x="2162" y="61"/>
                  </a:lnTo>
                  <a:lnTo>
                    <a:pt x="2180" y="56"/>
                  </a:lnTo>
                  <a:lnTo>
                    <a:pt x="2202" y="58"/>
                  </a:lnTo>
                  <a:lnTo>
                    <a:pt x="2221" y="58"/>
                  </a:lnTo>
                  <a:lnTo>
                    <a:pt x="2243" y="60"/>
                  </a:lnTo>
                  <a:lnTo>
                    <a:pt x="2265" y="60"/>
                  </a:lnTo>
                  <a:lnTo>
                    <a:pt x="2292" y="60"/>
                  </a:lnTo>
                  <a:lnTo>
                    <a:pt x="2367" y="54"/>
                  </a:lnTo>
                  <a:lnTo>
                    <a:pt x="2445" y="52"/>
                  </a:lnTo>
                  <a:lnTo>
                    <a:pt x="2522" y="52"/>
                  </a:lnTo>
                  <a:lnTo>
                    <a:pt x="2605" y="52"/>
                  </a:lnTo>
                  <a:lnTo>
                    <a:pt x="2686" y="52"/>
                  </a:lnTo>
                  <a:lnTo>
                    <a:pt x="2772" y="52"/>
                  </a:lnTo>
                  <a:lnTo>
                    <a:pt x="2859" y="52"/>
                  </a:lnTo>
                  <a:lnTo>
                    <a:pt x="2951" y="54"/>
                  </a:lnTo>
                  <a:lnTo>
                    <a:pt x="2951" y="67"/>
                  </a:lnTo>
                  <a:lnTo>
                    <a:pt x="2960" y="74"/>
                  </a:lnTo>
                  <a:lnTo>
                    <a:pt x="2972" y="78"/>
                  </a:lnTo>
                  <a:lnTo>
                    <a:pt x="2987" y="85"/>
                  </a:lnTo>
                  <a:lnTo>
                    <a:pt x="2999" y="90"/>
                  </a:lnTo>
                  <a:lnTo>
                    <a:pt x="3014" y="96"/>
                  </a:lnTo>
                  <a:lnTo>
                    <a:pt x="3030" y="99"/>
                  </a:lnTo>
                  <a:lnTo>
                    <a:pt x="3048" y="105"/>
                  </a:lnTo>
                  <a:lnTo>
                    <a:pt x="3062" y="108"/>
                  </a:lnTo>
                  <a:lnTo>
                    <a:pt x="3077" y="117"/>
                  </a:lnTo>
                  <a:lnTo>
                    <a:pt x="3087" y="128"/>
                  </a:lnTo>
                  <a:lnTo>
                    <a:pt x="3098" y="146"/>
                  </a:lnTo>
                  <a:lnTo>
                    <a:pt x="3111" y="146"/>
                  </a:lnTo>
                  <a:lnTo>
                    <a:pt x="3125" y="150"/>
                  </a:lnTo>
                  <a:lnTo>
                    <a:pt x="3136" y="150"/>
                  </a:lnTo>
                  <a:lnTo>
                    <a:pt x="3149" y="153"/>
                  </a:lnTo>
                  <a:lnTo>
                    <a:pt x="3159" y="155"/>
                  </a:lnTo>
                  <a:lnTo>
                    <a:pt x="3172" y="157"/>
                  </a:lnTo>
                  <a:lnTo>
                    <a:pt x="3185" y="159"/>
                  </a:lnTo>
                  <a:lnTo>
                    <a:pt x="3199" y="162"/>
                  </a:lnTo>
                  <a:lnTo>
                    <a:pt x="3181" y="180"/>
                  </a:lnTo>
                  <a:lnTo>
                    <a:pt x="3176" y="205"/>
                  </a:lnTo>
                  <a:lnTo>
                    <a:pt x="3172" y="231"/>
                  </a:lnTo>
                  <a:lnTo>
                    <a:pt x="3172" y="258"/>
                  </a:lnTo>
                  <a:lnTo>
                    <a:pt x="3167" y="279"/>
                  </a:lnTo>
                  <a:lnTo>
                    <a:pt x="3158" y="295"/>
                  </a:lnTo>
                  <a:lnTo>
                    <a:pt x="3136" y="304"/>
                  </a:lnTo>
                  <a:lnTo>
                    <a:pt x="3102" y="303"/>
                  </a:lnTo>
                  <a:lnTo>
                    <a:pt x="3082" y="317"/>
                  </a:lnTo>
                  <a:lnTo>
                    <a:pt x="3064" y="328"/>
                  </a:lnTo>
                  <a:lnTo>
                    <a:pt x="3044" y="333"/>
                  </a:lnTo>
                  <a:lnTo>
                    <a:pt x="3026" y="340"/>
                  </a:lnTo>
                  <a:lnTo>
                    <a:pt x="3005" y="344"/>
                  </a:lnTo>
                  <a:lnTo>
                    <a:pt x="2983" y="351"/>
                  </a:lnTo>
                  <a:lnTo>
                    <a:pt x="2961" y="357"/>
                  </a:lnTo>
                  <a:lnTo>
                    <a:pt x="2940" y="369"/>
                  </a:lnTo>
                  <a:lnTo>
                    <a:pt x="2920" y="375"/>
                  </a:lnTo>
                  <a:lnTo>
                    <a:pt x="2900" y="382"/>
                  </a:lnTo>
                  <a:lnTo>
                    <a:pt x="2880" y="387"/>
                  </a:lnTo>
                  <a:lnTo>
                    <a:pt x="2862" y="394"/>
                  </a:lnTo>
                  <a:lnTo>
                    <a:pt x="2844" y="400"/>
                  </a:lnTo>
                  <a:lnTo>
                    <a:pt x="2828" y="411"/>
                  </a:lnTo>
                  <a:lnTo>
                    <a:pt x="2814" y="421"/>
                  </a:lnTo>
                  <a:lnTo>
                    <a:pt x="2803" y="439"/>
                  </a:lnTo>
                  <a:lnTo>
                    <a:pt x="2810" y="447"/>
                  </a:lnTo>
                  <a:lnTo>
                    <a:pt x="2819" y="450"/>
                  </a:lnTo>
                  <a:lnTo>
                    <a:pt x="2830" y="450"/>
                  </a:lnTo>
                  <a:lnTo>
                    <a:pt x="2843" y="448"/>
                  </a:lnTo>
                  <a:lnTo>
                    <a:pt x="2853" y="445"/>
                  </a:lnTo>
                  <a:lnTo>
                    <a:pt x="2864" y="441"/>
                  </a:lnTo>
                  <a:lnTo>
                    <a:pt x="2877" y="438"/>
                  </a:lnTo>
                  <a:lnTo>
                    <a:pt x="2889" y="439"/>
                  </a:lnTo>
                  <a:lnTo>
                    <a:pt x="2945" y="425"/>
                  </a:lnTo>
                  <a:lnTo>
                    <a:pt x="3003" y="412"/>
                  </a:lnTo>
                  <a:lnTo>
                    <a:pt x="3059" y="400"/>
                  </a:lnTo>
                  <a:lnTo>
                    <a:pt x="3118" y="389"/>
                  </a:lnTo>
                  <a:lnTo>
                    <a:pt x="3174" y="375"/>
                  </a:lnTo>
                  <a:lnTo>
                    <a:pt x="3231" y="360"/>
                  </a:lnTo>
                  <a:lnTo>
                    <a:pt x="3291" y="346"/>
                  </a:lnTo>
                  <a:lnTo>
                    <a:pt x="3350" y="333"/>
                  </a:lnTo>
                  <a:lnTo>
                    <a:pt x="3366" y="324"/>
                  </a:lnTo>
                  <a:lnTo>
                    <a:pt x="3386" y="319"/>
                  </a:lnTo>
                  <a:lnTo>
                    <a:pt x="3408" y="315"/>
                  </a:lnTo>
                  <a:lnTo>
                    <a:pt x="3429" y="312"/>
                  </a:lnTo>
                  <a:lnTo>
                    <a:pt x="3451" y="306"/>
                  </a:lnTo>
                  <a:lnTo>
                    <a:pt x="3473" y="304"/>
                  </a:lnTo>
                  <a:lnTo>
                    <a:pt x="3494" y="301"/>
                  </a:lnTo>
                  <a:lnTo>
                    <a:pt x="3518" y="299"/>
                  </a:lnTo>
                  <a:lnTo>
                    <a:pt x="3521" y="310"/>
                  </a:lnTo>
                  <a:lnTo>
                    <a:pt x="3530" y="321"/>
                  </a:lnTo>
                  <a:lnTo>
                    <a:pt x="3543" y="330"/>
                  </a:lnTo>
                  <a:lnTo>
                    <a:pt x="3559" y="339"/>
                  </a:lnTo>
                  <a:lnTo>
                    <a:pt x="3541" y="342"/>
                  </a:lnTo>
                  <a:lnTo>
                    <a:pt x="3525" y="346"/>
                  </a:lnTo>
                  <a:lnTo>
                    <a:pt x="3507" y="348"/>
                  </a:lnTo>
                  <a:lnTo>
                    <a:pt x="3489" y="349"/>
                  </a:lnTo>
                  <a:lnTo>
                    <a:pt x="3444" y="355"/>
                  </a:lnTo>
                  <a:lnTo>
                    <a:pt x="3401" y="360"/>
                  </a:lnTo>
                  <a:lnTo>
                    <a:pt x="3357" y="367"/>
                  </a:lnTo>
                  <a:lnTo>
                    <a:pt x="3314" y="378"/>
                  </a:lnTo>
                  <a:lnTo>
                    <a:pt x="3271" y="391"/>
                  </a:lnTo>
                  <a:lnTo>
                    <a:pt x="3235" y="411"/>
                  </a:lnTo>
                  <a:lnTo>
                    <a:pt x="3201" y="436"/>
                  </a:lnTo>
                  <a:lnTo>
                    <a:pt x="3174" y="470"/>
                  </a:lnTo>
                  <a:lnTo>
                    <a:pt x="3167" y="481"/>
                  </a:lnTo>
                  <a:lnTo>
                    <a:pt x="3167" y="492"/>
                  </a:lnTo>
                  <a:lnTo>
                    <a:pt x="3167" y="502"/>
                  </a:lnTo>
                  <a:lnTo>
                    <a:pt x="3172" y="515"/>
                  </a:lnTo>
                  <a:lnTo>
                    <a:pt x="3176" y="524"/>
                  </a:lnTo>
                  <a:lnTo>
                    <a:pt x="3181" y="535"/>
                  </a:lnTo>
                  <a:lnTo>
                    <a:pt x="3186" y="546"/>
                  </a:lnTo>
                  <a:lnTo>
                    <a:pt x="3194" y="556"/>
                  </a:lnTo>
                  <a:lnTo>
                    <a:pt x="3210" y="573"/>
                  </a:lnTo>
                  <a:lnTo>
                    <a:pt x="3230" y="587"/>
                  </a:lnTo>
                  <a:lnTo>
                    <a:pt x="3251" y="598"/>
                  </a:lnTo>
                  <a:lnTo>
                    <a:pt x="3276" y="607"/>
                  </a:lnTo>
                  <a:lnTo>
                    <a:pt x="3298" y="612"/>
                  </a:lnTo>
                  <a:lnTo>
                    <a:pt x="3323" y="618"/>
                  </a:lnTo>
                  <a:lnTo>
                    <a:pt x="3347" y="621"/>
                  </a:lnTo>
                  <a:lnTo>
                    <a:pt x="3372" y="628"/>
                  </a:lnTo>
                  <a:lnTo>
                    <a:pt x="3462" y="643"/>
                  </a:lnTo>
                  <a:lnTo>
                    <a:pt x="3556" y="657"/>
                  </a:lnTo>
                  <a:lnTo>
                    <a:pt x="3649" y="666"/>
                  </a:lnTo>
                  <a:lnTo>
                    <a:pt x="3745" y="673"/>
                  </a:lnTo>
                  <a:lnTo>
                    <a:pt x="3838" y="672"/>
                  </a:lnTo>
                  <a:lnTo>
                    <a:pt x="3934" y="666"/>
                  </a:lnTo>
                  <a:lnTo>
                    <a:pt x="4025" y="654"/>
                  </a:lnTo>
                  <a:lnTo>
                    <a:pt x="4117" y="632"/>
                  </a:lnTo>
                  <a:lnTo>
                    <a:pt x="4114" y="627"/>
                  </a:lnTo>
                  <a:lnTo>
                    <a:pt x="4112" y="623"/>
                  </a:lnTo>
                  <a:lnTo>
                    <a:pt x="4117" y="621"/>
                  </a:lnTo>
                  <a:lnTo>
                    <a:pt x="4123" y="618"/>
                  </a:lnTo>
                  <a:lnTo>
                    <a:pt x="4108" y="614"/>
                  </a:lnTo>
                  <a:lnTo>
                    <a:pt x="4096" y="616"/>
                  </a:lnTo>
                  <a:lnTo>
                    <a:pt x="4083" y="616"/>
                  </a:lnTo>
                  <a:lnTo>
                    <a:pt x="4070" y="619"/>
                  </a:lnTo>
                  <a:lnTo>
                    <a:pt x="4058" y="619"/>
                  </a:lnTo>
                  <a:lnTo>
                    <a:pt x="4045" y="623"/>
                  </a:lnTo>
                  <a:lnTo>
                    <a:pt x="4034" y="627"/>
                  </a:lnTo>
                  <a:lnTo>
                    <a:pt x="4025" y="632"/>
                  </a:lnTo>
                  <a:lnTo>
                    <a:pt x="4036" y="637"/>
                  </a:lnTo>
                  <a:lnTo>
                    <a:pt x="3939" y="645"/>
                  </a:lnTo>
                  <a:lnTo>
                    <a:pt x="3842" y="650"/>
                  </a:lnTo>
                  <a:lnTo>
                    <a:pt x="3745" y="652"/>
                  </a:lnTo>
                  <a:lnTo>
                    <a:pt x="3649" y="650"/>
                  </a:lnTo>
                  <a:lnTo>
                    <a:pt x="3554" y="641"/>
                  </a:lnTo>
                  <a:lnTo>
                    <a:pt x="3462" y="627"/>
                  </a:lnTo>
                  <a:lnTo>
                    <a:pt x="3368" y="603"/>
                  </a:lnTo>
                  <a:lnTo>
                    <a:pt x="3280" y="576"/>
                  </a:lnTo>
                  <a:lnTo>
                    <a:pt x="3266" y="573"/>
                  </a:lnTo>
                  <a:lnTo>
                    <a:pt x="3255" y="567"/>
                  </a:lnTo>
                  <a:lnTo>
                    <a:pt x="3244" y="560"/>
                  </a:lnTo>
                  <a:lnTo>
                    <a:pt x="3235" y="553"/>
                  </a:lnTo>
                  <a:lnTo>
                    <a:pt x="3226" y="542"/>
                  </a:lnTo>
                  <a:lnTo>
                    <a:pt x="3219" y="533"/>
                  </a:lnTo>
                  <a:lnTo>
                    <a:pt x="3210" y="522"/>
                  </a:lnTo>
                  <a:lnTo>
                    <a:pt x="3204" y="511"/>
                  </a:lnTo>
                  <a:lnTo>
                    <a:pt x="3201" y="501"/>
                  </a:lnTo>
                  <a:lnTo>
                    <a:pt x="3201" y="490"/>
                  </a:lnTo>
                  <a:lnTo>
                    <a:pt x="3199" y="479"/>
                  </a:lnTo>
                  <a:lnTo>
                    <a:pt x="3199" y="470"/>
                  </a:lnTo>
                  <a:lnTo>
                    <a:pt x="3237" y="439"/>
                  </a:lnTo>
                  <a:lnTo>
                    <a:pt x="3282" y="418"/>
                  </a:lnTo>
                  <a:lnTo>
                    <a:pt x="3327" y="400"/>
                  </a:lnTo>
                  <a:lnTo>
                    <a:pt x="3375" y="387"/>
                  </a:lnTo>
                  <a:lnTo>
                    <a:pt x="3424" y="376"/>
                  </a:lnTo>
                  <a:lnTo>
                    <a:pt x="3474" y="367"/>
                  </a:lnTo>
                  <a:lnTo>
                    <a:pt x="3523" y="358"/>
                  </a:lnTo>
                  <a:lnTo>
                    <a:pt x="3574" y="349"/>
                  </a:lnTo>
                  <a:lnTo>
                    <a:pt x="3606" y="353"/>
                  </a:lnTo>
                  <a:lnTo>
                    <a:pt x="3644" y="357"/>
                  </a:lnTo>
                  <a:lnTo>
                    <a:pt x="3682" y="358"/>
                  </a:lnTo>
                  <a:lnTo>
                    <a:pt x="3719" y="360"/>
                  </a:lnTo>
                  <a:lnTo>
                    <a:pt x="3755" y="358"/>
                  </a:lnTo>
                  <a:lnTo>
                    <a:pt x="3793" y="358"/>
                  </a:lnTo>
                  <a:lnTo>
                    <a:pt x="3829" y="360"/>
                  </a:lnTo>
                  <a:lnTo>
                    <a:pt x="3863" y="364"/>
                  </a:lnTo>
                  <a:lnTo>
                    <a:pt x="3916" y="371"/>
                  </a:lnTo>
                  <a:lnTo>
                    <a:pt x="3970" y="378"/>
                  </a:lnTo>
                  <a:lnTo>
                    <a:pt x="4024" y="385"/>
                  </a:lnTo>
                  <a:lnTo>
                    <a:pt x="4078" y="393"/>
                  </a:lnTo>
                  <a:lnTo>
                    <a:pt x="4130" y="403"/>
                  </a:lnTo>
                  <a:lnTo>
                    <a:pt x="4178" y="420"/>
                  </a:lnTo>
                  <a:lnTo>
                    <a:pt x="4222" y="445"/>
                  </a:lnTo>
                  <a:lnTo>
                    <a:pt x="4263" y="481"/>
                  </a:lnTo>
                  <a:lnTo>
                    <a:pt x="4267" y="495"/>
                  </a:lnTo>
                  <a:lnTo>
                    <a:pt x="4265" y="515"/>
                  </a:lnTo>
                  <a:lnTo>
                    <a:pt x="4259" y="533"/>
                  </a:lnTo>
                  <a:lnTo>
                    <a:pt x="4254" y="551"/>
                  </a:lnTo>
                  <a:lnTo>
                    <a:pt x="4238" y="560"/>
                  </a:lnTo>
                  <a:lnTo>
                    <a:pt x="4222" y="571"/>
                  </a:lnTo>
                  <a:lnTo>
                    <a:pt x="4205" y="578"/>
                  </a:lnTo>
                  <a:lnTo>
                    <a:pt x="4189" y="587"/>
                  </a:lnTo>
                  <a:lnTo>
                    <a:pt x="4171" y="594"/>
                  </a:lnTo>
                  <a:lnTo>
                    <a:pt x="4155" y="601"/>
                  </a:lnTo>
                  <a:lnTo>
                    <a:pt x="4139" y="609"/>
                  </a:lnTo>
                  <a:lnTo>
                    <a:pt x="4123" y="618"/>
                  </a:lnTo>
                  <a:lnTo>
                    <a:pt x="4144" y="612"/>
                  </a:lnTo>
                  <a:lnTo>
                    <a:pt x="4168" y="609"/>
                  </a:lnTo>
                  <a:lnTo>
                    <a:pt x="4189" y="601"/>
                  </a:lnTo>
                  <a:lnTo>
                    <a:pt x="4214" y="594"/>
                  </a:lnTo>
                  <a:lnTo>
                    <a:pt x="4236" y="582"/>
                  </a:lnTo>
                  <a:lnTo>
                    <a:pt x="4258" y="569"/>
                  </a:lnTo>
                  <a:lnTo>
                    <a:pt x="4276" y="551"/>
                  </a:lnTo>
                  <a:lnTo>
                    <a:pt x="4294" y="531"/>
                  </a:lnTo>
                  <a:lnTo>
                    <a:pt x="4299" y="513"/>
                  </a:lnTo>
                  <a:lnTo>
                    <a:pt x="4301" y="495"/>
                  </a:lnTo>
                  <a:lnTo>
                    <a:pt x="4297" y="479"/>
                  </a:lnTo>
                  <a:lnTo>
                    <a:pt x="4294" y="465"/>
                  </a:lnTo>
                  <a:lnTo>
                    <a:pt x="4285" y="448"/>
                  </a:lnTo>
                  <a:lnTo>
                    <a:pt x="4274" y="438"/>
                  </a:lnTo>
                  <a:lnTo>
                    <a:pt x="4261" y="427"/>
                  </a:lnTo>
                  <a:lnTo>
                    <a:pt x="4249" y="420"/>
                  </a:lnTo>
                  <a:lnTo>
                    <a:pt x="4187" y="393"/>
                  </a:lnTo>
                  <a:lnTo>
                    <a:pt x="4124" y="375"/>
                  </a:lnTo>
                  <a:lnTo>
                    <a:pt x="4060" y="358"/>
                  </a:lnTo>
                  <a:lnTo>
                    <a:pt x="3995" y="351"/>
                  </a:lnTo>
                  <a:lnTo>
                    <a:pt x="3928" y="344"/>
                  </a:lnTo>
                  <a:lnTo>
                    <a:pt x="3863" y="344"/>
                  </a:lnTo>
                  <a:lnTo>
                    <a:pt x="3799" y="344"/>
                  </a:lnTo>
                  <a:lnTo>
                    <a:pt x="3737" y="349"/>
                  </a:lnTo>
                  <a:lnTo>
                    <a:pt x="3691" y="349"/>
                  </a:lnTo>
                  <a:lnTo>
                    <a:pt x="3703" y="331"/>
                  </a:lnTo>
                  <a:lnTo>
                    <a:pt x="3721" y="324"/>
                  </a:lnTo>
                  <a:lnTo>
                    <a:pt x="3743" y="321"/>
                  </a:lnTo>
                  <a:lnTo>
                    <a:pt x="3768" y="319"/>
                  </a:lnTo>
                  <a:lnTo>
                    <a:pt x="3788" y="313"/>
                  </a:lnTo>
                  <a:lnTo>
                    <a:pt x="3802" y="306"/>
                  </a:lnTo>
                  <a:lnTo>
                    <a:pt x="3809" y="288"/>
                  </a:lnTo>
                  <a:lnTo>
                    <a:pt x="3808" y="263"/>
                  </a:lnTo>
                  <a:lnTo>
                    <a:pt x="3782" y="252"/>
                  </a:lnTo>
                  <a:lnTo>
                    <a:pt x="3764" y="236"/>
                  </a:lnTo>
                  <a:lnTo>
                    <a:pt x="3748" y="216"/>
                  </a:lnTo>
                  <a:lnTo>
                    <a:pt x="3734" y="196"/>
                  </a:lnTo>
                  <a:lnTo>
                    <a:pt x="3716" y="175"/>
                  </a:lnTo>
                  <a:lnTo>
                    <a:pt x="3700" y="159"/>
                  </a:lnTo>
                  <a:lnTo>
                    <a:pt x="3676" y="148"/>
                  </a:lnTo>
                  <a:lnTo>
                    <a:pt x="3651" y="146"/>
                  </a:lnTo>
                  <a:lnTo>
                    <a:pt x="3633" y="146"/>
                  </a:lnTo>
                  <a:lnTo>
                    <a:pt x="3617" y="148"/>
                  </a:lnTo>
                  <a:lnTo>
                    <a:pt x="3602" y="148"/>
                  </a:lnTo>
                  <a:lnTo>
                    <a:pt x="3592" y="148"/>
                  </a:lnTo>
                  <a:lnTo>
                    <a:pt x="3579" y="148"/>
                  </a:lnTo>
                  <a:lnTo>
                    <a:pt x="3570" y="155"/>
                  </a:lnTo>
                  <a:lnTo>
                    <a:pt x="3563" y="166"/>
                  </a:lnTo>
                  <a:lnTo>
                    <a:pt x="3559" y="182"/>
                  </a:lnTo>
                  <a:lnTo>
                    <a:pt x="3568" y="182"/>
                  </a:lnTo>
                  <a:lnTo>
                    <a:pt x="3577" y="182"/>
                  </a:lnTo>
                  <a:lnTo>
                    <a:pt x="3584" y="180"/>
                  </a:lnTo>
                  <a:lnTo>
                    <a:pt x="3593" y="180"/>
                  </a:lnTo>
                  <a:lnTo>
                    <a:pt x="3601" y="178"/>
                  </a:lnTo>
                  <a:lnTo>
                    <a:pt x="3611" y="177"/>
                  </a:lnTo>
                  <a:lnTo>
                    <a:pt x="3620" y="177"/>
                  </a:lnTo>
                  <a:lnTo>
                    <a:pt x="3635" y="177"/>
                  </a:lnTo>
                  <a:lnTo>
                    <a:pt x="3622" y="175"/>
                  </a:lnTo>
                  <a:lnTo>
                    <a:pt x="3610" y="178"/>
                  </a:lnTo>
                  <a:lnTo>
                    <a:pt x="3599" y="184"/>
                  </a:lnTo>
                  <a:lnTo>
                    <a:pt x="3588" y="191"/>
                  </a:lnTo>
                  <a:lnTo>
                    <a:pt x="3575" y="195"/>
                  </a:lnTo>
                  <a:lnTo>
                    <a:pt x="3565" y="196"/>
                  </a:lnTo>
                  <a:lnTo>
                    <a:pt x="3556" y="193"/>
                  </a:lnTo>
                  <a:lnTo>
                    <a:pt x="3548" y="182"/>
                  </a:lnTo>
                  <a:lnTo>
                    <a:pt x="3525" y="175"/>
                  </a:lnTo>
                  <a:lnTo>
                    <a:pt x="3501" y="169"/>
                  </a:lnTo>
                  <a:lnTo>
                    <a:pt x="3478" y="164"/>
                  </a:lnTo>
                  <a:lnTo>
                    <a:pt x="3455" y="159"/>
                  </a:lnTo>
                  <a:lnTo>
                    <a:pt x="3429" y="151"/>
                  </a:lnTo>
                  <a:lnTo>
                    <a:pt x="3406" y="146"/>
                  </a:lnTo>
                  <a:lnTo>
                    <a:pt x="3383" y="139"/>
                  </a:lnTo>
                  <a:lnTo>
                    <a:pt x="3361" y="132"/>
                  </a:lnTo>
                  <a:lnTo>
                    <a:pt x="3365" y="124"/>
                  </a:lnTo>
                  <a:lnTo>
                    <a:pt x="3375" y="119"/>
                  </a:lnTo>
                  <a:lnTo>
                    <a:pt x="3388" y="114"/>
                  </a:lnTo>
                  <a:lnTo>
                    <a:pt x="3402" y="108"/>
                  </a:lnTo>
                  <a:lnTo>
                    <a:pt x="3415" y="97"/>
                  </a:lnTo>
                  <a:lnTo>
                    <a:pt x="3426" y="88"/>
                  </a:lnTo>
                  <a:lnTo>
                    <a:pt x="3429" y="76"/>
                  </a:lnTo>
                  <a:lnTo>
                    <a:pt x="3428" y="60"/>
                  </a:lnTo>
                  <a:lnTo>
                    <a:pt x="3777" y="60"/>
                  </a:lnTo>
                  <a:lnTo>
                    <a:pt x="3905" y="128"/>
                  </a:lnTo>
                  <a:lnTo>
                    <a:pt x="4031" y="207"/>
                  </a:lnTo>
                  <a:lnTo>
                    <a:pt x="4153" y="288"/>
                  </a:lnTo>
                  <a:lnTo>
                    <a:pt x="4277" y="375"/>
                  </a:lnTo>
                  <a:lnTo>
                    <a:pt x="4400" y="459"/>
                  </a:lnTo>
                  <a:lnTo>
                    <a:pt x="4524" y="544"/>
                  </a:lnTo>
                  <a:lnTo>
                    <a:pt x="4650" y="623"/>
                  </a:lnTo>
                  <a:lnTo>
                    <a:pt x="4782" y="699"/>
                  </a:lnTo>
                  <a:lnTo>
                    <a:pt x="4737" y="697"/>
                  </a:lnTo>
                  <a:lnTo>
                    <a:pt x="4695" y="699"/>
                  </a:lnTo>
                  <a:lnTo>
                    <a:pt x="4654" y="702"/>
                  </a:lnTo>
                  <a:lnTo>
                    <a:pt x="4614" y="706"/>
                  </a:lnTo>
                  <a:lnTo>
                    <a:pt x="4573" y="708"/>
                  </a:lnTo>
                  <a:lnTo>
                    <a:pt x="4531" y="709"/>
                  </a:lnTo>
                  <a:lnTo>
                    <a:pt x="4486" y="708"/>
                  </a:lnTo>
                  <a:lnTo>
                    <a:pt x="4441" y="704"/>
                  </a:lnTo>
                  <a:lnTo>
                    <a:pt x="4335" y="715"/>
                  </a:lnTo>
                  <a:lnTo>
                    <a:pt x="4211" y="711"/>
                  </a:lnTo>
                  <a:lnTo>
                    <a:pt x="4094" y="711"/>
                  </a:lnTo>
                  <a:lnTo>
                    <a:pt x="3979" y="713"/>
                  </a:lnTo>
                  <a:lnTo>
                    <a:pt x="3867" y="718"/>
                  </a:lnTo>
                  <a:lnTo>
                    <a:pt x="3754" y="722"/>
                  </a:lnTo>
                  <a:lnTo>
                    <a:pt x="3642" y="726"/>
                  </a:lnTo>
                  <a:lnTo>
                    <a:pt x="3528" y="727"/>
                  </a:lnTo>
                  <a:lnTo>
                    <a:pt x="3411" y="729"/>
                  </a:lnTo>
                  <a:lnTo>
                    <a:pt x="3287" y="742"/>
                  </a:lnTo>
                  <a:lnTo>
                    <a:pt x="3163" y="749"/>
                  </a:lnTo>
                  <a:lnTo>
                    <a:pt x="3041" y="753"/>
                  </a:lnTo>
                  <a:lnTo>
                    <a:pt x="2918" y="756"/>
                  </a:lnTo>
                  <a:lnTo>
                    <a:pt x="2792" y="758"/>
                  </a:lnTo>
                  <a:lnTo>
                    <a:pt x="2668" y="762"/>
                  </a:lnTo>
                  <a:lnTo>
                    <a:pt x="2542" y="767"/>
                  </a:lnTo>
                  <a:lnTo>
                    <a:pt x="2418" y="780"/>
                  </a:lnTo>
                  <a:lnTo>
                    <a:pt x="2311" y="780"/>
                  </a:lnTo>
                  <a:lnTo>
                    <a:pt x="2203" y="780"/>
                  </a:lnTo>
                  <a:lnTo>
                    <a:pt x="2088" y="778"/>
                  </a:lnTo>
                  <a:lnTo>
                    <a:pt x="1975" y="778"/>
                  </a:lnTo>
                  <a:lnTo>
                    <a:pt x="1858" y="774"/>
                  </a:lnTo>
                  <a:lnTo>
                    <a:pt x="1746" y="772"/>
                  </a:lnTo>
                  <a:lnTo>
                    <a:pt x="1635" y="769"/>
                  </a:lnTo>
                  <a:lnTo>
                    <a:pt x="1530" y="769"/>
                  </a:lnTo>
                  <a:lnTo>
                    <a:pt x="1406" y="756"/>
                  </a:lnTo>
                  <a:lnTo>
                    <a:pt x="1282" y="747"/>
                  </a:lnTo>
                  <a:lnTo>
                    <a:pt x="1156" y="742"/>
                  </a:lnTo>
                  <a:lnTo>
                    <a:pt x="1030" y="738"/>
                  </a:lnTo>
                  <a:lnTo>
                    <a:pt x="904" y="735"/>
                  </a:lnTo>
                  <a:lnTo>
                    <a:pt x="781" y="731"/>
                  </a:lnTo>
                  <a:lnTo>
                    <a:pt x="661" y="727"/>
                  </a:lnTo>
                  <a:lnTo>
                    <a:pt x="547" y="724"/>
                  </a:lnTo>
                  <a:lnTo>
                    <a:pt x="484" y="715"/>
                  </a:lnTo>
                  <a:lnTo>
                    <a:pt x="419" y="708"/>
                  </a:lnTo>
                  <a:lnTo>
                    <a:pt x="349" y="700"/>
                  </a:lnTo>
                  <a:lnTo>
                    <a:pt x="281" y="695"/>
                  </a:lnTo>
                  <a:lnTo>
                    <a:pt x="207" y="690"/>
                  </a:lnTo>
                  <a:lnTo>
                    <a:pt x="137" y="684"/>
                  </a:lnTo>
                  <a:lnTo>
                    <a:pt x="66" y="679"/>
                  </a:lnTo>
                  <a:lnTo>
                    <a:pt x="0" y="679"/>
                  </a:lnTo>
                  <a:lnTo>
                    <a:pt x="61" y="628"/>
                  </a:lnTo>
                  <a:lnTo>
                    <a:pt x="126" y="580"/>
                  </a:lnTo>
                  <a:lnTo>
                    <a:pt x="191" y="533"/>
                  </a:lnTo>
                  <a:lnTo>
                    <a:pt x="259" y="488"/>
                  </a:lnTo>
                  <a:lnTo>
                    <a:pt x="324" y="441"/>
                  </a:lnTo>
                  <a:lnTo>
                    <a:pt x="391" y="394"/>
                  </a:lnTo>
                  <a:lnTo>
                    <a:pt x="454" y="344"/>
                  </a:lnTo>
                  <a:lnTo>
                    <a:pt x="517" y="294"/>
                  </a:lnTo>
                  <a:lnTo>
                    <a:pt x="565" y="254"/>
                  </a:lnTo>
                  <a:lnTo>
                    <a:pt x="614" y="216"/>
                  </a:lnTo>
                  <a:lnTo>
                    <a:pt x="662" y="180"/>
                  </a:lnTo>
                  <a:lnTo>
                    <a:pt x="713" y="144"/>
                  </a:lnTo>
                  <a:lnTo>
                    <a:pt x="761" y="106"/>
                  </a:lnTo>
                  <a:lnTo>
                    <a:pt x="810" y="72"/>
                  </a:lnTo>
                  <a:lnTo>
                    <a:pt x="859" y="36"/>
                  </a:lnTo>
                  <a:lnTo>
                    <a:pt x="907" y="4"/>
                  </a:lnTo>
                  <a:lnTo>
                    <a:pt x="972" y="0"/>
                  </a:lnTo>
                  <a:lnTo>
                    <a:pt x="1040" y="0"/>
                  </a:lnTo>
                  <a:lnTo>
                    <a:pt x="1111" y="0"/>
                  </a:lnTo>
                  <a:lnTo>
                    <a:pt x="1181" y="4"/>
                  </a:lnTo>
                  <a:lnTo>
                    <a:pt x="1249" y="4"/>
                  </a:lnTo>
                  <a:lnTo>
                    <a:pt x="1318" y="6"/>
                  </a:lnTo>
                  <a:lnTo>
                    <a:pt x="1381" y="4"/>
                  </a:lnTo>
                  <a:lnTo>
                    <a:pt x="1444" y="4"/>
                  </a:lnTo>
                  <a:close/>
                </a:path>
              </a:pathLst>
            </a:custGeom>
            <a:solidFill>
              <a:srgbClr val="C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884" name="Freeform 1139"/>
            <p:cNvSpPr>
              <a:spLocks/>
            </p:cNvSpPr>
            <p:nvPr/>
          </p:nvSpPr>
          <p:spPr bwMode="auto">
            <a:xfrm>
              <a:off x="2551" y="3385"/>
              <a:ext cx="86" cy="15"/>
            </a:xfrm>
            <a:custGeom>
              <a:avLst/>
              <a:gdLst>
                <a:gd name="T0" fmla="*/ 172 w 172"/>
                <a:gd name="T1" fmla="*/ 5 h 30"/>
                <a:gd name="T2" fmla="*/ 172 w 172"/>
                <a:gd name="T3" fmla="*/ 20 h 30"/>
                <a:gd name="T4" fmla="*/ 153 w 172"/>
                <a:gd name="T5" fmla="*/ 21 h 30"/>
                <a:gd name="T6" fmla="*/ 133 w 172"/>
                <a:gd name="T7" fmla="*/ 23 h 30"/>
                <a:gd name="T8" fmla="*/ 109 w 172"/>
                <a:gd name="T9" fmla="*/ 23 h 30"/>
                <a:gd name="T10" fmla="*/ 88 w 172"/>
                <a:gd name="T11" fmla="*/ 25 h 30"/>
                <a:gd name="T12" fmla="*/ 64 w 172"/>
                <a:gd name="T13" fmla="*/ 25 h 30"/>
                <a:gd name="T14" fmla="*/ 43 w 172"/>
                <a:gd name="T15" fmla="*/ 25 h 30"/>
                <a:gd name="T16" fmla="*/ 19 w 172"/>
                <a:gd name="T17" fmla="*/ 25 h 30"/>
                <a:gd name="T18" fmla="*/ 0 w 172"/>
                <a:gd name="T19" fmla="*/ 30 h 30"/>
                <a:gd name="T20" fmla="*/ 1 w 172"/>
                <a:gd name="T21" fmla="*/ 23 h 30"/>
                <a:gd name="T22" fmla="*/ 3 w 172"/>
                <a:gd name="T23" fmla="*/ 16 h 30"/>
                <a:gd name="T24" fmla="*/ 3 w 172"/>
                <a:gd name="T25" fmla="*/ 7 h 30"/>
                <a:gd name="T26" fmla="*/ 5 w 172"/>
                <a:gd name="T27" fmla="*/ 0 h 30"/>
                <a:gd name="T28" fmla="*/ 23 w 172"/>
                <a:gd name="T29" fmla="*/ 0 h 30"/>
                <a:gd name="T30" fmla="*/ 45 w 172"/>
                <a:gd name="T31" fmla="*/ 0 h 30"/>
                <a:gd name="T32" fmla="*/ 66 w 172"/>
                <a:gd name="T33" fmla="*/ 0 h 30"/>
                <a:gd name="T34" fmla="*/ 88 w 172"/>
                <a:gd name="T35" fmla="*/ 0 h 30"/>
                <a:gd name="T36" fmla="*/ 109 w 172"/>
                <a:gd name="T37" fmla="*/ 0 h 30"/>
                <a:gd name="T38" fmla="*/ 131 w 172"/>
                <a:gd name="T39" fmla="*/ 0 h 30"/>
                <a:gd name="T40" fmla="*/ 151 w 172"/>
                <a:gd name="T41" fmla="*/ 2 h 30"/>
                <a:gd name="T42" fmla="*/ 172 w 172"/>
                <a:gd name="T43" fmla="*/ 5 h 3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72"/>
                <a:gd name="T67" fmla="*/ 0 h 30"/>
                <a:gd name="T68" fmla="*/ 172 w 172"/>
                <a:gd name="T69" fmla="*/ 30 h 3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72" h="30">
                  <a:moveTo>
                    <a:pt x="172" y="5"/>
                  </a:moveTo>
                  <a:lnTo>
                    <a:pt x="172" y="20"/>
                  </a:lnTo>
                  <a:lnTo>
                    <a:pt x="153" y="21"/>
                  </a:lnTo>
                  <a:lnTo>
                    <a:pt x="133" y="23"/>
                  </a:lnTo>
                  <a:lnTo>
                    <a:pt x="109" y="23"/>
                  </a:lnTo>
                  <a:lnTo>
                    <a:pt x="88" y="25"/>
                  </a:lnTo>
                  <a:lnTo>
                    <a:pt x="64" y="25"/>
                  </a:lnTo>
                  <a:lnTo>
                    <a:pt x="43" y="25"/>
                  </a:lnTo>
                  <a:lnTo>
                    <a:pt x="19" y="25"/>
                  </a:lnTo>
                  <a:lnTo>
                    <a:pt x="0" y="30"/>
                  </a:lnTo>
                  <a:lnTo>
                    <a:pt x="1" y="23"/>
                  </a:lnTo>
                  <a:lnTo>
                    <a:pt x="3" y="16"/>
                  </a:lnTo>
                  <a:lnTo>
                    <a:pt x="3" y="7"/>
                  </a:lnTo>
                  <a:lnTo>
                    <a:pt x="5" y="0"/>
                  </a:lnTo>
                  <a:lnTo>
                    <a:pt x="23" y="0"/>
                  </a:lnTo>
                  <a:lnTo>
                    <a:pt x="45" y="0"/>
                  </a:lnTo>
                  <a:lnTo>
                    <a:pt x="66" y="0"/>
                  </a:lnTo>
                  <a:lnTo>
                    <a:pt x="88" y="0"/>
                  </a:lnTo>
                  <a:lnTo>
                    <a:pt x="109" y="0"/>
                  </a:lnTo>
                  <a:lnTo>
                    <a:pt x="131" y="0"/>
                  </a:lnTo>
                  <a:lnTo>
                    <a:pt x="151" y="2"/>
                  </a:lnTo>
                  <a:lnTo>
                    <a:pt x="172" y="5"/>
                  </a:lnTo>
                  <a:close/>
                </a:path>
              </a:pathLst>
            </a:custGeom>
            <a:solidFill>
              <a:srgbClr val="C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885" name="Freeform 1140"/>
            <p:cNvSpPr>
              <a:spLocks/>
            </p:cNvSpPr>
            <p:nvPr/>
          </p:nvSpPr>
          <p:spPr bwMode="auto">
            <a:xfrm>
              <a:off x="2650" y="3384"/>
              <a:ext cx="93" cy="16"/>
            </a:xfrm>
            <a:custGeom>
              <a:avLst/>
              <a:gdLst>
                <a:gd name="T0" fmla="*/ 187 w 187"/>
                <a:gd name="T1" fmla="*/ 27 h 32"/>
                <a:gd name="T2" fmla="*/ 162 w 187"/>
                <a:gd name="T3" fmla="*/ 29 h 32"/>
                <a:gd name="T4" fmla="*/ 140 w 187"/>
                <a:gd name="T5" fmla="*/ 31 h 32"/>
                <a:gd name="T6" fmla="*/ 115 w 187"/>
                <a:gd name="T7" fmla="*/ 31 h 32"/>
                <a:gd name="T8" fmla="*/ 93 w 187"/>
                <a:gd name="T9" fmla="*/ 32 h 32"/>
                <a:gd name="T10" fmla="*/ 70 w 187"/>
                <a:gd name="T11" fmla="*/ 29 h 32"/>
                <a:gd name="T12" fmla="*/ 46 w 187"/>
                <a:gd name="T13" fmla="*/ 27 h 32"/>
                <a:gd name="T14" fmla="*/ 25 w 187"/>
                <a:gd name="T15" fmla="*/ 23 h 32"/>
                <a:gd name="T16" fmla="*/ 5 w 187"/>
                <a:gd name="T17" fmla="*/ 22 h 32"/>
                <a:gd name="T18" fmla="*/ 0 w 187"/>
                <a:gd name="T19" fmla="*/ 2 h 32"/>
                <a:gd name="T20" fmla="*/ 21 w 187"/>
                <a:gd name="T21" fmla="*/ 2 h 32"/>
                <a:gd name="T22" fmla="*/ 46 w 187"/>
                <a:gd name="T23" fmla="*/ 4 h 32"/>
                <a:gd name="T24" fmla="*/ 72 w 187"/>
                <a:gd name="T25" fmla="*/ 0 h 32"/>
                <a:gd name="T26" fmla="*/ 99 w 187"/>
                <a:gd name="T27" fmla="*/ 0 h 32"/>
                <a:gd name="T28" fmla="*/ 122 w 187"/>
                <a:gd name="T29" fmla="*/ 0 h 32"/>
                <a:gd name="T30" fmla="*/ 146 w 187"/>
                <a:gd name="T31" fmla="*/ 4 h 32"/>
                <a:gd name="T32" fmla="*/ 167 w 187"/>
                <a:gd name="T33" fmla="*/ 11 h 32"/>
                <a:gd name="T34" fmla="*/ 187 w 187"/>
                <a:gd name="T35" fmla="*/ 27 h 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7"/>
                <a:gd name="T55" fmla="*/ 0 h 32"/>
                <a:gd name="T56" fmla="*/ 187 w 187"/>
                <a:gd name="T57" fmla="*/ 32 h 3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7" h="32">
                  <a:moveTo>
                    <a:pt x="187" y="27"/>
                  </a:moveTo>
                  <a:lnTo>
                    <a:pt x="162" y="29"/>
                  </a:lnTo>
                  <a:lnTo>
                    <a:pt x="140" y="31"/>
                  </a:lnTo>
                  <a:lnTo>
                    <a:pt x="115" y="31"/>
                  </a:lnTo>
                  <a:lnTo>
                    <a:pt x="93" y="32"/>
                  </a:lnTo>
                  <a:lnTo>
                    <a:pt x="70" y="29"/>
                  </a:lnTo>
                  <a:lnTo>
                    <a:pt x="46" y="27"/>
                  </a:lnTo>
                  <a:lnTo>
                    <a:pt x="25" y="23"/>
                  </a:lnTo>
                  <a:lnTo>
                    <a:pt x="5" y="22"/>
                  </a:lnTo>
                  <a:lnTo>
                    <a:pt x="0" y="2"/>
                  </a:lnTo>
                  <a:lnTo>
                    <a:pt x="21" y="2"/>
                  </a:lnTo>
                  <a:lnTo>
                    <a:pt x="46" y="4"/>
                  </a:lnTo>
                  <a:lnTo>
                    <a:pt x="72" y="0"/>
                  </a:lnTo>
                  <a:lnTo>
                    <a:pt x="99" y="0"/>
                  </a:lnTo>
                  <a:lnTo>
                    <a:pt x="122" y="0"/>
                  </a:lnTo>
                  <a:lnTo>
                    <a:pt x="146" y="4"/>
                  </a:lnTo>
                  <a:lnTo>
                    <a:pt x="167" y="11"/>
                  </a:lnTo>
                  <a:lnTo>
                    <a:pt x="187" y="27"/>
                  </a:lnTo>
                  <a:close/>
                </a:path>
              </a:pathLst>
            </a:custGeom>
            <a:solidFill>
              <a:srgbClr val="C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886" name="Freeform 1141"/>
            <p:cNvSpPr>
              <a:spLocks/>
            </p:cNvSpPr>
            <p:nvPr/>
          </p:nvSpPr>
          <p:spPr bwMode="auto">
            <a:xfrm>
              <a:off x="3017" y="3413"/>
              <a:ext cx="127" cy="23"/>
            </a:xfrm>
            <a:custGeom>
              <a:avLst/>
              <a:gdLst>
                <a:gd name="T0" fmla="*/ 254 w 254"/>
                <a:gd name="T1" fmla="*/ 5 h 46"/>
                <a:gd name="T2" fmla="*/ 241 w 254"/>
                <a:gd name="T3" fmla="*/ 7 h 46"/>
                <a:gd name="T4" fmla="*/ 231 w 254"/>
                <a:gd name="T5" fmla="*/ 10 h 46"/>
                <a:gd name="T6" fmla="*/ 218 w 254"/>
                <a:gd name="T7" fmla="*/ 12 h 46"/>
                <a:gd name="T8" fmla="*/ 205 w 254"/>
                <a:gd name="T9" fmla="*/ 18 h 46"/>
                <a:gd name="T10" fmla="*/ 191 w 254"/>
                <a:gd name="T11" fmla="*/ 21 h 46"/>
                <a:gd name="T12" fmla="*/ 178 w 254"/>
                <a:gd name="T13" fmla="*/ 27 h 46"/>
                <a:gd name="T14" fmla="*/ 168 w 254"/>
                <a:gd name="T15" fmla="*/ 34 h 46"/>
                <a:gd name="T16" fmla="*/ 159 w 254"/>
                <a:gd name="T17" fmla="*/ 46 h 46"/>
                <a:gd name="T18" fmla="*/ 137 w 254"/>
                <a:gd name="T19" fmla="*/ 36 h 46"/>
                <a:gd name="T20" fmla="*/ 117 w 254"/>
                <a:gd name="T21" fmla="*/ 28 h 46"/>
                <a:gd name="T22" fmla="*/ 96 w 254"/>
                <a:gd name="T23" fmla="*/ 21 h 46"/>
                <a:gd name="T24" fmla="*/ 76 w 254"/>
                <a:gd name="T25" fmla="*/ 16 h 46"/>
                <a:gd name="T26" fmla="*/ 54 w 254"/>
                <a:gd name="T27" fmla="*/ 10 h 46"/>
                <a:gd name="T28" fmla="*/ 36 w 254"/>
                <a:gd name="T29" fmla="*/ 7 h 46"/>
                <a:gd name="T30" fmla="*/ 16 w 254"/>
                <a:gd name="T31" fmla="*/ 1 h 46"/>
                <a:gd name="T32" fmla="*/ 0 w 254"/>
                <a:gd name="T33" fmla="*/ 0 h 46"/>
                <a:gd name="T34" fmla="*/ 254 w 254"/>
                <a:gd name="T35" fmla="*/ 5 h 4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54"/>
                <a:gd name="T55" fmla="*/ 0 h 46"/>
                <a:gd name="T56" fmla="*/ 254 w 254"/>
                <a:gd name="T57" fmla="*/ 46 h 4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54" h="46">
                  <a:moveTo>
                    <a:pt x="254" y="5"/>
                  </a:moveTo>
                  <a:lnTo>
                    <a:pt x="241" y="7"/>
                  </a:lnTo>
                  <a:lnTo>
                    <a:pt x="231" y="10"/>
                  </a:lnTo>
                  <a:lnTo>
                    <a:pt x="218" y="12"/>
                  </a:lnTo>
                  <a:lnTo>
                    <a:pt x="205" y="18"/>
                  </a:lnTo>
                  <a:lnTo>
                    <a:pt x="191" y="21"/>
                  </a:lnTo>
                  <a:lnTo>
                    <a:pt x="178" y="27"/>
                  </a:lnTo>
                  <a:lnTo>
                    <a:pt x="168" y="34"/>
                  </a:lnTo>
                  <a:lnTo>
                    <a:pt x="159" y="46"/>
                  </a:lnTo>
                  <a:lnTo>
                    <a:pt x="137" y="36"/>
                  </a:lnTo>
                  <a:lnTo>
                    <a:pt x="117" y="28"/>
                  </a:lnTo>
                  <a:lnTo>
                    <a:pt x="96" y="21"/>
                  </a:lnTo>
                  <a:lnTo>
                    <a:pt x="76" y="16"/>
                  </a:lnTo>
                  <a:lnTo>
                    <a:pt x="54" y="10"/>
                  </a:lnTo>
                  <a:lnTo>
                    <a:pt x="36" y="7"/>
                  </a:lnTo>
                  <a:lnTo>
                    <a:pt x="16" y="1"/>
                  </a:lnTo>
                  <a:lnTo>
                    <a:pt x="0" y="0"/>
                  </a:lnTo>
                  <a:lnTo>
                    <a:pt x="254" y="5"/>
                  </a:lnTo>
                  <a:close/>
                </a:path>
              </a:pathLst>
            </a:custGeom>
            <a:solidFill>
              <a:srgbClr val="C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887" name="Freeform 1142"/>
            <p:cNvSpPr>
              <a:spLocks/>
            </p:cNvSpPr>
            <p:nvPr/>
          </p:nvSpPr>
          <p:spPr bwMode="auto">
            <a:xfrm>
              <a:off x="3025" y="3431"/>
              <a:ext cx="56" cy="18"/>
            </a:xfrm>
            <a:custGeom>
              <a:avLst/>
              <a:gdLst>
                <a:gd name="T0" fmla="*/ 112 w 112"/>
                <a:gd name="T1" fmla="*/ 36 h 36"/>
                <a:gd name="T2" fmla="*/ 96 w 112"/>
                <a:gd name="T3" fmla="*/ 32 h 36"/>
                <a:gd name="T4" fmla="*/ 81 w 112"/>
                <a:gd name="T5" fmla="*/ 30 h 36"/>
                <a:gd name="T6" fmla="*/ 67 w 112"/>
                <a:gd name="T7" fmla="*/ 28 h 36"/>
                <a:gd name="T8" fmla="*/ 54 w 112"/>
                <a:gd name="T9" fmla="*/ 27 h 36"/>
                <a:gd name="T10" fmla="*/ 40 w 112"/>
                <a:gd name="T11" fmla="*/ 21 h 36"/>
                <a:gd name="T12" fmla="*/ 27 w 112"/>
                <a:gd name="T13" fmla="*/ 16 h 36"/>
                <a:gd name="T14" fmla="*/ 13 w 112"/>
                <a:gd name="T15" fmla="*/ 9 h 36"/>
                <a:gd name="T16" fmla="*/ 0 w 112"/>
                <a:gd name="T17" fmla="*/ 0 h 36"/>
                <a:gd name="T18" fmla="*/ 11 w 112"/>
                <a:gd name="T19" fmla="*/ 0 h 36"/>
                <a:gd name="T20" fmla="*/ 26 w 112"/>
                <a:gd name="T21" fmla="*/ 3 h 36"/>
                <a:gd name="T22" fmla="*/ 40 w 112"/>
                <a:gd name="T23" fmla="*/ 5 h 36"/>
                <a:gd name="T24" fmla="*/ 56 w 112"/>
                <a:gd name="T25" fmla="*/ 9 h 36"/>
                <a:gd name="T26" fmla="*/ 71 w 112"/>
                <a:gd name="T27" fmla="*/ 12 h 36"/>
                <a:gd name="T28" fmla="*/ 85 w 112"/>
                <a:gd name="T29" fmla="*/ 19 h 36"/>
                <a:gd name="T30" fmla="*/ 98 w 112"/>
                <a:gd name="T31" fmla="*/ 25 h 36"/>
                <a:gd name="T32" fmla="*/ 112 w 112"/>
                <a:gd name="T33" fmla="*/ 36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2"/>
                <a:gd name="T52" fmla="*/ 0 h 36"/>
                <a:gd name="T53" fmla="*/ 112 w 112"/>
                <a:gd name="T54" fmla="*/ 36 h 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2" h="36">
                  <a:moveTo>
                    <a:pt x="112" y="36"/>
                  </a:moveTo>
                  <a:lnTo>
                    <a:pt x="96" y="32"/>
                  </a:lnTo>
                  <a:lnTo>
                    <a:pt x="81" y="30"/>
                  </a:lnTo>
                  <a:lnTo>
                    <a:pt x="67" y="28"/>
                  </a:lnTo>
                  <a:lnTo>
                    <a:pt x="54" y="27"/>
                  </a:lnTo>
                  <a:lnTo>
                    <a:pt x="40" y="21"/>
                  </a:lnTo>
                  <a:lnTo>
                    <a:pt x="27" y="16"/>
                  </a:lnTo>
                  <a:lnTo>
                    <a:pt x="13" y="9"/>
                  </a:lnTo>
                  <a:lnTo>
                    <a:pt x="0" y="0"/>
                  </a:lnTo>
                  <a:lnTo>
                    <a:pt x="11" y="0"/>
                  </a:lnTo>
                  <a:lnTo>
                    <a:pt x="26" y="3"/>
                  </a:lnTo>
                  <a:lnTo>
                    <a:pt x="40" y="5"/>
                  </a:lnTo>
                  <a:lnTo>
                    <a:pt x="56" y="9"/>
                  </a:lnTo>
                  <a:lnTo>
                    <a:pt x="71" y="12"/>
                  </a:lnTo>
                  <a:lnTo>
                    <a:pt x="85" y="19"/>
                  </a:lnTo>
                  <a:lnTo>
                    <a:pt x="98" y="25"/>
                  </a:lnTo>
                  <a:lnTo>
                    <a:pt x="112" y="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888" name="Freeform 1143"/>
            <p:cNvSpPr>
              <a:spLocks/>
            </p:cNvSpPr>
            <p:nvPr/>
          </p:nvSpPr>
          <p:spPr bwMode="auto">
            <a:xfrm>
              <a:off x="3116" y="3435"/>
              <a:ext cx="15" cy="7"/>
            </a:xfrm>
            <a:custGeom>
              <a:avLst/>
              <a:gdLst>
                <a:gd name="T0" fmla="*/ 31 w 31"/>
                <a:gd name="T1" fmla="*/ 1 h 12"/>
                <a:gd name="T2" fmla="*/ 24 w 31"/>
                <a:gd name="T3" fmla="*/ 9 h 12"/>
                <a:gd name="T4" fmla="*/ 18 w 31"/>
                <a:gd name="T5" fmla="*/ 12 h 12"/>
                <a:gd name="T6" fmla="*/ 11 w 31"/>
                <a:gd name="T7" fmla="*/ 12 h 12"/>
                <a:gd name="T8" fmla="*/ 0 w 31"/>
                <a:gd name="T9" fmla="*/ 10 h 12"/>
                <a:gd name="T10" fmla="*/ 2 w 31"/>
                <a:gd name="T11" fmla="*/ 9 h 12"/>
                <a:gd name="T12" fmla="*/ 9 w 31"/>
                <a:gd name="T13" fmla="*/ 5 h 12"/>
                <a:gd name="T14" fmla="*/ 18 w 31"/>
                <a:gd name="T15" fmla="*/ 0 h 12"/>
                <a:gd name="T16" fmla="*/ 31 w 31"/>
                <a:gd name="T17" fmla="*/ 1 h 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
                <a:gd name="T28" fmla="*/ 0 h 12"/>
                <a:gd name="T29" fmla="*/ 31 w 31"/>
                <a:gd name="T30" fmla="*/ 12 h 1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 h="12">
                  <a:moveTo>
                    <a:pt x="31" y="1"/>
                  </a:moveTo>
                  <a:lnTo>
                    <a:pt x="24" y="9"/>
                  </a:lnTo>
                  <a:lnTo>
                    <a:pt x="18" y="12"/>
                  </a:lnTo>
                  <a:lnTo>
                    <a:pt x="11" y="12"/>
                  </a:lnTo>
                  <a:lnTo>
                    <a:pt x="0" y="10"/>
                  </a:lnTo>
                  <a:lnTo>
                    <a:pt x="2" y="9"/>
                  </a:lnTo>
                  <a:lnTo>
                    <a:pt x="9" y="5"/>
                  </a:lnTo>
                  <a:lnTo>
                    <a:pt x="18" y="0"/>
                  </a:lnTo>
                  <a:lnTo>
                    <a:pt x="31"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889" name="Freeform 1144"/>
            <p:cNvSpPr>
              <a:spLocks/>
            </p:cNvSpPr>
            <p:nvPr/>
          </p:nvSpPr>
          <p:spPr bwMode="auto">
            <a:xfrm>
              <a:off x="2635" y="3460"/>
              <a:ext cx="40" cy="14"/>
            </a:xfrm>
            <a:custGeom>
              <a:avLst/>
              <a:gdLst>
                <a:gd name="T0" fmla="*/ 81 w 81"/>
                <a:gd name="T1" fmla="*/ 4 h 29"/>
                <a:gd name="T2" fmla="*/ 70 w 81"/>
                <a:gd name="T3" fmla="*/ 7 h 29"/>
                <a:gd name="T4" fmla="*/ 59 w 81"/>
                <a:gd name="T5" fmla="*/ 11 h 29"/>
                <a:gd name="T6" fmla="*/ 49 w 81"/>
                <a:gd name="T7" fmla="*/ 15 h 29"/>
                <a:gd name="T8" fmla="*/ 40 w 81"/>
                <a:gd name="T9" fmla="*/ 18 h 29"/>
                <a:gd name="T10" fmla="*/ 29 w 81"/>
                <a:gd name="T11" fmla="*/ 20 h 29"/>
                <a:gd name="T12" fmla="*/ 18 w 81"/>
                <a:gd name="T13" fmla="*/ 24 h 29"/>
                <a:gd name="T14" fmla="*/ 9 w 81"/>
                <a:gd name="T15" fmla="*/ 25 h 29"/>
                <a:gd name="T16" fmla="*/ 0 w 81"/>
                <a:gd name="T17" fmla="*/ 29 h 29"/>
                <a:gd name="T18" fmla="*/ 2 w 81"/>
                <a:gd name="T19" fmla="*/ 25 h 29"/>
                <a:gd name="T20" fmla="*/ 18 w 81"/>
                <a:gd name="T21" fmla="*/ 18 h 29"/>
                <a:gd name="T22" fmla="*/ 27 w 81"/>
                <a:gd name="T23" fmla="*/ 13 h 29"/>
                <a:gd name="T24" fmla="*/ 40 w 81"/>
                <a:gd name="T25" fmla="*/ 11 h 29"/>
                <a:gd name="T26" fmla="*/ 50 w 81"/>
                <a:gd name="T27" fmla="*/ 9 h 29"/>
                <a:gd name="T28" fmla="*/ 61 w 81"/>
                <a:gd name="T29" fmla="*/ 9 h 29"/>
                <a:gd name="T30" fmla="*/ 68 w 81"/>
                <a:gd name="T31" fmla="*/ 0 h 29"/>
                <a:gd name="T32" fmla="*/ 81 w 81"/>
                <a:gd name="T33" fmla="*/ 4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1"/>
                <a:gd name="T52" fmla="*/ 0 h 29"/>
                <a:gd name="T53" fmla="*/ 81 w 81"/>
                <a:gd name="T54" fmla="*/ 29 h 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1" h="29">
                  <a:moveTo>
                    <a:pt x="81" y="4"/>
                  </a:moveTo>
                  <a:lnTo>
                    <a:pt x="70" y="7"/>
                  </a:lnTo>
                  <a:lnTo>
                    <a:pt x="59" y="11"/>
                  </a:lnTo>
                  <a:lnTo>
                    <a:pt x="49" y="15"/>
                  </a:lnTo>
                  <a:lnTo>
                    <a:pt x="40" y="18"/>
                  </a:lnTo>
                  <a:lnTo>
                    <a:pt x="29" y="20"/>
                  </a:lnTo>
                  <a:lnTo>
                    <a:pt x="18" y="24"/>
                  </a:lnTo>
                  <a:lnTo>
                    <a:pt x="9" y="25"/>
                  </a:lnTo>
                  <a:lnTo>
                    <a:pt x="0" y="29"/>
                  </a:lnTo>
                  <a:lnTo>
                    <a:pt x="2" y="25"/>
                  </a:lnTo>
                  <a:lnTo>
                    <a:pt x="18" y="18"/>
                  </a:lnTo>
                  <a:lnTo>
                    <a:pt x="27" y="13"/>
                  </a:lnTo>
                  <a:lnTo>
                    <a:pt x="40" y="11"/>
                  </a:lnTo>
                  <a:lnTo>
                    <a:pt x="50" y="9"/>
                  </a:lnTo>
                  <a:lnTo>
                    <a:pt x="61" y="9"/>
                  </a:lnTo>
                  <a:lnTo>
                    <a:pt x="68" y="0"/>
                  </a:lnTo>
                  <a:lnTo>
                    <a:pt x="81"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890" name="Freeform 1145"/>
            <p:cNvSpPr>
              <a:spLocks/>
            </p:cNvSpPr>
            <p:nvPr/>
          </p:nvSpPr>
          <p:spPr bwMode="auto">
            <a:xfrm>
              <a:off x="3116" y="3459"/>
              <a:ext cx="74" cy="19"/>
            </a:xfrm>
            <a:custGeom>
              <a:avLst/>
              <a:gdLst>
                <a:gd name="T0" fmla="*/ 148 w 148"/>
                <a:gd name="T1" fmla="*/ 40 h 40"/>
                <a:gd name="T2" fmla="*/ 126 w 148"/>
                <a:gd name="T3" fmla="*/ 35 h 40"/>
                <a:gd name="T4" fmla="*/ 106 w 148"/>
                <a:gd name="T5" fmla="*/ 31 h 40"/>
                <a:gd name="T6" fmla="*/ 88 w 148"/>
                <a:gd name="T7" fmla="*/ 26 h 40"/>
                <a:gd name="T8" fmla="*/ 70 w 148"/>
                <a:gd name="T9" fmla="*/ 24 h 40"/>
                <a:gd name="T10" fmla="*/ 52 w 148"/>
                <a:gd name="T11" fmla="*/ 18 h 40"/>
                <a:gd name="T12" fmla="*/ 34 w 148"/>
                <a:gd name="T13" fmla="*/ 15 h 40"/>
                <a:gd name="T14" fmla="*/ 16 w 148"/>
                <a:gd name="T15" fmla="*/ 8 h 40"/>
                <a:gd name="T16" fmla="*/ 0 w 148"/>
                <a:gd name="T17" fmla="*/ 0 h 40"/>
                <a:gd name="T18" fmla="*/ 16 w 148"/>
                <a:gd name="T19" fmla="*/ 4 h 40"/>
                <a:gd name="T20" fmla="*/ 34 w 148"/>
                <a:gd name="T21" fmla="*/ 9 h 40"/>
                <a:gd name="T22" fmla="*/ 51 w 148"/>
                <a:gd name="T23" fmla="*/ 15 h 40"/>
                <a:gd name="T24" fmla="*/ 70 w 148"/>
                <a:gd name="T25" fmla="*/ 20 h 40"/>
                <a:gd name="T26" fmla="*/ 88 w 148"/>
                <a:gd name="T27" fmla="*/ 24 h 40"/>
                <a:gd name="T28" fmla="*/ 108 w 148"/>
                <a:gd name="T29" fmla="*/ 29 h 40"/>
                <a:gd name="T30" fmla="*/ 128 w 148"/>
                <a:gd name="T31" fmla="*/ 35 h 40"/>
                <a:gd name="T32" fmla="*/ 148 w 148"/>
                <a:gd name="T33" fmla="*/ 40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8"/>
                <a:gd name="T52" fmla="*/ 0 h 40"/>
                <a:gd name="T53" fmla="*/ 148 w 148"/>
                <a:gd name="T54" fmla="*/ 40 h 4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8" h="40">
                  <a:moveTo>
                    <a:pt x="148" y="40"/>
                  </a:moveTo>
                  <a:lnTo>
                    <a:pt x="126" y="35"/>
                  </a:lnTo>
                  <a:lnTo>
                    <a:pt x="106" y="31"/>
                  </a:lnTo>
                  <a:lnTo>
                    <a:pt x="88" y="26"/>
                  </a:lnTo>
                  <a:lnTo>
                    <a:pt x="70" y="24"/>
                  </a:lnTo>
                  <a:lnTo>
                    <a:pt x="52" y="18"/>
                  </a:lnTo>
                  <a:lnTo>
                    <a:pt x="34" y="15"/>
                  </a:lnTo>
                  <a:lnTo>
                    <a:pt x="16" y="8"/>
                  </a:lnTo>
                  <a:lnTo>
                    <a:pt x="0" y="0"/>
                  </a:lnTo>
                  <a:lnTo>
                    <a:pt x="16" y="4"/>
                  </a:lnTo>
                  <a:lnTo>
                    <a:pt x="34" y="9"/>
                  </a:lnTo>
                  <a:lnTo>
                    <a:pt x="51" y="15"/>
                  </a:lnTo>
                  <a:lnTo>
                    <a:pt x="70" y="20"/>
                  </a:lnTo>
                  <a:lnTo>
                    <a:pt x="88" y="24"/>
                  </a:lnTo>
                  <a:lnTo>
                    <a:pt x="108" y="29"/>
                  </a:lnTo>
                  <a:lnTo>
                    <a:pt x="128" y="35"/>
                  </a:lnTo>
                  <a:lnTo>
                    <a:pt x="148" y="4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891" name="Freeform 1146"/>
            <p:cNvSpPr>
              <a:spLocks/>
            </p:cNvSpPr>
            <p:nvPr/>
          </p:nvSpPr>
          <p:spPr bwMode="auto">
            <a:xfrm>
              <a:off x="2769" y="3466"/>
              <a:ext cx="129" cy="12"/>
            </a:xfrm>
            <a:custGeom>
              <a:avLst/>
              <a:gdLst>
                <a:gd name="T0" fmla="*/ 260 w 260"/>
                <a:gd name="T1" fmla="*/ 5 h 25"/>
                <a:gd name="T2" fmla="*/ 224 w 260"/>
                <a:gd name="T3" fmla="*/ 9 h 25"/>
                <a:gd name="T4" fmla="*/ 191 w 260"/>
                <a:gd name="T5" fmla="*/ 12 h 25"/>
                <a:gd name="T6" fmla="*/ 159 w 260"/>
                <a:gd name="T7" fmla="*/ 16 h 25"/>
                <a:gd name="T8" fmla="*/ 126 w 260"/>
                <a:gd name="T9" fmla="*/ 20 h 25"/>
                <a:gd name="T10" fmla="*/ 94 w 260"/>
                <a:gd name="T11" fmla="*/ 20 h 25"/>
                <a:gd name="T12" fmla="*/ 63 w 260"/>
                <a:gd name="T13" fmla="*/ 21 h 25"/>
                <a:gd name="T14" fmla="*/ 31 w 260"/>
                <a:gd name="T15" fmla="*/ 23 h 25"/>
                <a:gd name="T16" fmla="*/ 0 w 260"/>
                <a:gd name="T17" fmla="*/ 25 h 25"/>
                <a:gd name="T18" fmla="*/ 29 w 260"/>
                <a:gd name="T19" fmla="*/ 16 h 25"/>
                <a:gd name="T20" fmla="*/ 60 w 260"/>
                <a:gd name="T21" fmla="*/ 11 h 25"/>
                <a:gd name="T22" fmla="*/ 92 w 260"/>
                <a:gd name="T23" fmla="*/ 7 h 25"/>
                <a:gd name="T24" fmla="*/ 125 w 260"/>
                <a:gd name="T25" fmla="*/ 7 h 25"/>
                <a:gd name="T26" fmla="*/ 157 w 260"/>
                <a:gd name="T27" fmla="*/ 5 h 25"/>
                <a:gd name="T28" fmla="*/ 189 w 260"/>
                <a:gd name="T29" fmla="*/ 3 h 25"/>
                <a:gd name="T30" fmla="*/ 224 w 260"/>
                <a:gd name="T31" fmla="*/ 2 h 25"/>
                <a:gd name="T32" fmla="*/ 260 w 260"/>
                <a:gd name="T33" fmla="*/ 0 h 25"/>
                <a:gd name="T34" fmla="*/ 260 w 260"/>
                <a:gd name="T35" fmla="*/ 5 h 2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60"/>
                <a:gd name="T55" fmla="*/ 0 h 25"/>
                <a:gd name="T56" fmla="*/ 260 w 260"/>
                <a:gd name="T57" fmla="*/ 25 h 2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60" h="25">
                  <a:moveTo>
                    <a:pt x="260" y="5"/>
                  </a:moveTo>
                  <a:lnTo>
                    <a:pt x="224" y="9"/>
                  </a:lnTo>
                  <a:lnTo>
                    <a:pt x="191" y="12"/>
                  </a:lnTo>
                  <a:lnTo>
                    <a:pt x="159" y="16"/>
                  </a:lnTo>
                  <a:lnTo>
                    <a:pt x="126" y="20"/>
                  </a:lnTo>
                  <a:lnTo>
                    <a:pt x="94" y="20"/>
                  </a:lnTo>
                  <a:lnTo>
                    <a:pt x="63" y="21"/>
                  </a:lnTo>
                  <a:lnTo>
                    <a:pt x="31" y="23"/>
                  </a:lnTo>
                  <a:lnTo>
                    <a:pt x="0" y="25"/>
                  </a:lnTo>
                  <a:lnTo>
                    <a:pt x="29" y="16"/>
                  </a:lnTo>
                  <a:lnTo>
                    <a:pt x="60" y="11"/>
                  </a:lnTo>
                  <a:lnTo>
                    <a:pt x="92" y="7"/>
                  </a:lnTo>
                  <a:lnTo>
                    <a:pt x="125" y="7"/>
                  </a:lnTo>
                  <a:lnTo>
                    <a:pt x="157" y="5"/>
                  </a:lnTo>
                  <a:lnTo>
                    <a:pt x="189" y="3"/>
                  </a:lnTo>
                  <a:lnTo>
                    <a:pt x="224" y="2"/>
                  </a:lnTo>
                  <a:lnTo>
                    <a:pt x="260" y="0"/>
                  </a:lnTo>
                  <a:lnTo>
                    <a:pt x="260"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892" name="Freeform 1147"/>
            <p:cNvSpPr>
              <a:spLocks/>
            </p:cNvSpPr>
            <p:nvPr/>
          </p:nvSpPr>
          <p:spPr bwMode="auto">
            <a:xfrm>
              <a:off x="3064" y="3471"/>
              <a:ext cx="22" cy="51"/>
            </a:xfrm>
            <a:custGeom>
              <a:avLst/>
              <a:gdLst>
                <a:gd name="T0" fmla="*/ 3 w 43"/>
                <a:gd name="T1" fmla="*/ 100 h 100"/>
                <a:gd name="T2" fmla="*/ 0 w 43"/>
                <a:gd name="T3" fmla="*/ 84 h 100"/>
                <a:gd name="T4" fmla="*/ 2 w 43"/>
                <a:gd name="T5" fmla="*/ 72 h 100"/>
                <a:gd name="T6" fmla="*/ 3 w 43"/>
                <a:gd name="T7" fmla="*/ 57 h 100"/>
                <a:gd name="T8" fmla="*/ 9 w 43"/>
                <a:gd name="T9" fmla="*/ 46 h 100"/>
                <a:gd name="T10" fmla="*/ 14 w 43"/>
                <a:gd name="T11" fmla="*/ 34 h 100"/>
                <a:gd name="T12" fmla="*/ 21 w 43"/>
                <a:gd name="T13" fmla="*/ 21 h 100"/>
                <a:gd name="T14" fmla="*/ 30 w 43"/>
                <a:gd name="T15" fmla="*/ 10 h 100"/>
                <a:gd name="T16" fmla="*/ 43 w 43"/>
                <a:gd name="T17" fmla="*/ 0 h 100"/>
                <a:gd name="T18" fmla="*/ 32 w 43"/>
                <a:gd name="T19" fmla="*/ 10 h 100"/>
                <a:gd name="T20" fmla="*/ 29 w 43"/>
                <a:gd name="T21" fmla="*/ 25 h 100"/>
                <a:gd name="T22" fmla="*/ 27 w 43"/>
                <a:gd name="T23" fmla="*/ 41 h 100"/>
                <a:gd name="T24" fmla="*/ 29 w 43"/>
                <a:gd name="T25" fmla="*/ 57 h 100"/>
                <a:gd name="T26" fmla="*/ 27 w 43"/>
                <a:gd name="T27" fmla="*/ 70 h 100"/>
                <a:gd name="T28" fmla="*/ 25 w 43"/>
                <a:gd name="T29" fmla="*/ 84 h 100"/>
                <a:gd name="T30" fmla="*/ 16 w 43"/>
                <a:gd name="T31" fmla="*/ 93 h 100"/>
                <a:gd name="T32" fmla="*/ 3 w 43"/>
                <a:gd name="T33" fmla="*/ 100 h 1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3"/>
                <a:gd name="T52" fmla="*/ 0 h 100"/>
                <a:gd name="T53" fmla="*/ 43 w 43"/>
                <a:gd name="T54" fmla="*/ 100 h 10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3" h="100">
                  <a:moveTo>
                    <a:pt x="3" y="100"/>
                  </a:moveTo>
                  <a:lnTo>
                    <a:pt x="0" y="84"/>
                  </a:lnTo>
                  <a:lnTo>
                    <a:pt x="2" y="72"/>
                  </a:lnTo>
                  <a:lnTo>
                    <a:pt x="3" y="57"/>
                  </a:lnTo>
                  <a:lnTo>
                    <a:pt x="9" y="46"/>
                  </a:lnTo>
                  <a:lnTo>
                    <a:pt x="14" y="34"/>
                  </a:lnTo>
                  <a:lnTo>
                    <a:pt x="21" y="21"/>
                  </a:lnTo>
                  <a:lnTo>
                    <a:pt x="30" y="10"/>
                  </a:lnTo>
                  <a:lnTo>
                    <a:pt x="43" y="0"/>
                  </a:lnTo>
                  <a:lnTo>
                    <a:pt x="32" y="10"/>
                  </a:lnTo>
                  <a:lnTo>
                    <a:pt x="29" y="25"/>
                  </a:lnTo>
                  <a:lnTo>
                    <a:pt x="27" y="41"/>
                  </a:lnTo>
                  <a:lnTo>
                    <a:pt x="29" y="57"/>
                  </a:lnTo>
                  <a:lnTo>
                    <a:pt x="27" y="70"/>
                  </a:lnTo>
                  <a:lnTo>
                    <a:pt x="25" y="84"/>
                  </a:lnTo>
                  <a:lnTo>
                    <a:pt x="16" y="93"/>
                  </a:lnTo>
                  <a:lnTo>
                    <a:pt x="3" y="10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893" name="Freeform 1148"/>
            <p:cNvSpPr>
              <a:spLocks/>
            </p:cNvSpPr>
            <p:nvPr/>
          </p:nvSpPr>
          <p:spPr bwMode="auto">
            <a:xfrm>
              <a:off x="2752" y="3477"/>
              <a:ext cx="9" cy="1"/>
            </a:xfrm>
            <a:custGeom>
              <a:avLst/>
              <a:gdLst>
                <a:gd name="T0" fmla="*/ 0 w 20"/>
                <a:gd name="T1" fmla="*/ 0 h 1"/>
                <a:gd name="T2" fmla="*/ 20 w 20"/>
                <a:gd name="T3" fmla="*/ 0 h 1"/>
                <a:gd name="T4" fmla="*/ 0 w 20"/>
                <a:gd name="T5" fmla="*/ 0 h 1"/>
                <a:gd name="T6" fmla="*/ 0 60000 65536"/>
                <a:gd name="T7" fmla="*/ 0 60000 65536"/>
                <a:gd name="T8" fmla="*/ 0 60000 65536"/>
                <a:gd name="T9" fmla="*/ 0 w 20"/>
                <a:gd name="T10" fmla="*/ 0 h 1"/>
                <a:gd name="T11" fmla="*/ 20 w 20"/>
                <a:gd name="T12" fmla="*/ 1 h 1"/>
              </a:gdLst>
              <a:ahLst/>
              <a:cxnLst>
                <a:cxn ang="T6">
                  <a:pos x="T0" y="T1"/>
                </a:cxn>
                <a:cxn ang="T7">
                  <a:pos x="T2" y="T3"/>
                </a:cxn>
                <a:cxn ang="T8">
                  <a:pos x="T4" y="T5"/>
                </a:cxn>
              </a:cxnLst>
              <a:rect l="T9" t="T10" r="T11" b="T12"/>
              <a:pathLst>
                <a:path w="20" h="1">
                  <a:moveTo>
                    <a:pt x="0" y="0"/>
                  </a:moveTo>
                  <a:lnTo>
                    <a:pt x="20"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894" name="Freeform 1149"/>
            <p:cNvSpPr>
              <a:spLocks/>
            </p:cNvSpPr>
            <p:nvPr/>
          </p:nvSpPr>
          <p:spPr bwMode="auto">
            <a:xfrm>
              <a:off x="3094" y="3475"/>
              <a:ext cx="91" cy="39"/>
            </a:xfrm>
            <a:custGeom>
              <a:avLst/>
              <a:gdLst>
                <a:gd name="T0" fmla="*/ 182 w 182"/>
                <a:gd name="T1" fmla="*/ 43 h 79"/>
                <a:gd name="T2" fmla="*/ 160 w 182"/>
                <a:gd name="T3" fmla="*/ 48 h 79"/>
                <a:gd name="T4" fmla="*/ 141 w 182"/>
                <a:gd name="T5" fmla="*/ 56 h 79"/>
                <a:gd name="T6" fmla="*/ 119 w 182"/>
                <a:gd name="T7" fmla="*/ 63 h 79"/>
                <a:gd name="T8" fmla="*/ 99 w 182"/>
                <a:gd name="T9" fmla="*/ 70 h 79"/>
                <a:gd name="T10" fmla="*/ 76 w 182"/>
                <a:gd name="T11" fmla="*/ 74 h 79"/>
                <a:gd name="T12" fmla="*/ 52 w 182"/>
                <a:gd name="T13" fmla="*/ 77 h 79"/>
                <a:gd name="T14" fmla="*/ 29 w 182"/>
                <a:gd name="T15" fmla="*/ 77 h 79"/>
                <a:gd name="T16" fmla="*/ 6 w 182"/>
                <a:gd name="T17" fmla="*/ 79 h 79"/>
                <a:gd name="T18" fmla="*/ 0 w 182"/>
                <a:gd name="T19" fmla="*/ 32 h 79"/>
                <a:gd name="T20" fmla="*/ 11 w 182"/>
                <a:gd name="T21" fmla="*/ 7 h 79"/>
                <a:gd name="T22" fmla="*/ 31 w 182"/>
                <a:gd name="T23" fmla="*/ 0 h 79"/>
                <a:gd name="T24" fmla="*/ 61 w 182"/>
                <a:gd name="T25" fmla="*/ 5 h 79"/>
                <a:gd name="T26" fmla="*/ 92 w 182"/>
                <a:gd name="T27" fmla="*/ 16 h 79"/>
                <a:gd name="T28" fmla="*/ 124 w 182"/>
                <a:gd name="T29" fmla="*/ 30 h 79"/>
                <a:gd name="T30" fmla="*/ 155 w 182"/>
                <a:gd name="T31" fmla="*/ 39 h 79"/>
                <a:gd name="T32" fmla="*/ 182 w 182"/>
                <a:gd name="T33" fmla="*/ 43 h 7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2"/>
                <a:gd name="T52" fmla="*/ 0 h 79"/>
                <a:gd name="T53" fmla="*/ 182 w 182"/>
                <a:gd name="T54" fmla="*/ 79 h 7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2" h="79">
                  <a:moveTo>
                    <a:pt x="182" y="43"/>
                  </a:moveTo>
                  <a:lnTo>
                    <a:pt x="160" y="48"/>
                  </a:lnTo>
                  <a:lnTo>
                    <a:pt x="141" y="56"/>
                  </a:lnTo>
                  <a:lnTo>
                    <a:pt x="119" y="63"/>
                  </a:lnTo>
                  <a:lnTo>
                    <a:pt x="99" y="70"/>
                  </a:lnTo>
                  <a:lnTo>
                    <a:pt x="76" y="74"/>
                  </a:lnTo>
                  <a:lnTo>
                    <a:pt x="52" y="77"/>
                  </a:lnTo>
                  <a:lnTo>
                    <a:pt x="29" y="77"/>
                  </a:lnTo>
                  <a:lnTo>
                    <a:pt x="6" y="79"/>
                  </a:lnTo>
                  <a:lnTo>
                    <a:pt x="0" y="32"/>
                  </a:lnTo>
                  <a:lnTo>
                    <a:pt x="11" y="7"/>
                  </a:lnTo>
                  <a:lnTo>
                    <a:pt x="31" y="0"/>
                  </a:lnTo>
                  <a:lnTo>
                    <a:pt x="61" y="5"/>
                  </a:lnTo>
                  <a:lnTo>
                    <a:pt x="92" y="16"/>
                  </a:lnTo>
                  <a:lnTo>
                    <a:pt x="124" y="30"/>
                  </a:lnTo>
                  <a:lnTo>
                    <a:pt x="155" y="39"/>
                  </a:lnTo>
                  <a:lnTo>
                    <a:pt x="182" y="43"/>
                  </a:lnTo>
                  <a:close/>
                </a:path>
              </a:pathLst>
            </a:custGeom>
            <a:solidFill>
              <a:srgbClr val="C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895" name="Freeform 1150"/>
            <p:cNvSpPr>
              <a:spLocks/>
            </p:cNvSpPr>
            <p:nvPr/>
          </p:nvSpPr>
          <p:spPr bwMode="auto">
            <a:xfrm>
              <a:off x="2771" y="3478"/>
              <a:ext cx="168" cy="29"/>
            </a:xfrm>
            <a:custGeom>
              <a:avLst/>
              <a:gdLst>
                <a:gd name="T0" fmla="*/ 324 w 335"/>
                <a:gd name="T1" fmla="*/ 11 h 58"/>
                <a:gd name="T2" fmla="*/ 288 w 335"/>
                <a:gd name="T3" fmla="*/ 18 h 58"/>
                <a:gd name="T4" fmla="*/ 254 w 335"/>
                <a:gd name="T5" fmla="*/ 25 h 58"/>
                <a:gd name="T6" fmla="*/ 218 w 335"/>
                <a:gd name="T7" fmla="*/ 29 h 58"/>
                <a:gd name="T8" fmla="*/ 182 w 335"/>
                <a:gd name="T9" fmla="*/ 34 h 58"/>
                <a:gd name="T10" fmla="*/ 144 w 335"/>
                <a:gd name="T11" fmla="*/ 34 h 58"/>
                <a:gd name="T12" fmla="*/ 110 w 335"/>
                <a:gd name="T13" fmla="*/ 36 h 58"/>
                <a:gd name="T14" fmla="*/ 74 w 335"/>
                <a:gd name="T15" fmla="*/ 36 h 58"/>
                <a:gd name="T16" fmla="*/ 41 w 335"/>
                <a:gd name="T17" fmla="*/ 36 h 58"/>
                <a:gd name="T18" fmla="*/ 30 w 335"/>
                <a:gd name="T19" fmla="*/ 47 h 58"/>
                <a:gd name="T20" fmla="*/ 52 w 335"/>
                <a:gd name="T21" fmla="*/ 50 h 58"/>
                <a:gd name="T22" fmla="*/ 79 w 335"/>
                <a:gd name="T23" fmla="*/ 52 h 58"/>
                <a:gd name="T24" fmla="*/ 104 w 335"/>
                <a:gd name="T25" fmla="*/ 52 h 58"/>
                <a:gd name="T26" fmla="*/ 133 w 335"/>
                <a:gd name="T27" fmla="*/ 52 h 58"/>
                <a:gd name="T28" fmla="*/ 160 w 335"/>
                <a:gd name="T29" fmla="*/ 49 h 58"/>
                <a:gd name="T30" fmla="*/ 187 w 335"/>
                <a:gd name="T31" fmla="*/ 45 h 58"/>
                <a:gd name="T32" fmla="*/ 214 w 335"/>
                <a:gd name="T33" fmla="*/ 40 h 58"/>
                <a:gd name="T34" fmla="*/ 243 w 335"/>
                <a:gd name="T35" fmla="*/ 36 h 58"/>
                <a:gd name="T36" fmla="*/ 335 w 335"/>
                <a:gd name="T37" fmla="*/ 36 h 58"/>
                <a:gd name="T38" fmla="*/ 335 w 335"/>
                <a:gd name="T39" fmla="*/ 47 h 58"/>
                <a:gd name="T40" fmla="*/ 295 w 335"/>
                <a:gd name="T41" fmla="*/ 45 h 58"/>
                <a:gd name="T42" fmla="*/ 255 w 335"/>
                <a:gd name="T43" fmla="*/ 47 h 58"/>
                <a:gd name="T44" fmla="*/ 212 w 335"/>
                <a:gd name="T45" fmla="*/ 49 h 58"/>
                <a:gd name="T46" fmla="*/ 171 w 335"/>
                <a:gd name="T47" fmla="*/ 52 h 58"/>
                <a:gd name="T48" fmla="*/ 128 w 335"/>
                <a:gd name="T49" fmla="*/ 54 h 58"/>
                <a:gd name="T50" fmla="*/ 86 w 335"/>
                <a:gd name="T51" fmla="*/ 58 h 58"/>
                <a:gd name="T52" fmla="*/ 47 w 335"/>
                <a:gd name="T53" fmla="*/ 56 h 58"/>
                <a:gd name="T54" fmla="*/ 11 w 335"/>
                <a:gd name="T55" fmla="*/ 56 h 58"/>
                <a:gd name="T56" fmla="*/ 0 w 335"/>
                <a:gd name="T57" fmla="*/ 47 h 58"/>
                <a:gd name="T58" fmla="*/ 9 w 335"/>
                <a:gd name="T59" fmla="*/ 38 h 58"/>
                <a:gd name="T60" fmla="*/ 11 w 335"/>
                <a:gd name="T61" fmla="*/ 27 h 58"/>
                <a:gd name="T62" fmla="*/ 5 w 335"/>
                <a:gd name="T63" fmla="*/ 27 h 58"/>
                <a:gd name="T64" fmla="*/ 39 w 335"/>
                <a:gd name="T65" fmla="*/ 23 h 58"/>
                <a:gd name="T66" fmla="*/ 77 w 335"/>
                <a:gd name="T67" fmla="*/ 23 h 58"/>
                <a:gd name="T68" fmla="*/ 117 w 335"/>
                <a:gd name="T69" fmla="*/ 22 h 58"/>
                <a:gd name="T70" fmla="*/ 158 w 335"/>
                <a:gd name="T71" fmla="*/ 22 h 58"/>
                <a:gd name="T72" fmla="*/ 200 w 335"/>
                <a:gd name="T73" fmla="*/ 18 h 58"/>
                <a:gd name="T74" fmla="*/ 241 w 335"/>
                <a:gd name="T75" fmla="*/ 14 h 58"/>
                <a:gd name="T76" fmla="*/ 282 w 335"/>
                <a:gd name="T77" fmla="*/ 7 h 58"/>
                <a:gd name="T78" fmla="*/ 324 w 335"/>
                <a:gd name="T79" fmla="*/ 0 h 58"/>
                <a:gd name="T80" fmla="*/ 324 w 335"/>
                <a:gd name="T81" fmla="*/ 11 h 5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35"/>
                <a:gd name="T124" fmla="*/ 0 h 58"/>
                <a:gd name="T125" fmla="*/ 335 w 335"/>
                <a:gd name="T126" fmla="*/ 58 h 5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35" h="58">
                  <a:moveTo>
                    <a:pt x="324" y="11"/>
                  </a:moveTo>
                  <a:lnTo>
                    <a:pt x="288" y="18"/>
                  </a:lnTo>
                  <a:lnTo>
                    <a:pt x="254" y="25"/>
                  </a:lnTo>
                  <a:lnTo>
                    <a:pt x="218" y="29"/>
                  </a:lnTo>
                  <a:lnTo>
                    <a:pt x="182" y="34"/>
                  </a:lnTo>
                  <a:lnTo>
                    <a:pt x="144" y="34"/>
                  </a:lnTo>
                  <a:lnTo>
                    <a:pt x="110" y="36"/>
                  </a:lnTo>
                  <a:lnTo>
                    <a:pt x="74" y="36"/>
                  </a:lnTo>
                  <a:lnTo>
                    <a:pt x="41" y="36"/>
                  </a:lnTo>
                  <a:lnTo>
                    <a:pt x="30" y="47"/>
                  </a:lnTo>
                  <a:lnTo>
                    <a:pt x="52" y="50"/>
                  </a:lnTo>
                  <a:lnTo>
                    <a:pt x="79" y="52"/>
                  </a:lnTo>
                  <a:lnTo>
                    <a:pt x="104" y="52"/>
                  </a:lnTo>
                  <a:lnTo>
                    <a:pt x="133" y="52"/>
                  </a:lnTo>
                  <a:lnTo>
                    <a:pt x="160" y="49"/>
                  </a:lnTo>
                  <a:lnTo>
                    <a:pt x="187" y="45"/>
                  </a:lnTo>
                  <a:lnTo>
                    <a:pt x="214" y="40"/>
                  </a:lnTo>
                  <a:lnTo>
                    <a:pt x="243" y="36"/>
                  </a:lnTo>
                  <a:lnTo>
                    <a:pt x="335" y="36"/>
                  </a:lnTo>
                  <a:lnTo>
                    <a:pt x="335" y="47"/>
                  </a:lnTo>
                  <a:lnTo>
                    <a:pt x="295" y="45"/>
                  </a:lnTo>
                  <a:lnTo>
                    <a:pt x="255" y="47"/>
                  </a:lnTo>
                  <a:lnTo>
                    <a:pt x="212" y="49"/>
                  </a:lnTo>
                  <a:lnTo>
                    <a:pt x="171" y="52"/>
                  </a:lnTo>
                  <a:lnTo>
                    <a:pt x="128" y="54"/>
                  </a:lnTo>
                  <a:lnTo>
                    <a:pt x="86" y="58"/>
                  </a:lnTo>
                  <a:lnTo>
                    <a:pt x="47" y="56"/>
                  </a:lnTo>
                  <a:lnTo>
                    <a:pt x="11" y="56"/>
                  </a:lnTo>
                  <a:lnTo>
                    <a:pt x="0" y="47"/>
                  </a:lnTo>
                  <a:lnTo>
                    <a:pt x="9" y="38"/>
                  </a:lnTo>
                  <a:lnTo>
                    <a:pt x="11" y="27"/>
                  </a:lnTo>
                  <a:lnTo>
                    <a:pt x="5" y="27"/>
                  </a:lnTo>
                  <a:lnTo>
                    <a:pt x="39" y="23"/>
                  </a:lnTo>
                  <a:lnTo>
                    <a:pt x="77" y="23"/>
                  </a:lnTo>
                  <a:lnTo>
                    <a:pt x="117" y="22"/>
                  </a:lnTo>
                  <a:lnTo>
                    <a:pt x="158" y="22"/>
                  </a:lnTo>
                  <a:lnTo>
                    <a:pt x="200" y="18"/>
                  </a:lnTo>
                  <a:lnTo>
                    <a:pt x="241" y="14"/>
                  </a:lnTo>
                  <a:lnTo>
                    <a:pt x="282" y="7"/>
                  </a:lnTo>
                  <a:lnTo>
                    <a:pt x="324" y="0"/>
                  </a:lnTo>
                  <a:lnTo>
                    <a:pt x="324"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896" name="Freeform 1151"/>
            <p:cNvSpPr>
              <a:spLocks/>
            </p:cNvSpPr>
            <p:nvPr/>
          </p:nvSpPr>
          <p:spPr bwMode="auto">
            <a:xfrm>
              <a:off x="3246" y="3493"/>
              <a:ext cx="58" cy="29"/>
            </a:xfrm>
            <a:custGeom>
              <a:avLst/>
              <a:gdLst>
                <a:gd name="T0" fmla="*/ 106 w 117"/>
                <a:gd name="T1" fmla="*/ 7 h 57"/>
                <a:gd name="T2" fmla="*/ 109 w 117"/>
                <a:gd name="T3" fmla="*/ 18 h 57"/>
                <a:gd name="T4" fmla="*/ 113 w 117"/>
                <a:gd name="T5" fmla="*/ 29 h 57"/>
                <a:gd name="T6" fmla="*/ 113 w 117"/>
                <a:gd name="T7" fmla="*/ 39 h 57"/>
                <a:gd name="T8" fmla="*/ 117 w 117"/>
                <a:gd name="T9" fmla="*/ 52 h 57"/>
                <a:gd name="T10" fmla="*/ 100 w 117"/>
                <a:gd name="T11" fmla="*/ 56 h 57"/>
                <a:gd name="T12" fmla="*/ 84 w 117"/>
                <a:gd name="T13" fmla="*/ 57 h 57"/>
                <a:gd name="T14" fmla="*/ 68 w 117"/>
                <a:gd name="T15" fmla="*/ 57 h 57"/>
                <a:gd name="T16" fmla="*/ 54 w 117"/>
                <a:gd name="T17" fmla="*/ 56 h 57"/>
                <a:gd name="T18" fmla="*/ 37 w 117"/>
                <a:gd name="T19" fmla="*/ 48 h 57"/>
                <a:gd name="T20" fmla="*/ 23 w 117"/>
                <a:gd name="T21" fmla="*/ 43 h 57"/>
                <a:gd name="T22" fmla="*/ 10 w 117"/>
                <a:gd name="T23" fmla="*/ 32 h 57"/>
                <a:gd name="T24" fmla="*/ 0 w 117"/>
                <a:gd name="T25" fmla="*/ 23 h 57"/>
                <a:gd name="T26" fmla="*/ 0 w 117"/>
                <a:gd name="T27" fmla="*/ 18 h 57"/>
                <a:gd name="T28" fmla="*/ 10 w 117"/>
                <a:gd name="T29" fmla="*/ 14 h 57"/>
                <a:gd name="T30" fmla="*/ 25 w 117"/>
                <a:gd name="T31" fmla="*/ 11 h 57"/>
                <a:gd name="T32" fmla="*/ 39 w 117"/>
                <a:gd name="T33" fmla="*/ 7 h 57"/>
                <a:gd name="T34" fmla="*/ 54 w 117"/>
                <a:gd name="T35" fmla="*/ 3 h 57"/>
                <a:gd name="T36" fmla="*/ 66 w 117"/>
                <a:gd name="T37" fmla="*/ 0 h 57"/>
                <a:gd name="T38" fmla="*/ 79 w 117"/>
                <a:gd name="T39" fmla="*/ 0 h 57"/>
                <a:gd name="T40" fmla="*/ 91 w 117"/>
                <a:gd name="T41" fmla="*/ 2 h 57"/>
                <a:gd name="T42" fmla="*/ 106 w 117"/>
                <a:gd name="T43" fmla="*/ 7 h 5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17"/>
                <a:gd name="T67" fmla="*/ 0 h 57"/>
                <a:gd name="T68" fmla="*/ 117 w 117"/>
                <a:gd name="T69" fmla="*/ 57 h 5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17" h="57">
                  <a:moveTo>
                    <a:pt x="106" y="7"/>
                  </a:moveTo>
                  <a:lnTo>
                    <a:pt x="109" y="18"/>
                  </a:lnTo>
                  <a:lnTo>
                    <a:pt x="113" y="29"/>
                  </a:lnTo>
                  <a:lnTo>
                    <a:pt x="113" y="39"/>
                  </a:lnTo>
                  <a:lnTo>
                    <a:pt x="117" y="52"/>
                  </a:lnTo>
                  <a:lnTo>
                    <a:pt x="100" y="56"/>
                  </a:lnTo>
                  <a:lnTo>
                    <a:pt x="84" y="57"/>
                  </a:lnTo>
                  <a:lnTo>
                    <a:pt x="68" y="57"/>
                  </a:lnTo>
                  <a:lnTo>
                    <a:pt x="54" y="56"/>
                  </a:lnTo>
                  <a:lnTo>
                    <a:pt x="37" y="48"/>
                  </a:lnTo>
                  <a:lnTo>
                    <a:pt x="23" y="43"/>
                  </a:lnTo>
                  <a:lnTo>
                    <a:pt x="10" y="32"/>
                  </a:lnTo>
                  <a:lnTo>
                    <a:pt x="0" y="23"/>
                  </a:lnTo>
                  <a:lnTo>
                    <a:pt x="0" y="18"/>
                  </a:lnTo>
                  <a:lnTo>
                    <a:pt x="10" y="14"/>
                  </a:lnTo>
                  <a:lnTo>
                    <a:pt x="25" y="11"/>
                  </a:lnTo>
                  <a:lnTo>
                    <a:pt x="39" y="7"/>
                  </a:lnTo>
                  <a:lnTo>
                    <a:pt x="54" y="3"/>
                  </a:lnTo>
                  <a:lnTo>
                    <a:pt x="66" y="0"/>
                  </a:lnTo>
                  <a:lnTo>
                    <a:pt x="79" y="0"/>
                  </a:lnTo>
                  <a:lnTo>
                    <a:pt x="91" y="2"/>
                  </a:lnTo>
                  <a:lnTo>
                    <a:pt x="106"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897" name="Freeform 1152"/>
            <p:cNvSpPr>
              <a:spLocks/>
            </p:cNvSpPr>
            <p:nvPr/>
          </p:nvSpPr>
          <p:spPr bwMode="auto">
            <a:xfrm>
              <a:off x="3029" y="3505"/>
              <a:ext cx="199" cy="57"/>
            </a:xfrm>
            <a:custGeom>
              <a:avLst/>
              <a:gdLst>
                <a:gd name="T0" fmla="*/ 397 w 397"/>
                <a:gd name="T1" fmla="*/ 0 h 115"/>
                <a:gd name="T2" fmla="*/ 397 w 397"/>
                <a:gd name="T3" fmla="*/ 7 h 115"/>
                <a:gd name="T4" fmla="*/ 396 w 397"/>
                <a:gd name="T5" fmla="*/ 15 h 115"/>
                <a:gd name="T6" fmla="*/ 388 w 397"/>
                <a:gd name="T7" fmla="*/ 18 h 115"/>
                <a:gd name="T8" fmla="*/ 383 w 397"/>
                <a:gd name="T9" fmla="*/ 24 h 115"/>
                <a:gd name="T10" fmla="*/ 372 w 397"/>
                <a:gd name="T11" fmla="*/ 24 h 115"/>
                <a:gd name="T12" fmla="*/ 363 w 397"/>
                <a:gd name="T13" fmla="*/ 25 h 115"/>
                <a:gd name="T14" fmla="*/ 354 w 397"/>
                <a:gd name="T15" fmla="*/ 27 h 115"/>
                <a:gd name="T16" fmla="*/ 347 w 397"/>
                <a:gd name="T17" fmla="*/ 29 h 115"/>
                <a:gd name="T18" fmla="*/ 304 w 397"/>
                <a:gd name="T19" fmla="*/ 36 h 115"/>
                <a:gd name="T20" fmla="*/ 262 w 397"/>
                <a:gd name="T21" fmla="*/ 45 h 115"/>
                <a:gd name="T22" fmla="*/ 221 w 397"/>
                <a:gd name="T23" fmla="*/ 56 h 115"/>
                <a:gd name="T24" fmla="*/ 180 w 397"/>
                <a:gd name="T25" fmla="*/ 69 h 115"/>
                <a:gd name="T26" fmla="*/ 136 w 397"/>
                <a:gd name="T27" fmla="*/ 79 h 115"/>
                <a:gd name="T28" fmla="*/ 95 w 397"/>
                <a:gd name="T29" fmla="*/ 90 h 115"/>
                <a:gd name="T30" fmla="*/ 54 w 397"/>
                <a:gd name="T31" fmla="*/ 103 h 115"/>
                <a:gd name="T32" fmla="*/ 12 w 397"/>
                <a:gd name="T33" fmla="*/ 115 h 115"/>
                <a:gd name="T34" fmla="*/ 7 w 397"/>
                <a:gd name="T35" fmla="*/ 105 h 115"/>
                <a:gd name="T36" fmla="*/ 3 w 397"/>
                <a:gd name="T37" fmla="*/ 97 h 115"/>
                <a:gd name="T38" fmla="*/ 0 w 397"/>
                <a:gd name="T39" fmla="*/ 88 h 115"/>
                <a:gd name="T40" fmla="*/ 1 w 397"/>
                <a:gd name="T41" fmla="*/ 81 h 115"/>
                <a:gd name="T42" fmla="*/ 48 w 397"/>
                <a:gd name="T43" fmla="*/ 67 h 115"/>
                <a:gd name="T44" fmla="*/ 99 w 397"/>
                <a:gd name="T45" fmla="*/ 56 h 115"/>
                <a:gd name="T46" fmla="*/ 147 w 397"/>
                <a:gd name="T47" fmla="*/ 45 h 115"/>
                <a:gd name="T48" fmla="*/ 199 w 397"/>
                <a:gd name="T49" fmla="*/ 36 h 115"/>
                <a:gd name="T50" fmla="*/ 248 w 397"/>
                <a:gd name="T51" fmla="*/ 25 h 115"/>
                <a:gd name="T52" fmla="*/ 298 w 397"/>
                <a:gd name="T53" fmla="*/ 18 h 115"/>
                <a:gd name="T54" fmla="*/ 347 w 397"/>
                <a:gd name="T55" fmla="*/ 7 h 115"/>
                <a:gd name="T56" fmla="*/ 397 w 397"/>
                <a:gd name="T57" fmla="*/ 0 h 11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97"/>
                <a:gd name="T88" fmla="*/ 0 h 115"/>
                <a:gd name="T89" fmla="*/ 397 w 397"/>
                <a:gd name="T90" fmla="*/ 115 h 11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97" h="115">
                  <a:moveTo>
                    <a:pt x="397" y="0"/>
                  </a:moveTo>
                  <a:lnTo>
                    <a:pt x="397" y="7"/>
                  </a:lnTo>
                  <a:lnTo>
                    <a:pt x="396" y="15"/>
                  </a:lnTo>
                  <a:lnTo>
                    <a:pt x="388" y="18"/>
                  </a:lnTo>
                  <a:lnTo>
                    <a:pt x="383" y="24"/>
                  </a:lnTo>
                  <a:lnTo>
                    <a:pt x="372" y="24"/>
                  </a:lnTo>
                  <a:lnTo>
                    <a:pt x="363" y="25"/>
                  </a:lnTo>
                  <a:lnTo>
                    <a:pt x="354" y="27"/>
                  </a:lnTo>
                  <a:lnTo>
                    <a:pt x="347" y="29"/>
                  </a:lnTo>
                  <a:lnTo>
                    <a:pt x="304" y="36"/>
                  </a:lnTo>
                  <a:lnTo>
                    <a:pt x="262" y="45"/>
                  </a:lnTo>
                  <a:lnTo>
                    <a:pt x="221" y="56"/>
                  </a:lnTo>
                  <a:lnTo>
                    <a:pt x="180" y="69"/>
                  </a:lnTo>
                  <a:lnTo>
                    <a:pt x="136" y="79"/>
                  </a:lnTo>
                  <a:lnTo>
                    <a:pt x="95" y="90"/>
                  </a:lnTo>
                  <a:lnTo>
                    <a:pt x="54" y="103"/>
                  </a:lnTo>
                  <a:lnTo>
                    <a:pt x="12" y="115"/>
                  </a:lnTo>
                  <a:lnTo>
                    <a:pt x="7" y="105"/>
                  </a:lnTo>
                  <a:lnTo>
                    <a:pt x="3" y="97"/>
                  </a:lnTo>
                  <a:lnTo>
                    <a:pt x="0" y="88"/>
                  </a:lnTo>
                  <a:lnTo>
                    <a:pt x="1" y="81"/>
                  </a:lnTo>
                  <a:lnTo>
                    <a:pt x="48" y="67"/>
                  </a:lnTo>
                  <a:lnTo>
                    <a:pt x="99" y="56"/>
                  </a:lnTo>
                  <a:lnTo>
                    <a:pt x="147" y="45"/>
                  </a:lnTo>
                  <a:lnTo>
                    <a:pt x="199" y="36"/>
                  </a:lnTo>
                  <a:lnTo>
                    <a:pt x="248" y="25"/>
                  </a:lnTo>
                  <a:lnTo>
                    <a:pt x="298" y="18"/>
                  </a:lnTo>
                  <a:lnTo>
                    <a:pt x="347" y="7"/>
                  </a:lnTo>
                  <a:lnTo>
                    <a:pt x="39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898" name="Freeform 1153"/>
            <p:cNvSpPr>
              <a:spLocks/>
            </p:cNvSpPr>
            <p:nvPr/>
          </p:nvSpPr>
          <p:spPr bwMode="auto">
            <a:xfrm>
              <a:off x="1924" y="3506"/>
              <a:ext cx="234" cy="18"/>
            </a:xfrm>
            <a:custGeom>
              <a:avLst/>
              <a:gdLst>
                <a:gd name="T0" fmla="*/ 183 w 468"/>
                <a:gd name="T1" fmla="*/ 11 h 36"/>
                <a:gd name="T2" fmla="*/ 214 w 468"/>
                <a:gd name="T3" fmla="*/ 12 h 36"/>
                <a:gd name="T4" fmla="*/ 248 w 468"/>
                <a:gd name="T5" fmla="*/ 14 h 36"/>
                <a:gd name="T6" fmla="*/ 286 w 468"/>
                <a:gd name="T7" fmla="*/ 14 h 36"/>
                <a:gd name="T8" fmla="*/ 324 w 468"/>
                <a:gd name="T9" fmla="*/ 14 h 36"/>
                <a:gd name="T10" fmla="*/ 360 w 468"/>
                <a:gd name="T11" fmla="*/ 14 h 36"/>
                <a:gd name="T12" fmla="*/ 397 w 468"/>
                <a:gd name="T13" fmla="*/ 14 h 36"/>
                <a:gd name="T14" fmla="*/ 433 w 468"/>
                <a:gd name="T15" fmla="*/ 18 h 36"/>
                <a:gd name="T16" fmla="*/ 468 w 468"/>
                <a:gd name="T17" fmla="*/ 25 h 36"/>
                <a:gd name="T18" fmla="*/ 468 w 468"/>
                <a:gd name="T19" fmla="*/ 36 h 36"/>
                <a:gd name="T20" fmla="*/ 406 w 468"/>
                <a:gd name="T21" fmla="*/ 30 h 36"/>
                <a:gd name="T22" fmla="*/ 347 w 468"/>
                <a:gd name="T23" fmla="*/ 27 h 36"/>
                <a:gd name="T24" fmla="*/ 289 w 468"/>
                <a:gd name="T25" fmla="*/ 23 h 36"/>
                <a:gd name="T26" fmla="*/ 234 w 468"/>
                <a:gd name="T27" fmla="*/ 23 h 36"/>
                <a:gd name="T28" fmla="*/ 176 w 468"/>
                <a:gd name="T29" fmla="*/ 20 h 36"/>
                <a:gd name="T30" fmla="*/ 120 w 468"/>
                <a:gd name="T31" fmla="*/ 18 h 36"/>
                <a:gd name="T32" fmla="*/ 63 w 468"/>
                <a:gd name="T33" fmla="*/ 14 h 36"/>
                <a:gd name="T34" fmla="*/ 5 w 468"/>
                <a:gd name="T35" fmla="*/ 11 h 36"/>
                <a:gd name="T36" fmla="*/ 0 w 468"/>
                <a:gd name="T37" fmla="*/ 0 h 36"/>
                <a:gd name="T38" fmla="*/ 19 w 468"/>
                <a:gd name="T39" fmla="*/ 5 h 36"/>
                <a:gd name="T40" fmla="*/ 43 w 468"/>
                <a:gd name="T41" fmla="*/ 9 h 36"/>
                <a:gd name="T42" fmla="*/ 66 w 468"/>
                <a:gd name="T43" fmla="*/ 11 h 36"/>
                <a:gd name="T44" fmla="*/ 91 w 468"/>
                <a:gd name="T45" fmla="*/ 12 h 36"/>
                <a:gd name="T46" fmla="*/ 115 w 468"/>
                <a:gd name="T47" fmla="*/ 11 h 36"/>
                <a:gd name="T48" fmla="*/ 140 w 468"/>
                <a:gd name="T49" fmla="*/ 11 h 36"/>
                <a:gd name="T50" fmla="*/ 162 w 468"/>
                <a:gd name="T51" fmla="*/ 11 h 36"/>
                <a:gd name="T52" fmla="*/ 183 w 468"/>
                <a:gd name="T53" fmla="*/ 11 h 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468"/>
                <a:gd name="T82" fmla="*/ 0 h 36"/>
                <a:gd name="T83" fmla="*/ 468 w 468"/>
                <a:gd name="T84" fmla="*/ 36 h 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468" h="36">
                  <a:moveTo>
                    <a:pt x="183" y="11"/>
                  </a:moveTo>
                  <a:lnTo>
                    <a:pt x="214" y="12"/>
                  </a:lnTo>
                  <a:lnTo>
                    <a:pt x="248" y="14"/>
                  </a:lnTo>
                  <a:lnTo>
                    <a:pt x="286" y="14"/>
                  </a:lnTo>
                  <a:lnTo>
                    <a:pt x="324" y="14"/>
                  </a:lnTo>
                  <a:lnTo>
                    <a:pt x="360" y="14"/>
                  </a:lnTo>
                  <a:lnTo>
                    <a:pt x="397" y="14"/>
                  </a:lnTo>
                  <a:lnTo>
                    <a:pt x="433" y="18"/>
                  </a:lnTo>
                  <a:lnTo>
                    <a:pt x="468" y="25"/>
                  </a:lnTo>
                  <a:lnTo>
                    <a:pt x="468" y="36"/>
                  </a:lnTo>
                  <a:lnTo>
                    <a:pt x="406" y="30"/>
                  </a:lnTo>
                  <a:lnTo>
                    <a:pt x="347" y="27"/>
                  </a:lnTo>
                  <a:lnTo>
                    <a:pt x="289" y="23"/>
                  </a:lnTo>
                  <a:lnTo>
                    <a:pt x="234" y="23"/>
                  </a:lnTo>
                  <a:lnTo>
                    <a:pt x="176" y="20"/>
                  </a:lnTo>
                  <a:lnTo>
                    <a:pt x="120" y="18"/>
                  </a:lnTo>
                  <a:lnTo>
                    <a:pt x="63" y="14"/>
                  </a:lnTo>
                  <a:lnTo>
                    <a:pt x="5" y="11"/>
                  </a:lnTo>
                  <a:lnTo>
                    <a:pt x="0" y="0"/>
                  </a:lnTo>
                  <a:lnTo>
                    <a:pt x="19" y="5"/>
                  </a:lnTo>
                  <a:lnTo>
                    <a:pt x="43" y="9"/>
                  </a:lnTo>
                  <a:lnTo>
                    <a:pt x="66" y="11"/>
                  </a:lnTo>
                  <a:lnTo>
                    <a:pt x="91" y="12"/>
                  </a:lnTo>
                  <a:lnTo>
                    <a:pt x="115" y="11"/>
                  </a:lnTo>
                  <a:lnTo>
                    <a:pt x="140" y="11"/>
                  </a:lnTo>
                  <a:lnTo>
                    <a:pt x="162" y="11"/>
                  </a:lnTo>
                  <a:lnTo>
                    <a:pt x="183"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899" name="Freeform 1154"/>
            <p:cNvSpPr>
              <a:spLocks/>
            </p:cNvSpPr>
            <p:nvPr/>
          </p:nvSpPr>
          <p:spPr bwMode="auto">
            <a:xfrm>
              <a:off x="3337" y="3519"/>
              <a:ext cx="15" cy="11"/>
            </a:xfrm>
            <a:custGeom>
              <a:avLst/>
              <a:gdLst>
                <a:gd name="T0" fmla="*/ 31 w 31"/>
                <a:gd name="T1" fmla="*/ 11 h 22"/>
                <a:gd name="T2" fmla="*/ 22 w 31"/>
                <a:gd name="T3" fmla="*/ 14 h 22"/>
                <a:gd name="T4" fmla="*/ 13 w 31"/>
                <a:gd name="T5" fmla="*/ 18 h 22"/>
                <a:gd name="T6" fmla="*/ 4 w 31"/>
                <a:gd name="T7" fmla="*/ 20 h 22"/>
                <a:gd name="T8" fmla="*/ 0 w 31"/>
                <a:gd name="T9" fmla="*/ 22 h 22"/>
                <a:gd name="T10" fmla="*/ 11 w 31"/>
                <a:gd name="T11" fmla="*/ 0 h 22"/>
                <a:gd name="T12" fmla="*/ 31 w 31"/>
                <a:gd name="T13" fmla="*/ 11 h 22"/>
                <a:gd name="T14" fmla="*/ 0 60000 65536"/>
                <a:gd name="T15" fmla="*/ 0 60000 65536"/>
                <a:gd name="T16" fmla="*/ 0 60000 65536"/>
                <a:gd name="T17" fmla="*/ 0 60000 65536"/>
                <a:gd name="T18" fmla="*/ 0 60000 65536"/>
                <a:gd name="T19" fmla="*/ 0 60000 65536"/>
                <a:gd name="T20" fmla="*/ 0 60000 65536"/>
                <a:gd name="T21" fmla="*/ 0 w 31"/>
                <a:gd name="T22" fmla="*/ 0 h 22"/>
                <a:gd name="T23" fmla="*/ 31 w 31"/>
                <a:gd name="T24" fmla="*/ 22 h 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 h="22">
                  <a:moveTo>
                    <a:pt x="31" y="11"/>
                  </a:moveTo>
                  <a:lnTo>
                    <a:pt x="22" y="14"/>
                  </a:lnTo>
                  <a:lnTo>
                    <a:pt x="13" y="18"/>
                  </a:lnTo>
                  <a:lnTo>
                    <a:pt x="4" y="20"/>
                  </a:lnTo>
                  <a:lnTo>
                    <a:pt x="0" y="22"/>
                  </a:lnTo>
                  <a:lnTo>
                    <a:pt x="11" y="0"/>
                  </a:lnTo>
                  <a:lnTo>
                    <a:pt x="31"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900" name="Freeform 1155"/>
            <p:cNvSpPr>
              <a:spLocks/>
            </p:cNvSpPr>
            <p:nvPr/>
          </p:nvSpPr>
          <p:spPr bwMode="auto">
            <a:xfrm>
              <a:off x="1912" y="3526"/>
              <a:ext cx="269" cy="27"/>
            </a:xfrm>
            <a:custGeom>
              <a:avLst/>
              <a:gdLst>
                <a:gd name="T0" fmla="*/ 134 w 539"/>
                <a:gd name="T1" fmla="*/ 2 h 54"/>
                <a:gd name="T2" fmla="*/ 121 w 539"/>
                <a:gd name="T3" fmla="*/ 0 h 54"/>
                <a:gd name="T4" fmla="*/ 110 w 539"/>
                <a:gd name="T5" fmla="*/ 0 h 54"/>
                <a:gd name="T6" fmla="*/ 99 w 539"/>
                <a:gd name="T7" fmla="*/ 2 h 54"/>
                <a:gd name="T8" fmla="*/ 89 w 539"/>
                <a:gd name="T9" fmla="*/ 6 h 54"/>
                <a:gd name="T10" fmla="*/ 76 w 539"/>
                <a:gd name="T11" fmla="*/ 8 h 54"/>
                <a:gd name="T12" fmla="*/ 63 w 539"/>
                <a:gd name="T13" fmla="*/ 11 h 54"/>
                <a:gd name="T14" fmla="*/ 53 w 539"/>
                <a:gd name="T15" fmla="*/ 13 h 54"/>
                <a:gd name="T16" fmla="*/ 42 w 539"/>
                <a:gd name="T17" fmla="*/ 17 h 54"/>
                <a:gd name="T18" fmla="*/ 81 w 539"/>
                <a:gd name="T19" fmla="*/ 22 h 54"/>
                <a:gd name="T20" fmla="*/ 126 w 539"/>
                <a:gd name="T21" fmla="*/ 27 h 54"/>
                <a:gd name="T22" fmla="*/ 173 w 539"/>
                <a:gd name="T23" fmla="*/ 31 h 54"/>
                <a:gd name="T24" fmla="*/ 224 w 539"/>
                <a:gd name="T25" fmla="*/ 35 h 54"/>
                <a:gd name="T26" fmla="*/ 272 w 539"/>
                <a:gd name="T27" fmla="*/ 35 h 54"/>
                <a:gd name="T28" fmla="*/ 321 w 539"/>
                <a:gd name="T29" fmla="*/ 36 h 54"/>
                <a:gd name="T30" fmla="*/ 368 w 539"/>
                <a:gd name="T31" fmla="*/ 35 h 54"/>
                <a:gd name="T32" fmla="*/ 416 w 539"/>
                <a:gd name="T33" fmla="*/ 33 h 54"/>
                <a:gd name="T34" fmla="*/ 429 w 539"/>
                <a:gd name="T35" fmla="*/ 36 h 54"/>
                <a:gd name="T36" fmla="*/ 445 w 539"/>
                <a:gd name="T37" fmla="*/ 38 h 54"/>
                <a:gd name="T38" fmla="*/ 461 w 539"/>
                <a:gd name="T39" fmla="*/ 40 h 54"/>
                <a:gd name="T40" fmla="*/ 478 w 539"/>
                <a:gd name="T41" fmla="*/ 42 h 54"/>
                <a:gd name="T42" fmla="*/ 492 w 539"/>
                <a:gd name="T43" fmla="*/ 42 h 54"/>
                <a:gd name="T44" fmla="*/ 508 w 539"/>
                <a:gd name="T45" fmla="*/ 42 h 54"/>
                <a:gd name="T46" fmla="*/ 523 w 539"/>
                <a:gd name="T47" fmla="*/ 42 h 54"/>
                <a:gd name="T48" fmla="*/ 539 w 539"/>
                <a:gd name="T49" fmla="*/ 47 h 54"/>
                <a:gd name="T50" fmla="*/ 539 w 539"/>
                <a:gd name="T51" fmla="*/ 53 h 54"/>
                <a:gd name="T52" fmla="*/ 447 w 539"/>
                <a:gd name="T53" fmla="*/ 53 h 54"/>
                <a:gd name="T54" fmla="*/ 438 w 539"/>
                <a:gd name="T55" fmla="*/ 47 h 54"/>
                <a:gd name="T56" fmla="*/ 432 w 539"/>
                <a:gd name="T57" fmla="*/ 51 h 54"/>
                <a:gd name="T58" fmla="*/ 427 w 539"/>
                <a:gd name="T59" fmla="*/ 53 h 54"/>
                <a:gd name="T60" fmla="*/ 418 w 539"/>
                <a:gd name="T61" fmla="*/ 53 h 54"/>
                <a:gd name="T62" fmla="*/ 409 w 539"/>
                <a:gd name="T63" fmla="*/ 54 h 54"/>
                <a:gd name="T64" fmla="*/ 389 w 539"/>
                <a:gd name="T65" fmla="*/ 53 h 54"/>
                <a:gd name="T66" fmla="*/ 377 w 539"/>
                <a:gd name="T67" fmla="*/ 53 h 54"/>
                <a:gd name="T68" fmla="*/ 382 w 539"/>
                <a:gd name="T69" fmla="*/ 54 h 54"/>
                <a:gd name="T70" fmla="*/ 386 w 539"/>
                <a:gd name="T71" fmla="*/ 53 h 54"/>
                <a:gd name="T72" fmla="*/ 339 w 539"/>
                <a:gd name="T73" fmla="*/ 49 h 54"/>
                <a:gd name="T74" fmla="*/ 292 w 539"/>
                <a:gd name="T75" fmla="*/ 45 h 54"/>
                <a:gd name="T76" fmla="*/ 242 w 539"/>
                <a:gd name="T77" fmla="*/ 42 h 54"/>
                <a:gd name="T78" fmla="*/ 193 w 539"/>
                <a:gd name="T79" fmla="*/ 40 h 54"/>
                <a:gd name="T80" fmla="*/ 141 w 539"/>
                <a:gd name="T81" fmla="*/ 35 h 54"/>
                <a:gd name="T82" fmla="*/ 92 w 539"/>
                <a:gd name="T83" fmla="*/ 31 h 54"/>
                <a:gd name="T84" fmla="*/ 44 w 539"/>
                <a:gd name="T85" fmla="*/ 27 h 54"/>
                <a:gd name="T86" fmla="*/ 0 w 539"/>
                <a:gd name="T87" fmla="*/ 27 h 54"/>
                <a:gd name="T88" fmla="*/ 8 w 539"/>
                <a:gd name="T89" fmla="*/ 11 h 54"/>
                <a:gd name="T90" fmla="*/ 20 w 539"/>
                <a:gd name="T91" fmla="*/ 4 h 54"/>
                <a:gd name="T92" fmla="*/ 36 w 539"/>
                <a:gd name="T93" fmla="*/ 0 h 54"/>
                <a:gd name="T94" fmla="*/ 54 w 539"/>
                <a:gd name="T95" fmla="*/ 0 h 54"/>
                <a:gd name="T96" fmla="*/ 72 w 539"/>
                <a:gd name="T97" fmla="*/ 0 h 54"/>
                <a:gd name="T98" fmla="*/ 90 w 539"/>
                <a:gd name="T99" fmla="*/ 4 h 54"/>
                <a:gd name="T100" fmla="*/ 105 w 539"/>
                <a:gd name="T101" fmla="*/ 2 h 54"/>
                <a:gd name="T102" fmla="*/ 117 w 539"/>
                <a:gd name="T103" fmla="*/ 2 h 54"/>
                <a:gd name="T104" fmla="*/ 134 w 539"/>
                <a:gd name="T105" fmla="*/ 2 h 5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39"/>
                <a:gd name="T160" fmla="*/ 0 h 54"/>
                <a:gd name="T161" fmla="*/ 539 w 539"/>
                <a:gd name="T162" fmla="*/ 54 h 5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39" h="54">
                  <a:moveTo>
                    <a:pt x="134" y="2"/>
                  </a:moveTo>
                  <a:lnTo>
                    <a:pt x="121" y="0"/>
                  </a:lnTo>
                  <a:lnTo>
                    <a:pt x="110" y="0"/>
                  </a:lnTo>
                  <a:lnTo>
                    <a:pt x="99" y="2"/>
                  </a:lnTo>
                  <a:lnTo>
                    <a:pt x="89" y="6"/>
                  </a:lnTo>
                  <a:lnTo>
                    <a:pt x="76" y="8"/>
                  </a:lnTo>
                  <a:lnTo>
                    <a:pt x="63" y="11"/>
                  </a:lnTo>
                  <a:lnTo>
                    <a:pt x="53" y="13"/>
                  </a:lnTo>
                  <a:lnTo>
                    <a:pt x="42" y="17"/>
                  </a:lnTo>
                  <a:lnTo>
                    <a:pt x="81" y="22"/>
                  </a:lnTo>
                  <a:lnTo>
                    <a:pt x="126" y="27"/>
                  </a:lnTo>
                  <a:lnTo>
                    <a:pt x="173" y="31"/>
                  </a:lnTo>
                  <a:lnTo>
                    <a:pt x="224" y="35"/>
                  </a:lnTo>
                  <a:lnTo>
                    <a:pt x="272" y="35"/>
                  </a:lnTo>
                  <a:lnTo>
                    <a:pt x="321" y="36"/>
                  </a:lnTo>
                  <a:lnTo>
                    <a:pt x="368" y="35"/>
                  </a:lnTo>
                  <a:lnTo>
                    <a:pt x="416" y="33"/>
                  </a:lnTo>
                  <a:lnTo>
                    <a:pt x="429" y="36"/>
                  </a:lnTo>
                  <a:lnTo>
                    <a:pt x="445" y="38"/>
                  </a:lnTo>
                  <a:lnTo>
                    <a:pt x="461" y="40"/>
                  </a:lnTo>
                  <a:lnTo>
                    <a:pt x="478" y="42"/>
                  </a:lnTo>
                  <a:lnTo>
                    <a:pt x="492" y="42"/>
                  </a:lnTo>
                  <a:lnTo>
                    <a:pt x="508" y="42"/>
                  </a:lnTo>
                  <a:lnTo>
                    <a:pt x="523" y="42"/>
                  </a:lnTo>
                  <a:lnTo>
                    <a:pt x="539" y="47"/>
                  </a:lnTo>
                  <a:lnTo>
                    <a:pt x="539" y="53"/>
                  </a:lnTo>
                  <a:lnTo>
                    <a:pt x="447" y="53"/>
                  </a:lnTo>
                  <a:lnTo>
                    <a:pt x="438" y="47"/>
                  </a:lnTo>
                  <a:lnTo>
                    <a:pt x="432" y="51"/>
                  </a:lnTo>
                  <a:lnTo>
                    <a:pt x="427" y="53"/>
                  </a:lnTo>
                  <a:lnTo>
                    <a:pt x="418" y="53"/>
                  </a:lnTo>
                  <a:lnTo>
                    <a:pt x="409" y="54"/>
                  </a:lnTo>
                  <a:lnTo>
                    <a:pt x="389" y="53"/>
                  </a:lnTo>
                  <a:lnTo>
                    <a:pt x="377" y="53"/>
                  </a:lnTo>
                  <a:lnTo>
                    <a:pt x="382" y="54"/>
                  </a:lnTo>
                  <a:lnTo>
                    <a:pt x="386" y="53"/>
                  </a:lnTo>
                  <a:lnTo>
                    <a:pt x="339" y="49"/>
                  </a:lnTo>
                  <a:lnTo>
                    <a:pt x="292" y="45"/>
                  </a:lnTo>
                  <a:lnTo>
                    <a:pt x="242" y="42"/>
                  </a:lnTo>
                  <a:lnTo>
                    <a:pt x="193" y="40"/>
                  </a:lnTo>
                  <a:lnTo>
                    <a:pt x="141" y="35"/>
                  </a:lnTo>
                  <a:lnTo>
                    <a:pt x="92" y="31"/>
                  </a:lnTo>
                  <a:lnTo>
                    <a:pt x="44" y="27"/>
                  </a:lnTo>
                  <a:lnTo>
                    <a:pt x="0" y="27"/>
                  </a:lnTo>
                  <a:lnTo>
                    <a:pt x="8" y="11"/>
                  </a:lnTo>
                  <a:lnTo>
                    <a:pt x="20" y="4"/>
                  </a:lnTo>
                  <a:lnTo>
                    <a:pt x="36" y="0"/>
                  </a:lnTo>
                  <a:lnTo>
                    <a:pt x="54" y="0"/>
                  </a:lnTo>
                  <a:lnTo>
                    <a:pt x="72" y="0"/>
                  </a:lnTo>
                  <a:lnTo>
                    <a:pt x="90" y="4"/>
                  </a:lnTo>
                  <a:lnTo>
                    <a:pt x="105" y="2"/>
                  </a:lnTo>
                  <a:lnTo>
                    <a:pt x="117" y="2"/>
                  </a:lnTo>
                  <a:lnTo>
                    <a:pt x="134"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901" name="Freeform 1156"/>
            <p:cNvSpPr>
              <a:spLocks/>
            </p:cNvSpPr>
            <p:nvPr/>
          </p:nvSpPr>
          <p:spPr bwMode="auto">
            <a:xfrm>
              <a:off x="3246" y="3530"/>
              <a:ext cx="60" cy="16"/>
            </a:xfrm>
            <a:custGeom>
              <a:avLst/>
              <a:gdLst>
                <a:gd name="T0" fmla="*/ 120 w 120"/>
                <a:gd name="T1" fmla="*/ 19 h 32"/>
                <a:gd name="T2" fmla="*/ 109 w 120"/>
                <a:gd name="T3" fmla="*/ 23 h 32"/>
                <a:gd name="T4" fmla="*/ 100 w 120"/>
                <a:gd name="T5" fmla="*/ 28 h 32"/>
                <a:gd name="T6" fmla="*/ 90 w 120"/>
                <a:gd name="T7" fmla="*/ 30 h 32"/>
                <a:gd name="T8" fmla="*/ 79 w 120"/>
                <a:gd name="T9" fmla="*/ 32 h 32"/>
                <a:gd name="T10" fmla="*/ 64 w 120"/>
                <a:gd name="T11" fmla="*/ 32 h 32"/>
                <a:gd name="T12" fmla="*/ 54 w 120"/>
                <a:gd name="T13" fmla="*/ 32 h 32"/>
                <a:gd name="T14" fmla="*/ 41 w 120"/>
                <a:gd name="T15" fmla="*/ 30 h 32"/>
                <a:gd name="T16" fmla="*/ 30 w 120"/>
                <a:gd name="T17" fmla="*/ 30 h 32"/>
                <a:gd name="T18" fmla="*/ 23 w 120"/>
                <a:gd name="T19" fmla="*/ 19 h 32"/>
                <a:gd name="T20" fmla="*/ 16 w 120"/>
                <a:gd name="T21" fmla="*/ 14 h 32"/>
                <a:gd name="T22" fmla="*/ 7 w 120"/>
                <a:gd name="T23" fmla="*/ 9 h 32"/>
                <a:gd name="T24" fmla="*/ 0 w 120"/>
                <a:gd name="T25" fmla="*/ 5 h 32"/>
                <a:gd name="T26" fmla="*/ 0 w 120"/>
                <a:gd name="T27" fmla="*/ 0 h 32"/>
                <a:gd name="T28" fmla="*/ 10 w 120"/>
                <a:gd name="T29" fmla="*/ 5 h 32"/>
                <a:gd name="T30" fmla="*/ 25 w 120"/>
                <a:gd name="T31" fmla="*/ 10 h 32"/>
                <a:gd name="T32" fmla="*/ 41 w 120"/>
                <a:gd name="T33" fmla="*/ 12 h 32"/>
                <a:gd name="T34" fmla="*/ 57 w 120"/>
                <a:gd name="T35" fmla="*/ 16 h 32"/>
                <a:gd name="T36" fmla="*/ 72 w 120"/>
                <a:gd name="T37" fmla="*/ 16 h 32"/>
                <a:gd name="T38" fmla="*/ 88 w 120"/>
                <a:gd name="T39" fmla="*/ 18 h 32"/>
                <a:gd name="T40" fmla="*/ 104 w 120"/>
                <a:gd name="T41" fmla="*/ 18 h 32"/>
                <a:gd name="T42" fmla="*/ 120 w 120"/>
                <a:gd name="T43" fmla="*/ 19 h 3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20"/>
                <a:gd name="T67" fmla="*/ 0 h 32"/>
                <a:gd name="T68" fmla="*/ 120 w 120"/>
                <a:gd name="T69" fmla="*/ 32 h 3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20" h="32">
                  <a:moveTo>
                    <a:pt x="120" y="19"/>
                  </a:moveTo>
                  <a:lnTo>
                    <a:pt x="109" y="23"/>
                  </a:lnTo>
                  <a:lnTo>
                    <a:pt x="100" y="28"/>
                  </a:lnTo>
                  <a:lnTo>
                    <a:pt x="90" y="30"/>
                  </a:lnTo>
                  <a:lnTo>
                    <a:pt x="79" y="32"/>
                  </a:lnTo>
                  <a:lnTo>
                    <a:pt x="64" y="32"/>
                  </a:lnTo>
                  <a:lnTo>
                    <a:pt x="54" y="32"/>
                  </a:lnTo>
                  <a:lnTo>
                    <a:pt x="41" y="30"/>
                  </a:lnTo>
                  <a:lnTo>
                    <a:pt x="30" y="30"/>
                  </a:lnTo>
                  <a:lnTo>
                    <a:pt x="23" y="19"/>
                  </a:lnTo>
                  <a:lnTo>
                    <a:pt x="16" y="14"/>
                  </a:lnTo>
                  <a:lnTo>
                    <a:pt x="7" y="9"/>
                  </a:lnTo>
                  <a:lnTo>
                    <a:pt x="0" y="5"/>
                  </a:lnTo>
                  <a:lnTo>
                    <a:pt x="0" y="0"/>
                  </a:lnTo>
                  <a:lnTo>
                    <a:pt x="10" y="5"/>
                  </a:lnTo>
                  <a:lnTo>
                    <a:pt x="25" y="10"/>
                  </a:lnTo>
                  <a:lnTo>
                    <a:pt x="41" y="12"/>
                  </a:lnTo>
                  <a:lnTo>
                    <a:pt x="57" y="16"/>
                  </a:lnTo>
                  <a:lnTo>
                    <a:pt x="72" y="16"/>
                  </a:lnTo>
                  <a:lnTo>
                    <a:pt x="88" y="18"/>
                  </a:lnTo>
                  <a:lnTo>
                    <a:pt x="104" y="18"/>
                  </a:lnTo>
                  <a:lnTo>
                    <a:pt x="120" y="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902" name="Freeform 1157"/>
            <p:cNvSpPr>
              <a:spLocks/>
            </p:cNvSpPr>
            <p:nvPr/>
          </p:nvSpPr>
          <p:spPr bwMode="auto">
            <a:xfrm>
              <a:off x="2617" y="3532"/>
              <a:ext cx="157" cy="11"/>
            </a:xfrm>
            <a:custGeom>
              <a:avLst/>
              <a:gdLst>
                <a:gd name="T0" fmla="*/ 315 w 315"/>
                <a:gd name="T1" fmla="*/ 2 h 24"/>
                <a:gd name="T2" fmla="*/ 310 w 315"/>
                <a:gd name="T3" fmla="*/ 9 h 24"/>
                <a:gd name="T4" fmla="*/ 301 w 315"/>
                <a:gd name="T5" fmla="*/ 11 h 24"/>
                <a:gd name="T6" fmla="*/ 288 w 315"/>
                <a:gd name="T7" fmla="*/ 9 h 24"/>
                <a:gd name="T8" fmla="*/ 279 w 315"/>
                <a:gd name="T9" fmla="*/ 16 h 24"/>
                <a:gd name="T10" fmla="*/ 245 w 315"/>
                <a:gd name="T11" fmla="*/ 16 h 24"/>
                <a:gd name="T12" fmla="*/ 211 w 315"/>
                <a:gd name="T13" fmla="*/ 18 h 24"/>
                <a:gd name="T14" fmla="*/ 177 w 315"/>
                <a:gd name="T15" fmla="*/ 18 h 24"/>
                <a:gd name="T16" fmla="*/ 142 w 315"/>
                <a:gd name="T17" fmla="*/ 22 h 24"/>
                <a:gd name="T18" fmla="*/ 106 w 315"/>
                <a:gd name="T19" fmla="*/ 22 h 24"/>
                <a:gd name="T20" fmla="*/ 70 w 315"/>
                <a:gd name="T21" fmla="*/ 24 h 24"/>
                <a:gd name="T22" fmla="*/ 34 w 315"/>
                <a:gd name="T23" fmla="*/ 22 h 24"/>
                <a:gd name="T24" fmla="*/ 0 w 315"/>
                <a:gd name="T25" fmla="*/ 22 h 24"/>
                <a:gd name="T26" fmla="*/ 2 w 315"/>
                <a:gd name="T27" fmla="*/ 11 h 24"/>
                <a:gd name="T28" fmla="*/ 18 w 315"/>
                <a:gd name="T29" fmla="*/ 13 h 24"/>
                <a:gd name="T30" fmla="*/ 27 w 315"/>
                <a:gd name="T31" fmla="*/ 13 h 24"/>
                <a:gd name="T32" fmla="*/ 36 w 315"/>
                <a:gd name="T33" fmla="*/ 15 h 24"/>
                <a:gd name="T34" fmla="*/ 45 w 315"/>
                <a:gd name="T35" fmla="*/ 15 h 24"/>
                <a:gd name="T36" fmla="*/ 56 w 315"/>
                <a:gd name="T37" fmla="*/ 16 h 24"/>
                <a:gd name="T38" fmla="*/ 83 w 315"/>
                <a:gd name="T39" fmla="*/ 15 h 24"/>
                <a:gd name="T40" fmla="*/ 110 w 315"/>
                <a:gd name="T41" fmla="*/ 15 h 24"/>
                <a:gd name="T42" fmla="*/ 137 w 315"/>
                <a:gd name="T43" fmla="*/ 13 h 24"/>
                <a:gd name="T44" fmla="*/ 166 w 315"/>
                <a:gd name="T45" fmla="*/ 13 h 24"/>
                <a:gd name="T46" fmla="*/ 193 w 315"/>
                <a:gd name="T47" fmla="*/ 11 h 24"/>
                <a:gd name="T48" fmla="*/ 220 w 315"/>
                <a:gd name="T49" fmla="*/ 11 h 24"/>
                <a:gd name="T50" fmla="*/ 245 w 315"/>
                <a:gd name="T51" fmla="*/ 11 h 24"/>
                <a:gd name="T52" fmla="*/ 270 w 315"/>
                <a:gd name="T53" fmla="*/ 11 h 24"/>
                <a:gd name="T54" fmla="*/ 277 w 315"/>
                <a:gd name="T55" fmla="*/ 0 h 24"/>
                <a:gd name="T56" fmla="*/ 290 w 315"/>
                <a:gd name="T57" fmla="*/ 0 h 24"/>
                <a:gd name="T58" fmla="*/ 301 w 315"/>
                <a:gd name="T59" fmla="*/ 0 h 24"/>
                <a:gd name="T60" fmla="*/ 315 w 315"/>
                <a:gd name="T61" fmla="*/ 2 h 2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15"/>
                <a:gd name="T94" fmla="*/ 0 h 24"/>
                <a:gd name="T95" fmla="*/ 315 w 315"/>
                <a:gd name="T96" fmla="*/ 24 h 24"/>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15" h="24">
                  <a:moveTo>
                    <a:pt x="315" y="2"/>
                  </a:moveTo>
                  <a:lnTo>
                    <a:pt x="310" y="9"/>
                  </a:lnTo>
                  <a:lnTo>
                    <a:pt x="301" y="11"/>
                  </a:lnTo>
                  <a:lnTo>
                    <a:pt x="288" y="9"/>
                  </a:lnTo>
                  <a:lnTo>
                    <a:pt x="279" y="16"/>
                  </a:lnTo>
                  <a:lnTo>
                    <a:pt x="245" y="16"/>
                  </a:lnTo>
                  <a:lnTo>
                    <a:pt x="211" y="18"/>
                  </a:lnTo>
                  <a:lnTo>
                    <a:pt x="177" y="18"/>
                  </a:lnTo>
                  <a:lnTo>
                    <a:pt x="142" y="22"/>
                  </a:lnTo>
                  <a:lnTo>
                    <a:pt x="106" y="22"/>
                  </a:lnTo>
                  <a:lnTo>
                    <a:pt x="70" y="24"/>
                  </a:lnTo>
                  <a:lnTo>
                    <a:pt x="34" y="22"/>
                  </a:lnTo>
                  <a:lnTo>
                    <a:pt x="0" y="22"/>
                  </a:lnTo>
                  <a:lnTo>
                    <a:pt x="2" y="11"/>
                  </a:lnTo>
                  <a:lnTo>
                    <a:pt x="18" y="13"/>
                  </a:lnTo>
                  <a:lnTo>
                    <a:pt x="27" y="13"/>
                  </a:lnTo>
                  <a:lnTo>
                    <a:pt x="36" y="15"/>
                  </a:lnTo>
                  <a:lnTo>
                    <a:pt x="45" y="15"/>
                  </a:lnTo>
                  <a:lnTo>
                    <a:pt x="56" y="16"/>
                  </a:lnTo>
                  <a:lnTo>
                    <a:pt x="83" y="15"/>
                  </a:lnTo>
                  <a:lnTo>
                    <a:pt x="110" y="15"/>
                  </a:lnTo>
                  <a:lnTo>
                    <a:pt x="137" y="13"/>
                  </a:lnTo>
                  <a:lnTo>
                    <a:pt x="166" y="13"/>
                  </a:lnTo>
                  <a:lnTo>
                    <a:pt x="193" y="11"/>
                  </a:lnTo>
                  <a:lnTo>
                    <a:pt x="220" y="11"/>
                  </a:lnTo>
                  <a:lnTo>
                    <a:pt x="245" y="11"/>
                  </a:lnTo>
                  <a:lnTo>
                    <a:pt x="270" y="11"/>
                  </a:lnTo>
                  <a:lnTo>
                    <a:pt x="277" y="0"/>
                  </a:lnTo>
                  <a:lnTo>
                    <a:pt x="290" y="0"/>
                  </a:lnTo>
                  <a:lnTo>
                    <a:pt x="301" y="0"/>
                  </a:lnTo>
                  <a:lnTo>
                    <a:pt x="315"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903" name="Freeform 1158"/>
            <p:cNvSpPr>
              <a:spLocks/>
            </p:cNvSpPr>
            <p:nvPr/>
          </p:nvSpPr>
          <p:spPr bwMode="auto">
            <a:xfrm>
              <a:off x="1871" y="3546"/>
              <a:ext cx="302" cy="22"/>
            </a:xfrm>
            <a:custGeom>
              <a:avLst/>
              <a:gdLst>
                <a:gd name="T0" fmla="*/ 341 w 604"/>
                <a:gd name="T1" fmla="*/ 23 h 43"/>
                <a:gd name="T2" fmla="*/ 368 w 604"/>
                <a:gd name="T3" fmla="*/ 23 h 43"/>
                <a:gd name="T4" fmla="*/ 398 w 604"/>
                <a:gd name="T5" fmla="*/ 25 h 43"/>
                <a:gd name="T6" fmla="*/ 427 w 604"/>
                <a:gd name="T7" fmla="*/ 29 h 43"/>
                <a:gd name="T8" fmla="*/ 458 w 604"/>
                <a:gd name="T9" fmla="*/ 32 h 43"/>
                <a:gd name="T10" fmla="*/ 486 w 604"/>
                <a:gd name="T11" fmla="*/ 32 h 43"/>
                <a:gd name="T12" fmla="*/ 515 w 604"/>
                <a:gd name="T13" fmla="*/ 32 h 43"/>
                <a:gd name="T14" fmla="*/ 542 w 604"/>
                <a:gd name="T15" fmla="*/ 29 h 43"/>
                <a:gd name="T16" fmla="*/ 569 w 604"/>
                <a:gd name="T17" fmla="*/ 23 h 43"/>
                <a:gd name="T18" fmla="*/ 604 w 604"/>
                <a:gd name="T19" fmla="*/ 32 h 43"/>
                <a:gd name="T20" fmla="*/ 600 w 604"/>
                <a:gd name="T21" fmla="*/ 38 h 43"/>
                <a:gd name="T22" fmla="*/ 595 w 604"/>
                <a:gd name="T23" fmla="*/ 43 h 43"/>
                <a:gd name="T24" fmla="*/ 515 w 604"/>
                <a:gd name="T25" fmla="*/ 41 h 43"/>
                <a:gd name="T26" fmla="*/ 438 w 604"/>
                <a:gd name="T27" fmla="*/ 40 h 43"/>
                <a:gd name="T28" fmla="*/ 359 w 604"/>
                <a:gd name="T29" fmla="*/ 36 h 43"/>
                <a:gd name="T30" fmla="*/ 283 w 604"/>
                <a:gd name="T31" fmla="*/ 34 h 43"/>
                <a:gd name="T32" fmla="*/ 206 w 604"/>
                <a:gd name="T33" fmla="*/ 31 h 43"/>
                <a:gd name="T34" fmla="*/ 134 w 604"/>
                <a:gd name="T35" fmla="*/ 27 h 43"/>
                <a:gd name="T36" fmla="*/ 63 w 604"/>
                <a:gd name="T37" fmla="*/ 23 h 43"/>
                <a:gd name="T38" fmla="*/ 0 w 604"/>
                <a:gd name="T39" fmla="*/ 23 h 43"/>
                <a:gd name="T40" fmla="*/ 15 w 604"/>
                <a:gd name="T41" fmla="*/ 9 h 43"/>
                <a:gd name="T42" fmla="*/ 35 w 604"/>
                <a:gd name="T43" fmla="*/ 2 h 43"/>
                <a:gd name="T44" fmla="*/ 56 w 604"/>
                <a:gd name="T45" fmla="*/ 0 h 43"/>
                <a:gd name="T46" fmla="*/ 78 w 604"/>
                <a:gd name="T47" fmla="*/ 4 h 43"/>
                <a:gd name="T48" fmla="*/ 99 w 604"/>
                <a:gd name="T49" fmla="*/ 7 h 43"/>
                <a:gd name="T50" fmla="*/ 123 w 604"/>
                <a:gd name="T51" fmla="*/ 11 h 43"/>
                <a:gd name="T52" fmla="*/ 144 w 604"/>
                <a:gd name="T53" fmla="*/ 13 h 43"/>
                <a:gd name="T54" fmla="*/ 168 w 604"/>
                <a:gd name="T55" fmla="*/ 13 h 43"/>
                <a:gd name="T56" fmla="*/ 191 w 604"/>
                <a:gd name="T57" fmla="*/ 13 h 43"/>
                <a:gd name="T58" fmla="*/ 215 w 604"/>
                <a:gd name="T59" fmla="*/ 13 h 43"/>
                <a:gd name="T60" fmla="*/ 238 w 604"/>
                <a:gd name="T61" fmla="*/ 13 h 43"/>
                <a:gd name="T62" fmla="*/ 263 w 604"/>
                <a:gd name="T63" fmla="*/ 13 h 43"/>
                <a:gd name="T64" fmla="*/ 283 w 604"/>
                <a:gd name="T65" fmla="*/ 13 h 43"/>
                <a:gd name="T66" fmla="*/ 305 w 604"/>
                <a:gd name="T67" fmla="*/ 14 h 43"/>
                <a:gd name="T68" fmla="*/ 323 w 604"/>
                <a:gd name="T69" fmla="*/ 16 h 43"/>
                <a:gd name="T70" fmla="*/ 341 w 604"/>
                <a:gd name="T71" fmla="*/ 23 h 4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604"/>
                <a:gd name="T109" fmla="*/ 0 h 43"/>
                <a:gd name="T110" fmla="*/ 604 w 604"/>
                <a:gd name="T111" fmla="*/ 43 h 4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604" h="43">
                  <a:moveTo>
                    <a:pt x="341" y="23"/>
                  </a:moveTo>
                  <a:lnTo>
                    <a:pt x="368" y="23"/>
                  </a:lnTo>
                  <a:lnTo>
                    <a:pt x="398" y="25"/>
                  </a:lnTo>
                  <a:lnTo>
                    <a:pt x="427" y="29"/>
                  </a:lnTo>
                  <a:lnTo>
                    <a:pt x="458" y="32"/>
                  </a:lnTo>
                  <a:lnTo>
                    <a:pt x="486" y="32"/>
                  </a:lnTo>
                  <a:lnTo>
                    <a:pt x="515" y="32"/>
                  </a:lnTo>
                  <a:lnTo>
                    <a:pt x="542" y="29"/>
                  </a:lnTo>
                  <a:lnTo>
                    <a:pt x="569" y="23"/>
                  </a:lnTo>
                  <a:lnTo>
                    <a:pt x="604" y="32"/>
                  </a:lnTo>
                  <a:lnTo>
                    <a:pt x="600" y="38"/>
                  </a:lnTo>
                  <a:lnTo>
                    <a:pt x="595" y="43"/>
                  </a:lnTo>
                  <a:lnTo>
                    <a:pt x="515" y="41"/>
                  </a:lnTo>
                  <a:lnTo>
                    <a:pt x="438" y="40"/>
                  </a:lnTo>
                  <a:lnTo>
                    <a:pt x="359" y="36"/>
                  </a:lnTo>
                  <a:lnTo>
                    <a:pt x="283" y="34"/>
                  </a:lnTo>
                  <a:lnTo>
                    <a:pt x="206" y="31"/>
                  </a:lnTo>
                  <a:lnTo>
                    <a:pt x="134" y="27"/>
                  </a:lnTo>
                  <a:lnTo>
                    <a:pt x="63" y="23"/>
                  </a:lnTo>
                  <a:lnTo>
                    <a:pt x="0" y="23"/>
                  </a:lnTo>
                  <a:lnTo>
                    <a:pt x="15" y="9"/>
                  </a:lnTo>
                  <a:lnTo>
                    <a:pt x="35" y="2"/>
                  </a:lnTo>
                  <a:lnTo>
                    <a:pt x="56" y="0"/>
                  </a:lnTo>
                  <a:lnTo>
                    <a:pt x="78" y="4"/>
                  </a:lnTo>
                  <a:lnTo>
                    <a:pt x="99" y="7"/>
                  </a:lnTo>
                  <a:lnTo>
                    <a:pt x="123" y="11"/>
                  </a:lnTo>
                  <a:lnTo>
                    <a:pt x="144" y="13"/>
                  </a:lnTo>
                  <a:lnTo>
                    <a:pt x="168" y="13"/>
                  </a:lnTo>
                  <a:lnTo>
                    <a:pt x="191" y="13"/>
                  </a:lnTo>
                  <a:lnTo>
                    <a:pt x="215" y="13"/>
                  </a:lnTo>
                  <a:lnTo>
                    <a:pt x="238" y="13"/>
                  </a:lnTo>
                  <a:lnTo>
                    <a:pt x="263" y="13"/>
                  </a:lnTo>
                  <a:lnTo>
                    <a:pt x="283" y="13"/>
                  </a:lnTo>
                  <a:lnTo>
                    <a:pt x="305" y="14"/>
                  </a:lnTo>
                  <a:lnTo>
                    <a:pt x="323" y="16"/>
                  </a:lnTo>
                  <a:lnTo>
                    <a:pt x="341"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904" name="Freeform 1159"/>
            <p:cNvSpPr>
              <a:spLocks/>
            </p:cNvSpPr>
            <p:nvPr/>
          </p:nvSpPr>
          <p:spPr bwMode="auto">
            <a:xfrm>
              <a:off x="2601" y="3551"/>
              <a:ext cx="198" cy="12"/>
            </a:xfrm>
            <a:custGeom>
              <a:avLst/>
              <a:gdLst>
                <a:gd name="T0" fmla="*/ 397 w 397"/>
                <a:gd name="T1" fmla="*/ 12 h 23"/>
                <a:gd name="T2" fmla="*/ 362 w 397"/>
                <a:gd name="T3" fmla="*/ 9 h 23"/>
                <a:gd name="T4" fmla="*/ 328 w 397"/>
                <a:gd name="T5" fmla="*/ 11 h 23"/>
                <a:gd name="T6" fmla="*/ 292 w 397"/>
                <a:gd name="T7" fmla="*/ 14 h 23"/>
                <a:gd name="T8" fmla="*/ 258 w 397"/>
                <a:gd name="T9" fmla="*/ 20 h 23"/>
                <a:gd name="T10" fmla="*/ 222 w 397"/>
                <a:gd name="T11" fmla="*/ 21 h 23"/>
                <a:gd name="T12" fmla="*/ 186 w 397"/>
                <a:gd name="T13" fmla="*/ 23 h 23"/>
                <a:gd name="T14" fmla="*/ 150 w 397"/>
                <a:gd name="T15" fmla="*/ 20 h 23"/>
                <a:gd name="T16" fmla="*/ 117 w 397"/>
                <a:gd name="T17" fmla="*/ 12 h 23"/>
                <a:gd name="T18" fmla="*/ 101 w 397"/>
                <a:gd name="T19" fmla="*/ 9 h 23"/>
                <a:gd name="T20" fmla="*/ 87 w 397"/>
                <a:gd name="T21" fmla="*/ 9 h 23"/>
                <a:gd name="T22" fmla="*/ 72 w 397"/>
                <a:gd name="T23" fmla="*/ 11 h 23"/>
                <a:gd name="T24" fmla="*/ 58 w 397"/>
                <a:gd name="T25" fmla="*/ 16 h 23"/>
                <a:gd name="T26" fmla="*/ 44 w 397"/>
                <a:gd name="T27" fmla="*/ 18 h 23"/>
                <a:gd name="T28" fmla="*/ 29 w 397"/>
                <a:gd name="T29" fmla="*/ 21 h 23"/>
                <a:gd name="T30" fmla="*/ 15 w 397"/>
                <a:gd name="T31" fmla="*/ 21 h 23"/>
                <a:gd name="T32" fmla="*/ 0 w 397"/>
                <a:gd name="T33" fmla="*/ 21 h 23"/>
                <a:gd name="T34" fmla="*/ 0 w 397"/>
                <a:gd name="T35" fmla="*/ 12 h 23"/>
                <a:gd name="T36" fmla="*/ 26 w 397"/>
                <a:gd name="T37" fmla="*/ 14 h 23"/>
                <a:gd name="T38" fmla="*/ 51 w 397"/>
                <a:gd name="T39" fmla="*/ 12 h 23"/>
                <a:gd name="T40" fmla="*/ 76 w 397"/>
                <a:gd name="T41" fmla="*/ 9 h 23"/>
                <a:gd name="T42" fmla="*/ 101 w 397"/>
                <a:gd name="T43" fmla="*/ 7 h 23"/>
                <a:gd name="T44" fmla="*/ 123 w 397"/>
                <a:gd name="T45" fmla="*/ 2 h 23"/>
                <a:gd name="T46" fmla="*/ 146 w 397"/>
                <a:gd name="T47" fmla="*/ 3 h 23"/>
                <a:gd name="T48" fmla="*/ 170 w 397"/>
                <a:gd name="T49" fmla="*/ 9 h 23"/>
                <a:gd name="T50" fmla="*/ 193 w 397"/>
                <a:gd name="T51" fmla="*/ 21 h 23"/>
                <a:gd name="T52" fmla="*/ 215 w 397"/>
                <a:gd name="T53" fmla="*/ 20 h 23"/>
                <a:gd name="T54" fmla="*/ 240 w 397"/>
                <a:gd name="T55" fmla="*/ 16 h 23"/>
                <a:gd name="T56" fmla="*/ 267 w 397"/>
                <a:gd name="T57" fmla="*/ 12 h 23"/>
                <a:gd name="T58" fmla="*/ 294 w 397"/>
                <a:gd name="T59" fmla="*/ 9 h 23"/>
                <a:gd name="T60" fmla="*/ 319 w 397"/>
                <a:gd name="T61" fmla="*/ 3 h 23"/>
                <a:gd name="T62" fmla="*/ 346 w 397"/>
                <a:gd name="T63" fmla="*/ 2 h 23"/>
                <a:gd name="T64" fmla="*/ 371 w 397"/>
                <a:gd name="T65" fmla="*/ 0 h 23"/>
                <a:gd name="T66" fmla="*/ 397 w 397"/>
                <a:gd name="T67" fmla="*/ 2 h 23"/>
                <a:gd name="T68" fmla="*/ 397 w 397"/>
                <a:gd name="T69" fmla="*/ 12 h 2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97"/>
                <a:gd name="T106" fmla="*/ 0 h 23"/>
                <a:gd name="T107" fmla="*/ 397 w 397"/>
                <a:gd name="T108" fmla="*/ 23 h 2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97" h="23">
                  <a:moveTo>
                    <a:pt x="397" y="12"/>
                  </a:moveTo>
                  <a:lnTo>
                    <a:pt x="362" y="9"/>
                  </a:lnTo>
                  <a:lnTo>
                    <a:pt x="328" y="11"/>
                  </a:lnTo>
                  <a:lnTo>
                    <a:pt x="292" y="14"/>
                  </a:lnTo>
                  <a:lnTo>
                    <a:pt x="258" y="20"/>
                  </a:lnTo>
                  <a:lnTo>
                    <a:pt x="222" y="21"/>
                  </a:lnTo>
                  <a:lnTo>
                    <a:pt x="186" y="23"/>
                  </a:lnTo>
                  <a:lnTo>
                    <a:pt x="150" y="20"/>
                  </a:lnTo>
                  <a:lnTo>
                    <a:pt x="117" y="12"/>
                  </a:lnTo>
                  <a:lnTo>
                    <a:pt x="101" y="9"/>
                  </a:lnTo>
                  <a:lnTo>
                    <a:pt x="87" y="9"/>
                  </a:lnTo>
                  <a:lnTo>
                    <a:pt x="72" y="11"/>
                  </a:lnTo>
                  <a:lnTo>
                    <a:pt x="58" y="16"/>
                  </a:lnTo>
                  <a:lnTo>
                    <a:pt x="44" y="18"/>
                  </a:lnTo>
                  <a:lnTo>
                    <a:pt x="29" y="21"/>
                  </a:lnTo>
                  <a:lnTo>
                    <a:pt x="15" y="21"/>
                  </a:lnTo>
                  <a:lnTo>
                    <a:pt x="0" y="21"/>
                  </a:lnTo>
                  <a:lnTo>
                    <a:pt x="0" y="12"/>
                  </a:lnTo>
                  <a:lnTo>
                    <a:pt x="26" y="14"/>
                  </a:lnTo>
                  <a:lnTo>
                    <a:pt x="51" y="12"/>
                  </a:lnTo>
                  <a:lnTo>
                    <a:pt x="76" y="9"/>
                  </a:lnTo>
                  <a:lnTo>
                    <a:pt x="101" y="7"/>
                  </a:lnTo>
                  <a:lnTo>
                    <a:pt x="123" y="2"/>
                  </a:lnTo>
                  <a:lnTo>
                    <a:pt x="146" y="3"/>
                  </a:lnTo>
                  <a:lnTo>
                    <a:pt x="170" y="9"/>
                  </a:lnTo>
                  <a:lnTo>
                    <a:pt x="193" y="21"/>
                  </a:lnTo>
                  <a:lnTo>
                    <a:pt x="215" y="20"/>
                  </a:lnTo>
                  <a:lnTo>
                    <a:pt x="240" y="16"/>
                  </a:lnTo>
                  <a:lnTo>
                    <a:pt x="267" y="12"/>
                  </a:lnTo>
                  <a:lnTo>
                    <a:pt x="294" y="9"/>
                  </a:lnTo>
                  <a:lnTo>
                    <a:pt x="319" y="3"/>
                  </a:lnTo>
                  <a:lnTo>
                    <a:pt x="346" y="2"/>
                  </a:lnTo>
                  <a:lnTo>
                    <a:pt x="371" y="0"/>
                  </a:lnTo>
                  <a:lnTo>
                    <a:pt x="397" y="2"/>
                  </a:lnTo>
                  <a:lnTo>
                    <a:pt x="397"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905" name="Freeform 1160"/>
            <p:cNvSpPr>
              <a:spLocks/>
            </p:cNvSpPr>
            <p:nvPr/>
          </p:nvSpPr>
          <p:spPr bwMode="auto">
            <a:xfrm>
              <a:off x="2616" y="3563"/>
              <a:ext cx="206" cy="22"/>
            </a:xfrm>
            <a:custGeom>
              <a:avLst/>
              <a:gdLst>
                <a:gd name="T0" fmla="*/ 413 w 413"/>
                <a:gd name="T1" fmla="*/ 9 h 43"/>
                <a:gd name="T2" fmla="*/ 413 w 413"/>
                <a:gd name="T3" fmla="*/ 22 h 43"/>
                <a:gd name="T4" fmla="*/ 409 w 413"/>
                <a:gd name="T5" fmla="*/ 29 h 43"/>
                <a:gd name="T6" fmla="*/ 405 w 413"/>
                <a:gd name="T7" fmla="*/ 20 h 43"/>
                <a:gd name="T8" fmla="*/ 398 w 413"/>
                <a:gd name="T9" fmla="*/ 16 h 43"/>
                <a:gd name="T10" fmla="*/ 391 w 413"/>
                <a:gd name="T11" fmla="*/ 13 h 43"/>
                <a:gd name="T12" fmla="*/ 384 w 413"/>
                <a:gd name="T13" fmla="*/ 15 h 43"/>
                <a:gd name="T14" fmla="*/ 368 w 413"/>
                <a:gd name="T15" fmla="*/ 24 h 43"/>
                <a:gd name="T16" fmla="*/ 351 w 413"/>
                <a:gd name="T17" fmla="*/ 34 h 43"/>
                <a:gd name="T18" fmla="*/ 333 w 413"/>
                <a:gd name="T19" fmla="*/ 40 h 43"/>
                <a:gd name="T20" fmla="*/ 317 w 413"/>
                <a:gd name="T21" fmla="*/ 40 h 43"/>
                <a:gd name="T22" fmla="*/ 314 w 413"/>
                <a:gd name="T23" fmla="*/ 29 h 43"/>
                <a:gd name="T24" fmla="*/ 310 w 413"/>
                <a:gd name="T25" fmla="*/ 24 h 43"/>
                <a:gd name="T26" fmla="*/ 303 w 413"/>
                <a:gd name="T27" fmla="*/ 18 h 43"/>
                <a:gd name="T28" fmla="*/ 297 w 413"/>
                <a:gd name="T29" fmla="*/ 15 h 43"/>
                <a:gd name="T30" fmla="*/ 276 w 413"/>
                <a:gd name="T31" fmla="*/ 11 h 43"/>
                <a:gd name="T32" fmla="*/ 258 w 413"/>
                <a:gd name="T33" fmla="*/ 15 h 43"/>
                <a:gd name="T34" fmla="*/ 242 w 413"/>
                <a:gd name="T35" fmla="*/ 22 h 43"/>
                <a:gd name="T36" fmla="*/ 225 w 413"/>
                <a:gd name="T37" fmla="*/ 31 h 43"/>
                <a:gd name="T38" fmla="*/ 209 w 413"/>
                <a:gd name="T39" fmla="*/ 38 h 43"/>
                <a:gd name="T40" fmla="*/ 193 w 413"/>
                <a:gd name="T41" fmla="*/ 43 h 43"/>
                <a:gd name="T42" fmla="*/ 177 w 413"/>
                <a:gd name="T43" fmla="*/ 42 h 43"/>
                <a:gd name="T44" fmla="*/ 161 w 413"/>
                <a:gd name="T45" fmla="*/ 34 h 43"/>
                <a:gd name="T46" fmla="*/ 137 w 413"/>
                <a:gd name="T47" fmla="*/ 29 h 43"/>
                <a:gd name="T48" fmla="*/ 115 w 413"/>
                <a:gd name="T49" fmla="*/ 31 h 43"/>
                <a:gd name="T50" fmla="*/ 94 w 413"/>
                <a:gd name="T51" fmla="*/ 33 h 43"/>
                <a:gd name="T52" fmla="*/ 76 w 413"/>
                <a:gd name="T53" fmla="*/ 38 h 43"/>
                <a:gd name="T54" fmla="*/ 54 w 413"/>
                <a:gd name="T55" fmla="*/ 40 h 43"/>
                <a:gd name="T56" fmla="*/ 36 w 413"/>
                <a:gd name="T57" fmla="*/ 43 h 43"/>
                <a:gd name="T58" fmla="*/ 18 w 413"/>
                <a:gd name="T59" fmla="*/ 43 h 43"/>
                <a:gd name="T60" fmla="*/ 2 w 413"/>
                <a:gd name="T61" fmla="*/ 40 h 43"/>
                <a:gd name="T62" fmla="*/ 0 w 413"/>
                <a:gd name="T63" fmla="*/ 29 h 43"/>
                <a:gd name="T64" fmla="*/ 7 w 413"/>
                <a:gd name="T65" fmla="*/ 20 h 43"/>
                <a:gd name="T66" fmla="*/ 29 w 413"/>
                <a:gd name="T67" fmla="*/ 33 h 43"/>
                <a:gd name="T68" fmla="*/ 52 w 413"/>
                <a:gd name="T69" fmla="*/ 36 h 43"/>
                <a:gd name="T70" fmla="*/ 76 w 413"/>
                <a:gd name="T71" fmla="*/ 33 h 43"/>
                <a:gd name="T72" fmla="*/ 99 w 413"/>
                <a:gd name="T73" fmla="*/ 29 h 43"/>
                <a:gd name="T74" fmla="*/ 121 w 413"/>
                <a:gd name="T75" fmla="*/ 22 h 43"/>
                <a:gd name="T76" fmla="*/ 146 w 413"/>
                <a:gd name="T77" fmla="*/ 18 h 43"/>
                <a:gd name="T78" fmla="*/ 170 w 413"/>
                <a:gd name="T79" fmla="*/ 20 h 43"/>
                <a:gd name="T80" fmla="*/ 195 w 413"/>
                <a:gd name="T81" fmla="*/ 34 h 43"/>
                <a:gd name="T82" fmla="*/ 207 w 413"/>
                <a:gd name="T83" fmla="*/ 27 h 43"/>
                <a:gd name="T84" fmla="*/ 222 w 413"/>
                <a:gd name="T85" fmla="*/ 22 h 43"/>
                <a:gd name="T86" fmla="*/ 236 w 413"/>
                <a:gd name="T87" fmla="*/ 15 h 43"/>
                <a:gd name="T88" fmla="*/ 252 w 413"/>
                <a:gd name="T89" fmla="*/ 11 h 43"/>
                <a:gd name="T90" fmla="*/ 267 w 413"/>
                <a:gd name="T91" fmla="*/ 6 h 43"/>
                <a:gd name="T92" fmla="*/ 281 w 413"/>
                <a:gd name="T93" fmla="*/ 4 h 43"/>
                <a:gd name="T94" fmla="*/ 296 w 413"/>
                <a:gd name="T95" fmla="*/ 4 h 43"/>
                <a:gd name="T96" fmla="*/ 312 w 413"/>
                <a:gd name="T97" fmla="*/ 9 h 43"/>
                <a:gd name="T98" fmla="*/ 323 w 413"/>
                <a:gd name="T99" fmla="*/ 24 h 43"/>
                <a:gd name="T100" fmla="*/ 335 w 413"/>
                <a:gd name="T101" fmla="*/ 29 h 43"/>
                <a:gd name="T102" fmla="*/ 350 w 413"/>
                <a:gd name="T103" fmla="*/ 25 h 43"/>
                <a:gd name="T104" fmla="*/ 366 w 413"/>
                <a:gd name="T105" fmla="*/ 18 h 43"/>
                <a:gd name="T106" fmla="*/ 378 w 413"/>
                <a:gd name="T107" fmla="*/ 7 h 43"/>
                <a:gd name="T108" fmla="*/ 391 w 413"/>
                <a:gd name="T109" fmla="*/ 2 h 43"/>
                <a:gd name="T110" fmla="*/ 402 w 413"/>
                <a:gd name="T111" fmla="*/ 0 h 43"/>
                <a:gd name="T112" fmla="*/ 413 w 413"/>
                <a:gd name="T113" fmla="*/ 9 h 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13"/>
                <a:gd name="T172" fmla="*/ 0 h 43"/>
                <a:gd name="T173" fmla="*/ 413 w 413"/>
                <a:gd name="T174" fmla="*/ 43 h 4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13" h="43">
                  <a:moveTo>
                    <a:pt x="413" y="9"/>
                  </a:moveTo>
                  <a:lnTo>
                    <a:pt x="413" y="22"/>
                  </a:lnTo>
                  <a:lnTo>
                    <a:pt x="409" y="29"/>
                  </a:lnTo>
                  <a:lnTo>
                    <a:pt x="405" y="20"/>
                  </a:lnTo>
                  <a:lnTo>
                    <a:pt x="398" y="16"/>
                  </a:lnTo>
                  <a:lnTo>
                    <a:pt x="391" y="13"/>
                  </a:lnTo>
                  <a:lnTo>
                    <a:pt x="384" y="15"/>
                  </a:lnTo>
                  <a:lnTo>
                    <a:pt x="368" y="24"/>
                  </a:lnTo>
                  <a:lnTo>
                    <a:pt x="351" y="34"/>
                  </a:lnTo>
                  <a:lnTo>
                    <a:pt x="333" y="40"/>
                  </a:lnTo>
                  <a:lnTo>
                    <a:pt x="317" y="40"/>
                  </a:lnTo>
                  <a:lnTo>
                    <a:pt x="314" y="29"/>
                  </a:lnTo>
                  <a:lnTo>
                    <a:pt x="310" y="24"/>
                  </a:lnTo>
                  <a:lnTo>
                    <a:pt x="303" y="18"/>
                  </a:lnTo>
                  <a:lnTo>
                    <a:pt x="297" y="15"/>
                  </a:lnTo>
                  <a:lnTo>
                    <a:pt x="276" y="11"/>
                  </a:lnTo>
                  <a:lnTo>
                    <a:pt x="258" y="15"/>
                  </a:lnTo>
                  <a:lnTo>
                    <a:pt x="242" y="22"/>
                  </a:lnTo>
                  <a:lnTo>
                    <a:pt x="225" y="31"/>
                  </a:lnTo>
                  <a:lnTo>
                    <a:pt x="209" y="38"/>
                  </a:lnTo>
                  <a:lnTo>
                    <a:pt x="193" y="43"/>
                  </a:lnTo>
                  <a:lnTo>
                    <a:pt x="177" y="42"/>
                  </a:lnTo>
                  <a:lnTo>
                    <a:pt x="161" y="34"/>
                  </a:lnTo>
                  <a:lnTo>
                    <a:pt x="137" y="29"/>
                  </a:lnTo>
                  <a:lnTo>
                    <a:pt x="115" y="31"/>
                  </a:lnTo>
                  <a:lnTo>
                    <a:pt x="94" y="33"/>
                  </a:lnTo>
                  <a:lnTo>
                    <a:pt x="76" y="38"/>
                  </a:lnTo>
                  <a:lnTo>
                    <a:pt x="54" y="40"/>
                  </a:lnTo>
                  <a:lnTo>
                    <a:pt x="36" y="43"/>
                  </a:lnTo>
                  <a:lnTo>
                    <a:pt x="18" y="43"/>
                  </a:lnTo>
                  <a:lnTo>
                    <a:pt x="2" y="40"/>
                  </a:lnTo>
                  <a:lnTo>
                    <a:pt x="0" y="29"/>
                  </a:lnTo>
                  <a:lnTo>
                    <a:pt x="7" y="20"/>
                  </a:lnTo>
                  <a:lnTo>
                    <a:pt x="29" y="33"/>
                  </a:lnTo>
                  <a:lnTo>
                    <a:pt x="52" y="36"/>
                  </a:lnTo>
                  <a:lnTo>
                    <a:pt x="76" y="33"/>
                  </a:lnTo>
                  <a:lnTo>
                    <a:pt x="99" y="29"/>
                  </a:lnTo>
                  <a:lnTo>
                    <a:pt x="121" y="22"/>
                  </a:lnTo>
                  <a:lnTo>
                    <a:pt x="146" y="18"/>
                  </a:lnTo>
                  <a:lnTo>
                    <a:pt x="170" y="20"/>
                  </a:lnTo>
                  <a:lnTo>
                    <a:pt x="195" y="34"/>
                  </a:lnTo>
                  <a:lnTo>
                    <a:pt x="207" y="27"/>
                  </a:lnTo>
                  <a:lnTo>
                    <a:pt x="222" y="22"/>
                  </a:lnTo>
                  <a:lnTo>
                    <a:pt x="236" y="15"/>
                  </a:lnTo>
                  <a:lnTo>
                    <a:pt x="252" y="11"/>
                  </a:lnTo>
                  <a:lnTo>
                    <a:pt x="267" y="6"/>
                  </a:lnTo>
                  <a:lnTo>
                    <a:pt x="281" y="4"/>
                  </a:lnTo>
                  <a:lnTo>
                    <a:pt x="296" y="4"/>
                  </a:lnTo>
                  <a:lnTo>
                    <a:pt x="312" y="9"/>
                  </a:lnTo>
                  <a:lnTo>
                    <a:pt x="323" y="24"/>
                  </a:lnTo>
                  <a:lnTo>
                    <a:pt x="335" y="29"/>
                  </a:lnTo>
                  <a:lnTo>
                    <a:pt x="350" y="25"/>
                  </a:lnTo>
                  <a:lnTo>
                    <a:pt x="366" y="18"/>
                  </a:lnTo>
                  <a:lnTo>
                    <a:pt x="378" y="7"/>
                  </a:lnTo>
                  <a:lnTo>
                    <a:pt x="391" y="2"/>
                  </a:lnTo>
                  <a:lnTo>
                    <a:pt x="402" y="0"/>
                  </a:lnTo>
                  <a:lnTo>
                    <a:pt x="413"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906" name="Freeform 1161"/>
            <p:cNvSpPr>
              <a:spLocks/>
            </p:cNvSpPr>
            <p:nvPr/>
          </p:nvSpPr>
          <p:spPr bwMode="auto">
            <a:xfrm>
              <a:off x="3002" y="3560"/>
              <a:ext cx="12" cy="3"/>
            </a:xfrm>
            <a:custGeom>
              <a:avLst/>
              <a:gdLst>
                <a:gd name="T0" fmla="*/ 25 w 25"/>
                <a:gd name="T1" fmla="*/ 3 h 5"/>
                <a:gd name="T2" fmla="*/ 14 w 25"/>
                <a:gd name="T3" fmla="*/ 5 h 5"/>
                <a:gd name="T4" fmla="*/ 0 w 25"/>
                <a:gd name="T5" fmla="*/ 3 h 5"/>
                <a:gd name="T6" fmla="*/ 7 w 25"/>
                <a:gd name="T7" fmla="*/ 5 h 5"/>
                <a:gd name="T8" fmla="*/ 14 w 25"/>
                <a:gd name="T9" fmla="*/ 3 h 5"/>
                <a:gd name="T10" fmla="*/ 18 w 25"/>
                <a:gd name="T11" fmla="*/ 0 h 5"/>
                <a:gd name="T12" fmla="*/ 25 w 25"/>
                <a:gd name="T13" fmla="*/ 3 h 5"/>
                <a:gd name="T14" fmla="*/ 0 60000 65536"/>
                <a:gd name="T15" fmla="*/ 0 60000 65536"/>
                <a:gd name="T16" fmla="*/ 0 60000 65536"/>
                <a:gd name="T17" fmla="*/ 0 60000 65536"/>
                <a:gd name="T18" fmla="*/ 0 60000 65536"/>
                <a:gd name="T19" fmla="*/ 0 60000 65536"/>
                <a:gd name="T20" fmla="*/ 0 60000 65536"/>
                <a:gd name="T21" fmla="*/ 0 w 25"/>
                <a:gd name="T22" fmla="*/ 0 h 5"/>
                <a:gd name="T23" fmla="*/ 25 w 25"/>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 h="5">
                  <a:moveTo>
                    <a:pt x="25" y="3"/>
                  </a:moveTo>
                  <a:lnTo>
                    <a:pt x="14" y="5"/>
                  </a:lnTo>
                  <a:lnTo>
                    <a:pt x="0" y="3"/>
                  </a:lnTo>
                  <a:lnTo>
                    <a:pt x="7" y="5"/>
                  </a:lnTo>
                  <a:lnTo>
                    <a:pt x="14" y="3"/>
                  </a:lnTo>
                  <a:lnTo>
                    <a:pt x="18" y="0"/>
                  </a:lnTo>
                  <a:lnTo>
                    <a:pt x="25"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907" name="Freeform 1162"/>
            <p:cNvSpPr>
              <a:spLocks/>
            </p:cNvSpPr>
            <p:nvPr/>
          </p:nvSpPr>
          <p:spPr bwMode="auto">
            <a:xfrm>
              <a:off x="2964" y="3562"/>
              <a:ext cx="36" cy="13"/>
            </a:xfrm>
            <a:custGeom>
              <a:avLst/>
              <a:gdLst>
                <a:gd name="T0" fmla="*/ 0 w 72"/>
                <a:gd name="T1" fmla="*/ 26 h 26"/>
                <a:gd name="T2" fmla="*/ 13 w 72"/>
                <a:gd name="T3" fmla="*/ 17 h 26"/>
                <a:gd name="T4" fmla="*/ 32 w 72"/>
                <a:gd name="T5" fmla="*/ 15 h 26"/>
                <a:gd name="T6" fmla="*/ 41 w 72"/>
                <a:gd name="T7" fmla="*/ 11 h 26"/>
                <a:gd name="T8" fmla="*/ 52 w 72"/>
                <a:gd name="T9" fmla="*/ 9 h 26"/>
                <a:gd name="T10" fmla="*/ 61 w 72"/>
                <a:gd name="T11" fmla="*/ 6 h 26"/>
                <a:gd name="T12" fmla="*/ 72 w 72"/>
                <a:gd name="T13" fmla="*/ 0 h 26"/>
                <a:gd name="T14" fmla="*/ 61 w 72"/>
                <a:gd name="T15" fmla="*/ 4 h 26"/>
                <a:gd name="T16" fmla="*/ 52 w 72"/>
                <a:gd name="T17" fmla="*/ 8 h 26"/>
                <a:gd name="T18" fmla="*/ 41 w 72"/>
                <a:gd name="T19" fmla="*/ 11 h 26"/>
                <a:gd name="T20" fmla="*/ 32 w 72"/>
                <a:gd name="T21" fmla="*/ 17 h 26"/>
                <a:gd name="T22" fmla="*/ 13 w 72"/>
                <a:gd name="T23" fmla="*/ 22 h 26"/>
                <a:gd name="T24" fmla="*/ 0 w 72"/>
                <a:gd name="T25" fmla="*/ 26 h 2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2"/>
                <a:gd name="T40" fmla="*/ 0 h 26"/>
                <a:gd name="T41" fmla="*/ 72 w 72"/>
                <a:gd name="T42" fmla="*/ 26 h 2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2" h="26">
                  <a:moveTo>
                    <a:pt x="0" y="26"/>
                  </a:moveTo>
                  <a:lnTo>
                    <a:pt x="13" y="17"/>
                  </a:lnTo>
                  <a:lnTo>
                    <a:pt x="32" y="15"/>
                  </a:lnTo>
                  <a:lnTo>
                    <a:pt x="41" y="11"/>
                  </a:lnTo>
                  <a:lnTo>
                    <a:pt x="52" y="9"/>
                  </a:lnTo>
                  <a:lnTo>
                    <a:pt x="61" y="6"/>
                  </a:lnTo>
                  <a:lnTo>
                    <a:pt x="72" y="0"/>
                  </a:lnTo>
                  <a:lnTo>
                    <a:pt x="61" y="4"/>
                  </a:lnTo>
                  <a:lnTo>
                    <a:pt x="52" y="8"/>
                  </a:lnTo>
                  <a:lnTo>
                    <a:pt x="41" y="11"/>
                  </a:lnTo>
                  <a:lnTo>
                    <a:pt x="32" y="17"/>
                  </a:lnTo>
                  <a:lnTo>
                    <a:pt x="13" y="22"/>
                  </a:lnTo>
                  <a:lnTo>
                    <a:pt x="0"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908" name="Freeform 1163"/>
            <p:cNvSpPr>
              <a:spLocks/>
            </p:cNvSpPr>
            <p:nvPr/>
          </p:nvSpPr>
          <p:spPr bwMode="auto">
            <a:xfrm>
              <a:off x="1646" y="3577"/>
              <a:ext cx="672" cy="149"/>
            </a:xfrm>
            <a:custGeom>
              <a:avLst/>
              <a:gdLst>
                <a:gd name="T0" fmla="*/ 436 w 1343"/>
                <a:gd name="T1" fmla="*/ 18 h 297"/>
                <a:gd name="T2" fmla="*/ 605 w 1343"/>
                <a:gd name="T3" fmla="*/ 25 h 297"/>
                <a:gd name="T4" fmla="*/ 773 w 1343"/>
                <a:gd name="T5" fmla="*/ 34 h 297"/>
                <a:gd name="T6" fmla="*/ 945 w 1343"/>
                <a:gd name="T7" fmla="*/ 41 h 297"/>
                <a:gd name="T8" fmla="*/ 1140 w 1343"/>
                <a:gd name="T9" fmla="*/ 50 h 297"/>
                <a:gd name="T10" fmla="*/ 1108 w 1343"/>
                <a:gd name="T11" fmla="*/ 83 h 297"/>
                <a:gd name="T12" fmla="*/ 1079 w 1343"/>
                <a:gd name="T13" fmla="*/ 113 h 297"/>
                <a:gd name="T14" fmla="*/ 1052 w 1343"/>
                <a:gd name="T15" fmla="*/ 146 h 297"/>
                <a:gd name="T16" fmla="*/ 1025 w 1343"/>
                <a:gd name="T17" fmla="*/ 184 h 297"/>
                <a:gd name="T18" fmla="*/ 1102 w 1343"/>
                <a:gd name="T19" fmla="*/ 185 h 297"/>
                <a:gd name="T20" fmla="*/ 1178 w 1343"/>
                <a:gd name="T21" fmla="*/ 184 h 297"/>
                <a:gd name="T22" fmla="*/ 1252 w 1343"/>
                <a:gd name="T23" fmla="*/ 180 h 297"/>
                <a:gd name="T24" fmla="*/ 1327 w 1343"/>
                <a:gd name="T25" fmla="*/ 178 h 297"/>
                <a:gd name="T26" fmla="*/ 1284 w 1343"/>
                <a:gd name="T27" fmla="*/ 200 h 297"/>
                <a:gd name="T28" fmla="*/ 1156 w 1343"/>
                <a:gd name="T29" fmla="*/ 193 h 297"/>
                <a:gd name="T30" fmla="*/ 1032 w 1343"/>
                <a:gd name="T31" fmla="*/ 191 h 297"/>
                <a:gd name="T32" fmla="*/ 940 w 1343"/>
                <a:gd name="T33" fmla="*/ 238 h 297"/>
                <a:gd name="T34" fmla="*/ 816 w 1343"/>
                <a:gd name="T35" fmla="*/ 290 h 297"/>
                <a:gd name="T36" fmla="*/ 861 w 1343"/>
                <a:gd name="T37" fmla="*/ 295 h 297"/>
                <a:gd name="T38" fmla="*/ 895 w 1343"/>
                <a:gd name="T39" fmla="*/ 275 h 297"/>
                <a:gd name="T40" fmla="*/ 924 w 1343"/>
                <a:gd name="T41" fmla="*/ 243 h 297"/>
                <a:gd name="T42" fmla="*/ 958 w 1343"/>
                <a:gd name="T43" fmla="*/ 218 h 297"/>
                <a:gd name="T44" fmla="*/ 992 w 1343"/>
                <a:gd name="T45" fmla="*/ 184 h 297"/>
                <a:gd name="T46" fmla="*/ 1030 w 1343"/>
                <a:gd name="T47" fmla="*/ 146 h 297"/>
                <a:gd name="T48" fmla="*/ 1066 w 1343"/>
                <a:gd name="T49" fmla="*/ 104 h 297"/>
                <a:gd name="T50" fmla="*/ 1100 w 1343"/>
                <a:gd name="T51" fmla="*/ 67 h 297"/>
                <a:gd name="T52" fmla="*/ 1077 w 1343"/>
                <a:gd name="T53" fmla="*/ 56 h 297"/>
                <a:gd name="T54" fmla="*/ 1059 w 1343"/>
                <a:gd name="T55" fmla="*/ 56 h 297"/>
                <a:gd name="T56" fmla="*/ 1037 w 1343"/>
                <a:gd name="T57" fmla="*/ 56 h 297"/>
                <a:gd name="T58" fmla="*/ 1014 w 1343"/>
                <a:gd name="T59" fmla="*/ 56 h 297"/>
                <a:gd name="T60" fmla="*/ 843 w 1343"/>
                <a:gd name="T61" fmla="*/ 41 h 297"/>
                <a:gd name="T62" fmla="*/ 668 w 1343"/>
                <a:gd name="T63" fmla="*/ 36 h 297"/>
                <a:gd name="T64" fmla="*/ 492 w 1343"/>
                <a:gd name="T65" fmla="*/ 32 h 297"/>
                <a:gd name="T66" fmla="*/ 319 w 1343"/>
                <a:gd name="T67" fmla="*/ 25 h 297"/>
                <a:gd name="T68" fmla="*/ 247 w 1343"/>
                <a:gd name="T69" fmla="*/ 70 h 297"/>
                <a:gd name="T70" fmla="*/ 177 w 1343"/>
                <a:gd name="T71" fmla="*/ 117 h 297"/>
                <a:gd name="T72" fmla="*/ 108 w 1343"/>
                <a:gd name="T73" fmla="*/ 164 h 297"/>
                <a:gd name="T74" fmla="*/ 40 w 1343"/>
                <a:gd name="T75" fmla="*/ 214 h 297"/>
                <a:gd name="T76" fmla="*/ 58 w 1343"/>
                <a:gd name="T77" fmla="*/ 234 h 297"/>
                <a:gd name="T78" fmla="*/ 119 w 1343"/>
                <a:gd name="T79" fmla="*/ 243 h 297"/>
                <a:gd name="T80" fmla="*/ 180 w 1343"/>
                <a:gd name="T81" fmla="*/ 247 h 297"/>
                <a:gd name="T82" fmla="*/ 242 w 1343"/>
                <a:gd name="T83" fmla="*/ 252 h 297"/>
                <a:gd name="T84" fmla="*/ 312 w 1343"/>
                <a:gd name="T85" fmla="*/ 254 h 297"/>
                <a:gd name="T86" fmla="*/ 387 w 1343"/>
                <a:gd name="T87" fmla="*/ 254 h 297"/>
                <a:gd name="T88" fmla="*/ 465 w 1343"/>
                <a:gd name="T89" fmla="*/ 263 h 297"/>
                <a:gd name="T90" fmla="*/ 540 w 1343"/>
                <a:gd name="T91" fmla="*/ 268 h 297"/>
                <a:gd name="T92" fmla="*/ 598 w 1343"/>
                <a:gd name="T93" fmla="*/ 268 h 297"/>
                <a:gd name="T94" fmla="*/ 625 w 1343"/>
                <a:gd name="T95" fmla="*/ 274 h 297"/>
                <a:gd name="T96" fmla="*/ 564 w 1343"/>
                <a:gd name="T97" fmla="*/ 272 h 297"/>
                <a:gd name="T98" fmla="*/ 402 w 1343"/>
                <a:gd name="T99" fmla="*/ 265 h 297"/>
                <a:gd name="T100" fmla="*/ 238 w 1343"/>
                <a:gd name="T101" fmla="*/ 254 h 297"/>
                <a:gd name="T102" fmla="*/ 76 w 1343"/>
                <a:gd name="T103" fmla="*/ 243 h 297"/>
                <a:gd name="T104" fmla="*/ 31 w 1343"/>
                <a:gd name="T105" fmla="*/ 209 h 297"/>
                <a:gd name="T106" fmla="*/ 101 w 1343"/>
                <a:gd name="T107" fmla="*/ 155 h 297"/>
                <a:gd name="T108" fmla="*/ 175 w 1343"/>
                <a:gd name="T109" fmla="*/ 103 h 297"/>
                <a:gd name="T110" fmla="*/ 251 w 1343"/>
                <a:gd name="T111" fmla="*/ 54 h 297"/>
                <a:gd name="T112" fmla="*/ 278 w 1343"/>
                <a:gd name="T113" fmla="*/ 22 h 297"/>
                <a:gd name="T114" fmla="*/ 287 w 1343"/>
                <a:gd name="T115" fmla="*/ 7 h 297"/>
                <a:gd name="T116" fmla="*/ 308 w 1343"/>
                <a:gd name="T117" fmla="*/ 2 h 297"/>
                <a:gd name="T118" fmla="*/ 330 w 1343"/>
                <a:gd name="T119" fmla="*/ 4 h 297"/>
                <a:gd name="T120" fmla="*/ 350 w 1343"/>
                <a:gd name="T121" fmla="*/ 16 h 29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343"/>
                <a:gd name="T184" fmla="*/ 0 h 297"/>
                <a:gd name="T185" fmla="*/ 1343 w 1343"/>
                <a:gd name="T186" fmla="*/ 297 h 29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343" h="297">
                  <a:moveTo>
                    <a:pt x="350" y="16"/>
                  </a:moveTo>
                  <a:lnTo>
                    <a:pt x="436" y="18"/>
                  </a:lnTo>
                  <a:lnTo>
                    <a:pt x="522" y="22"/>
                  </a:lnTo>
                  <a:lnTo>
                    <a:pt x="605" y="25"/>
                  </a:lnTo>
                  <a:lnTo>
                    <a:pt x="690" y="31"/>
                  </a:lnTo>
                  <a:lnTo>
                    <a:pt x="773" y="34"/>
                  </a:lnTo>
                  <a:lnTo>
                    <a:pt x="859" y="38"/>
                  </a:lnTo>
                  <a:lnTo>
                    <a:pt x="945" y="41"/>
                  </a:lnTo>
                  <a:lnTo>
                    <a:pt x="1039" y="47"/>
                  </a:lnTo>
                  <a:lnTo>
                    <a:pt x="1140" y="50"/>
                  </a:lnTo>
                  <a:lnTo>
                    <a:pt x="1122" y="67"/>
                  </a:lnTo>
                  <a:lnTo>
                    <a:pt x="1108" y="83"/>
                  </a:lnTo>
                  <a:lnTo>
                    <a:pt x="1091" y="97"/>
                  </a:lnTo>
                  <a:lnTo>
                    <a:pt x="1079" y="113"/>
                  </a:lnTo>
                  <a:lnTo>
                    <a:pt x="1064" y="130"/>
                  </a:lnTo>
                  <a:lnTo>
                    <a:pt x="1052" y="146"/>
                  </a:lnTo>
                  <a:lnTo>
                    <a:pt x="1037" y="162"/>
                  </a:lnTo>
                  <a:lnTo>
                    <a:pt x="1025" y="184"/>
                  </a:lnTo>
                  <a:lnTo>
                    <a:pt x="1063" y="184"/>
                  </a:lnTo>
                  <a:lnTo>
                    <a:pt x="1102" y="185"/>
                  </a:lnTo>
                  <a:lnTo>
                    <a:pt x="1140" y="184"/>
                  </a:lnTo>
                  <a:lnTo>
                    <a:pt x="1178" y="184"/>
                  </a:lnTo>
                  <a:lnTo>
                    <a:pt x="1214" y="180"/>
                  </a:lnTo>
                  <a:lnTo>
                    <a:pt x="1252" y="180"/>
                  </a:lnTo>
                  <a:lnTo>
                    <a:pt x="1289" y="178"/>
                  </a:lnTo>
                  <a:lnTo>
                    <a:pt x="1327" y="178"/>
                  </a:lnTo>
                  <a:lnTo>
                    <a:pt x="1343" y="193"/>
                  </a:lnTo>
                  <a:lnTo>
                    <a:pt x="1284" y="200"/>
                  </a:lnTo>
                  <a:lnTo>
                    <a:pt x="1221" y="198"/>
                  </a:lnTo>
                  <a:lnTo>
                    <a:pt x="1156" y="193"/>
                  </a:lnTo>
                  <a:lnTo>
                    <a:pt x="1093" y="189"/>
                  </a:lnTo>
                  <a:lnTo>
                    <a:pt x="1032" y="191"/>
                  </a:lnTo>
                  <a:lnTo>
                    <a:pt x="981" y="207"/>
                  </a:lnTo>
                  <a:lnTo>
                    <a:pt x="940" y="238"/>
                  </a:lnTo>
                  <a:lnTo>
                    <a:pt x="917" y="295"/>
                  </a:lnTo>
                  <a:lnTo>
                    <a:pt x="816" y="290"/>
                  </a:lnTo>
                  <a:lnTo>
                    <a:pt x="839" y="297"/>
                  </a:lnTo>
                  <a:lnTo>
                    <a:pt x="861" y="295"/>
                  </a:lnTo>
                  <a:lnTo>
                    <a:pt x="877" y="288"/>
                  </a:lnTo>
                  <a:lnTo>
                    <a:pt x="895" y="275"/>
                  </a:lnTo>
                  <a:lnTo>
                    <a:pt x="908" y="259"/>
                  </a:lnTo>
                  <a:lnTo>
                    <a:pt x="924" y="243"/>
                  </a:lnTo>
                  <a:lnTo>
                    <a:pt x="940" y="229"/>
                  </a:lnTo>
                  <a:lnTo>
                    <a:pt x="958" y="218"/>
                  </a:lnTo>
                  <a:lnTo>
                    <a:pt x="974" y="200"/>
                  </a:lnTo>
                  <a:lnTo>
                    <a:pt x="992" y="184"/>
                  </a:lnTo>
                  <a:lnTo>
                    <a:pt x="1010" y="164"/>
                  </a:lnTo>
                  <a:lnTo>
                    <a:pt x="1030" y="146"/>
                  </a:lnTo>
                  <a:lnTo>
                    <a:pt x="1048" y="124"/>
                  </a:lnTo>
                  <a:lnTo>
                    <a:pt x="1066" y="104"/>
                  </a:lnTo>
                  <a:lnTo>
                    <a:pt x="1082" y="85"/>
                  </a:lnTo>
                  <a:lnTo>
                    <a:pt x="1100" y="67"/>
                  </a:lnTo>
                  <a:lnTo>
                    <a:pt x="1088" y="59"/>
                  </a:lnTo>
                  <a:lnTo>
                    <a:pt x="1077" y="56"/>
                  </a:lnTo>
                  <a:lnTo>
                    <a:pt x="1068" y="54"/>
                  </a:lnTo>
                  <a:lnTo>
                    <a:pt x="1059" y="56"/>
                  </a:lnTo>
                  <a:lnTo>
                    <a:pt x="1048" y="56"/>
                  </a:lnTo>
                  <a:lnTo>
                    <a:pt x="1037" y="56"/>
                  </a:lnTo>
                  <a:lnTo>
                    <a:pt x="1025" y="56"/>
                  </a:lnTo>
                  <a:lnTo>
                    <a:pt x="1014" y="56"/>
                  </a:lnTo>
                  <a:lnTo>
                    <a:pt x="927" y="47"/>
                  </a:lnTo>
                  <a:lnTo>
                    <a:pt x="843" y="41"/>
                  </a:lnTo>
                  <a:lnTo>
                    <a:pt x="755" y="38"/>
                  </a:lnTo>
                  <a:lnTo>
                    <a:pt x="668" y="36"/>
                  </a:lnTo>
                  <a:lnTo>
                    <a:pt x="578" y="34"/>
                  </a:lnTo>
                  <a:lnTo>
                    <a:pt x="492" y="32"/>
                  </a:lnTo>
                  <a:lnTo>
                    <a:pt x="404" y="29"/>
                  </a:lnTo>
                  <a:lnTo>
                    <a:pt x="319" y="25"/>
                  </a:lnTo>
                  <a:lnTo>
                    <a:pt x="281" y="47"/>
                  </a:lnTo>
                  <a:lnTo>
                    <a:pt x="247" y="70"/>
                  </a:lnTo>
                  <a:lnTo>
                    <a:pt x="211" y="94"/>
                  </a:lnTo>
                  <a:lnTo>
                    <a:pt x="177" y="117"/>
                  </a:lnTo>
                  <a:lnTo>
                    <a:pt x="141" y="139"/>
                  </a:lnTo>
                  <a:lnTo>
                    <a:pt x="108" y="164"/>
                  </a:lnTo>
                  <a:lnTo>
                    <a:pt x="72" y="187"/>
                  </a:lnTo>
                  <a:lnTo>
                    <a:pt x="40" y="214"/>
                  </a:lnTo>
                  <a:lnTo>
                    <a:pt x="29" y="229"/>
                  </a:lnTo>
                  <a:lnTo>
                    <a:pt x="58" y="234"/>
                  </a:lnTo>
                  <a:lnTo>
                    <a:pt x="90" y="241"/>
                  </a:lnTo>
                  <a:lnTo>
                    <a:pt x="119" y="243"/>
                  </a:lnTo>
                  <a:lnTo>
                    <a:pt x="152" y="247"/>
                  </a:lnTo>
                  <a:lnTo>
                    <a:pt x="180" y="247"/>
                  </a:lnTo>
                  <a:lnTo>
                    <a:pt x="213" y="250"/>
                  </a:lnTo>
                  <a:lnTo>
                    <a:pt x="242" y="252"/>
                  </a:lnTo>
                  <a:lnTo>
                    <a:pt x="274" y="259"/>
                  </a:lnTo>
                  <a:lnTo>
                    <a:pt x="312" y="254"/>
                  </a:lnTo>
                  <a:lnTo>
                    <a:pt x="350" y="254"/>
                  </a:lnTo>
                  <a:lnTo>
                    <a:pt x="387" y="254"/>
                  </a:lnTo>
                  <a:lnTo>
                    <a:pt x="427" y="259"/>
                  </a:lnTo>
                  <a:lnTo>
                    <a:pt x="465" y="263"/>
                  </a:lnTo>
                  <a:lnTo>
                    <a:pt x="503" y="266"/>
                  </a:lnTo>
                  <a:lnTo>
                    <a:pt x="540" y="268"/>
                  </a:lnTo>
                  <a:lnTo>
                    <a:pt x="582" y="270"/>
                  </a:lnTo>
                  <a:lnTo>
                    <a:pt x="598" y="268"/>
                  </a:lnTo>
                  <a:lnTo>
                    <a:pt x="612" y="272"/>
                  </a:lnTo>
                  <a:lnTo>
                    <a:pt x="625" y="274"/>
                  </a:lnTo>
                  <a:lnTo>
                    <a:pt x="643" y="274"/>
                  </a:lnTo>
                  <a:lnTo>
                    <a:pt x="564" y="272"/>
                  </a:lnTo>
                  <a:lnTo>
                    <a:pt x="485" y="270"/>
                  </a:lnTo>
                  <a:lnTo>
                    <a:pt x="402" y="265"/>
                  </a:lnTo>
                  <a:lnTo>
                    <a:pt x="321" y="261"/>
                  </a:lnTo>
                  <a:lnTo>
                    <a:pt x="238" y="254"/>
                  </a:lnTo>
                  <a:lnTo>
                    <a:pt x="157" y="248"/>
                  </a:lnTo>
                  <a:lnTo>
                    <a:pt x="76" y="243"/>
                  </a:lnTo>
                  <a:lnTo>
                    <a:pt x="0" y="239"/>
                  </a:lnTo>
                  <a:lnTo>
                    <a:pt x="31" y="209"/>
                  </a:lnTo>
                  <a:lnTo>
                    <a:pt x="67" y="182"/>
                  </a:lnTo>
                  <a:lnTo>
                    <a:pt x="101" y="155"/>
                  </a:lnTo>
                  <a:lnTo>
                    <a:pt x="139" y="130"/>
                  </a:lnTo>
                  <a:lnTo>
                    <a:pt x="175" y="103"/>
                  </a:lnTo>
                  <a:lnTo>
                    <a:pt x="213" y="79"/>
                  </a:lnTo>
                  <a:lnTo>
                    <a:pt x="251" y="54"/>
                  </a:lnTo>
                  <a:lnTo>
                    <a:pt x="288" y="31"/>
                  </a:lnTo>
                  <a:lnTo>
                    <a:pt x="278" y="22"/>
                  </a:lnTo>
                  <a:lnTo>
                    <a:pt x="279" y="13"/>
                  </a:lnTo>
                  <a:lnTo>
                    <a:pt x="287" y="7"/>
                  </a:lnTo>
                  <a:lnTo>
                    <a:pt x="296" y="2"/>
                  </a:lnTo>
                  <a:lnTo>
                    <a:pt x="308" y="2"/>
                  </a:lnTo>
                  <a:lnTo>
                    <a:pt x="319" y="0"/>
                  </a:lnTo>
                  <a:lnTo>
                    <a:pt x="330" y="4"/>
                  </a:lnTo>
                  <a:lnTo>
                    <a:pt x="339" y="7"/>
                  </a:lnTo>
                  <a:lnTo>
                    <a:pt x="350"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909" name="Freeform 1164"/>
            <p:cNvSpPr>
              <a:spLocks/>
            </p:cNvSpPr>
            <p:nvPr/>
          </p:nvSpPr>
          <p:spPr bwMode="auto">
            <a:xfrm>
              <a:off x="2265" y="3588"/>
              <a:ext cx="25" cy="10"/>
            </a:xfrm>
            <a:custGeom>
              <a:avLst/>
              <a:gdLst>
                <a:gd name="T0" fmla="*/ 40 w 51"/>
                <a:gd name="T1" fmla="*/ 19 h 19"/>
                <a:gd name="T2" fmla="*/ 29 w 51"/>
                <a:gd name="T3" fmla="*/ 19 h 19"/>
                <a:gd name="T4" fmla="*/ 20 w 51"/>
                <a:gd name="T5" fmla="*/ 19 h 19"/>
                <a:gd name="T6" fmla="*/ 9 w 51"/>
                <a:gd name="T7" fmla="*/ 19 h 19"/>
                <a:gd name="T8" fmla="*/ 0 w 51"/>
                <a:gd name="T9" fmla="*/ 19 h 19"/>
                <a:gd name="T10" fmla="*/ 51 w 51"/>
                <a:gd name="T11" fmla="*/ 0 h 19"/>
                <a:gd name="T12" fmla="*/ 49 w 51"/>
                <a:gd name="T13" fmla="*/ 10 h 19"/>
                <a:gd name="T14" fmla="*/ 40 w 51"/>
                <a:gd name="T15" fmla="*/ 19 h 19"/>
                <a:gd name="T16" fmla="*/ 0 60000 65536"/>
                <a:gd name="T17" fmla="*/ 0 60000 65536"/>
                <a:gd name="T18" fmla="*/ 0 60000 65536"/>
                <a:gd name="T19" fmla="*/ 0 60000 65536"/>
                <a:gd name="T20" fmla="*/ 0 60000 65536"/>
                <a:gd name="T21" fmla="*/ 0 60000 65536"/>
                <a:gd name="T22" fmla="*/ 0 60000 65536"/>
                <a:gd name="T23" fmla="*/ 0 60000 65536"/>
                <a:gd name="T24" fmla="*/ 0 w 51"/>
                <a:gd name="T25" fmla="*/ 0 h 19"/>
                <a:gd name="T26" fmla="*/ 51 w 51"/>
                <a:gd name="T27" fmla="*/ 19 h 1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1" h="19">
                  <a:moveTo>
                    <a:pt x="40" y="19"/>
                  </a:moveTo>
                  <a:lnTo>
                    <a:pt x="29" y="19"/>
                  </a:lnTo>
                  <a:lnTo>
                    <a:pt x="20" y="19"/>
                  </a:lnTo>
                  <a:lnTo>
                    <a:pt x="9" y="19"/>
                  </a:lnTo>
                  <a:lnTo>
                    <a:pt x="0" y="19"/>
                  </a:lnTo>
                  <a:lnTo>
                    <a:pt x="51" y="0"/>
                  </a:lnTo>
                  <a:lnTo>
                    <a:pt x="49" y="10"/>
                  </a:lnTo>
                  <a:lnTo>
                    <a:pt x="40"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910" name="Freeform 1165"/>
            <p:cNvSpPr>
              <a:spLocks/>
            </p:cNvSpPr>
            <p:nvPr/>
          </p:nvSpPr>
          <p:spPr bwMode="auto">
            <a:xfrm>
              <a:off x="3122" y="3587"/>
              <a:ext cx="415" cy="39"/>
            </a:xfrm>
            <a:custGeom>
              <a:avLst/>
              <a:gdLst>
                <a:gd name="T0" fmla="*/ 832 w 832"/>
                <a:gd name="T1" fmla="*/ 77 h 77"/>
                <a:gd name="T2" fmla="*/ 812 w 832"/>
                <a:gd name="T3" fmla="*/ 70 h 77"/>
                <a:gd name="T4" fmla="*/ 794 w 832"/>
                <a:gd name="T5" fmla="*/ 63 h 77"/>
                <a:gd name="T6" fmla="*/ 774 w 832"/>
                <a:gd name="T7" fmla="*/ 56 h 77"/>
                <a:gd name="T8" fmla="*/ 754 w 832"/>
                <a:gd name="T9" fmla="*/ 50 h 77"/>
                <a:gd name="T10" fmla="*/ 733 w 832"/>
                <a:gd name="T11" fmla="*/ 45 h 77"/>
                <a:gd name="T12" fmla="*/ 713 w 832"/>
                <a:gd name="T13" fmla="*/ 39 h 77"/>
                <a:gd name="T14" fmla="*/ 693 w 832"/>
                <a:gd name="T15" fmla="*/ 34 h 77"/>
                <a:gd name="T16" fmla="*/ 673 w 832"/>
                <a:gd name="T17" fmla="*/ 30 h 77"/>
                <a:gd name="T18" fmla="*/ 623 w 832"/>
                <a:gd name="T19" fmla="*/ 18 h 77"/>
                <a:gd name="T20" fmla="*/ 573 w 832"/>
                <a:gd name="T21" fmla="*/ 11 h 77"/>
                <a:gd name="T22" fmla="*/ 519 w 832"/>
                <a:gd name="T23" fmla="*/ 9 h 77"/>
                <a:gd name="T24" fmla="*/ 465 w 832"/>
                <a:gd name="T25" fmla="*/ 11 h 77"/>
                <a:gd name="T26" fmla="*/ 411 w 832"/>
                <a:gd name="T27" fmla="*/ 12 h 77"/>
                <a:gd name="T28" fmla="*/ 357 w 832"/>
                <a:gd name="T29" fmla="*/ 18 h 77"/>
                <a:gd name="T30" fmla="*/ 304 w 832"/>
                <a:gd name="T31" fmla="*/ 21 h 77"/>
                <a:gd name="T32" fmla="*/ 258 w 832"/>
                <a:gd name="T33" fmla="*/ 27 h 77"/>
                <a:gd name="T34" fmla="*/ 249 w 832"/>
                <a:gd name="T35" fmla="*/ 36 h 77"/>
                <a:gd name="T36" fmla="*/ 259 w 832"/>
                <a:gd name="T37" fmla="*/ 38 h 77"/>
                <a:gd name="T38" fmla="*/ 272 w 832"/>
                <a:gd name="T39" fmla="*/ 41 h 77"/>
                <a:gd name="T40" fmla="*/ 283 w 832"/>
                <a:gd name="T41" fmla="*/ 41 h 77"/>
                <a:gd name="T42" fmla="*/ 294 w 832"/>
                <a:gd name="T43" fmla="*/ 41 h 77"/>
                <a:gd name="T44" fmla="*/ 259 w 832"/>
                <a:gd name="T45" fmla="*/ 38 h 77"/>
                <a:gd name="T46" fmla="*/ 223 w 832"/>
                <a:gd name="T47" fmla="*/ 38 h 77"/>
                <a:gd name="T48" fmla="*/ 184 w 832"/>
                <a:gd name="T49" fmla="*/ 39 h 77"/>
                <a:gd name="T50" fmla="*/ 146 w 832"/>
                <a:gd name="T51" fmla="*/ 41 h 77"/>
                <a:gd name="T52" fmla="*/ 104 w 832"/>
                <a:gd name="T53" fmla="*/ 41 h 77"/>
                <a:gd name="T54" fmla="*/ 67 w 832"/>
                <a:gd name="T55" fmla="*/ 41 h 77"/>
                <a:gd name="T56" fmla="*/ 31 w 832"/>
                <a:gd name="T57" fmla="*/ 41 h 77"/>
                <a:gd name="T58" fmla="*/ 0 w 832"/>
                <a:gd name="T59" fmla="*/ 41 h 77"/>
                <a:gd name="T60" fmla="*/ 76 w 832"/>
                <a:gd name="T61" fmla="*/ 34 h 77"/>
                <a:gd name="T62" fmla="*/ 153 w 832"/>
                <a:gd name="T63" fmla="*/ 25 h 77"/>
                <a:gd name="T64" fmla="*/ 232 w 832"/>
                <a:gd name="T65" fmla="*/ 16 h 77"/>
                <a:gd name="T66" fmla="*/ 313 w 832"/>
                <a:gd name="T67" fmla="*/ 9 h 77"/>
                <a:gd name="T68" fmla="*/ 393 w 832"/>
                <a:gd name="T69" fmla="*/ 2 h 77"/>
                <a:gd name="T70" fmla="*/ 474 w 832"/>
                <a:gd name="T71" fmla="*/ 0 h 77"/>
                <a:gd name="T72" fmla="*/ 556 w 832"/>
                <a:gd name="T73" fmla="*/ 3 h 77"/>
                <a:gd name="T74" fmla="*/ 639 w 832"/>
                <a:gd name="T75" fmla="*/ 16 h 77"/>
                <a:gd name="T76" fmla="*/ 663 w 832"/>
                <a:gd name="T77" fmla="*/ 16 h 77"/>
                <a:gd name="T78" fmla="*/ 688 w 832"/>
                <a:gd name="T79" fmla="*/ 21 h 77"/>
                <a:gd name="T80" fmla="*/ 713 w 832"/>
                <a:gd name="T81" fmla="*/ 25 h 77"/>
                <a:gd name="T82" fmla="*/ 740 w 832"/>
                <a:gd name="T83" fmla="*/ 32 h 77"/>
                <a:gd name="T84" fmla="*/ 763 w 832"/>
                <a:gd name="T85" fmla="*/ 38 h 77"/>
                <a:gd name="T86" fmla="*/ 787 w 832"/>
                <a:gd name="T87" fmla="*/ 48 h 77"/>
                <a:gd name="T88" fmla="*/ 808 w 832"/>
                <a:gd name="T89" fmla="*/ 61 h 77"/>
                <a:gd name="T90" fmla="*/ 832 w 832"/>
                <a:gd name="T91" fmla="*/ 77 h 7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32"/>
                <a:gd name="T139" fmla="*/ 0 h 77"/>
                <a:gd name="T140" fmla="*/ 832 w 832"/>
                <a:gd name="T141" fmla="*/ 77 h 7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32" h="77">
                  <a:moveTo>
                    <a:pt x="832" y="77"/>
                  </a:moveTo>
                  <a:lnTo>
                    <a:pt x="812" y="70"/>
                  </a:lnTo>
                  <a:lnTo>
                    <a:pt x="794" y="63"/>
                  </a:lnTo>
                  <a:lnTo>
                    <a:pt x="774" y="56"/>
                  </a:lnTo>
                  <a:lnTo>
                    <a:pt x="754" y="50"/>
                  </a:lnTo>
                  <a:lnTo>
                    <a:pt x="733" y="45"/>
                  </a:lnTo>
                  <a:lnTo>
                    <a:pt x="713" y="39"/>
                  </a:lnTo>
                  <a:lnTo>
                    <a:pt x="693" y="34"/>
                  </a:lnTo>
                  <a:lnTo>
                    <a:pt x="673" y="30"/>
                  </a:lnTo>
                  <a:lnTo>
                    <a:pt x="623" y="18"/>
                  </a:lnTo>
                  <a:lnTo>
                    <a:pt x="573" y="11"/>
                  </a:lnTo>
                  <a:lnTo>
                    <a:pt x="519" y="9"/>
                  </a:lnTo>
                  <a:lnTo>
                    <a:pt x="465" y="11"/>
                  </a:lnTo>
                  <a:lnTo>
                    <a:pt x="411" y="12"/>
                  </a:lnTo>
                  <a:lnTo>
                    <a:pt x="357" y="18"/>
                  </a:lnTo>
                  <a:lnTo>
                    <a:pt x="304" y="21"/>
                  </a:lnTo>
                  <a:lnTo>
                    <a:pt x="258" y="27"/>
                  </a:lnTo>
                  <a:lnTo>
                    <a:pt x="249" y="36"/>
                  </a:lnTo>
                  <a:lnTo>
                    <a:pt x="259" y="38"/>
                  </a:lnTo>
                  <a:lnTo>
                    <a:pt x="272" y="41"/>
                  </a:lnTo>
                  <a:lnTo>
                    <a:pt x="283" y="41"/>
                  </a:lnTo>
                  <a:lnTo>
                    <a:pt x="294" y="41"/>
                  </a:lnTo>
                  <a:lnTo>
                    <a:pt x="259" y="38"/>
                  </a:lnTo>
                  <a:lnTo>
                    <a:pt x="223" y="38"/>
                  </a:lnTo>
                  <a:lnTo>
                    <a:pt x="184" y="39"/>
                  </a:lnTo>
                  <a:lnTo>
                    <a:pt x="146" y="41"/>
                  </a:lnTo>
                  <a:lnTo>
                    <a:pt x="104" y="41"/>
                  </a:lnTo>
                  <a:lnTo>
                    <a:pt x="67" y="41"/>
                  </a:lnTo>
                  <a:lnTo>
                    <a:pt x="31" y="41"/>
                  </a:lnTo>
                  <a:lnTo>
                    <a:pt x="0" y="41"/>
                  </a:lnTo>
                  <a:lnTo>
                    <a:pt x="76" y="34"/>
                  </a:lnTo>
                  <a:lnTo>
                    <a:pt x="153" y="25"/>
                  </a:lnTo>
                  <a:lnTo>
                    <a:pt x="232" y="16"/>
                  </a:lnTo>
                  <a:lnTo>
                    <a:pt x="313" y="9"/>
                  </a:lnTo>
                  <a:lnTo>
                    <a:pt x="393" y="2"/>
                  </a:lnTo>
                  <a:lnTo>
                    <a:pt x="474" y="0"/>
                  </a:lnTo>
                  <a:lnTo>
                    <a:pt x="556" y="3"/>
                  </a:lnTo>
                  <a:lnTo>
                    <a:pt x="639" y="16"/>
                  </a:lnTo>
                  <a:lnTo>
                    <a:pt x="663" y="16"/>
                  </a:lnTo>
                  <a:lnTo>
                    <a:pt x="688" y="21"/>
                  </a:lnTo>
                  <a:lnTo>
                    <a:pt x="713" y="25"/>
                  </a:lnTo>
                  <a:lnTo>
                    <a:pt x="740" y="32"/>
                  </a:lnTo>
                  <a:lnTo>
                    <a:pt x="763" y="38"/>
                  </a:lnTo>
                  <a:lnTo>
                    <a:pt x="787" y="48"/>
                  </a:lnTo>
                  <a:lnTo>
                    <a:pt x="808" y="61"/>
                  </a:lnTo>
                  <a:lnTo>
                    <a:pt x="832" y="7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911" name="Freeform 1166"/>
            <p:cNvSpPr>
              <a:spLocks/>
            </p:cNvSpPr>
            <p:nvPr/>
          </p:nvSpPr>
          <p:spPr bwMode="auto">
            <a:xfrm>
              <a:off x="2485" y="3601"/>
              <a:ext cx="18" cy="22"/>
            </a:xfrm>
            <a:custGeom>
              <a:avLst/>
              <a:gdLst>
                <a:gd name="T0" fmla="*/ 36 w 36"/>
                <a:gd name="T1" fmla="*/ 45 h 45"/>
                <a:gd name="T2" fmla="*/ 0 w 36"/>
                <a:gd name="T3" fmla="*/ 45 h 45"/>
                <a:gd name="T4" fmla="*/ 4 w 36"/>
                <a:gd name="T5" fmla="*/ 29 h 45"/>
                <a:gd name="T6" fmla="*/ 9 w 36"/>
                <a:gd name="T7" fmla="*/ 14 h 45"/>
                <a:gd name="T8" fmla="*/ 11 w 36"/>
                <a:gd name="T9" fmla="*/ 7 h 45"/>
                <a:gd name="T10" fmla="*/ 16 w 36"/>
                <a:gd name="T11" fmla="*/ 3 h 45"/>
                <a:gd name="T12" fmla="*/ 24 w 36"/>
                <a:gd name="T13" fmla="*/ 0 h 45"/>
                <a:gd name="T14" fmla="*/ 36 w 36"/>
                <a:gd name="T15" fmla="*/ 0 h 45"/>
                <a:gd name="T16" fmla="*/ 36 w 36"/>
                <a:gd name="T17" fmla="*/ 7 h 45"/>
                <a:gd name="T18" fmla="*/ 36 w 36"/>
                <a:gd name="T19" fmla="*/ 18 h 45"/>
                <a:gd name="T20" fmla="*/ 36 w 36"/>
                <a:gd name="T21" fmla="*/ 29 h 45"/>
                <a:gd name="T22" fmla="*/ 36 w 36"/>
                <a:gd name="T23" fmla="*/ 45 h 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6"/>
                <a:gd name="T37" fmla="*/ 0 h 45"/>
                <a:gd name="T38" fmla="*/ 36 w 36"/>
                <a:gd name="T39" fmla="*/ 45 h 4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6" h="45">
                  <a:moveTo>
                    <a:pt x="36" y="45"/>
                  </a:moveTo>
                  <a:lnTo>
                    <a:pt x="0" y="45"/>
                  </a:lnTo>
                  <a:lnTo>
                    <a:pt x="4" y="29"/>
                  </a:lnTo>
                  <a:lnTo>
                    <a:pt x="9" y="14"/>
                  </a:lnTo>
                  <a:lnTo>
                    <a:pt x="11" y="7"/>
                  </a:lnTo>
                  <a:lnTo>
                    <a:pt x="16" y="3"/>
                  </a:lnTo>
                  <a:lnTo>
                    <a:pt x="24" y="0"/>
                  </a:lnTo>
                  <a:lnTo>
                    <a:pt x="36" y="0"/>
                  </a:lnTo>
                  <a:lnTo>
                    <a:pt x="36" y="7"/>
                  </a:lnTo>
                  <a:lnTo>
                    <a:pt x="36" y="18"/>
                  </a:lnTo>
                  <a:lnTo>
                    <a:pt x="36" y="29"/>
                  </a:lnTo>
                  <a:lnTo>
                    <a:pt x="36" y="45"/>
                  </a:lnTo>
                  <a:close/>
                </a:path>
              </a:pathLst>
            </a:custGeom>
            <a:solidFill>
              <a:srgbClr val="FFB0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912" name="Freeform 1167"/>
            <p:cNvSpPr>
              <a:spLocks/>
            </p:cNvSpPr>
            <p:nvPr/>
          </p:nvSpPr>
          <p:spPr bwMode="auto">
            <a:xfrm>
              <a:off x="2573" y="3616"/>
              <a:ext cx="432" cy="33"/>
            </a:xfrm>
            <a:custGeom>
              <a:avLst/>
              <a:gdLst>
                <a:gd name="T0" fmla="*/ 812 w 862"/>
                <a:gd name="T1" fmla="*/ 35 h 65"/>
                <a:gd name="T2" fmla="*/ 862 w 862"/>
                <a:gd name="T3" fmla="*/ 40 h 65"/>
                <a:gd name="T4" fmla="*/ 844 w 862"/>
                <a:gd name="T5" fmla="*/ 44 h 65"/>
                <a:gd name="T6" fmla="*/ 830 w 862"/>
                <a:gd name="T7" fmla="*/ 49 h 65"/>
                <a:gd name="T8" fmla="*/ 813 w 862"/>
                <a:gd name="T9" fmla="*/ 56 h 65"/>
                <a:gd name="T10" fmla="*/ 797 w 862"/>
                <a:gd name="T11" fmla="*/ 65 h 65"/>
                <a:gd name="T12" fmla="*/ 797 w 862"/>
                <a:gd name="T13" fmla="*/ 54 h 65"/>
                <a:gd name="T14" fmla="*/ 702 w 862"/>
                <a:gd name="T15" fmla="*/ 54 h 65"/>
                <a:gd name="T16" fmla="*/ 605 w 862"/>
                <a:gd name="T17" fmla="*/ 56 h 65"/>
                <a:gd name="T18" fmla="*/ 504 w 862"/>
                <a:gd name="T19" fmla="*/ 58 h 65"/>
                <a:gd name="T20" fmla="*/ 405 w 862"/>
                <a:gd name="T21" fmla="*/ 62 h 65"/>
                <a:gd name="T22" fmla="*/ 306 w 862"/>
                <a:gd name="T23" fmla="*/ 62 h 65"/>
                <a:gd name="T24" fmla="*/ 210 w 862"/>
                <a:gd name="T25" fmla="*/ 63 h 65"/>
                <a:gd name="T26" fmla="*/ 120 w 862"/>
                <a:gd name="T27" fmla="*/ 60 h 65"/>
                <a:gd name="T28" fmla="*/ 36 w 862"/>
                <a:gd name="T29" fmla="*/ 54 h 65"/>
                <a:gd name="T30" fmla="*/ 28 w 862"/>
                <a:gd name="T31" fmla="*/ 45 h 65"/>
                <a:gd name="T32" fmla="*/ 23 w 862"/>
                <a:gd name="T33" fmla="*/ 36 h 65"/>
                <a:gd name="T34" fmla="*/ 12 w 862"/>
                <a:gd name="T35" fmla="*/ 29 h 65"/>
                <a:gd name="T36" fmla="*/ 0 w 862"/>
                <a:gd name="T37" fmla="*/ 29 h 65"/>
                <a:gd name="T38" fmla="*/ 16 w 862"/>
                <a:gd name="T39" fmla="*/ 15 h 65"/>
                <a:gd name="T40" fmla="*/ 25 w 862"/>
                <a:gd name="T41" fmla="*/ 17 h 65"/>
                <a:gd name="T42" fmla="*/ 36 w 862"/>
                <a:gd name="T43" fmla="*/ 20 h 65"/>
                <a:gd name="T44" fmla="*/ 48 w 862"/>
                <a:gd name="T45" fmla="*/ 22 h 65"/>
                <a:gd name="T46" fmla="*/ 61 w 862"/>
                <a:gd name="T47" fmla="*/ 24 h 65"/>
                <a:gd name="T48" fmla="*/ 72 w 862"/>
                <a:gd name="T49" fmla="*/ 24 h 65"/>
                <a:gd name="T50" fmla="*/ 86 w 862"/>
                <a:gd name="T51" fmla="*/ 26 h 65"/>
                <a:gd name="T52" fmla="*/ 97 w 862"/>
                <a:gd name="T53" fmla="*/ 27 h 65"/>
                <a:gd name="T54" fmla="*/ 111 w 862"/>
                <a:gd name="T55" fmla="*/ 29 h 65"/>
                <a:gd name="T56" fmla="*/ 201 w 862"/>
                <a:gd name="T57" fmla="*/ 26 h 65"/>
                <a:gd name="T58" fmla="*/ 293 w 862"/>
                <a:gd name="T59" fmla="*/ 24 h 65"/>
                <a:gd name="T60" fmla="*/ 383 w 862"/>
                <a:gd name="T61" fmla="*/ 18 h 65"/>
                <a:gd name="T62" fmla="*/ 473 w 862"/>
                <a:gd name="T63" fmla="*/ 13 h 65"/>
                <a:gd name="T64" fmla="*/ 560 w 862"/>
                <a:gd name="T65" fmla="*/ 8 h 65"/>
                <a:gd name="T66" fmla="*/ 646 w 862"/>
                <a:gd name="T67" fmla="*/ 2 h 65"/>
                <a:gd name="T68" fmla="*/ 729 w 862"/>
                <a:gd name="T69" fmla="*/ 0 h 65"/>
                <a:gd name="T70" fmla="*/ 812 w 862"/>
                <a:gd name="T71" fmla="*/ 4 h 65"/>
                <a:gd name="T72" fmla="*/ 812 w 862"/>
                <a:gd name="T73" fmla="*/ 35 h 6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862"/>
                <a:gd name="T112" fmla="*/ 0 h 65"/>
                <a:gd name="T113" fmla="*/ 862 w 862"/>
                <a:gd name="T114" fmla="*/ 65 h 6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862" h="65">
                  <a:moveTo>
                    <a:pt x="812" y="35"/>
                  </a:moveTo>
                  <a:lnTo>
                    <a:pt x="862" y="40"/>
                  </a:lnTo>
                  <a:lnTo>
                    <a:pt x="844" y="44"/>
                  </a:lnTo>
                  <a:lnTo>
                    <a:pt x="830" y="49"/>
                  </a:lnTo>
                  <a:lnTo>
                    <a:pt x="813" y="56"/>
                  </a:lnTo>
                  <a:lnTo>
                    <a:pt x="797" y="65"/>
                  </a:lnTo>
                  <a:lnTo>
                    <a:pt x="797" y="54"/>
                  </a:lnTo>
                  <a:lnTo>
                    <a:pt x="702" y="54"/>
                  </a:lnTo>
                  <a:lnTo>
                    <a:pt x="605" y="56"/>
                  </a:lnTo>
                  <a:lnTo>
                    <a:pt x="504" y="58"/>
                  </a:lnTo>
                  <a:lnTo>
                    <a:pt x="405" y="62"/>
                  </a:lnTo>
                  <a:lnTo>
                    <a:pt x="306" y="62"/>
                  </a:lnTo>
                  <a:lnTo>
                    <a:pt x="210" y="63"/>
                  </a:lnTo>
                  <a:lnTo>
                    <a:pt x="120" y="60"/>
                  </a:lnTo>
                  <a:lnTo>
                    <a:pt x="36" y="54"/>
                  </a:lnTo>
                  <a:lnTo>
                    <a:pt x="28" y="45"/>
                  </a:lnTo>
                  <a:lnTo>
                    <a:pt x="23" y="36"/>
                  </a:lnTo>
                  <a:lnTo>
                    <a:pt x="12" y="29"/>
                  </a:lnTo>
                  <a:lnTo>
                    <a:pt x="0" y="29"/>
                  </a:lnTo>
                  <a:lnTo>
                    <a:pt x="16" y="15"/>
                  </a:lnTo>
                  <a:lnTo>
                    <a:pt x="25" y="17"/>
                  </a:lnTo>
                  <a:lnTo>
                    <a:pt x="36" y="20"/>
                  </a:lnTo>
                  <a:lnTo>
                    <a:pt x="48" y="22"/>
                  </a:lnTo>
                  <a:lnTo>
                    <a:pt x="61" y="24"/>
                  </a:lnTo>
                  <a:lnTo>
                    <a:pt x="72" y="24"/>
                  </a:lnTo>
                  <a:lnTo>
                    <a:pt x="86" y="26"/>
                  </a:lnTo>
                  <a:lnTo>
                    <a:pt x="97" y="27"/>
                  </a:lnTo>
                  <a:lnTo>
                    <a:pt x="111" y="29"/>
                  </a:lnTo>
                  <a:lnTo>
                    <a:pt x="201" y="26"/>
                  </a:lnTo>
                  <a:lnTo>
                    <a:pt x="293" y="24"/>
                  </a:lnTo>
                  <a:lnTo>
                    <a:pt x="383" y="18"/>
                  </a:lnTo>
                  <a:lnTo>
                    <a:pt x="473" y="13"/>
                  </a:lnTo>
                  <a:lnTo>
                    <a:pt x="560" y="8"/>
                  </a:lnTo>
                  <a:lnTo>
                    <a:pt x="646" y="2"/>
                  </a:lnTo>
                  <a:lnTo>
                    <a:pt x="729" y="0"/>
                  </a:lnTo>
                  <a:lnTo>
                    <a:pt x="812" y="4"/>
                  </a:lnTo>
                  <a:lnTo>
                    <a:pt x="812"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913" name="Freeform 1168"/>
            <p:cNvSpPr>
              <a:spLocks/>
            </p:cNvSpPr>
            <p:nvPr/>
          </p:nvSpPr>
          <p:spPr bwMode="auto">
            <a:xfrm>
              <a:off x="2336" y="3622"/>
              <a:ext cx="71" cy="35"/>
            </a:xfrm>
            <a:custGeom>
              <a:avLst/>
              <a:gdLst>
                <a:gd name="T0" fmla="*/ 143 w 143"/>
                <a:gd name="T1" fmla="*/ 40 h 70"/>
                <a:gd name="T2" fmla="*/ 141 w 143"/>
                <a:gd name="T3" fmla="*/ 47 h 70"/>
                <a:gd name="T4" fmla="*/ 137 w 143"/>
                <a:gd name="T5" fmla="*/ 54 h 70"/>
                <a:gd name="T6" fmla="*/ 119 w 143"/>
                <a:gd name="T7" fmla="*/ 52 h 70"/>
                <a:gd name="T8" fmla="*/ 107 w 143"/>
                <a:gd name="T9" fmla="*/ 42 h 70"/>
                <a:gd name="T10" fmla="*/ 99 w 143"/>
                <a:gd name="T11" fmla="*/ 36 h 70"/>
                <a:gd name="T12" fmla="*/ 94 w 143"/>
                <a:gd name="T13" fmla="*/ 34 h 70"/>
                <a:gd name="T14" fmla="*/ 87 w 143"/>
                <a:gd name="T15" fmla="*/ 34 h 70"/>
                <a:gd name="T16" fmla="*/ 81 w 143"/>
                <a:gd name="T17" fmla="*/ 43 h 70"/>
                <a:gd name="T18" fmla="*/ 83 w 143"/>
                <a:gd name="T19" fmla="*/ 47 h 70"/>
                <a:gd name="T20" fmla="*/ 87 w 143"/>
                <a:gd name="T21" fmla="*/ 51 h 70"/>
                <a:gd name="T22" fmla="*/ 90 w 143"/>
                <a:gd name="T23" fmla="*/ 52 h 70"/>
                <a:gd name="T24" fmla="*/ 90 w 143"/>
                <a:gd name="T25" fmla="*/ 60 h 70"/>
                <a:gd name="T26" fmla="*/ 78 w 143"/>
                <a:gd name="T27" fmla="*/ 63 h 70"/>
                <a:gd name="T28" fmla="*/ 67 w 143"/>
                <a:gd name="T29" fmla="*/ 67 h 70"/>
                <a:gd name="T30" fmla="*/ 56 w 143"/>
                <a:gd name="T31" fmla="*/ 69 h 70"/>
                <a:gd name="T32" fmla="*/ 45 w 143"/>
                <a:gd name="T33" fmla="*/ 70 h 70"/>
                <a:gd name="T34" fmla="*/ 33 w 143"/>
                <a:gd name="T35" fmla="*/ 69 h 70"/>
                <a:gd name="T36" fmla="*/ 22 w 143"/>
                <a:gd name="T37" fmla="*/ 67 h 70"/>
                <a:gd name="T38" fmla="*/ 11 w 143"/>
                <a:gd name="T39" fmla="*/ 63 h 70"/>
                <a:gd name="T40" fmla="*/ 0 w 143"/>
                <a:gd name="T41" fmla="*/ 60 h 70"/>
                <a:gd name="T42" fmla="*/ 4 w 143"/>
                <a:gd name="T43" fmla="*/ 47 h 70"/>
                <a:gd name="T44" fmla="*/ 15 w 143"/>
                <a:gd name="T45" fmla="*/ 40 h 70"/>
                <a:gd name="T46" fmla="*/ 29 w 143"/>
                <a:gd name="T47" fmla="*/ 36 h 70"/>
                <a:gd name="T48" fmla="*/ 45 w 143"/>
                <a:gd name="T49" fmla="*/ 36 h 70"/>
                <a:gd name="T50" fmla="*/ 60 w 143"/>
                <a:gd name="T51" fmla="*/ 33 h 70"/>
                <a:gd name="T52" fmla="*/ 74 w 143"/>
                <a:gd name="T53" fmla="*/ 29 h 70"/>
                <a:gd name="T54" fmla="*/ 83 w 143"/>
                <a:gd name="T55" fmla="*/ 18 h 70"/>
                <a:gd name="T56" fmla="*/ 87 w 143"/>
                <a:gd name="T57" fmla="*/ 4 h 70"/>
                <a:gd name="T58" fmla="*/ 101 w 143"/>
                <a:gd name="T59" fmla="*/ 0 h 70"/>
                <a:gd name="T60" fmla="*/ 117 w 143"/>
                <a:gd name="T61" fmla="*/ 9 h 70"/>
                <a:gd name="T62" fmla="*/ 132 w 143"/>
                <a:gd name="T63" fmla="*/ 22 h 70"/>
                <a:gd name="T64" fmla="*/ 143 w 143"/>
                <a:gd name="T65" fmla="*/ 40 h 7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43"/>
                <a:gd name="T100" fmla="*/ 0 h 70"/>
                <a:gd name="T101" fmla="*/ 143 w 143"/>
                <a:gd name="T102" fmla="*/ 70 h 7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43" h="70">
                  <a:moveTo>
                    <a:pt x="143" y="40"/>
                  </a:moveTo>
                  <a:lnTo>
                    <a:pt x="141" y="47"/>
                  </a:lnTo>
                  <a:lnTo>
                    <a:pt x="137" y="54"/>
                  </a:lnTo>
                  <a:lnTo>
                    <a:pt x="119" y="52"/>
                  </a:lnTo>
                  <a:lnTo>
                    <a:pt x="107" y="42"/>
                  </a:lnTo>
                  <a:lnTo>
                    <a:pt x="99" y="36"/>
                  </a:lnTo>
                  <a:lnTo>
                    <a:pt x="94" y="34"/>
                  </a:lnTo>
                  <a:lnTo>
                    <a:pt x="87" y="34"/>
                  </a:lnTo>
                  <a:lnTo>
                    <a:pt x="81" y="43"/>
                  </a:lnTo>
                  <a:lnTo>
                    <a:pt x="83" y="47"/>
                  </a:lnTo>
                  <a:lnTo>
                    <a:pt x="87" y="51"/>
                  </a:lnTo>
                  <a:lnTo>
                    <a:pt x="90" y="52"/>
                  </a:lnTo>
                  <a:lnTo>
                    <a:pt x="90" y="60"/>
                  </a:lnTo>
                  <a:lnTo>
                    <a:pt x="78" y="63"/>
                  </a:lnTo>
                  <a:lnTo>
                    <a:pt x="67" y="67"/>
                  </a:lnTo>
                  <a:lnTo>
                    <a:pt x="56" y="69"/>
                  </a:lnTo>
                  <a:lnTo>
                    <a:pt x="45" y="70"/>
                  </a:lnTo>
                  <a:lnTo>
                    <a:pt x="33" y="69"/>
                  </a:lnTo>
                  <a:lnTo>
                    <a:pt x="22" y="67"/>
                  </a:lnTo>
                  <a:lnTo>
                    <a:pt x="11" y="63"/>
                  </a:lnTo>
                  <a:lnTo>
                    <a:pt x="0" y="60"/>
                  </a:lnTo>
                  <a:lnTo>
                    <a:pt x="4" y="47"/>
                  </a:lnTo>
                  <a:lnTo>
                    <a:pt x="15" y="40"/>
                  </a:lnTo>
                  <a:lnTo>
                    <a:pt x="29" y="36"/>
                  </a:lnTo>
                  <a:lnTo>
                    <a:pt x="45" y="36"/>
                  </a:lnTo>
                  <a:lnTo>
                    <a:pt x="60" y="33"/>
                  </a:lnTo>
                  <a:lnTo>
                    <a:pt x="74" y="29"/>
                  </a:lnTo>
                  <a:lnTo>
                    <a:pt x="83" y="18"/>
                  </a:lnTo>
                  <a:lnTo>
                    <a:pt x="87" y="4"/>
                  </a:lnTo>
                  <a:lnTo>
                    <a:pt x="101" y="0"/>
                  </a:lnTo>
                  <a:lnTo>
                    <a:pt x="117" y="9"/>
                  </a:lnTo>
                  <a:lnTo>
                    <a:pt x="132" y="22"/>
                  </a:lnTo>
                  <a:lnTo>
                    <a:pt x="143" y="4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914" name="Freeform 1169"/>
            <p:cNvSpPr>
              <a:spLocks/>
            </p:cNvSpPr>
            <p:nvPr/>
          </p:nvSpPr>
          <p:spPr bwMode="auto">
            <a:xfrm>
              <a:off x="2619" y="3623"/>
              <a:ext cx="348" cy="17"/>
            </a:xfrm>
            <a:custGeom>
              <a:avLst/>
              <a:gdLst>
                <a:gd name="T0" fmla="*/ 695 w 695"/>
                <a:gd name="T1" fmla="*/ 14 h 34"/>
                <a:gd name="T2" fmla="*/ 695 w 695"/>
                <a:gd name="T3" fmla="*/ 25 h 34"/>
                <a:gd name="T4" fmla="*/ 604 w 695"/>
                <a:gd name="T5" fmla="*/ 25 h 34"/>
                <a:gd name="T6" fmla="*/ 519 w 695"/>
                <a:gd name="T7" fmla="*/ 27 h 34"/>
                <a:gd name="T8" fmla="*/ 434 w 695"/>
                <a:gd name="T9" fmla="*/ 30 h 34"/>
                <a:gd name="T10" fmla="*/ 353 w 695"/>
                <a:gd name="T11" fmla="*/ 34 h 34"/>
                <a:gd name="T12" fmla="*/ 269 w 695"/>
                <a:gd name="T13" fmla="*/ 34 h 34"/>
                <a:gd name="T14" fmla="*/ 184 w 695"/>
                <a:gd name="T15" fmla="*/ 34 h 34"/>
                <a:gd name="T16" fmla="*/ 94 w 695"/>
                <a:gd name="T17" fmla="*/ 30 h 34"/>
                <a:gd name="T18" fmla="*/ 0 w 695"/>
                <a:gd name="T19" fmla="*/ 25 h 34"/>
                <a:gd name="T20" fmla="*/ 74 w 695"/>
                <a:gd name="T21" fmla="*/ 23 h 34"/>
                <a:gd name="T22" fmla="*/ 155 w 695"/>
                <a:gd name="T23" fmla="*/ 20 h 34"/>
                <a:gd name="T24" fmla="*/ 240 w 695"/>
                <a:gd name="T25" fmla="*/ 14 h 34"/>
                <a:gd name="T26" fmla="*/ 330 w 695"/>
                <a:gd name="T27" fmla="*/ 11 h 34"/>
                <a:gd name="T28" fmla="*/ 418 w 695"/>
                <a:gd name="T29" fmla="*/ 5 h 34"/>
                <a:gd name="T30" fmla="*/ 506 w 695"/>
                <a:gd name="T31" fmla="*/ 2 h 34"/>
                <a:gd name="T32" fmla="*/ 593 w 695"/>
                <a:gd name="T33" fmla="*/ 0 h 34"/>
                <a:gd name="T34" fmla="*/ 679 w 695"/>
                <a:gd name="T35" fmla="*/ 5 h 34"/>
                <a:gd name="T36" fmla="*/ 688 w 695"/>
                <a:gd name="T37" fmla="*/ 7 h 34"/>
                <a:gd name="T38" fmla="*/ 695 w 695"/>
                <a:gd name="T39" fmla="*/ 14 h 3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695"/>
                <a:gd name="T61" fmla="*/ 0 h 34"/>
                <a:gd name="T62" fmla="*/ 695 w 695"/>
                <a:gd name="T63" fmla="*/ 34 h 3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695" h="34">
                  <a:moveTo>
                    <a:pt x="695" y="14"/>
                  </a:moveTo>
                  <a:lnTo>
                    <a:pt x="695" y="25"/>
                  </a:lnTo>
                  <a:lnTo>
                    <a:pt x="604" y="25"/>
                  </a:lnTo>
                  <a:lnTo>
                    <a:pt x="519" y="27"/>
                  </a:lnTo>
                  <a:lnTo>
                    <a:pt x="434" y="30"/>
                  </a:lnTo>
                  <a:lnTo>
                    <a:pt x="353" y="34"/>
                  </a:lnTo>
                  <a:lnTo>
                    <a:pt x="269" y="34"/>
                  </a:lnTo>
                  <a:lnTo>
                    <a:pt x="184" y="34"/>
                  </a:lnTo>
                  <a:lnTo>
                    <a:pt x="94" y="30"/>
                  </a:lnTo>
                  <a:lnTo>
                    <a:pt x="0" y="25"/>
                  </a:lnTo>
                  <a:lnTo>
                    <a:pt x="74" y="23"/>
                  </a:lnTo>
                  <a:lnTo>
                    <a:pt x="155" y="20"/>
                  </a:lnTo>
                  <a:lnTo>
                    <a:pt x="240" y="14"/>
                  </a:lnTo>
                  <a:lnTo>
                    <a:pt x="330" y="11"/>
                  </a:lnTo>
                  <a:lnTo>
                    <a:pt x="418" y="5"/>
                  </a:lnTo>
                  <a:lnTo>
                    <a:pt x="506" y="2"/>
                  </a:lnTo>
                  <a:lnTo>
                    <a:pt x="593" y="0"/>
                  </a:lnTo>
                  <a:lnTo>
                    <a:pt x="679" y="5"/>
                  </a:lnTo>
                  <a:lnTo>
                    <a:pt x="688" y="7"/>
                  </a:lnTo>
                  <a:lnTo>
                    <a:pt x="695"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915" name="Freeform 1170"/>
            <p:cNvSpPr>
              <a:spLocks/>
            </p:cNvSpPr>
            <p:nvPr/>
          </p:nvSpPr>
          <p:spPr bwMode="auto">
            <a:xfrm>
              <a:off x="3119" y="3623"/>
              <a:ext cx="309" cy="62"/>
            </a:xfrm>
            <a:custGeom>
              <a:avLst/>
              <a:gdLst>
                <a:gd name="T0" fmla="*/ 614 w 619"/>
                <a:gd name="T1" fmla="*/ 11 h 122"/>
                <a:gd name="T2" fmla="*/ 615 w 619"/>
                <a:gd name="T3" fmla="*/ 21 h 122"/>
                <a:gd name="T4" fmla="*/ 617 w 619"/>
                <a:gd name="T5" fmla="*/ 32 h 122"/>
                <a:gd name="T6" fmla="*/ 617 w 619"/>
                <a:gd name="T7" fmla="*/ 43 h 122"/>
                <a:gd name="T8" fmla="*/ 619 w 619"/>
                <a:gd name="T9" fmla="*/ 54 h 122"/>
                <a:gd name="T10" fmla="*/ 617 w 619"/>
                <a:gd name="T11" fmla="*/ 65 h 122"/>
                <a:gd name="T12" fmla="*/ 617 w 619"/>
                <a:gd name="T13" fmla="*/ 77 h 122"/>
                <a:gd name="T14" fmla="*/ 615 w 619"/>
                <a:gd name="T15" fmla="*/ 88 h 122"/>
                <a:gd name="T16" fmla="*/ 614 w 619"/>
                <a:gd name="T17" fmla="*/ 101 h 122"/>
                <a:gd name="T18" fmla="*/ 608 w 619"/>
                <a:gd name="T19" fmla="*/ 108 h 122"/>
                <a:gd name="T20" fmla="*/ 603 w 619"/>
                <a:gd name="T21" fmla="*/ 115 h 122"/>
                <a:gd name="T22" fmla="*/ 596 w 619"/>
                <a:gd name="T23" fmla="*/ 117 h 122"/>
                <a:gd name="T24" fmla="*/ 588 w 619"/>
                <a:gd name="T25" fmla="*/ 120 h 122"/>
                <a:gd name="T26" fmla="*/ 570 w 619"/>
                <a:gd name="T27" fmla="*/ 119 h 122"/>
                <a:gd name="T28" fmla="*/ 552 w 619"/>
                <a:gd name="T29" fmla="*/ 122 h 122"/>
                <a:gd name="T30" fmla="*/ 531 w 619"/>
                <a:gd name="T31" fmla="*/ 115 h 122"/>
                <a:gd name="T32" fmla="*/ 509 w 619"/>
                <a:gd name="T33" fmla="*/ 110 h 122"/>
                <a:gd name="T34" fmla="*/ 484 w 619"/>
                <a:gd name="T35" fmla="*/ 106 h 122"/>
                <a:gd name="T36" fmla="*/ 461 w 619"/>
                <a:gd name="T37" fmla="*/ 106 h 122"/>
                <a:gd name="T38" fmla="*/ 435 w 619"/>
                <a:gd name="T39" fmla="*/ 104 h 122"/>
                <a:gd name="T40" fmla="*/ 412 w 619"/>
                <a:gd name="T41" fmla="*/ 104 h 122"/>
                <a:gd name="T42" fmla="*/ 390 w 619"/>
                <a:gd name="T43" fmla="*/ 102 h 122"/>
                <a:gd name="T44" fmla="*/ 371 w 619"/>
                <a:gd name="T45" fmla="*/ 101 h 122"/>
                <a:gd name="T46" fmla="*/ 126 w 619"/>
                <a:gd name="T47" fmla="*/ 95 h 122"/>
                <a:gd name="T48" fmla="*/ 111 w 619"/>
                <a:gd name="T49" fmla="*/ 106 h 122"/>
                <a:gd name="T50" fmla="*/ 97 w 619"/>
                <a:gd name="T51" fmla="*/ 110 h 122"/>
                <a:gd name="T52" fmla="*/ 81 w 619"/>
                <a:gd name="T53" fmla="*/ 106 h 122"/>
                <a:gd name="T54" fmla="*/ 66 w 619"/>
                <a:gd name="T55" fmla="*/ 101 h 122"/>
                <a:gd name="T56" fmla="*/ 50 w 619"/>
                <a:gd name="T57" fmla="*/ 90 h 122"/>
                <a:gd name="T58" fmla="*/ 36 w 619"/>
                <a:gd name="T59" fmla="*/ 81 h 122"/>
                <a:gd name="T60" fmla="*/ 19 w 619"/>
                <a:gd name="T61" fmla="*/ 75 h 122"/>
                <a:gd name="T62" fmla="*/ 5 w 619"/>
                <a:gd name="T63" fmla="*/ 75 h 122"/>
                <a:gd name="T64" fmla="*/ 0 w 619"/>
                <a:gd name="T65" fmla="*/ 63 h 122"/>
                <a:gd name="T66" fmla="*/ 1 w 619"/>
                <a:gd name="T67" fmla="*/ 56 h 122"/>
                <a:gd name="T68" fmla="*/ 5 w 619"/>
                <a:gd name="T69" fmla="*/ 50 h 122"/>
                <a:gd name="T70" fmla="*/ 14 w 619"/>
                <a:gd name="T71" fmla="*/ 48 h 122"/>
                <a:gd name="T72" fmla="*/ 21 w 619"/>
                <a:gd name="T73" fmla="*/ 47 h 122"/>
                <a:gd name="T74" fmla="*/ 30 w 619"/>
                <a:gd name="T75" fmla="*/ 45 h 122"/>
                <a:gd name="T76" fmla="*/ 37 w 619"/>
                <a:gd name="T77" fmla="*/ 39 h 122"/>
                <a:gd name="T78" fmla="*/ 45 w 619"/>
                <a:gd name="T79" fmla="*/ 36 h 122"/>
                <a:gd name="T80" fmla="*/ 70 w 619"/>
                <a:gd name="T81" fmla="*/ 14 h 122"/>
                <a:gd name="T82" fmla="*/ 97 w 619"/>
                <a:gd name="T83" fmla="*/ 5 h 122"/>
                <a:gd name="T84" fmla="*/ 124 w 619"/>
                <a:gd name="T85" fmla="*/ 0 h 122"/>
                <a:gd name="T86" fmla="*/ 154 w 619"/>
                <a:gd name="T87" fmla="*/ 2 h 122"/>
                <a:gd name="T88" fmla="*/ 181 w 619"/>
                <a:gd name="T89" fmla="*/ 3 h 122"/>
                <a:gd name="T90" fmla="*/ 214 w 619"/>
                <a:gd name="T91" fmla="*/ 7 h 122"/>
                <a:gd name="T92" fmla="*/ 246 w 619"/>
                <a:gd name="T93" fmla="*/ 7 h 122"/>
                <a:gd name="T94" fmla="*/ 284 w 619"/>
                <a:gd name="T95" fmla="*/ 5 h 122"/>
                <a:gd name="T96" fmla="*/ 318 w 619"/>
                <a:gd name="T97" fmla="*/ 5 h 122"/>
                <a:gd name="T98" fmla="*/ 360 w 619"/>
                <a:gd name="T99" fmla="*/ 7 h 122"/>
                <a:gd name="T100" fmla="*/ 401 w 619"/>
                <a:gd name="T101" fmla="*/ 9 h 122"/>
                <a:gd name="T102" fmla="*/ 446 w 619"/>
                <a:gd name="T103" fmla="*/ 11 h 122"/>
                <a:gd name="T104" fmla="*/ 489 w 619"/>
                <a:gd name="T105" fmla="*/ 11 h 122"/>
                <a:gd name="T106" fmla="*/ 533 w 619"/>
                <a:gd name="T107" fmla="*/ 11 h 122"/>
                <a:gd name="T108" fmla="*/ 574 w 619"/>
                <a:gd name="T109" fmla="*/ 11 h 122"/>
                <a:gd name="T110" fmla="*/ 614 w 619"/>
                <a:gd name="T111" fmla="*/ 11 h 12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619"/>
                <a:gd name="T169" fmla="*/ 0 h 122"/>
                <a:gd name="T170" fmla="*/ 619 w 619"/>
                <a:gd name="T171" fmla="*/ 122 h 12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619" h="122">
                  <a:moveTo>
                    <a:pt x="614" y="11"/>
                  </a:moveTo>
                  <a:lnTo>
                    <a:pt x="615" y="21"/>
                  </a:lnTo>
                  <a:lnTo>
                    <a:pt x="617" y="32"/>
                  </a:lnTo>
                  <a:lnTo>
                    <a:pt x="617" y="43"/>
                  </a:lnTo>
                  <a:lnTo>
                    <a:pt x="619" y="54"/>
                  </a:lnTo>
                  <a:lnTo>
                    <a:pt x="617" y="65"/>
                  </a:lnTo>
                  <a:lnTo>
                    <a:pt x="617" y="77"/>
                  </a:lnTo>
                  <a:lnTo>
                    <a:pt x="615" y="88"/>
                  </a:lnTo>
                  <a:lnTo>
                    <a:pt x="614" y="101"/>
                  </a:lnTo>
                  <a:lnTo>
                    <a:pt x="608" y="108"/>
                  </a:lnTo>
                  <a:lnTo>
                    <a:pt x="603" y="115"/>
                  </a:lnTo>
                  <a:lnTo>
                    <a:pt x="596" y="117"/>
                  </a:lnTo>
                  <a:lnTo>
                    <a:pt x="588" y="120"/>
                  </a:lnTo>
                  <a:lnTo>
                    <a:pt x="570" y="119"/>
                  </a:lnTo>
                  <a:lnTo>
                    <a:pt x="552" y="122"/>
                  </a:lnTo>
                  <a:lnTo>
                    <a:pt x="531" y="115"/>
                  </a:lnTo>
                  <a:lnTo>
                    <a:pt x="509" y="110"/>
                  </a:lnTo>
                  <a:lnTo>
                    <a:pt x="484" y="106"/>
                  </a:lnTo>
                  <a:lnTo>
                    <a:pt x="461" y="106"/>
                  </a:lnTo>
                  <a:lnTo>
                    <a:pt x="435" y="104"/>
                  </a:lnTo>
                  <a:lnTo>
                    <a:pt x="412" y="104"/>
                  </a:lnTo>
                  <a:lnTo>
                    <a:pt x="390" y="102"/>
                  </a:lnTo>
                  <a:lnTo>
                    <a:pt x="371" y="101"/>
                  </a:lnTo>
                  <a:lnTo>
                    <a:pt x="126" y="95"/>
                  </a:lnTo>
                  <a:lnTo>
                    <a:pt x="111" y="106"/>
                  </a:lnTo>
                  <a:lnTo>
                    <a:pt x="97" y="110"/>
                  </a:lnTo>
                  <a:lnTo>
                    <a:pt x="81" y="106"/>
                  </a:lnTo>
                  <a:lnTo>
                    <a:pt x="66" y="101"/>
                  </a:lnTo>
                  <a:lnTo>
                    <a:pt x="50" y="90"/>
                  </a:lnTo>
                  <a:lnTo>
                    <a:pt x="36" y="81"/>
                  </a:lnTo>
                  <a:lnTo>
                    <a:pt x="19" y="75"/>
                  </a:lnTo>
                  <a:lnTo>
                    <a:pt x="5" y="75"/>
                  </a:lnTo>
                  <a:lnTo>
                    <a:pt x="0" y="63"/>
                  </a:lnTo>
                  <a:lnTo>
                    <a:pt x="1" y="56"/>
                  </a:lnTo>
                  <a:lnTo>
                    <a:pt x="5" y="50"/>
                  </a:lnTo>
                  <a:lnTo>
                    <a:pt x="14" y="48"/>
                  </a:lnTo>
                  <a:lnTo>
                    <a:pt x="21" y="47"/>
                  </a:lnTo>
                  <a:lnTo>
                    <a:pt x="30" y="45"/>
                  </a:lnTo>
                  <a:lnTo>
                    <a:pt x="37" y="39"/>
                  </a:lnTo>
                  <a:lnTo>
                    <a:pt x="45" y="36"/>
                  </a:lnTo>
                  <a:lnTo>
                    <a:pt x="70" y="14"/>
                  </a:lnTo>
                  <a:lnTo>
                    <a:pt x="97" y="5"/>
                  </a:lnTo>
                  <a:lnTo>
                    <a:pt x="124" y="0"/>
                  </a:lnTo>
                  <a:lnTo>
                    <a:pt x="154" y="2"/>
                  </a:lnTo>
                  <a:lnTo>
                    <a:pt x="181" y="3"/>
                  </a:lnTo>
                  <a:lnTo>
                    <a:pt x="214" y="7"/>
                  </a:lnTo>
                  <a:lnTo>
                    <a:pt x="246" y="7"/>
                  </a:lnTo>
                  <a:lnTo>
                    <a:pt x="284" y="5"/>
                  </a:lnTo>
                  <a:lnTo>
                    <a:pt x="318" y="5"/>
                  </a:lnTo>
                  <a:lnTo>
                    <a:pt x="360" y="7"/>
                  </a:lnTo>
                  <a:lnTo>
                    <a:pt x="401" y="9"/>
                  </a:lnTo>
                  <a:lnTo>
                    <a:pt x="446" y="11"/>
                  </a:lnTo>
                  <a:lnTo>
                    <a:pt x="489" y="11"/>
                  </a:lnTo>
                  <a:lnTo>
                    <a:pt x="533" y="11"/>
                  </a:lnTo>
                  <a:lnTo>
                    <a:pt x="574" y="11"/>
                  </a:lnTo>
                  <a:lnTo>
                    <a:pt x="614"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916" name="Freeform 1171"/>
            <p:cNvSpPr>
              <a:spLocks/>
            </p:cNvSpPr>
            <p:nvPr/>
          </p:nvSpPr>
          <p:spPr bwMode="auto">
            <a:xfrm>
              <a:off x="3454" y="3626"/>
              <a:ext cx="7" cy="3"/>
            </a:xfrm>
            <a:custGeom>
              <a:avLst/>
              <a:gdLst>
                <a:gd name="T0" fmla="*/ 0 w 15"/>
                <a:gd name="T1" fmla="*/ 0 h 6"/>
                <a:gd name="T2" fmla="*/ 15 w 15"/>
                <a:gd name="T3" fmla="*/ 6 h 6"/>
                <a:gd name="T4" fmla="*/ 0 w 15"/>
                <a:gd name="T5" fmla="*/ 0 h 6"/>
                <a:gd name="T6" fmla="*/ 0 60000 65536"/>
                <a:gd name="T7" fmla="*/ 0 60000 65536"/>
                <a:gd name="T8" fmla="*/ 0 60000 65536"/>
                <a:gd name="T9" fmla="*/ 0 w 15"/>
                <a:gd name="T10" fmla="*/ 0 h 6"/>
                <a:gd name="T11" fmla="*/ 15 w 15"/>
                <a:gd name="T12" fmla="*/ 6 h 6"/>
              </a:gdLst>
              <a:ahLst/>
              <a:cxnLst>
                <a:cxn ang="T6">
                  <a:pos x="T0" y="T1"/>
                </a:cxn>
                <a:cxn ang="T7">
                  <a:pos x="T2" y="T3"/>
                </a:cxn>
                <a:cxn ang="T8">
                  <a:pos x="T4" y="T5"/>
                </a:cxn>
              </a:cxnLst>
              <a:rect l="T9" t="T10" r="T11" b="T12"/>
              <a:pathLst>
                <a:path w="15" h="6">
                  <a:moveTo>
                    <a:pt x="0" y="0"/>
                  </a:moveTo>
                  <a:lnTo>
                    <a:pt x="15" y="6"/>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917" name="Freeform 1172"/>
            <p:cNvSpPr>
              <a:spLocks/>
            </p:cNvSpPr>
            <p:nvPr/>
          </p:nvSpPr>
          <p:spPr bwMode="auto">
            <a:xfrm>
              <a:off x="3448" y="3631"/>
              <a:ext cx="84" cy="38"/>
            </a:xfrm>
            <a:custGeom>
              <a:avLst/>
              <a:gdLst>
                <a:gd name="T0" fmla="*/ 167 w 167"/>
                <a:gd name="T1" fmla="*/ 56 h 78"/>
                <a:gd name="T2" fmla="*/ 140 w 167"/>
                <a:gd name="T3" fmla="*/ 56 h 78"/>
                <a:gd name="T4" fmla="*/ 118 w 167"/>
                <a:gd name="T5" fmla="*/ 56 h 78"/>
                <a:gd name="T6" fmla="*/ 99 w 167"/>
                <a:gd name="T7" fmla="*/ 56 h 78"/>
                <a:gd name="T8" fmla="*/ 81 w 167"/>
                <a:gd name="T9" fmla="*/ 58 h 78"/>
                <a:gd name="T10" fmla="*/ 61 w 167"/>
                <a:gd name="T11" fmla="*/ 60 h 78"/>
                <a:gd name="T12" fmla="*/ 43 w 167"/>
                <a:gd name="T13" fmla="*/ 65 h 78"/>
                <a:gd name="T14" fmla="*/ 21 w 167"/>
                <a:gd name="T15" fmla="*/ 69 h 78"/>
                <a:gd name="T16" fmla="*/ 0 w 167"/>
                <a:gd name="T17" fmla="*/ 78 h 78"/>
                <a:gd name="T18" fmla="*/ 0 w 167"/>
                <a:gd name="T19" fmla="*/ 67 h 78"/>
                <a:gd name="T20" fmla="*/ 10 w 167"/>
                <a:gd name="T21" fmla="*/ 61 h 78"/>
                <a:gd name="T22" fmla="*/ 5 w 167"/>
                <a:gd name="T23" fmla="*/ 56 h 78"/>
                <a:gd name="T24" fmla="*/ 10 w 167"/>
                <a:gd name="T25" fmla="*/ 51 h 78"/>
                <a:gd name="T26" fmla="*/ 21 w 167"/>
                <a:gd name="T27" fmla="*/ 51 h 78"/>
                <a:gd name="T28" fmla="*/ 32 w 167"/>
                <a:gd name="T29" fmla="*/ 51 h 78"/>
                <a:gd name="T30" fmla="*/ 43 w 167"/>
                <a:gd name="T31" fmla="*/ 52 h 78"/>
                <a:gd name="T32" fmla="*/ 54 w 167"/>
                <a:gd name="T33" fmla="*/ 52 h 78"/>
                <a:gd name="T34" fmla="*/ 66 w 167"/>
                <a:gd name="T35" fmla="*/ 52 h 78"/>
                <a:gd name="T36" fmla="*/ 79 w 167"/>
                <a:gd name="T37" fmla="*/ 51 h 78"/>
                <a:gd name="T38" fmla="*/ 91 w 167"/>
                <a:gd name="T39" fmla="*/ 47 h 78"/>
                <a:gd name="T40" fmla="*/ 100 w 167"/>
                <a:gd name="T41" fmla="*/ 47 h 78"/>
                <a:gd name="T42" fmla="*/ 109 w 167"/>
                <a:gd name="T43" fmla="*/ 45 h 78"/>
                <a:gd name="T44" fmla="*/ 117 w 167"/>
                <a:gd name="T45" fmla="*/ 40 h 78"/>
                <a:gd name="T46" fmla="*/ 126 w 167"/>
                <a:gd name="T47" fmla="*/ 36 h 78"/>
                <a:gd name="T48" fmla="*/ 109 w 167"/>
                <a:gd name="T49" fmla="*/ 24 h 78"/>
                <a:gd name="T50" fmla="*/ 97 w 167"/>
                <a:gd name="T51" fmla="*/ 13 h 78"/>
                <a:gd name="T52" fmla="*/ 82 w 167"/>
                <a:gd name="T53" fmla="*/ 2 h 78"/>
                <a:gd name="T54" fmla="*/ 66 w 167"/>
                <a:gd name="T55" fmla="*/ 0 h 78"/>
                <a:gd name="T56" fmla="*/ 77 w 167"/>
                <a:gd name="T57" fmla="*/ 4 h 78"/>
                <a:gd name="T58" fmla="*/ 91 w 167"/>
                <a:gd name="T59" fmla="*/ 7 h 78"/>
                <a:gd name="T60" fmla="*/ 106 w 167"/>
                <a:gd name="T61" fmla="*/ 13 h 78"/>
                <a:gd name="T62" fmla="*/ 122 w 167"/>
                <a:gd name="T63" fmla="*/ 18 h 78"/>
                <a:gd name="T64" fmla="*/ 135 w 167"/>
                <a:gd name="T65" fmla="*/ 24 h 78"/>
                <a:gd name="T66" fmla="*/ 147 w 167"/>
                <a:gd name="T67" fmla="*/ 33 h 78"/>
                <a:gd name="T68" fmla="*/ 156 w 167"/>
                <a:gd name="T69" fmla="*/ 43 h 78"/>
                <a:gd name="T70" fmla="*/ 167 w 167"/>
                <a:gd name="T71" fmla="*/ 56 h 7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67"/>
                <a:gd name="T109" fmla="*/ 0 h 78"/>
                <a:gd name="T110" fmla="*/ 167 w 167"/>
                <a:gd name="T111" fmla="*/ 78 h 7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67" h="78">
                  <a:moveTo>
                    <a:pt x="167" y="56"/>
                  </a:moveTo>
                  <a:lnTo>
                    <a:pt x="140" y="56"/>
                  </a:lnTo>
                  <a:lnTo>
                    <a:pt x="118" y="56"/>
                  </a:lnTo>
                  <a:lnTo>
                    <a:pt x="99" y="56"/>
                  </a:lnTo>
                  <a:lnTo>
                    <a:pt x="81" y="58"/>
                  </a:lnTo>
                  <a:lnTo>
                    <a:pt x="61" y="60"/>
                  </a:lnTo>
                  <a:lnTo>
                    <a:pt x="43" y="65"/>
                  </a:lnTo>
                  <a:lnTo>
                    <a:pt x="21" y="69"/>
                  </a:lnTo>
                  <a:lnTo>
                    <a:pt x="0" y="78"/>
                  </a:lnTo>
                  <a:lnTo>
                    <a:pt x="0" y="67"/>
                  </a:lnTo>
                  <a:lnTo>
                    <a:pt x="10" y="61"/>
                  </a:lnTo>
                  <a:lnTo>
                    <a:pt x="5" y="56"/>
                  </a:lnTo>
                  <a:lnTo>
                    <a:pt x="10" y="51"/>
                  </a:lnTo>
                  <a:lnTo>
                    <a:pt x="21" y="51"/>
                  </a:lnTo>
                  <a:lnTo>
                    <a:pt x="32" y="51"/>
                  </a:lnTo>
                  <a:lnTo>
                    <a:pt x="43" y="52"/>
                  </a:lnTo>
                  <a:lnTo>
                    <a:pt x="54" y="52"/>
                  </a:lnTo>
                  <a:lnTo>
                    <a:pt x="66" y="52"/>
                  </a:lnTo>
                  <a:lnTo>
                    <a:pt x="79" y="51"/>
                  </a:lnTo>
                  <a:lnTo>
                    <a:pt x="91" y="47"/>
                  </a:lnTo>
                  <a:lnTo>
                    <a:pt x="100" y="47"/>
                  </a:lnTo>
                  <a:lnTo>
                    <a:pt x="109" y="45"/>
                  </a:lnTo>
                  <a:lnTo>
                    <a:pt x="117" y="40"/>
                  </a:lnTo>
                  <a:lnTo>
                    <a:pt x="126" y="36"/>
                  </a:lnTo>
                  <a:lnTo>
                    <a:pt x="109" y="24"/>
                  </a:lnTo>
                  <a:lnTo>
                    <a:pt x="97" y="13"/>
                  </a:lnTo>
                  <a:lnTo>
                    <a:pt x="82" y="2"/>
                  </a:lnTo>
                  <a:lnTo>
                    <a:pt x="66" y="0"/>
                  </a:lnTo>
                  <a:lnTo>
                    <a:pt x="77" y="4"/>
                  </a:lnTo>
                  <a:lnTo>
                    <a:pt x="91" y="7"/>
                  </a:lnTo>
                  <a:lnTo>
                    <a:pt x="106" y="13"/>
                  </a:lnTo>
                  <a:lnTo>
                    <a:pt x="122" y="18"/>
                  </a:lnTo>
                  <a:lnTo>
                    <a:pt x="135" y="24"/>
                  </a:lnTo>
                  <a:lnTo>
                    <a:pt x="147" y="33"/>
                  </a:lnTo>
                  <a:lnTo>
                    <a:pt x="156" y="43"/>
                  </a:lnTo>
                  <a:lnTo>
                    <a:pt x="167" y="5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918" name="Freeform 1173"/>
            <p:cNvSpPr>
              <a:spLocks/>
            </p:cNvSpPr>
            <p:nvPr/>
          </p:nvSpPr>
          <p:spPr bwMode="auto">
            <a:xfrm>
              <a:off x="3187" y="3639"/>
              <a:ext cx="180" cy="28"/>
            </a:xfrm>
            <a:custGeom>
              <a:avLst/>
              <a:gdLst>
                <a:gd name="T0" fmla="*/ 361 w 361"/>
                <a:gd name="T1" fmla="*/ 15 h 56"/>
                <a:gd name="T2" fmla="*/ 355 w 361"/>
                <a:gd name="T3" fmla="*/ 56 h 56"/>
                <a:gd name="T4" fmla="*/ 310 w 361"/>
                <a:gd name="T5" fmla="*/ 49 h 56"/>
                <a:gd name="T6" fmla="*/ 267 w 361"/>
                <a:gd name="T7" fmla="*/ 45 h 56"/>
                <a:gd name="T8" fmla="*/ 222 w 361"/>
                <a:gd name="T9" fmla="*/ 42 h 56"/>
                <a:gd name="T10" fmla="*/ 179 w 361"/>
                <a:gd name="T11" fmla="*/ 40 h 56"/>
                <a:gd name="T12" fmla="*/ 134 w 361"/>
                <a:gd name="T13" fmla="*/ 38 h 56"/>
                <a:gd name="T14" fmla="*/ 90 w 361"/>
                <a:gd name="T15" fmla="*/ 38 h 56"/>
                <a:gd name="T16" fmla="*/ 45 w 361"/>
                <a:gd name="T17" fmla="*/ 36 h 56"/>
                <a:gd name="T18" fmla="*/ 0 w 361"/>
                <a:gd name="T19" fmla="*/ 36 h 56"/>
                <a:gd name="T20" fmla="*/ 11 w 361"/>
                <a:gd name="T21" fmla="*/ 0 h 56"/>
                <a:gd name="T22" fmla="*/ 60 w 361"/>
                <a:gd name="T23" fmla="*/ 0 h 56"/>
                <a:gd name="T24" fmla="*/ 105 w 361"/>
                <a:gd name="T25" fmla="*/ 0 h 56"/>
                <a:gd name="T26" fmla="*/ 148 w 361"/>
                <a:gd name="T27" fmla="*/ 0 h 56"/>
                <a:gd name="T28" fmla="*/ 191 w 361"/>
                <a:gd name="T29" fmla="*/ 4 h 56"/>
                <a:gd name="T30" fmla="*/ 231 w 361"/>
                <a:gd name="T31" fmla="*/ 4 h 56"/>
                <a:gd name="T32" fmla="*/ 272 w 361"/>
                <a:gd name="T33" fmla="*/ 8 h 56"/>
                <a:gd name="T34" fmla="*/ 316 w 361"/>
                <a:gd name="T35" fmla="*/ 9 h 56"/>
                <a:gd name="T36" fmla="*/ 361 w 361"/>
                <a:gd name="T37" fmla="*/ 15 h 5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61"/>
                <a:gd name="T58" fmla="*/ 0 h 56"/>
                <a:gd name="T59" fmla="*/ 361 w 361"/>
                <a:gd name="T60" fmla="*/ 56 h 5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61" h="56">
                  <a:moveTo>
                    <a:pt x="361" y="15"/>
                  </a:moveTo>
                  <a:lnTo>
                    <a:pt x="355" y="56"/>
                  </a:lnTo>
                  <a:lnTo>
                    <a:pt x="310" y="49"/>
                  </a:lnTo>
                  <a:lnTo>
                    <a:pt x="267" y="45"/>
                  </a:lnTo>
                  <a:lnTo>
                    <a:pt x="222" y="42"/>
                  </a:lnTo>
                  <a:lnTo>
                    <a:pt x="179" y="40"/>
                  </a:lnTo>
                  <a:lnTo>
                    <a:pt x="134" y="38"/>
                  </a:lnTo>
                  <a:lnTo>
                    <a:pt x="90" y="38"/>
                  </a:lnTo>
                  <a:lnTo>
                    <a:pt x="45" y="36"/>
                  </a:lnTo>
                  <a:lnTo>
                    <a:pt x="0" y="36"/>
                  </a:lnTo>
                  <a:lnTo>
                    <a:pt x="11" y="0"/>
                  </a:lnTo>
                  <a:lnTo>
                    <a:pt x="60" y="0"/>
                  </a:lnTo>
                  <a:lnTo>
                    <a:pt x="105" y="0"/>
                  </a:lnTo>
                  <a:lnTo>
                    <a:pt x="148" y="0"/>
                  </a:lnTo>
                  <a:lnTo>
                    <a:pt x="191" y="4"/>
                  </a:lnTo>
                  <a:lnTo>
                    <a:pt x="231" y="4"/>
                  </a:lnTo>
                  <a:lnTo>
                    <a:pt x="272" y="8"/>
                  </a:lnTo>
                  <a:lnTo>
                    <a:pt x="316" y="9"/>
                  </a:lnTo>
                  <a:lnTo>
                    <a:pt x="361"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919" name="Freeform 1174"/>
            <p:cNvSpPr>
              <a:spLocks/>
            </p:cNvSpPr>
            <p:nvPr/>
          </p:nvSpPr>
          <p:spPr bwMode="auto">
            <a:xfrm>
              <a:off x="3147" y="3641"/>
              <a:ext cx="22" cy="17"/>
            </a:xfrm>
            <a:custGeom>
              <a:avLst/>
              <a:gdLst>
                <a:gd name="T0" fmla="*/ 20 w 45"/>
                <a:gd name="T1" fmla="*/ 34 h 34"/>
                <a:gd name="T2" fmla="*/ 0 w 45"/>
                <a:gd name="T3" fmla="*/ 25 h 34"/>
                <a:gd name="T4" fmla="*/ 45 w 45"/>
                <a:gd name="T5" fmla="*/ 0 h 34"/>
                <a:gd name="T6" fmla="*/ 45 w 45"/>
                <a:gd name="T7" fmla="*/ 11 h 34"/>
                <a:gd name="T8" fmla="*/ 45 w 45"/>
                <a:gd name="T9" fmla="*/ 16 h 34"/>
                <a:gd name="T10" fmla="*/ 40 w 45"/>
                <a:gd name="T11" fmla="*/ 16 h 34"/>
                <a:gd name="T12" fmla="*/ 36 w 45"/>
                <a:gd name="T13" fmla="*/ 18 h 34"/>
                <a:gd name="T14" fmla="*/ 29 w 45"/>
                <a:gd name="T15" fmla="*/ 16 h 34"/>
                <a:gd name="T16" fmla="*/ 26 w 45"/>
                <a:gd name="T17" fmla="*/ 18 h 34"/>
                <a:gd name="T18" fmla="*/ 20 w 45"/>
                <a:gd name="T19" fmla="*/ 23 h 34"/>
                <a:gd name="T20" fmla="*/ 20 w 45"/>
                <a:gd name="T21" fmla="*/ 34 h 3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5"/>
                <a:gd name="T34" fmla="*/ 0 h 34"/>
                <a:gd name="T35" fmla="*/ 45 w 45"/>
                <a:gd name="T36" fmla="*/ 34 h 3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5" h="34">
                  <a:moveTo>
                    <a:pt x="20" y="34"/>
                  </a:moveTo>
                  <a:lnTo>
                    <a:pt x="0" y="25"/>
                  </a:lnTo>
                  <a:lnTo>
                    <a:pt x="45" y="0"/>
                  </a:lnTo>
                  <a:lnTo>
                    <a:pt x="45" y="11"/>
                  </a:lnTo>
                  <a:lnTo>
                    <a:pt x="45" y="16"/>
                  </a:lnTo>
                  <a:lnTo>
                    <a:pt x="40" y="16"/>
                  </a:lnTo>
                  <a:lnTo>
                    <a:pt x="36" y="18"/>
                  </a:lnTo>
                  <a:lnTo>
                    <a:pt x="29" y="16"/>
                  </a:lnTo>
                  <a:lnTo>
                    <a:pt x="26" y="18"/>
                  </a:lnTo>
                  <a:lnTo>
                    <a:pt x="20" y="23"/>
                  </a:lnTo>
                  <a:lnTo>
                    <a:pt x="20" y="3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920" name="Freeform 1175"/>
            <p:cNvSpPr>
              <a:spLocks/>
            </p:cNvSpPr>
            <p:nvPr/>
          </p:nvSpPr>
          <p:spPr bwMode="auto">
            <a:xfrm>
              <a:off x="3402" y="3646"/>
              <a:ext cx="6" cy="11"/>
            </a:xfrm>
            <a:custGeom>
              <a:avLst/>
              <a:gdLst>
                <a:gd name="T0" fmla="*/ 5 w 11"/>
                <a:gd name="T1" fmla="*/ 21 h 21"/>
                <a:gd name="T2" fmla="*/ 0 w 11"/>
                <a:gd name="T3" fmla="*/ 0 h 21"/>
                <a:gd name="T4" fmla="*/ 11 w 11"/>
                <a:gd name="T5" fmla="*/ 0 h 21"/>
                <a:gd name="T6" fmla="*/ 5 w 11"/>
                <a:gd name="T7" fmla="*/ 21 h 21"/>
                <a:gd name="T8" fmla="*/ 0 60000 65536"/>
                <a:gd name="T9" fmla="*/ 0 60000 65536"/>
                <a:gd name="T10" fmla="*/ 0 60000 65536"/>
                <a:gd name="T11" fmla="*/ 0 60000 65536"/>
                <a:gd name="T12" fmla="*/ 0 w 11"/>
                <a:gd name="T13" fmla="*/ 0 h 21"/>
                <a:gd name="T14" fmla="*/ 11 w 11"/>
                <a:gd name="T15" fmla="*/ 21 h 21"/>
              </a:gdLst>
              <a:ahLst/>
              <a:cxnLst>
                <a:cxn ang="T8">
                  <a:pos x="T0" y="T1"/>
                </a:cxn>
                <a:cxn ang="T9">
                  <a:pos x="T2" y="T3"/>
                </a:cxn>
                <a:cxn ang="T10">
                  <a:pos x="T4" y="T5"/>
                </a:cxn>
                <a:cxn ang="T11">
                  <a:pos x="T6" y="T7"/>
                </a:cxn>
              </a:cxnLst>
              <a:rect l="T12" t="T13" r="T14" b="T15"/>
              <a:pathLst>
                <a:path w="11" h="21">
                  <a:moveTo>
                    <a:pt x="5" y="21"/>
                  </a:moveTo>
                  <a:lnTo>
                    <a:pt x="0" y="0"/>
                  </a:lnTo>
                  <a:lnTo>
                    <a:pt x="11" y="0"/>
                  </a:lnTo>
                  <a:lnTo>
                    <a:pt x="5" y="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921" name="Freeform 1176"/>
            <p:cNvSpPr>
              <a:spLocks/>
            </p:cNvSpPr>
            <p:nvPr/>
          </p:nvSpPr>
          <p:spPr bwMode="auto">
            <a:xfrm>
              <a:off x="1828" y="3651"/>
              <a:ext cx="6" cy="6"/>
            </a:xfrm>
            <a:custGeom>
              <a:avLst/>
              <a:gdLst>
                <a:gd name="T0" fmla="*/ 11 w 13"/>
                <a:gd name="T1" fmla="*/ 0 h 10"/>
                <a:gd name="T2" fmla="*/ 13 w 13"/>
                <a:gd name="T3" fmla="*/ 5 h 10"/>
                <a:gd name="T4" fmla="*/ 11 w 13"/>
                <a:gd name="T5" fmla="*/ 10 h 10"/>
                <a:gd name="T6" fmla="*/ 0 w 13"/>
                <a:gd name="T7" fmla="*/ 10 h 10"/>
                <a:gd name="T8" fmla="*/ 0 w 13"/>
                <a:gd name="T9" fmla="*/ 0 h 10"/>
                <a:gd name="T10" fmla="*/ 11 w 13"/>
                <a:gd name="T11" fmla="*/ 0 h 10"/>
                <a:gd name="T12" fmla="*/ 0 60000 65536"/>
                <a:gd name="T13" fmla="*/ 0 60000 65536"/>
                <a:gd name="T14" fmla="*/ 0 60000 65536"/>
                <a:gd name="T15" fmla="*/ 0 60000 65536"/>
                <a:gd name="T16" fmla="*/ 0 60000 65536"/>
                <a:gd name="T17" fmla="*/ 0 60000 65536"/>
                <a:gd name="T18" fmla="*/ 0 w 13"/>
                <a:gd name="T19" fmla="*/ 0 h 10"/>
                <a:gd name="T20" fmla="*/ 13 w 13"/>
                <a:gd name="T21" fmla="*/ 10 h 10"/>
              </a:gdLst>
              <a:ahLst/>
              <a:cxnLst>
                <a:cxn ang="T12">
                  <a:pos x="T0" y="T1"/>
                </a:cxn>
                <a:cxn ang="T13">
                  <a:pos x="T2" y="T3"/>
                </a:cxn>
                <a:cxn ang="T14">
                  <a:pos x="T4" y="T5"/>
                </a:cxn>
                <a:cxn ang="T15">
                  <a:pos x="T6" y="T7"/>
                </a:cxn>
                <a:cxn ang="T16">
                  <a:pos x="T8" y="T9"/>
                </a:cxn>
                <a:cxn ang="T17">
                  <a:pos x="T10" y="T11"/>
                </a:cxn>
              </a:cxnLst>
              <a:rect l="T18" t="T19" r="T20" b="T21"/>
              <a:pathLst>
                <a:path w="13" h="10">
                  <a:moveTo>
                    <a:pt x="11" y="0"/>
                  </a:moveTo>
                  <a:lnTo>
                    <a:pt x="13" y="5"/>
                  </a:lnTo>
                  <a:lnTo>
                    <a:pt x="11" y="10"/>
                  </a:lnTo>
                  <a:lnTo>
                    <a:pt x="0" y="10"/>
                  </a:lnTo>
                  <a:lnTo>
                    <a:pt x="0" y="0"/>
                  </a:lnTo>
                  <a:lnTo>
                    <a:pt x="1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922" name="Freeform 1177"/>
            <p:cNvSpPr>
              <a:spLocks/>
            </p:cNvSpPr>
            <p:nvPr/>
          </p:nvSpPr>
          <p:spPr bwMode="auto">
            <a:xfrm>
              <a:off x="1887" y="3654"/>
              <a:ext cx="68" cy="31"/>
            </a:xfrm>
            <a:custGeom>
              <a:avLst/>
              <a:gdLst>
                <a:gd name="T0" fmla="*/ 137 w 137"/>
                <a:gd name="T1" fmla="*/ 25 h 61"/>
                <a:gd name="T2" fmla="*/ 131 w 137"/>
                <a:gd name="T3" fmla="*/ 36 h 61"/>
                <a:gd name="T4" fmla="*/ 124 w 137"/>
                <a:gd name="T5" fmla="*/ 45 h 61"/>
                <a:gd name="T6" fmla="*/ 113 w 137"/>
                <a:gd name="T7" fmla="*/ 49 h 61"/>
                <a:gd name="T8" fmla="*/ 104 w 137"/>
                <a:gd name="T9" fmla="*/ 54 h 61"/>
                <a:gd name="T10" fmla="*/ 92 w 137"/>
                <a:gd name="T11" fmla="*/ 56 h 61"/>
                <a:gd name="T12" fmla="*/ 79 w 137"/>
                <a:gd name="T13" fmla="*/ 58 h 61"/>
                <a:gd name="T14" fmla="*/ 67 w 137"/>
                <a:gd name="T15" fmla="*/ 58 h 61"/>
                <a:gd name="T16" fmla="*/ 56 w 137"/>
                <a:gd name="T17" fmla="*/ 61 h 61"/>
                <a:gd name="T18" fmla="*/ 50 w 137"/>
                <a:gd name="T19" fmla="*/ 58 h 61"/>
                <a:gd name="T20" fmla="*/ 41 w 137"/>
                <a:gd name="T21" fmla="*/ 61 h 61"/>
                <a:gd name="T22" fmla="*/ 47 w 137"/>
                <a:gd name="T23" fmla="*/ 58 h 61"/>
                <a:gd name="T24" fmla="*/ 50 w 137"/>
                <a:gd name="T25" fmla="*/ 50 h 61"/>
                <a:gd name="T26" fmla="*/ 0 w 137"/>
                <a:gd name="T27" fmla="*/ 34 h 61"/>
                <a:gd name="T28" fmla="*/ 2 w 137"/>
                <a:gd name="T29" fmla="*/ 22 h 61"/>
                <a:gd name="T30" fmla="*/ 9 w 137"/>
                <a:gd name="T31" fmla="*/ 14 h 61"/>
                <a:gd name="T32" fmla="*/ 18 w 137"/>
                <a:gd name="T33" fmla="*/ 9 h 61"/>
                <a:gd name="T34" fmla="*/ 29 w 137"/>
                <a:gd name="T35" fmla="*/ 7 h 61"/>
                <a:gd name="T36" fmla="*/ 40 w 137"/>
                <a:gd name="T37" fmla="*/ 4 h 61"/>
                <a:gd name="T38" fmla="*/ 52 w 137"/>
                <a:gd name="T39" fmla="*/ 4 h 61"/>
                <a:gd name="T40" fmla="*/ 63 w 137"/>
                <a:gd name="T41" fmla="*/ 2 h 61"/>
                <a:gd name="T42" fmla="*/ 76 w 137"/>
                <a:gd name="T43" fmla="*/ 0 h 61"/>
                <a:gd name="T44" fmla="*/ 92 w 137"/>
                <a:gd name="T45" fmla="*/ 2 h 61"/>
                <a:gd name="T46" fmla="*/ 110 w 137"/>
                <a:gd name="T47" fmla="*/ 5 h 61"/>
                <a:gd name="T48" fmla="*/ 126 w 137"/>
                <a:gd name="T49" fmla="*/ 11 h 61"/>
                <a:gd name="T50" fmla="*/ 137 w 137"/>
                <a:gd name="T51" fmla="*/ 25 h 6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37"/>
                <a:gd name="T79" fmla="*/ 0 h 61"/>
                <a:gd name="T80" fmla="*/ 137 w 137"/>
                <a:gd name="T81" fmla="*/ 61 h 6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37" h="61">
                  <a:moveTo>
                    <a:pt x="137" y="25"/>
                  </a:moveTo>
                  <a:lnTo>
                    <a:pt x="131" y="36"/>
                  </a:lnTo>
                  <a:lnTo>
                    <a:pt x="124" y="45"/>
                  </a:lnTo>
                  <a:lnTo>
                    <a:pt x="113" y="49"/>
                  </a:lnTo>
                  <a:lnTo>
                    <a:pt x="104" y="54"/>
                  </a:lnTo>
                  <a:lnTo>
                    <a:pt x="92" y="56"/>
                  </a:lnTo>
                  <a:lnTo>
                    <a:pt x="79" y="58"/>
                  </a:lnTo>
                  <a:lnTo>
                    <a:pt x="67" y="58"/>
                  </a:lnTo>
                  <a:lnTo>
                    <a:pt x="56" y="61"/>
                  </a:lnTo>
                  <a:lnTo>
                    <a:pt x="50" y="58"/>
                  </a:lnTo>
                  <a:lnTo>
                    <a:pt x="41" y="61"/>
                  </a:lnTo>
                  <a:lnTo>
                    <a:pt x="47" y="58"/>
                  </a:lnTo>
                  <a:lnTo>
                    <a:pt x="50" y="50"/>
                  </a:lnTo>
                  <a:lnTo>
                    <a:pt x="0" y="34"/>
                  </a:lnTo>
                  <a:lnTo>
                    <a:pt x="2" y="22"/>
                  </a:lnTo>
                  <a:lnTo>
                    <a:pt x="9" y="14"/>
                  </a:lnTo>
                  <a:lnTo>
                    <a:pt x="18" y="9"/>
                  </a:lnTo>
                  <a:lnTo>
                    <a:pt x="29" y="7"/>
                  </a:lnTo>
                  <a:lnTo>
                    <a:pt x="40" y="4"/>
                  </a:lnTo>
                  <a:lnTo>
                    <a:pt x="52" y="4"/>
                  </a:lnTo>
                  <a:lnTo>
                    <a:pt x="63" y="2"/>
                  </a:lnTo>
                  <a:lnTo>
                    <a:pt x="76" y="0"/>
                  </a:lnTo>
                  <a:lnTo>
                    <a:pt x="92" y="2"/>
                  </a:lnTo>
                  <a:lnTo>
                    <a:pt x="110" y="5"/>
                  </a:lnTo>
                  <a:lnTo>
                    <a:pt x="126" y="11"/>
                  </a:lnTo>
                  <a:lnTo>
                    <a:pt x="137"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923" name="Freeform 1178"/>
            <p:cNvSpPr>
              <a:spLocks/>
            </p:cNvSpPr>
            <p:nvPr/>
          </p:nvSpPr>
          <p:spPr bwMode="auto">
            <a:xfrm>
              <a:off x="1899" y="3660"/>
              <a:ext cx="31" cy="14"/>
            </a:xfrm>
            <a:custGeom>
              <a:avLst/>
              <a:gdLst>
                <a:gd name="T0" fmla="*/ 61 w 61"/>
                <a:gd name="T1" fmla="*/ 1 h 27"/>
                <a:gd name="T2" fmla="*/ 56 w 61"/>
                <a:gd name="T3" fmla="*/ 9 h 27"/>
                <a:gd name="T4" fmla="*/ 54 w 61"/>
                <a:gd name="T5" fmla="*/ 16 h 27"/>
                <a:gd name="T6" fmla="*/ 51 w 61"/>
                <a:gd name="T7" fmla="*/ 21 h 27"/>
                <a:gd name="T8" fmla="*/ 42 w 61"/>
                <a:gd name="T9" fmla="*/ 27 h 27"/>
                <a:gd name="T10" fmla="*/ 25 w 61"/>
                <a:gd name="T11" fmla="*/ 23 h 27"/>
                <a:gd name="T12" fmla="*/ 16 w 61"/>
                <a:gd name="T13" fmla="*/ 18 h 27"/>
                <a:gd name="T14" fmla="*/ 11 w 61"/>
                <a:gd name="T15" fmla="*/ 21 h 27"/>
                <a:gd name="T16" fmla="*/ 0 w 61"/>
                <a:gd name="T17" fmla="*/ 7 h 27"/>
                <a:gd name="T18" fmla="*/ 15 w 61"/>
                <a:gd name="T19" fmla="*/ 0 h 27"/>
                <a:gd name="T20" fmla="*/ 29 w 61"/>
                <a:gd name="T21" fmla="*/ 0 h 27"/>
                <a:gd name="T22" fmla="*/ 43 w 61"/>
                <a:gd name="T23" fmla="*/ 0 h 27"/>
                <a:gd name="T24" fmla="*/ 61 w 61"/>
                <a:gd name="T25" fmla="*/ 1 h 2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1"/>
                <a:gd name="T40" fmla="*/ 0 h 27"/>
                <a:gd name="T41" fmla="*/ 61 w 61"/>
                <a:gd name="T42" fmla="*/ 27 h 2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1" h="27">
                  <a:moveTo>
                    <a:pt x="61" y="1"/>
                  </a:moveTo>
                  <a:lnTo>
                    <a:pt x="56" y="9"/>
                  </a:lnTo>
                  <a:lnTo>
                    <a:pt x="54" y="16"/>
                  </a:lnTo>
                  <a:lnTo>
                    <a:pt x="51" y="21"/>
                  </a:lnTo>
                  <a:lnTo>
                    <a:pt x="42" y="27"/>
                  </a:lnTo>
                  <a:lnTo>
                    <a:pt x="25" y="23"/>
                  </a:lnTo>
                  <a:lnTo>
                    <a:pt x="16" y="18"/>
                  </a:lnTo>
                  <a:lnTo>
                    <a:pt x="11" y="21"/>
                  </a:lnTo>
                  <a:lnTo>
                    <a:pt x="0" y="7"/>
                  </a:lnTo>
                  <a:lnTo>
                    <a:pt x="15" y="0"/>
                  </a:lnTo>
                  <a:lnTo>
                    <a:pt x="29" y="0"/>
                  </a:lnTo>
                  <a:lnTo>
                    <a:pt x="43" y="0"/>
                  </a:lnTo>
                  <a:lnTo>
                    <a:pt x="61"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924" name="Freeform 1179"/>
            <p:cNvSpPr>
              <a:spLocks/>
            </p:cNvSpPr>
            <p:nvPr/>
          </p:nvSpPr>
          <p:spPr bwMode="auto">
            <a:xfrm>
              <a:off x="2026" y="3658"/>
              <a:ext cx="68" cy="9"/>
            </a:xfrm>
            <a:custGeom>
              <a:avLst/>
              <a:gdLst>
                <a:gd name="T0" fmla="*/ 137 w 137"/>
                <a:gd name="T1" fmla="*/ 18 h 18"/>
                <a:gd name="T2" fmla="*/ 119 w 137"/>
                <a:gd name="T3" fmla="*/ 16 h 18"/>
                <a:gd name="T4" fmla="*/ 103 w 137"/>
                <a:gd name="T5" fmla="*/ 16 h 18"/>
                <a:gd name="T6" fmla="*/ 85 w 137"/>
                <a:gd name="T7" fmla="*/ 15 h 18"/>
                <a:gd name="T8" fmla="*/ 68 w 137"/>
                <a:gd name="T9" fmla="*/ 13 h 18"/>
                <a:gd name="T10" fmla="*/ 49 w 137"/>
                <a:gd name="T11" fmla="*/ 9 h 18"/>
                <a:gd name="T12" fmla="*/ 32 w 137"/>
                <a:gd name="T13" fmla="*/ 7 h 18"/>
                <a:gd name="T14" fmla="*/ 14 w 137"/>
                <a:gd name="T15" fmla="*/ 4 h 18"/>
                <a:gd name="T16" fmla="*/ 0 w 137"/>
                <a:gd name="T17" fmla="*/ 2 h 18"/>
                <a:gd name="T18" fmla="*/ 16 w 137"/>
                <a:gd name="T19" fmla="*/ 6 h 18"/>
                <a:gd name="T20" fmla="*/ 34 w 137"/>
                <a:gd name="T21" fmla="*/ 7 h 18"/>
                <a:gd name="T22" fmla="*/ 50 w 137"/>
                <a:gd name="T23" fmla="*/ 6 h 18"/>
                <a:gd name="T24" fmla="*/ 70 w 137"/>
                <a:gd name="T25" fmla="*/ 4 h 18"/>
                <a:gd name="T26" fmla="*/ 86 w 137"/>
                <a:gd name="T27" fmla="*/ 0 h 18"/>
                <a:gd name="T28" fmla="*/ 104 w 137"/>
                <a:gd name="T29" fmla="*/ 2 h 18"/>
                <a:gd name="T30" fmla="*/ 121 w 137"/>
                <a:gd name="T31" fmla="*/ 7 h 18"/>
                <a:gd name="T32" fmla="*/ 137 w 137"/>
                <a:gd name="T33" fmla="*/ 18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7"/>
                <a:gd name="T52" fmla="*/ 0 h 18"/>
                <a:gd name="T53" fmla="*/ 137 w 137"/>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7" h="18">
                  <a:moveTo>
                    <a:pt x="137" y="18"/>
                  </a:moveTo>
                  <a:lnTo>
                    <a:pt x="119" y="16"/>
                  </a:lnTo>
                  <a:lnTo>
                    <a:pt x="103" y="16"/>
                  </a:lnTo>
                  <a:lnTo>
                    <a:pt x="85" y="15"/>
                  </a:lnTo>
                  <a:lnTo>
                    <a:pt x="68" y="13"/>
                  </a:lnTo>
                  <a:lnTo>
                    <a:pt x="49" y="9"/>
                  </a:lnTo>
                  <a:lnTo>
                    <a:pt x="32" y="7"/>
                  </a:lnTo>
                  <a:lnTo>
                    <a:pt x="14" y="4"/>
                  </a:lnTo>
                  <a:lnTo>
                    <a:pt x="0" y="2"/>
                  </a:lnTo>
                  <a:lnTo>
                    <a:pt x="16" y="6"/>
                  </a:lnTo>
                  <a:lnTo>
                    <a:pt x="34" y="7"/>
                  </a:lnTo>
                  <a:lnTo>
                    <a:pt x="50" y="6"/>
                  </a:lnTo>
                  <a:lnTo>
                    <a:pt x="70" y="4"/>
                  </a:lnTo>
                  <a:lnTo>
                    <a:pt x="86" y="0"/>
                  </a:lnTo>
                  <a:lnTo>
                    <a:pt x="104" y="2"/>
                  </a:lnTo>
                  <a:lnTo>
                    <a:pt x="121" y="7"/>
                  </a:lnTo>
                  <a:lnTo>
                    <a:pt x="137"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925" name="Freeform 1180"/>
            <p:cNvSpPr>
              <a:spLocks/>
            </p:cNvSpPr>
            <p:nvPr/>
          </p:nvSpPr>
          <p:spPr bwMode="auto">
            <a:xfrm>
              <a:off x="1935" y="3661"/>
              <a:ext cx="10" cy="13"/>
            </a:xfrm>
            <a:custGeom>
              <a:avLst/>
              <a:gdLst>
                <a:gd name="T0" fmla="*/ 15 w 20"/>
                <a:gd name="T1" fmla="*/ 26 h 26"/>
                <a:gd name="T2" fmla="*/ 0 w 20"/>
                <a:gd name="T3" fmla="*/ 0 h 26"/>
                <a:gd name="T4" fmla="*/ 20 w 20"/>
                <a:gd name="T5" fmla="*/ 11 h 26"/>
                <a:gd name="T6" fmla="*/ 15 w 20"/>
                <a:gd name="T7" fmla="*/ 26 h 26"/>
                <a:gd name="T8" fmla="*/ 0 60000 65536"/>
                <a:gd name="T9" fmla="*/ 0 60000 65536"/>
                <a:gd name="T10" fmla="*/ 0 60000 65536"/>
                <a:gd name="T11" fmla="*/ 0 60000 65536"/>
                <a:gd name="T12" fmla="*/ 0 w 20"/>
                <a:gd name="T13" fmla="*/ 0 h 26"/>
                <a:gd name="T14" fmla="*/ 20 w 20"/>
                <a:gd name="T15" fmla="*/ 26 h 26"/>
              </a:gdLst>
              <a:ahLst/>
              <a:cxnLst>
                <a:cxn ang="T8">
                  <a:pos x="T0" y="T1"/>
                </a:cxn>
                <a:cxn ang="T9">
                  <a:pos x="T2" y="T3"/>
                </a:cxn>
                <a:cxn ang="T10">
                  <a:pos x="T4" y="T5"/>
                </a:cxn>
                <a:cxn ang="T11">
                  <a:pos x="T6" y="T7"/>
                </a:cxn>
              </a:cxnLst>
              <a:rect l="T12" t="T13" r="T14" b="T15"/>
              <a:pathLst>
                <a:path w="20" h="26">
                  <a:moveTo>
                    <a:pt x="15" y="26"/>
                  </a:moveTo>
                  <a:lnTo>
                    <a:pt x="0" y="0"/>
                  </a:lnTo>
                  <a:lnTo>
                    <a:pt x="20" y="11"/>
                  </a:lnTo>
                  <a:lnTo>
                    <a:pt x="15"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926" name="Freeform 1181"/>
            <p:cNvSpPr>
              <a:spLocks/>
            </p:cNvSpPr>
            <p:nvPr/>
          </p:nvSpPr>
          <p:spPr bwMode="auto">
            <a:xfrm>
              <a:off x="2552" y="3669"/>
              <a:ext cx="508" cy="56"/>
            </a:xfrm>
            <a:custGeom>
              <a:avLst/>
              <a:gdLst>
                <a:gd name="T0" fmla="*/ 942 w 1018"/>
                <a:gd name="T1" fmla="*/ 34 h 111"/>
                <a:gd name="T2" fmla="*/ 951 w 1018"/>
                <a:gd name="T3" fmla="*/ 41 h 111"/>
                <a:gd name="T4" fmla="*/ 962 w 1018"/>
                <a:gd name="T5" fmla="*/ 50 h 111"/>
                <a:gd name="T6" fmla="*/ 974 w 1018"/>
                <a:gd name="T7" fmla="*/ 57 h 111"/>
                <a:gd name="T8" fmla="*/ 987 w 1018"/>
                <a:gd name="T9" fmla="*/ 64 h 111"/>
                <a:gd name="T10" fmla="*/ 996 w 1018"/>
                <a:gd name="T11" fmla="*/ 70 h 111"/>
                <a:gd name="T12" fmla="*/ 1005 w 1018"/>
                <a:gd name="T13" fmla="*/ 79 h 111"/>
                <a:gd name="T14" fmla="*/ 1012 w 1018"/>
                <a:gd name="T15" fmla="*/ 88 h 111"/>
                <a:gd name="T16" fmla="*/ 1018 w 1018"/>
                <a:gd name="T17" fmla="*/ 100 h 111"/>
                <a:gd name="T18" fmla="*/ 884 w 1018"/>
                <a:gd name="T19" fmla="*/ 97 h 111"/>
                <a:gd name="T20" fmla="*/ 757 w 1018"/>
                <a:gd name="T21" fmla="*/ 97 h 111"/>
                <a:gd name="T22" fmla="*/ 632 w 1018"/>
                <a:gd name="T23" fmla="*/ 99 h 111"/>
                <a:gd name="T24" fmla="*/ 508 w 1018"/>
                <a:gd name="T25" fmla="*/ 104 h 111"/>
                <a:gd name="T26" fmla="*/ 382 w 1018"/>
                <a:gd name="T27" fmla="*/ 106 h 111"/>
                <a:gd name="T28" fmla="*/ 258 w 1018"/>
                <a:gd name="T29" fmla="*/ 109 h 111"/>
                <a:gd name="T30" fmla="*/ 132 w 1018"/>
                <a:gd name="T31" fmla="*/ 111 h 111"/>
                <a:gd name="T32" fmla="*/ 4 w 1018"/>
                <a:gd name="T33" fmla="*/ 111 h 111"/>
                <a:gd name="T34" fmla="*/ 4 w 1018"/>
                <a:gd name="T35" fmla="*/ 95 h 111"/>
                <a:gd name="T36" fmla="*/ 9 w 1018"/>
                <a:gd name="T37" fmla="*/ 95 h 111"/>
                <a:gd name="T38" fmla="*/ 8 w 1018"/>
                <a:gd name="T39" fmla="*/ 79 h 111"/>
                <a:gd name="T40" fmla="*/ 4 w 1018"/>
                <a:gd name="T41" fmla="*/ 64 h 111"/>
                <a:gd name="T42" fmla="*/ 0 w 1018"/>
                <a:gd name="T43" fmla="*/ 46 h 111"/>
                <a:gd name="T44" fmla="*/ 4 w 1018"/>
                <a:gd name="T45" fmla="*/ 30 h 111"/>
                <a:gd name="T46" fmla="*/ 18 w 1018"/>
                <a:gd name="T47" fmla="*/ 23 h 111"/>
                <a:gd name="T48" fmla="*/ 35 w 1018"/>
                <a:gd name="T49" fmla="*/ 21 h 111"/>
                <a:gd name="T50" fmla="*/ 51 w 1018"/>
                <a:gd name="T51" fmla="*/ 19 h 111"/>
                <a:gd name="T52" fmla="*/ 71 w 1018"/>
                <a:gd name="T53" fmla="*/ 19 h 111"/>
                <a:gd name="T54" fmla="*/ 90 w 1018"/>
                <a:gd name="T55" fmla="*/ 19 h 111"/>
                <a:gd name="T56" fmla="*/ 110 w 1018"/>
                <a:gd name="T57" fmla="*/ 21 h 111"/>
                <a:gd name="T58" fmla="*/ 132 w 1018"/>
                <a:gd name="T59" fmla="*/ 25 h 111"/>
                <a:gd name="T60" fmla="*/ 155 w 1018"/>
                <a:gd name="T61" fmla="*/ 30 h 111"/>
                <a:gd name="T62" fmla="*/ 211 w 1018"/>
                <a:gd name="T63" fmla="*/ 27 h 111"/>
                <a:gd name="T64" fmla="*/ 270 w 1018"/>
                <a:gd name="T65" fmla="*/ 27 h 111"/>
                <a:gd name="T66" fmla="*/ 330 w 1018"/>
                <a:gd name="T67" fmla="*/ 27 h 111"/>
                <a:gd name="T68" fmla="*/ 395 w 1018"/>
                <a:gd name="T69" fmla="*/ 30 h 111"/>
                <a:gd name="T70" fmla="*/ 458 w 1018"/>
                <a:gd name="T71" fmla="*/ 30 h 111"/>
                <a:gd name="T72" fmla="*/ 523 w 1018"/>
                <a:gd name="T73" fmla="*/ 30 h 111"/>
                <a:gd name="T74" fmla="*/ 587 w 1018"/>
                <a:gd name="T75" fmla="*/ 25 h 111"/>
                <a:gd name="T76" fmla="*/ 652 w 1018"/>
                <a:gd name="T77" fmla="*/ 19 h 111"/>
                <a:gd name="T78" fmla="*/ 679 w 1018"/>
                <a:gd name="T79" fmla="*/ 18 h 111"/>
                <a:gd name="T80" fmla="*/ 710 w 1018"/>
                <a:gd name="T81" fmla="*/ 18 h 111"/>
                <a:gd name="T82" fmla="*/ 740 w 1018"/>
                <a:gd name="T83" fmla="*/ 16 h 111"/>
                <a:gd name="T84" fmla="*/ 771 w 1018"/>
                <a:gd name="T85" fmla="*/ 16 h 111"/>
                <a:gd name="T86" fmla="*/ 802 w 1018"/>
                <a:gd name="T87" fmla="*/ 12 h 111"/>
                <a:gd name="T88" fmla="*/ 834 w 1018"/>
                <a:gd name="T89" fmla="*/ 10 h 111"/>
                <a:gd name="T90" fmla="*/ 865 w 1018"/>
                <a:gd name="T91" fmla="*/ 5 h 111"/>
                <a:gd name="T92" fmla="*/ 897 w 1018"/>
                <a:gd name="T93" fmla="*/ 0 h 111"/>
                <a:gd name="T94" fmla="*/ 942 w 1018"/>
                <a:gd name="T95" fmla="*/ 34 h 11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018"/>
                <a:gd name="T145" fmla="*/ 0 h 111"/>
                <a:gd name="T146" fmla="*/ 1018 w 1018"/>
                <a:gd name="T147" fmla="*/ 111 h 111"/>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018" h="111">
                  <a:moveTo>
                    <a:pt x="942" y="34"/>
                  </a:moveTo>
                  <a:lnTo>
                    <a:pt x="951" y="41"/>
                  </a:lnTo>
                  <a:lnTo>
                    <a:pt x="962" y="50"/>
                  </a:lnTo>
                  <a:lnTo>
                    <a:pt x="974" y="57"/>
                  </a:lnTo>
                  <a:lnTo>
                    <a:pt x="987" y="64"/>
                  </a:lnTo>
                  <a:lnTo>
                    <a:pt x="996" y="70"/>
                  </a:lnTo>
                  <a:lnTo>
                    <a:pt x="1005" y="79"/>
                  </a:lnTo>
                  <a:lnTo>
                    <a:pt x="1012" y="88"/>
                  </a:lnTo>
                  <a:lnTo>
                    <a:pt x="1018" y="100"/>
                  </a:lnTo>
                  <a:lnTo>
                    <a:pt x="884" y="97"/>
                  </a:lnTo>
                  <a:lnTo>
                    <a:pt x="757" y="97"/>
                  </a:lnTo>
                  <a:lnTo>
                    <a:pt x="632" y="99"/>
                  </a:lnTo>
                  <a:lnTo>
                    <a:pt x="508" y="104"/>
                  </a:lnTo>
                  <a:lnTo>
                    <a:pt x="382" y="106"/>
                  </a:lnTo>
                  <a:lnTo>
                    <a:pt x="258" y="109"/>
                  </a:lnTo>
                  <a:lnTo>
                    <a:pt x="132" y="111"/>
                  </a:lnTo>
                  <a:lnTo>
                    <a:pt x="4" y="111"/>
                  </a:lnTo>
                  <a:lnTo>
                    <a:pt x="4" y="95"/>
                  </a:lnTo>
                  <a:lnTo>
                    <a:pt x="9" y="95"/>
                  </a:lnTo>
                  <a:lnTo>
                    <a:pt x="8" y="79"/>
                  </a:lnTo>
                  <a:lnTo>
                    <a:pt x="4" y="64"/>
                  </a:lnTo>
                  <a:lnTo>
                    <a:pt x="0" y="46"/>
                  </a:lnTo>
                  <a:lnTo>
                    <a:pt x="4" y="30"/>
                  </a:lnTo>
                  <a:lnTo>
                    <a:pt x="18" y="23"/>
                  </a:lnTo>
                  <a:lnTo>
                    <a:pt x="35" y="21"/>
                  </a:lnTo>
                  <a:lnTo>
                    <a:pt x="51" y="19"/>
                  </a:lnTo>
                  <a:lnTo>
                    <a:pt x="71" y="19"/>
                  </a:lnTo>
                  <a:lnTo>
                    <a:pt x="90" y="19"/>
                  </a:lnTo>
                  <a:lnTo>
                    <a:pt x="110" y="21"/>
                  </a:lnTo>
                  <a:lnTo>
                    <a:pt x="132" y="25"/>
                  </a:lnTo>
                  <a:lnTo>
                    <a:pt x="155" y="30"/>
                  </a:lnTo>
                  <a:lnTo>
                    <a:pt x="211" y="27"/>
                  </a:lnTo>
                  <a:lnTo>
                    <a:pt x="270" y="27"/>
                  </a:lnTo>
                  <a:lnTo>
                    <a:pt x="330" y="27"/>
                  </a:lnTo>
                  <a:lnTo>
                    <a:pt x="395" y="30"/>
                  </a:lnTo>
                  <a:lnTo>
                    <a:pt x="458" y="30"/>
                  </a:lnTo>
                  <a:lnTo>
                    <a:pt x="523" y="30"/>
                  </a:lnTo>
                  <a:lnTo>
                    <a:pt x="587" y="25"/>
                  </a:lnTo>
                  <a:lnTo>
                    <a:pt x="652" y="19"/>
                  </a:lnTo>
                  <a:lnTo>
                    <a:pt x="679" y="18"/>
                  </a:lnTo>
                  <a:lnTo>
                    <a:pt x="710" y="18"/>
                  </a:lnTo>
                  <a:lnTo>
                    <a:pt x="740" y="16"/>
                  </a:lnTo>
                  <a:lnTo>
                    <a:pt x="771" y="16"/>
                  </a:lnTo>
                  <a:lnTo>
                    <a:pt x="802" y="12"/>
                  </a:lnTo>
                  <a:lnTo>
                    <a:pt x="834" y="10"/>
                  </a:lnTo>
                  <a:lnTo>
                    <a:pt x="865" y="5"/>
                  </a:lnTo>
                  <a:lnTo>
                    <a:pt x="897" y="0"/>
                  </a:lnTo>
                  <a:lnTo>
                    <a:pt x="942" y="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927" name="Freeform 1182"/>
            <p:cNvSpPr>
              <a:spLocks/>
            </p:cNvSpPr>
            <p:nvPr/>
          </p:nvSpPr>
          <p:spPr bwMode="auto">
            <a:xfrm>
              <a:off x="2021" y="3671"/>
              <a:ext cx="66" cy="14"/>
            </a:xfrm>
            <a:custGeom>
              <a:avLst/>
              <a:gdLst>
                <a:gd name="T0" fmla="*/ 133 w 133"/>
                <a:gd name="T1" fmla="*/ 27 h 29"/>
                <a:gd name="T2" fmla="*/ 115 w 133"/>
                <a:gd name="T3" fmla="*/ 27 h 29"/>
                <a:gd name="T4" fmla="*/ 99 w 133"/>
                <a:gd name="T5" fmla="*/ 29 h 29"/>
                <a:gd name="T6" fmla="*/ 83 w 133"/>
                <a:gd name="T7" fmla="*/ 29 h 29"/>
                <a:gd name="T8" fmla="*/ 67 w 133"/>
                <a:gd name="T9" fmla="*/ 29 h 29"/>
                <a:gd name="T10" fmla="*/ 49 w 133"/>
                <a:gd name="T11" fmla="*/ 25 h 29"/>
                <a:gd name="T12" fmla="*/ 31 w 133"/>
                <a:gd name="T13" fmla="*/ 22 h 29"/>
                <a:gd name="T14" fmla="*/ 15 w 133"/>
                <a:gd name="T15" fmla="*/ 18 h 29"/>
                <a:gd name="T16" fmla="*/ 0 w 133"/>
                <a:gd name="T17" fmla="*/ 16 h 29"/>
                <a:gd name="T18" fmla="*/ 0 w 133"/>
                <a:gd name="T19" fmla="*/ 0 h 29"/>
                <a:gd name="T20" fmla="*/ 16 w 133"/>
                <a:gd name="T21" fmla="*/ 4 h 29"/>
                <a:gd name="T22" fmla="*/ 33 w 133"/>
                <a:gd name="T23" fmla="*/ 7 h 29"/>
                <a:gd name="T24" fmla="*/ 47 w 133"/>
                <a:gd name="T25" fmla="*/ 9 h 29"/>
                <a:gd name="T26" fmla="*/ 63 w 133"/>
                <a:gd name="T27" fmla="*/ 11 h 29"/>
                <a:gd name="T28" fmla="*/ 79 w 133"/>
                <a:gd name="T29" fmla="*/ 11 h 29"/>
                <a:gd name="T30" fmla="*/ 96 w 133"/>
                <a:gd name="T31" fmla="*/ 15 h 29"/>
                <a:gd name="T32" fmla="*/ 112 w 133"/>
                <a:gd name="T33" fmla="*/ 20 h 29"/>
                <a:gd name="T34" fmla="*/ 133 w 133"/>
                <a:gd name="T35" fmla="*/ 27 h 2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3"/>
                <a:gd name="T55" fmla="*/ 0 h 29"/>
                <a:gd name="T56" fmla="*/ 133 w 133"/>
                <a:gd name="T57" fmla="*/ 29 h 2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3" h="29">
                  <a:moveTo>
                    <a:pt x="133" y="27"/>
                  </a:moveTo>
                  <a:lnTo>
                    <a:pt x="115" y="27"/>
                  </a:lnTo>
                  <a:lnTo>
                    <a:pt x="99" y="29"/>
                  </a:lnTo>
                  <a:lnTo>
                    <a:pt x="83" y="29"/>
                  </a:lnTo>
                  <a:lnTo>
                    <a:pt x="67" y="29"/>
                  </a:lnTo>
                  <a:lnTo>
                    <a:pt x="49" y="25"/>
                  </a:lnTo>
                  <a:lnTo>
                    <a:pt x="31" y="22"/>
                  </a:lnTo>
                  <a:lnTo>
                    <a:pt x="15" y="18"/>
                  </a:lnTo>
                  <a:lnTo>
                    <a:pt x="0" y="16"/>
                  </a:lnTo>
                  <a:lnTo>
                    <a:pt x="0" y="0"/>
                  </a:lnTo>
                  <a:lnTo>
                    <a:pt x="16" y="4"/>
                  </a:lnTo>
                  <a:lnTo>
                    <a:pt x="33" y="7"/>
                  </a:lnTo>
                  <a:lnTo>
                    <a:pt x="47" y="9"/>
                  </a:lnTo>
                  <a:lnTo>
                    <a:pt x="63" y="11"/>
                  </a:lnTo>
                  <a:lnTo>
                    <a:pt x="79" y="11"/>
                  </a:lnTo>
                  <a:lnTo>
                    <a:pt x="96" y="15"/>
                  </a:lnTo>
                  <a:lnTo>
                    <a:pt x="112" y="20"/>
                  </a:lnTo>
                  <a:lnTo>
                    <a:pt x="133"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928" name="Freeform 1183"/>
            <p:cNvSpPr>
              <a:spLocks/>
            </p:cNvSpPr>
            <p:nvPr/>
          </p:nvSpPr>
          <p:spPr bwMode="auto">
            <a:xfrm>
              <a:off x="2564" y="3684"/>
              <a:ext cx="471" cy="31"/>
            </a:xfrm>
            <a:custGeom>
              <a:avLst/>
              <a:gdLst>
                <a:gd name="T0" fmla="*/ 842 w 941"/>
                <a:gd name="T1" fmla="*/ 53 h 63"/>
                <a:gd name="T2" fmla="*/ 639 w 941"/>
                <a:gd name="T3" fmla="*/ 56 h 63"/>
                <a:gd name="T4" fmla="*/ 432 w 941"/>
                <a:gd name="T5" fmla="*/ 60 h 63"/>
                <a:gd name="T6" fmla="*/ 228 w 941"/>
                <a:gd name="T7" fmla="*/ 60 h 63"/>
                <a:gd name="T8" fmla="*/ 214 w 941"/>
                <a:gd name="T9" fmla="*/ 53 h 63"/>
                <a:gd name="T10" fmla="*/ 390 w 941"/>
                <a:gd name="T11" fmla="*/ 51 h 63"/>
                <a:gd name="T12" fmla="*/ 572 w 941"/>
                <a:gd name="T13" fmla="*/ 45 h 63"/>
                <a:gd name="T14" fmla="*/ 752 w 941"/>
                <a:gd name="T15" fmla="*/ 36 h 63"/>
                <a:gd name="T16" fmla="*/ 848 w 941"/>
                <a:gd name="T17" fmla="*/ 26 h 63"/>
                <a:gd name="T18" fmla="*/ 830 w 941"/>
                <a:gd name="T19" fmla="*/ 11 h 63"/>
                <a:gd name="T20" fmla="*/ 792 w 941"/>
                <a:gd name="T21" fmla="*/ 11 h 63"/>
                <a:gd name="T22" fmla="*/ 750 w 941"/>
                <a:gd name="T23" fmla="*/ 15 h 63"/>
                <a:gd name="T24" fmla="*/ 707 w 941"/>
                <a:gd name="T25" fmla="*/ 20 h 63"/>
                <a:gd name="T26" fmla="*/ 619 w 941"/>
                <a:gd name="T27" fmla="*/ 22 h 63"/>
                <a:gd name="T28" fmla="*/ 468 w 941"/>
                <a:gd name="T29" fmla="*/ 26 h 63"/>
                <a:gd name="T30" fmla="*/ 311 w 941"/>
                <a:gd name="T31" fmla="*/ 29 h 63"/>
                <a:gd name="T32" fmla="*/ 158 w 941"/>
                <a:gd name="T33" fmla="*/ 31 h 63"/>
                <a:gd name="T34" fmla="*/ 79 w 941"/>
                <a:gd name="T35" fmla="*/ 22 h 63"/>
                <a:gd name="T36" fmla="*/ 66 w 941"/>
                <a:gd name="T37" fmla="*/ 22 h 63"/>
                <a:gd name="T38" fmla="*/ 52 w 941"/>
                <a:gd name="T39" fmla="*/ 42 h 63"/>
                <a:gd name="T40" fmla="*/ 54 w 941"/>
                <a:gd name="T41" fmla="*/ 60 h 63"/>
                <a:gd name="T42" fmla="*/ 73 w 941"/>
                <a:gd name="T43" fmla="*/ 58 h 63"/>
                <a:gd name="T44" fmla="*/ 55 w 941"/>
                <a:gd name="T45" fmla="*/ 63 h 63"/>
                <a:gd name="T46" fmla="*/ 28 w 941"/>
                <a:gd name="T47" fmla="*/ 62 h 63"/>
                <a:gd name="T48" fmla="*/ 9 w 941"/>
                <a:gd name="T49" fmla="*/ 58 h 63"/>
                <a:gd name="T50" fmla="*/ 1 w 941"/>
                <a:gd name="T51" fmla="*/ 38 h 63"/>
                <a:gd name="T52" fmla="*/ 9 w 941"/>
                <a:gd name="T53" fmla="*/ 22 h 63"/>
                <a:gd name="T54" fmla="*/ 169 w 941"/>
                <a:gd name="T55" fmla="*/ 13 h 63"/>
                <a:gd name="T56" fmla="*/ 358 w 941"/>
                <a:gd name="T57" fmla="*/ 11 h 63"/>
                <a:gd name="T58" fmla="*/ 556 w 941"/>
                <a:gd name="T59" fmla="*/ 6 h 63"/>
                <a:gd name="T60" fmla="*/ 758 w 941"/>
                <a:gd name="T61" fmla="*/ 0 h 63"/>
                <a:gd name="T62" fmla="*/ 941 w 941"/>
                <a:gd name="T63" fmla="*/ 53 h 6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41"/>
                <a:gd name="T97" fmla="*/ 0 h 63"/>
                <a:gd name="T98" fmla="*/ 941 w 941"/>
                <a:gd name="T99" fmla="*/ 63 h 6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41" h="63">
                  <a:moveTo>
                    <a:pt x="941" y="53"/>
                  </a:moveTo>
                  <a:lnTo>
                    <a:pt x="842" y="53"/>
                  </a:lnTo>
                  <a:lnTo>
                    <a:pt x="741" y="54"/>
                  </a:lnTo>
                  <a:lnTo>
                    <a:pt x="639" y="56"/>
                  </a:lnTo>
                  <a:lnTo>
                    <a:pt x="536" y="60"/>
                  </a:lnTo>
                  <a:lnTo>
                    <a:pt x="432" y="60"/>
                  </a:lnTo>
                  <a:lnTo>
                    <a:pt x="329" y="62"/>
                  </a:lnTo>
                  <a:lnTo>
                    <a:pt x="228" y="60"/>
                  </a:lnTo>
                  <a:lnTo>
                    <a:pt x="129" y="58"/>
                  </a:lnTo>
                  <a:lnTo>
                    <a:pt x="214" y="53"/>
                  </a:lnTo>
                  <a:lnTo>
                    <a:pt x="302" y="53"/>
                  </a:lnTo>
                  <a:lnTo>
                    <a:pt x="390" y="51"/>
                  </a:lnTo>
                  <a:lnTo>
                    <a:pt x="482" y="49"/>
                  </a:lnTo>
                  <a:lnTo>
                    <a:pt x="572" y="45"/>
                  </a:lnTo>
                  <a:lnTo>
                    <a:pt x="662" y="44"/>
                  </a:lnTo>
                  <a:lnTo>
                    <a:pt x="752" y="36"/>
                  </a:lnTo>
                  <a:lnTo>
                    <a:pt x="844" y="31"/>
                  </a:lnTo>
                  <a:lnTo>
                    <a:pt x="848" y="26"/>
                  </a:lnTo>
                  <a:lnTo>
                    <a:pt x="849" y="17"/>
                  </a:lnTo>
                  <a:lnTo>
                    <a:pt x="830" y="11"/>
                  </a:lnTo>
                  <a:lnTo>
                    <a:pt x="812" y="11"/>
                  </a:lnTo>
                  <a:lnTo>
                    <a:pt x="792" y="11"/>
                  </a:lnTo>
                  <a:lnTo>
                    <a:pt x="772" y="15"/>
                  </a:lnTo>
                  <a:lnTo>
                    <a:pt x="750" y="15"/>
                  </a:lnTo>
                  <a:lnTo>
                    <a:pt x="729" y="18"/>
                  </a:lnTo>
                  <a:lnTo>
                    <a:pt x="707" y="20"/>
                  </a:lnTo>
                  <a:lnTo>
                    <a:pt x="687" y="22"/>
                  </a:lnTo>
                  <a:lnTo>
                    <a:pt x="619" y="22"/>
                  </a:lnTo>
                  <a:lnTo>
                    <a:pt x="545" y="26"/>
                  </a:lnTo>
                  <a:lnTo>
                    <a:pt x="468" y="26"/>
                  </a:lnTo>
                  <a:lnTo>
                    <a:pt x="390" y="29"/>
                  </a:lnTo>
                  <a:lnTo>
                    <a:pt x="311" y="29"/>
                  </a:lnTo>
                  <a:lnTo>
                    <a:pt x="234" y="31"/>
                  </a:lnTo>
                  <a:lnTo>
                    <a:pt x="158" y="31"/>
                  </a:lnTo>
                  <a:lnTo>
                    <a:pt x="90" y="31"/>
                  </a:lnTo>
                  <a:lnTo>
                    <a:pt x="79" y="22"/>
                  </a:lnTo>
                  <a:lnTo>
                    <a:pt x="73" y="20"/>
                  </a:lnTo>
                  <a:lnTo>
                    <a:pt x="66" y="22"/>
                  </a:lnTo>
                  <a:lnTo>
                    <a:pt x="63" y="27"/>
                  </a:lnTo>
                  <a:lnTo>
                    <a:pt x="52" y="42"/>
                  </a:lnTo>
                  <a:lnTo>
                    <a:pt x="43" y="53"/>
                  </a:lnTo>
                  <a:lnTo>
                    <a:pt x="54" y="60"/>
                  </a:lnTo>
                  <a:lnTo>
                    <a:pt x="70" y="62"/>
                  </a:lnTo>
                  <a:lnTo>
                    <a:pt x="73" y="58"/>
                  </a:lnTo>
                  <a:lnTo>
                    <a:pt x="66" y="63"/>
                  </a:lnTo>
                  <a:lnTo>
                    <a:pt x="55" y="63"/>
                  </a:lnTo>
                  <a:lnTo>
                    <a:pt x="41" y="58"/>
                  </a:lnTo>
                  <a:lnTo>
                    <a:pt x="28" y="62"/>
                  </a:lnTo>
                  <a:lnTo>
                    <a:pt x="19" y="56"/>
                  </a:lnTo>
                  <a:lnTo>
                    <a:pt x="9" y="58"/>
                  </a:lnTo>
                  <a:lnTo>
                    <a:pt x="5" y="47"/>
                  </a:lnTo>
                  <a:lnTo>
                    <a:pt x="1" y="38"/>
                  </a:lnTo>
                  <a:lnTo>
                    <a:pt x="0" y="29"/>
                  </a:lnTo>
                  <a:lnTo>
                    <a:pt x="9" y="22"/>
                  </a:lnTo>
                  <a:lnTo>
                    <a:pt x="79" y="11"/>
                  </a:lnTo>
                  <a:lnTo>
                    <a:pt x="169" y="13"/>
                  </a:lnTo>
                  <a:lnTo>
                    <a:pt x="263" y="15"/>
                  </a:lnTo>
                  <a:lnTo>
                    <a:pt x="358" y="11"/>
                  </a:lnTo>
                  <a:lnTo>
                    <a:pt x="459" y="9"/>
                  </a:lnTo>
                  <a:lnTo>
                    <a:pt x="556" y="6"/>
                  </a:lnTo>
                  <a:lnTo>
                    <a:pt x="657" y="2"/>
                  </a:lnTo>
                  <a:lnTo>
                    <a:pt x="758" y="0"/>
                  </a:lnTo>
                  <a:lnTo>
                    <a:pt x="860" y="2"/>
                  </a:lnTo>
                  <a:lnTo>
                    <a:pt x="941" y="5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929" name="Freeform 1184"/>
            <p:cNvSpPr>
              <a:spLocks/>
            </p:cNvSpPr>
            <p:nvPr/>
          </p:nvSpPr>
          <p:spPr bwMode="auto">
            <a:xfrm>
              <a:off x="1995" y="3691"/>
              <a:ext cx="87" cy="11"/>
            </a:xfrm>
            <a:custGeom>
              <a:avLst/>
              <a:gdLst>
                <a:gd name="T0" fmla="*/ 173 w 173"/>
                <a:gd name="T1" fmla="*/ 12 h 21"/>
                <a:gd name="T2" fmla="*/ 155 w 173"/>
                <a:gd name="T3" fmla="*/ 18 h 21"/>
                <a:gd name="T4" fmla="*/ 137 w 173"/>
                <a:gd name="T5" fmla="*/ 21 h 21"/>
                <a:gd name="T6" fmla="*/ 119 w 173"/>
                <a:gd name="T7" fmla="*/ 21 h 21"/>
                <a:gd name="T8" fmla="*/ 102 w 173"/>
                <a:gd name="T9" fmla="*/ 21 h 21"/>
                <a:gd name="T10" fmla="*/ 83 w 173"/>
                <a:gd name="T11" fmla="*/ 18 h 21"/>
                <a:gd name="T12" fmla="*/ 63 w 173"/>
                <a:gd name="T13" fmla="*/ 14 h 21"/>
                <a:gd name="T14" fmla="*/ 43 w 173"/>
                <a:gd name="T15" fmla="*/ 12 h 21"/>
                <a:gd name="T16" fmla="*/ 25 w 173"/>
                <a:gd name="T17" fmla="*/ 12 h 21"/>
                <a:gd name="T18" fmla="*/ 0 w 173"/>
                <a:gd name="T19" fmla="*/ 2 h 21"/>
                <a:gd name="T20" fmla="*/ 21 w 173"/>
                <a:gd name="T21" fmla="*/ 0 h 21"/>
                <a:gd name="T22" fmla="*/ 45 w 173"/>
                <a:gd name="T23" fmla="*/ 0 h 21"/>
                <a:gd name="T24" fmla="*/ 66 w 173"/>
                <a:gd name="T25" fmla="*/ 0 h 21"/>
                <a:gd name="T26" fmla="*/ 90 w 173"/>
                <a:gd name="T27" fmla="*/ 3 h 21"/>
                <a:gd name="T28" fmla="*/ 110 w 173"/>
                <a:gd name="T29" fmla="*/ 5 h 21"/>
                <a:gd name="T30" fmla="*/ 131 w 173"/>
                <a:gd name="T31" fmla="*/ 9 h 21"/>
                <a:gd name="T32" fmla="*/ 151 w 173"/>
                <a:gd name="T33" fmla="*/ 11 h 21"/>
                <a:gd name="T34" fmla="*/ 173 w 173"/>
                <a:gd name="T35" fmla="*/ 12 h 2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3"/>
                <a:gd name="T55" fmla="*/ 0 h 21"/>
                <a:gd name="T56" fmla="*/ 173 w 173"/>
                <a:gd name="T57" fmla="*/ 21 h 2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3" h="21">
                  <a:moveTo>
                    <a:pt x="173" y="12"/>
                  </a:moveTo>
                  <a:lnTo>
                    <a:pt x="155" y="18"/>
                  </a:lnTo>
                  <a:lnTo>
                    <a:pt x="137" y="21"/>
                  </a:lnTo>
                  <a:lnTo>
                    <a:pt x="119" y="21"/>
                  </a:lnTo>
                  <a:lnTo>
                    <a:pt x="102" y="21"/>
                  </a:lnTo>
                  <a:lnTo>
                    <a:pt x="83" y="18"/>
                  </a:lnTo>
                  <a:lnTo>
                    <a:pt x="63" y="14"/>
                  </a:lnTo>
                  <a:lnTo>
                    <a:pt x="43" y="12"/>
                  </a:lnTo>
                  <a:lnTo>
                    <a:pt x="25" y="12"/>
                  </a:lnTo>
                  <a:lnTo>
                    <a:pt x="0" y="2"/>
                  </a:lnTo>
                  <a:lnTo>
                    <a:pt x="21" y="0"/>
                  </a:lnTo>
                  <a:lnTo>
                    <a:pt x="45" y="0"/>
                  </a:lnTo>
                  <a:lnTo>
                    <a:pt x="66" y="0"/>
                  </a:lnTo>
                  <a:lnTo>
                    <a:pt x="90" y="3"/>
                  </a:lnTo>
                  <a:lnTo>
                    <a:pt x="110" y="5"/>
                  </a:lnTo>
                  <a:lnTo>
                    <a:pt x="131" y="9"/>
                  </a:lnTo>
                  <a:lnTo>
                    <a:pt x="151" y="11"/>
                  </a:lnTo>
                  <a:lnTo>
                    <a:pt x="173"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930" name="Freeform 1185"/>
            <p:cNvSpPr>
              <a:spLocks/>
            </p:cNvSpPr>
            <p:nvPr/>
          </p:nvSpPr>
          <p:spPr bwMode="auto">
            <a:xfrm>
              <a:off x="2290" y="3699"/>
              <a:ext cx="91" cy="51"/>
            </a:xfrm>
            <a:custGeom>
              <a:avLst/>
              <a:gdLst>
                <a:gd name="T0" fmla="*/ 181 w 181"/>
                <a:gd name="T1" fmla="*/ 0 h 103"/>
                <a:gd name="T2" fmla="*/ 174 w 181"/>
                <a:gd name="T3" fmla="*/ 14 h 103"/>
                <a:gd name="T4" fmla="*/ 165 w 181"/>
                <a:gd name="T5" fmla="*/ 29 h 103"/>
                <a:gd name="T6" fmla="*/ 154 w 181"/>
                <a:gd name="T7" fmla="*/ 43 h 103"/>
                <a:gd name="T8" fmla="*/ 145 w 181"/>
                <a:gd name="T9" fmla="*/ 59 h 103"/>
                <a:gd name="T10" fmla="*/ 133 w 181"/>
                <a:gd name="T11" fmla="*/ 70 h 103"/>
                <a:gd name="T12" fmla="*/ 120 w 181"/>
                <a:gd name="T13" fmla="*/ 83 h 103"/>
                <a:gd name="T14" fmla="*/ 108 w 181"/>
                <a:gd name="T15" fmla="*/ 92 h 103"/>
                <a:gd name="T16" fmla="*/ 95 w 181"/>
                <a:gd name="T17" fmla="*/ 103 h 103"/>
                <a:gd name="T18" fmla="*/ 19 w 181"/>
                <a:gd name="T19" fmla="*/ 97 h 103"/>
                <a:gd name="T20" fmla="*/ 18 w 181"/>
                <a:gd name="T21" fmla="*/ 85 h 103"/>
                <a:gd name="T22" fmla="*/ 16 w 181"/>
                <a:gd name="T23" fmla="*/ 74 h 103"/>
                <a:gd name="T24" fmla="*/ 10 w 181"/>
                <a:gd name="T25" fmla="*/ 65 h 103"/>
                <a:gd name="T26" fmla="*/ 0 w 181"/>
                <a:gd name="T27" fmla="*/ 67 h 103"/>
                <a:gd name="T28" fmla="*/ 14 w 181"/>
                <a:gd name="T29" fmla="*/ 47 h 103"/>
                <a:gd name="T30" fmla="*/ 36 w 181"/>
                <a:gd name="T31" fmla="*/ 34 h 103"/>
                <a:gd name="T32" fmla="*/ 57 w 181"/>
                <a:gd name="T33" fmla="*/ 23 h 103"/>
                <a:gd name="T34" fmla="*/ 82 w 181"/>
                <a:gd name="T35" fmla="*/ 18 h 103"/>
                <a:gd name="T36" fmla="*/ 106 w 181"/>
                <a:gd name="T37" fmla="*/ 13 h 103"/>
                <a:gd name="T38" fmla="*/ 131 w 181"/>
                <a:gd name="T39" fmla="*/ 9 h 103"/>
                <a:gd name="T40" fmla="*/ 156 w 181"/>
                <a:gd name="T41" fmla="*/ 4 h 103"/>
                <a:gd name="T42" fmla="*/ 181 w 181"/>
                <a:gd name="T43" fmla="*/ 0 h 10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81"/>
                <a:gd name="T67" fmla="*/ 0 h 103"/>
                <a:gd name="T68" fmla="*/ 181 w 181"/>
                <a:gd name="T69" fmla="*/ 103 h 10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81" h="103">
                  <a:moveTo>
                    <a:pt x="181" y="0"/>
                  </a:moveTo>
                  <a:lnTo>
                    <a:pt x="174" y="14"/>
                  </a:lnTo>
                  <a:lnTo>
                    <a:pt x="165" y="29"/>
                  </a:lnTo>
                  <a:lnTo>
                    <a:pt x="154" y="43"/>
                  </a:lnTo>
                  <a:lnTo>
                    <a:pt x="145" y="59"/>
                  </a:lnTo>
                  <a:lnTo>
                    <a:pt x="133" y="70"/>
                  </a:lnTo>
                  <a:lnTo>
                    <a:pt x="120" y="83"/>
                  </a:lnTo>
                  <a:lnTo>
                    <a:pt x="108" y="92"/>
                  </a:lnTo>
                  <a:lnTo>
                    <a:pt x="95" y="103"/>
                  </a:lnTo>
                  <a:lnTo>
                    <a:pt x="19" y="97"/>
                  </a:lnTo>
                  <a:lnTo>
                    <a:pt x="18" y="85"/>
                  </a:lnTo>
                  <a:lnTo>
                    <a:pt x="16" y="74"/>
                  </a:lnTo>
                  <a:lnTo>
                    <a:pt x="10" y="65"/>
                  </a:lnTo>
                  <a:lnTo>
                    <a:pt x="0" y="67"/>
                  </a:lnTo>
                  <a:lnTo>
                    <a:pt x="14" y="47"/>
                  </a:lnTo>
                  <a:lnTo>
                    <a:pt x="36" y="34"/>
                  </a:lnTo>
                  <a:lnTo>
                    <a:pt x="57" y="23"/>
                  </a:lnTo>
                  <a:lnTo>
                    <a:pt x="82" y="18"/>
                  </a:lnTo>
                  <a:lnTo>
                    <a:pt x="106" y="13"/>
                  </a:lnTo>
                  <a:lnTo>
                    <a:pt x="131" y="9"/>
                  </a:lnTo>
                  <a:lnTo>
                    <a:pt x="156" y="4"/>
                  </a:lnTo>
                  <a:lnTo>
                    <a:pt x="18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931" name="Freeform 1186"/>
            <p:cNvSpPr>
              <a:spLocks/>
            </p:cNvSpPr>
            <p:nvPr/>
          </p:nvSpPr>
          <p:spPr bwMode="auto">
            <a:xfrm>
              <a:off x="1973" y="3717"/>
              <a:ext cx="35" cy="1"/>
            </a:xfrm>
            <a:custGeom>
              <a:avLst/>
              <a:gdLst>
                <a:gd name="T0" fmla="*/ 0 w 70"/>
                <a:gd name="T1" fmla="*/ 0 h 1"/>
                <a:gd name="T2" fmla="*/ 70 w 70"/>
                <a:gd name="T3" fmla="*/ 0 h 1"/>
                <a:gd name="T4" fmla="*/ 0 w 70"/>
                <a:gd name="T5" fmla="*/ 0 h 1"/>
                <a:gd name="T6" fmla="*/ 0 60000 65536"/>
                <a:gd name="T7" fmla="*/ 0 60000 65536"/>
                <a:gd name="T8" fmla="*/ 0 60000 65536"/>
                <a:gd name="T9" fmla="*/ 0 w 70"/>
                <a:gd name="T10" fmla="*/ 0 h 1"/>
                <a:gd name="T11" fmla="*/ 70 w 70"/>
                <a:gd name="T12" fmla="*/ 1 h 1"/>
              </a:gdLst>
              <a:ahLst/>
              <a:cxnLst>
                <a:cxn ang="T6">
                  <a:pos x="T0" y="T1"/>
                </a:cxn>
                <a:cxn ang="T7">
                  <a:pos x="T2" y="T3"/>
                </a:cxn>
                <a:cxn ang="T8">
                  <a:pos x="T4" y="T5"/>
                </a:cxn>
              </a:cxnLst>
              <a:rect l="T9" t="T10" r="T11" b="T12"/>
              <a:pathLst>
                <a:path w="70" h="1">
                  <a:moveTo>
                    <a:pt x="0" y="0"/>
                  </a:moveTo>
                  <a:lnTo>
                    <a:pt x="70"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932" name="Freeform 1187"/>
            <p:cNvSpPr>
              <a:spLocks/>
            </p:cNvSpPr>
            <p:nvPr/>
          </p:nvSpPr>
          <p:spPr bwMode="auto">
            <a:xfrm>
              <a:off x="2013" y="3720"/>
              <a:ext cx="13" cy="1"/>
            </a:xfrm>
            <a:custGeom>
              <a:avLst/>
              <a:gdLst>
                <a:gd name="T0" fmla="*/ 0 w 25"/>
                <a:gd name="T1" fmla="*/ 0 h 1"/>
                <a:gd name="T2" fmla="*/ 25 w 25"/>
                <a:gd name="T3" fmla="*/ 0 h 1"/>
                <a:gd name="T4" fmla="*/ 0 w 25"/>
                <a:gd name="T5" fmla="*/ 0 h 1"/>
                <a:gd name="T6" fmla="*/ 0 60000 65536"/>
                <a:gd name="T7" fmla="*/ 0 60000 65536"/>
                <a:gd name="T8" fmla="*/ 0 60000 65536"/>
                <a:gd name="T9" fmla="*/ 0 w 25"/>
                <a:gd name="T10" fmla="*/ 0 h 1"/>
                <a:gd name="T11" fmla="*/ 25 w 25"/>
                <a:gd name="T12" fmla="*/ 1 h 1"/>
              </a:gdLst>
              <a:ahLst/>
              <a:cxnLst>
                <a:cxn ang="T6">
                  <a:pos x="T0" y="T1"/>
                </a:cxn>
                <a:cxn ang="T7">
                  <a:pos x="T2" y="T3"/>
                </a:cxn>
                <a:cxn ang="T8">
                  <a:pos x="T4" y="T5"/>
                </a:cxn>
              </a:cxnLst>
              <a:rect l="T9" t="T10" r="T11" b="T12"/>
              <a:pathLst>
                <a:path w="25" h="1">
                  <a:moveTo>
                    <a:pt x="0" y="0"/>
                  </a:moveTo>
                  <a:lnTo>
                    <a:pt x="25"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933" name="Freeform 1188"/>
            <p:cNvSpPr>
              <a:spLocks/>
            </p:cNvSpPr>
            <p:nvPr/>
          </p:nvSpPr>
          <p:spPr bwMode="auto">
            <a:xfrm>
              <a:off x="2034" y="3720"/>
              <a:ext cx="10" cy="2"/>
            </a:xfrm>
            <a:custGeom>
              <a:avLst/>
              <a:gdLst>
                <a:gd name="T0" fmla="*/ 0 w 20"/>
                <a:gd name="T1" fmla="*/ 0 h 6"/>
                <a:gd name="T2" fmla="*/ 20 w 20"/>
                <a:gd name="T3" fmla="*/ 6 h 6"/>
                <a:gd name="T4" fmla="*/ 0 w 20"/>
                <a:gd name="T5" fmla="*/ 0 h 6"/>
                <a:gd name="T6" fmla="*/ 0 60000 65536"/>
                <a:gd name="T7" fmla="*/ 0 60000 65536"/>
                <a:gd name="T8" fmla="*/ 0 60000 65536"/>
                <a:gd name="T9" fmla="*/ 0 w 20"/>
                <a:gd name="T10" fmla="*/ 0 h 6"/>
                <a:gd name="T11" fmla="*/ 20 w 20"/>
                <a:gd name="T12" fmla="*/ 6 h 6"/>
              </a:gdLst>
              <a:ahLst/>
              <a:cxnLst>
                <a:cxn ang="T6">
                  <a:pos x="T0" y="T1"/>
                </a:cxn>
                <a:cxn ang="T7">
                  <a:pos x="T2" y="T3"/>
                </a:cxn>
                <a:cxn ang="T8">
                  <a:pos x="T4" y="T5"/>
                </a:cxn>
              </a:cxnLst>
              <a:rect l="T9" t="T10" r="T11" b="T12"/>
              <a:pathLst>
                <a:path w="20" h="6">
                  <a:moveTo>
                    <a:pt x="0" y="0"/>
                  </a:moveTo>
                  <a:lnTo>
                    <a:pt x="20" y="6"/>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934" name="Freeform 1189"/>
            <p:cNvSpPr>
              <a:spLocks/>
            </p:cNvSpPr>
            <p:nvPr/>
          </p:nvSpPr>
          <p:spPr bwMode="auto">
            <a:xfrm>
              <a:off x="2311" y="3720"/>
              <a:ext cx="40" cy="20"/>
            </a:xfrm>
            <a:custGeom>
              <a:avLst/>
              <a:gdLst>
                <a:gd name="T0" fmla="*/ 79 w 79"/>
                <a:gd name="T1" fmla="*/ 0 h 42"/>
                <a:gd name="T2" fmla="*/ 66 w 79"/>
                <a:gd name="T3" fmla="*/ 17 h 42"/>
                <a:gd name="T4" fmla="*/ 50 w 79"/>
                <a:gd name="T5" fmla="*/ 27 h 42"/>
                <a:gd name="T6" fmla="*/ 39 w 79"/>
                <a:gd name="T7" fmla="*/ 31 h 42"/>
                <a:gd name="T8" fmla="*/ 29 w 79"/>
                <a:gd name="T9" fmla="*/ 35 h 42"/>
                <a:gd name="T10" fmla="*/ 18 w 79"/>
                <a:gd name="T11" fmla="*/ 38 h 42"/>
                <a:gd name="T12" fmla="*/ 7 w 79"/>
                <a:gd name="T13" fmla="*/ 42 h 42"/>
                <a:gd name="T14" fmla="*/ 0 w 79"/>
                <a:gd name="T15" fmla="*/ 31 h 42"/>
                <a:gd name="T16" fmla="*/ 2 w 79"/>
                <a:gd name="T17" fmla="*/ 20 h 42"/>
                <a:gd name="T18" fmla="*/ 20 w 79"/>
                <a:gd name="T19" fmla="*/ 9 h 42"/>
                <a:gd name="T20" fmla="*/ 38 w 79"/>
                <a:gd name="T21" fmla="*/ 4 h 42"/>
                <a:gd name="T22" fmla="*/ 47 w 79"/>
                <a:gd name="T23" fmla="*/ 0 h 42"/>
                <a:gd name="T24" fmla="*/ 56 w 79"/>
                <a:gd name="T25" fmla="*/ 0 h 42"/>
                <a:gd name="T26" fmla="*/ 66 w 79"/>
                <a:gd name="T27" fmla="*/ 0 h 42"/>
                <a:gd name="T28" fmla="*/ 79 w 79"/>
                <a:gd name="T29" fmla="*/ 0 h 4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9"/>
                <a:gd name="T46" fmla="*/ 0 h 42"/>
                <a:gd name="T47" fmla="*/ 79 w 79"/>
                <a:gd name="T48" fmla="*/ 42 h 4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9" h="42">
                  <a:moveTo>
                    <a:pt x="79" y="0"/>
                  </a:moveTo>
                  <a:lnTo>
                    <a:pt x="66" y="17"/>
                  </a:lnTo>
                  <a:lnTo>
                    <a:pt x="50" y="27"/>
                  </a:lnTo>
                  <a:lnTo>
                    <a:pt x="39" y="31"/>
                  </a:lnTo>
                  <a:lnTo>
                    <a:pt x="29" y="35"/>
                  </a:lnTo>
                  <a:lnTo>
                    <a:pt x="18" y="38"/>
                  </a:lnTo>
                  <a:lnTo>
                    <a:pt x="7" y="42"/>
                  </a:lnTo>
                  <a:lnTo>
                    <a:pt x="0" y="31"/>
                  </a:lnTo>
                  <a:lnTo>
                    <a:pt x="2" y="20"/>
                  </a:lnTo>
                  <a:lnTo>
                    <a:pt x="20" y="9"/>
                  </a:lnTo>
                  <a:lnTo>
                    <a:pt x="38" y="4"/>
                  </a:lnTo>
                  <a:lnTo>
                    <a:pt x="47" y="0"/>
                  </a:lnTo>
                  <a:lnTo>
                    <a:pt x="56" y="0"/>
                  </a:lnTo>
                  <a:lnTo>
                    <a:pt x="66" y="0"/>
                  </a:lnTo>
                  <a:lnTo>
                    <a:pt x="7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935" name="Freeform 1190"/>
            <p:cNvSpPr>
              <a:spLocks/>
            </p:cNvSpPr>
            <p:nvPr/>
          </p:nvSpPr>
          <p:spPr bwMode="auto">
            <a:xfrm>
              <a:off x="2346" y="3720"/>
              <a:ext cx="12" cy="20"/>
            </a:xfrm>
            <a:custGeom>
              <a:avLst/>
              <a:gdLst>
                <a:gd name="T0" fmla="*/ 0 w 25"/>
                <a:gd name="T1" fmla="*/ 42 h 42"/>
                <a:gd name="T2" fmla="*/ 2 w 25"/>
                <a:gd name="T3" fmla="*/ 27 h 42"/>
                <a:gd name="T4" fmla="*/ 7 w 25"/>
                <a:gd name="T5" fmla="*/ 18 h 42"/>
                <a:gd name="T6" fmla="*/ 16 w 25"/>
                <a:gd name="T7" fmla="*/ 9 h 42"/>
                <a:gd name="T8" fmla="*/ 25 w 25"/>
                <a:gd name="T9" fmla="*/ 0 h 42"/>
                <a:gd name="T10" fmla="*/ 22 w 25"/>
                <a:gd name="T11" fmla="*/ 9 h 42"/>
                <a:gd name="T12" fmla="*/ 15 w 25"/>
                <a:gd name="T13" fmla="*/ 20 h 42"/>
                <a:gd name="T14" fmla="*/ 6 w 25"/>
                <a:gd name="T15" fmla="*/ 29 h 42"/>
                <a:gd name="T16" fmla="*/ 0 w 25"/>
                <a:gd name="T17" fmla="*/ 42 h 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5"/>
                <a:gd name="T28" fmla="*/ 0 h 42"/>
                <a:gd name="T29" fmla="*/ 25 w 25"/>
                <a:gd name="T30" fmla="*/ 42 h 4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5" h="42">
                  <a:moveTo>
                    <a:pt x="0" y="42"/>
                  </a:moveTo>
                  <a:lnTo>
                    <a:pt x="2" y="27"/>
                  </a:lnTo>
                  <a:lnTo>
                    <a:pt x="7" y="18"/>
                  </a:lnTo>
                  <a:lnTo>
                    <a:pt x="16" y="9"/>
                  </a:lnTo>
                  <a:lnTo>
                    <a:pt x="25" y="0"/>
                  </a:lnTo>
                  <a:lnTo>
                    <a:pt x="22" y="9"/>
                  </a:lnTo>
                  <a:lnTo>
                    <a:pt x="15" y="20"/>
                  </a:lnTo>
                  <a:lnTo>
                    <a:pt x="6" y="29"/>
                  </a:lnTo>
                  <a:lnTo>
                    <a:pt x="0" y="4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32773" name="TextBox 168"/>
          <p:cNvSpPr txBox="1">
            <a:spLocks noChangeArrowheads="1"/>
          </p:cNvSpPr>
          <p:nvPr/>
        </p:nvSpPr>
        <p:spPr bwMode="auto">
          <a:xfrm>
            <a:off x="8280400" y="5602288"/>
            <a:ext cx="8255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atin typeface="Arial Rounded MT Bold" pitchFamily="34" charset="0"/>
              </a:rPr>
              <a:t>J-10</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p:txBody>
          <a:bodyPr/>
          <a:lstStyle/>
          <a:p>
            <a:r>
              <a:rPr lang="en-US" smtClean="0"/>
              <a:t>Decon &amp; ICS</a:t>
            </a:r>
          </a:p>
        </p:txBody>
      </p:sp>
      <p:graphicFrame>
        <p:nvGraphicFramePr>
          <p:cNvPr id="1026" name="Object 1024"/>
          <p:cNvGraphicFramePr>
            <a:graphicFrameLocks noChangeAspect="1"/>
          </p:cNvGraphicFramePr>
          <p:nvPr>
            <p:ph type="dgm" idx="1"/>
          </p:nvPr>
        </p:nvGraphicFramePr>
        <p:xfrm>
          <a:off x="350838" y="2897188"/>
          <a:ext cx="8669337" cy="1633537"/>
        </p:xfrm>
        <a:graphic>
          <a:graphicData uri="http://schemas.openxmlformats.org/presentationml/2006/ole">
            <mc:AlternateContent xmlns:mc="http://schemas.openxmlformats.org/markup-compatibility/2006">
              <mc:Choice xmlns:v="urn:schemas-microsoft-com:vml" Requires="v">
                <p:oleObj spid="_x0000_s1031" name="MS Org Chart" r:id="rId3" imgW="7785000" imgH="1466640" progId="OrgPlusWOPX.4">
                  <p:embed followColorScheme="full"/>
                </p:oleObj>
              </mc:Choice>
              <mc:Fallback>
                <p:oleObj name="MS Org Chart" r:id="rId3" imgW="7785000" imgH="1466640" progId="OrgPlusWOPX.4">
                  <p:embed followColorScheme="full"/>
                  <p:pic>
                    <p:nvPicPr>
                      <p:cNvPr id="0" name="Object 10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838" y="2897188"/>
                        <a:ext cx="8669337" cy="1633537"/>
                      </a:xfrm>
                      <a:prstGeom prst="rect">
                        <a:avLst/>
                      </a:prstGeom>
                    </p:spPr>
                  </p:pic>
                </p:oleObj>
              </mc:Fallback>
            </mc:AlternateContent>
          </a:graphicData>
        </a:graphic>
      </p:graphicFrame>
      <p:sp>
        <p:nvSpPr>
          <p:cNvPr id="1028" name="TextBox 5"/>
          <p:cNvSpPr txBox="1">
            <a:spLocks noChangeArrowheads="1"/>
          </p:cNvSpPr>
          <p:nvPr/>
        </p:nvSpPr>
        <p:spPr bwMode="auto">
          <a:xfrm>
            <a:off x="8280400" y="5602288"/>
            <a:ext cx="8255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atin typeface="Arial Rounded MT Bold" pitchFamily="34" charset="0"/>
              </a:rPr>
              <a:t>J-10</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smtClean="0"/>
              <a:t>Response Actions</a:t>
            </a:r>
          </a:p>
        </p:txBody>
      </p:sp>
      <p:sp>
        <p:nvSpPr>
          <p:cNvPr id="73731" name="Rectangle 3"/>
          <p:cNvSpPr>
            <a:spLocks noGrp="1" noChangeArrowheads="1"/>
          </p:cNvSpPr>
          <p:nvPr>
            <p:ph type="body" idx="1"/>
          </p:nvPr>
        </p:nvSpPr>
        <p:spPr/>
        <p:txBody>
          <a:bodyPr/>
          <a:lstStyle/>
          <a:p>
            <a:r>
              <a:rPr lang="en-US" smtClean="0"/>
              <a:t>Conduct decon</a:t>
            </a:r>
          </a:p>
          <a:p>
            <a:r>
              <a:rPr lang="en-US" smtClean="0"/>
              <a:t>Ensure clean-up and proper disposal</a:t>
            </a:r>
          </a:p>
          <a:p>
            <a:r>
              <a:rPr lang="en-US" smtClean="0"/>
              <a:t>Keep documentation</a:t>
            </a:r>
          </a:p>
        </p:txBody>
      </p:sp>
      <p:sp>
        <p:nvSpPr>
          <p:cNvPr id="73732" name="WordArt 4"/>
          <p:cNvSpPr>
            <a:spLocks noChangeArrowheads="1" noChangeShapeType="1" noTextEdit="1"/>
          </p:cNvSpPr>
          <p:nvPr/>
        </p:nvSpPr>
        <p:spPr bwMode="auto">
          <a:xfrm>
            <a:off x="2408238" y="3551238"/>
            <a:ext cx="4186237" cy="2325687"/>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a:gradFill rotWithShape="1">
                  <a:gsLst>
                    <a:gs pos="0">
                      <a:srgbClr val="FFFF00"/>
                    </a:gs>
                    <a:gs pos="100000">
                      <a:srgbClr val="FF9933"/>
                    </a:gs>
                  </a:gsLst>
                  <a:path path="rect">
                    <a:fillToRect l="50000" t="50000" r="50000" b="50000"/>
                  </a:path>
                </a:gradFill>
                <a:effectLst>
                  <a:outerShdw dist="35921" dir="2700000" algn="ctr" rotWithShape="0">
                    <a:srgbClr val="C0C0C0"/>
                  </a:outerShdw>
                </a:effectLst>
                <a:latin typeface="Impact"/>
              </a:rPr>
              <a:t>D.D.D.</a:t>
            </a:r>
          </a:p>
        </p:txBody>
      </p:sp>
      <p:sp>
        <p:nvSpPr>
          <p:cNvPr id="7173" name="TextBox 6"/>
          <p:cNvSpPr txBox="1">
            <a:spLocks noChangeArrowheads="1"/>
          </p:cNvSpPr>
          <p:nvPr/>
        </p:nvSpPr>
        <p:spPr bwMode="auto">
          <a:xfrm>
            <a:off x="8280400" y="5602288"/>
            <a:ext cx="8255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atin typeface="Arial Rounded MT Bold" pitchFamily="34" charset="0"/>
              </a:rPr>
              <a:t>J-2</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3731">
                                            <p:txEl>
                                              <p:pRg st="0" end="0"/>
                                            </p:txEl>
                                          </p:spTgt>
                                        </p:tgtEl>
                                        <p:attrNameLst>
                                          <p:attrName>style.visibility</p:attrName>
                                        </p:attrNameLst>
                                      </p:cBhvr>
                                      <p:to>
                                        <p:strVal val="visible"/>
                                      </p:to>
                                    </p:set>
                                    <p:animEffect transition="in" filter="wipe(left)">
                                      <p:cBhvr>
                                        <p:cTn id="7" dur="500"/>
                                        <p:tgtEl>
                                          <p:spTgt spid="7373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3731">
                                            <p:txEl>
                                              <p:pRg st="1" end="1"/>
                                            </p:txEl>
                                          </p:spTgt>
                                        </p:tgtEl>
                                        <p:attrNameLst>
                                          <p:attrName>style.visibility</p:attrName>
                                        </p:attrNameLst>
                                      </p:cBhvr>
                                      <p:to>
                                        <p:strVal val="visible"/>
                                      </p:to>
                                    </p:set>
                                    <p:animEffect transition="in" filter="wipe(left)">
                                      <p:cBhvr>
                                        <p:cTn id="12" dur="500"/>
                                        <p:tgtEl>
                                          <p:spTgt spid="7373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3731">
                                            <p:txEl>
                                              <p:pRg st="2" end="2"/>
                                            </p:txEl>
                                          </p:spTgt>
                                        </p:tgtEl>
                                        <p:attrNameLst>
                                          <p:attrName>style.visibility</p:attrName>
                                        </p:attrNameLst>
                                      </p:cBhvr>
                                      <p:to>
                                        <p:strVal val="visible"/>
                                      </p:to>
                                    </p:set>
                                    <p:animEffect transition="in" filter="wipe(left)">
                                      <p:cBhvr>
                                        <p:cTn id="17" dur="500"/>
                                        <p:tgtEl>
                                          <p:spTgt spid="73731">
                                            <p:txEl>
                                              <p:pRg st="2" end="2"/>
                                            </p:txEl>
                                          </p:spTgt>
                                        </p:tgtEl>
                                      </p:cBhvr>
                                    </p:animEffect>
                                  </p:childTnLst>
                                </p:cTn>
                              </p:par>
                            </p:childTnLst>
                          </p:cTn>
                        </p:par>
                        <p:par>
                          <p:cTn id="18" fill="hold" nodeType="afterGroup">
                            <p:stCondLst>
                              <p:cond delay="500"/>
                            </p:stCondLst>
                            <p:childTnLst>
                              <p:par>
                                <p:cTn id="19" presetID="3" presetClass="entr" presetSubtype="0" fill="hold" grpId="0" nodeType="afterEffect">
                                  <p:stCondLst>
                                    <p:cond delay="1000"/>
                                  </p:stCondLst>
                                  <p:childTnLst>
                                    <p:set>
                                      <p:cBhvr>
                                        <p:cTn id="20" dur="1" fill="hold">
                                          <p:stCondLst>
                                            <p:cond delay="499"/>
                                          </p:stCondLst>
                                        </p:cTn>
                                        <p:tgtEl>
                                          <p:spTgt spid="737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1" grpId="0" build="p" autoUpdateAnimBg="0"/>
      <p:bldP spid="73732" grpId="0" animBg="1"/>
    </p:bldLst>
  </p:timing>
</p:sld>
</file>

<file path=ppt/slides/slide30.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051" name="Rectangle 5"/>
          <p:cNvSpPr>
            <a:spLocks noGrp="1" noChangeArrowheads="1"/>
          </p:cNvSpPr>
          <p:nvPr>
            <p:ph type="title"/>
          </p:nvPr>
        </p:nvSpPr>
        <p:spPr/>
        <p:txBody>
          <a:bodyPr/>
          <a:lstStyle/>
          <a:p>
            <a:r>
              <a:rPr lang="en-US" smtClean="0"/>
              <a:t>Decon Unit Leader</a:t>
            </a:r>
          </a:p>
        </p:txBody>
      </p:sp>
      <p:sp>
        <p:nvSpPr>
          <p:cNvPr id="30726" name="Rectangle 6"/>
          <p:cNvSpPr>
            <a:spLocks noGrp="1" noChangeArrowheads="1"/>
          </p:cNvSpPr>
          <p:nvPr>
            <p:ph type="body" idx="1"/>
          </p:nvPr>
        </p:nvSpPr>
        <p:spPr>
          <a:xfrm>
            <a:off x="1676400" y="1828800"/>
            <a:ext cx="6238875" cy="1874838"/>
          </a:xfrm>
        </p:spPr>
        <p:txBody>
          <a:bodyPr/>
          <a:lstStyle/>
          <a:p>
            <a:r>
              <a:rPr lang="en-US" smtClean="0"/>
              <a:t>Supervises Decon Unit</a:t>
            </a:r>
          </a:p>
        </p:txBody>
      </p:sp>
      <p:graphicFrame>
        <p:nvGraphicFramePr>
          <p:cNvPr id="2050" name="Object 1024"/>
          <p:cNvGraphicFramePr>
            <a:graphicFrameLocks noChangeAspect="1"/>
          </p:cNvGraphicFramePr>
          <p:nvPr/>
        </p:nvGraphicFramePr>
        <p:xfrm>
          <a:off x="538163" y="2549525"/>
          <a:ext cx="7900987" cy="3336925"/>
        </p:xfrm>
        <a:graphic>
          <a:graphicData uri="http://schemas.openxmlformats.org/presentationml/2006/ole">
            <mc:AlternateContent xmlns:mc="http://schemas.openxmlformats.org/markup-compatibility/2006">
              <mc:Choice xmlns:v="urn:schemas-microsoft-com:vml" Requires="v">
                <p:oleObj spid="_x0000_s2056" name="MS Org Chart" r:id="rId4" imgW="3473280" imgH="1466640" progId="OrgPlusWOPX.4">
                  <p:embed followColorScheme="full"/>
                </p:oleObj>
              </mc:Choice>
              <mc:Fallback>
                <p:oleObj name="MS Org Chart" r:id="rId4" imgW="3473280" imgH="1466640" progId="OrgPlusWOPX.4">
                  <p:embed followColorScheme="full"/>
                  <p:pic>
                    <p:nvPicPr>
                      <p:cNvPr id="0" name="Object 102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8163" y="2549525"/>
                        <a:ext cx="7900987" cy="3336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53" name="TextBox 4"/>
          <p:cNvSpPr txBox="1">
            <a:spLocks noChangeArrowheads="1"/>
          </p:cNvSpPr>
          <p:nvPr/>
        </p:nvSpPr>
        <p:spPr bwMode="auto">
          <a:xfrm>
            <a:off x="8280400" y="5602288"/>
            <a:ext cx="8255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atin typeface="Arial Rounded MT Bold" pitchFamily="34" charset="0"/>
              </a:rPr>
              <a:t>J-10</a:t>
            </a:r>
          </a:p>
        </p:txBody>
      </p:sp>
    </p:spTree>
  </p:cSld>
  <p:clrMapOvr>
    <a:masterClrMapping/>
  </p:clrMapOvr>
  <p:transition advTm="200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072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6" grpId="0" build="p"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5" descr="mass_decon_drill_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271000" cy="618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0594" name="Rectangle 2"/>
          <p:cNvSpPr>
            <a:spLocks noGrp="1" noChangeArrowheads="1"/>
          </p:cNvSpPr>
          <p:nvPr>
            <p:ph type="title"/>
          </p:nvPr>
        </p:nvSpPr>
        <p:spPr/>
        <p:txBody>
          <a:bodyPr/>
          <a:lstStyle/>
          <a:p>
            <a:pPr>
              <a:defRPr/>
            </a:pPr>
            <a:r>
              <a:rPr lang="en-US" smtClean="0">
                <a:effectLst>
                  <a:outerShdw blurRad="38100" dist="38100" dir="2700000" algn="tl">
                    <a:srgbClr val="000000"/>
                  </a:outerShdw>
                </a:effectLst>
              </a:rPr>
              <a:t>Decon Unit Leader</a:t>
            </a:r>
          </a:p>
        </p:txBody>
      </p:sp>
      <p:sp>
        <p:nvSpPr>
          <p:cNvPr id="110595" name="Rectangle 3"/>
          <p:cNvSpPr>
            <a:spLocks noGrp="1" noChangeArrowheads="1"/>
          </p:cNvSpPr>
          <p:nvPr>
            <p:ph type="body" idx="1"/>
          </p:nvPr>
        </p:nvSpPr>
        <p:spPr/>
        <p:txBody>
          <a:bodyPr/>
          <a:lstStyle/>
          <a:p>
            <a:pPr>
              <a:defRPr/>
            </a:pPr>
            <a:r>
              <a:rPr lang="en-US" smtClean="0">
                <a:effectLst>
                  <a:outerShdw blurRad="38100" dist="38100" dir="2700000" algn="tl">
                    <a:srgbClr val="000000"/>
                  </a:outerShdw>
                </a:effectLst>
              </a:rPr>
              <a:t>Establish Decon Corridor</a:t>
            </a:r>
          </a:p>
          <a:p>
            <a:pPr>
              <a:defRPr/>
            </a:pPr>
            <a:r>
              <a:rPr lang="en-US" smtClean="0">
                <a:effectLst>
                  <a:outerShdw blurRad="38100" dist="38100" dir="2700000" algn="tl">
                    <a:srgbClr val="000000"/>
                  </a:outerShdw>
                </a:effectLst>
              </a:rPr>
              <a:t>ID contaminated people/equipment</a:t>
            </a:r>
          </a:p>
          <a:p>
            <a:pPr>
              <a:defRPr/>
            </a:pPr>
            <a:r>
              <a:rPr lang="en-US" smtClean="0">
                <a:effectLst>
                  <a:outerShdw blurRad="38100" dist="38100" dir="2700000" algn="tl">
                    <a:srgbClr val="000000"/>
                  </a:outerShdw>
                </a:effectLst>
              </a:rPr>
              <a:t>Supervise Decon Unit</a:t>
            </a:r>
          </a:p>
        </p:txBody>
      </p:sp>
      <p:sp>
        <p:nvSpPr>
          <p:cNvPr id="33797" name="TextBox 6"/>
          <p:cNvSpPr txBox="1">
            <a:spLocks noChangeArrowheads="1"/>
          </p:cNvSpPr>
          <p:nvPr/>
        </p:nvSpPr>
        <p:spPr bwMode="auto">
          <a:xfrm>
            <a:off x="8280400" y="5602288"/>
            <a:ext cx="8255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atin typeface="Arial Rounded MT Bold" pitchFamily="34" charset="0"/>
              </a:rPr>
              <a:t>J-10</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smtClean="0"/>
              <a:t>Decon Unit Leader</a:t>
            </a:r>
          </a:p>
        </p:txBody>
      </p:sp>
      <p:sp>
        <p:nvSpPr>
          <p:cNvPr id="34819" name="Rectangle 3"/>
          <p:cNvSpPr>
            <a:spLocks noGrp="1" noChangeArrowheads="1"/>
          </p:cNvSpPr>
          <p:nvPr>
            <p:ph type="body" idx="1"/>
          </p:nvPr>
        </p:nvSpPr>
        <p:spPr/>
        <p:txBody>
          <a:bodyPr/>
          <a:lstStyle/>
          <a:p>
            <a:r>
              <a:rPr lang="en-US" smtClean="0"/>
              <a:t>Control movement in CRZ</a:t>
            </a:r>
          </a:p>
          <a:p>
            <a:r>
              <a:rPr lang="en-US" smtClean="0"/>
              <a:t>Coordinate transfer of patients</a:t>
            </a:r>
          </a:p>
          <a:p>
            <a:r>
              <a:rPr lang="en-US" smtClean="0"/>
              <a:t>May use FROs as decon team</a:t>
            </a:r>
          </a:p>
          <a:p>
            <a:pPr lvl="1"/>
            <a:r>
              <a:rPr lang="en-US" smtClean="0"/>
              <a:t>If properly trained</a:t>
            </a:r>
          </a:p>
        </p:txBody>
      </p:sp>
      <p:sp>
        <p:nvSpPr>
          <p:cNvPr id="34820" name="TextBox 6"/>
          <p:cNvSpPr txBox="1">
            <a:spLocks noChangeArrowheads="1"/>
          </p:cNvSpPr>
          <p:nvPr/>
        </p:nvSpPr>
        <p:spPr bwMode="auto">
          <a:xfrm>
            <a:off x="8280400" y="5602288"/>
            <a:ext cx="8255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atin typeface="Arial Rounded MT Bold" pitchFamily="34" charset="0"/>
              </a:rPr>
              <a:t>J-10</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842" name="Rectangle 5"/>
          <p:cNvSpPr>
            <a:spLocks noGrp="1" noChangeArrowheads="1"/>
          </p:cNvSpPr>
          <p:nvPr>
            <p:ph type="title"/>
          </p:nvPr>
        </p:nvSpPr>
        <p:spPr/>
        <p:txBody>
          <a:bodyPr/>
          <a:lstStyle/>
          <a:p>
            <a:r>
              <a:rPr lang="en-US" smtClean="0"/>
              <a:t>Funding &amp; Disposal</a:t>
            </a:r>
          </a:p>
        </p:txBody>
      </p:sp>
      <p:grpSp>
        <p:nvGrpSpPr>
          <p:cNvPr id="35843" name="Group 57"/>
          <p:cNvGrpSpPr>
            <a:grpSpLocks/>
          </p:cNvGrpSpPr>
          <p:nvPr/>
        </p:nvGrpSpPr>
        <p:grpSpPr bwMode="auto">
          <a:xfrm>
            <a:off x="1174750" y="2627313"/>
            <a:ext cx="6656388" cy="2079625"/>
            <a:chOff x="740" y="1655"/>
            <a:chExt cx="4193" cy="1310"/>
          </a:xfrm>
        </p:grpSpPr>
        <p:sp>
          <p:nvSpPr>
            <p:cNvPr id="35846" name="Freeform 8"/>
            <p:cNvSpPr>
              <a:spLocks/>
            </p:cNvSpPr>
            <p:nvPr/>
          </p:nvSpPr>
          <p:spPr bwMode="auto">
            <a:xfrm>
              <a:off x="3853" y="2643"/>
              <a:ext cx="910" cy="46"/>
            </a:xfrm>
            <a:custGeom>
              <a:avLst/>
              <a:gdLst>
                <a:gd name="T0" fmla="*/ 899 w 910"/>
                <a:gd name="T1" fmla="*/ 0 h 46"/>
                <a:gd name="T2" fmla="*/ 905 w 910"/>
                <a:gd name="T3" fmla="*/ 0 h 46"/>
                <a:gd name="T4" fmla="*/ 910 w 910"/>
                <a:gd name="T5" fmla="*/ 6 h 46"/>
                <a:gd name="T6" fmla="*/ 910 w 910"/>
                <a:gd name="T7" fmla="*/ 12 h 46"/>
                <a:gd name="T8" fmla="*/ 910 w 910"/>
                <a:gd name="T9" fmla="*/ 23 h 46"/>
                <a:gd name="T10" fmla="*/ 910 w 910"/>
                <a:gd name="T11" fmla="*/ 29 h 46"/>
                <a:gd name="T12" fmla="*/ 905 w 910"/>
                <a:gd name="T13" fmla="*/ 34 h 46"/>
                <a:gd name="T14" fmla="*/ 893 w 910"/>
                <a:gd name="T15" fmla="*/ 40 h 46"/>
                <a:gd name="T16" fmla="*/ 876 w 910"/>
                <a:gd name="T17" fmla="*/ 46 h 46"/>
                <a:gd name="T18" fmla="*/ 6 w 910"/>
                <a:gd name="T19" fmla="*/ 46 h 46"/>
                <a:gd name="T20" fmla="*/ 0 w 910"/>
                <a:gd name="T21" fmla="*/ 46 h 46"/>
                <a:gd name="T22" fmla="*/ 0 w 910"/>
                <a:gd name="T23" fmla="*/ 40 h 46"/>
                <a:gd name="T24" fmla="*/ 0 w 910"/>
                <a:gd name="T25" fmla="*/ 34 h 46"/>
                <a:gd name="T26" fmla="*/ 6 w 910"/>
                <a:gd name="T27" fmla="*/ 23 h 46"/>
                <a:gd name="T28" fmla="*/ 23 w 910"/>
                <a:gd name="T29" fmla="*/ 17 h 46"/>
                <a:gd name="T30" fmla="*/ 40 w 910"/>
                <a:gd name="T31" fmla="*/ 12 h 46"/>
                <a:gd name="T32" fmla="*/ 102 w 910"/>
                <a:gd name="T33" fmla="*/ 0 h 46"/>
                <a:gd name="T34" fmla="*/ 899 w 910"/>
                <a:gd name="T35" fmla="*/ 0 h 4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10"/>
                <a:gd name="T55" fmla="*/ 0 h 46"/>
                <a:gd name="T56" fmla="*/ 910 w 910"/>
                <a:gd name="T57" fmla="*/ 46 h 4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10" h="46">
                  <a:moveTo>
                    <a:pt x="899" y="0"/>
                  </a:moveTo>
                  <a:lnTo>
                    <a:pt x="905" y="0"/>
                  </a:lnTo>
                  <a:lnTo>
                    <a:pt x="910" y="6"/>
                  </a:lnTo>
                  <a:lnTo>
                    <a:pt x="910" y="12"/>
                  </a:lnTo>
                  <a:lnTo>
                    <a:pt x="910" y="23"/>
                  </a:lnTo>
                  <a:lnTo>
                    <a:pt x="910" y="29"/>
                  </a:lnTo>
                  <a:lnTo>
                    <a:pt x="905" y="34"/>
                  </a:lnTo>
                  <a:lnTo>
                    <a:pt x="893" y="40"/>
                  </a:lnTo>
                  <a:lnTo>
                    <a:pt x="876" y="46"/>
                  </a:lnTo>
                  <a:lnTo>
                    <a:pt x="6" y="46"/>
                  </a:lnTo>
                  <a:lnTo>
                    <a:pt x="0" y="46"/>
                  </a:lnTo>
                  <a:lnTo>
                    <a:pt x="0" y="40"/>
                  </a:lnTo>
                  <a:lnTo>
                    <a:pt x="0" y="34"/>
                  </a:lnTo>
                  <a:lnTo>
                    <a:pt x="6" y="23"/>
                  </a:lnTo>
                  <a:lnTo>
                    <a:pt x="23" y="17"/>
                  </a:lnTo>
                  <a:lnTo>
                    <a:pt x="40" y="12"/>
                  </a:lnTo>
                  <a:lnTo>
                    <a:pt x="102" y="0"/>
                  </a:lnTo>
                  <a:lnTo>
                    <a:pt x="89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847" name="Freeform 9"/>
            <p:cNvSpPr>
              <a:spLocks/>
            </p:cNvSpPr>
            <p:nvPr/>
          </p:nvSpPr>
          <p:spPr bwMode="auto">
            <a:xfrm>
              <a:off x="4221" y="2751"/>
              <a:ext cx="712" cy="45"/>
            </a:xfrm>
            <a:custGeom>
              <a:avLst/>
              <a:gdLst>
                <a:gd name="T0" fmla="*/ 700 w 712"/>
                <a:gd name="T1" fmla="*/ 0 h 45"/>
                <a:gd name="T2" fmla="*/ 706 w 712"/>
                <a:gd name="T3" fmla="*/ 0 h 45"/>
                <a:gd name="T4" fmla="*/ 712 w 712"/>
                <a:gd name="T5" fmla="*/ 5 h 45"/>
                <a:gd name="T6" fmla="*/ 712 w 712"/>
                <a:gd name="T7" fmla="*/ 11 h 45"/>
                <a:gd name="T8" fmla="*/ 712 w 712"/>
                <a:gd name="T9" fmla="*/ 17 h 45"/>
                <a:gd name="T10" fmla="*/ 712 w 712"/>
                <a:gd name="T11" fmla="*/ 28 h 45"/>
                <a:gd name="T12" fmla="*/ 706 w 712"/>
                <a:gd name="T13" fmla="*/ 34 h 45"/>
                <a:gd name="T14" fmla="*/ 695 w 712"/>
                <a:gd name="T15" fmla="*/ 34 h 45"/>
                <a:gd name="T16" fmla="*/ 678 w 712"/>
                <a:gd name="T17" fmla="*/ 39 h 45"/>
                <a:gd name="T18" fmla="*/ 22 w 712"/>
                <a:gd name="T19" fmla="*/ 45 h 45"/>
                <a:gd name="T20" fmla="*/ 17 w 712"/>
                <a:gd name="T21" fmla="*/ 39 h 45"/>
                <a:gd name="T22" fmla="*/ 5 w 712"/>
                <a:gd name="T23" fmla="*/ 39 h 45"/>
                <a:gd name="T24" fmla="*/ 0 w 712"/>
                <a:gd name="T25" fmla="*/ 34 h 45"/>
                <a:gd name="T26" fmla="*/ 0 w 712"/>
                <a:gd name="T27" fmla="*/ 22 h 45"/>
                <a:gd name="T28" fmla="*/ 0 w 712"/>
                <a:gd name="T29" fmla="*/ 17 h 45"/>
                <a:gd name="T30" fmla="*/ 5 w 712"/>
                <a:gd name="T31" fmla="*/ 11 h 45"/>
                <a:gd name="T32" fmla="*/ 17 w 712"/>
                <a:gd name="T33" fmla="*/ 5 h 45"/>
                <a:gd name="T34" fmla="*/ 39 w 712"/>
                <a:gd name="T35" fmla="*/ 0 h 45"/>
                <a:gd name="T36" fmla="*/ 700 w 712"/>
                <a:gd name="T37" fmla="*/ 0 h 4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12"/>
                <a:gd name="T58" fmla="*/ 0 h 45"/>
                <a:gd name="T59" fmla="*/ 712 w 712"/>
                <a:gd name="T60" fmla="*/ 45 h 4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12" h="45">
                  <a:moveTo>
                    <a:pt x="700" y="0"/>
                  </a:moveTo>
                  <a:lnTo>
                    <a:pt x="706" y="0"/>
                  </a:lnTo>
                  <a:lnTo>
                    <a:pt x="712" y="5"/>
                  </a:lnTo>
                  <a:lnTo>
                    <a:pt x="712" y="11"/>
                  </a:lnTo>
                  <a:lnTo>
                    <a:pt x="712" y="17"/>
                  </a:lnTo>
                  <a:lnTo>
                    <a:pt x="712" y="28"/>
                  </a:lnTo>
                  <a:lnTo>
                    <a:pt x="706" y="34"/>
                  </a:lnTo>
                  <a:lnTo>
                    <a:pt x="695" y="34"/>
                  </a:lnTo>
                  <a:lnTo>
                    <a:pt x="678" y="39"/>
                  </a:lnTo>
                  <a:lnTo>
                    <a:pt x="22" y="45"/>
                  </a:lnTo>
                  <a:lnTo>
                    <a:pt x="17" y="39"/>
                  </a:lnTo>
                  <a:lnTo>
                    <a:pt x="5" y="39"/>
                  </a:lnTo>
                  <a:lnTo>
                    <a:pt x="0" y="34"/>
                  </a:lnTo>
                  <a:lnTo>
                    <a:pt x="0" y="22"/>
                  </a:lnTo>
                  <a:lnTo>
                    <a:pt x="0" y="17"/>
                  </a:lnTo>
                  <a:lnTo>
                    <a:pt x="5" y="11"/>
                  </a:lnTo>
                  <a:lnTo>
                    <a:pt x="17" y="5"/>
                  </a:lnTo>
                  <a:lnTo>
                    <a:pt x="39" y="0"/>
                  </a:lnTo>
                  <a:lnTo>
                    <a:pt x="70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848" name="Freeform 10"/>
            <p:cNvSpPr>
              <a:spLocks/>
            </p:cNvSpPr>
            <p:nvPr/>
          </p:nvSpPr>
          <p:spPr bwMode="auto">
            <a:xfrm>
              <a:off x="1198" y="2333"/>
              <a:ext cx="361" cy="90"/>
            </a:xfrm>
            <a:custGeom>
              <a:avLst/>
              <a:gdLst>
                <a:gd name="T0" fmla="*/ 350 w 361"/>
                <a:gd name="T1" fmla="*/ 50 h 90"/>
                <a:gd name="T2" fmla="*/ 356 w 361"/>
                <a:gd name="T3" fmla="*/ 50 h 90"/>
                <a:gd name="T4" fmla="*/ 361 w 361"/>
                <a:gd name="T5" fmla="*/ 56 h 90"/>
                <a:gd name="T6" fmla="*/ 361 w 361"/>
                <a:gd name="T7" fmla="*/ 62 h 90"/>
                <a:gd name="T8" fmla="*/ 361 w 361"/>
                <a:gd name="T9" fmla="*/ 73 h 90"/>
                <a:gd name="T10" fmla="*/ 356 w 361"/>
                <a:gd name="T11" fmla="*/ 79 h 90"/>
                <a:gd name="T12" fmla="*/ 350 w 361"/>
                <a:gd name="T13" fmla="*/ 84 h 90"/>
                <a:gd name="T14" fmla="*/ 344 w 361"/>
                <a:gd name="T15" fmla="*/ 84 h 90"/>
                <a:gd name="T16" fmla="*/ 339 w 361"/>
                <a:gd name="T17" fmla="*/ 90 h 90"/>
                <a:gd name="T18" fmla="*/ 271 w 361"/>
                <a:gd name="T19" fmla="*/ 79 h 90"/>
                <a:gd name="T20" fmla="*/ 169 w 361"/>
                <a:gd name="T21" fmla="*/ 62 h 90"/>
                <a:gd name="T22" fmla="*/ 17 w 361"/>
                <a:gd name="T23" fmla="*/ 33 h 90"/>
                <a:gd name="T24" fmla="*/ 11 w 361"/>
                <a:gd name="T25" fmla="*/ 33 h 90"/>
                <a:gd name="T26" fmla="*/ 5 w 361"/>
                <a:gd name="T27" fmla="*/ 28 h 90"/>
                <a:gd name="T28" fmla="*/ 5 w 361"/>
                <a:gd name="T29" fmla="*/ 22 h 90"/>
                <a:gd name="T30" fmla="*/ 0 w 361"/>
                <a:gd name="T31" fmla="*/ 17 h 90"/>
                <a:gd name="T32" fmla="*/ 5 w 361"/>
                <a:gd name="T33" fmla="*/ 5 h 90"/>
                <a:gd name="T34" fmla="*/ 11 w 361"/>
                <a:gd name="T35" fmla="*/ 0 h 90"/>
                <a:gd name="T36" fmla="*/ 22 w 361"/>
                <a:gd name="T37" fmla="*/ 0 h 90"/>
                <a:gd name="T38" fmla="*/ 34 w 361"/>
                <a:gd name="T39" fmla="*/ 0 h 90"/>
                <a:gd name="T40" fmla="*/ 350 w 361"/>
                <a:gd name="T41" fmla="*/ 50 h 9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61"/>
                <a:gd name="T64" fmla="*/ 0 h 90"/>
                <a:gd name="T65" fmla="*/ 361 w 361"/>
                <a:gd name="T66" fmla="*/ 90 h 9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61" h="90">
                  <a:moveTo>
                    <a:pt x="350" y="50"/>
                  </a:moveTo>
                  <a:lnTo>
                    <a:pt x="356" y="50"/>
                  </a:lnTo>
                  <a:lnTo>
                    <a:pt x="361" y="56"/>
                  </a:lnTo>
                  <a:lnTo>
                    <a:pt x="361" y="62"/>
                  </a:lnTo>
                  <a:lnTo>
                    <a:pt x="361" y="73"/>
                  </a:lnTo>
                  <a:lnTo>
                    <a:pt x="356" y="79"/>
                  </a:lnTo>
                  <a:lnTo>
                    <a:pt x="350" y="84"/>
                  </a:lnTo>
                  <a:lnTo>
                    <a:pt x="344" y="84"/>
                  </a:lnTo>
                  <a:lnTo>
                    <a:pt x="339" y="90"/>
                  </a:lnTo>
                  <a:lnTo>
                    <a:pt x="271" y="79"/>
                  </a:lnTo>
                  <a:lnTo>
                    <a:pt x="169" y="62"/>
                  </a:lnTo>
                  <a:lnTo>
                    <a:pt x="17" y="33"/>
                  </a:lnTo>
                  <a:lnTo>
                    <a:pt x="11" y="33"/>
                  </a:lnTo>
                  <a:lnTo>
                    <a:pt x="5" y="28"/>
                  </a:lnTo>
                  <a:lnTo>
                    <a:pt x="5" y="22"/>
                  </a:lnTo>
                  <a:lnTo>
                    <a:pt x="0" y="17"/>
                  </a:lnTo>
                  <a:lnTo>
                    <a:pt x="5" y="5"/>
                  </a:lnTo>
                  <a:lnTo>
                    <a:pt x="11" y="0"/>
                  </a:lnTo>
                  <a:lnTo>
                    <a:pt x="22" y="0"/>
                  </a:lnTo>
                  <a:lnTo>
                    <a:pt x="34" y="0"/>
                  </a:lnTo>
                  <a:lnTo>
                    <a:pt x="350" y="5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849" name="Freeform 11"/>
            <p:cNvSpPr>
              <a:spLocks/>
            </p:cNvSpPr>
            <p:nvPr/>
          </p:nvSpPr>
          <p:spPr bwMode="auto">
            <a:xfrm>
              <a:off x="989" y="2547"/>
              <a:ext cx="248" cy="45"/>
            </a:xfrm>
            <a:custGeom>
              <a:avLst/>
              <a:gdLst>
                <a:gd name="T0" fmla="*/ 237 w 248"/>
                <a:gd name="T1" fmla="*/ 0 h 45"/>
                <a:gd name="T2" fmla="*/ 243 w 248"/>
                <a:gd name="T3" fmla="*/ 0 h 45"/>
                <a:gd name="T4" fmla="*/ 248 w 248"/>
                <a:gd name="T5" fmla="*/ 6 h 45"/>
                <a:gd name="T6" fmla="*/ 248 w 248"/>
                <a:gd name="T7" fmla="*/ 17 h 45"/>
                <a:gd name="T8" fmla="*/ 248 w 248"/>
                <a:gd name="T9" fmla="*/ 23 h 45"/>
                <a:gd name="T10" fmla="*/ 243 w 248"/>
                <a:gd name="T11" fmla="*/ 29 h 45"/>
                <a:gd name="T12" fmla="*/ 231 w 248"/>
                <a:gd name="T13" fmla="*/ 34 h 45"/>
                <a:gd name="T14" fmla="*/ 17 w 248"/>
                <a:gd name="T15" fmla="*/ 45 h 45"/>
                <a:gd name="T16" fmla="*/ 11 w 248"/>
                <a:gd name="T17" fmla="*/ 45 h 45"/>
                <a:gd name="T18" fmla="*/ 5 w 248"/>
                <a:gd name="T19" fmla="*/ 40 h 45"/>
                <a:gd name="T20" fmla="*/ 0 w 248"/>
                <a:gd name="T21" fmla="*/ 34 h 45"/>
                <a:gd name="T22" fmla="*/ 0 w 248"/>
                <a:gd name="T23" fmla="*/ 29 h 45"/>
                <a:gd name="T24" fmla="*/ 0 w 248"/>
                <a:gd name="T25" fmla="*/ 23 h 45"/>
                <a:gd name="T26" fmla="*/ 5 w 248"/>
                <a:gd name="T27" fmla="*/ 17 h 45"/>
                <a:gd name="T28" fmla="*/ 17 w 248"/>
                <a:gd name="T29" fmla="*/ 12 h 45"/>
                <a:gd name="T30" fmla="*/ 28 w 248"/>
                <a:gd name="T31" fmla="*/ 12 h 45"/>
                <a:gd name="T32" fmla="*/ 135 w 248"/>
                <a:gd name="T33" fmla="*/ 6 h 45"/>
                <a:gd name="T34" fmla="*/ 203 w 248"/>
                <a:gd name="T35" fmla="*/ 0 h 45"/>
                <a:gd name="T36" fmla="*/ 237 w 248"/>
                <a:gd name="T37" fmla="*/ 0 h 4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48"/>
                <a:gd name="T58" fmla="*/ 0 h 45"/>
                <a:gd name="T59" fmla="*/ 248 w 248"/>
                <a:gd name="T60" fmla="*/ 45 h 4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48" h="45">
                  <a:moveTo>
                    <a:pt x="237" y="0"/>
                  </a:moveTo>
                  <a:lnTo>
                    <a:pt x="243" y="0"/>
                  </a:lnTo>
                  <a:lnTo>
                    <a:pt x="248" y="6"/>
                  </a:lnTo>
                  <a:lnTo>
                    <a:pt x="248" y="17"/>
                  </a:lnTo>
                  <a:lnTo>
                    <a:pt x="248" y="23"/>
                  </a:lnTo>
                  <a:lnTo>
                    <a:pt x="243" y="29"/>
                  </a:lnTo>
                  <a:lnTo>
                    <a:pt x="231" y="34"/>
                  </a:lnTo>
                  <a:lnTo>
                    <a:pt x="17" y="45"/>
                  </a:lnTo>
                  <a:lnTo>
                    <a:pt x="11" y="45"/>
                  </a:lnTo>
                  <a:lnTo>
                    <a:pt x="5" y="40"/>
                  </a:lnTo>
                  <a:lnTo>
                    <a:pt x="0" y="34"/>
                  </a:lnTo>
                  <a:lnTo>
                    <a:pt x="0" y="29"/>
                  </a:lnTo>
                  <a:lnTo>
                    <a:pt x="0" y="23"/>
                  </a:lnTo>
                  <a:lnTo>
                    <a:pt x="5" y="17"/>
                  </a:lnTo>
                  <a:lnTo>
                    <a:pt x="17" y="12"/>
                  </a:lnTo>
                  <a:lnTo>
                    <a:pt x="28" y="12"/>
                  </a:lnTo>
                  <a:lnTo>
                    <a:pt x="135" y="6"/>
                  </a:lnTo>
                  <a:lnTo>
                    <a:pt x="203" y="0"/>
                  </a:lnTo>
                  <a:lnTo>
                    <a:pt x="23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850" name="Freeform 12"/>
            <p:cNvSpPr>
              <a:spLocks/>
            </p:cNvSpPr>
            <p:nvPr/>
          </p:nvSpPr>
          <p:spPr bwMode="auto">
            <a:xfrm>
              <a:off x="955" y="2412"/>
              <a:ext cx="390" cy="73"/>
            </a:xfrm>
            <a:custGeom>
              <a:avLst/>
              <a:gdLst>
                <a:gd name="T0" fmla="*/ 22 w 390"/>
                <a:gd name="T1" fmla="*/ 0 h 73"/>
                <a:gd name="T2" fmla="*/ 17 w 390"/>
                <a:gd name="T3" fmla="*/ 0 h 73"/>
                <a:gd name="T4" fmla="*/ 11 w 390"/>
                <a:gd name="T5" fmla="*/ 5 h 73"/>
                <a:gd name="T6" fmla="*/ 5 w 390"/>
                <a:gd name="T7" fmla="*/ 17 h 73"/>
                <a:gd name="T8" fmla="*/ 0 w 390"/>
                <a:gd name="T9" fmla="*/ 22 h 73"/>
                <a:gd name="T10" fmla="*/ 0 w 390"/>
                <a:gd name="T11" fmla="*/ 34 h 73"/>
                <a:gd name="T12" fmla="*/ 0 w 390"/>
                <a:gd name="T13" fmla="*/ 45 h 73"/>
                <a:gd name="T14" fmla="*/ 11 w 390"/>
                <a:gd name="T15" fmla="*/ 51 h 73"/>
                <a:gd name="T16" fmla="*/ 22 w 390"/>
                <a:gd name="T17" fmla="*/ 56 h 73"/>
                <a:gd name="T18" fmla="*/ 373 w 390"/>
                <a:gd name="T19" fmla="*/ 73 h 73"/>
                <a:gd name="T20" fmla="*/ 384 w 390"/>
                <a:gd name="T21" fmla="*/ 73 h 73"/>
                <a:gd name="T22" fmla="*/ 390 w 390"/>
                <a:gd name="T23" fmla="*/ 67 h 73"/>
                <a:gd name="T24" fmla="*/ 390 w 390"/>
                <a:gd name="T25" fmla="*/ 62 h 73"/>
                <a:gd name="T26" fmla="*/ 384 w 390"/>
                <a:gd name="T27" fmla="*/ 56 h 73"/>
                <a:gd name="T28" fmla="*/ 378 w 390"/>
                <a:gd name="T29" fmla="*/ 45 h 73"/>
                <a:gd name="T30" fmla="*/ 361 w 390"/>
                <a:gd name="T31" fmla="*/ 39 h 73"/>
                <a:gd name="T32" fmla="*/ 299 w 390"/>
                <a:gd name="T33" fmla="*/ 22 h 73"/>
                <a:gd name="T34" fmla="*/ 22 w 390"/>
                <a:gd name="T35" fmla="*/ 0 h 7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90"/>
                <a:gd name="T55" fmla="*/ 0 h 73"/>
                <a:gd name="T56" fmla="*/ 390 w 390"/>
                <a:gd name="T57" fmla="*/ 73 h 7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90" h="73">
                  <a:moveTo>
                    <a:pt x="22" y="0"/>
                  </a:moveTo>
                  <a:lnTo>
                    <a:pt x="17" y="0"/>
                  </a:lnTo>
                  <a:lnTo>
                    <a:pt x="11" y="5"/>
                  </a:lnTo>
                  <a:lnTo>
                    <a:pt x="5" y="17"/>
                  </a:lnTo>
                  <a:lnTo>
                    <a:pt x="0" y="22"/>
                  </a:lnTo>
                  <a:lnTo>
                    <a:pt x="0" y="34"/>
                  </a:lnTo>
                  <a:lnTo>
                    <a:pt x="0" y="45"/>
                  </a:lnTo>
                  <a:lnTo>
                    <a:pt x="11" y="51"/>
                  </a:lnTo>
                  <a:lnTo>
                    <a:pt x="22" y="56"/>
                  </a:lnTo>
                  <a:lnTo>
                    <a:pt x="373" y="73"/>
                  </a:lnTo>
                  <a:lnTo>
                    <a:pt x="384" y="73"/>
                  </a:lnTo>
                  <a:lnTo>
                    <a:pt x="390" y="67"/>
                  </a:lnTo>
                  <a:lnTo>
                    <a:pt x="390" y="62"/>
                  </a:lnTo>
                  <a:lnTo>
                    <a:pt x="384" y="56"/>
                  </a:lnTo>
                  <a:lnTo>
                    <a:pt x="378" y="45"/>
                  </a:lnTo>
                  <a:lnTo>
                    <a:pt x="361" y="39"/>
                  </a:lnTo>
                  <a:lnTo>
                    <a:pt x="299" y="22"/>
                  </a:lnTo>
                  <a:lnTo>
                    <a:pt x="2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851" name="Freeform 13"/>
            <p:cNvSpPr>
              <a:spLocks/>
            </p:cNvSpPr>
            <p:nvPr/>
          </p:nvSpPr>
          <p:spPr bwMode="auto">
            <a:xfrm>
              <a:off x="740" y="2146"/>
              <a:ext cx="429" cy="441"/>
            </a:xfrm>
            <a:custGeom>
              <a:avLst/>
              <a:gdLst>
                <a:gd name="T0" fmla="*/ 209 w 429"/>
                <a:gd name="T1" fmla="*/ 96 h 441"/>
                <a:gd name="T2" fmla="*/ 232 w 429"/>
                <a:gd name="T3" fmla="*/ 51 h 441"/>
                <a:gd name="T4" fmla="*/ 260 w 429"/>
                <a:gd name="T5" fmla="*/ 17 h 441"/>
                <a:gd name="T6" fmla="*/ 299 w 429"/>
                <a:gd name="T7" fmla="*/ 0 h 441"/>
                <a:gd name="T8" fmla="*/ 339 w 429"/>
                <a:gd name="T9" fmla="*/ 0 h 441"/>
                <a:gd name="T10" fmla="*/ 379 w 429"/>
                <a:gd name="T11" fmla="*/ 17 h 441"/>
                <a:gd name="T12" fmla="*/ 407 w 429"/>
                <a:gd name="T13" fmla="*/ 45 h 441"/>
                <a:gd name="T14" fmla="*/ 429 w 429"/>
                <a:gd name="T15" fmla="*/ 85 h 441"/>
                <a:gd name="T16" fmla="*/ 429 w 429"/>
                <a:gd name="T17" fmla="*/ 124 h 441"/>
                <a:gd name="T18" fmla="*/ 424 w 429"/>
                <a:gd name="T19" fmla="*/ 130 h 441"/>
                <a:gd name="T20" fmla="*/ 412 w 429"/>
                <a:gd name="T21" fmla="*/ 124 h 441"/>
                <a:gd name="T22" fmla="*/ 407 w 429"/>
                <a:gd name="T23" fmla="*/ 113 h 441"/>
                <a:gd name="T24" fmla="*/ 395 w 429"/>
                <a:gd name="T25" fmla="*/ 74 h 441"/>
                <a:gd name="T26" fmla="*/ 373 w 429"/>
                <a:gd name="T27" fmla="*/ 51 h 441"/>
                <a:gd name="T28" fmla="*/ 345 w 429"/>
                <a:gd name="T29" fmla="*/ 40 h 441"/>
                <a:gd name="T30" fmla="*/ 311 w 429"/>
                <a:gd name="T31" fmla="*/ 40 h 441"/>
                <a:gd name="T32" fmla="*/ 282 w 429"/>
                <a:gd name="T33" fmla="*/ 57 h 441"/>
                <a:gd name="T34" fmla="*/ 260 w 429"/>
                <a:gd name="T35" fmla="*/ 85 h 441"/>
                <a:gd name="T36" fmla="*/ 249 w 429"/>
                <a:gd name="T37" fmla="*/ 119 h 441"/>
                <a:gd name="T38" fmla="*/ 249 w 429"/>
                <a:gd name="T39" fmla="*/ 170 h 441"/>
                <a:gd name="T40" fmla="*/ 249 w 429"/>
                <a:gd name="T41" fmla="*/ 181 h 441"/>
                <a:gd name="T42" fmla="*/ 243 w 429"/>
                <a:gd name="T43" fmla="*/ 187 h 441"/>
                <a:gd name="T44" fmla="*/ 220 w 429"/>
                <a:gd name="T45" fmla="*/ 181 h 441"/>
                <a:gd name="T46" fmla="*/ 181 w 429"/>
                <a:gd name="T47" fmla="*/ 158 h 441"/>
                <a:gd name="T48" fmla="*/ 147 w 429"/>
                <a:gd name="T49" fmla="*/ 153 h 441"/>
                <a:gd name="T50" fmla="*/ 113 w 429"/>
                <a:gd name="T51" fmla="*/ 164 h 441"/>
                <a:gd name="T52" fmla="*/ 90 w 429"/>
                <a:gd name="T53" fmla="*/ 187 h 441"/>
                <a:gd name="T54" fmla="*/ 73 w 429"/>
                <a:gd name="T55" fmla="*/ 220 h 441"/>
                <a:gd name="T56" fmla="*/ 73 w 429"/>
                <a:gd name="T57" fmla="*/ 254 h 441"/>
                <a:gd name="T58" fmla="*/ 79 w 429"/>
                <a:gd name="T59" fmla="*/ 294 h 441"/>
                <a:gd name="T60" fmla="*/ 107 w 429"/>
                <a:gd name="T61" fmla="*/ 333 h 441"/>
                <a:gd name="T62" fmla="*/ 119 w 429"/>
                <a:gd name="T63" fmla="*/ 345 h 441"/>
                <a:gd name="T64" fmla="*/ 102 w 429"/>
                <a:gd name="T65" fmla="*/ 356 h 441"/>
                <a:gd name="T66" fmla="*/ 62 w 429"/>
                <a:gd name="T67" fmla="*/ 350 h 441"/>
                <a:gd name="T68" fmla="*/ 45 w 429"/>
                <a:gd name="T69" fmla="*/ 356 h 441"/>
                <a:gd name="T70" fmla="*/ 39 w 429"/>
                <a:gd name="T71" fmla="*/ 367 h 441"/>
                <a:gd name="T72" fmla="*/ 39 w 429"/>
                <a:gd name="T73" fmla="*/ 379 h 441"/>
                <a:gd name="T74" fmla="*/ 62 w 429"/>
                <a:gd name="T75" fmla="*/ 407 h 441"/>
                <a:gd name="T76" fmla="*/ 85 w 429"/>
                <a:gd name="T77" fmla="*/ 413 h 441"/>
                <a:gd name="T78" fmla="*/ 96 w 429"/>
                <a:gd name="T79" fmla="*/ 413 h 441"/>
                <a:gd name="T80" fmla="*/ 107 w 429"/>
                <a:gd name="T81" fmla="*/ 424 h 441"/>
                <a:gd name="T82" fmla="*/ 102 w 429"/>
                <a:gd name="T83" fmla="*/ 435 h 441"/>
                <a:gd name="T84" fmla="*/ 79 w 429"/>
                <a:gd name="T85" fmla="*/ 441 h 441"/>
                <a:gd name="T86" fmla="*/ 39 w 429"/>
                <a:gd name="T87" fmla="*/ 435 h 441"/>
                <a:gd name="T88" fmla="*/ 11 w 429"/>
                <a:gd name="T89" fmla="*/ 407 h 441"/>
                <a:gd name="T90" fmla="*/ 0 w 429"/>
                <a:gd name="T91" fmla="*/ 373 h 441"/>
                <a:gd name="T92" fmla="*/ 0 w 429"/>
                <a:gd name="T93" fmla="*/ 350 h 441"/>
                <a:gd name="T94" fmla="*/ 17 w 429"/>
                <a:gd name="T95" fmla="*/ 333 h 441"/>
                <a:gd name="T96" fmla="*/ 28 w 429"/>
                <a:gd name="T97" fmla="*/ 305 h 441"/>
                <a:gd name="T98" fmla="*/ 17 w 429"/>
                <a:gd name="T99" fmla="*/ 271 h 441"/>
                <a:gd name="T100" fmla="*/ 17 w 429"/>
                <a:gd name="T101" fmla="*/ 209 h 441"/>
                <a:gd name="T102" fmla="*/ 28 w 429"/>
                <a:gd name="T103" fmla="*/ 164 h 441"/>
                <a:gd name="T104" fmla="*/ 56 w 429"/>
                <a:gd name="T105" fmla="*/ 130 h 441"/>
                <a:gd name="T106" fmla="*/ 96 w 429"/>
                <a:gd name="T107" fmla="*/ 113 h 441"/>
                <a:gd name="T108" fmla="*/ 141 w 429"/>
                <a:gd name="T109" fmla="*/ 107 h 441"/>
                <a:gd name="T110" fmla="*/ 203 w 429"/>
                <a:gd name="T111" fmla="*/ 130 h 44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429"/>
                <a:gd name="T169" fmla="*/ 0 h 441"/>
                <a:gd name="T170" fmla="*/ 429 w 429"/>
                <a:gd name="T171" fmla="*/ 441 h 441"/>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429" h="441">
                  <a:moveTo>
                    <a:pt x="203" y="130"/>
                  </a:moveTo>
                  <a:lnTo>
                    <a:pt x="209" y="96"/>
                  </a:lnTo>
                  <a:lnTo>
                    <a:pt x="220" y="74"/>
                  </a:lnTo>
                  <a:lnTo>
                    <a:pt x="232" y="51"/>
                  </a:lnTo>
                  <a:lnTo>
                    <a:pt x="243" y="34"/>
                  </a:lnTo>
                  <a:lnTo>
                    <a:pt x="260" y="17"/>
                  </a:lnTo>
                  <a:lnTo>
                    <a:pt x="282" y="6"/>
                  </a:lnTo>
                  <a:lnTo>
                    <a:pt x="299" y="0"/>
                  </a:lnTo>
                  <a:lnTo>
                    <a:pt x="322" y="0"/>
                  </a:lnTo>
                  <a:lnTo>
                    <a:pt x="339" y="0"/>
                  </a:lnTo>
                  <a:lnTo>
                    <a:pt x="362" y="6"/>
                  </a:lnTo>
                  <a:lnTo>
                    <a:pt x="379" y="17"/>
                  </a:lnTo>
                  <a:lnTo>
                    <a:pt x="395" y="28"/>
                  </a:lnTo>
                  <a:lnTo>
                    <a:pt x="407" y="45"/>
                  </a:lnTo>
                  <a:lnTo>
                    <a:pt x="418" y="62"/>
                  </a:lnTo>
                  <a:lnTo>
                    <a:pt x="429" y="85"/>
                  </a:lnTo>
                  <a:lnTo>
                    <a:pt x="429" y="113"/>
                  </a:lnTo>
                  <a:lnTo>
                    <a:pt x="429" y="124"/>
                  </a:lnTo>
                  <a:lnTo>
                    <a:pt x="429" y="130"/>
                  </a:lnTo>
                  <a:lnTo>
                    <a:pt x="424" y="130"/>
                  </a:lnTo>
                  <a:lnTo>
                    <a:pt x="418" y="130"/>
                  </a:lnTo>
                  <a:lnTo>
                    <a:pt x="412" y="124"/>
                  </a:lnTo>
                  <a:lnTo>
                    <a:pt x="407" y="119"/>
                  </a:lnTo>
                  <a:lnTo>
                    <a:pt x="407" y="113"/>
                  </a:lnTo>
                  <a:lnTo>
                    <a:pt x="401" y="91"/>
                  </a:lnTo>
                  <a:lnTo>
                    <a:pt x="395" y="74"/>
                  </a:lnTo>
                  <a:lnTo>
                    <a:pt x="384" y="62"/>
                  </a:lnTo>
                  <a:lnTo>
                    <a:pt x="373" y="51"/>
                  </a:lnTo>
                  <a:lnTo>
                    <a:pt x="362" y="45"/>
                  </a:lnTo>
                  <a:lnTo>
                    <a:pt x="345" y="40"/>
                  </a:lnTo>
                  <a:lnTo>
                    <a:pt x="328" y="40"/>
                  </a:lnTo>
                  <a:lnTo>
                    <a:pt x="311" y="40"/>
                  </a:lnTo>
                  <a:lnTo>
                    <a:pt x="294" y="45"/>
                  </a:lnTo>
                  <a:lnTo>
                    <a:pt x="282" y="57"/>
                  </a:lnTo>
                  <a:lnTo>
                    <a:pt x="271" y="68"/>
                  </a:lnTo>
                  <a:lnTo>
                    <a:pt x="260" y="85"/>
                  </a:lnTo>
                  <a:lnTo>
                    <a:pt x="249" y="102"/>
                  </a:lnTo>
                  <a:lnTo>
                    <a:pt x="249" y="119"/>
                  </a:lnTo>
                  <a:lnTo>
                    <a:pt x="249" y="141"/>
                  </a:lnTo>
                  <a:lnTo>
                    <a:pt x="249" y="170"/>
                  </a:lnTo>
                  <a:lnTo>
                    <a:pt x="249" y="175"/>
                  </a:lnTo>
                  <a:lnTo>
                    <a:pt x="249" y="181"/>
                  </a:lnTo>
                  <a:lnTo>
                    <a:pt x="249" y="187"/>
                  </a:lnTo>
                  <a:lnTo>
                    <a:pt x="243" y="187"/>
                  </a:lnTo>
                  <a:lnTo>
                    <a:pt x="232" y="187"/>
                  </a:lnTo>
                  <a:lnTo>
                    <a:pt x="220" y="181"/>
                  </a:lnTo>
                  <a:lnTo>
                    <a:pt x="203" y="164"/>
                  </a:lnTo>
                  <a:lnTo>
                    <a:pt x="181" y="158"/>
                  </a:lnTo>
                  <a:lnTo>
                    <a:pt x="164" y="153"/>
                  </a:lnTo>
                  <a:lnTo>
                    <a:pt x="147" y="153"/>
                  </a:lnTo>
                  <a:lnTo>
                    <a:pt x="130" y="158"/>
                  </a:lnTo>
                  <a:lnTo>
                    <a:pt x="113" y="164"/>
                  </a:lnTo>
                  <a:lnTo>
                    <a:pt x="102" y="175"/>
                  </a:lnTo>
                  <a:lnTo>
                    <a:pt x="90" y="187"/>
                  </a:lnTo>
                  <a:lnTo>
                    <a:pt x="79" y="204"/>
                  </a:lnTo>
                  <a:lnTo>
                    <a:pt x="73" y="220"/>
                  </a:lnTo>
                  <a:lnTo>
                    <a:pt x="73" y="237"/>
                  </a:lnTo>
                  <a:lnTo>
                    <a:pt x="73" y="254"/>
                  </a:lnTo>
                  <a:lnTo>
                    <a:pt x="73" y="277"/>
                  </a:lnTo>
                  <a:lnTo>
                    <a:pt x="79" y="294"/>
                  </a:lnTo>
                  <a:lnTo>
                    <a:pt x="90" y="311"/>
                  </a:lnTo>
                  <a:lnTo>
                    <a:pt x="107" y="333"/>
                  </a:lnTo>
                  <a:lnTo>
                    <a:pt x="113" y="339"/>
                  </a:lnTo>
                  <a:lnTo>
                    <a:pt x="119" y="345"/>
                  </a:lnTo>
                  <a:lnTo>
                    <a:pt x="113" y="350"/>
                  </a:lnTo>
                  <a:lnTo>
                    <a:pt x="102" y="356"/>
                  </a:lnTo>
                  <a:lnTo>
                    <a:pt x="85" y="356"/>
                  </a:lnTo>
                  <a:lnTo>
                    <a:pt x="62" y="350"/>
                  </a:lnTo>
                  <a:lnTo>
                    <a:pt x="51" y="356"/>
                  </a:lnTo>
                  <a:lnTo>
                    <a:pt x="45" y="356"/>
                  </a:lnTo>
                  <a:lnTo>
                    <a:pt x="39" y="362"/>
                  </a:lnTo>
                  <a:lnTo>
                    <a:pt x="39" y="367"/>
                  </a:lnTo>
                  <a:lnTo>
                    <a:pt x="39" y="373"/>
                  </a:lnTo>
                  <a:lnTo>
                    <a:pt x="39" y="379"/>
                  </a:lnTo>
                  <a:lnTo>
                    <a:pt x="45" y="396"/>
                  </a:lnTo>
                  <a:lnTo>
                    <a:pt x="62" y="407"/>
                  </a:lnTo>
                  <a:lnTo>
                    <a:pt x="73" y="413"/>
                  </a:lnTo>
                  <a:lnTo>
                    <a:pt x="85" y="413"/>
                  </a:lnTo>
                  <a:lnTo>
                    <a:pt x="90" y="413"/>
                  </a:lnTo>
                  <a:lnTo>
                    <a:pt x="96" y="413"/>
                  </a:lnTo>
                  <a:lnTo>
                    <a:pt x="102" y="418"/>
                  </a:lnTo>
                  <a:lnTo>
                    <a:pt x="107" y="424"/>
                  </a:lnTo>
                  <a:lnTo>
                    <a:pt x="107" y="430"/>
                  </a:lnTo>
                  <a:lnTo>
                    <a:pt x="102" y="435"/>
                  </a:lnTo>
                  <a:lnTo>
                    <a:pt x="96" y="435"/>
                  </a:lnTo>
                  <a:lnTo>
                    <a:pt x="79" y="441"/>
                  </a:lnTo>
                  <a:lnTo>
                    <a:pt x="56" y="441"/>
                  </a:lnTo>
                  <a:lnTo>
                    <a:pt x="39" y="435"/>
                  </a:lnTo>
                  <a:lnTo>
                    <a:pt x="23" y="424"/>
                  </a:lnTo>
                  <a:lnTo>
                    <a:pt x="11" y="407"/>
                  </a:lnTo>
                  <a:lnTo>
                    <a:pt x="0" y="390"/>
                  </a:lnTo>
                  <a:lnTo>
                    <a:pt x="0" y="373"/>
                  </a:lnTo>
                  <a:lnTo>
                    <a:pt x="0" y="362"/>
                  </a:lnTo>
                  <a:lnTo>
                    <a:pt x="0" y="350"/>
                  </a:lnTo>
                  <a:lnTo>
                    <a:pt x="6" y="345"/>
                  </a:lnTo>
                  <a:lnTo>
                    <a:pt x="17" y="333"/>
                  </a:lnTo>
                  <a:lnTo>
                    <a:pt x="39" y="322"/>
                  </a:lnTo>
                  <a:lnTo>
                    <a:pt x="28" y="305"/>
                  </a:lnTo>
                  <a:lnTo>
                    <a:pt x="23" y="288"/>
                  </a:lnTo>
                  <a:lnTo>
                    <a:pt x="17" y="271"/>
                  </a:lnTo>
                  <a:lnTo>
                    <a:pt x="11" y="249"/>
                  </a:lnTo>
                  <a:lnTo>
                    <a:pt x="17" y="209"/>
                  </a:lnTo>
                  <a:lnTo>
                    <a:pt x="23" y="187"/>
                  </a:lnTo>
                  <a:lnTo>
                    <a:pt x="28" y="164"/>
                  </a:lnTo>
                  <a:lnTo>
                    <a:pt x="39" y="147"/>
                  </a:lnTo>
                  <a:lnTo>
                    <a:pt x="56" y="130"/>
                  </a:lnTo>
                  <a:lnTo>
                    <a:pt x="73" y="119"/>
                  </a:lnTo>
                  <a:lnTo>
                    <a:pt x="96" y="113"/>
                  </a:lnTo>
                  <a:lnTo>
                    <a:pt x="119" y="107"/>
                  </a:lnTo>
                  <a:lnTo>
                    <a:pt x="141" y="107"/>
                  </a:lnTo>
                  <a:lnTo>
                    <a:pt x="175" y="113"/>
                  </a:lnTo>
                  <a:lnTo>
                    <a:pt x="203" y="1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852" name="Freeform 14"/>
            <p:cNvSpPr>
              <a:spLocks/>
            </p:cNvSpPr>
            <p:nvPr/>
          </p:nvSpPr>
          <p:spPr bwMode="auto">
            <a:xfrm>
              <a:off x="2023" y="2581"/>
              <a:ext cx="350" cy="384"/>
            </a:xfrm>
            <a:custGeom>
              <a:avLst/>
              <a:gdLst>
                <a:gd name="T0" fmla="*/ 135 w 350"/>
                <a:gd name="T1" fmla="*/ 384 h 384"/>
                <a:gd name="T2" fmla="*/ 169 w 350"/>
                <a:gd name="T3" fmla="*/ 373 h 384"/>
                <a:gd name="T4" fmla="*/ 203 w 350"/>
                <a:gd name="T5" fmla="*/ 362 h 384"/>
                <a:gd name="T6" fmla="*/ 237 w 350"/>
                <a:gd name="T7" fmla="*/ 339 h 384"/>
                <a:gd name="T8" fmla="*/ 265 w 350"/>
                <a:gd name="T9" fmla="*/ 317 h 384"/>
                <a:gd name="T10" fmla="*/ 293 w 350"/>
                <a:gd name="T11" fmla="*/ 283 h 384"/>
                <a:gd name="T12" fmla="*/ 316 w 350"/>
                <a:gd name="T13" fmla="*/ 249 h 384"/>
                <a:gd name="T14" fmla="*/ 333 w 350"/>
                <a:gd name="T15" fmla="*/ 215 h 384"/>
                <a:gd name="T16" fmla="*/ 344 w 350"/>
                <a:gd name="T17" fmla="*/ 175 h 384"/>
                <a:gd name="T18" fmla="*/ 350 w 350"/>
                <a:gd name="T19" fmla="*/ 136 h 384"/>
                <a:gd name="T20" fmla="*/ 350 w 350"/>
                <a:gd name="T21" fmla="*/ 102 h 384"/>
                <a:gd name="T22" fmla="*/ 339 w 350"/>
                <a:gd name="T23" fmla="*/ 74 h 384"/>
                <a:gd name="T24" fmla="*/ 322 w 350"/>
                <a:gd name="T25" fmla="*/ 45 h 384"/>
                <a:gd name="T26" fmla="*/ 305 w 350"/>
                <a:gd name="T27" fmla="*/ 23 h 384"/>
                <a:gd name="T28" fmla="*/ 277 w 350"/>
                <a:gd name="T29" fmla="*/ 11 h 384"/>
                <a:gd name="T30" fmla="*/ 248 w 350"/>
                <a:gd name="T31" fmla="*/ 0 h 384"/>
                <a:gd name="T32" fmla="*/ 214 w 350"/>
                <a:gd name="T33" fmla="*/ 0 h 384"/>
                <a:gd name="T34" fmla="*/ 180 w 350"/>
                <a:gd name="T35" fmla="*/ 6 h 384"/>
                <a:gd name="T36" fmla="*/ 147 w 350"/>
                <a:gd name="T37" fmla="*/ 17 h 384"/>
                <a:gd name="T38" fmla="*/ 113 w 350"/>
                <a:gd name="T39" fmla="*/ 40 h 384"/>
                <a:gd name="T40" fmla="*/ 84 w 350"/>
                <a:gd name="T41" fmla="*/ 62 h 384"/>
                <a:gd name="T42" fmla="*/ 56 w 350"/>
                <a:gd name="T43" fmla="*/ 96 h 384"/>
                <a:gd name="T44" fmla="*/ 39 w 350"/>
                <a:gd name="T45" fmla="*/ 124 h 384"/>
                <a:gd name="T46" fmla="*/ 17 w 350"/>
                <a:gd name="T47" fmla="*/ 164 h 384"/>
                <a:gd name="T48" fmla="*/ 5 w 350"/>
                <a:gd name="T49" fmla="*/ 204 h 384"/>
                <a:gd name="T50" fmla="*/ 0 w 350"/>
                <a:gd name="T51" fmla="*/ 243 h 384"/>
                <a:gd name="T52" fmla="*/ 5 w 350"/>
                <a:gd name="T53" fmla="*/ 277 h 384"/>
                <a:gd name="T54" fmla="*/ 11 w 350"/>
                <a:gd name="T55" fmla="*/ 305 h 384"/>
                <a:gd name="T56" fmla="*/ 28 w 350"/>
                <a:gd name="T57" fmla="*/ 334 h 384"/>
                <a:gd name="T58" fmla="*/ 50 w 350"/>
                <a:gd name="T59" fmla="*/ 356 h 384"/>
                <a:gd name="T60" fmla="*/ 73 w 350"/>
                <a:gd name="T61" fmla="*/ 373 h 384"/>
                <a:gd name="T62" fmla="*/ 101 w 350"/>
                <a:gd name="T63" fmla="*/ 379 h 384"/>
                <a:gd name="T64" fmla="*/ 135 w 350"/>
                <a:gd name="T65" fmla="*/ 384 h 38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50"/>
                <a:gd name="T100" fmla="*/ 0 h 384"/>
                <a:gd name="T101" fmla="*/ 350 w 350"/>
                <a:gd name="T102" fmla="*/ 384 h 38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50" h="384">
                  <a:moveTo>
                    <a:pt x="135" y="384"/>
                  </a:moveTo>
                  <a:lnTo>
                    <a:pt x="169" y="373"/>
                  </a:lnTo>
                  <a:lnTo>
                    <a:pt x="203" y="362"/>
                  </a:lnTo>
                  <a:lnTo>
                    <a:pt x="237" y="339"/>
                  </a:lnTo>
                  <a:lnTo>
                    <a:pt x="265" y="317"/>
                  </a:lnTo>
                  <a:lnTo>
                    <a:pt x="293" y="283"/>
                  </a:lnTo>
                  <a:lnTo>
                    <a:pt x="316" y="249"/>
                  </a:lnTo>
                  <a:lnTo>
                    <a:pt x="333" y="215"/>
                  </a:lnTo>
                  <a:lnTo>
                    <a:pt x="344" y="175"/>
                  </a:lnTo>
                  <a:lnTo>
                    <a:pt x="350" y="136"/>
                  </a:lnTo>
                  <a:lnTo>
                    <a:pt x="350" y="102"/>
                  </a:lnTo>
                  <a:lnTo>
                    <a:pt x="339" y="74"/>
                  </a:lnTo>
                  <a:lnTo>
                    <a:pt x="322" y="45"/>
                  </a:lnTo>
                  <a:lnTo>
                    <a:pt x="305" y="23"/>
                  </a:lnTo>
                  <a:lnTo>
                    <a:pt x="277" y="11"/>
                  </a:lnTo>
                  <a:lnTo>
                    <a:pt x="248" y="0"/>
                  </a:lnTo>
                  <a:lnTo>
                    <a:pt x="214" y="0"/>
                  </a:lnTo>
                  <a:lnTo>
                    <a:pt x="180" y="6"/>
                  </a:lnTo>
                  <a:lnTo>
                    <a:pt x="147" y="17"/>
                  </a:lnTo>
                  <a:lnTo>
                    <a:pt x="113" y="40"/>
                  </a:lnTo>
                  <a:lnTo>
                    <a:pt x="84" y="62"/>
                  </a:lnTo>
                  <a:lnTo>
                    <a:pt x="56" y="96"/>
                  </a:lnTo>
                  <a:lnTo>
                    <a:pt x="39" y="124"/>
                  </a:lnTo>
                  <a:lnTo>
                    <a:pt x="17" y="164"/>
                  </a:lnTo>
                  <a:lnTo>
                    <a:pt x="5" y="204"/>
                  </a:lnTo>
                  <a:lnTo>
                    <a:pt x="0" y="243"/>
                  </a:lnTo>
                  <a:lnTo>
                    <a:pt x="5" y="277"/>
                  </a:lnTo>
                  <a:lnTo>
                    <a:pt x="11" y="305"/>
                  </a:lnTo>
                  <a:lnTo>
                    <a:pt x="28" y="334"/>
                  </a:lnTo>
                  <a:lnTo>
                    <a:pt x="50" y="356"/>
                  </a:lnTo>
                  <a:lnTo>
                    <a:pt x="73" y="373"/>
                  </a:lnTo>
                  <a:lnTo>
                    <a:pt x="101" y="379"/>
                  </a:lnTo>
                  <a:lnTo>
                    <a:pt x="135" y="38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853" name="Freeform 15"/>
            <p:cNvSpPr>
              <a:spLocks/>
            </p:cNvSpPr>
            <p:nvPr/>
          </p:nvSpPr>
          <p:spPr bwMode="auto">
            <a:xfrm>
              <a:off x="2141" y="2705"/>
              <a:ext cx="119" cy="136"/>
            </a:xfrm>
            <a:custGeom>
              <a:avLst/>
              <a:gdLst>
                <a:gd name="T0" fmla="*/ 40 w 119"/>
                <a:gd name="T1" fmla="*/ 136 h 136"/>
                <a:gd name="T2" fmla="*/ 68 w 119"/>
                <a:gd name="T3" fmla="*/ 125 h 136"/>
                <a:gd name="T4" fmla="*/ 91 w 119"/>
                <a:gd name="T5" fmla="*/ 108 h 136"/>
                <a:gd name="T6" fmla="*/ 108 w 119"/>
                <a:gd name="T7" fmla="*/ 85 h 136"/>
                <a:gd name="T8" fmla="*/ 113 w 119"/>
                <a:gd name="T9" fmla="*/ 63 h 136"/>
                <a:gd name="T10" fmla="*/ 119 w 119"/>
                <a:gd name="T11" fmla="*/ 46 h 136"/>
                <a:gd name="T12" fmla="*/ 119 w 119"/>
                <a:gd name="T13" fmla="*/ 34 h 136"/>
                <a:gd name="T14" fmla="*/ 113 w 119"/>
                <a:gd name="T15" fmla="*/ 23 h 136"/>
                <a:gd name="T16" fmla="*/ 108 w 119"/>
                <a:gd name="T17" fmla="*/ 17 h 136"/>
                <a:gd name="T18" fmla="*/ 102 w 119"/>
                <a:gd name="T19" fmla="*/ 6 h 136"/>
                <a:gd name="T20" fmla="*/ 91 w 119"/>
                <a:gd name="T21" fmla="*/ 0 h 136"/>
                <a:gd name="T22" fmla="*/ 79 w 119"/>
                <a:gd name="T23" fmla="*/ 0 h 136"/>
                <a:gd name="T24" fmla="*/ 68 w 119"/>
                <a:gd name="T25" fmla="*/ 0 h 136"/>
                <a:gd name="T26" fmla="*/ 57 w 119"/>
                <a:gd name="T27" fmla="*/ 0 h 136"/>
                <a:gd name="T28" fmla="*/ 45 w 119"/>
                <a:gd name="T29" fmla="*/ 6 h 136"/>
                <a:gd name="T30" fmla="*/ 29 w 119"/>
                <a:gd name="T31" fmla="*/ 23 h 136"/>
                <a:gd name="T32" fmla="*/ 12 w 119"/>
                <a:gd name="T33" fmla="*/ 46 h 136"/>
                <a:gd name="T34" fmla="*/ 0 w 119"/>
                <a:gd name="T35" fmla="*/ 74 h 136"/>
                <a:gd name="T36" fmla="*/ 0 w 119"/>
                <a:gd name="T37" fmla="*/ 85 h 136"/>
                <a:gd name="T38" fmla="*/ 0 w 119"/>
                <a:gd name="T39" fmla="*/ 97 h 136"/>
                <a:gd name="T40" fmla="*/ 0 w 119"/>
                <a:gd name="T41" fmla="*/ 108 h 136"/>
                <a:gd name="T42" fmla="*/ 6 w 119"/>
                <a:gd name="T43" fmla="*/ 119 h 136"/>
                <a:gd name="T44" fmla="*/ 12 w 119"/>
                <a:gd name="T45" fmla="*/ 125 h 136"/>
                <a:gd name="T46" fmla="*/ 23 w 119"/>
                <a:gd name="T47" fmla="*/ 130 h 136"/>
                <a:gd name="T48" fmla="*/ 29 w 119"/>
                <a:gd name="T49" fmla="*/ 136 h 136"/>
                <a:gd name="T50" fmla="*/ 40 w 119"/>
                <a:gd name="T51" fmla="*/ 136 h 1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19"/>
                <a:gd name="T79" fmla="*/ 0 h 136"/>
                <a:gd name="T80" fmla="*/ 119 w 119"/>
                <a:gd name="T81" fmla="*/ 136 h 1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19" h="136">
                  <a:moveTo>
                    <a:pt x="40" y="136"/>
                  </a:moveTo>
                  <a:lnTo>
                    <a:pt x="68" y="125"/>
                  </a:lnTo>
                  <a:lnTo>
                    <a:pt x="91" y="108"/>
                  </a:lnTo>
                  <a:lnTo>
                    <a:pt x="108" y="85"/>
                  </a:lnTo>
                  <a:lnTo>
                    <a:pt x="113" y="63"/>
                  </a:lnTo>
                  <a:lnTo>
                    <a:pt x="119" y="46"/>
                  </a:lnTo>
                  <a:lnTo>
                    <a:pt x="119" y="34"/>
                  </a:lnTo>
                  <a:lnTo>
                    <a:pt x="113" y="23"/>
                  </a:lnTo>
                  <a:lnTo>
                    <a:pt x="108" y="17"/>
                  </a:lnTo>
                  <a:lnTo>
                    <a:pt x="102" y="6"/>
                  </a:lnTo>
                  <a:lnTo>
                    <a:pt x="91" y="0"/>
                  </a:lnTo>
                  <a:lnTo>
                    <a:pt x="79" y="0"/>
                  </a:lnTo>
                  <a:lnTo>
                    <a:pt x="68" y="0"/>
                  </a:lnTo>
                  <a:lnTo>
                    <a:pt x="57" y="0"/>
                  </a:lnTo>
                  <a:lnTo>
                    <a:pt x="45" y="6"/>
                  </a:lnTo>
                  <a:lnTo>
                    <a:pt x="29" y="23"/>
                  </a:lnTo>
                  <a:lnTo>
                    <a:pt x="12" y="46"/>
                  </a:lnTo>
                  <a:lnTo>
                    <a:pt x="0" y="74"/>
                  </a:lnTo>
                  <a:lnTo>
                    <a:pt x="0" y="85"/>
                  </a:lnTo>
                  <a:lnTo>
                    <a:pt x="0" y="97"/>
                  </a:lnTo>
                  <a:lnTo>
                    <a:pt x="0" y="108"/>
                  </a:lnTo>
                  <a:lnTo>
                    <a:pt x="6" y="119"/>
                  </a:lnTo>
                  <a:lnTo>
                    <a:pt x="12" y="125"/>
                  </a:lnTo>
                  <a:lnTo>
                    <a:pt x="23" y="130"/>
                  </a:lnTo>
                  <a:lnTo>
                    <a:pt x="29" y="136"/>
                  </a:lnTo>
                  <a:lnTo>
                    <a:pt x="40" y="1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854" name="Freeform 16"/>
            <p:cNvSpPr>
              <a:spLocks/>
            </p:cNvSpPr>
            <p:nvPr/>
          </p:nvSpPr>
          <p:spPr bwMode="auto">
            <a:xfrm>
              <a:off x="3023" y="2581"/>
              <a:ext cx="350" cy="384"/>
            </a:xfrm>
            <a:custGeom>
              <a:avLst/>
              <a:gdLst>
                <a:gd name="T0" fmla="*/ 135 w 350"/>
                <a:gd name="T1" fmla="*/ 384 h 384"/>
                <a:gd name="T2" fmla="*/ 169 w 350"/>
                <a:gd name="T3" fmla="*/ 373 h 384"/>
                <a:gd name="T4" fmla="*/ 203 w 350"/>
                <a:gd name="T5" fmla="*/ 362 h 384"/>
                <a:gd name="T6" fmla="*/ 237 w 350"/>
                <a:gd name="T7" fmla="*/ 339 h 384"/>
                <a:gd name="T8" fmla="*/ 265 w 350"/>
                <a:gd name="T9" fmla="*/ 317 h 384"/>
                <a:gd name="T10" fmla="*/ 294 w 350"/>
                <a:gd name="T11" fmla="*/ 283 h 384"/>
                <a:gd name="T12" fmla="*/ 316 w 350"/>
                <a:gd name="T13" fmla="*/ 249 h 384"/>
                <a:gd name="T14" fmla="*/ 333 w 350"/>
                <a:gd name="T15" fmla="*/ 215 h 384"/>
                <a:gd name="T16" fmla="*/ 344 w 350"/>
                <a:gd name="T17" fmla="*/ 175 h 384"/>
                <a:gd name="T18" fmla="*/ 350 w 350"/>
                <a:gd name="T19" fmla="*/ 136 h 384"/>
                <a:gd name="T20" fmla="*/ 350 w 350"/>
                <a:gd name="T21" fmla="*/ 102 h 384"/>
                <a:gd name="T22" fmla="*/ 339 w 350"/>
                <a:gd name="T23" fmla="*/ 74 h 384"/>
                <a:gd name="T24" fmla="*/ 322 w 350"/>
                <a:gd name="T25" fmla="*/ 45 h 384"/>
                <a:gd name="T26" fmla="*/ 305 w 350"/>
                <a:gd name="T27" fmla="*/ 23 h 384"/>
                <a:gd name="T28" fmla="*/ 277 w 350"/>
                <a:gd name="T29" fmla="*/ 11 h 384"/>
                <a:gd name="T30" fmla="*/ 248 w 350"/>
                <a:gd name="T31" fmla="*/ 0 h 384"/>
                <a:gd name="T32" fmla="*/ 215 w 350"/>
                <a:gd name="T33" fmla="*/ 0 h 384"/>
                <a:gd name="T34" fmla="*/ 181 w 350"/>
                <a:gd name="T35" fmla="*/ 6 h 384"/>
                <a:gd name="T36" fmla="*/ 147 w 350"/>
                <a:gd name="T37" fmla="*/ 17 h 384"/>
                <a:gd name="T38" fmla="*/ 118 w 350"/>
                <a:gd name="T39" fmla="*/ 40 h 384"/>
                <a:gd name="T40" fmla="*/ 85 w 350"/>
                <a:gd name="T41" fmla="*/ 62 h 384"/>
                <a:gd name="T42" fmla="*/ 62 w 350"/>
                <a:gd name="T43" fmla="*/ 96 h 384"/>
                <a:gd name="T44" fmla="*/ 39 w 350"/>
                <a:gd name="T45" fmla="*/ 124 h 384"/>
                <a:gd name="T46" fmla="*/ 17 w 350"/>
                <a:gd name="T47" fmla="*/ 164 h 384"/>
                <a:gd name="T48" fmla="*/ 5 w 350"/>
                <a:gd name="T49" fmla="*/ 204 h 384"/>
                <a:gd name="T50" fmla="*/ 0 w 350"/>
                <a:gd name="T51" fmla="*/ 243 h 384"/>
                <a:gd name="T52" fmla="*/ 5 w 350"/>
                <a:gd name="T53" fmla="*/ 277 h 384"/>
                <a:gd name="T54" fmla="*/ 17 w 350"/>
                <a:gd name="T55" fmla="*/ 305 h 384"/>
                <a:gd name="T56" fmla="*/ 28 w 350"/>
                <a:gd name="T57" fmla="*/ 334 h 384"/>
                <a:gd name="T58" fmla="*/ 51 w 350"/>
                <a:gd name="T59" fmla="*/ 356 h 384"/>
                <a:gd name="T60" fmla="*/ 73 w 350"/>
                <a:gd name="T61" fmla="*/ 373 h 384"/>
                <a:gd name="T62" fmla="*/ 101 w 350"/>
                <a:gd name="T63" fmla="*/ 379 h 384"/>
                <a:gd name="T64" fmla="*/ 135 w 350"/>
                <a:gd name="T65" fmla="*/ 384 h 38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50"/>
                <a:gd name="T100" fmla="*/ 0 h 384"/>
                <a:gd name="T101" fmla="*/ 350 w 350"/>
                <a:gd name="T102" fmla="*/ 384 h 38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50" h="384">
                  <a:moveTo>
                    <a:pt x="135" y="384"/>
                  </a:moveTo>
                  <a:lnTo>
                    <a:pt x="169" y="373"/>
                  </a:lnTo>
                  <a:lnTo>
                    <a:pt x="203" y="362"/>
                  </a:lnTo>
                  <a:lnTo>
                    <a:pt x="237" y="339"/>
                  </a:lnTo>
                  <a:lnTo>
                    <a:pt x="265" y="317"/>
                  </a:lnTo>
                  <a:lnTo>
                    <a:pt x="294" y="283"/>
                  </a:lnTo>
                  <a:lnTo>
                    <a:pt x="316" y="249"/>
                  </a:lnTo>
                  <a:lnTo>
                    <a:pt x="333" y="215"/>
                  </a:lnTo>
                  <a:lnTo>
                    <a:pt x="344" y="175"/>
                  </a:lnTo>
                  <a:lnTo>
                    <a:pt x="350" y="136"/>
                  </a:lnTo>
                  <a:lnTo>
                    <a:pt x="350" y="102"/>
                  </a:lnTo>
                  <a:lnTo>
                    <a:pt x="339" y="74"/>
                  </a:lnTo>
                  <a:lnTo>
                    <a:pt x="322" y="45"/>
                  </a:lnTo>
                  <a:lnTo>
                    <a:pt x="305" y="23"/>
                  </a:lnTo>
                  <a:lnTo>
                    <a:pt x="277" y="11"/>
                  </a:lnTo>
                  <a:lnTo>
                    <a:pt x="248" y="0"/>
                  </a:lnTo>
                  <a:lnTo>
                    <a:pt x="215" y="0"/>
                  </a:lnTo>
                  <a:lnTo>
                    <a:pt x="181" y="6"/>
                  </a:lnTo>
                  <a:lnTo>
                    <a:pt x="147" y="17"/>
                  </a:lnTo>
                  <a:lnTo>
                    <a:pt x="118" y="40"/>
                  </a:lnTo>
                  <a:lnTo>
                    <a:pt x="85" y="62"/>
                  </a:lnTo>
                  <a:lnTo>
                    <a:pt x="62" y="96"/>
                  </a:lnTo>
                  <a:lnTo>
                    <a:pt x="39" y="124"/>
                  </a:lnTo>
                  <a:lnTo>
                    <a:pt x="17" y="164"/>
                  </a:lnTo>
                  <a:lnTo>
                    <a:pt x="5" y="204"/>
                  </a:lnTo>
                  <a:lnTo>
                    <a:pt x="0" y="243"/>
                  </a:lnTo>
                  <a:lnTo>
                    <a:pt x="5" y="277"/>
                  </a:lnTo>
                  <a:lnTo>
                    <a:pt x="17" y="305"/>
                  </a:lnTo>
                  <a:lnTo>
                    <a:pt x="28" y="334"/>
                  </a:lnTo>
                  <a:lnTo>
                    <a:pt x="51" y="356"/>
                  </a:lnTo>
                  <a:lnTo>
                    <a:pt x="73" y="373"/>
                  </a:lnTo>
                  <a:lnTo>
                    <a:pt x="101" y="379"/>
                  </a:lnTo>
                  <a:lnTo>
                    <a:pt x="135" y="38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855" name="Freeform 17"/>
            <p:cNvSpPr>
              <a:spLocks/>
            </p:cNvSpPr>
            <p:nvPr/>
          </p:nvSpPr>
          <p:spPr bwMode="auto">
            <a:xfrm>
              <a:off x="3141" y="2705"/>
              <a:ext cx="119" cy="136"/>
            </a:xfrm>
            <a:custGeom>
              <a:avLst/>
              <a:gdLst>
                <a:gd name="T0" fmla="*/ 46 w 119"/>
                <a:gd name="T1" fmla="*/ 136 h 136"/>
                <a:gd name="T2" fmla="*/ 68 w 119"/>
                <a:gd name="T3" fmla="*/ 125 h 136"/>
                <a:gd name="T4" fmla="*/ 91 w 119"/>
                <a:gd name="T5" fmla="*/ 108 h 136"/>
                <a:gd name="T6" fmla="*/ 108 w 119"/>
                <a:gd name="T7" fmla="*/ 85 h 136"/>
                <a:gd name="T8" fmla="*/ 113 w 119"/>
                <a:gd name="T9" fmla="*/ 63 h 136"/>
                <a:gd name="T10" fmla="*/ 119 w 119"/>
                <a:gd name="T11" fmla="*/ 46 h 136"/>
                <a:gd name="T12" fmla="*/ 119 w 119"/>
                <a:gd name="T13" fmla="*/ 34 h 136"/>
                <a:gd name="T14" fmla="*/ 113 w 119"/>
                <a:gd name="T15" fmla="*/ 23 h 136"/>
                <a:gd name="T16" fmla="*/ 108 w 119"/>
                <a:gd name="T17" fmla="*/ 17 h 136"/>
                <a:gd name="T18" fmla="*/ 102 w 119"/>
                <a:gd name="T19" fmla="*/ 6 h 136"/>
                <a:gd name="T20" fmla="*/ 97 w 119"/>
                <a:gd name="T21" fmla="*/ 0 h 136"/>
                <a:gd name="T22" fmla="*/ 85 w 119"/>
                <a:gd name="T23" fmla="*/ 0 h 136"/>
                <a:gd name="T24" fmla="*/ 74 w 119"/>
                <a:gd name="T25" fmla="*/ 0 h 136"/>
                <a:gd name="T26" fmla="*/ 63 w 119"/>
                <a:gd name="T27" fmla="*/ 0 h 136"/>
                <a:gd name="T28" fmla="*/ 51 w 119"/>
                <a:gd name="T29" fmla="*/ 6 h 136"/>
                <a:gd name="T30" fmla="*/ 29 w 119"/>
                <a:gd name="T31" fmla="*/ 23 h 136"/>
                <a:gd name="T32" fmla="*/ 12 w 119"/>
                <a:gd name="T33" fmla="*/ 46 h 136"/>
                <a:gd name="T34" fmla="*/ 0 w 119"/>
                <a:gd name="T35" fmla="*/ 74 h 136"/>
                <a:gd name="T36" fmla="*/ 0 w 119"/>
                <a:gd name="T37" fmla="*/ 85 h 136"/>
                <a:gd name="T38" fmla="*/ 0 w 119"/>
                <a:gd name="T39" fmla="*/ 97 h 136"/>
                <a:gd name="T40" fmla="*/ 0 w 119"/>
                <a:gd name="T41" fmla="*/ 108 h 136"/>
                <a:gd name="T42" fmla="*/ 6 w 119"/>
                <a:gd name="T43" fmla="*/ 119 h 136"/>
                <a:gd name="T44" fmla="*/ 17 w 119"/>
                <a:gd name="T45" fmla="*/ 125 h 136"/>
                <a:gd name="T46" fmla="*/ 23 w 119"/>
                <a:gd name="T47" fmla="*/ 130 h 136"/>
                <a:gd name="T48" fmla="*/ 34 w 119"/>
                <a:gd name="T49" fmla="*/ 136 h 136"/>
                <a:gd name="T50" fmla="*/ 46 w 119"/>
                <a:gd name="T51" fmla="*/ 136 h 1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19"/>
                <a:gd name="T79" fmla="*/ 0 h 136"/>
                <a:gd name="T80" fmla="*/ 119 w 119"/>
                <a:gd name="T81" fmla="*/ 136 h 1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19" h="136">
                  <a:moveTo>
                    <a:pt x="46" y="136"/>
                  </a:moveTo>
                  <a:lnTo>
                    <a:pt x="68" y="125"/>
                  </a:lnTo>
                  <a:lnTo>
                    <a:pt x="91" y="108"/>
                  </a:lnTo>
                  <a:lnTo>
                    <a:pt x="108" y="85"/>
                  </a:lnTo>
                  <a:lnTo>
                    <a:pt x="113" y="63"/>
                  </a:lnTo>
                  <a:lnTo>
                    <a:pt x="119" y="46"/>
                  </a:lnTo>
                  <a:lnTo>
                    <a:pt x="119" y="34"/>
                  </a:lnTo>
                  <a:lnTo>
                    <a:pt x="113" y="23"/>
                  </a:lnTo>
                  <a:lnTo>
                    <a:pt x="108" y="17"/>
                  </a:lnTo>
                  <a:lnTo>
                    <a:pt x="102" y="6"/>
                  </a:lnTo>
                  <a:lnTo>
                    <a:pt x="97" y="0"/>
                  </a:lnTo>
                  <a:lnTo>
                    <a:pt x="85" y="0"/>
                  </a:lnTo>
                  <a:lnTo>
                    <a:pt x="74" y="0"/>
                  </a:lnTo>
                  <a:lnTo>
                    <a:pt x="63" y="0"/>
                  </a:lnTo>
                  <a:lnTo>
                    <a:pt x="51" y="6"/>
                  </a:lnTo>
                  <a:lnTo>
                    <a:pt x="29" y="23"/>
                  </a:lnTo>
                  <a:lnTo>
                    <a:pt x="12" y="46"/>
                  </a:lnTo>
                  <a:lnTo>
                    <a:pt x="0" y="74"/>
                  </a:lnTo>
                  <a:lnTo>
                    <a:pt x="0" y="85"/>
                  </a:lnTo>
                  <a:lnTo>
                    <a:pt x="0" y="97"/>
                  </a:lnTo>
                  <a:lnTo>
                    <a:pt x="0" y="108"/>
                  </a:lnTo>
                  <a:lnTo>
                    <a:pt x="6" y="119"/>
                  </a:lnTo>
                  <a:lnTo>
                    <a:pt x="17" y="125"/>
                  </a:lnTo>
                  <a:lnTo>
                    <a:pt x="23" y="130"/>
                  </a:lnTo>
                  <a:lnTo>
                    <a:pt x="34" y="136"/>
                  </a:lnTo>
                  <a:lnTo>
                    <a:pt x="46" y="1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856" name="Freeform 18"/>
            <p:cNvSpPr>
              <a:spLocks/>
            </p:cNvSpPr>
            <p:nvPr/>
          </p:nvSpPr>
          <p:spPr bwMode="auto">
            <a:xfrm>
              <a:off x="1537" y="1655"/>
              <a:ext cx="2266" cy="1147"/>
            </a:xfrm>
            <a:custGeom>
              <a:avLst/>
              <a:gdLst>
                <a:gd name="T0" fmla="*/ 2215 w 2266"/>
                <a:gd name="T1" fmla="*/ 452 h 1147"/>
                <a:gd name="T2" fmla="*/ 2215 w 2266"/>
                <a:gd name="T3" fmla="*/ 519 h 1147"/>
                <a:gd name="T4" fmla="*/ 2181 w 2266"/>
                <a:gd name="T5" fmla="*/ 598 h 1147"/>
                <a:gd name="T6" fmla="*/ 2170 w 2266"/>
                <a:gd name="T7" fmla="*/ 632 h 1147"/>
                <a:gd name="T8" fmla="*/ 2181 w 2266"/>
                <a:gd name="T9" fmla="*/ 666 h 1147"/>
                <a:gd name="T10" fmla="*/ 2203 w 2266"/>
                <a:gd name="T11" fmla="*/ 706 h 1147"/>
                <a:gd name="T12" fmla="*/ 2215 w 2266"/>
                <a:gd name="T13" fmla="*/ 717 h 1147"/>
                <a:gd name="T14" fmla="*/ 2243 w 2266"/>
                <a:gd name="T15" fmla="*/ 723 h 1147"/>
                <a:gd name="T16" fmla="*/ 2260 w 2266"/>
                <a:gd name="T17" fmla="*/ 740 h 1147"/>
                <a:gd name="T18" fmla="*/ 2266 w 2266"/>
                <a:gd name="T19" fmla="*/ 779 h 1147"/>
                <a:gd name="T20" fmla="*/ 2260 w 2266"/>
                <a:gd name="T21" fmla="*/ 847 h 1147"/>
                <a:gd name="T22" fmla="*/ 2209 w 2266"/>
                <a:gd name="T23" fmla="*/ 977 h 1147"/>
                <a:gd name="T24" fmla="*/ 2175 w 2266"/>
                <a:gd name="T25" fmla="*/ 1028 h 1147"/>
                <a:gd name="T26" fmla="*/ 2153 w 2266"/>
                <a:gd name="T27" fmla="*/ 1039 h 1147"/>
                <a:gd name="T28" fmla="*/ 2147 w 2266"/>
                <a:gd name="T29" fmla="*/ 1056 h 1147"/>
                <a:gd name="T30" fmla="*/ 2136 w 2266"/>
                <a:gd name="T31" fmla="*/ 1090 h 1147"/>
                <a:gd name="T32" fmla="*/ 2102 w 2266"/>
                <a:gd name="T33" fmla="*/ 1118 h 1147"/>
                <a:gd name="T34" fmla="*/ 2034 w 2266"/>
                <a:gd name="T35" fmla="*/ 1141 h 1147"/>
                <a:gd name="T36" fmla="*/ 1927 w 2266"/>
                <a:gd name="T37" fmla="*/ 1141 h 1147"/>
                <a:gd name="T38" fmla="*/ 1881 w 2266"/>
                <a:gd name="T39" fmla="*/ 1124 h 1147"/>
                <a:gd name="T40" fmla="*/ 1847 w 2266"/>
                <a:gd name="T41" fmla="*/ 1101 h 1147"/>
                <a:gd name="T42" fmla="*/ 1859 w 2266"/>
                <a:gd name="T43" fmla="*/ 1039 h 1147"/>
                <a:gd name="T44" fmla="*/ 1847 w 2266"/>
                <a:gd name="T45" fmla="*/ 988 h 1147"/>
                <a:gd name="T46" fmla="*/ 1825 w 2266"/>
                <a:gd name="T47" fmla="*/ 943 h 1147"/>
                <a:gd name="T48" fmla="*/ 1791 w 2266"/>
                <a:gd name="T49" fmla="*/ 915 h 1147"/>
                <a:gd name="T50" fmla="*/ 1729 w 2266"/>
                <a:gd name="T51" fmla="*/ 892 h 1147"/>
                <a:gd name="T52" fmla="*/ 1650 w 2266"/>
                <a:gd name="T53" fmla="*/ 904 h 1147"/>
                <a:gd name="T54" fmla="*/ 1554 w 2266"/>
                <a:gd name="T55" fmla="*/ 960 h 1147"/>
                <a:gd name="T56" fmla="*/ 1441 w 2266"/>
                <a:gd name="T57" fmla="*/ 1090 h 1147"/>
                <a:gd name="T58" fmla="*/ 864 w 2266"/>
                <a:gd name="T59" fmla="*/ 1073 h 1147"/>
                <a:gd name="T60" fmla="*/ 864 w 2266"/>
                <a:gd name="T61" fmla="*/ 1028 h 1147"/>
                <a:gd name="T62" fmla="*/ 853 w 2266"/>
                <a:gd name="T63" fmla="*/ 977 h 1147"/>
                <a:gd name="T64" fmla="*/ 819 w 2266"/>
                <a:gd name="T65" fmla="*/ 932 h 1147"/>
                <a:gd name="T66" fmla="*/ 768 w 2266"/>
                <a:gd name="T67" fmla="*/ 904 h 1147"/>
                <a:gd name="T68" fmla="*/ 700 w 2266"/>
                <a:gd name="T69" fmla="*/ 892 h 1147"/>
                <a:gd name="T70" fmla="*/ 610 w 2266"/>
                <a:gd name="T71" fmla="*/ 915 h 1147"/>
                <a:gd name="T72" fmla="*/ 491 w 2266"/>
                <a:gd name="T73" fmla="*/ 1011 h 1147"/>
                <a:gd name="T74" fmla="*/ 220 w 2266"/>
                <a:gd name="T75" fmla="*/ 1096 h 1147"/>
                <a:gd name="T76" fmla="*/ 51 w 2266"/>
                <a:gd name="T77" fmla="*/ 1096 h 1147"/>
                <a:gd name="T78" fmla="*/ 28 w 2266"/>
                <a:gd name="T79" fmla="*/ 1090 h 1147"/>
                <a:gd name="T80" fmla="*/ 11 w 2266"/>
                <a:gd name="T81" fmla="*/ 1056 h 1147"/>
                <a:gd name="T82" fmla="*/ 0 w 2266"/>
                <a:gd name="T83" fmla="*/ 1000 h 1147"/>
                <a:gd name="T84" fmla="*/ 5 w 2266"/>
                <a:gd name="T85" fmla="*/ 960 h 1147"/>
                <a:gd name="T86" fmla="*/ 28 w 2266"/>
                <a:gd name="T87" fmla="*/ 937 h 1147"/>
                <a:gd name="T88" fmla="*/ 56 w 2266"/>
                <a:gd name="T89" fmla="*/ 921 h 1147"/>
                <a:gd name="T90" fmla="*/ 90 w 2266"/>
                <a:gd name="T91" fmla="*/ 587 h 1147"/>
                <a:gd name="T92" fmla="*/ 141 w 2266"/>
                <a:gd name="T93" fmla="*/ 316 h 1147"/>
                <a:gd name="T94" fmla="*/ 158 w 2266"/>
                <a:gd name="T95" fmla="*/ 282 h 1147"/>
                <a:gd name="T96" fmla="*/ 412 w 2266"/>
                <a:gd name="T97" fmla="*/ 118 h 1147"/>
                <a:gd name="T98" fmla="*/ 587 w 2266"/>
                <a:gd name="T99" fmla="*/ 50 h 1147"/>
                <a:gd name="T100" fmla="*/ 774 w 2266"/>
                <a:gd name="T101" fmla="*/ 5 h 1147"/>
                <a:gd name="T102" fmla="*/ 1181 w 2266"/>
                <a:gd name="T103" fmla="*/ 5 h 1147"/>
                <a:gd name="T104" fmla="*/ 1678 w 2266"/>
                <a:gd name="T105" fmla="*/ 118 h 1147"/>
                <a:gd name="T106" fmla="*/ 1791 w 2266"/>
                <a:gd name="T107" fmla="*/ 169 h 1147"/>
                <a:gd name="T108" fmla="*/ 1819 w 2266"/>
                <a:gd name="T109" fmla="*/ 197 h 1147"/>
                <a:gd name="T110" fmla="*/ 1830 w 2266"/>
                <a:gd name="T111" fmla="*/ 237 h 1147"/>
                <a:gd name="T112" fmla="*/ 1830 w 2266"/>
                <a:gd name="T113" fmla="*/ 276 h 1147"/>
                <a:gd name="T114" fmla="*/ 1814 w 2266"/>
                <a:gd name="T115" fmla="*/ 310 h 1147"/>
                <a:gd name="T116" fmla="*/ 1904 w 2266"/>
                <a:gd name="T117" fmla="*/ 310 h 1147"/>
                <a:gd name="T118" fmla="*/ 2073 w 2266"/>
                <a:gd name="T119" fmla="*/ 339 h 1147"/>
                <a:gd name="T120" fmla="*/ 2164 w 2266"/>
                <a:gd name="T121" fmla="*/ 384 h 1147"/>
                <a:gd name="T122" fmla="*/ 2192 w 2266"/>
                <a:gd name="T123" fmla="*/ 412 h 114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266"/>
                <a:gd name="T187" fmla="*/ 0 h 1147"/>
                <a:gd name="T188" fmla="*/ 2266 w 2266"/>
                <a:gd name="T189" fmla="*/ 1147 h 114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266" h="1147">
                  <a:moveTo>
                    <a:pt x="2192" y="412"/>
                  </a:moveTo>
                  <a:lnTo>
                    <a:pt x="2215" y="452"/>
                  </a:lnTo>
                  <a:lnTo>
                    <a:pt x="2220" y="491"/>
                  </a:lnTo>
                  <a:lnTo>
                    <a:pt x="2215" y="519"/>
                  </a:lnTo>
                  <a:lnTo>
                    <a:pt x="2203" y="548"/>
                  </a:lnTo>
                  <a:lnTo>
                    <a:pt x="2181" y="598"/>
                  </a:lnTo>
                  <a:lnTo>
                    <a:pt x="2170" y="621"/>
                  </a:lnTo>
                  <a:lnTo>
                    <a:pt x="2170" y="632"/>
                  </a:lnTo>
                  <a:lnTo>
                    <a:pt x="2170" y="644"/>
                  </a:lnTo>
                  <a:lnTo>
                    <a:pt x="2181" y="666"/>
                  </a:lnTo>
                  <a:lnTo>
                    <a:pt x="2192" y="689"/>
                  </a:lnTo>
                  <a:lnTo>
                    <a:pt x="2203" y="706"/>
                  </a:lnTo>
                  <a:lnTo>
                    <a:pt x="2209" y="711"/>
                  </a:lnTo>
                  <a:lnTo>
                    <a:pt x="2215" y="717"/>
                  </a:lnTo>
                  <a:lnTo>
                    <a:pt x="2232" y="717"/>
                  </a:lnTo>
                  <a:lnTo>
                    <a:pt x="2243" y="723"/>
                  </a:lnTo>
                  <a:lnTo>
                    <a:pt x="2249" y="734"/>
                  </a:lnTo>
                  <a:lnTo>
                    <a:pt x="2260" y="740"/>
                  </a:lnTo>
                  <a:lnTo>
                    <a:pt x="2266" y="762"/>
                  </a:lnTo>
                  <a:lnTo>
                    <a:pt x="2266" y="779"/>
                  </a:lnTo>
                  <a:lnTo>
                    <a:pt x="2266" y="808"/>
                  </a:lnTo>
                  <a:lnTo>
                    <a:pt x="2260" y="847"/>
                  </a:lnTo>
                  <a:lnTo>
                    <a:pt x="2232" y="937"/>
                  </a:lnTo>
                  <a:lnTo>
                    <a:pt x="2209" y="977"/>
                  </a:lnTo>
                  <a:lnTo>
                    <a:pt x="2186" y="1011"/>
                  </a:lnTo>
                  <a:lnTo>
                    <a:pt x="2175" y="1028"/>
                  </a:lnTo>
                  <a:lnTo>
                    <a:pt x="2164" y="1034"/>
                  </a:lnTo>
                  <a:lnTo>
                    <a:pt x="2153" y="1039"/>
                  </a:lnTo>
                  <a:lnTo>
                    <a:pt x="2141" y="1039"/>
                  </a:lnTo>
                  <a:lnTo>
                    <a:pt x="2147" y="1056"/>
                  </a:lnTo>
                  <a:lnTo>
                    <a:pt x="2141" y="1073"/>
                  </a:lnTo>
                  <a:lnTo>
                    <a:pt x="2136" y="1090"/>
                  </a:lnTo>
                  <a:lnTo>
                    <a:pt x="2119" y="1107"/>
                  </a:lnTo>
                  <a:lnTo>
                    <a:pt x="2102" y="1118"/>
                  </a:lnTo>
                  <a:lnTo>
                    <a:pt x="2079" y="1130"/>
                  </a:lnTo>
                  <a:lnTo>
                    <a:pt x="2034" y="1141"/>
                  </a:lnTo>
                  <a:lnTo>
                    <a:pt x="1977" y="1147"/>
                  </a:lnTo>
                  <a:lnTo>
                    <a:pt x="1927" y="1141"/>
                  </a:lnTo>
                  <a:lnTo>
                    <a:pt x="1904" y="1135"/>
                  </a:lnTo>
                  <a:lnTo>
                    <a:pt x="1881" y="1124"/>
                  </a:lnTo>
                  <a:lnTo>
                    <a:pt x="1864" y="1113"/>
                  </a:lnTo>
                  <a:lnTo>
                    <a:pt x="1847" y="1101"/>
                  </a:lnTo>
                  <a:lnTo>
                    <a:pt x="1853" y="1073"/>
                  </a:lnTo>
                  <a:lnTo>
                    <a:pt x="1859" y="1039"/>
                  </a:lnTo>
                  <a:lnTo>
                    <a:pt x="1853" y="1017"/>
                  </a:lnTo>
                  <a:lnTo>
                    <a:pt x="1847" y="988"/>
                  </a:lnTo>
                  <a:lnTo>
                    <a:pt x="1842" y="966"/>
                  </a:lnTo>
                  <a:lnTo>
                    <a:pt x="1825" y="943"/>
                  </a:lnTo>
                  <a:lnTo>
                    <a:pt x="1814" y="926"/>
                  </a:lnTo>
                  <a:lnTo>
                    <a:pt x="1791" y="915"/>
                  </a:lnTo>
                  <a:lnTo>
                    <a:pt x="1763" y="898"/>
                  </a:lnTo>
                  <a:lnTo>
                    <a:pt x="1729" y="892"/>
                  </a:lnTo>
                  <a:lnTo>
                    <a:pt x="1689" y="892"/>
                  </a:lnTo>
                  <a:lnTo>
                    <a:pt x="1650" y="904"/>
                  </a:lnTo>
                  <a:lnTo>
                    <a:pt x="1604" y="921"/>
                  </a:lnTo>
                  <a:lnTo>
                    <a:pt x="1554" y="960"/>
                  </a:lnTo>
                  <a:lnTo>
                    <a:pt x="1497" y="1017"/>
                  </a:lnTo>
                  <a:lnTo>
                    <a:pt x="1441" y="1090"/>
                  </a:lnTo>
                  <a:lnTo>
                    <a:pt x="859" y="1090"/>
                  </a:lnTo>
                  <a:lnTo>
                    <a:pt x="864" y="1073"/>
                  </a:lnTo>
                  <a:lnTo>
                    <a:pt x="870" y="1050"/>
                  </a:lnTo>
                  <a:lnTo>
                    <a:pt x="864" y="1028"/>
                  </a:lnTo>
                  <a:lnTo>
                    <a:pt x="859" y="1000"/>
                  </a:lnTo>
                  <a:lnTo>
                    <a:pt x="853" y="977"/>
                  </a:lnTo>
                  <a:lnTo>
                    <a:pt x="836" y="954"/>
                  </a:lnTo>
                  <a:lnTo>
                    <a:pt x="819" y="932"/>
                  </a:lnTo>
                  <a:lnTo>
                    <a:pt x="791" y="915"/>
                  </a:lnTo>
                  <a:lnTo>
                    <a:pt x="768" y="904"/>
                  </a:lnTo>
                  <a:lnTo>
                    <a:pt x="740" y="892"/>
                  </a:lnTo>
                  <a:lnTo>
                    <a:pt x="700" y="892"/>
                  </a:lnTo>
                  <a:lnTo>
                    <a:pt x="655" y="898"/>
                  </a:lnTo>
                  <a:lnTo>
                    <a:pt x="610" y="915"/>
                  </a:lnTo>
                  <a:lnTo>
                    <a:pt x="553" y="954"/>
                  </a:lnTo>
                  <a:lnTo>
                    <a:pt x="491" y="1011"/>
                  </a:lnTo>
                  <a:lnTo>
                    <a:pt x="429" y="1096"/>
                  </a:lnTo>
                  <a:lnTo>
                    <a:pt x="220" y="1096"/>
                  </a:lnTo>
                  <a:lnTo>
                    <a:pt x="90" y="1096"/>
                  </a:lnTo>
                  <a:lnTo>
                    <a:pt x="51" y="1096"/>
                  </a:lnTo>
                  <a:lnTo>
                    <a:pt x="34" y="1090"/>
                  </a:lnTo>
                  <a:lnTo>
                    <a:pt x="28" y="1090"/>
                  </a:lnTo>
                  <a:lnTo>
                    <a:pt x="22" y="1073"/>
                  </a:lnTo>
                  <a:lnTo>
                    <a:pt x="11" y="1056"/>
                  </a:lnTo>
                  <a:lnTo>
                    <a:pt x="0" y="1028"/>
                  </a:lnTo>
                  <a:lnTo>
                    <a:pt x="0" y="1000"/>
                  </a:lnTo>
                  <a:lnTo>
                    <a:pt x="0" y="971"/>
                  </a:lnTo>
                  <a:lnTo>
                    <a:pt x="5" y="960"/>
                  </a:lnTo>
                  <a:lnTo>
                    <a:pt x="17" y="949"/>
                  </a:lnTo>
                  <a:lnTo>
                    <a:pt x="28" y="937"/>
                  </a:lnTo>
                  <a:lnTo>
                    <a:pt x="39" y="932"/>
                  </a:lnTo>
                  <a:lnTo>
                    <a:pt x="56" y="921"/>
                  </a:lnTo>
                  <a:lnTo>
                    <a:pt x="79" y="921"/>
                  </a:lnTo>
                  <a:lnTo>
                    <a:pt x="90" y="587"/>
                  </a:lnTo>
                  <a:lnTo>
                    <a:pt x="118" y="389"/>
                  </a:lnTo>
                  <a:lnTo>
                    <a:pt x="141" y="316"/>
                  </a:lnTo>
                  <a:lnTo>
                    <a:pt x="147" y="293"/>
                  </a:lnTo>
                  <a:lnTo>
                    <a:pt x="158" y="282"/>
                  </a:lnTo>
                  <a:lnTo>
                    <a:pt x="327" y="169"/>
                  </a:lnTo>
                  <a:lnTo>
                    <a:pt x="412" y="118"/>
                  </a:lnTo>
                  <a:lnTo>
                    <a:pt x="497" y="79"/>
                  </a:lnTo>
                  <a:lnTo>
                    <a:pt x="587" y="50"/>
                  </a:lnTo>
                  <a:lnTo>
                    <a:pt x="678" y="22"/>
                  </a:lnTo>
                  <a:lnTo>
                    <a:pt x="774" y="5"/>
                  </a:lnTo>
                  <a:lnTo>
                    <a:pt x="870" y="0"/>
                  </a:lnTo>
                  <a:lnTo>
                    <a:pt x="1181" y="5"/>
                  </a:lnTo>
                  <a:lnTo>
                    <a:pt x="1458" y="56"/>
                  </a:lnTo>
                  <a:lnTo>
                    <a:pt x="1678" y="118"/>
                  </a:lnTo>
                  <a:lnTo>
                    <a:pt x="1751" y="146"/>
                  </a:lnTo>
                  <a:lnTo>
                    <a:pt x="1791" y="169"/>
                  </a:lnTo>
                  <a:lnTo>
                    <a:pt x="1808" y="180"/>
                  </a:lnTo>
                  <a:lnTo>
                    <a:pt x="1819" y="197"/>
                  </a:lnTo>
                  <a:lnTo>
                    <a:pt x="1830" y="220"/>
                  </a:lnTo>
                  <a:lnTo>
                    <a:pt x="1830" y="237"/>
                  </a:lnTo>
                  <a:lnTo>
                    <a:pt x="1830" y="259"/>
                  </a:lnTo>
                  <a:lnTo>
                    <a:pt x="1830" y="276"/>
                  </a:lnTo>
                  <a:lnTo>
                    <a:pt x="1825" y="293"/>
                  </a:lnTo>
                  <a:lnTo>
                    <a:pt x="1814" y="310"/>
                  </a:lnTo>
                  <a:lnTo>
                    <a:pt x="1853" y="305"/>
                  </a:lnTo>
                  <a:lnTo>
                    <a:pt x="1904" y="310"/>
                  </a:lnTo>
                  <a:lnTo>
                    <a:pt x="2017" y="327"/>
                  </a:lnTo>
                  <a:lnTo>
                    <a:pt x="2073" y="339"/>
                  </a:lnTo>
                  <a:lnTo>
                    <a:pt x="2124" y="361"/>
                  </a:lnTo>
                  <a:lnTo>
                    <a:pt x="2164" y="384"/>
                  </a:lnTo>
                  <a:lnTo>
                    <a:pt x="2181" y="395"/>
                  </a:lnTo>
                  <a:lnTo>
                    <a:pt x="2192" y="4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857" name="Freeform 19"/>
            <p:cNvSpPr>
              <a:spLocks/>
            </p:cNvSpPr>
            <p:nvPr/>
          </p:nvSpPr>
          <p:spPr bwMode="auto">
            <a:xfrm>
              <a:off x="3141" y="2022"/>
              <a:ext cx="582" cy="661"/>
            </a:xfrm>
            <a:custGeom>
              <a:avLst/>
              <a:gdLst>
                <a:gd name="T0" fmla="*/ 0 w 582"/>
                <a:gd name="T1" fmla="*/ 486 h 661"/>
                <a:gd name="T2" fmla="*/ 74 w 582"/>
                <a:gd name="T3" fmla="*/ 480 h 661"/>
                <a:gd name="T4" fmla="*/ 159 w 582"/>
                <a:gd name="T5" fmla="*/ 491 h 661"/>
                <a:gd name="T6" fmla="*/ 181 w 582"/>
                <a:gd name="T7" fmla="*/ 497 h 661"/>
                <a:gd name="T8" fmla="*/ 210 w 582"/>
                <a:gd name="T9" fmla="*/ 514 h 661"/>
                <a:gd name="T10" fmla="*/ 226 w 582"/>
                <a:gd name="T11" fmla="*/ 537 h 661"/>
                <a:gd name="T12" fmla="*/ 249 w 582"/>
                <a:gd name="T13" fmla="*/ 559 h 661"/>
                <a:gd name="T14" fmla="*/ 266 w 582"/>
                <a:gd name="T15" fmla="*/ 582 h 661"/>
                <a:gd name="T16" fmla="*/ 272 w 582"/>
                <a:gd name="T17" fmla="*/ 610 h 661"/>
                <a:gd name="T18" fmla="*/ 277 w 582"/>
                <a:gd name="T19" fmla="*/ 638 h 661"/>
                <a:gd name="T20" fmla="*/ 272 w 582"/>
                <a:gd name="T21" fmla="*/ 661 h 661"/>
                <a:gd name="T22" fmla="*/ 283 w 582"/>
                <a:gd name="T23" fmla="*/ 644 h 661"/>
                <a:gd name="T24" fmla="*/ 294 w 582"/>
                <a:gd name="T25" fmla="*/ 638 h 661"/>
                <a:gd name="T26" fmla="*/ 306 w 582"/>
                <a:gd name="T27" fmla="*/ 633 h 661"/>
                <a:gd name="T28" fmla="*/ 317 w 582"/>
                <a:gd name="T29" fmla="*/ 627 h 661"/>
                <a:gd name="T30" fmla="*/ 345 w 582"/>
                <a:gd name="T31" fmla="*/ 627 h 661"/>
                <a:gd name="T32" fmla="*/ 379 w 582"/>
                <a:gd name="T33" fmla="*/ 633 h 661"/>
                <a:gd name="T34" fmla="*/ 436 w 582"/>
                <a:gd name="T35" fmla="*/ 650 h 661"/>
                <a:gd name="T36" fmla="*/ 464 w 582"/>
                <a:gd name="T37" fmla="*/ 650 h 661"/>
                <a:gd name="T38" fmla="*/ 475 w 582"/>
                <a:gd name="T39" fmla="*/ 650 h 661"/>
                <a:gd name="T40" fmla="*/ 481 w 582"/>
                <a:gd name="T41" fmla="*/ 644 h 661"/>
                <a:gd name="T42" fmla="*/ 481 w 582"/>
                <a:gd name="T43" fmla="*/ 633 h 661"/>
                <a:gd name="T44" fmla="*/ 486 w 582"/>
                <a:gd name="T45" fmla="*/ 616 h 661"/>
                <a:gd name="T46" fmla="*/ 503 w 582"/>
                <a:gd name="T47" fmla="*/ 582 h 661"/>
                <a:gd name="T48" fmla="*/ 549 w 582"/>
                <a:gd name="T49" fmla="*/ 497 h 661"/>
                <a:gd name="T50" fmla="*/ 566 w 582"/>
                <a:gd name="T51" fmla="*/ 457 h 661"/>
                <a:gd name="T52" fmla="*/ 577 w 582"/>
                <a:gd name="T53" fmla="*/ 412 h 661"/>
                <a:gd name="T54" fmla="*/ 582 w 582"/>
                <a:gd name="T55" fmla="*/ 395 h 661"/>
                <a:gd name="T56" fmla="*/ 582 w 582"/>
                <a:gd name="T57" fmla="*/ 384 h 661"/>
                <a:gd name="T58" fmla="*/ 577 w 582"/>
                <a:gd name="T59" fmla="*/ 367 h 661"/>
                <a:gd name="T60" fmla="*/ 566 w 582"/>
                <a:gd name="T61" fmla="*/ 361 h 661"/>
                <a:gd name="T62" fmla="*/ 549 w 582"/>
                <a:gd name="T63" fmla="*/ 344 h 661"/>
                <a:gd name="T64" fmla="*/ 537 w 582"/>
                <a:gd name="T65" fmla="*/ 328 h 661"/>
                <a:gd name="T66" fmla="*/ 526 w 582"/>
                <a:gd name="T67" fmla="*/ 271 h 661"/>
                <a:gd name="T68" fmla="*/ 526 w 582"/>
                <a:gd name="T69" fmla="*/ 248 h 661"/>
                <a:gd name="T70" fmla="*/ 537 w 582"/>
                <a:gd name="T71" fmla="*/ 231 h 661"/>
                <a:gd name="T72" fmla="*/ 560 w 582"/>
                <a:gd name="T73" fmla="*/ 186 h 661"/>
                <a:gd name="T74" fmla="*/ 577 w 582"/>
                <a:gd name="T75" fmla="*/ 135 h 661"/>
                <a:gd name="T76" fmla="*/ 577 w 582"/>
                <a:gd name="T77" fmla="*/ 118 h 661"/>
                <a:gd name="T78" fmla="*/ 571 w 582"/>
                <a:gd name="T79" fmla="*/ 96 h 661"/>
                <a:gd name="T80" fmla="*/ 566 w 582"/>
                <a:gd name="T81" fmla="*/ 85 h 661"/>
                <a:gd name="T82" fmla="*/ 549 w 582"/>
                <a:gd name="T83" fmla="*/ 73 h 661"/>
                <a:gd name="T84" fmla="*/ 509 w 582"/>
                <a:gd name="T85" fmla="*/ 51 h 661"/>
                <a:gd name="T86" fmla="*/ 390 w 582"/>
                <a:gd name="T87" fmla="*/ 17 h 661"/>
                <a:gd name="T88" fmla="*/ 266 w 582"/>
                <a:gd name="T89" fmla="*/ 0 h 661"/>
                <a:gd name="T90" fmla="*/ 221 w 582"/>
                <a:gd name="T91" fmla="*/ 0 h 661"/>
                <a:gd name="T92" fmla="*/ 204 w 582"/>
                <a:gd name="T93" fmla="*/ 0 h 661"/>
                <a:gd name="T94" fmla="*/ 187 w 582"/>
                <a:gd name="T95" fmla="*/ 5 h 661"/>
                <a:gd name="T96" fmla="*/ 181 w 582"/>
                <a:gd name="T97" fmla="*/ 11 h 661"/>
                <a:gd name="T98" fmla="*/ 176 w 582"/>
                <a:gd name="T99" fmla="*/ 22 h 661"/>
                <a:gd name="T100" fmla="*/ 153 w 582"/>
                <a:gd name="T101" fmla="*/ 73 h 661"/>
                <a:gd name="T102" fmla="*/ 91 w 582"/>
                <a:gd name="T103" fmla="*/ 220 h 661"/>
                <a:gd name="T104" fmla="*/ 0 w 582"/>
                <a:gd name="T105" fmla="*/ 486 h 66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82"/>
                <a:gd name="T160" fmla="*/ 0 h 661"/>
                <a:gd name="T161" fmla="*/ 582 w 582"/>
                <a:gd name="T162" fmla="*/ 661 h 66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82" h="661">
                  <a:moveTo>
                    <a:pt x="0" y="486"/>
                  </a:moveTo>
                  <a:lnTo>
                    <a:pt x="74" y="480"/>
                  </a:lnTo>
                  <a:lnTo>
                    <a:pt x="159" y="491"/>
                  </a:lnTo>
                  <a:lnTo>
                    <a:pt x="181" y="497"/>
                  </a:lnTo>
                  <a:lnTo>
                    <a:pt x="210" y="514"/>
                  </a:lnTo>
                  <a:lnTo>
                    <a:pt x="226" y="537"/>
                  </a:lnTo>
                  <a:lnTo>
                    <a:pt x="249" y="559"/>
                  </a:lnTo>
                  <a:lnTo>
                    <a:pt x="266" y="582"/>
                  </a:lnTo>
                  <a:lnTo>
                    <a:pt x="272" y="610"/>
                  </a:lnTo>
                  <a:lnTo>
                    <a:pt x="277" y="638"/>
                  </a:lnTo>
                  <a:lnTo>
                    <a:pt x="272" y="661"/>
                  </a:lnTo>
                  <a:lnTo>
                    <a:pt x="283" y="644"/>
                  </a:lnTo>
                  <a:lnTo>
                    <a:pt x="294" y="638"/>
                  </a:lnTo>
                  <a:lnTo>
                    <a:pt x="306" y="633"/>
                  </a:lnTo>
                  <a:lnTo>
                    <a:pt x="317" y="627"/>
                  </a:lnTo>
                  <a:lnTo>
                    <a:pt x="345" y="627"/>
                  </a:lnTo>
                  <a:lnTo>
                    <a:pt x="379" y="633"/>
                  </a:lnTo>
                  <a:lnTo>
                    <a:pt x="436" y="650"/>
                  </a:lnTo>
                  <a:lnTo>
                    <a:pt x="464" y="650"/>
                  </a:lnTo>
                  <a:lnTo>
                    <a:pt x="475" y="650"/>
                  </a:lnTo>
                  <a:lnTo>
                    <a:pt x="481" y="644"/>
                  </a:lnTo>
                  <a:lnTo>
                    <a:pt x="481" y="633"/>
                  </a:lnTo>
                  <a:lnTo>
                    <a:pt x="486" y="616"/>
                  </a:lnTo>
                  <a:lnTo>
                    <a:pt x="503" y="582"/>
                  </a:lnTo>
                  <a:lnTo>
                    <a:pt x="549" y="497"/>
                  </a:lnTo>
                  <a:lnTo>
                    <a:pt x="566" y="457"/>
                  </a:lnTo>
                  <a:lnTo>
                    <a:pt x="577" y="412"/>
                  </a:lnTo>
                  <a:lnTo>
                    <a:pt x="582" y="395"/>
                  </a:lnTo>
                  <a:lnTo>
                    <a:pt x="582" y="384"/>
                  </a:lnTo>
                  <a:lnTo>
                    <a:pt x="577" y="367"/>
                  </a:lnTo>
                  <a:lnTo>
                    <a:pt x="566" y="361"/>
                  </a:lnTo>
                  <a:lnTo>
                    <a:pt x="549" y="344"/>
                  </a:lnTo>
                  <a:lnTo>
                    <a:pt x="537" y="328"/>
                  </a:lnTo>
                  <a:lnTo>
                    <a:pt x="526" y="271"/>
                  </a:lnTo>
                  <a:lnTo>
                    <a:pt x="526" y="248"/>
                  </a:lnTo>
                  <a:lnTo>
                    <a:pt x="537" y="231"/>
                  </a:lnTo>
                  <a:lnTo>
                    <a:pt x="560" y="186"/>
                  </a:lnTo>
                  <a:lnTo>
                    <a:pt x="577" y="135"/>
                  </a:lnTo>
                  <a:lnTo>
                    <a:pt x="577" y="118"/>
                  </a:lnTo>
                  <a:lnTo>
                    <a:pt x="571" y="96"/>
                  </a:lnTo>
                  <a:lnTo>
                    <a:pt x="566" y="85"/>
                  </a:lnTo>
                  <a:lnTo>
                    <a:pt x="549" y="73"/>
                  </a:lnTo>
                  <a:lnTo>
                    <a:pt x="509" y="51"/>
                  </a:lnTo>
                  <a:lnTo>
                    <a:pt x="390" y="17"/>
                  </a:lnTo>
                  <a:lnTo>
                    <a:pt x="266" y="0"/>
                  </a:lnTo>
                  <a:lnTo>
                    <a:pt x="221" y="0"/>
                  </a:lnTo>
                  <a:lnTo>
                    <a:pt x="204" y="0"/>
                  </a:lnTo>
                  <a:lnTo>
                    <a:pt x="187" y="5"/>
                  </a:lnTo>
                  <a:lnTo>
                    <a:pt x="181" y="11"/>
                  </a:lnTo>
                  <a:lnTo>
                    <a:pt x="176" y="22"/>
                  </a:lnTo>
                  <a:lnTo>
                    <a:pt x="153" y="73"/>
                  </a:lnTo>
                  <a:lnTo>
                    <a:pt x="91" y="220"/>
                  </a:lnTo>
                  <a:lnTo>
                    <a:pt x="0" y="486"/>
                  </a:lnTo>
                  <a:close/>
                </a:path>
              </a:pathLst>
            </a:custGeom>
            <a:solidFill>
              <a:srgbClr val="9900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858" name="Freeform 20"/>
            <p:cNvSpPr>
              <a:spLocks/>
            </p:cNvSpPr>
            <p:nvPr/>
          </p:nvSpPr>
          <p:spPr bwMode="auto">
            <a:xfrm>
              <a:off x="2175" y="1694"/>
              <a:ext cx="1147" cy="1017"/>
            </a:xfrm>
            <a:custGeom>
              <a:avLst/>
              <a:gdLst>
                <a:gd name="T0" fmla="*/ 0 w 1147"/>
                <a:gd name="T1" fmla="*/ 797 h 1017"/>
                <a:gd name="T2" fmla="*/ 45 w 1147"/>
                <a:gd name="T3" fmla="*/ 791 h 1017"/>
                <a:gd name="T4" fmla="*/ 91 w 1147"/>
                <a:gd name="T5" fmla="*/ 797 h 1017"/>
                <a:gd name="T6" fmla="*/ 136 w 1147"/>
                <a:gd name="T7" fmla="*/ 802 h 1017"/>
                <a:gd name="T8" fmla="*/ 175 w 1147"/>
                <a:gd name="T9" fmla="*/ 819 h 1017"/>
                <a:gd name="T10" fmla="*/ 198 w 1147"/>
                <a:gd name="T11" fmla="*/ 836 h 1017"/>
                <a:gd name="T12" fmla="*/ 221 w 1147"/>
                <a:gd name="T13" fmla="*/ 859 h 1017"/>
                <a:gd name="T14" fmla="*/ 232 w 1147"/>
                <a:gd name="T15" fmla="*/ 882 h 1017"/>
                <a:gd name="T16" fmla="*/ 243 w 1147"/>
                <a:gd name="T17" fmla="*/ 904 h 1017"/>
                <a:gd name="T18" fmla="*/ 254 w 1147"/>
                <a:gd name="T19" fmla="*/ 961 h 1017"/>
                <a:gd name="T20" fmla="*/ 249 w 1147"/>
                <a:gd name="T21" fmla="*/ 1006 h 1017"/>
                <a:gd name="T22" fmla="*/ 254 w 1147"/>
                <a:gd name="T23" fmla="*/ 1006 h 1017"/>
                <a:gd name="T24" fmla="*/ 266 w 1147"/>
                <a:gd name="T25" fmla="*/ 1011 h 1017"/>
                <a:gd name="T26" fmla="*/ 311 w 1147"/>
                <a:gd name="T27" fmla="*/ 1017 h 1017"/>
                <a:gd name="T28" fmla="*/ 447 w 1147"/>
                <a:gd name="T29" fmla="*/ 1017 h 1017"/>
                <a:gd name="T30" fmla="*/ 594 w 1147"/>
                <a:gd name="T31" fmla="*/ 1006 h 1017"/>
                <a:gd name="T32" fmla="*/ 678 w 1147"/>
                <a:gd name="T33" fmla="*/ 1000 h 1017"/>
                <a:gd name="T34" fmla="*/ 707 w 1147"/>
                <a:gd name="T35" fmla="*/ 961 h 1017"/>
                <a:gd name="T36" fmla="*/ 746 w 1147"/>
                <a:gd name="T37" fmla="*/ 921 h 1017"/>
                <a:gd name="T38" fmla="*/ 803 w 1147"/>
                <a:gd name="T39" fmla="*/ 876 h 1017"/>
                <a:gd name="T40" fmla="*/ 865 w 1147"/>
                <a:gd name="T41" fmla="*/ 836 h 1017"/>
                <a:gd name="T42" fmla="*/ 927 w 1147"/>
                <a:gd name="T43" fmla="*/ 712 h 1017"/>
                <a:gd name="T44" fmla="*/ 961 w 1147"/>
                <a:gd name="T45" fmla="*/ 656 h 1017"/>
                <a:gd name="T46" fmla="*/ 972 w 1147"/>
                <a:gd name="T47" fmla="*/ 627 h 1017"/>
                <a:gd name="T48" fmla="*/ 972 w 1147"/>
                <a:gd name="T49" fmla="*/ 610 h 1017"/>
                <a:gd name="T50" fmla="*/ 972 w 1147"/>
                <a:gd name="T51" fmla="*/ 588 h 1017"/>
                <a:gd name="T52" fmla="*/ 978 w 1147"/>
                <a:gd name="T53" fmla="*/ 559 h 1017"/>
                <a:gd name="T54" fmla="*/ 1000 w 1147"/>
                <a:gd name="T55" fmla="*/ 503 h 1017"/>
                <a:gd name="T56" fmla="*/ 1074 w 1147"/>
                <a:gd name="T57" fmla="*/ 379 h 1017"/>
                <a:gd name="T58" fmla="*/ 1130 w 1147"/>
                <a:gd name="T59" fmla="*/ 260 h 1017"/>
                <a:gd name="T60" fmla="*/ 1142 w 1147"/>
                <a:gd name="T61" fmla="*/ 237 h 1017"/>
                <a:gd name="T62" fmla="*/ 1147 w 1147"/>
                <a:gd name="T63" fmla="*/ 215 h 1017"/>
                <a:gd name="T64" fmla="*/ 1142 w 1147"/>
                <a:gd name="T65" fmla="*/ 192 h 1017"/>
                <a:gd name="T66" fmla="*/ 1136 w 1147"/>
                <a:gd name="T67" fmla="*/ 181 h 1017"/>
                <a:gd name="T68" fmla="*/ 1113 w 1147"/>
                <a:gd name="T69" fmla="*/ 153 h 1017"/>
                <a:gd name="T70" fmla="*/ 1074 w 1147"/>
                <a:gd name="T71" fmla="*/ 130 h 1017"/>
                <a:gd name="T72" fmla="*/ 1023 w 1147"/>
                <a:gd name="T73" fmla="*/ 113 h 1017"/>
                <a:gd name="T74" fmla="*/ 972 w 1147"/>
                <a:gd name="T75" fmla="*/ 96 h 1017"/>
                <a:gd name="T76" fmla="*/ 859 w 1147"/>
                <a:gd name="T77" fmla="*/ 74 h 1017"/>
                <a:gd name="T78" fmla="*/ 763 w 1147"/>
                <a:gd name="T79" fmla="*/ 68 h 1017"/>
                <a:gd name="T80" fmla="*/ 684 w 1147"/>
                <a:gd name="T81" fmla="*/ 62 h 1017"/>
                <a:gd name="T82" fmla="*/ 599 w 1147"/>
                <a:gd name="T83" fmla="*/ 45 h 1017"/>
                <a:gd name="T84" fmla="*/ 435 w 1147"/>
                <a:gd name="T85" fmla="*/ 17 h 1017"/>
                <a:gd name="T86" fmla="*/ 356 w 1147"/>
                <a:gd name="T87" fmla="*/ 6 h 1017"/>
                <a:gd name="T88" fmla="*/ 277 w 1147"/>
                <a:gd name="T89" fmla="*/ 0 h 1017"/>
                <a:gd name="T90" fmla="*/ 204 w 1147"/>
                <a:gd name="T91" fmla="*/ 6 h 1017"/>
                <a:gd name="T92" fmla="*/ 170 w 1147"/>
                <a:gd name="T93" fmla="*/ 17 h 1017"/>
                <a:gd name="T94" fmla="*/ 136 w 1147"/>
                <a:gd name="T95" fmla="*/ 28 h 1017"/>
                <a:gd name="T96" fmla="*/ 130 w 1147"/>
                <a:gd name="T97" fmla="*/ 34 h 1017"/>
                <a:gd name="T98" fmla="*/ 119 w 1147"/>
                <a:gd name="T99" fmla="*/ 45 h 1017"/>
                <a:gd name="T100" fmla="*/ 108 w 1147"/>
                <a:gd name="T101" fmla="*/ 85 h 1017"/>
                <a:gd name="T102" fmla="*/ 85 w 1147"/>
                <a:gd name="T103" fmla="*/ 187 h 1017"/>
                <a:gd name="T104" fmla="*/ 68 w 1147"/>
                <a:gd name="T105" fmla="*/ 294 h 1017"/>
                <a:gd name="T106" fmla="*/ 57 w 1147"/>
                <a:gd name="T107" fmla="*/ 356 h 1017"/>
                <a:gd name="T108" fmla="*/ 40 w 1147"/>
                <a:gd name="T109" fmla="*/ 407 h 1017"/>
                <a:gd name="T110" fmla="*/ 28 w 1147"/>
                <a:gd name="T111" fmla="*/ 463 h 1017"/>
                <a:gd name="T112" fmla="*/ 23 w 1147"/>
                <a:gd name="T113" fmla="*/ 599 h 1017"/>
                <a:gd name="T114" fmla="*/ 17 w 1147"/>
                <a:gd name="T115" fmla="*/ 718 h 1017"/>
                <a:gd name="T116" fmla="*/ 11 w 1147"/>
                <a:gd name="T117" fmla="*/ 763 h 1017"/>
                <a:gd name="T118" fmla="*/ 0 w 1147"/>
                <a:gd name="T119" fmla="*/ 797 h 101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147"/>
                <a:gd name="T181" fmla="*/ 0 h 1017"/>
                <a:gd name="T182" fmla="*/ 1147 w 1147"/>
                <a:gd name="T183" fmla="*/ 1017 h 101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147" h="1017">
                  <a:moveTo>
                    <a:pt x="0" y="797"/>
                  </a:moveTo>
                  <a:lnTo>
                    <a:pt x="45" y="791"/>
                  </a:lnTo>
                  <a:lnTo>
                    <a:pt x="91" y="797"/>
                  </a:lnTo>
                  <a:lnTo>
                    <a:pt x="136" y="802"/>
                  </a:lnTo>
                  <a:lnTo>
                    <a:pt x="175" y="819"/>
                  </a:lnTo>
                  <a:lnTo>
                    <a:pt x="198" y="836"/>
                  </a:lnTo>
                  <a:lnTo>
                    <a:pt x="221" y="859"/>
                  </a:lnTo>
                  <a:lnTo>
                    <a:pt x="232" y="882"/>
                  </a:lnTo>
                  <a:lnTo>
                    <a:pt x="243" y="904"/>
                  </a:lnTo>
                  <a:lnTo>
                    <a:pt x="254" y="961"/>
                  </a:lnTo>
                  <a:lnTo>
                    <a:pt x="249" y="1006"/>
                  </a:lnTo>
                  <a:lnTo>
                    <a:pt x="254" y="1006"/>
                  </a:lnTo>
                  <a:lnTo>
                    <a:pt x="266" y="1011"/>
                  </a:lnTo>
                  <a:lnTo>
                    <a:pt x="311" y="1017"/>
                  </a:lnTo>
                  <a:lnTo>
                    <a:pt x="447" y="1017"/>
                  </a:lnTo>
                  <a:lnTo>
                    <a:pt x="594" y="1006"/>
                  </a:lnTo>
                  <a:lnTo>
                    <a:pt x="678" y="1000"/>
                  </a:lnTo>
                  <a:lnTo>
                    <a:pt x="707" y="961"/>
                  </a:lnTo>
                  <a:lnTo>
                    <a:pt x="746" y="921"/>
                  </a:lnTo>
                  <a:lnTo>
                    <a:pt x="803" y="876"/>
                  </a:lnTo>
                  <a:lnTo>
                    <a:pt x="865" y="836"/>
                  </a:lnTo>
                  <a:lnTo>
                    <a:pt x="927" y="712"/>
                  </a:lnTo>
                  <a:lnTo>
                    <a:pt x="961" y="656"/>
                  </a:lnTo>
                  <a:lnTo>
                    <a:pt x="972" y="627"/>
                  </a:lnTo>
                  <a:lnTo>
                    <a:pt x="972" y="610"/>
                  </a:lnTo>
                  <a:lnTo>
                    <a:pt x="972" y="588"/>
                  </a:lnTo>
                  <a:lnTo>
                    <a:pt x="978" y="559"/>
                  </a:lnTo>
                  <a:lnTo>
                    <a:pt x="1000" y="503"/>
                  </a:lnTo>
                  <a:lnTo>
                    <a:pt x="1074" y="379"/>
                  </a:lnTo>
                  <a:lnTo>
                    <a:pt x="1130" y="260"/>
                  </a:lnTo>
                  <a:lnTo>
                    <a:pt x="1142" y="237"/>
                  </a:lnTo>
                  <a:lnTo>
                    <a:pt x="1147" y="215"/>
                  </a:lnTo>
                  <a:lnTo>
                    <a:pt x="1142" y="192"/>
                  </a:lnTo>
                  <a:lnTo>
                    <a:pt x="1136" y="181"/>
                  </a:lnTo>
                  <a:lnTo>
                    <a:pt x="1113" y="153"/>
                  </a:lnTo>
                  <a:lnTo>
                    <a:pt x="1074" y="130"/>
                  </a:lnTo>
                  <a:lnTo>
                    <a:pt x="1023" y="113"/>
                  </a:lnTo>
                  <a:lnTo>
                    <a:pt x="972" y="96"/>
                  </a:lnTo>
                  <a:lnTo>
                    <a:pt x="859" y="74"/>
                  </a:lnTo>
                  <a:lnTo>
                    <a:pt x="763" y="68"/>
                  </a:lnTo>
                  <a:lnTo>
                    <a:pt x="684" y="62"/>
                  </a:lnTo>
                  <a:lnTo>
                    <a:pt x="599" y="45"/>
                  </a:lnTo>
                  <a:lnTo>
                    <a:pt x="435" y="17"/>
                  </a:lnTo>
                  <a:lnTo>
                    <a:pt x="356" y="6"/>
                  </a:lnTo>
                  <a:lnTo>
                    <a:pt x="277" y="0"/>
                  </a:lnTo>
                  <a:lnTo>
                    <a:pt x="204" y="6"/>
                  </a:lnTo>
                  <a:lnTo>
                    <a:pt x="170" y="17"/>
                  </a:lnTo>
                  <a:lnTo>
                    <a:pt x="136" y="28"/>
                  </a:lnTo>
                  <a:lnTo>
                    <a:pt x="130" y="34"/>
                  </a:lnTo>
                  <a:lnTo>
                    <a:pt x="119" y="45"/>
                  </a:lnTo>
                  <a:lnTo>
                    <a:pt x="108" y="85"/>
                  </a:lnTo>
                  <a:lnTo>
                    <a:pt x="85" y="187"/>
                  </a:lnTo>
                  <a:lnTo>
                    <a:pt x="68" y="294"/>
                  </a:lnTo>
                  <a:lnTo>
                    <a:pt x="57" y="356"/>
                  </a:lnTo>
                  <a:lnTo>
                    <a:pt x="40" y="407"/>
                  </a:lnTo>
                  <a:lnTo>
                    <a:pt x="28" y="463"/>
                  </a:lnTo>
                  <a:lnTo>
                    <a:pt x="23" y="599"/>
                  </a:lnTo>
                  <a:lnTo>
                    <a:pt x="17" y="718"/>
                  </a:lnTo>
                  <a:lnTo>
                    <a:pt x="11" y="763"/>
                  </a:lnTo>
                  <a:lnTo>
                    <a:pt x="0" y="797"/>
                  </a:lnTo>
                  <a:close/>
                </a:path>
              </a:pathLst>
            </a:custGeom>
            <a:solidFill>
              <a:srgbClr val="9900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859" name="Freeform 21"/>
            <p:cNvSpPr>
              <a:spLocks/>
            </p:cNvSpPr>
            <p:nvPr/>
          </p:nvSpPr>
          <p:spPr bwMode="auto">
            <a:xfrm>
              <a:off x="1910" y="1745"/>
              <a:ext cx="305" cy="763"/>
            </a:xfrm>
            <a:custGeom>
              <a:avLst/>
              <a:gdLst>
                <a:gd name="T0" fmla="*/ 175 w 305"/>
                <a:gd name="T1" fmla="*/ 763 h 763"/>
                <a:gd name="T2" fmla="*/ 203 w 305"/>
                <a:gd name="T3" fmla="*/ 757 h 763"/>
                <a:gd name="T4" fmla="*/ 220 w 305"/>
                <a:gd name="T5" fmla="*/ 751 h 763"/>
                <a:gd name="T6" fmla="*/ 254 w 305"/>
                <a:gd name="T7" fmla="*/ 350 h 763"/>
                <a:gd name="T8" fmla="*/ 271 w 305"/>
                <a:gd name="T9" fmla="*/ 232 h 763"/>
                <a:gd name="T10" fmla="*/ 288 w 305"/>
                <a:gd name="T11" fmla="*/ 124 h 763"/>
                <a:gd name="T12" fmla="*/ 305 w 305"/>
                <a:gd name="T13" fmla="*/ 51 h 763"/>
                <a:gd name="T14" fmla="*/ 305 w 305"/>
                <a:gd name="T15" fmla="*/ 23 h 763"/>
                <a:gd name="T16" fmla="*/ 305 w 305"/>
                <a:gd name="T17" fmla="*/ 11 h 763"/>
                <a:gd name="T18" fmla="*/ 299 w 305"/>
                <a:gd name="T19" fmla="*/ 6 h 763"/>
                <a:gd name="T20" fmla="*/ 293 w 305"/>
                <a:gd name="T21" fmla="*/ 0 h 763"/>
                <a:gd name="T22" fmla="*/ 265 w 305"/>
                <a:gd name="T23" fmla="*/ 0 h 763"/>
                <a:gd name="T24" fmla="*/ 226 w 305"/>
                <a:gd name="T25" fmla="*/ 6 h 763"/>
                <a:gd name="T26" fmla="*/ 180 w 305"/>
                <a:gd name="T27" fmla="*/ 17 h 763"/>
                <a:gd name="T28" fmla="*/ 84 w 305"/>
                <a:gd name="T29" fmla="*/ 51 h 763"/>
                <a:gd name="T30" fmla="*/ 39 w 305"/>
                <a:gd name="T31" fmla="*/ 73 h 763"/>
                <a:gd name="T32" fmla="*/ 0 w 305"/>
                <a:gd name="T33" fmla="*/ 102 h 763"/>
                <a:gd name="T34" fmla="*/ 0 w 305"/>
                <a:gd name="T35" fmla="*/ 113 h 763"/>
                <a:gd name="T36" fmla="*/ 5 w 305"/>
                <a:gd name="T37" fmla="*/ 136 h 763"/>
                <a:gd name="T38" fmla="*/ 22 w 305"/>
                <a:gd name="T39" fmla="*/ 209 h 763"/>
                <a:gd name="T40" fmla="*/ 50 w 305"/>
                <a:gd name="T41" fmla="*/ 288 h 763"/>
                <a:gd name="T42" fmla="*/ 73 w 305"/>
                <a:gd name="T43" fmla="*/ 345 h 763"/>
                <a:gd name="T44" fmla="*/ 101 w 305"/>
                <a:gd name="T45" fmla="*/ 407 h 763"/>
                <a:gd name="T46" fmla="*/ 135 w 305"/>
                <a:gd name="T47" fmla="*/ 508 h 763"/>
                <a:gd name="T48" fmla="*/ 163 w 305"/>
                <a:gd name="T49" fmla="*/ 638 h 763"/>
                <a:gd name="T50" fmla="*/ 175 w 305"/>
                <a:gd name="T51" fmla="*/ 701 h 763"/>
                <a:gd name="T52" fmla="*/ 175 w 305"/>
                <a:gd name="T53" fmla="*/ 763 h 76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05"/>
                <a:gd name="T82" fmla="*/ 0 h 763"/>
                <a:gd name="T83" fmla="*/ 305 w 305"/>
                <a:gd name="T84" fmla="*/ 763 h 763"/>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05" h="763">
                  <a:moveTo>
                    <a:pt x="175" y="763"/>
                  </a:moveTo>
                  <a:lnTo>
                    <a:pt x="203" y="757"/>
                  </a:lnTo>
                  <a:lnTo>
                    <a:pt x="220" y="751"/>
                  </a:lnTo>
                  <a:lnTo>
                    <a:pt x="254" y="350"/>
                  </a:lnTo>
                  <a:lnTo>
                    <a:pt x="271" y="232"/>
                  </a:lnTo>
                  <a:lnTo>
                    <a:pt x="288" y="124"/>
                  </a:lnTo>
                  <a:lnTo>
                    <a:pt x="305" y="51"/>
                  </a:lnTo>
                  <a:lnTo>
                    <a:pt x="305" y="23"/>
                  </a:lnTo>
                  <a:lnTo>
                    <a:pt x="305" y="11"/>
                  </a:lnTo>
                  <a:lnTo>
                    <a:pt x="299" y="6"/>
                  </a:lnTo>
                  <a:lnTo>
                    <a:pt x="293" y="0"/>
                  </a:lnTo>
                  <a:lnTo>
                    <a:pt x="265" y="0"/>
                  </a:lnTo>
                  <a:lnTo>
                    <a:pt x="226" y="6"/>
                  </a:lnTo>
                  <a:lnTo>
                    <a:pt x="180" y="17"/>
                  </a:lnTo>
                  <a:lnTo>
                    <a:pt x="84" y="51"/>
                  </a:lnTo>
                  <a:lnTo>
                    <a:pt x="39" y="73"/>
                  </a:lnTo>
                  <a:lnTo>
                    <a:pt x="0" y="102"/>
                  </a:lnTo>
                  <a:lnTo>
                    <a:pt x="0" y="113"/>
                  </a:lnTo>
                  <a:lnTo>
                    <a:pt x="5" y="136"/>
                  </a:lnTo>
                  <a:lnTo>
                    <a:pt x="22" y="209"/>
                  </a:lnTo>
                  <a:lnTo>
                    <a:pt x="50" y="288"/>
                  </a:lnTo>
                  <a:lnTo>
                    <a:pt x="73" y="345"/>
                  </a:lnTo>
                  <a:lnTo>
                    <a:pt x="101" y="407"/>
                  </a:lnTo>
                  <a:lnTo>
                    <a:pt x="135" y="508"/>
                  </a:lnTo>
                  <a:lnTo>
                    <a:pt x="163" y="638"/>
                  </a:lnTo>
                  <a:lnTo>
                    <a:pt x="175" y="701"/>
                  </a:lnTo>
                  <a:lnTo>
                    <a:pt x="175" y="763"/>
                  </a:lnTo>
                  <a:close/>
                </a:path>
              </a:pathLst>
            </a:custGeom>
            <a:solidFill>
              <a:srgbClr val="9900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860" name="Freeform 22"/>
            <p:cNvSpPr>
              <a:spLocks/>
            </p:cNvSpPr>
            <p:nvPr/>
          </p:nvSpPr>
          <p:spPr bwMode="auto">
            <a:xfrm>
              <a:off x="1684" y="1892"/>
              <a:ext cx="361" cy="644"/>
            </a:xfrm>
            <a:custGeom>
              <a:avLst/>
              <a:gdLst>
                <a:gd name="T0" fmla="*/ 327 w 361"/>
                <a:gd name="T1" fmla="*/ 644 h 644"/>
                <a:gd name="T2" fmla="*/ 344 w 361"/>
                <a:gd name="T3" fmla="*/ 638 h 644"/>
                <a:gd name="T4" fmla="*/ 361 w 361"/>
                <a:gd name="T5" fmla="*/ 633 h 644"/>
                <a:gd name="T6" fmla="*/ 361 w 361"/>
                <a:gd name="T7" fmla="*/ 571 h 644"/>
                <a:gd name="T8" fmla="*/ 350 w 361"/>
                <a:gd name="T9" fmla="*/ 503 h 644"/>
                <a:gd name="T10" fmla="*/ 305 w 361"/>
                <a:gd name="T11" fmla="*/ 378 h 644"/>
                <a:gd name="T12" fmla="*/ 254 w 361"/>
                <a:gd name="T13" fmla="*/ 265 h 644"/>
                <a:gd name="T14" fmla="*/ 237 w 361"/>
                <a:gd name="T15" fmla="*/ 220 h 644"/>
                <a:gd name="T16" fmla="*/ 226 w 361"/>
                <a:gd name="T17" fmla="*/ 186 h 644"/>
                <a:gd name="T18" fmla="*/ 214 w 361"/>
                <a:gd name="T19" fmla="*/ 124 h 644"/>
                <a:gd name="T20" fmla="*/ 192 w 361"/>
                <a:gd name="T21" fmla="*/ 62 h 644"/>
                <a:gd name="T22" fmla="*/ 163 w 361"/>
                <a:gd name="T23" fmla="*/ 11 h 644"/>
                <a:gd name="T24" fmla="*/ 152 w 361"/>
                <a:gd name="T25" fmla="*/ 0 h 644"/>
                <a:gd name="T26" fmla="*/ 147 w 361"/>
                <a:gd name="T27" fmla="*/ 0 h 644"/>
                <a:gd name="T28" fmla="*/ 141 w 361"/>
                <a:gd name="T29" fmla="*/ 0 h 644"/>
                <a:gd name="T30" fmla="*/ 90 w 361"/>
                <a:gd name="T31" fmla="*/ 28 h 644"/>
                <a:gd name="T32" fmla="*/ 56 w 361"/>
                <a:gd name="T33" fmla="*/ 51 h 644"/>
                <a:gd name="T34" fmla="*/ 39 w 361"/>
                <a:gd name="T35" fmla="*/ 68 h 644"/>
                <a:gd name="T36" fmla="*/ 22 w 361"/>
                <a:gd name="T37" fmla="*/ 96 h 644"/>
                <a:gd name="T38" fmla="*/ 11 w 361"/>
                <a:gd name="T39" fmla="*/ 135 h 644"/>
                <a:gd name="T40" fmla="*/ 5 w 361"/>
                <a:gd name="T41" fmla="*/ 192 h 644"/>
                <a:gd name="T42" fmla="*/ 0 w 361"/>
                <a:gd name="T43" fmla="*/ 328 h 644"/>
                <a:gd name="T44" fmla="*/ 5 w 361"/>
                <a:gd name="T45" fmla="*/ 339 h 644"/>
                <a:gd name="T46" fmla="*/ 11 w 361"/>
                <a:gd name="T47" fmla="*/ 350 h 644"/>
                <a:gd name="T48" fmla="*/ 50 w 361"/>
                <a:gd name="T49" fmla="*/ 378 h 644"/>
                <a:gd name="T50" fmla="*/ 152 w 361"/>
                <a:gd name="T51" fmla="*/ 458 h 644"/>
                <a:gd name="T52" fmla="*/ 265 w 361"/>
                <a:gd name="T53" fmla="*/ 554 h 644"/>
                <a:gd name="T54" fmla="*/ 305 w 361"/>
                <a:gd name="T55" fmla="*/ 599 h 644"/>
                <a:gd name="T56" fmla="*/ 322 w 361"/>
                <a:gd name="T57" fmla="*/ 621 h 644"/>
                <a:gd name="T58" fmla="*/ 327 w 361"/>
                <a:gd name="T59" fmla="*/ 644 h 64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61"/>
                <a:gd name="T91" fmla="*/ 0 h 644"/>
                <a:gd name="T92" fmla="*/ 361 w 361"/>
                <a:gd name="T93" fmla="*/ 644 h 64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61" h="644">
                  <a:moveTo>
                    <a:pt x="327" y="644"/>
                  </a:moveTo>
                  <a:lnTo>
                    <a:pt x="344" y="638"/>
                  </a:lnTo>
                  <a:lnTo>
                    <a:pt x="361" y="633"/>
                  </a:lnTo>
                  <a:lnTo>
                    <a:pt x="361" y="571"/>
                  </a:lnTo>
                  <a:lnTo>
                    <a:pt x="350" y="503"/>
                  </a:lnTo>
                  <a:lnTo>
                    <a:pt x="305" y="378"/>
                  </a:lnTo>
                  <a:lnTo>
                    <a:pt x="254" y="265"/>
                  </a:lnTo>
                  <a:lnTo>
                    <a:pt x="237" y="220"/>
                  </a:lnTo>
                  <a:lnTo>
                    <a:pt x="226" y="186"/>
                  </a:lnTo>
                  <a:lnTo>
                    <a:pt x="214" y="124"/>
                  </a:lnTo>
                  <a:lnTo>
                    <a:pt x="192" y="62"/>
                  </a:lnTo>
                  <a:lnTo>
                    <a:pt x="163" y="11"/>
                  </a:lnTo>
                  <a:lnTo>
                    <a:pt x="152" y="0"/>
                  </a:lnTo>
                  <a:lnTo>
                    <a:pt x="147" y="0"/>
                  </a:lnTo>
                  <a:lnTo>
                    <a:pt x="141" y="0"/>
                  </a:lnTo>
                  <a:lnTo>
                    <a:pt x="90" y="28"/>
                  </a:lnTo>
                  <a:lnTo>
                    <a:pt x="56" y="51"/>
                  </a:lnTo>
                  <a:lnTo>
                    <a:pt x="39" y="68"/>
                  </a:lnTo>
                  <a:lnTo>
                    <a:pt x="22" y="96"/>
                  </a:lnTo>
                  <a:lnTo>
                    <a:pt x="11" y="135"/>
                  </a:lnTo>
                  <a:lnTo>
                    <a:pt x="5" y="192"/>
                  </a:lnTo>
                  <a:lnTo>
                    <a:pt x="0" y="328"/>
                  </a:lnTo>
                  <a:lnTo>
                    <a:pt x="5" y="339"/>
                  </a:lnTo>
                  <a:lnTo>
                    <a:pt x="11" y="350"/>
                  </a:lnTo>
                  <a:lnTo>
                    <a:pt x="50" y="378"/>
                  </a:lnTo>
                  <a:lnTo>
                    <a:pt x="152" y="458"/>
                  </a:lnTo>
                  <a:lnTo>
                    <a:pt x="265" y="554"/>
                  </a:lnTo>
                  <a:lnTo>
                    <a:pt x="305" y="599"/>
                  </a:lnTo>
                  <a:lnTo>
                    <a:pt x="322" y="621"/>
                  </a:lnTo>
                  <a:lnTo>
                    <a:pt x="327" y="644"/>
                  </a:lnTo>
                  <a:close/>
                </a:path>
              </a:pathLst>
            </a:custGeom>
            <a:solidFill>
              <a:srgbClr val="9900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861" name="Freeform 23"/>
            <p:cNvSpPr>
              <a:spLocks/>
            </p:cNvSpPr>
            <p:nvPr/>
          </p:nvSpPr>
          <p:spPr bwMode="auto">
            <a:xfrm>
              <a:off x="1655" y="2310"/>
              <a:ext cx="328" cy="266"/>
            </a:xfrm>
            <a:custGeom>
              <a:avLst/>
              <a:gdLst>
                <a:gd name="T0" fmla="*/ 328 w 328"/>
                <a:gd name="T1" fmla="*/ 249 h 266"/>
                <a:gd name="T2" fmla="*/ 328 w 328"/>
                <a:gd name="T3" fmla="*/ 232 h 266"/>
                <a:gd name="T4" fmla="*/ 322 w 328"/>
                <a:gd name="T5" fmla="*/ 215 h 266"/>
                <a:gd name="T6" fmla="*/ 305 w 328"/>
                <a:gd name="T7" fmla="*/ 192 h 266"/>
                <a:gd name="T8" fmla="*/ 277 w 328"/>
                <a:gd name="T9" fmla="*/ 169 h 266"/>
                <a:gd name="T10" fmla="*/ 249 w 328"/>
                <a:gd name="T11" fmla="*/ 147 h 266"/>
                <a:gd name="T12" fmla="*/ 198 w 328"/>
                <a:gd name="T13" fmla="*/ 119 h 266"/>
                <a:gd name="T14" fmla="*/ 176 w 328"/>
                <a:gd name="T15" fmla="*/ 107 h 266"/>
                <a:gd name="T16" fmla="*/ 170 w 328"/>
                <a:gd name="T17" fmla="*/ 102 h 266"/>
                <a:gd name="T18" fmla="*/ 164 w 328"/>
                <a:gd name="T19" fmla="*/ 96 h 266"/>
                <a:gd name="T20" fmla="*/ 142 w 328"/>
                <a:gd name="T21" fmla="*/ 68 h 266"/>
                <a:gd name="T22" fmla="*/ 96 w 328"/>
                <a:gd name="T23" fmla="*/ 34 h 266"/>
                <a:gd name="T24" fmla="*/ 51 w 328"/>
                <a:gd name="T25" fmla="*/ 11 h 266"/>
                <a:gd name="T26" fmla="*/ 34 w 328"/>
                <a:gd name="T27" fmla="*/ 6 h 266"/>
                <a:gd name="T28" fmla="*/ 23 w 328"/>
                <a:gd name="T29" fmla="*/ 0 h 266"/>
                <a:gd name="T30" fmla="*/ 17 w 328"/>
                <a:gd name="T31" fmla="*/ 6 h 266"/>
                <a:gd name="T32" fmla="*/ 12 w 328"/>
                <a:gd name="T33" fmla="*/ 11 h 266"/>
                <a:gd name="T34" fmla="*/ 6 w 328"/>
                <a:gd name="T35" fmla="*/ 23 h 266"/>
                <a:gd name="T36" fmla="*/ 0 w 328"/>
                <a:gd name="T37" fmla="*/ 51 h 266"/>
                <a:gd name="T38" fmla="*/ 0 w 328"/>
                <a:gd name="T39" fmla="*/ 130 h 266"/>
                <a:gd name="T40" fmla="*/ 12 w 328"/>
                <a:gd name="T41" fmla="*/ 203 h 266"/>
                <a:gd name="T42" fmla="*/ 12 w 328"/>
                <a:gd name="T43" fmla="*/ 226 h 266"/>
                <a:gd name="T44" fmla="*/ 12 w 328"/>
                <a:gd name="T45" fmla="*/ 237 h 266"/>
                <a:gd name="T46" fmla="*/ 23 w 328"/>
                <a:gd name="T47" fmla="*/ 243 h 266"/>
                <a:gd name="T48" fmla="*/ 34 w 328"/>
                <a:gd name="T49" fmla="*/ 249 h 266"/>
                <a:gd name="T50" fmla="*/ 68 w 328"/>
                <a:gd name="T51" fmla="*/ 254 h 266"/>
                <a:gd name="T52" fmla="*/ 176 w 328"/>
                <a:gd name="T53" fmla="*/ 266 h 266"/>
                <a:gd name="T54" fmla="*/ 277 w 328"/>
                <a:gd name="T55" fmla="*/ 260 h 266"/>
                <a:gd name="T56" fmla="*/ 311 w 328"/>
                <a:gd name="T57" fmla="*/ 254 h 266"/>
                <a:gd name="T58" fmla="*/ 322 w 328"/>
                <a:gd name="T59" fmla="*/ 249 h 266"/>
                <a:gd name="T60" fmla="*/ 328 w 328"/>
                <a:gd name="T61" fmla="*/ 249 h 26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28"/>
                <a:gd name="T94" fmla="*/ 0 h 266"/>
                <a:gd name="T95" fmla="*/ 328 w 328"/>
                <a:gd name="T96" fmla="*/ 266 h 26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28" h="266">
                  <a:moveTo>
                    <a:pt x="328" y="249"/>
                  </a:moveTo>
                  <a:lnTo>
                    <a:pt x="328" y="232"/>
                  </a:lnTo>
                  <a:lnTo>
                    <a:pt x="322" y="215"/>
                  </a:lnTo>
                  <a:lnTo>
                    <a:pt x="305" y="192"/>
                  </a:lnTo>
                  <a:lnTo>
                    <a:pt x="277" y="169"/>
                  </a:lnTo>
                  <a:lnTo>
                    <a:pt x="249" y="147"/>
                  </a:lnTo>
                  <a:lnTo>
                    <a:pt x="198" y="119"/>
                  </a:lnTo>
                  <a:lnTo>
                    <a:pt x="176" y="107"/>
                  </a:lnTo>
                  <a:lnTo>
                    <a:pt x="170" y="102"/>
                  </a:lnTo>
                  <a:lnTo>
                    <a:pt x="164" y="96"/>
                  </a:lnTo>
                  <a:lnTo>
                    <a:pt x="142" y="68"/>
                  </a:lnTo>
                  <a:lnTo>
                    <a:pt x="96" y="34"/>
                  </a:lnTo>
                  <a:lnTo>
                    <a:pt x="51" y="11"/>
                  </a:lnTo>
                  <a:lnTo>
                    <a:pt x="34" y="6"/>
                  </a:lnTo>
                  <a:lnTo>
                    <a:pt x="23" y="0"/>
                  </a:lnTo>
                  <a:lnTo>
                    <a:pt x="17" y="6"/>
                  </a:lnTo>
                  <a:lnTo>
                    <a:pt x="12" y="11"/>
                  </a:lnTo>
                  <a:lnTo>
                    <a:pt x="6" y="23"/>
                  </a:lnTo>
                  <a:lnTo>
                    <a:pt x="0" y="51"/>
                  </a:lnTo>
                  <a:lnTo>
                    <a:pt x="0" y="130"/>
                  </a:lnTo>
                  <a:lnTo>
                    <a:pt x="12" y="203"/>
                  </a:lnTo>
                  <a:lnTo>
                    <a:pt x="12" y="226"/>
                  </a:lnTo>
                  <a:lnTo>
                    <a:pt x="12" y="237"/>
                  </a:lnTo>
                  <a:lnTo>
                    <a:pt x="23" y="243"/>
                  </a:lnTo>
                  <a:lnTo>
                    <a:pt x="34" y="249"/>
                  </a:lnTo>
                  <a:lnTo>
                    <a:pt x="68" y="254"/>
                  </a:lnTo>
                  <a:lnTo>
                    <a:pt x="176" y="266"/>
                  </a:lnTo>
                  <a:lnTo>
                    <a:pt x="277" y="260"/>
                  </a:lnTo>
                  <a:lnTo>
                    <a:pt x="311" y="254"/>
                  </a:lnTo>
                  <a:lnTo>
                    <a:pt x="322" y="249"/>
                  </a:lnTo>
                  <a:lnTo>
                    <a:pt x="328" y="249"/>
                  </a:lnTo>
                  <a:close/>
                </a:path>
              </a:pathLst>
            </a:custGeom>
            <a:solidFill>
              <a:srgbClr val="9900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862" name="Freeform 24"/>
            <p:cNvSpPr>
              <a:spLocks/>
            </p:cNvSpPr>
            <p:nvPr/>
          </p:nvSpPr>
          <p:spPr bwMode="auto">
            <a:xfrm>
              <a:off x="3424" y="2694"/>
              <a:ext cx="237" cy="79"/>
            </a:xfrm>
            <a:custGeom>
              <a:avLst/>
              <a:gdLst>
                <a:gd name="T0" fmla="*/ 237 w 237"/>
                <a:gd name="T1" fmla="*/ 6 h 79"/>
                <a:gd name="T2" fmla="*/ 226 w 237"/>
                <a:gd name="T3" fmla="*/ 11 h 79"/>
                <a:gd name="T4" fmla="*/ 215 w 237"/>
                <a:gd name="T5" fmla="*/ 11 h 79"/>
                <a:gd name="T6" fmla="*/ 186 w 237"/>
                <a:gd name="T7" fmla="*/ 11 h 79"/>
                <a:gd name="T8" fmla="*/ 119 w 237"/>
                <a:gd name="T9" fmla="*/ 6 h 79"/>
                <a:gd name="T10" fmla="*/ 51 w 237"/>
                <a:gd name="T11" fmla="*/ 0 h 79"/>
                <a:gd name="T12" fmla="*/ 23 w 237"/>
                <a:gd name="T13" fmla="*/ 6 h 79"/>
                <a:gd name="T14" fmla="*/ 11 w 237"/>
                <a:gd name="T15" fmla="*/ 6 h 79"/>
                <a:gd name="T16" fmla="*/ 6 w 237"/>
                <a:gd name="T17" fmla="*/ 17 h 79"/>
                <a:gd name="T18" fmla="*/ 6 w 237"/>
                <a:gd name="T19" fmla="*/ 23 h 79"/>
                <a:gd name="T20" fmla="*/ 0 w 237"/>
                <a:gd name="T21" fmla="*/ 34 h 79"/>
                <a:gd name="T22" fmla="*/ 6 w 237"/>
                <a:gd name="T23" fmla="*/ 40 h 79"/>
                <a:gd name="T24" fmla="*/ 6 w 237"/>
                <a:gd name="T25" fmla="*/ 45 h 79"/>
                <a:gd name="T26" fmla="*/ 17 w 237"/>
                <a:gd name="T27" fmla="*/ 57 h 79"/>
                <a:gd name="T28" fmla="*/ 28 w 237"/>
                <a:gd name="T29" fmla="*/ 68 h 79"/>
                <a:gd name="T30" fmla="*/ 73 w 237"/>
                <a:gd name="T31" fmla="*/ 74 h 79"/>
                <a:gd name="T32" fmla="*/ 119 w 237"/>
                <a:gd name="T33" fmla="*/ 79 h 79"/>
                <a:gd name="T34" fmla="*/ 153 w 237"/>
                <a:gd name="T35" fmla="*/ 74 h 79"/>
                <a:gd name="T36" fmla="*/ 181 w 237"/>
                <a:gd name="T37" fmla="*/ 62 h 79"/>
                <a:gd name="T38" fmla="*/ 209 w 237"/>
                <a:gd name="T39" fmla="*/ 51 h 79"/>
                <a:gd name="T40" fmla="*/ 226 w 237"/>
                <a:gd name="T41" fmla="*/ 40 h 79"/>
                <a:gd name="T42" fmla="*/ 237 w 237"/>
                <a:gd name="T43" fmla="*/ 23 h 79"/>
                <a:gd name="T44" fmla="*/ 237 w 237"/>
                <a:gd name="T45" fmla="*/ 11 h 79"/>
                <a:gd name="T46" fmla="*/ 237 w 237"/>
                <a:gd name="T47" fmla="*/ 6 h 7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37"/>
                <a:gd name="T73" fmla="*/ 0 h 79"/>
                <a:gd name="T74" fmla="*/ 237 w 237"/>
                <a:gd name="T75" fmla="*/ 79 h 7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37" h="79">
                  <a:moveTo>
                    <a:pt x="237" y="6"/>
                  </a:moveTo>
                  <a:lnTo>
                    <a:pt x="226" y="11"/>
                  </a:lnTo>
                  <a:lnTo>
                    <a:pt x="215" y="11"/>
                  </a:lnTo>
                  <a:lnTo>
                    <a:pt x="186" y="11"/>
                  </a:lnTo>
                  <a:lnTo>
                    <a:pt x="119" y="6"/>
                  </a:lnTo>
                  <a:lnTo>
                    <a:pt x="51" y="0"/>
                  </a:lnTo>
                  <a:lnTo>
                    <a:pt x="23" y="6"/>
                  </a:lnTo>
                  <a:lnTo>
                    <a:pt x="11" y="6"/>
                  </a:lnTo>
                  <a:lnTo>
                    <a:pt x="6" y="17"/>
                  </a:lnTo>
                  <a:lnTo>
                    <a:pt x="6" y="23"/>
                  </a:lnTo>
                  <a:lnTo>
                    <a:pt x="0" y="34"/>
                  </a:lnTo>
                  <a:lnTo>
                    <a:pt x="6" y="40"/>
                  </a:lnTo>
                  <a:lnTo>
                    <a:pt x="6" y="45"/>
                  </a:lnTo>
                  <a:lnTo>
                    <a:pt x="17" y="57"/>
                  </a:lnTo>
                  <a:lnTo>
                    <a:pt x="28" y="68"/>
                  </a:lnTo>
                  <a:lnTo>
                    <a:pt x="73" y="74"/>
                  </a:lnTo>
                  <a:lnTo>
                    <a:pt x="119" y="79"/>
                  </a:lnTo>
                  <a:lnTo>
                    <a:pt x="153" y="74"/>
                  </a:lnTo>
                  <a:lnTo>
                    <a:pt x="181" y="62"/>
                  </a:lnTo>
                  <a:lnTo>
                    <a:pt x="209" y="51"/>
                  </a:lnTo>
                  <a:lnTo>
                    <a:pt x="226" y="40"/>
                  </a:lnTo>
                  <a:lnTo>
                    <a:pt x="237" y="23"/>
                  </a:lnTo>
                  <a:lnTo>
                    <a:pt x="237" y="11"/>
                  </a:lnTo>
                  <a:lnTo>
                    <a:pt x="237" y="6"/>
                  </a:lnTo>
                  <a:close/>
                </a:path>
              </a:pathLst>
            </a:custGeom>
            <a:solidFill>
              <a:srgbClr val="8099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863" name="Freeform 25"/>
            <p:cNvSpPr>
              <a:spLocks/>
            </p:cNvSpPr>
            <p:nvPr/>
          </p:nvSpPr>
          <p:spPr bwMode="auto">
            <a:xfrm>
              <a:off x="3441" y="2101"/>
              <a:ext cx="203" cy="237"/>
            </a:xfrm>
            <a:custGeom>
              <a:avLst/>
              <a:gdLst>
                <a:gd name="T0" fmla="*/ 198 w 203"/>
                <a:gd name="T1" fmla="*/ 51 h 237"/>
                <a:gd name="T2" fmla="*/ 203 w 203"/>
                <a:gd name="T3" fmla="*/ 56 h 237"/>
                <a:gd name="T4" fmla="*/ 203 w 203"/>
                <a:gd name="T5" fmla="*/ 62 h 237"/>
                <a:gd name="T6" fmla="*/ 198 w 203"/>
                <a:gd name="T7" fmla="*/ 90 h 237"/>
                <a:gd name="T8" fmla="*/ 181 w 203"/>
                <a:gd name="T9" fmla="*/ 152 h 237"/>
                <a:gd name="T10" fmla="*/ 152 w 203"/>
                <a:gd name="T11" fmla="*/ 237 h 237"/>
                <a:gd name="T12" fmla="*/ 141 w 203"/>
                <a:gd name="T13" fmla="*/ 237 h 237"/>
                <a:gd name="T14" fmla="*/ 124 w 203"/>
                <a:gd name="T15" fmla="*/ 232 h 237"/>
                <a:gd name="T16" fmla="*/ 73 w 203"/>
                <a:gd name="T17" fmla="*/ 215 h 237"/>
                <a:gd name="T18" fmla="*/ 23 w 203"/>
                <a:gd name="T19" fmla="*/ 192 h 237"/>
                <a:gd name="T20" fmla="*/ 6 w 203"/>
                <a:gd name="T21" fmla="*/ 181 h 237"/>
                <a:gd name="T22" fmla="*/ 0 w 203"/>
                <a:gd name="T23" fmla="*/ 175 h 237"/>
                <a:gd name="T24" fmla="*/ 11 w 203"/>
                <a:gd name="T25" fmla="*/ 141 h 237"/>
                <a:gd name="T26" fmla="*/ 34 w 203"/>
                <a:gd name="T27" fmla="*/ 79 h 237"/>
                <a:gd name="T28" fmla="*/ 62 w 203"/>
                <a:gd name="T29" fmla="*/ 23 h 237"/>
                <a:gd name="T30" fmla="*/ 73 w 203"/>
                <a:gd name="T31" fmla="*/ 6 h 237"/>
                <a:gd name="T32" fmla="*/ 79 w 203"/>
                <a:gd name="T33" fmla="*/ 0 h 237"/>
                <a:gd name="T34" fmla="*/ 141 w 203"/>
                <a:gd name="T35" fmla="*/ 17 h 237"/>
                <a:gd name="T36" fmla="*/ 181 w 203"/>
                <a:gd name="T37" fmla="*/ 34 h 237"/>
                <a:gd name="T38" fmla="*/ 192 w 203"/>
                <a:gd name="T39" fmla="*/ 39 h 237"/>
                <a:gd name="T40" fmla="*/ 198 w 203"/>
                <a:gd name="T41" fmla="*/ 51 h 23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03"/>
                <a:gd name="T64" fmla="*/ 0 h 237"/>
                <a:gd name="T65" fmla="*/ 203 w 203"/>
                <a:gd name="T66" fmla="*/ 237 h 23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03" h="237">
                  <a:moveTo>
                    <a:pt x="198" y="51"/>
                  </a:moveTo>
                  <a:lnTo>
                    <a:pt x="203" y="56"/>
                  </a:lnTo>
                  <a:lnTo>
                    <a:pt x="203" y="62"/>
                  </a:lnTo>
                  <a:lnTo>
                    <a:pt x="198" y="90"/>
                  </a:lnTo>
                  <a:lnTo>
                    <a:pt x="181" y="152"/>
                  </a:lnTo>
                  <a:lnTo>
                    <a:pt x="152" y="237"/>
                  </a:lnTo>
                  <a:lnTo>
                    <a:pt x="141" y="237"/>
                  </a:lnTo>
                  <a:lnTo>
                    <a:pt x="124" y="232"/>
                  </a:lnTo>
                  <a:lnTo>
                    <a:pt x="73" y="215"/>
                  </a:lnTo>
                  <a:lnTo>
                    <a:pt x="23" y="192"/>
                  </a:lnTo>
                  <a:lnTo>
                    <a:pt x="6" y="181"/>
                  </a:lnTo>
                  <a:lnTo>
                    <a:pt x="0" y="175"/>
                  </a:lnTo>
                  <a:lnTo>
                    <a:pt x="11" y="141"/>
                  </a:lnTo>
                  <a:lnTo>
                    <a:pt x="34" y="79"/>
                  </a:lnTo>
                  <a:lnTo>
                    <a:pt x="62" y="23"/>
                  </a:lnTo>
                  <a:lnTo>
                    <a:pt x="73" y="6"/>
                  </a:lnTo>
                  <a:lnTo>
                    <a:pt x="79" y="0"/>
                  </a:lnTo>
                  <a:lnTo>
                    <a:pt x="141" y="17"/>
                  </a:lnTo>
                  <a:lnTo>
                    <a:pt x="181" y="34"/>
                  </a:lnTo>
                  <a:lnTo>
                    <a:pt x="192" y="39"/>
                  </a:lnTo>
                  <a:lnTo>
                    <a:pt x="198" y="5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864" name="Freeform 26"/>
            <p:cNvSpPr>
              <a:spLocks/>
            </p:cNvSpPr>
            <p:nvPr/>
          </p:nvSpPr>
          <p:spPr bwMode="auto">
            <a:xfrm>
              <a:off x="3469" y="2140"/>
              <a:ext cx="141" cy="159"/>
            </a:xfrm>
            <a:custGeom>
              <a:avLst/>
              <a:gdLst>
                <a:gd name="T0" fmla="*/ 141 w 141"/>
                <a:gd name="T1" fmla="*/ 29 h 159"/>
                <a:gd name="T2" fmla="*/ 136 w 141"/>
                <a:gd name="T3" fmla="*/ 29 h 159"/>
                <a:gd name="T4" fmla="*/ 130 w 141"/>
                <a:gd name="T5" fmla="*/ 40 h 159"/>
                <a:gd name="T6" fmla="*/ 119 w 141"/>
                <a:gd name="T7" fmla="*/ 85 h 159"/>
                <a:gd name="T8" fmla="*/ 108 w 141"/>
                <a:gd name="T9" fmla="*/ 130 h 159"/>
                <a:gd name="T10" fmla="*/ 102 w 141"/>
                <a:gd name="T11" fmla="*/ 159 h 159"/>
                <a:gd name="T12" fmla="*/ 85 w 141"/>
                <a:gd name="T13" fmla="*/ 147 h 159"/>
                <a:gd name="T14" fmla="*/ 51 w 141"/>
                <a:gd name="T15" fmla="*/ 136 h 159"/>
                <a:gd name="T16" fmla="*/ 23 w 141"/>
                <a:gd name="T17" fmla="*/ 125 h 159"/>
                <a:gd name="T18" fmla="*/ 0 w 141"/>
                <a:gd name="T19" fmla="*/ 125 h 159"/>
                <a:gd name="T20" fmla="*/ 11 w 141"/>
                <a:gd name="T21" fmla="*/ 97 h 159"/>
                <a:gd name="T22" fmla="*/ 28 w 141"/>
                <a:gd name="T23" fmla="*/ 57 h 159"/>
                <a:gd name="T24" fmla="*/ 57 w 141"/>
                <a:gd name="T25" fmla="*/ 0 h 159"/>
                <a:gd name="T26" fmla="*/ 102 w 141"/>
                <a:gd name="T27" fmla="*/ 12 h 159"/>
                <a:gd name="T28" fmla="*/ 141 w 141"/>
                <a:gd name="T29" fmla="*/ 29 h 15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41"/>
                <a:gd name="T46" fmla="*/ 0 h 159"/>
                <a:gd name="T47" fmla="*/ 141 w 141"/>
                <a:gd name="T48" fmla="*/ 159 h 15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41" h="159">
                  <a:moveTo>
                    <a:pt x="141" y="29"/>
                  </a:moveTo>
                  <a:lnTo>
                    <a:pt x="136" y="29"/>
                  </a:lnTo>
                  <a:lnTo>
                    <a:pt x="130" y="40"/>
                  </a:lnTo>
                  <a:lnTo>
                    <a:pt x="119" y="85"/>
                  </a:lnTo>
                  <a:lnTo>
                    <a:pt x="108" y="130"/>
                  </a:lnTo>
                  <a:lnTo>
                    <a:pt x="102" y="159"/>
                  </a:lnTo>
                  <a:lnTo>
                    <a:pt x="85" y="147"/>
                  </a:lnTo>
                  <a:lnTo>
                    <a:pt x="51" y="136"/>
                  </a:lnTo>
                  <a:lnTo>
                    <a:pt x="23" y="125"/>
                  </a:lnTo>
                  <a:lnTo>
                    <a:pt x="0" y="125"/>
                  </a:lnTo>
                  <a:lnTo>
                    <a:pt x="11" y="97"/>
                  </a:lnTo>
                  <a:lnTo>
                    <a:pt x="28" y="57"/>
                  </a:lnTo>
                  <a:lnTo>
                    <a:pt x="57" y="0"/>
                  </a:lnTo>
                  <a:lnTo>
                    <a:pt x="102" y="12"/>
                  </a:lnTo>
                  <a:lnTo>
                    <a:pt x="141" y="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865" name="Freeform 27"/>
            <p:cNvSpPr>
              <a:spLocks/>
            </p:cNvSpPr>
            <p:nvPr/>
          </p:nvSpPr>
          <p:spPr bwMode="auto">
            <a:xfrm>
              <a:off x="1582" y="2621"/>
              <a:ext cx="294" cy="90"/>
            </a:xfrm>
            <a:custGeom>
              <a:avLst/>
              <a:gdLst>
                <a:gd name="T0" fmla="*/ 11 w 294"/>
                <a:gd name="T1" fmla="*/ 11 h 90"/>
                <a:gd name="T2" fmla="*/ 17 w 294"/>
                <a:gd name="T3" fmla="*/ 5 h 90"/>
                <a:gd name="T4" fmla="*/ 28 w 294"/>
                <a:gd name="T5" fmla="*/ 5 h 90"/>
                <a:gd name="T6" fmla="*/ 56 w 294"/>
                <a:gd name="T7" fmla="*/ 0 h 90"/>
                <a:gd name="T8" fmla="*/ 141 w 294"/>
                <a:gd name="T9" fmla="*/ 0 h 90"/>
                <a:gd name="T10" fmla="*/ 288 w 294"/>
                <a:gd name="T11" fmla="*/ 5 h 90"/>
                <a:gd name="T12" fmla="*/ 294 w 294"/>
                <a:gd name="T13" fmla="*/ 5 h 90"/>
                <a:gd name="T14" fmla="*/ 288 w 294"/>
                <a:gd name="T15" fmla="*/ 11 h 90"/>
                <a:gd name="T16" fmla="*/ 277 w 294"/>
                <a:gd name="T17" fmla="*/ 22 h 90"/>
                <a:gd name="T18" fmla="*/ 254 w 294"/>
                <a:gd name="T19" fmla="*/ 45 h 90"/>
                <a:gd name="T20" fmla="*/ 243 w 294"/>
                <a:gd name="T21" fmla="*/ 62 h 90"/>
                <a:gd name="T22" fmla="*/ 237 w 294"/>
                <a:gd name="T23" fmla="*/ 79 h 90"/>
                <a:gd name="T24" fmla="*/ 226 w 294"/>
                <a:gd name="T25" fmla="*/ 84 h 90"/>
                <a:gd name="T26" fmla="*/ 203 w 294"/>
                <a:gd name="T27" fmla="*/ 84 h 90"/>
                <a:gd name="T28" fmla="*/ 124 w 294"/>
                <a:gd name="T29" fmla="*/ 90 h 90"/>
                <a:gd name="T30" fmla="*/ 51 w 294"/>
                <a:gd name="T31" fmla="*/ 84 h 90"/>
                <a:gd name="T32" fmla="*/ 22 w 294"/>
                <a:gd name="T33" fmla="*/ 84 h 90"/>
                <a:gd name="T34" fmla="*/ 11 w 294"/>
                <a:gd name="T35" fmla="*/ 79 h 90"/>
                <a:gd name="T36" fmla="*/ 6 w 294"/>
                <a:gd name="T37" fmla="*/ 79 h 90"/>
                <a:gd name="T38" fmla="*/ 0 w 294"/>
                <a:gd name="T39" fmla="*/ 73 h 90"/>
                <a:gd name="T40" fmla="*/ 0 w 294"/>
                <a:gd name="T41" fmla="*/ 62 h 90"/>
                <a:gd name="T42" fmla="*/ 0 w 294"/>
                <a:gd name="T43" fmla="*/ 45 h 90"/>
                <a:gd name="T44" fmla="*/ 6 w 294"/>
                <a:gd name="T45" fmla="*/ 22 h 90"/>
                <a:gd name="T46" fmla="*/ 11 w 294"/>
                <a:gd name="T47" fmla="*/ 11 h 9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94"/>
                <a:gd name="T73" fmla="*/ 0 h 90"/>
                <a:gd name="T74" fmla="*/ 294 w 294"/>
                <a:gd name="T75" fmla="*/ 90 h 9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94" h="90">
                  <a:moveTo>
                    <a:pt x="11" y="11"/>
                  </a:moveTo>
                  <a:lnTo>
                    <a:pt x="17" y="5"/>
                  </a:lnTo>
                  <a:lnTo>
                    <a:pt x="28" y="5"/>
                  </a:lnTo>
                  <a:lnTo>
                    <a:pt x="56" y="0"/>
                  </a:lnTo>
                  <a:lnTo>
                    <a:pt x="141" y="0"/>
                  </a:lnTo>
                  <a:lnTo>
                    <a:pt x="288" y="5"/>
                  </a:lnTo>
                  <a:lnTo>
                    <a:pt x="294" y="5"/>
                  </a:lnTo>
                  <a:lnTo>
                    <a:pt x="288" y="11"/>
                  </a:lnTo>
                  <a:lnTo>
                    <a:pt x="277" y="22"/>
                  </a:lnTo>
                  <a:lnTo>
                    <a:pt x="254" y="45"/>
                  </a:lnTo>
                  <a:lnTo>
                    <a:pt x="243" y="62"/>
                  </a:lnTo>
                  <a:lnTo>
                    <a:pt x="237" y="79"/>
                  </a:lnTo>
                  <a:lnTo>
                    <a:pt x="226" y="84"/>
                  </a:lnTo>
                  <a:lnTo>
                    <a:pt x="203" y="84"/>
                  </a:lnTo>
                  <a:lnTo>
                    <a:pt x="124" y="90"/>
                  </a:lnTo>
                  <a:lnTo>
                    <a:pt x="51" y="84"/>
                  </a:lnTo>
                  <a:lnTo>
                    <a:pt x="22" y="84"/>
                  </a:lnTo>
                  <a:lnTo>
                    <a:pt x="11" y="79"/>
                  </a:lnTo>
                  <a:lnTo>
                    <a:pt x="6" y="79"/>
                  </a:lnTo>
                  <a:lnTo>
                    <a:pt x="0" y="73"/>
                  </a:lnTo>
                  <a:lnTo>
                    <a:pt x="0" y="62"/>
                  </a:lnTo>
                  <a:lnTo>
                    <a:pt x="0" y="45"/>
                  </a:lnTo>
                  <a:lnTo>
                    <a:pt x="6" y="22"/>
                  </a:lnTo>
                  <a:lnTo>
                    <a:pt x="11" y="11"/>
                  </a:lnTo>
                  <a:close/>
                </a:path>
              </a:pathLst>
            </a:custGeom>
            <a:solidFill>
              <a:srgbClr val="8099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866" name="Freeform 37"/>
            <p:cNvSpPr>
              <a:spLocks/>
            </p:cNvSpPr>
            <p:nvPr/>
          </p:nvSpPr>
          <p:spPr bwMode="auto">
            <a:xfrm>
              <a:off x="1548" y="2530"/>
              <a:ext cx="45" cy="34"/>
            </a:xfrm>
            <a:custGeom>
              <a:avLst/>
              <a:gdLst>
                <a:gd name="T0" fmla="*/ 23 w 45"/>
                <a:gd name="T1" fmla="*/ 34 h 34"/>
                <a:gd name="T2" fmla="*/ 34 w 45"/>
                <a:gd name="T3" fmla="*/ 34 h 34"/>
                <a:gd name="T4" fmla="*/ 40 w 45"/>
                <a:gd name="T5" fmla="*/ 29 h 34"/>
                <a:gd name="T6" fmla="*/ 45 w 45"/>
                <a:gd name="T7" fmla="*/ 23 h 34"/>
                <a:gd name="T8" fmla="*/ 45 w 45"/>
                <a:gd name="T9" fmla="*/ 17 h 34"/>
                <a:gd name="T10" fmla="*/ 45 w 45"/>
                <a:gd name="T11" fmla="*/ 6 h 34"/>
                <a:gd name="T12" fmla="*/ 40 w 45"/>
                <a:gd name="T13" fmla="*/ 0 h 34"/>
                <a:gd name="T14" fmla="*/ 34 w 45"/>
                <a:gd name="T15" fmla="*/ 0 h 34"/>
                <a:gd name="T16" fmla="*/ 23 w 45"/>
                <a:gd name="T17" fmla="*/ 0 h 34"/>
                <a:gd name="T18" fmla="*/ 17 w 45"/>
                <a:gd name="T19" fmla="*/ 0 h 34"/>
                <a:gd name="T20" fmla="*/ 11 w 45"/>
                <a:gd name="T21" fmla="*/ 0 h 34"/>
                <a:gd name="T22" fmla="*/ 6 w 45"/>
                <a:gd name="T23" fmla="*/ 6 h 34"/>
                <a:gd name="T24" fmla="*/ 0 w 45"/>
                <a:gd name="T25" fmla="*/ 12 h 34"/>
                <a:gd name="T26" fmla="*/ 11 w 45"/>
                <a:gd name="T27" fmla="*/ 23 h 34"/>
                <a:gd name="T28" fmla="*/ 17 w 45"/>
                <a:gd name="T29" fmla="*/ 29 h 34"/>
                <a:gd name="T30" fmla="*/ 23 w 45"/>
                <a:gd name="T31" fmla="*/ 34 h 3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5"/>
                <a:gd name="T49" fmla="*/ 0 h 34"/>
                <a:gd name="T50" fmla="*/ 45 w 45"/>
                <a:gd name="T51" fmla="*/ 34 h 3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5" h="34">
                  <a:moveTo>
                    <a:pt x="23" y="34"/>
                  </a:moveTo>
                  <a:lnTo>
                    <a:pt x="34" y="34"/>
                  </a:lnTo>
                  <a:lnTo>
                    <a:pt x="40" y="29"/>
                  </a:lnTo>
                  <a:lnTo>
                    <a:pt x="45" y="23"/>
                  </a:lnTo>
                  <a:lnTo>
                    <a:pt x="45" y="17"/>
                  </a:lnTo>
                  <a:lnTo>
                    <a:pt x="45" y="6"/>
                  </a:lnTo>
                  <a:lnTo>
                    <a:pt x="40" y="0"/>
                  </a:lnTo>
                  <a:lnTo>
                    <a:pt x="34" y="0"/>
                  </a:lnTo>
                  <a:lnTo>
                    <a:pt x="23" y="0"/>
                  </a:lnTo>
                  <a:lnTo>
                    <a:pt x="17" y="0"/>
                  </a:lnTo>
                  <a:lnTo>
                    <a:pt x="11" y="0"/>
                  </a:lnTo>
                  <a:lnTo>
                    <a:pt x="6" y="6"/>
                  </a:lnTo>
                  <a:lnTo>
                    <a:pt x="0" y="12"/>
                  </a:lnTo>
                  <a:lnTo>
                    <a:pt x="11" y="23"/>
                  </a:lnTo>
                  <a:lnTo>
                    <a:pt x="17" y="29"/>
                  </a:lnTo>
                  <a:lnTo>
                    <a:pt x="23" y="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867" name="Freeform 38"/>
            <p:cNvSpPr>
              <a:spLocks/>
            </p:cNvSpPr>
            <p:nvPr/>
          </p:nvSpPr>
          <p:spPr bwMode="auto">
            <a:xfrm>
              <a:off x="1475" y="2496"/>
              <a:ext cx="39" cy="40"/>
            </a:xfrm>
            <a:custGeom>
              <a:avLst/>
              <a:gdLst>
                <a:gd name="T0" fmla="*/ 22 w 39"/>
                <a:gd name="T1" fmla="*/ 40 h 40"/>
                <a:gd name="T2" fmla="*/ 28 w 39"/>
                <a:gd name="T3" fmla="*/ 34 h 40"/>
                <a:gd name="T4" fmla="*/ 33 w 39"/>
                <a:gd name="T5" fmla="*/ 29 h 40"/>
                <a:gd name="T6" fmla="*/ 39 w 39"/>
                <a:gd name="T7" fmla="*/ 23 h 40"/>
                <a:gd name="T8" fmla="*/ 39 w 39"/>
                <a:gd name="T9" fmla="*/ 17 h 40"/>
                <a:gd name="T10" fmla="*/ 39 w 39"/>
                <a:gd name="T11" fmla="*/ 12 h 40"/>
                <a:gd name="T12" fmla="*/ 33 w 39"/>
                <a:gd name="T13" fmla="*/ 6 h 40"/>
                <a:gd name="T14" fmla="*/ 28 w 39"/>
                <a:gd name="T15" fmla="*/ 0 h 40"/>
                <a:gd name="T16" fmla="*/ 22 w 39"/>
                <a:gd name="T17" fmla="*/ 0 h 40"/>
                <a:gd name="T18" fmla="*/ 16 w 39"/>
                <a:gd name="T19" fmla="*/ 0 h 40"/>
                <a:gd name="T20" fmla="*/ 11 w 39"/>
                <a:gd name="T21" fmla="*/ 6 h 40"/>
                <a:gd name="T22" fmla="*/ 5 w 39"/>
                <a:gd name="T23" fmla="*/ 12 h 40"/>
                <a:gd name="T24" fmla="*/ 0 w 39"/>
                <a:gd name="T25" fmla="*/ 17 h 40"/>
                <a:gd name="T26" fmla="*/ 5 w 39"/>
                <a:gd name="T27" fmla="*/ 29 h 40"/>
                <a:gd name="T28" fmla="*/ 16 w 39"/>
                <a:gd name="T29" fmla="*/ 34 h 40"/>
                <a:gd name="T30" fmla="*/ 22 w 39"/>
                <a:gd name="T31" fmla="*/ 40 h 4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9"/>
                <a:gd name="T49" fmla="*/ 0 h 40"/>
                <a:gd name="T50" fmla="*/ 39 w 39"/>
                <a:gd name="T51" fmla="*/ 40 h 4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9" h="40">
                  <a:moveTo>
                    <a:pt x="22" y="40"/>
                  </a:moveTo>
                  <a:lnTo>
                    <a:pt x="28" y="34"/>
                  </a:lnTo>
                  <a:lnTo>
                    <a:pt x="33" y="29"/>
                  </a:lnTo>
                  <a:lnTo>
                    <a:pt x="39" y="23"/>
                  </a:lnTo>
                  <a:lnTo>
                    <a:pt x="39" y="17"/>
                  </a:lnTo>
                  <a:lnTo>
                    <a:pt x="39" y="12"/>
                  </a:lnTo>
                  <a:lnTo>
                    <a:pt x="33" y="6"/>
                  </a:lnTo>
                  <a:lnTo>
                    <a:pt x="28" y="0"/>
                  </a:lnTo>
                  <a:lnTo>
                    <a:pt x="22" y="0"/>
                  </a:lnTo>
                  <a:lnTo>
                    <a:pt x="16" y="0"/>
                  </a:lnTo>
                  <a:lnTo>
                    <a:pt x="11" y="6"/>
                  </a:lnTo>
                  <a:lnTo>
                    <a:pt x="5" y="12"/>
                  </a:lnTo>
                  <a:lnTo>
                    <a:pt x="0" y="17"/>
                  </a:lnTo>
                  <a:lnTo>
                    <a:pt x="5" y="29"/>
                  </a:lnTo>
                  <a:lnTo>
                    <a:pt x="16" y="34"/>
                  </a:lnTo>
                  <a:lnTo>
                    <a:pt x="22" y="4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868" name="Freeform 39"/>
            <p:cNvSpPr>
              <a:spLocks/>
            </p:cNvSpPr>
            <p:nvPr/>
          </p:nvSpPr>
          <p:spPr bwMode="auto">
            <a:xfrm>
              <a:off x="1384" y="2502"/>
              <a:ext cx="45" cy="40"/>
            </a:xfrm>
            <a:custGeom>
              <a:avLst/>
              <a:gdLst>
                <a:gd name="T0" fmla="*/ 23 w 45"/>
                <a:gd name="T1" fmla="*/ 40 h 40"/>
                <a:gd name="T2" fmla="*/ 34 w 45"/>
                <a:gd name="T3" fmla="*/ 34 h 40"/>
                <a:gd name="T4" fmla="*/ 40 w 45"/>
                <a:gd name="T5" fmla="*/ 28 h 40"/>
                <a:gd name="T6" fmla="*/ 45 w 45"/>
                <a:gd name="T7" fmla="*/ 23 h 40"/>
                <a:gd name="T8" fmla="*/ 45 w 45"/>
                <a:gd name="T9" fmla="*/ 17 h 40"/>
                <a:gd name="T10" fmla="*/ 45 w 45"/>
                <a:gd name="T11" fmla="*/ 11 h 40"/>
                <a:gd name="T12" fmla="*/ 40 w 45"/>
                <a:gd name="T13" fmla="*/ 6 h 40"/>
                <a:gd name="T14" fmla="*/ 23 w 45"/>
                <a:gd name="T15" fmla="*/ 0 h 40"/>
                <a:gd name="T16" fmla="*/ 17 w 45"/>
                <a:gd name="T17" fmla="*/ 0 h 40"/>
                <a:gd name="T18" fmla="*/ 11 w 45"/>
                <a:gd name="T19" fmla="*/ 6 h 40"/>
                <a:gd name="T20" fmla="*/ 6 w 45"/>
                <a:gd name="T21" fmla="*/ 11 h 40"/>
                <a:gd name="T22" fmla="*/ 0 w 45"/>
                <a:gd name="T23" fmla="*/ 23 h 40"/>
                <a:gd name="T24" fmla="*/ 11 w 45"/>
                <a:gd name="T25" fmla="*/ 28 h 40"/>
                <a:gd name="T26" fmla="*/ 17 w 45"/>
                <a:gd name="T27" fmla="*/ 34 h 40"/>
                <a:gd name="T28" fmla="*/ 23 w 45"/>
                <a:gd name="T29" fmla="*/ 40 h 4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5"/>
                <a:gd name="T46" fmla="*/ 0 h 40"/>
                <a:gd name="T47" fmla="*/ 45 w 45"/>
                <a:gd name="T48" fmla="*/ 40 h 4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5" h="40">
                  <a:moveTo>
                    <a:pt x="23" y="40"/>
                  </a:moveTo>
                  <a:lnTo>
                    <a:pt x="34" y="34"/>
                  </a:lnTo>
                  <a:lnTo>
                    <a:pt x="40" y="28"/>
                  </a:lnTo>
                  <a:lnTo>
                    <a:pt x="45" y="23"/>
                  </a:lnTo>
                  <a:lnTo>
                    <a:pt x="45" y="17"/>
                  </a:lnTo>
                  <a:lnTo>
                    <a:pt x="45" y="11"/>
                  </a:lnTo>
                  <a:lnTo>
                    <a:pt x="40" y="6"/>
                  </a:lnTo>
                  <a:lnTo>
                    <a:pt x="23" y="0"/>
                  </a:lnTo>
                  <a:lnTo>
                    <a:pt x="17" y="0"/>
                  </a:lnTo>
                  <a:lnTo>
                    <a:pt x="11" y="6"/>
                  </a:lnTo>
                  <a:lnTo>
                    <a:pt x="6" y="11"/>
                  </a:lnTo>
                  <a:lnTo>
                    <a:pt x="0" y="23"/>
                  </a:lnTo>
                  <a:lnTo>
                    <a:pt x="11" y="28"/>
                  </a:lnTo>
                  <a:lnTo>
                    <a:pt x="17" y="34"/>
                  </a:lnTo>
                  <a:lnTo>
                    <a:pt x="23" y="4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869" name="Freeform 40"/>
            <p:cNvSpPr>
              <a:spLocks/>
            </p:cNvSpPr>
            <p:nvPr/>
          </p:nvSpPr>
          <p:spPr bwMode="auto">
            <a:xfrm>
              <a:off x="1316" y="2553"/>
              <a:ext cx="45" cy="39"/>
            </a:xfrm>
            <a:custGeom>
              <a:avLst/>
              <a:gdLst>
                <a:gd name="T0" fmla="*/ 17 w 45"/>
                <a:gd name="T1" fmla="*/ 39 h 39"/>
                <a:gd name="T2" fmla="*/ 29 w 45"/>
                <a:gd name="T3" fmla="*/ 34 h 39"/>
                <a:gd name="T4" fmla="*/ 34 w 45"/>
                <a:gd name="T5" fmla="*/ 28 h 39"/>
                <a:gd name="T6" fmla="*/ 45 w 45"/>
                <a:gd name="T7" fmla="*/ 17 h 39"/>
                <a:gd name="T8" fmla="*/ 45 w 45"/>
                <a:gd name="T9" fmla="*/ 11 h 39"/>
                <a:gd name="T10" fmla="*/ 45 w 45"/>
                <a:gd name="T11" fmla="*/ 6 h 39"/>
                <a:gd name="T12" fmla="*/ 34 w 45"/>
                <a:gd name="T13" fmla="*/ 0 h 39"/>
                <a:gd name="T14" fmla="*/ 17 w 45"/>
                <a:gd name="T15" fmla="*/ 0 h 39"/>
                <a:gd name="T16" fmla="*/ 12 w 45"/>
                <a:gd name="T17" fmla="*/ 0 h 39"/>
                <a:gd name="T18" fmla="*/ 6 w 45"/>
                <a:gd name="T19" fmla="*/ 6 h 39"/>
                <a:gd name="T20" fmla="*/ 6 w 45"/>
                <a:gd name="T21" fmla="*/ 11 h 39"/>
                <a:gd name="T22" fmla="*/ 0 w 45"/>
                <a:gd name="T23" fmla="*/ 17 h 39"/>
                <a:gd name="T24" fmla="*/ 6 w 45"/>
                <a:gd name="T25" fmla="*/ 28 h 39"/>
                <a:gd name="T26" fmla="*/ 12 w 45"/>
                <a:gd name="T27" fmla="*/ 34 h 39"/>
                <a:gd name="T28" fmla="*/ 17 w 45"/>
                <a:gd name="T29" fmla="*/ 39 h 3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5"/>
                <a:gd name="T46" fmla="*/ 0 h 39"/>
                <a:gd name="T47" fmla="*/ 45 w 45"/>
                <a:gd name="T48" fmla="*/ 39 h 3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5" h="39">
                  <a:moveTo>
                    <a:pt x="17" y="39"/>
                  </a:moveTo>
                  <a:lnTo>
                    <a:pt x="29" y="34"/>
                  </a:lnTo>
                  <a:lnTo>
                    <a:pt x="34" y="28"/>
                  </a:lnTo>
                  <a:lnTo>
                    <a:pt x="45" y="17"/>
                  </a:lnTo>
                  <a:lnTo>
                    <a:pt x="45" y="11"/>
                  </a:lnTo>
                  <a:lnTo>
                    <a:pt x="45" y="6"/>
                  </a:lnTo>
                  <a:lnTo>
                    <a:pt x="34" y="0"/>
                  </a:lnTo>
                  <a:lnTo>
                    <a:pt x="17" y="0"/>
                  </a:lnTo>
                  <a:lnTo>
                    <a:pt x="12" y="0"/>
                  </a:lnTo>
                  <a:lnTo>
                    <a:pt x="6" y="6"/>
                  </a:lnTo>
                  <a:lnTo>
                    <a:pt x="6" y="11"/>
                  </a:lnTo>
                  <a:lnTo>
                    <a:pt x="0" y="17"/>
                  </a:lnTo>
                  <a:lnTo>
                    <a:pt x="6" y="28"/>
                  </a:lnTo>
                  <a:lnTo>
                    <a:pt x="12" y="34"/>
                  </a:lnTo>
                  <a:lnTo>
                    <a:pt x="17" y="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870" name="Freeform 41"/>
            <p:cNvSpPr>
              <a:spLocks/>
            </p:cNvSpPr>
            <p:nvPr/>
          </p:nvSpPr>
          <p:spPr bwMode="auto">
            <a:xfrm>
              <a:off x="1265" y="2621"/>
              <a:ext cx="40" cy="45"/>
            </a:xfrm>
            <a:custGeom>
              <a:avLst/>
              <a:gdLst>
                <a:gd name="T0" fmla="*/ 17 w 40"/>
                <a:gd name="T1" fmla="*/ 45 h 45"/>
                <a:gd name="T2" fmla="*/ 29 w 40"/>
                <a:gd name="T3" fmla="*/ 39 h 45"/>
                <a:gd name="T4" fmla="*/ 34 w 40"/>
                <a:gd name="T5" fmla="*/ 39 h 45"/>
                <a:gd name="T6" fmla="*/ 40 w 40"/>
                <a:gd name="T7" fmla="*/ 34 h 45"/>
                <a:gd name="T8" fmla="*/ 40 w 40"/>
                <a:gd name="T9" fmla="*/ 28 h 45"/>
                <a:gd name="T10" fmla="*/ 40 w 40"/>
                <a:gd name="T11" fmla="*/ 17 h 45"/>
                <a:gd name="T12" fmla="*/ 34 w 40"/>
                <a:gd name="T13" fmla="*/ 11 h 45"/>
                <a:gd name="T14" fmla="*/ 29 w 40"/>
                <a:gd name="T15" fmla="*/ 0 h 45"/>
                <a:gd name="T16" fmla="*/ 17 w 40"/>
                <a:gd name="T17" fmla="*/ 0 h 45"/>
                <a:gd name="T18" fmla="*/ 12 w 40"/>
                <a:gd name="T19" fmla="*/ 0 h 45"/>
                <a:gd name="T20" fmla="*/ 6 w 40"/>
                <a:gd name="T21" fmla="*/ 11 h 45"/>
                <a:gd name="T22" fmla="*/ 6 w 40"/>
                <a:gd name="T23" fmla="*/ 17 h 45"/>
                <a:gd name="T24" fmla="*/ 0 w 40"/>
                <a:gd name="T25" fmla="*/ 28 h 45"/>
                <a:gd name="T26" fmla="*/ 6 w 40"/>
                <a:gd name="T27" fmla="*/ 34 h 45"/>
                <a:gd name="T28" fmla="*/ 12 w 40"/>
                <a:gd name="T29" fmla="*/ 39 h 45"/>
                <a:gd name="T30" fmla="*/ 17 w 40"/>
                <a:gd name="T31" fmla="*/ 45 h 4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0"/>
                <a:gd name="T49" fmla="*/ 0 h 45"/>
                <a:gd name="T50" fmla="*/ 40 w 40"/>
                <a:gd name="T51" fmla="*/ 45 h 4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0" h="45">
                  <a:moveTo>
                    <a:pt x="17" y="45"/>
                  </a:moveTo>
                  <a:lnTo>
                    <a:pt x="29" y="39"/>
                  </a:lnTo>
                  <a:lnTo>
                    <a:pt x="34" y="39"/>
                  </a:lnTo>
                  <a:lnTo>
                    <a:pt x="40" y="34"/>
                  </a:lnTo>
                  <a:lnTo>
                    <a:pt x="40" y="28"/>
                  </a:lnTo>
                  <a:lnTo>
                    <a:pt x="40" y="17"/>
                  </a:lnTo>
                  <a:lnTo>
                    <a:pt x="34" y="11"/>
                  </a:lnTo>
                  <a:lnTo>
                    <a:pt x="29" y="0"/>
                  </a:lnTo>
                  <a:lnTo>
                    <a:pt x="17" y="0"/>
                  </a:lnTo>
                  <a:lnTo>
                    <a:pt x="12" y="0"/>
                  </a:lnTo>
                  <a:lnTo>
                    <a:pt x="6" y="11"/>
                  </a:lnTo>
                  <a:lnTo>
                    <a:pt x="6" y="17"/>
                  </a:lnTo>
                  <a:lnTo>
                    <a:pt x="0" y="28"/>
                  </a:lnTo>
                  <a:lnTo>
                    <a:pt x="6" y="34"/>
                  </a:lnTo>
                  <a:lnTo>
                    <a:pt x="12" y="39"/>
                  </a:lnTo>
                  <a:lnTo>
                    <a:pt x="17" y="4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871" name="Freeform 42"/>
            <p:cNvSpPr>
              <a:spLocks/>
            </p:cNvSpPr>
            <p:nvPr/>
          </p:nvSpPr>
          <p:spPr bwMode="auto">
            <a:xfrm>
              <a:off x="1237" y="2717"/>
              <a:ext cx="40" cy="45"/>
            </a:xfrm>
            <a:custGeom>
              <a:avLst/>
              <a:gdLst>
                <a:gd name="T0" fmla="*/ 17 w 40"/>
                <a:gd name="T1" fmla="*/ 45 h 45"/>
                <a:gd name="T2" fmla="*/ 28 w 40"/>
                <a:gd name="T3" fmla="*/ 39 h 45"/>
                <a:gd name="T4" fmla="*/ 34 w 40"/>
                <a:gd name="T5" fmla="*/ 39 h 45"/>
                <a:gd name="T6" fmla="*/ 40 w 40"/>
                <a:gd name="T7" fmla="*/ 34 h 45"/>
                <a:gd name="T8" fmla="*/ 40 w 40"/>
                <a:gd name="T9" fmla="*/ 28 h 45"/>
                <a:gd name="T10" fmla="*/ 40 w 40"/>
                <a:gd name="T11" fmla="*/ 17 h 45"/>
                <a:gd name="T12" fmla="*/ 34 w 40"/>
                <a:gd name="T13" fmla="*/ 11 h 45"/>
                <a:gd name="T14" fmla="*/ 28 w 40"/>
                <a:gd name="T15" fmla="*/ 0 h 45"/>
                <a:gd name="T16" fmla="*/ 17 w 40"/>
                <a:gd name="T17" fmla="*/ 0 h 45"/>
                <a:gd name="T18" fmla="*/ 11 w 40"/>
                <a:gd name="T19" fmla="*/ 0 h 45"/>
                <a:gd name="T20" fmla="*/ 6 w 40"/>
                <a:gd name="T21" fmla="*/ 11 h 45"/>
                <a:gd name="T22" fmla="*/ 6 w 40"/>
                <a:gd name="T23" fmla="*/ 17 h 45"/>
                <a:gd name="T24" fmla="*/ 0 w 40"/>
                <a:gd name="T25" fmla="*/ 28 h 45"/>
                <a:gd name="T26" fmla="*/ 6 w 40"/>
                <a:gd name="T27" fmla="*/ 34 h 45"/>
                <a:gd name="T28" fmla="*/ 11 w 40"/>
                <a:gd name="T29" fmla="*/ 39 h 45"/>
                <a:gd name="T30" fmla="*/ 17 w 40"/>
                <a:gd name="T31" fmla="*/ 45 h 4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0"/>
                <a:gd name="T49" fmla="*/ 0 h 45"/>
                <a:gd name="T50" fmla="*/ 40 w 40"/>
                <a:gd name="T51" fmla="*/ 45 h 4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0" h="45">
                  <a:moveTo>
                    <a:pt x="17" y="45"/>
                  </a:moveTo>
                  <a:lnTo>
                    <a:pt x="28" y="39"/>
                  </a:lnTo>
                  <a:lnTo>
                    <a:pt x="34" y="39"/>
                  </a:lnTo>
                  <a:lnTo>
                    <a:pt x="40" y="34"/>
                  </a:lnTo>
                  <a:lnTo>
                    <a:pt x="40" y="28"/>
                  </a:lnTo>
                  <a:lnTo>
                    <a:pt x="40" y="17"/>
                  </a:lnTo>
                  <a:lnTo>
                    <a:pt x="34" y="11"/>
                  </a:lnTo>
                  <a:lnTo>
                    <a:pt x="28" y="0"/>
                  </a:lnTo>
                  <a:lnTo>
                    <a:pt x="17" y="0"/>
                  </a:lnTo>
                  <a:lnTo>
                    <a:pt x="11" y="0"/>
                  </a:lnTo>
                  <a:lnTo>
                    <a:pt x="6" y="11"/>
                  </a:lnTo>
                  <a:lnTo>
                    <a:pt x="6" y="17"/>
                  </a:lnTo>
                  <a:lnTo>
                    <a:pt x="0" y="28"/>
                  </a:lnTo>
                  <a:lnTo>
                    <a:pt x="6" y="34"/>
                  </a:lnTo>
                  <a:lnTo>
                    <a:pt x="11" y="39"/>
                  </a:lnTo>
                  <a:lnTo>
                    <a:pt x="17" y="4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872" name="Freeform 43"/>
            <p:cNvSpPr>
              <a:spLocks/>
            </p:cNvSpPr>
            <p:nvPr/>
          </p:nvSpPr>
          <p:spPr bwMode="auto">
            <a:xfrm>
              <a:off x="1232" y="2818"/>
              <a:ext cx="33" cy="34"/>
            </a:xfrm>
            <a:custGeom>
              <a:avLst/>
              <a:gdLst>
                <a:gd name="T0" fmla="*/ 16 w 33"/>
                <a:gd name="T1" fmla="*/ 34 h 34"/>
                <a:gd name="T2" fmla="*/ 28 w 33"/>
                <a:gd name="T3" fmla="*/ 34 h 34"/>
                <a:gd name="T4" fmla="*/ 33 w 33"/>
                <a:gd name="T5" fmla="*/ 29 h 34"/>
                <a:gd name="T6" fmla="*/ 33 w 33"/>
                <a:gd name="T7" fmla="*/ 23 h 34"/>
                <a:gd name="T8" fmla="*/ 33 w 33"/>
                <a:gd name="T9" fmla="*/ 17 h 34"/>
                <a:gd name="T10" fmla="*/ 33 w 33"/>
                <a:gd name="T11" fmla="*/ 6 h 34"/>
                <a:gd name="T12" fmla="*/ 33 w 33"/>
                <a:gd name="T13" fmla="*/ 0 h 34"/>
                <a:gd name="T14" fmla="*/ 28 w 33"/>
                <a:gd name="T15" fmla="*/ 0 h 34"/>
                <a:gd name="T16" fmla="*/ 16 w 33"/>
                <a:gd name="T17" fmla="*/ 0 h 34"/>
                <a:gd name="T18" fmla="*/ 11 w 33"/>
                <a:gd name="T19" fmla="*/ 0 h 34"/>
                <a:gd name="T20" fmla="*/ 5 w 33"/>
                <a:gd name="T21" fmla="*/ 6 h 34"/>
                <a:gd name="T22" fmla="*/ 0 w 33"/>
                <a:gd name="T23" fmla="*/ 12 h 34"/>
                <a:gd name="T24" fmla="*/ 0 w 33"/>
                <a:gd name="T25" fmla="*/ 17 h 34"/>
                <a:gd name="T26" fmla="*/ 5 w 33"/>
                <a:gd name="T27" fmla="*/ 23 h 34"/>
                <a:gd name="T28" fmla="*/ 11 w 33"/>
                <a:gd name="T29" fmla="*/ 29 h 34"/>
                <a:gd name="T30" fmla="*/ 16 w 33"/>
                <a:gd name="T31" fmla="*/ 34 h 3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3"/>
                <a:gd name="T49" fmla="*/ 0 h 34"/>
                <a:gd name="T50" fmla="*/ 33 w 33"/>
                <a:gd name="T51" fmla="*/ 34 h 3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3" h="34">
                  <a:moveTo>
                    <a:pt x="16" y="34"/>
                  </a:moveTo>
                  <a:lnTo>
                    <a:pt x="28" y="34"/>
                  </a:lnTo>
                  <a:lnTo>
                    <a:pt x="33" y="29"/>
                  </a:lnTo>
                  <a:lnTo>
                    <a:pt x="33" y="23"/>
                  </a:lnTo>
                  <a:lnTo>
                    <a:pt x="33" y="17"/>
                  </a:lnTo>
                  <a:lnTo>
                    <a:pt x="33" y="6"/>
                  </a:lnTo>
                  <a:lnTo>
                    <a:pt x="33" y="0"/>
                  </a:lnTo>
                  <a:lnTo>
                    <a:pt x="28" y="0"/>
                  </a:lnTo>
                  <a:lnTo>
                    <a:pt x="16" y="0"/>
                  </a:lnTo>
                  <a:lnTo>
                    <a:pt x="11" y="0"/>
                  </a:lnTo>
                  <a:lnTo>
                    <a:pt x="5" y="6"/>
                  </a:lnTo>
                  <a:lnTo>
                    <a:pt x="0" y="12"/>
                  </a:lnTo>
                  <a:lnTo>
                    <a:pt x="0" y="17"/>
                  </a:lnTo>
                  <a:lnTo>
                    <a:pt x="5" y="23"/>
                  </a:lnTo>
                  <a:lnTo>
                    <a:pt x="11" y="29"/>
                  </a:lnTo>
                  <a:lnTo>
                    <a:pt x="16" y="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873" name="Freeform 44"/>
            <p:cNvSpPr>
              <a:spLocks/>
            </p:cNvSpPr>
            <p:nvPr/>
          </p:nvSpPr>
          <p:spPr bwMode="auto">
            <a:xfrm>
              <a:off x="1237" y="2898"/>
              <a:ext cx="40" cy="39"/>
            </a:xfrm>
            <a:custGeom>
              <a:avLst/>
              <a:gdLst>
                <a:gd name="T0" fmla="*/ 17 w 40"/>
                <a:gd name="T1" fmla="*/ 39 h 39"/>
                <a:gd name="T2" fmla="*/ 28 w 40"/>
                <a:gd name="T3" fmla="*/ 33 h 39"/>
                <a:gd name="T4" fmla="*/ 40 w 40"/>
                <a:gd name="T5" fmla="*/ 17 h 39"/>
                <a:gd name="T6" fmla="*/ 40 w 40"/>
                <a:gd name="T7" fmla="*/ 11 h 39"/>
                <a:gd name="T8" fmla="*/ 40 w 40"/>
                <a:gd name="T9" fmla="*/ 5 h 39"/>
                <a:gd name="T10" fmla="*/ 28 w 40"/>
                <a:gd name="T11" fmla="*/ 0 h 39"/>
                <a:gd name="T12" fmla="*/ 17 w 40"/>
                <a:gd name="T13" fmla="*/ 0 h 39"/>
                <a:gd name="T14" fmla="*/ 11 w 40"/>
                <a:gd name="T15" fmla="*/ 0 h 39"/>
                <a:gd name="T16" fmla="*/ 6 w 40"/>
                <a:gd name="T17" fmla="*/ 5 h 39"/>
                <a:gd name="T18" fmla="*/ 0 w 40"/>
                <a:gd name="T19" fmla="*/ 11 h 39"/>
                <a:gd name="T20" fmla="*/ 0 w 40"/>
                <a:gd name="T21" fmla="*/ 17 h 39"/>
                <a:gd name="T22" fmla="*/ 6 w 40"/>
                <a:gd name="T23" fmla="*/ 28 h 39"/>
                <a:gd name="T24" fmla="*/ 11 w 40"/>
                <a:gd name="T25" fmla="*/ 33 h 39"/>
                <a:gd name="T26" fmla="*/ 17 w 40"/>
                <a:gd name="T27" fmla="*/ 39 h 3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0"/>
                <a:gd name="T43" fmla="*/ 0 h 39"/>
                <a:gd name="T44" fmla="*/ 40 w 40"/>
                <a:gd name="T45" fmla="*/ 39 h 3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0" h="39">
                  <a:moveTo>
                    <a:pt x="17" y="39"/>
                  </a:moveTo>
                  <a:lnTo>
                    <a:pt x="28" y="33"/>
                  </a:lnTo>
                  <a:lnTo>
                    <a:pt x="40" y="17"/>
                  </a:lnTo>
                  <a:lnTo>
                    <a:pt x="40" y="11"/>
                  </a:lnTo>
                  <a:lnTo>
                    <a:pt x="40" y="5"/>
                  </a:lnTo>
                  <a:lnTo>
                    <a:pt x="28" y="0"/>
                  </a:lnTo>
                  <a:lnTo>
                    <a:pt x="17" y="0"/>
                  </a:lnTo>
                  <a:lnTo>
                    <a:pt x="11" y="0"/>
                  </a:lnTo>
                  <a:lnTo>
                    <a:pt x="6" y="5"/>
                  </a:lnTo>
                  <a:lnTo>
                    <a:pt x="0" y="11"/>
                  </a:lnTo>
                  <a:lnTo>
                    <a:pt x="0" y="17"/>
                  </a:lnTo>
                  <a:lnTo>
                    <a:pt x="6" y="28"/>
                  </a:lnTo>
                  <a:lnTo>
                    <a:pt x="11" y="33"/>
                  </a:lnTo>
                  <a:lnTo>
                    <a:pt x="17" y="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874" name="Freeform 45"/>
            <p:cNvSpPr>
              <a:spLocks/>
            </p:cNvSpPr>
            <p:nvPr/>
          </p:nvSpPr>
          <p:spPr bwMode="auto">
            <a:xfrm>
              <a:off x="1169" y="2841"/>
              <a:ext cx="40" cy="45"/>
            </a:xfrm>
            <a:custGeom>
              <a:avLst/>
              <a:gdLst>
                <a:gd name="T0" fmla="*/ 17 w 40"/>
                <a:gd name="T1" fmla="*/ 45 h 45"/>
                <a:gd name="T2" fmla="*/ 29 w 40"/>
                <a:gd name="T3" fmla="*/ 40 h 45"/>
                <a:gd name="T4" fmla="*/ 34 w 40"/>
                <a:gd name="T5" fmla="*/ 34 h 45"/>
                <a:gd name="T6" fmla="*/ 40 w 40"/>
                <a:gd name="T7" fmla="*/ 23 h 45"/>
                <a:gd name="T8" fmla="*/ 40 w 40"/>
                <a:gd name="T9" fmla="*/ 11 h 45"/>
                <a:gd name="T10" fmla="*/ 34 w 40"/>
                <a:gd name="T11" fmla="*/ 6 h 45"/>
                <a:gd name="T12" fmla="*/ 29 w 40"/>
                <a:gd name="T13" fmla="*/ 0 h 45"/>
                <a:gd name="T14" fmla="*/ 17 w 40"/>
                <a:gd name="T15" fmla="*/ 0 h 45"/>
                <a:gd name="T16" fmla="*/ 12 w 40"/>
                <a:gd name="T17" fmla="*/ 0 h 45"/>
                <a:gd name="T18" fmla="*/ 6 w 40"/>
                <a:gd name="T19" fmla="*/ 6 h 45"/>
                <a:gd name="T20" fmla="*/ 6 w 40"/>
                <a:gd name="T21" fmla="*/ 11 h 45"/>
                <a:gd name="T22" fmla="*/ 0 w 40"/>
                <a:gd name="T23" fmla="*/ 23 h 45"/>
                <a:gd name="T24" fmla="*/ 0 w 40"/>
                <a:gd name="T25" fmla="*/ 34 h 45"/>
                <a:gd name="T26" fmla="*/ 6 w 40"/>
                <a:gd name="T27" fmla="*/ 40 h 45"/>
                <a:gd name="T28" fmla="*/ 12 w 40"/>
                <a:gd name="T29" fmla="*/ 45 h 45"/>
                <a:gd name="T30" fmla="*/ 17 w 40"/>
                <a:gd name="T31" fmla="*/ 45 h 4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0"/>
                <a:gd name="T49" fmla="*/ 0 h 45"/>
                <a:gd name="T50" fmla="*/ 40 w 40"/>
                <a:gd name="T51" fmla="*/ 45 h 4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0" h="45">
                  <a:moveTo>
                    <a:pt x="17" y="45"/>
                  </a:moveTo>
                  <a:lnTo>
                    <a:pt x="29" y="40"/>
                  </a:lnTo>
                  <a:lnTo>
                    <a:pt x="34" y="34"/>
                  </a:lnTo>
                  <a:lnTo>
                    <a:pt x="40" y="23"/>
                  </a:lnTo>
                  <a:lnTo>
                    <a:pt x="40" y="11"/>
                  </a:lnTo>
                  <a:lnTo>
                    <a:pt x="34" y="6"/>
                  </a:lnTo>
                  <a:lnTo>
                    <a:pt x="29" y="0"/>
                  </a:lnTo>
                  <a:lnTo>
                    <a:pt x="17" y="0"/>
                  </a:lnTo>
                  <a:lnTo>
                    <a:pt x="12" y="0"/>
                  </a:lnTo>
                  <a:lnTo>
                    <a:pt x="6" y="6"/>
                  </a:lnTo>
                  <a:lnTo>
                    <a:pt x="6" y="11"/>
                  </a:lnTo>
                  <a:lnTo>
                    <a:pt x="0" y="23"/>
                  </a:lnTo>
                  <a:lnTo>
                    <a:pt x="0" y="34"/>
                  </a:lnTo>
                  <a:lnTo>
                    <a:pt x="6" y="40"/>
                  </a:lnTo>
                  <a:lnTo>
                    <a:pt x="12" y="45"/>
                  </a:lnTo>
                  <a:lnTo>
                    <a:pt x="17" y="4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875" name="Freeform 46"/>
            <p:cNvSpPr>
              <a:spLocks/>
            </p:cNvSpPr>
            <p:nvPr/>
          </p:nvSpPr>
          <p:spPr bwMode="auto">
            <a:xfrm>
              <a:off x="1096" y="2796"/>
              <a:ext cx="39" cy="39"/>
            </a:xfrm>
            <a:custGeom>
              <a:avLst/>
              <a:gdLst>
                <a:gd name="T0" fmla="*/ 23 w 39"/>
                <a:gd name="T1" fmla="*/ 39 h 39"/>
                <a:gd name="T2" fmla="*/ 28 w 39"/>
                <a:gd name="T3" fmla="*/ 34 h 39"/>
                <a:gd name="T4" fmla="*/ 34 w 39"/>
                <a:gd name="T5" fmla="*/ 34 h 39"/>
                <a:gd name="T6" fmla="*/ 39 w 39"/>
                <a:gd name="T7" fmla="*/ 28 h 39"/>
                <a:gd name="T8" fmla="*/ 39 w 39"/>
                <a:gd name="T9" fmla="*/ 22 h 39"/>
                <a:gd name="T10" fmla="*/ 39 w 39"/>
                <a:gd name="T11" fmla="*/ 11 h 39"/>
                <a:gd name="T12" fmla="*/ 34 w 39"/>
                <a:gd name="T13" fmla="*/ 6 h 39"/>
                <a:gd name="T14" fmla="*/ 28 w 39"/>
                <a:gd name="T15" fmla="*/ 0 h 39"/>
                <a:gd name="T16" fmla="*/ 23 w 39"/>
                <a:gd name="T17" fmla="*/ 0 h 39"/>
                <a:gd name="T18" fmla="*/ 17 w 39"/>
                <a:gd name="T19" fmla="*/ 0 h 39"/>
                <a:gd name="T20" fmla="*/ 11 w 39"/>
                <a:gd name="T21" fmla="*/ 6 h 39"/>
                <a:gd name="T22" fmla="*/ 6 w 39"/>
                <a:gd name="T23" fmla="*/ 11 h 39"/>
                <a:gd name="T24" fmla="*/ 0 w 39"/>
                <a:gd name="T25" fmla="*/ 22 h 39"/>
                <a:gd name="T26" fmla="*/ 6 w 39"/>
                <a:gd name="T27" fmla="*/ 28 h 39"/>
                <a:gd name="T28" fmla="*/ 17 w 39"/>
                <a:gd name="T29" fmla="*/ 34 h 39"/>
                <a:gd name="T30" fmla="*/ 23 w 39"/>
                <a:gd name="T31" fmla="*/ 39 h 3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9"/>
                <a:gd name="T49" fmla="*/ 0 h 39"/>
                <a:gd name="T50" fmla="*/ 39 w 39"/>
                <a:gd name="T51" fmla="*/ 39 h 3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9" h="39">
                  <a:moveTo>
                    <a:pt x="23" y="39"/>
                  </a:moveTo>
                  <a:lnTo>
                    <a:pt x="28" y="34"/>
                  </a:lnTo>
                  <a:lnTo>
                    <a:pt x="34" y="34"/>
                  </a:lnTo>
                  <a:lnTo>
                    <a:pt x="39" y="28"/>
                  </a:lnTo>
                  <a:lnTo>
                    <a:pt x="39" y="22"/>
                  </a:lnTo>
                  <a:lnTo>
                    <a:pt x="39" y="11"/>
                  </a:lnTo>
                  <a:lnTo>
                    <a:pt x="34" y="6"/>
                  </a:lnTo>
                  <a:lnTo>
                    <a:pt x="28" y="0"/>
                  </a:lnTo>
                  <a:lnTo>
                    <a:pt x="23" y="0"/>
                  </a:lnTo>
                  <a:lnTo>
                    <a:pt x="17" y="0"/>
                  </a:lnTo>
                  <a:lnTo>
                    <a:pt x="11" y="6"/>
                  </a:lnTo>
                  <a:lnTo>
                    <a:pt x="6" y="11"/>
                  </a:lnTo>
                  <a:lnTo>
                    <a:pt x="0" y="22"/>
                  </a:lnTo>
                  <a:lnTo>
                    <a:pt x="6" y="28"/>
                  </a:lnTo>
                  <a:lnTo>
                    <a:pt x="17" y="34"/>
                  </a:lnTo>
                  <a:lnTo>
                    <a:pt x="23" y="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876" name="Freeform 47"/>
            <p:cNvSpPr>
              <a:spLocks/>
            </p:cNvSpPr>
            <p:nvPr/>
          </p:nvSpPr>
          <p:spPr bwMode="auto">
            <a:xfrm>
              <a:off x="932" y="2779"/>
              <a:ext cx="45" cy="39"/>
            </a:xfrm>
            <a:custGeom>
              <a:avLst/>
              <a:gdLst>
                <a:gd name="T0" fmla="*/ 17 w 45"/>
                <a:gd name="T1" fmla="*/ 39 h 39"/>
                <a:gd name="T2" fmla="*/ 28 w 45"/>
                <a:gd name="T3" fmla="*/ 34 h 39"/>
                <a:gd name="T4" fmla="*/ 40 w 45"/>
                <a:gd name="T5" fmla="*/ 28 h 39"/>
                <a:gd name="T6" fmla="*/ 45 w 45"/>
                <a:gd name="T7" fmla="*/ 23 h 39"/>
                <a:gd name="T8" fmla="*/ 45 w 45"/>
                <a:gd name="T9" fmla="*/ 17 h 39"/>
                <a:gd name="T10" fmla="*/ 45 w 45"/>
                <a:gd name="T11" fmla="*/ 11 h 39"/>
                <a:gd name="T12" fmla="*/ 40 w 45"/>
                <a:gd name="T13" fmla="*/ 6 h 39"/>
                <a:gd name="T14" fmla="*/ 17 w 45"/>
                <a:gd name="T15" fmla="*/ 0 h 39"/>
                <a:gd name="T16" fmla="*/ 11 w 45"/>
                <a:gd name="T17" fmla="*/ 0 h 39"/>
                <a:gd name="T18" fmla="*/ 6 w 45"/>
                <a:gd name="T19" fmla="*/ 6 h 39"/>
                <a:gd name="T20" fmla="*/ 6 w 45"/>
                <a:gd name="T21" fmla="*/ 11 h 39"/>
                <a:gd name="T22" fmla="*/ 0 w 45"/>
                <a:gd name="T23" fmla="*/ 23 h 39"/>
                <a:gd name="T24" fmla="*/ 6 w 45"/>
                <a:gd name="T25" fmla="*/ 28 h 39"/>
                <a:gd name="T26" fmla="*/ 11 w 45"/>
                <a:gd name="T27" fmla="*/ 34 h 39"/>
                <a:gd name="T28" fmla="*/ 11 w 45"/>
                <a:gd name="T29" fmla="*/ 39 h 39"/>
                <a:gd name="T30" fmla="*/ 17 w 45"/>
                <a:gd name="T31" fmla="*/ 39 h 3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5"/>
                <a:gd name="T49" fmla="*/ 0 h 39"/>
                <a:gd name="T50" fmla="*/ 45 w 45"/>
                <a:gd name="T51" fmla="*/ 39 h 3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5" h="39">
                  <a:moveTo>
                    <a:pt x="17" y="39"/>
                  </a:moveTo>
                  <a:lnTo>
                    <a:pt x="28" y="34"/>
                  </a:lnTo>
                  <a:lnTo>
                    <a:pt x="40" y="28"/>
                  </a:lnTo>
                  <a:lnTo>
                    <a:pt x="45" y="23"/>
                  </a:lnTo>
                  <a:lnTo>
                    <a:pt x="45" y="17"/>
                  </a:lnTo>
                  <a:lnTo>
                    <a:pt x="45" y="11"/>
                  </a:lnTo>
                  <a:lnTo>
                    <a:pt x="40" y="6"/>
                  </a:lnTo>
                  <a:lnTo>
                    <a:pt x="17" y="0"/>
                  </a:lnTo>
                  <a:lnTo>
                    <a:pt x="11" y="0"/>
                  </a:lnTo>
                  <a:lnTo>
                    <a:pt x="6" y="6"/>
                  </a:lnTo>
                  <a:lnTo>
                    <a:pt x="6" y="11"/>
                  </a:lnTo>
                  <a:lnTo>
                    <a:pt x="0" y="23"/>
                  </a:lnTo>
                  <a:lnTo>
                    <a:pt x="6" y="28"/>
                  </a:lnTo>
                  <a:lnTo>
                    <a:pt x="11" y="34"/>
                  </a:lnTo>
                  <a:lnTo>
                    <a:pt x="11" y="39"/>
                  </a:lnTo>
                  <a:lnTo>
                    <a:pt x="17" y="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877" name="Freeform 48"/>
            <p:cNvSpPr>
              <a:spLocks/>
            </p:cNvSpPr>
            <p:nvPr/>
          </p:nvSpPr>
          <p:spPr bwMode="auto">
            <a:xfrm>
              <a:off x="1022" y="2756"/>
              <a:ext cx="34" cy="40"/>
            </a:xfrm>
            <a:custGeom>
              <a:avLst/>
              <a:gdLst>
                <a:gd name="T0" fmla="*/ 17 w 34"/>
                <a:gd name="T1" fmla="*/ 40 h 40"/>
                <a:gd name="T2" fmla="*/ 29 w 34"/>
                <a:gd name="T3" fmla="*/ 34 h 40"/>
                <a:gd name="T4" fmla="*/ 34 w 34"/>
                <a:gd name="T5" fmla="*/ 29 h 40"/>
                <a:gd name="T6" fmla="*/ 34 w 34"/>
                <a:gd name="T7" fmla="*/ 23 h 40"/>
                <a:gd name="T8" fmla="*/ 34 w 34"/>
                <a:gd name="T9" fmla="*/ 17 h 40"/>
                <a:gd name="T10" fmla="*/ 34 w 34"/>
                <a:gd name="T11" fmla="*/ 12 h 40"/>
                <a:gd name="T12" fmla="*/ 34 w 34"/>
                <a:gd name="T13" fmla="*/ 6 h 40"/>
                <a:gd name="T14" fmla="*/ 34 w 34"/>
                <a:gd name="T15" fmla="*/ 0 h 40"/>
                <a:gd name="T16" fmla="*/ 29 w 34"/>
                <a:gd name="T17" fmla="*/ 0 h 40"/>
                <a:gd name="T18" fmla="*/ 17 w 34"/>
                <a:gd name="T19" fmla="*/ 0 h 40"/>
                <a:gd name="T20" fmla="*/ 6 w 34"/>
                <a:gd name="T21" fmla="*/ 6 h 40"/>
                <a:gd name="T22" fmla="*/ 0 w 34"/>
                <a:gd name="T23" fmla="*/ 12 h 40"/>
                <a:gd name="T24" fmla="*/ 0 w 34"/>
                <a:gd name="T25" fmla="*/ 17 h 40"/>
                <a:gd name="T26" fmla="*/ 6 w 34"/>
                <a:gd name="T27" fmla="*/ 29 h 40"/>
                <a:gd name="T28" fmla="*/ 12 w 34"/>
                <a:gd name="T29" fmla="*/ 34 h 40"/>
                <a:gd name="T30" fmla="*/ 17 w 34"/>
                <a:gd name="T31" fmla="*/ 34 h 40"/>
                <a:gd name="T32" fmla="*/ 17 w 34"/>
                <a:gd name="T33" fmla="*/ 40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4"/>
                <a:gd name="T52" fmla="*/ 0 h 40"/>
                <a:gd name="T53" fmla="*/ 34 w 34"/>
                <a:gd name="T54" fmla="*/ 40 h 4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4" h="40">
                  <a:moveTo>
                    <a:pt x="17" y="40"/>
                  </a:moveTo>
                  <a:lnTo>
                    <a:pt x="29" y="34"/>
                  </a:lnTo>
                  <a:lnTo>
                    <a:pt x="34" y="29"/>
                  </a:lnTo>
                  <a:lnTo>
                    <a:pt x="34" y="23"/>
                  </a:lnTo>
                  <a:lnTo>
                    <a:pt x="34" y="17"/>
                  </a:lnTo>
                  <a:lnTo>
                    <a:pt x="34" y="12"/>
                  </a:lnTo>
                  <a:lnTo>
                    <a:pt x="34" y="6"/>
                  </a:lnTo>
                  <a:lnTo>
                    <a:pt x="34" y="0"/>
                  </a:lnTo>
                  <a:lnTo>
                    <a:pt x="29" y="0"/>
                  </a:lnTo>
                  <a:lnTo>
                    <a:pt x="17" y="0"/>
                  </a:lnTo>
                  <a:lnTo>
                    <a:pt x="6" y="6"/>
                  </a:lnTo>
                  <a:lnTo>
                    <a:pt x="0" y="12"/>
                  </a:lnTo>
                  <a:lnTo>
                    <a:pt x="0" y="17"/>
                  </a:lnTo>
                  <a:lnTo>
                    <a:pt x="6" y="29"/>
                  </a:lnTo>
                  <a:lnTo>
                    <a:pt x="12" y="34"/>
                  </a:lnTo>
                  <a:lnTo>
                    <a:pt x="17" y="34"/>
                  </a:lnTo>
                  <a:lnTo>
                    <a:pt x="17" y="4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878" name="Freeform 49"/>
            <p:cNvSpPr>
              <a:spLocks/>
            </p:cNvSpPr>
            <p:nvPr/>
          </p:nvSpPr>
          <p:spPr bwMode="auto">
            <a:xfrm>
              <a:off x="870" y="2830"/>
              <a:ext cx="34" cy="39"/>
            </a:xfrm>
            <a:custGeom>
              <a:avLst/>
              <a:gdLst>
                <a:gd name="T0" fmla="*/ 17 w 34"/>
                <a:gd name="T1" fmla="*/ 39 h 39"/>
                <a:gd name="T2" fmla="*/ 28 w 34"/>
                <a:gd name="T3" fmla="*/ 34 h 39"/>
                <a:gd name="T4" fmla="*/ 34 w 34"/>
                <a:gd name="T5" fmla="*/ 34 h 39"/>
                <a:gd name="T6" fmla="*/ 34 w 34"/>
                <a:gd name="T7" fmla="*/ 28 h 39"/>
                <a:gd name="T8" fmla="*/ 34 w 34"/>
                <a:gd name="T9" fmla="*/ 22 h 39"/>
                <a:gd name="T10" fmla="*/ 34 w 34"/>
                <a:gd name="T11" fmla="*/ 11 h 39"/>
                <a:gd name="T12" fmla="*/ 34 w 34"/>
                <a:gd name="T13" fmla="*/ 5 h 39"/>
                <a:gd name="T14" fmla="*/ 28 w 34"/>
                <a:gd name="T15" fmla="*/ 0 h 39"/>
                <a:gd name="T16" fmla="*/ 17 w 34"/>
                <a:gd name="T17" fmla="*/ 0 h 39"/>
                <a:gd name="T18" fmla="*/ 11 w 34"/>
                <a:gd name="T19" fmla="*/ 0 h 39"/>
                <a:gd name="T20" fmla="*/ 6 w 34"/>
                <a:gd name="T21" fmla="*/ 5 h 39"/>
                <a:gd name="T22" fmla="*/ 0 w 34"/>
                <a:gd name="T23" fmla="*/ 11 h 39"/>
                <a:gd name="T24" fmla="*/ 0 w 34"/>
                <a:gd name="T25" fmla="*/ 22 h 39"/>
                <a:gd name="T26" fmla="*/ 6 w 34"/>
                <a:gd name="T27" fmla="*/ 28 h 39"/>
                <a:gd name="T28" fmla="*/ 11 w 34"/>
                <a:gd name="T29" fmla="*/ 34 h 39"/>
                <a:gd name="T30" fmla="*/ 17 w 34"/>
                <a:gd name="T31" fmla="*/ 39 h 3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4"/>
                <a:gd name="T49" fmla="*/ 0 h 39"/>
                <a:gd name="T50" fmla="*/ 34 w 34"/>
                <a:gd name="T51" fmla="*/ 39 h 3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4" h="39">
                  <a:moveTo>
                    <a:pt x="17" y="39"/>
                  </a:moveTo>
                  <a:lnTo>
                    <a:pt x="28" y="34"/>
                  </a:lnTo>
                  <a:lnTo>
                    <a:pt x="34" y="34"/>
                  </a:lnTo>
                  <a:lnTo>
                    <a:pt x="34" y="28"/>
                  </a:lnTo>
                  <a:lnTo>
                    <a:pt x="34" y="22"/>
                  </a:lnTo>
                  <a:lnTo>
                    <a:pt x="34" y="11"/>
                  </a:lnTo>
                  <a:lnTo>
                    <a:pt x="34" y="5"/>
                  </a:lnTo>
                  <a:lnTo>
                    <a:pt x="28" y="0"/>
                  </a:lnTo>
                  <a:lnTo>
                    <a:pt x="17" y="0"/>
                  </a:lnTo>
                  <a:lnTo>
                    <a:pt x="11" y="0"/>
                  </a:lnTo>
                  <a:lnTo>
                    <a:pt x="6" y="5"/>
                  </a:lnTo>
                  <a:lnTo>
                    <a:pt x="0" y="11"/>
                  </a:lnTo>
                  <a:lnTo>
                    <a:pt x="0" y="22"/>
                  </a:lnTo>
                  <a:lnTo>
                    <a:pt x="6" y="28"/>
                  </a:lnTo>
                  <a:lnTo>
                    <a:pt x="11" y="34"/>
                  </a:lnTo>
                  <a:lnTo>
                    <a:pt x="17" y="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879" name="Freeform 50"/>
            <p:cNvSpPr>
              <a:spLocks/>
            </p:cNvSpPr>
            <p:nvPr/>
          </p:nvSpPr>
          <p:spPr bwMode="auto">
            <a:xfrm>
              <a:off x="830" y="2898"/>
              <a:ext cx="34" cy="33"/>
            </a:xfrm>
            <a:custGeom>
              <a:avLst/>
              <a:gdLst>
                <a:gd name="T0" fmla="*/ 17 w 34"/>
                <a:gd name="T1" fmla="*/ 33 h 33"/>
                <a:gd name="T2" fmla="*/ 23 w 34"/>
                <a:gd name="T3" fmla="*/ 33 h 33"/>
                <a:gd name="T4" fmla="*/ 29 w 34"/>
                <a:gd name="T5" fmla="*/ 28 h 33"/>
                <a:gd name="T6" fmla="*/ 34 w 34"/>
                <a:gd name="T7" fmla="*/ 22 h 33"/>
                <a:gd name="T8" fmla="*/ 34 w 34"/>
                <a:gd name="T9" fmla="*/ 17 h 33"/>
                <a:gd name="T10" fmla="*/ 34 w 34"/>
                <a:gd name="T11" fmla="*/ 5 h 33"/>
                <a:gd name="T12" fmla="*/ 29 w 34"/>
                <a:gd name="T13" fmla="*/ 0 h 33"/>
                <a:gd name="T14" fmla="*/ 23 w 34"/>
                <a:gd name="T15" fmla="*/ 0 h 33"/>
                <a:gd name="T16" fmla="*/ 17 w 34"/>
                <a:gd name="T17" fmla="*/ 0 h 33"/>
                <a:gd name="T18" fmla="*/ 6 w 34"/>
                <a:gd name="T19" fmla="*/ 0 h 33"/>
                <a:gd name="T20" fmla="*/ 0 w 34"/>
                <a:gd name="T21" fmla="*/ 5 h 33"/>
                <a:gd name="T22" fmla="*/ 0 w 34"/>
                <a:gd name="T23" fmla="*/ 11 h 33"/>
                <a:gd name="T24" fmla="*/ 0 w 34"/>
                <a:gd name="T25" fmla="*/ 17 h 33"/>
                <a:gd name="T26" fmla="*/ 0 w 34"/>
                <a:gd name="T27" fmla="*/ 22 h 33"/>
                <a:gd name="T28" fmla="*/ 6 w 34"/>
                <a:gd name="T29" fmla="*/ 28 h 33"/>
                <a:gd name="T30" fmla="*/ 12 w 34"/>
                <a:gd name="T31" fmla="*/ 33 h 33"/>
                <a:gd name="T32" fmla="*/ 17 w 34"/>
                <a:gd name="T33" fmla="*/ 33 h 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4"/>
                <a:gd name="T52" fmla="*/ 0 h 33"/>
                <a:gd name="T53" fmla="*/ 34 w 34"/>
                <a:gd name="T54" fmla="*/ 33 h 3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4" h="33">
                  <a:moveTo>
                    <a:pt x="17" y="33"/>
                  </a:moveTo>
                  <a:lnTo>
                    <a:pt x="23" y="33"/>
                  </a:lnTo>
                  <a:lnTo>
                    <a:pt x="29" y="28"/>
                  </a:lnTo>
                  <a:lnTo>
                    <a:pt x="34" y="22"/>
                  </a:lnTo>
                  <a:lnTo>
                    <a:pt x="34" y="17"/>
                  </a:lnTo>
                  <a:lnTo>
                    <a:pt x="34" y="5"/>
                  </a:lnTo>
                  <a:lnTo>
                    <a:pt x="29" y="0"/>
                  </a:lnTo>
                  <a:lnTo>
                    <a:pt x="23" y="0"/>
                  </a:lnTo>
                  <a:lnTo>
                    <a:pt x="17" y="0"/>
                  </a:lnTo>
                  <a:lnTo>
                    <a:pt x="6" y="0"/>
                  </a:lnTo>
                  <a:lnTo>
                    <a:pt x="0" y="5"/>
                  </a:lnTo>
                  <a:lnTo>
                    <a:pt x="0" y="11"/>
                  </a:lnTo>
                  <a:lnTo>
                    <a:pt x="0" y="17"/>
                  </a:lnTo>
                  <a:lnTo>
                    <a:pt x="0" y="22"/>
                  </a:lnTo>
                  <a:lnTo>
                    <a:pt x="6" y="28"/>
                  </a:lnTo>
                  <a:lnTo>
                    <a:pt x="12" y="33"/>
                  </a:lnTo>
                  <a:lnTo>
                    <a:pt x="17" y="3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880" name="Freeform 51"/>
            <p:cNvSpPr>
              <a:spLocks/>
            </p:cNvSpPr>
            <p:nvPr/>
          </p:nvSpPr>
          <p:spPr bwMode="auto">
            <a:xfrm>
              <a:off x="751" y="2852"/>
              <a:ext cx="40" cy="40"/>
            </a:xfrm>
            <a:custGeom>
              <a:avLst/>
              <a:gdLst>
                <a:gd name="T0" fmla="*/ 17 w 40"/>
                <a:gd name="T1" fmla="*/ 40 h 40"/>
                <a:gd name="T2" fmla="*/ 34 w 40"/>
                <a:gd name="T3" fmla="*/ 40 h 40"/>
                <a:gd name="T4" fmla="*/ 40 w 40"/>
                <a:gd name="T5" fmla="*/ 34 h 40"/>
                <a:gd name="T6" fmla="*/ 40 w 40"/>
                <a:gd name="T7" fmla="*/ 29 h 40"/>
                <a:gd name="T8" fmla="*/ 40 w 40"/>
                <a:gd name="T9" fmla="*/ 17 h 40"/>
                <a:gd name="T10" fmla="*/ 28 w 40"/>
                <a:gd name="T11" fmla="*/ 6 h 40"/>
                <a:gd name="T12" fmla="*/ 23 w 40"/>
                <a:gd name="T13" fmla="*/ 0 h 40"/>
                <a:gd name="T14" fmla="*/ 17 w 40"/>
                <a:gd name="T15" fmla="*/ 0 h 40"/>
                <a:gd name="T16" fmla="*/ 12 w 40"/>
                <a:gd name="T17" fmla="*/ 0 h 40"/>
                <a:gd name="T18" fmla="*/ 6 w 40"/>
                <a:gd name="T19" fmla="*/ 6 h 40"/>
                <a:gd name="T20" fmla="*/ 6 w 40"/>
                <a:gd name="T21" fmla="*/ 12 h 40"/>
                <a:gd name="T22" fmla="*/ 0 w 40"/>
                <a:gd name="T23" fmla="*/ 17 h 40"/>
                <a:gd name="T24" fmla="*/ 6 w 40"/>
                <a:gd name="T25" fmla="*/ 23 h 40"/>
                <a:gd name="T26" fmla="*/ 12 w 40"/>
                <a:gd name="T27" fmla="*/ 34 h 40"/>
                <a:gd name="T28" fmla="*/ 17 w 40"/>
                <a:gd name="T29" fmla="*/ 40 h 4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0"/>
                <a:gd name="T46" fmla="*/ 0 h 40"/>
                <a:gd name="T47" fmla="*/ 40 w 40"/>
                <a:gd name="T48" fmla="*/ 40 h 4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0" h="40">
                  <a:moveTo>
                    <a:pt x="17" y="40"/>
                  </a:moveTo>
                  <a:lnTo>
                    <a:pt x="34" y="40"/>
                  </a:lnTo>
                  <a:lnTo>
                    <a:pt x="40" y="34"/>
                  </a:lnTo>
                  <a:lnTo>
                    <a:pt x="40" y="29"/>
                  </a:lnTo>
                  <a:lnTo>
                    <a:pt x="40" y="17"/>
                  </a:lnTo>
                  <a:lnTo>
                    <a:pt x="28" y="6"/>
                  </a:lnTo>
                  <a:lnTo>
                    <a:pt x="23" y="0"/>
                  </a:lnTo>
                  <a:lnTo>
                    <a:pt x="17" y="0"/>
                  </a:lnTo>
                  <a:lnTo>
                    <a:pt x="12" y="0"/>
                  </a:lnTo>
                  <a:lnTo>
                    <a:pt x="6" y="6"/>
                  </a:lnTo>
                  <a:lnTo>
                    <a:pt x="6" y="12"/>
                  </a:lnTo>
                  <a:lnTo>
                    <a:pt x="0" y="17"/>
                  </a:lnTo>
                  <a:lnTo>
                    <a:pt x="6" y="23"/>
                  </a:lnTo>
                  <a:lnTo>
                    <a:pt x="12" y="34"/>
                  </a:lnTo>
                  <a:lnTo>
                    <a:pt x="17" y="4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881" name="Freeform 56"/>
            <p:cNvSpPr>
              <a:spLocks/>
            </p:cNvSpPr>
            <p:nvPr/>
          </p:nvSpPr>
          <p:spPr bwMode="auto">
            <a:xfrm>
              <a:off x="3656" y="2412"/>
              <a:ext cx="124" cy="260"/>
            </a:xfrm>
            <a:custGeom>
              <a:avLst/>
              <a:gdLst>
                <a:gd name="T0" fmla="*/ 0 w 124"/>
                <a:gd name="T1" fmla="*/ 248 h 260"/>
                <a:gd name="T2" fmla="*/ 0 w 124"/>
                <a:gd name="T3" fmla="*/ 254 h 260"/>
                <a:gd name="T4" fmla="*/ 0 w 124"/>
                <a:gd name="T5" fmla="*/ 260 h 260"/>
                <a:gd name="T6" fmla="*/ 11 w 124"/>
                <a:gd name="T7" fmla="*/ 260 h 260"/>
                <a:gd name="T8" fmla="*/ 22 w 124"/>
                <a:gd name="T9" fmla="*/ 260 h 260"/>
                <a:gd name="T10" fmla="*/ 28 w 124"/>
                <a:gd name="T11" fmla="*/ 254 h 260"/>
                <a:gd name="T12" fmla="*/ 34 w 124"/>
                <a:gd name="T13" fmla="*/ 248 h 260"/>
                <a:gd name="T14" fmla="*/ 51 w 124"/>
                <a:gd name="T15" fmla="*/ 226 h 260"/>
                <a:gd name="T16" fmla="*/ 84 w 124"/>
                <a:gd name="T17" fmla="*/ 158 h 260"/>
                <a:gd name="T18" fmla="*/ 113 w 124"/>
                <a:gd name="T19" fmla="*/ 84 h 260"/>
                <a:gd name="T20" fmla="*/ 124 w 124"/>
                <a:gd name="T21" fmla="*/ 45 h 260"/>
                <a:gd name="T22" fmla="*/ 124 w 124"/>
                <a:gd name="T23" fmla="*/ 22 h 260"/>
                <a:gd name="T24" fmla="*/ 124 w 124"/>
                <a:gd name="T25" fmla="*/ 17 h 260"/>
                <a:gd name="T26" fmla="*/ 118 w 124"/>
                <a:gd name="T27" fmla="*/ 11 h 260"/>
                <a:gd name="T28" fmla="*/ 107 w 124"/>
                <a:gd name="T29" fmla="*/ 5 h 260"/>
                <a:gd name="T30" fmla="*/ 107 w 124"/>
                <a:gd name="T31" fmla="*/ 0 h 260"/>
                <a:gd name="T32" fmla="*/ 101 w 124"/>
                <a:gd name="T33" fmla="*/ 5 h 260"/>
                <a:gd name="T34" fmla="*/ 96 w 124"/>
                <a:gd name="T35" fmla="*/ 5 h 260"/>
                <a:gd name="T36" fmla="*/ 96 w 124"/>
                <a:gd name="T37" fmla="*/ 17 h 260"/>
                <a:gd name="T38" fmla="*/ 96 w 124"/>
                <a:gd name="T39" fmla="*/ 34 h 260"/>
                <a:gd name="T40" fmla="*/ 84 w 124"/>
                <a:gd name="T41" fmla="*/ 62 h 260"/>
                <a:gd name="T42" fmla="*/ 56 w 124"/>
                <a:gd name="T43" fmla="*/ 135 h 260"/>
                <a:gd name="T44" fmla="*/ 0 w 124"/>
                <a:gd name="T45" fmla="*/ 248 h 26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24"/>
                <a:gd name="T70" fmla="*/ 0 h 260"/>
                <a:gd name="T71" fmla="*/ 124 w 124"/>
                <a:gd name="T72" fmla="*/ 260 h 26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24" h="260">
                  <a:moveTo>
                    <a:pt x="0" y="248"/>
                  </a:moveTo>
                  <a:lnTo>
                    <a:pt x="0" y="254"/>
                  </a:lnTo>
                  <a:lnTo>
                    <a:pt x="0" y="260"/>
                  </a:lnTo>
                  <a:lnTo>
                    <a:pt x="11" y="260"/>
                  </a:lnTo>
                  <a:lnTo>
                    <a:pt x="22" y="260"/>
                  </a:lnTo>
                  <a:lnTo>
                    <a:pt x="28" y="254"/>
                  </a:lnTo>
                  <a:lnTo>
                    <a:pt x="34" y="248"/>
                  </a:lnTo>
                  <a:lnTo>
                    <a:pt x="51" y="226"/>
                  </a:lnTo>
                  <a:lnTo>
                    <a:pt x="84" y="158"/>
                  </a:lnTo>
                  <a:lnTo>
                    <a:pt x="113" y="84"/>
                  </a:lnTo>
                  <a:lnTo>
                    <a:pt x="124" y="45"/>
                  </a:lnTo>
                  <a:lnTo>
                    <a:pt x="124" y="22"/>
                  </a:lnTo>
                  <a:lnTo>
                    <a:pt x="124" y="17"/>
                  </a:lnTo>
                  <a:lnTo>
                    <a:pt x="118" y="11"/>
                  </a:lnTo>
                  <a:lnTo>
                    <a:pt x="107" y="5"/>
                  </a:lnTo>
                  <a:lnTo>
                    <a:pt x="107" y="0"/>
                  </a:lnTo>
                  <a:lnTo>
                    <a:pt x="101" y="5"/>
                  </a:lnTo>
                  <a:lnTo>
                    <a:pt x="96" y="5"/>
                  </a:lnTo>
                  <a:lnTo>
                    <a:pt x="96" y="17"/>
                  </a:lnTo>
                  <a:lnTo>
                    <a:pt x="96" y="34"/>
                  </a:lnTo>
                  <a:lnTo>
                    <a:pt x="84" y="62"/>
                  </a:lnTo>
                  <a:lnTo>
                    <a:pt x="56" y="135"/>
                  </a:lnTo>
                  <a:lnTo>
                    <a:pt x="0" y="248"/>
                  </a:lnTo>
                  <a:close/>
                </a:path>
              </a:pathLst>
            </a:custGeom>
            <a:solidFill>
              <a:srgbClr val="FFCE7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pic>
        <p:nvPicPr>
          <p:cNvPr id="35844" name="Picture 61" descr="j012883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0063" y="4164013"/>
            <a:ext cx="709612"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5" name="TextBox 41"/>
          <p:cNvSpPr txBox="1">
            <a:spLocks noChangeArrowheads="1"/>
          </p:cNvSpPr>
          <p:nvPr/>
        </p:nvSpPr>
        <p:spPr bwMode="auto">
          <a:xfrm>
            <a:off x="8280400" y="5602288"/>
            <a:ext cx="8255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atin typeface="Arial Rounded MT Bold" pitchFamily="34" charset="0"/>
              </a:rPr>
              <a:t>J-12</a:t>
            </a:r>
          </a:p>
        </p:txBody>
      </p:sp>
    </p:spTree>
  </p:cSld>
  <p:clrMapOvr>
    <a:masterClrMapping/>
  </p:clrMapOvr>
  <p:transition advTm="2000"/>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1026"/>
          <p:cNvSpPr>
            <a:spLocks noGrp="1" noChangeArrowheads="1"/>
          </p:cNvSpPr>
          <p:nvPr>
            <p:ph type="title"/>
          </p:nvPr>
        </p:nvSpPr>
        <p:spPr/>
        <p:txBody>
          <a:bodyPr/>
          <a:lstStyle/>
          <a:p>
            <a:r>
              <a:rPr lang="en-US" smtClean="0"/>
              <a:t>Disposal Requirements</a:t>
            </a:r>
          </a:p>
        </p:txBody>
      </p:sp>
      <p:sp>
        <p:nvSpPr>
          <p:cNvPr id="36867" name="Rectangle 1027"/>
          <p:cNvSpPr>
            <a:spLocks noGrp="1" noChangeArrowheads="1"/>
          </p:cNvSpPr>
          <p:nvPr>
            <p:ph type="body" idx="1"/>
          </p:nvPr>
        </p:nvSpPr>
        <p:spPr>
          <a:xfrm>
            <a:off x="695325" y="1782763"/>
            <a:ext cx="7880350" cy="1525587"/>
          </a:xfrm>
        </p:spPr>
        <p:txBody>
          <a:bodyPr/>
          <a:lstStyle/>
          <a:p>
            <a:r>
              <a:rPr lang="en-US" smtClean="0">
                <a:solidFill>
                  <a:schemeClr val="tx2"/>
                </a:solidFill>
              </a:rPr>
              <a:t>Haz Mat</a:t>
            </a:r>
            <a:r>
              <a:rPr lang="en-US" smtClean="0"/>
              <a:t> incidents create </a:t>
            </a:r>
            <a:r>
              <a:rPr lang="en-US" smtClean="0">
                <a:solidFill>
                  <a:schemeClr val="tx2"/>
                </a:solidFill>
              </a:rPr>
              <a:t>haz waste</a:t>
            </a:r>
          </a:p>
          <a:p>
            <a:pPr lvl="1"/>
            <a:r>
              <a:rPr lang="en-US" smtClean="0"/>
              <a:t>“Waste” = material that you can’t re-use</a:t>
            </a:r>
          </a:p>
        </p:txBody>
      </p:sp>
      <p:pic>
        <p:nvPicPr>
          <p:cNvPr id="36868" name="Picture 1028" descr="j009788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09800" y="2814638"/>
            <a:ext cx="2974975" cy="335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9" name="TextBox 6"/>
          <p:cNvSpPr txBox="1">
            <a:spLocks noChangeArrowheads="1"/>
          </p:cNvSpPr>
          <p:nvPr/>
        </p:nvSpPr>
        <p:spPr bwMode="auto">
          <a:xfrm>
            <a:off x="8280400" y="5602288"/>
            <a:ext cx="8255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atin typeface="Arial Rounded MT Bold" pitchFamily="34" charset="0"/>
              </a:rPr>
              <a:t>J-12</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026"/>
          <p:cNvSpPr>
            <a:spLocks noGrp="1" noChangeArrowheads="1"/>
          </p:cNvSpPr>
          <p:nvPr>
            <p:ph type="title"/>
          </p:nvPr>
        </p:nvSpPr>
        <p:spPr/>
        <p:txBody>
          <a:bodyPr/>
          <a:lstStyle/>
          <a:p>
            <a:r>
              <a:rPr lang="en-US" smtClean="0"/>
              <a:t>“Hazardous Waste”</a:t>
            </a:r>
          </a:p>
        </p:txBody>
      </p:sp>
      <p:sp>
        <p:nvSpPr>
          <p:cNvPr id="37891" name="Rectangle 1027"/>
          <p:cNvSpPr>
            <a:spLocks noGrp="1" noChangeArrowheads="1"/>
          </p:cNvSpPr>
          <p:nvPr>
            <p:ph type="body" idx="1"/>
          </p:nvPr>
        </p:nvSpPr>
        <p:spPr>
          <a:xfrm>
            <a:off x="4371975" y="1712913"/>
            <a:ext cx="3049588" cy="2547937"/>
          </a:xfrm>
        </p:spPr>
        <p:txBody>
          <a:bodyPr/>
          <a:lstStyle/>
          <a:p>
            <a:r>
              <a:rPr lang="en-US" smtClean="0">
                <a:solidFill>
                  <a:schemeClr val="tx2"/>
                </a:solidFill>
              </a:rPr>
              <a:t>Toxic</a:t>
            </a:r>
          </a:p>
          <a:p>
            <a:r>
              <a:rPr lang="en-US" smtClean="0"/>
              <a:t>Reactive</a:t>
            </a:r>
          </a:p>
          <a:p>
            <a:r>
              <a:rPr lang="en-US" smtClean="0"/>
              <a:t>Ignitable</a:t>
            </a:r>
          </a:p>
          <a:p>
            <a:r>
              <a:rPr lang="en-US" smtClean="0"/>
              <a:t>Corrosive</a:t>
            </a:r>
          </a:p>
        </p:txBody>
      </p:sp>
      <p:pic>
        <p:nvPicPr>
          <p:cNvPr id="37892" name="Picture 1028" descr="j021731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8938" y="1941513"/>
            <a:ext cx="4065587" cy="310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3" name="TextBox 6"/>
          <p:cNvSpPr txBox="1">
            <a:spLocks noChangeArrowheads="1"/>
          </p:cNvSpPr>
          <p:nvPr/>
        </p:nvSpPr>
        <p:spPr bwMode="auto">
          <a:xfrm>
            <a:off x="8280400" y="5602288"/>
            <a:ext cx="8255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atin typeface="Arial Rounded MT Bold" pitchFamily="34" charset="0"/>
              </a:rPr>
              <a:t>J-12</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n-US" smtClean="0"/>
              <a:t>“Hazardous Waste”</a:t>
            </a:r>
          </a:p>
        </p:txBody>
      </p:sp>
      <p:sp>
        <p:nvSpPr>
          <p:cNvPr id="38915" name="Rectangle 3"/>
          <p:cNvSpPr>
            <a:spLocks noGrp="1" noChangeArrowheads="1"/>
          </p:cNvSpPr>
          <p:nvPr>
            <p:ph type="body" idx="1"/>
          </p:nvPr>
        </p:nvSpPr>
        <p:spPr>
          <a:xfrm>
            <a:off x="4371975" y="1712913"/>
            <a:ext cx="3049588" cy="2547937"/>
          </a:xfrm>
        </p:spPr>
        <p:txBody>
          <a:bodyPr/>
          <a:lstStyle/>
          <a:p>
            <a:r>
              <a:rPr lang="en-US" smtClean="0"/>
              <a:t>Toxic</a:t>
            </a:r>
          </a:p>
          <a:p>
            <a:r>
              <a:rPr lang="en-US" smtClean="0">
                <a:solidFill>
                  <a:schemeClr val="tx2"/>
                </a:solidFill>
              </a:rPr>
              <a:t>Reactive</a:t>
            </a:r>
          </a:p>
          <a:p>
            <a:r>
              <a:rPr lang="en-US" smtClean="0"/>
              <a:t>Ignitable</a:t>
            </a:r>
          </a:p>
          <a:p>
            <a:r>
              <a:rPr lang="en-US" smtClean="0"/>
              <a:t>Corrosive</a:t>
            </a:r>
          </a:p>
        </p:txBody>
      </p:sp>
      <p:pic>
        <p:nvPicPr>
          <p:cNvPr id="38916" name="Picture 4" descr="pe01485_"/>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0225" y="1543050"/>
            <a:ext cx="3705225" cy="346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7" name="TextBox 6"/>
          <p:cNvSpPr txBox="1">
            <a:spLocks noChangeArrowheads="1"/>
          </p:cNvSpPr>
          <p:nvPr/>
        </p:nvSpPr>
        <p:spPr bwMode="auto">
          <a:xfrm>
            <a:off x="8280400" y="5602288"/>
            <a:ext cx="8255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atin typeface="Arial Rounded MT Bold" pitchFamily="34" charset="0"/>
              </a:rPr>
              <a:t>J-12</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US" smtClean="0"/>
              <a:t>“Hazardous Waste”</a:t>
            </a:r>
          </a:p>
        </p:txBody>
      </p:sp>
      <p:sp>
        <p:nvSpPr>
          <p:cNvPr id="39939" name="Rectangle 3"/>
          <p:cNvSpPr>
            <a:spLocks noGrp="1" noChangeArrowheads="1"/>
          </p:cNvSpPr>
          <p:nvPr>
            <p:ph type="body" idx="1"/>
          </p:nvPr>
        </p:nvSpPr>
        <p:spPr>
          <a:xfrm>
            <a:off x="4371975" y="1712913"/>
            <a:ext cx="3049588" cy="2547937"/>
          </a:xfrm>
        </p:spPr>
        <p:txBody>
          <a:bodyPr/>
          <a:lstStyle/>
          <a:p>
            <a:r>
              <a:rPr lang="en-US" smtClean="0"/>
              <a:t>Toxic</a:t>
            </a:r>
          </a:p>
          <a:p>
            <a:r>
              <a:rPr lang="en-US" smtClean="0"/>
              <a:t>Reactive</a:t>
            </a:r>
          </a:p>
          <a:p>
            <a:r>
              <a:rPr lang="en-US" smtClean="0">
                <a:solidFill>
                  <a:schemeClr val="tx2"/>
                </a:solidFill>
              </a:rPr>
              <a:t>Ignitable</a:t>
            </a:r>
          </a:p>
          <a:p>
            <a:r>
              <a:rPr lang="en-US" smtClean="0"/>
              <a:t>Corrosive</a:t>
            </a:r>
          </a:p>
        </p:txBody>
      </p:sp>
      <p:pic>
        <p:nvPicPr>
          <p:cNvPr id="39940" name="Picture 4" descr="bl00520_"/>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9438" y="1350963"/>
            <a:ext cx="3571875" cy="346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1" name="TextBox 6"/>
          <p:cNvSpPr txBox="1">
            <a:spLocks noChangeArrowheads="1"/>
          </p:cNvSpPr>
          <p:nvPr/>
        </p:nvSpPr>
        <p:spPr bwMode="auto">
          <a:xfrm>
            <a:off x="8280400" y="5602288"/>
            <a:ext cx="8255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atin typeface="Arial Rounded MT Bold" pitchFamily="34" charset="0"/>
              </a:rPr>
              <a:t>J-12</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en-US" smtClean="0"/>
              <a:t>“Hazardous Waste”</a:t>
            </a:r>
          </a:p>
        </p:txBody>
      </p:sp>
      <p:sp>
        <p:nvSpPr>
          <p:cNvPr id="40963" name="Rectangle 3"/>
          <p:cNvSpPr>
            <a:spLocks noGrp="1" noChangeArrowheads="1"/>
          </p:cNvSpPr>
          <p:nvPr>
            <p:ph type="body" idx="1"/>
          </p:nvPr>
        </p:nvSpPr>
        <p:spPr>
          <a:xfrm>
            <a:off x="4371975" y="1712913"/>
            <a:ext cx="3049588" cy="2547937"/>
          </a:xfrm>
        </p:spPr>
        <p:txBody>
          <a:bodyPr/>
          <a:lstStyle/>
          <a:p>
            <a:r>
              <a:rPr lang="en-US" smtClean="0"/>
              <a:t>Toxic</a:t>
            </a:r>
          </a:p>
          <a:p>
            <a:r>
              <a:rPr lang="en-US" smtClean="0"/>
              <a:t>Reactive</a:t>
            </a:r>
          </a:p>
          <a:p>
            <a:r>
              <a:rPr lang="en-US" smtClean="0"/>
              <a:t>Ignitable</a:t>
            </a:r>
          </a:p>
          <a:p>
            <a:r>
              <a:rPr lang="en-US" smtClean="0">
                <a:solidFill>
                  <a:schemeClr val="tx2"/>
                </a:solidFill>
              </a:rPr>
              <a:t>Corrosive</a:t>
            </a:r>
          </a:p>
        </p:txBody>
      </p:sp>
      <p:pic>
        <p:nvPicPr>
          <p:cNvPr id="40964" name="Picture 4" descr="na01589_"/>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19250" y="1897063"/>
            <a:ext cx="2557463" cy="2386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5" name="TextBox 6"/>
          <p:cNvSpPr txBox="1">
            <a:spLocks noChangeArrowheads="1"/>
          </p:cNvSpPr>
          <p:nvPr/>
        </p:nvSpPr>
        <p:spPr bwMode="auto">
          <a:xfrm>
            <a:off x="8280400" y="5602288"/>
            <a:ext cx="8255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atin typeface="Arial Rounded MT Bold" pitchFamily="34" charset="0"/>
              </a:rPr>
              <a:t>J-12</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1986" name="Rectangle 5"/>
          <p:cNvSpPr>
            <a:spLocks noGrp="1" noChangeArrowheads="1"/>
          </p:cNvSpPr>
          <p:nvPr>
            <p:ph type="title"/>
          </p:nvPr>
        </p:nvSpPr>
        <p:spPr/>
        <p:txBody>
          <a:bodyPr/>
          <a:lstStyle/>
          <a:p>
            <a:r>
              <a:rPr lang="en-US" smtClean="0"/>
              <a:t>Disposal Requirements</a:t>
            </a:r>
          </a:p>
        </p:txBody>
      </p:sp>
      <p:sp>
        <p:nvSpPr>
          <p:cNvPr id="34822" name="Rectangle 6"/>
          <p:cNvSpPr>
            <a:spLocks noGrp="1" noChangeArrowheads="1"/>
          </p:cNvSpPr>
          <p:nvPr>
            <p:ph idx="1"/>
          </p:nvPr>
        </p:nvSpPr>
        <p:spPr>
          <a:xfrm>
            <a:off x="695325" y="1782763"/>
            <a:ext cx="7880350" cy="2222500"/>
          </a:xfrm>
        </p:spPr>
        <p:txBody>
          <a:bodyPr/>
          <a:lstStyle/>
          <a:p>
            <a:r>
              <a:rPr lang="en-US" sz="2800" smtClean="0"/>
              <a:t>Strict legal requirements</a:t>
            </a:r>
          </a:p>
          <a:p>
            <a:r>
              <a:rPr lang="en-US" sz="2800" smtClean="0"/>
              <a:t>Track from cradle to grave</a:t>
            </a:r>
          </a:p>
          <a:p>
            <a:r>
              <a:rPr lang="en-US" sz="2800" smtClean="0"/>
              <a:t>You must know them and follow them</a:t>
            </a:r>
          </a:p>
          <a:p>
            <a:pPr lvl="1"/>
            <a:r>
              <a:rPr lang="en-US" sz="2400" smtClean="0"/>
              <a:t>Regs apply to government agencies also!</a:t>
            </a:r>
          </a:p>
        </p:txBody>
      </p:sp>
      <p:sp>
        <p:nvSpPr>
          <p:cNvPr id="41988" name="TextBox 129"/>
          <p:cNvSpPr txBox="1">
            <a:spLocks noChangeArrowheads="1"/>
          </p:cNvSpPr>
          <p:nvPr/>
        </p:nvSpPr>
        <p:spPr bwMode="auto">
          <a:xfrm>
            <a:off x="8280400" y="5602288"/>
            <a:ext cx="8255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atin typeface="Arial Rounded MT Bold" pitchFamily="34" charset="0"/>
              </a:rPr>
              <a:t>J-12</a:t>
            </a:r>
          </a:p>
        </p:txBody>
      </p:sp>
    </p:spTree>
  </p:cSld>
  <p:clrMapOvr>
    <a:masterClrMapping/>
  </p:clrMapOvr>
  <p:transition advTm="200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482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4822">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4822">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3482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2" grpId="0"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026"/>
          <p:cNvSpPr>
            <a:spLocks noGrp="1" noChangeArrowheads="1"/>
          </p:cNvSpPr>
          <p:nvPr>
            <p:ph type="title"/>
          </p:nvPr>
        </p:nvSpPr>
        <p:spPr/>
        <p:txBody>
          <a:bodyPr/>
          <a:lstStyle/>
          <a:p>
            <a:r>
              <a:rPr lang="en-US" smtClean="0"/>
              <a:t>Decontamination</a:t>
            </a:r>
          </a:p>
        </p:txBody>
      </p:sp>
      <p:sp>
        <p:nvSpPr>
          <p:cNvPr id="8195" name="Rectangle 1027"/>
          <p:cNvSpPr>
            <a:spLocks noGrp="1" noChangeArrowheads="1"/>
          </p:cNvSpPr>
          <p:nvPr>
            <p:ph type="body" idx="1"/>
          </p:nvPr>
        </p:nvSpPr>
        <p:spPr>
          <a:xfrm>
            <a:off x="695325" y="1782763"/>
            <a:ext cx="8321675" cy="1858962"/>
          </a:xfrm>
        </p:spPr>
        <p:txBody>
          <a:bodyPr/>
          <a:lstStyle/>
          <a:p>
            <a:r>
              <a:rPr lang="en-US" smtClean="0"/>
              <a:t>Removing or neutralizing contaminants</a:t>
            </a:r>
          </a:p>
          <a:p>
            <a:pPr lvl="1"/>
            <a:r>
              <a:rPr lang="en-US" smtClean="0"/>
              <a:t>Personnel</a:t>
            </a:r>
          </a:p>
          <a:p>
            <a:pPr lvl="1"/>
            <a:r>
              <a:rPr lang="en-US" smtClean="0"/>
              <a:t>Equipment</a:t>
            </a:r>
          </a:p>
        </p:txBody>
      </p:sp>
      <p:pic>
        <p:nvPicPr>
          <p:cNvPr id="8196" name="Picture 1028" descr="j009166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20988" y="2670175"/>
            <a:ext cx="5762625" cy="321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7" name="TextBox 6"/>
          <p:cNvSpPr txBox="1">
            <a:spLocks noChangeArrowheads="1"/>
          </p:cNvSpPr>
          <p:nvPr/>
        </p:nvSpPr>
        <p:spPr bwMode="auto">
          <a:xfrm>
            <a:off x="8280400" y="5602288"/>
            <a:ext cx="8255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atin typeface="Arial Rounded MT Bold" pitchFamily="34" charset="0"/>
              </a:rPr>
              <a:t>J-2</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43010" name="Group 64"/>
          <p:cNvGrpSpPr>
            <a:grpSpLocks/>
          </p:cNvGrpSpPr>
          <p:nvPr/>
        </p:nvGrpSpPr>
        <p:grpSpPr bwMode="auto">
          <a:xfrm>
            <a:off x="1358900" y="3136900"/>
            <a:ext cx="5310188" cy="2946400"/>
            <a:chOff x="1824" y="2016"/>
            <a:chExt cx="3345" cy="1856"/>
          </a:xfrm>
        </p:grpSpPr>
        <p:sp>
          <p:nvSpPr>
            <p:cNvPr id="43036" name="Freeform 13"/>
            <p:cNvSpPr>
              <a:spLocks/>
            </p:cNvSpPr>
            <p:nvPr/>
          </p:nvSpPr>
          <p:spPr bwMode="auto">
            <a:xfrm>
              <a:off x="1824" y="2016"/>
              <a:ext cx="3217" cy="1856"/>
            </a:xfrm>
            <a:custGeom>
              <a:avLst/>
              <a:gdLst>
                <a:gd name="T0" fmla="*/ 1664 w 3217"/>
                <a:gd name="T1" fmla="*/ 64 h 1856"/>
                <a:gd name="T2" fmla="*/ 1552 w 3217"/>
                <a:gd name="T3" fmla="*/ 72 h 1856"/>
                <a:gd name="T4" fmla="*/ 1536 w 3217"/>
                <a:gd name="T5" fmla="*/ 176 h 1856"/>
                <a:gd name="T6" fmla="*/ 1296 w 3217"/>
                <a:gd name="T7" fmla="*/ 256 h 1856"/>
                <a:gd name="T8" fmla="*/ 1152 w 3217"/>
                <a:gd name="T9" fmla="*/ 376 h 1856"/>
                <a:gd name="T10" fmla="*/ 1000 w 3217"/>
                <a:gd name="T11" fmla="*/ 512 h 1856"/>
                <a:gd name="T12" fmla="*/ 952 w 3217"/>
                <a:gd name="T13" fmla="*/ 632 h 1856"/>
                <a:gd name="T14" fmla="*/ 784 w 3217"/>
                <a:gd name="T15" fmla="*/ 752 h 1856"/>
                <a:gd name="T16" fmla="*/ 560 w 3217"/>
                <a:gd name="T17" fmla="*/ 872 h 1856"/>
                <a:gd name="T18" fmla="*/ 432 w 3217"/>
                <a:gd name="T19" fmla="*/ 1000 h 1856"/>
                <a:gd name="T20" fmla="*/ 344 w 3217"/>
                <a:gd name="T21" fmla="*/ 1056 h 1856"/>
                <a:gd name="T22" fmla="*/ 264 w 3217"/>
                <a:gd name="T23" fmla="*/ 1232 h 1856"/>
                <a:gd name="T24" fmla="*/ 72 w 3217"/>
                <a:gd name="T25" fmla="*/ 1368 h 1856"/>
                <a:gd name="T26" fmla="*/ 104 w 3217"/>
                <a:gd name="T27" fmla="*/ 1448 h 1856"/>
                <a:gd name="T28" fmla="*/ 128 w 3217"/>
                <a:gd name="T29" fmla="*/ 1544 h 1856"/>
                <a:gd name="T30" fmla="*/ 240 w 3217"/>
                <a:gd name="T31" fmla="*/ 1560 h 1856"/>
                <a:gd name="T32" fmla="*/ 344 w 3217"/>
                <a:gd name="T33" fmla="*/ 1584 h 1856"/>
                <a:gd name="T34" fmla="*/ 520 w 3217"/>
                <a:gd name="T35" fmla="*/ 1624 h 1856"/>
                <a:gd name="T36" fmla="*/ 672 w 3217"/>
                <a:gd name="T37" fmla="*/ 1688 h 1856"/>
                <a:gd name="T38" fmla="*/ 824 w 3217"/>
                <a:gd name="T39" fmla="*/ 1760 h 1856"/>
                <a:gd name="T40" fmla="*/ 1024 w 3217"/>
                <a:gd name="T41" fmla="*/ 1760 h 1856"/>
                <a:gd name="T42" fmla="*/ 1160 w 3217"/>
                <a:gd name="T43" fmla="*/ 1800 h 1856"/>
                <a:gd name="T44" fmla="*/ 1320 w 3217"/>
                <a:gd name="T45" fmla="*/ 1816 h 1856"/>
                <a:gd name="T46" fmla="*/ 1512 w 3217"/>
                <a:gd name="T47" fmla="*/ 1856 h 1856"/>
                <a:gd name="T48" fmla="*/ 1832 w 3217"/>
                <a:gd name="T49" fmla="*/ 1840 h 1856"/>
                <a:gd name="T50" fmla="*/ 1969 w 3217"/>
                <a:gd name="T51" fmla="*/ 1784 h 1856"/>
                <a:gd name="T52" fmla="*/ 2097 w 3217"/>
                <a:gd name="T53" fmla="*/ 1744 h 1856"/>
                <a:gd name="T54" fmla="*/ 2281 w 3217"/>
                <a:gd name="T55" fmla="*/ 1688 h 1856"/>
                <a:gd name="T56" fmla="*/ 2449 w 3217"/>
                <a:gd name="T57" fmla="*/ 1696 h 1856"/>
                <a:gd name="T58" fmla="*/ 2713 w 3217"/>
                <a:gd name="T59" fmla="*/ 1720 h 1856"/>
                <a:gd name="T60" fmla="*/ 2881 w 3217"/>
                <a:gd name="T61" fmla="*/ 1544 h 1856"/>
                <a:gd name="T62" fmla="*/ 3145 w 3217"/>
                <a:gd name="T63" fmla="*/ 1512 h 1856"/>
                <a:gd name="T64" fmla="*/ 3217 w 3217"/>
                <a:gd name="T65" fmla="*/ 1392 h 1856"/>
                <a:gd name="T66" fmla="*/ 3073 w 3217"/>
                <a:gd name="T67" fmla="*/ 1232 h 1856"/>
                <a:gd name="T68" fmla="*/ 2961 w 3217"/>
                <a:gd name="T69" fmla="*/ 1152 h 1856"/>
                <a:gd name="T70" fmla="*/ 2833 w 3217"/>
                <a:gd name="T71" fmla="*/ 1112 h 1856"/>
                <a:gd name="T72" fmla="*/ 2769 w 3217"/>
                <a:gd name="T73" fmla="*/ 952 h 1856"/>
                <a:gd name="T74" fmla="*/ 2681 w 3217"/>
                <a:gd name="T75" fmla="*/ 736 h 1856"/>
                <a:gd name="T76" fmla="*/ 2465 w 3217"/>
                <a:gd name="T77" fmla="*/ 592 h 1856"/>
                <a:gd name="T78" fmla="*/ 2273 w 3217"/>
                <a:gd name="T79" fmla="*/ 544 h 1856"/>
                <a:gd name="T80" fmla="*/ 2161 w 3217"/>
                <a:gd name="T81" fmla="*/ 448 h 1856"/>
                <a:gd name="T82" fmla="*/ 2041 w 3217"/>
                <a:gd name="T83" fmla="*/ 360 h 1856"/>
                <a:gd name="T84" fmla="*/ 1945 w 3217"/>
                <a:gd name="T85" fmla="*/ 232 h 1856"/>
                <a:gd name="T86" fmla="*/ 1857 w 3217"/>
                <a:gd name="T87" fmla="*/ 136 h 185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17"/>
                <a:gd name="T133" fmla="*/ 0 h 1856"/>
                <a:gd name="T134" fmla="*/ 3217 w 3217"/>
                <a:gd name="T135" fmla="*/ 1856 h 185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17" h="1856">
                  <a:moveTo>
                    <a:pt x="1784" y="0"/>
                  </a:moveTo>
                  <a:lnTo>
                    <a:pt x="1664" y="64"/>
                  </a:lnTo>
                  <a:lnTo>
                    <a:pt x="1632" y="16"/>
                  </a:lnTo>
                  <a:lnTo>
                    <a:pt x="1552" y="72"/>
                  </a:lnTo>
                  <a:lnTo>
                    <a:pt x="1592" y="136"/>
                  </a:lnTo>
                  <a:lnTo>
                    <a:pt x="1536" y="176"/>
                  </a:lnTo>
                  <a:lnTo>
                    <a:pt x="1456" y="136"/>
                  </a:lnTo>
                  <a:lnTo>
                    <a:pt x="1296" y="256"/>
                  </a:lnTo>
                  <a:lnTo>
                    <a:pt x="1264" y="320"/>
                  </a:lnTo>
                  <a:lnTo>
                    <a:pt x="1152" y="376"/>
                  </a:lnTo>
                  <a:lnTo>
                    <a:pt x="1112" y="480"/>
                  </a:lnTo>
                  <a:lnTo>
                    <a:pt x="1000" y="512"/>
                  </a:lnTo>
                  <a:lnTo>
                    <a:pt x="1032" y="616"/>
                  </a:lnTo>
                  <a:lnTo>
                    <a:pt x="952" y="632"/>
                  </a:lnTo>
                  <a:lnTo>
                    <a:pt x="848" y="752"/>
                  </a:lnTo>
                  <a:lnTo>
                    <a:pt x="784" y="752"/>
                  </a:lnTo>
                  <a:lnTo>
                    <a:pt x="688" y="880"/>
                  </a:lnTo>
                  <a:lnTo>
                    <a:pt x="560" y="872"/>
                  </a:lnTo>
                  <a:lnTo>
                    <a:pt x="520" y="928"/>
                  </a:lnTo>
                  <a:lnTo>
                    <a:pt x="432" y="1000"/>
                  </a:lnTo>
                  <a:lnTo>
                    <a:pt x="432" y="1056"/>
                  </a:lnTo>
                  <a:lnTo>
                    <a:pt x="344" y="1056"/>
                  </a:lnTo>
                  <a:lnTo>
                    <a:pt x="256" y="1120"/>
                  </a:lnTo>
                  <a:lnTo>
                    <a:pt x="264" y="1232"/>
                  </a:lnTo>
                  <a:lnTo>
                    <a:pt x="144" y="1272"/>
                  </a:lnTo>
                  <a:lnTo>
                    <a:pt x="72" y="1368"/>
                  </a:lnTo>
                  <a:lnTo>
                    <a:pt x="48" y="1424"/>
                  </a:lnTo>
                  <a:lnTo>
                    <a:pt x="104" y="1448"/>
                  </a:lnTo>
                  <a:lnTo>
                    <a:pt x="0" y="1544"/>
                  </a:lnTo>
                  <a:lnTo>
                    <a:pt x="128" y="1544"/>
                  </a:lnTo>
                  <a:lnTo>
                    <a:pt x="136" y="1608"/>
                  </a:lnTo>
                  <a:lnTo>
                    <a:pt x="240" y="1560"/>
                  </a:lnTo>
                  <a:lnTo>
                    <a:pt x="272" y="1624"/>
                  </a:lnTo>
                  <a:lnTo>
                    <a:pt x="344" y="1584"/>
                  </a:lnTo>
                  <a:lnTo>
                    <a:pt x="336" y="1640"/>
                  </a:lnTo>
                  <a:lnTo>
                    <a:pt x="520" y="1624"/>
                  </a:lnTo>
                  <a:lnTo>
                    <a:pt x="536" y="1688"/>
                  </a:lnTo>
                  <a:lnTo>
                    <a:pt x="672" y="1688"/>
                  </a:lnTo>
                  <a:lnTo>
                    <a:pt x="696" y="1728"/>
                  </a:lnTo>
                  <a:lnTo>
                    <a:pt x="824" y="1760"/>
                  </a:lnTo>
                  <a:lnTo>
                    <a:pt x="968" y="1704"/>
                  </a:lnTo>
                  <a:lnTo>
                    <a:pt x="1024" y="1760"/>
                  </a:lnTo>
                  <a:lnTo>
                    <a:pt x="1144" y="1712"/>
                  </a:lnTo>
                  <a:lnTo>
                    <a:pt x="1160" y="1800"/>
                  </a:lnTo>
                  <a:lnTo>
                    <a:pt x="1296" y="1776"/>
                  </a:lnTo>
                  <a:lnTo>
                    <a:pt x="1320" y="1816"/>
                  </a:lnTo>
                  <a:lnTo>
                    <a:pt x="1472" y="1784"/>
                  </a:lnTo>
                  <a:lnTo>
                    <a:pt x="1512" y="1856"/>
                  </a:lnTo>
                  <a:lnTo>
                    <a:pt x="1656" y="1808"/>
                  </a:lnTo>
                  <a:lnTo>
                    <a:pt x="1832" y="1840"/>
                  </a:lnTo>
                  <a:lnTo>
                    <a:pt x="1905" y="1800"/>
                  </a:lnTo>
                  <a:lnTo>
                    <a:pt x="1969" y="1784"/>
                  </a:lnTo>
                  <a:lnTo>
                    <a:pt x="1985" y="1680"/>
                  </a:lnTo>
                  <a:lnTo>
                    <a:pt x="2097" y="1744"/>
                  </a:lnTo>
                  <a:lnTo>
                    <a:pt x="2201" y="1752"/>
                  </a:lnTo>
                  <a:lnTo>
                    <a:pt x="2281" y="1688"/>
                  </a:lnTo>
                  <a:lnTo>
                    <a:pt x="2369" y="1624"/>
                  </a:lnTo>
                  <a:lnTo>
                    <a:pt x="2449" y="1696"/>
                  </a:lnTo>
                  <a:lnTo>
                    <a:pt x="2569" y="1688"/>
                  </a:lnTo>
                  <a:lnTo>
                    <a:pt x="2713" y="1720"/>
                  </a:lnTo>
                  <a:lnTo>
                    <a:pt x="2841" y="1656"/>
                  </a:lnTo>
                  <a:lnTo>
                    <a:pt x="2881" y="1544"/>
                  </a:lnTo>
                  <a:lnTo>
                    <a:pt x="3017" y="1560"/>
                  </a:lnTo>
                  <a:lnTo>
                    <a:pt x="3145" y="1512"/>
                  </a:lnTo>
                  <a:lnTo>
                    <a:pt x="3105" y="1408"/>
                  </a:lnTo>
                  <a:lnTo>
                    <a:pt x="3217" y="1392"/>
                  </a:lnTo>
                  <a:lnTo>
                    <a:pt x="3185" y="1280"/>
                  </a:lnTo>
                  <a:lnTo>
                    <a:pt x="3073" y="1232"/>
                  </a:lnTo>
                  <a:lnTo>
                    <a:pt x="2953" y="1216"/>
                  </a:lnTo>
                  <a:lnTo>
                    <a:pt x="2961" y="1152"/>
                  </a:lnTo>
                  <a:lnTo>
                    <a:pt x="2889" y="1112"/>
                  </a:lnTo>
                  <a:lnTo>
                    <a:pt x="2833" y="1112"/>
                  </a:lnTo>
                  <a:lnTo>
                    <a:pt x="2865" y="976"/>
                  </a:lnTo>
                  <a:lnTo>
                    <a:pt x="2769" y="952"/>
                  </a:lnTo>
                  <a:lnTo>
                    <a:pt x="2801" y="832"/>
                  </a:lnTo>
                  <a:lnTo>
                    <a:pt x="2681" y="736"/>
                  </a:lnTo>
                  <a:lnTo>
                    <a:pt x="2601" y="616"/>
                  </a:lnTo>
                  <a:lnTo>
                    <a:pt x="2465" y="592"/>
                  </a:lnTo>
                  <a:lnTo>
                    <a:pt x="2417" y="512"/>
                  </a:lnTo>
                  <a:lnTo>
                    <a:pt x="2273" y="544"/>
                  </a:lnTo>
                  <a:lnTo>
                    <a:pt x="2257" y="448"/>
                  </a:lnTo>
                  <a:lnTo>
                    <a:pt x="2161" y="448"/>
                  </a:lnTo>
                  <a:lnTo>
                    <a:pt x="2153" y="360"/>
                  </a:lnTo>
                  <a:lnTo>
                    <a:pt x="2041" y="360"/>
                  </a:lnTo>
                  <a:lnTo>
                    <a:pt x="2049" y="240"/>
                  </a:lnTo>
                  <a:lnTo>
                    <a:pt x="1945" y="232"/>
                  </a:lnTo>
                  <a:lnTo>
                    <a:pt x="1945" y="184"/>
                  </a:lnTo>
                  <a:lnTo>
                    <a:pt x="1857" y="136"/>
                  </a:lnTo>
                  <a:lnTo>
                    <a:pt x="178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037" name="Freeform 14"/>
            <p:cNvSpPr>
              <a:spLocks/>
            </p:cNvSpPr>
            <p:nvPr/>
          </p:nvSpPr>
          <p:spPr bwMode="auto">
            <a:xfrm>
              <a:off x="4505" y="3552"/>
              <a:ext cx="192" cy="184"/>
            </a:xfrm>
            <a:custGeom>
              <a:avLst/>
              <a:gdLst>
                <a:gd name="T0" fmla="*/ 192 w 192"/>
                <a:gd name="T1" fmla="*/ 0 h 184"/>
                <a:gd name="T2" fmla="*/ 96 w 192"/>
                <a:gd name="T3" fmla="*/ 0 h 184"/>
                <a:gd name="T4" fmla="*/ 0 w 192"/>
                <a:gd name="T5" fmla="*/ 96 h 184"/>
                <a:gd name="T6" fmla="*/ 32 w 192"/>
                <a:gd name="T7" fmla="*/ 184 h 184"/>
                <a:gd name="T8" fmla="*/ 160 w 192"/>
                <a:gd name="T9" fmla="*/ 112 h 184"/>
                <a:gd name="T10" fmla="*/ 192 w 192"/>
                <a:gd name="T11" fmla="*/ 0 h 184"/>
                <a:gd name="T12" fmla="*/ 0 60000 65536"/>
                <a:gd name="T13" fmla="*/ 0 60000 65536"/>
                <a:gd name="T14" fmla="*/ 0 60000 65536"/>
                <a:gd name="T15" fmla="*/ 0 60000 65536"/>
                <a:gd name="T16" fmla="*/ 0 60000 65536"/>
                <a:gd name="T17" fmla="*/ 0 60000 65536"/>
                <a:gd name="T18" fmla="*/ 0 w 192"/>
                <a:gd name="T19" fmla="*/ 0 h 184"/>
                <a:gd name="T20" fmla="*/ 192 w 192"/>
                <a:gd name="T21" fmla="*/ 184 h 184"/>
              </a:gdLst>
              <a:ahLst/>
              <a:cxnLst>
                <a:cxn ang="T12">
                  <a:pos x="T0" y="T1"/>
                </a:cxn>
                <a:cxn ang="T13">
                  <a:pos x="T2" y="T3"/>
                </a:cxn>
                <a:cxn ang="T14">
                  <a:pos x="T4" y="T5"/>
                </a:cxn>
                <a:cxn ang="T15">
                  <a:pos x="T6" y="T7"/>
                </a:cxn>
                <a:cxn ang="T16">
                  <a:pos x="T8" y="T9"/>
                </a:cxn>
                <a:cxn ang="T17">
                  <a:pos x="T10" y="T11"/>
                </a:cxn>
              </a:cxnLst>
              <a:rect l="T18" t="T19" r="T20" b="T21"/>
              <a:pathLst>
                <a:path w="192" h="184">
                  <a:moveTo>
                    <a:pt x="192" y="0"/>
                  </a:moveTo>
                  <a:lnTo>
                    <a:pt x="96" y="0"/>
                  </a:lnTo>
                  <a:lnTo>
                    <a:pt x="0" y="96"/>
                  </a:lnTo>
                  <a:lnTo>
                    <a:pt x="32" y="184"/>
                  </a:lnTo>
                  <a:lnTo>
                    <a:pt x="160" y="112"/>
                  </a:lnTo>
                  <a:lnTo>
                    <a:pt x="192" y="0"/>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038" name="Freeform 15"/>
            <p:cNvSpPr>
              <a:spLocks/>
            </p:cNvSpPr>
            <p:nvPr/>
          </p:nvSpPr>
          <p:spPr bwMode="auto">
            <a:xfrm>
              <a:off x="4921" y="3296"/>
              <a:ext cx="120" cy="128"/>
            </a:xfrm>
            <a:custGeom>
              <a:avLst/>
              <a:gdLst>
                <a:gd name="T0" fmla="*/ 88 w 120"/>
                <a:gd name="T1" fmla="*/ 0 h 128"/>
                <a:gd name="T2" fmla="*/ 0 w 120"/>
                <a:gd name="T3" fmla="*/ 8 h 128"/>
                <a:gd name="T4" fmla="*/ 8 w 120"/>
                <a:gd name="T5" fmla="*/ 128 h 128"/>
                <a:gd name="T6" fmla="*/ 120 w 120"/>
                <a:gd name="T7" fmla="*/ 112 h 128"/>
                <a:gd name="T8" fmla="*/ 88 w 120"/>
                <a:gd name="T9" fmla="*/ 0 h 128"/>
                <a:gd name="T10" fmla="*/ 0 60000 65536"/>
                <a:gd name="T11" fmla="*/ 0 60000 65536"/>
                <a:gd name="T12" fmla="*/ 0 60000 65536"/>
                <a:gd name="T13" fmla="*/ 0 60000 65536"/>
                <a:gd name="T14" fmla="*/ 0 60000 65536"/>
                <a:gd name="T15" fmla="*/ 0 w 120"/>
                <a:gd name="T16" fmla="*/ 0 h 128"/>
                <a:gd name="T17" fmla="*/ 120 w 120"/>
                <a:gd name="T18" fmla="*/ 128 h 128"/>
              </a:gdLst>
              <a:ahLst/>
              <a:cxnLst>
                <a:cxn ang="T10">
                  <a:pos x="T0" y="T1"/>
                </a:cxn>
                <a:cxn ang="T11">
                  <a:pos x="T2" y="T3"/>
                </a:cxn>
                <a:cxn ang="T12">
                  <a:pos x="T4" y="T5"/>
                </a:cxn>
                <a:cxn ang="T13">
                  <a:pos x="T6" y="T7"/>
                </a:cxn>
                <a:cxn ang="T14">
                  <a:pos x="T8" y="T9"/>
                </a:cxn>
              </a:cxnLst>
              <a:rect l="T15" t="T16" r="T17" b="T18"/>
              <a:pathLst>
                <a:path w="120" h="128">
                  <a:moveTo>
                    <a:pt x="88" y="0"/>
                  </a:moveTo>
                  <a:lnTo>
                    <a:pt x="0" y="8"/>
                  </a:lnTo>
                  <a:lnTo>
                    <a:pt x="8" y="128"/>
                  </a:lnTo>
                  <a:lnTo>
                    <a:pt x="120" y="112"/>
                  </a:lnTo>
                  <a:lnTo>
                    <a:pt x="88" y="0"/>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039" name="Freeform 16"/>
            <p:cNvSpPr>
              <a:spLocks/>
            </p:cNvSpPr>
            <p:nvPr/>
          </p:nvSpPr>
          <p:spPr bwMode="auto">
            <a:xfrm>
              <a:off x="4689" y="3304"/>
              <a:ext cx="136" cy="96"/>
            </a:xfrm>
            <a:custGeom>
              <a:avLst/>
              <a:gdLst>
                <a:gd name="T0" fmla="*/ 24 w 136"/>
                <a:gd name="T1" fmla="*/ 0 h 96"/>
                <a:gd name="T2" fmla="*/ 136 w 136"/>
                <a:gd name="T3" fmla="*/ 96 h 96"/>
                <a:gd name="T4" fmla="*/ 0 w 136"/>
                <a:gd name="T5" fmla="*/ 96 h 96"/>
                <a:gd name="T6" fmla="*/ 24 w 136"/>
                <a:gd name="T7" fmla="*/ 0 h 96"/>
                <a:gd name="T8" fmla="*/ 0 60000 65536"/>
                <a:gd name="T9" fmla="*/ 0 60000 65536"/>
                <a:gd name="T10" fmla="*/ 0 60000 65536"/>
                <a:gd name="T11" fmla="*/ 0 60000 65536"/>
                <a:gd name="T12" fmla="*/ 0 w 136"/>
                <a:gd name="T13" fmla="*/ 0 h 96"/>
                <a:gd name="T14" fmla="*/ 136 w 136"/>
                <a:gd name="T15" fmla="*/ 96 h 96"/>
              </a:gdLst>
              <a:ahLst/>
              <a:cxnLst>
                <a:cxn ang="T8">
                  <a:pos x="T0" y="T1"/>
                </a:cxn>
                <a:cxn ang="T9">
                  <a:pos x="T2" y="T3"/>
                </a:cxn>
                <a:cxn ang="T10">
                  <a:pos x="T4" y="T5"/>
                </a:cxn>
                <a:cxn ang="T11">
                  <a:pos x="T6" y="T7"/>
                </a:cxn>
              </a:cxnLst>
              <a:rect l="T12" t="T13" r="T14" b="T15"/>
              <a:pathLst>
                <a:path w="136" h="96">
                  <a:moveTo>
                    <a:pt x="24" y="0"/>
                  </a:moveTo>
                  <a:lnTo>
                    <a:pt x="136" y="96"/>
                  </a:lnTo>
                  <a:lnTo>
                    <a:pt x="0" y="96"/>
                  </a:lnTo>
                  <a:lnTo>
                    <a:pt x="24" y="0"/>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040" name="Freeform 17"/>
            <p:cNvSpPr>
              <a:spLocks/>
            </p:cNvSpPr>
            <p:nvPr/>
          </p:nvSpPr>
          <p:spPr bwMode="auto">
            <a:xfrm>
              <a:off x="3777" y="2272"/>
              <a:ext cx="88" cy="184"/>
            </a:xfrm>
            <a:custGeom>
              <a:avLst/>
              <a:gdLst>
                <a:gd name="T0" fmla="*/ 88 w 88"/>
                <a:gd name="T1" fmla="*/ 0 h 184"/>
                <a:gd name="T2" fmla="*/ 0 w 88"/>
                <a:gd name="T3" fmla="*/ 64 h 184"/>
                <a:gd name="T4" fmla="*/ 0 w 88"/>
                <a:gd name="T5" fmla="*/ 184 h 184"/>
                <a:gd name="T6" fmla="*/ 88 w 88"/>
                <a:gd name="T7" fmla="*/ 96 h 184"/>
                <a:gd name="T8" fmla="*/ 88 w 88"/>
                <a:gd name="T9" fmla="*/ 0 h 184"/>
                <a:gd name="T10" fmla="*/ 0 60000 65536"/>
                <a:gd name="T11" fmla="*/ 0 60000 65536"/>
                <a:gd name="T12" fmla="*/ 0 60000 65536"/>
                <a:gd name="T13" fmla="*/ 0 60000 65536"/>
                <a:gd name="T14" fmla="*/ 0 60000 65536"/>
                <a:gd name="T15" fmla="*/ 0 w 88"/>
                <a:gd name="T16" fmla="*/ 0 h 184"/>
                <a:gd name="T17" fmla="*/ 88 w 88"/>
                <a:gd name="T18" fmla="*/ 184 h 184"/>
              </a:gdLst>
              <a:ahLst/>
              <a:cxnLst>
                <a:cxn ang="T10">
                  <a:pos x="T0" y="T1"/>
                </a:cxn>
                <a:cxn ang="T11">
                  <a:pos x="T2" y="T3"/>
                </a:cxn>
                <a:cxn ang="T12">
                  <a:pos x="T4" y="T5"/>
                </a:cxn>
                <a:cxn ang="T13">
                  <a:pos x="T6" y="T7"/>
                </a:cxn>
                <a:cxn ang="T14">
                  <a:pos x="T8" y="T9"/>
                </a:cxn>
              </a:cxnLst>
              <a:rect l="T15" t="T16" r="T17" b="T18"/>
              <a:pathLst>
                <a:path w="88" h="184">
                  <a:moveTo>
                    <a:pt x="88" y="0"/>
                  </a:moveTo>
                  <a:lnTo>
                    <a:pt x="0" y="64"/>
                  </a:lnTo>
                  <a:lnTo>
                    <a:pt x="0" y="184"/>
                  </a:lnTo>
                  <a:lnTo>
                    <a:pt x="88" y="96"/>
                  </a:lnTo>
                  <a:lnTo>
                    <a:pt x="88" y="0"/>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041" name="Freeform 18"/>
            <p:cNvSpPr>
              <a:spLocks/>
            </p:cNvSpPr>
            <p:nvPr/>
          </p:nvSpPr>
          <p:spPr bwMode="auto">
            <a:xfrm>
              <a:off x="3656" y="2160"/>
              <a:ext cx="105" cy="104"/>
            </a:xfrm>
            <a:custGeom>
              <a:avLst/>
              <a:gdLst>
                <a:gd name="T0" fmla="*/ 25 w 105"/>
                <a:gd name="T1" fmla="*/ 0 h 104"/>
                <a:gd name="T2" fmla="*/ 0 w 105"/>
                <a:gd name="T3" fmla="*/ 104 h 104"/>
                <a:gd name="T4" fmla="*/ 105 w 105"/>
                <a:gd name="T5" fmla="*/ 48 h 104"/>
                <a:gd name="T6" fmla="*/ 25 w 105"/>
                <a:gd name="T7" fmla="*/ 0 h 104"/>
                <a:gd name="T8" fmla="*/ 0 60000 65536"/>
                <a:gd name="T9" fmla="*/ 0 60000 65536"/>
                <a:gd name="T10" fmla="*/ 0 60000 65536"/>
                <a:gd name="T11" fmla="*/ 0 60000 65536"/>
                <a:gd name="T12" fmla="*/ 0 w 105"/>
                <a:gd name="T13" fmla="*/ 0 h 104"/>
                <a:gd name="T14" fmla="*/ 105 w 105"/>
                <a:gd name="T15" fmla="*/ 104 h 104"/>
              </a:gdLst>
              <a:ahLst/>
              <a:cxnLst>
                <a:cxn ang="T8">
                  <a:pos x="T0" y="T1"/>
                </a:cxn>
                <a:cxn ang="T9">
                  <a:pos x="T2" y="T3"/>
                </a:cxn>
                <a:cxn ang="T10">
                  <a:pos x="T4" y="T5"/>
                </a:cxn>
                <a:cxn ang="T11">
                  <a:pos x="T6" y="T7"/>
                </a:cxn>
              </a:cxnLst>
              <a:rect l="T12" t="T13" r="T14" b="T15"/>
              <a:pathLst>
                <a:path w="105" h="104">
                  <a:moveTo>
                    <a:pt x="25" y="0"/>
                  </a:moveTo>
                  <a:lnTo>
                    <a:pt x="0" y="104"/>
                  </a:lnTo>
                  <a:lnTo>
                    <a:pt x="105" y="48"/>
                  </a:lnTo>
                  <a:lnTo>
                    <a:pt x="25" y="0"/>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042" name="Freeform 19"/>
            <p:cNvSpPr>
              <a:spLocks/>
            </p:cNvSpPr>
            <p:nvPr/>
          </p:nvSpPr>
          <p:spPr bwMode="auto">
            <a:xfrm>
              <a:off x="4025" y="2472"/>
              <a:ext cx="72" cy="168"/>
            </a:xfrm>
            <a:custGeom>
              <a:avLst/>
              <a:gdLst>
                <a:gd name="T0" fmla="*/ 48 w 72"/>
                <a:gd name="T1" fmla="*/ 0 h 168"/>
                <a:gd name="T2" fmla="*/ 0 w 72"/>
                <a:gd name="T3" fmla="*/ 168 h 168"/>
                <a:gd name="T4" fmla="*/ 72 w 72"/>
                <a:gd name="T5" fmla="*/ 96 h 168"/>
                <a:gd name="T6" fmla="*/ 48 w 72"/>
                <a:gd name="T7" fmla="*/ 0 h 168"/>
                <a:gd name="T8" fmla="*/ 0 60000 65536"/>
                <a:gd name="T9" fmla="*/ 0 60000 65536"/>
                <a:gd name="T10" fmla="*/ 0 60000 65536"/>
                <a:gd name="T11" fmla="*/ 0 60000 65536"/>
                <a:gd name="T12" fmla="*/ 0 w 72"/>
                <a:gd name="T13" fmla="*/ 0 h 168"/>
                <a:gd name="T14" fmla="*/ 72 w 72"/>
                <a:gd name="T15" fmla="*/ 168 h 168"/>
              </a:gdLst>
              <a:ahLst/>
              <a:cxnLst>
                <a:cxn ang="T8">
                  <a:pos x="T0" y="T1"/>
                </a:cxn>
                <a:cxn ang="T9">
                  <a:pos x="T2" y="T3"/>
                </a:cxn>
                <a:cxn ang="T10">
                  <a:pos x="T4" y="T5"/>
                </a:cxn>
                <a:cxn ang="T11">
                  <a:pos x="T6" y="T7"/>
                </a:cxn>
              </a:cxnLst>
              <a:rect l="T12" t="T13" r="T14" b="T15"/>
              <a:pathLst>
                <a:path w="72" h="168">
                  <a:moveTo>
                    <a:pt x="48" y="0"/>
                  </a:moveTo>
                  <a:lnTo>
                    <a:pt x="0" y="168"/>
                  </a:lnTo>
                  <a:lnTo>
                    <a:pt x="72" y="96"/>
                  </a:lnTo>
                  <a:lnTo>
                    <a:pt x="48" y="0"/>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043" name="Freeform 20"/>
            <p:cNvSpPr>
              <a:spLocks/>
            </p:cNvSpPr>
            <p:nvPr/>
          </p:nvSpPr>
          <p:spPr bwMode="auto">
            <a:xfrm>
              <a:off x="4473" y="2752"/>
              <a:ext cx="144" cy="120"/>
            </a:xfrm>
            <a:custGeom>
              <a:avLst/>
              <a:gdLst>
                <a:gd name="T0" fmla="*/ 144 w 144"/>
                <a:gd name="T1" fmla="*/ 96 h 120"/>
                <a:gd name="T2" fmla="*/ 32 w 144"/>
                <a:gd name="T3" fmla="*/ 0 h 120"/>
                <a:gd name="T4" fmla="*/ 0 w 144"/>
                <a:gd name="T5" fmla="*/ 120 h 120"/>
                <a:gd name="T6" fmla="*/ 144 w 144"/>
                <a:gd name="T7" fmla="*/ 96 h 120"/>
                <a:gd name="T8" fmla="*/ 0 60000 65536"/>
                <a:gd name="T9" fmla="*/ 0 60000 65536"/>
                <a:gd name="T10" fmla="*/ 0 60000 65536"/>
                <a:gd name="T11" fmla="*/ 0 60000 65536"/>
                <a:gd name="T12" fmla="*/ 0 w 144"/>
                <a:gd name="T13" fmla="*/ 0 h 120"/>
                <a:gd name="T14" fmla="*/ 144 w 144"/>
                <a:gd name="T15" fmla="*/ 120 h 120"/>
              </a:gdLst>
              <a:ahLst/>
              <a:cxnLst>
                <a:cxn ang="T8">
                  <a:pos x="T0" y="T1"/>
                </a:cxn>
                <a:cxn ang="T9">
                  <a:pos x="T2" y="T3"/>
                </a:cxn>
                <a:cxn ang="T10">
                  <a:pos x="T4" y="T5"/>
                </a:cxn>
                <a:cxn ang="T11">
                  <a:pos x="T6" y="T7"/>
                </a:cxn>
              </a:cxnLst>
              <a:rect l="T12" t="T13" r="T14" b="T15"/>
              <a:pathLst>
                <a:path w="144" h="120">
                  <a:moveTo>
                    <a:pt x="144" y="96"/>
                  </a:moveTo>
                  <a:lnTo>
                    <a:pt x="32" y="0"/>
                  </a:lnTo>
                  <a:lnTo>
                    <a:pt x="0" y="120"/>
                  </a:lnTo>
                  <a:lnTo>
                    <a:pt x="144" y="96"/>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044" name="Freeform 21"/>
            <p:cNvSpPr>
              <a:spLocks/>
            </p:cNvSpPr>
            <p:nvPr/>
          </p:nvSpPr>
          <p:spPr bwMode="auto">
            <a:xfrm>
              <a:off x="4561" y="2992"/>
              <a:ext cx="120" cy="168"/>
            </a:xfrm>
            <a:custGeom>
              <a:avLst/>
              <a:gdLst>
                <a:gd name="T0" fmla="*/ 120 w 120"/>
                <a:gd name="T1" fmla="*/ 0 h 168"/>
                <a:gd name="T2" fmla="*/ 0 w 120"/>
                <a:gd name="T3" fmla="*/ 168 h 168"/>
                <a:gd name="T4" fmla="*/ 96 w 120"/>
                <a:gd name="T5" fmla="*/ 144 h 168"/>
                <a:gd name="T6" fmla="*/ 120 w 120"/>
                <a:gd name="T7" fmla="*/ 0 h 168"/>
                <a:gd name="T8" fmla="*/ 0 60000 65536"/>
                <a:gd name="T9" fmla="*/ 0 60000 65536"/>
                <a:gd name="T10" fmla="*/ 0 60000 65536"/>
                <a:gd name="T11" fmla="*/ 0 60000 65536"/>
                <a:gd name="T12" fmla="*/ 0 w 120"/>
                <a:gd name="T13" fmla="*/ 0 h 168"/>
                <a:gd name="T14" fmla="*/ 120 w 120"/>
                <a:gd name="T15" fmla="*/ 168 h 168"/>
              </a:gdLst>
              <a:ahLst/>
              <a:cxnLst>
                <a:cxn ang="T8">
                  <a:pos x="T0" y="T1"/>
                </a:cxn>
                <a:cxn ang="T9">
                  <a:pos x="T2" y="T3"/>
                </a:cxn>
                <a:cxn ang="T10">
                  <a:pos x="T4" y="T5"/>
                </a:cxn>
                <a:cxn ang="T11">
                  <a:pos x="T6" y="T7"/>
                </a:cxn>
              </a:cxnLst>
              <a:rect l="T12" t="T13" r="T14" b="T15"/>
              <a:pathLst>
                <a:path w="120" h="168">
                  <a:moveTo>
                    <a:pt x="120" y="0"/>
                  </a:moveTo>
                  <a:lnTo>
                    <a:pt x="0" y="168"/>
                  </a:lnTo>
                  <a:lnTo>
                    <a:pt x="96" y="144"/>
                  </a:lnTo>
                  <a:lnTo>
                    <a:pt x="120" y="0"/>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045" name="Freeform 30"/>
            <p:cNvSpPr>
              <a:spLocks/>
            </p:cNvSpPr>
            <p:nvPr/>
          </p:nvSpPr>
          <p:spPr bwMode="auto">
            <a:xfrm>
              <a:off x="1824" y="2032"/>
              <a:ext cx="2633" cy="1840"/>
            </a:xfrm>
            <a:custGeom>
              <a:avLst/>
              <a:gdLst>
                <a:gd name="T0" fmla="*/ 1664 w 2633"/>
                <a:gd name="T1" fmla="*/ 48 h 1840"/>
                <a:gd name="T2" fmla="*/ 1552 w 2633"/>
                <a:gd name="T3" fmla="*/ 56 h 1840"/>
                <a:gd name="T4" fmla="*/ 1536 w 2633"/>
                <a:gd name="T5" fmla="*/ 160 h 1840"/>
                <a:gd name="T6" fmla="*/ 1296 w 2633"/>
                <a:gd name="T7" fmla="*/ 240 h 1840"/>
                <a:gd name="T8" fmla="*/ 1152 w 2633"/>
                <a:gd name="T9" fmla="*/ 360 h 1840"/>
                <a:gd name="T10" fmla="*/ 1000 w 2633"/>
                <a:gd name="T11" fmla="*/ 496 h 1840"/>
                <a:gd name="T12" fmla="*/ 952 w 2633"/>
                <a:gd name="T13" fmla="*/ 616 h 1840"/>
                <a:gd name="T14" fmla="*/ 784 w 2633"/>
                <a:gd name="T15" fmla="*/ 736 h 1840"/>
                <a:gd name="T16" fmla="*/ 560 w 2633"/>
                <a:gd name="T17" fmla="*/ 856 h 1840"/>
                <a:gd name="T18" fmla="*/ 432 w 2633"/>
                <a:gd name="T19" fmla="*/ 984 h 1840"/>
                <a:gd name="T20" fmla="*/ 344 w 2633"/>
                <a:gd name="T21" fmla="*/ 1040 h 1840"/>
                <a:gd name="T22" fmla="*/ 264 w 2633"/>
                <a:gd name="T23" fmla="*/ 1216 h 1840"/>
                <a:gd name="T24" fmla="*/ 72 w 2633"/>
                <a:gd name="T25" fmla="*/ 1352 h 1840"/>
                <a:gd name="T26" fmla="*/ 104 w 2633"/>
                <a:gd name="T27" fmla="*/ 1432 h 1840"/>
                <a:gd name="T28" fmla="*/ 128 w 2633"/>
                <a:gd name="T29" fmla="*/ 1528 h 1840"/>
                <a:gd name="T30" fmla="*/ 240 w 2633"/>
                <a:gd name="T31" fmla="*/ 1544 h 1840"/>
                <a:gd name="T32" fmla="*/ 344 w 2633"/>
                <a:gd name="T33" fmla="*/ 1568 h 1840"/>
                <a:gd name="T34" fmla="*/ 520 w 2633"/>
                <a:gd name="T35" fmla="*/ 1608 h 1840"/>
                <a:gd name="T36" fmla="*/ 672 w 2633"/>
                <a:gd name="T37" fmla="*/ 1672 h 1840"/>
                <a:gd name="T38" fmla="*/ 824 w 2633"/>
                <a:gd name="T39" fmla="*/ 1744 h 1840"/>
                <a:gd name="T40" fmla="*/ 1024 w 2633"/>
                <a:gd name="T41" fmla="*/ 1744 h 1840"/>
                <a:gd name="T42" fmla="*/ 1160 w 2633"/>
                <a:gd name="T43" fmla="*/ 1784 h 1840"/>
                <a:gd name="T44" fmla="*/ 1320 w 2633"/>
                <a:gd name="T45" fmla="*/ 1800 h 1840"/>
                <a:gd name="T46" fmla="*/ 1512 w 2633"/>
                <a:gd name="T47" fmla="*/ 1840 h 1840"/>
                <a:gd name="T48" fmla="*/ 1832 w 2633"/>
                <a:gd name="T49" fmla="*/ 1824 h 1840"/>
                <a:gd name="T50" fmla="*/ 1969 w 2633"/>
                <a:gd name="T51" fmla="*/ 1768 h 1840"/>
                <a:gd name="T52" fmla="*/ 2097 w 2633"/>
                <a:gd name="T53" fmla="*/ 1728 h 1840"/>
                <a:gd name="T54" fmla="*/ 2281 w 2633"/>
                <a:gd name="T55" fmla="*/ 1672 h 1840"/>
                <a:gd name="T56" fmla="*/ 2449 w 2633"/>
                <a:gd name="T57" fmla="*/ 1680 h 1840"/>
                <a:gd name="T58" fmla="*/ 2633 w 2633"/>
                <a:gd name="T59" fmla="*/ 1568 h 1840"/>
                <a:gd name="T60" fmla="*/ 2521 w 2633"/>
                <a:gd name="T61" fmla="*/ 1320 h 1840"/>
                <a:gd name="T62" fmla="*/ 2385 w 2633"/>
                <a:gd name="T63" fmla="*/ 1168 h 1840"/>
                <a:gd name="T64" fmla="*/ 2385 w 2633"/>
                <a:gd name="T65" fmla="*/ 1056 h 1840"/>
                <a:gd name="T66" fmla="*/ 2321 w 2633"/>
                <a:gd name="T67" fmla="*/ 880 h 1840"/>
                <a:gd name="T68" fmla="*/ 2209 w 2633"/>
                <a:gd name="T69" fmla="*/ 800 h 1840"/>
                <a:gd name="T70" fmla="*/ 2113 w 2633"/>
                <a:gd name="T71" fmla="*/ 616 h 1840"/>
                <a:gd name="T72" fmla="*/ 2001 w 2633"/>
                <a:gd name="T73" fmla="*/ 488 h 1840"/>
                <a:gd name="T74" fmla="*/ 1865 w 2633"/>
                <a:gd name="T75" fmla="*/ 448 h 1840"/>
                <a:gd name="T76" fmla="*/ 1784 w 2633"/>
                <a:gd name="T77" fmla="*/ 272 h 1840"/>
                <a:gd name="T78" fmla="*/ 1736 w 2633"/>
                <a:gd name="T79" fmla="*/ 136 h 184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633"/>
                <a:gd name="T121" fmla="*/ 0 h 1840"/>
                <a:gd name="T122" fmla="*/ 2633 w 2633"/>
                <a:gd name="T123" fmla="*/ 1840 h 184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633" h="1840">
                  <a:moveTo>
                    <a:pt x="1736" y="136"/>
                  </a:moveTo>
                  <a:lnTo>
                    <a:pt x="1664" y="48"/>
                  </a:lnTo>
                  <a:lnTo>
                    <a:pt x="1632" y="0"/>
                  </a:lnTo>
                  <a:lnTo>
                    <a:pt x="1552" y="56"/>
                  </a:lnTo>
                  <a:lnTo>
                    <a:pt x="1592" y="120"/>
                  </a:lnTo>
                  <a:lnTo>
                    <a:pt x="1536" y="160"/>
                  </a:lnTo>
                  <a:lnTo>
                    <a:pt x="1456" y="120"/>
                  </a:lnTo>
                  <a:lnTo>
                    <a:pt x="1296" y="240"/>
                  </a:lnTo>
                  <a:lnTo>
                    <a:pt x="1264" y="304"/>
                  </a:lnTo>
                  <a:lnTo>
                    <a:pt x="1152" y="360"/>
                  </a:lnTo>
                  <a:lnTo>
                    <a:pt x="1112" y="464"/>
                  </a:lnTo>
                  <a:lnTo>
                    <a:pt x="1000" y="496"/>
                  </a:lnTo>
                  <a:lnTo>
                    <a:pt x="1032" y="600"/>
                  </a:lnTo>
                  <a:lnTo>
                    <a:pt x="952" y="616"/>
                  </a:lnTo>
                  <a:lnTo>
                    <a:pt x="848" y="736"/>
                  </a:lnTo>
                  <a:lnTo>
                    <a:pt x="784" y="736"/>
                  </a:lnTo>
                  <a:lnTo>
                    <a:pt x="688" y="864"/>
                  </a:lnTo>
                  <a:lnTo>
                    <a:pt x="560" y="856"/>
                  </a:lnTo>
                  <a:lnTo>
                    <a:pt x="520" y="912"/>
                  </a:lnTo>
                  <a:lnTo>
                    <a:pt x="432" y="984"/>
                  </a:lnTo>
                  <a:lnTo>
                    <a:pt x="432" y="1040"/>
                  </a:lnTo>
                  <a:lnTo>
                    <a:pt x="344" y="1040"/>
                  </a:lnTo>
                  <a:lnTo>
                    <a:pt x="256" y="1104"/>
                  </a:lnTo>
                  <a:lnTo>
                    <a:pt x="264" y="1216"/>
                  </a:lnTo>
                  <a:lnTo>
                    <a:pt x="144" y="1256"/>
                  </a:lnTo>
                  <a:lnTo>
                    <a:pt x="72" y="1352"/>
                  </a:lnTo>
                  <a:lnTo>
                    <a:pt x="48" y="1408"/>
                  </a:lnTo>
                  <a:lnTo>
                    <a:pt x="104" y="1432"/>
                  </a:lnTo>
                  <a:lnTo>
                    <a:pt x="0" y="1528"/>
                  </a:lnTo>
                  <a:lnTo>
                    <a:pt x="128" y="1528"/>
                  </a:lnTo>
                  <a:lnTo>
                    <a:pt x="136" y="1592"/>
                  </a:lnTo>
                  <a:lnTo>
                    <a:pt x="240" y="1544"/>
                  </a:lnTo>
                  <a:lnTo>
                    <a:pt x="272" y="1608"/>
                  </a:lnTo>
                  <a:lnTo>
                    <a:pt x="344" y="1568"/>
                  </a:lnTo>
                  <a:lnTo>
                    <a:pt x="336" y="1624"/>
                  </a:lnTo>
                  <a:lnTo>
                    <a:pt x="520" y="1608"/>
                  </a:lnTo>
                  <a:lnTo>
                    <a:pt x="536" y="1672"/>
                  </a:lnTo>
                  <a:lnTo>
                    <a:pt x="672" y="1672"/>
                  </a:lnTo>
                  <a:lnTo>
                    <a:pt x="696" y="1712"/>
                  </a:lnTo>
                  <a:lnTo>
                    <a:pt x="824" y="1744"/>
                  </a:lnTo>
                  <a:lnTo>
                    <a:pt x="968" y="1688"/>
                  </a:lnTo>
                  <a:lnTo>
                    <a:pt x="1024" y="1744"/>
                  </a:lnTo>
                  <a:lnTo>
                    <a:pt x="1144" y="1696"/>
                  </a:lnTo>
                  <a:lnTo>
                    <a:pt x="1160" y="1784"/>
                  </a:lnTo>
                  <a:lnTo>
                    <a:pt x="1296" y="1760"/>
                  </a:lnTo>
                  <a:lnTo>
                    <a:pt x="1320" y="1800"/>
                  </a:lnTo>
                  <a:lnTo>
                    <a:pt x="1472" y="1768"/>
                  </a:lnTo>
                  <a:lnTo>
                    <a:pt x="1512" y="1840"/>
                  </a:lnTo>
                  <a:lnTo>
                    <a:pt x="1656" y="1792"/>
                  </a:lnTo>
                  <a:lnTo>
                    <a:pt x="1832" y="1824"/>
                  </a:lnTo>
                  <a:lnTo>
                    <a:pt x="1905" y="1784"/>
                  </a:lnTo>
                  <a:lnTo>
                    <a:pt x="1969" y="1768"/>
                  </a:lnTo>
                  <a:lnTo>
                    <a:pt x="1985" y="1664"/>
                  </a:lnTo>
                  <a:lnTo>
                    <a:pt x="2097" y="1728"/>
                  </a:lnTo>
                  <a:lnTo>
                    <a:pt x="2201" y="1736"/>
                  </a:lnTo>
                  <a:lnTo>
                    <a:pt x="2281" y="1672"/>
                  </a:lnTo>
                  <a:lnTo>
                    <a:pt x="2369" y="1608"/>
                  </a:lnTo>
                  <a:lnTo>
                    <a:pt x="2449" y="1680"/>
                  </a:lnTo>
                  <a:lnTo>
                    <a:pt x="2569" y="1672"/>
                  </a:lnTo>
                  <a:lnTo>
                    <a:pt x="2633" y="1568"/>
                  </a:lnTo>
                  <a:lnTo>
                    <a:pt x="2593" y="1440"/>
                  </a:lnTo>
                  <a:lnTo>
                    <a:pt x="2521" y="1320"/>
                  </a:lnTo>
                  <a:lnTo>
                    <a:pt x="2489" y="1208"/>
                  </a:lnTo>
                  <a:lnTo>
                    <a:pt x="2385" y="1168"/>
                  </a:lnTo>
                  <a:lnTo>
                    <a:pt x="2465" y="1080"/>
                  </a:lnTo>
                  <a:lnTo>
                    <a:pt x="2385" y="1056"/>
                  </a:lnTo>
                  <a:lnTo>
                    <a:pt x="2313" y="1008"/>
                  </a:lnTo>
                  <a:lnTo>
                    <a:pt x="2321" y="880"/>
                  </a:lnTo>
                  <a:lnTo>
                    <a:pt x="2225" y="888"/>
                  </a:lnTo>
                  <a:lnTo>
                    <a:pt x="2209" y="800"/>
                  </a:lnTo>
                  <a:lnTo>
                    <a:pt x="2129" y="736"/>
                  </a:lnTo>
                  <a:lnTo>
                    <a:pt x="2113" y="616"/>
                  </a:lnTo>
                  <a:lnTo>
                    <a:pt x="1985" y="616"/>
                  </a:lnTo>
                  <a:lnTo>
                    <a:pt x="2001" y="488"/>
                  </a:lnTo>
                  <a:lnTo>
                    <a:pt x="1953" y="440"/>
                  </a:lnTo>
                  <a:lnTo>
                    <a:pt x="1865" y="448"/>
                  </a:lnTo>
                  <a:lnTo>
                    <a:pt x="1808" y="392"/>
                  </a:lnTo>
                  <a:lnTo>
                    <a:pt x="1784" y="272"/>
                  </a:lnTo>
                  <a:lnTo>
                    <a:pt x="1696" y="280"/>
                  </a:lnTo>
                  <a:lnTo>
                    <a:pt x="1736" y="13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046" name="Freeform 31"/>
            <p:cNvSpPr>
              <a:spLocks/>
            </p:cNvSpPr>
            <p:nvPr/>
          </p:nvSpPr>
          <p:spPr bwMode="auto">
            <a:xfrm>
              <a:off x="1824" y="2152"/>
              <a:ext cx="1608" cy="1624"/>
            </a:xfrm>
            <a:custGeom>
              <a:avLst/>
              <a:gdLst>
                <a:gd name="T0" fmla="*/ 1536 w 1608"/>
                <a:gd name="T1" fmla="*/ 40 h 1624"/>
                <a:gd name="T2" fmla="*/ 1456 w 1608"/>
                <a:gd name="T3" fmla="*/ 0 h 1624"/>
                <a:gd name="T4" fmla="*/ 1296 w 1608"/>
                <a:gd name="T5" fmla="*/ 120 h 1624"/>
                <a:gd name="T6" fmla="*/ 1264 w 1608"/>
                <a:gd name="T7" fmla="*/ 184 h 1624"/>
                <a:gd name="T8" fmla="*/ 1152 w 1608"/>
                <a:gd name="T9" fmla="*/ 240 h 1624"/>
                <a:gd name="T10" fmla="*/ 1112 w 1608"/>
                <a:gd name="T11" fmla="*/ 344 h 1624"/>
                <a:gd name="T12" fmla="*/ 1000 w 1608"/>
                <a:gd name="T13" fmla="*/ 376 h 1624"/>
                <a:gd name="T14" fmla="*/ 1032 w 1608"/>
                <a:gd name="T15" fmla="*/ 480 h 1624"/>
                <a:gd name="T16" fmla="*/ 952 w 1608"/>
                <a:gd name="T17" fmla="*/ 496 h 1624"/>
                <a:gd name="T18" fmla="*/ 848 w 1608"/>
                <a:gd name="T19" fmla="*/ 616 h 1624"/>
                <a:gd name="T20" fmla="*/ 784 w 1608"/>
                <a:gd name="T21" fmla="*/ 616 h 1624"/>
                <a:gd name="T22" fmla="*/ 688 w 1608"/>
                <a:gd name="T23" fmla="*/ 744 h 1624"/>
                <a:gd name="T24" fmla="*/ 560 w 1608"/>
                <a:gd name="T25" fmla="*/ 736 h 1624"/>
                <a:gd name="T26" fmla="*/ 520 w 1608"/>
                <a:gd name="T27" fmla="*/ 792 h 1624"/>
                <a:gd name="T28" fmla="*/ 432 w 1608"/>
                <a:gd name="T29" fmla="*/ 864 h 1624"/>
                <a:gd name="T30" fmla="*/ 432 w 1608"/>
                <a:gd name="T31" fmla="*/ 920 h 1624"/>
                <a:gd name="T32" fmla="*/ 344 w 1608"/>
                <a:gd name="T33" fmla="*/ 920 h 1624"/>
                <a:gd name="T34" fmla="*/ 256 w 1608"/>
                <a:gd name="T35" fmla="*/ 984 h 1624"/>
                <a:gd name="T36" fmla="*/ 264 w 1608"/>
                <a:gd name="T37" fmla="*/ 1096 h 1624"/>
                <a:gd name="T38" fmla="*/ 144 w 1608"/>
                <a:gd name="T39" fmla="*/ 1136 h 1624"/>
                <a:gd name="T40" fmla="*/ 72 w 1608"/>
                <a:gd name="T41" fmla="*/ 1232 h 1624"/>
                <a:gd name="T42" fmla="*/ 48 w 1608"/>
                <a:gd name="T43" fmla="*/ 1288 h 1624"/>
                <a:gd name="T44" fmla="*/ 104 w 1608"/>
                <a:gd name="T45" fmla="*/ 1312 h 1624"/>
                <a:gd name="T46" fmla="*/ 0 w 1608"/>
                <a:gd name="T47" fmla="*/ 1408 h 1624"/>
                <a:gd name="T48" fmla="*/ 128 w 1608"/>
                <a:gd name="T49" fmla="*/ 1408 h 1624"/>
                <a:gd name="T50" fmla="*/ 136 w 1608"/>
                <a:gd name="T51" fmla="*/ 1472 h 1624"/>
                <a:gd name="T52" fmla="*/ 240 w 1608"/>
                <a:gd name="T53" fmla="*/ 1424 h 1624"/>
                <a:gd name="T54" fmla="*/ 272 w 1608"/>
                <a:gd name="T55" fmla="*/ 1488 h 1624"/>
                <a:gd name="T56" fmla="*/ 344 w 1608"/>
                <a:gd name="T57" fmla="*/ 1448 h 1624"/>
                <a:gd name="T58" fmla="*/ 336 w 1608"/>
                <a:gd name="T59" fmla="*/ 1504 h 1624"/>
                <a:gd name="T60" fmla="*/ 520 w 1608"/>
                <a:gd name="T61" fmla="*/ 1488 h 1624"/>
                <a:gd name="T62" fmla="*/ 536 w 1608"/>
                <a:gd name="T63" fmla="*/ 1552 h 1624"/>
                <a:gd name="T64" fmla="*/ 672 w 1608"/>
                <a:gd name="T65" fmla="*/ 1552 h 1624"/>
                <a:gd name="T66" fmla="*/ 696 w 1608"/>
                <a:gd name="T67" fmla="*/ 1592 h 1624"/>
                <a:gd name="T68" fmla="*/ 824 w 1608"/>
                <a:gd name="T69" fmla="*/ 1624 h 1624"/>
                <a:gd name="T70" fmla="*/ 968 w 1608"/>
                <a:gd name="T71" fmla="*/ 1568 h 1624"/>
                <a:gd name="T72" fmla="*/ 1024 w 1608"/>
                <a:gd name="T73" fmla="*/ 1624 h 1624"/>
                <a:gd name="T74" fmla="*/ 1144 w 1608"/>
                <a:gd name="T75" fmla="*/ 1576 h 1624"/>
                <a:gd name="T76" fmla="*/ 1232 w 1608"/>
                <a:gd name="T77" fmla="*/ 1544 h 1624"/>
                <a:gd name="T78" fmla="*/ 1216 w 1608"/>
                <a:gd name="T79" fmla="*/ 1424 h 1624"/>
                <a:gd name="T80" fmla="*/ 1312 w 1608"/>
                <a:gd name="T81" fmla="*/ 1360 h 1624"/>
                <a:gd name="T82" fmla="*/ 1368 w 1608"/>
                <a:gd name="T83" fmla="*/ 1216 h 1624"/>
                <a:gd name="T84" fmla="*/ 1344 w 1608"/>
                <a:gd name="T85" fmla="*/ 1104 h 1624"/>
                <a:gd name="T86" fmla="*/ 1392 w 1608"/>
                <a:gd name="T87" fmla="*/ 984 h 1624"/>
                <a:gd name="T88" fmla="*/ 1376 w 1608"/>
                <a:gd name="T89" fmla="*/ 888 h 1624"/>
                <a:gd name="T90" fmla="*/ 1296 w 1608"/>
                <a:gd name="T91" fmla="*/ 864 h 1624"/>
                <a:gd name="T92" fmla="*/ 1304 w 1608"/>
                <a:gd name="T93" fmla="*/ 736 h 1624"/>
                <a:gd name="T94" fmla="*/ 1376 w 1608"/>
                <a:gd name="T95" fmla="*/ 672 h 1624"/>
                <a:gd name="T96" fmla="*/ 1336 w 1608"/>
                <a:gd name="T97" fmla="*/ 552 h 1624"/>
                <a:gd name="T98" fmla="*/ 1448 w 1608"/>
                <a:gd name="T99" fmla="*/ 488 h 1624"/>
                <a:gd name="T100" fmla="*/ 1392 w 1608"/>
                <a:gd name="T101" fmla="*/ 432 h 1624"/>
                <a:gd name="T102" fmla="*/ 1568 w 1608"/>
                <a:gd name="T103" fmla="*/ 352 h 1624"/>
                <a:gd name="T104" fmla="*/ 1496 w 1608"/>
                <a:gd name="T105" fmla="*/ 296 h 1624"/>
                <a:gd name="T106" fmla="*/ 1496 w 1608"/>
                <a:gd name="T107" fmla="*/ 208 h 1624"/>
                <a:gd name="T108" fmla="*/ 1608 w 1608"/>
                <a:gd name="T109" fmla="*/ 136 h 1624"/>
                <a:gd name="T110" fmla="*/ 1536 w 1608"/>
                <a:gd name="T111" fmla="*/ 40 h 162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608"/>
                <a:gd name="T169" fmla="*/ 0 h 1624"/>
                <a:gd name="T170" fmla="*/ 1608 w 1608"/>
                <a:gd name="T171" fmla="*/ 1624 h 162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608" h="1624">
                  <a:moveTo>
                    <a:pt x="1536" y="40"/>
                  </a:moveTo>
                  <a:lnTo>
                    <a:pt x="1456" y="0"/>
                  </a:lnTo>
                  <a:lnTo>
                    <a:pt x="1296" y="120"/>
                  </a:lnTo>
                  <a:lnTo>
                    <a:pt x="1264" y="184"/>
                  </a:lnTo>
                  <a:lnTo>
                    <a:pt x="1152" y="240"/>
                  </a:lnTo>
                  <a:lnTo>
                    <a:pt x="1112" y="344"/>
                  </a:lnTo>
                  <a:lnTo>
                    <a:pt x="1000" y="376"/>
                  </a:lnTo>
                  <a:lnTo>
                    <a:pt x="1032" y="480"/>
                  </a:lnTo>
                  <a:lnTo>
                    <a:pt x="952" y="496"/>
                  </a:lnTo>
                  <a:lnTo>
                    <a:pt x="848" y="616"/>
                  </a:lnTo>
                  <a:lnTo>
                    <a:pt x="784" y="616"/>
                  </a:lnTo>
                  <a:lnTo>
                    <a:pt x="688" y="744"/>
                  </a:lnTo>
                  <a:lnTo>
                    <a:pt x="560" y="736"/>
                  </a:lnTo>
                  <a:lnTo>
                    <a:pt x="520" y="792"/>
                  </a:lnTo>
                  <a:lnTo>
                    <a:pt x="432" y="864"/>
                  </a:lnTo>
                  <a:lnTo>
                    <a:pt x="432" y="920"/>
                  </a:lnTo>
                  <a:lnTo>
                    <a:pt x="344" y="920"/>
                  </a:lnTo>
                  <a:lnTo>
                    <a:pt x="256" y="984"/>
                  </a:lnTo>
                  <a:lnTo>
                    <a:pt x="264" y="1096"/>
                  </a:lnTo>
                  <a:lnTo>
                    <a:pt x="144" y="1136"/>
                  </a:lnTo>
                  <a:lnTo>
                    <a:pt x="72" y="1232"/>
                  </a:lnTo>
                  <a:lnTo>
                    <a:pt x="48" y="1288"/>
                  </a:lnTo>
                  <a:lnTo>
                    <a:pt x="104" y="1312"/>
                  </a:lnTo>
                  <a:lnTo>
                    <a:pt x="0" y="1408"/>
                  </a:lnTo>
                  <a:lnTo>
                    <a:pt x="128" y="1408"/>
                  </a:lnTo>
                  <a:lnTo>
                    <a:pt x="136" y="1472"/>
                  </a:lnTo>
                  <a:lnTo>
                    <a:pt x="240" y="1424"/>
                  </a:lnTo>
                  <a:lnTo>
                    <a:pt x="272" y="1488"/>
                  </a:lnTo>
                  <a:lnTo>
                    <a:pt x="344" y="1448"/>
                  </a:lnTo>
                  <a:lnTo>
                    <a:pt x="336" y="1504"/>
                  </a:lnTo>
                  <a:lnTo>
                    <a:pt x="520" y="1488"/>
                  </a:lnTo>
                  <a:lnTo>
                    <a:pt x="536" y="1552"/>
                  </a:lnTo>
                  <a:lnTo>
                    <a:pt x="672" y="1552"/>
                  </a:lnTo>
                  <a:lnTo>
                    <a:pt x="696" y="1592"/>
                  </a:lnTo>
                  <a:lnTo>
                    <a:pt x="824" y="1624"/>
                  </a:lnTo>
                  <a:lnTo>
                    <a:pt x="968" y="1568"/>
                  </a:lnTo>
                  <a:lnTo>
                    <a:pt x="1024" y="1624"/>
                  </a:lnTo>
                  <a:lnTo>
                    <a:pt x="1144" y="1576"/>
                  </a:lnTo>
                  <a:lnTo>
                    <a:pt x="1232" y="1544"/>
                  </a:lnTo>
                  <a:lnTo>
                    <a:pt x="1216" y="1424"/>
                  </a:lnTo>
                  <a:lnTo>
                    <a:pt x="1312" y="1360"/>
                  </a:lnTo>
                  <a:lnTo>
                    <a:pt x="1368" y="1216"/>
                  </a:lnTo>
                  <a:lnTo>
                    <a:pt x="1344" y="1104"/>
                  </a:lnTo>
                  <a:lnTo>
                    <a:pt x="1392" y="984"/>
                  </a:lnTo>
                  <a:lnTo>
                    <a:pt x="1376" y="888"/>
                  </a:lnTo>
                  <a:lnTo>
                    <a:pt x="1296" y="864"/>
                  </a:lnTo>
                  <a:lnTo>
                    <a:pt x="1304" y="736"/>
                  </a:lnTo>
                  <a:lnTo>
                    <a:pt x="1376" y="672"/>
                  </a:lnTo>
                  <a:lnTo>
                    <a:pt x="1336" y="552"/>
                  </a:lnTo>
                  <a:lnTo>
                    <a:pt x="1448" y="488"/>
                  </a:lnTo>
                  <a:lnTo>
                    <a:pt x="1392" y="432"/>
                  </a:lnTo>
                  <a:lnTo>
                    <a:pt x="1568" y="352"/>
                  </a:lnTo>
                  <a:lnTo>
                    <a:pt x="1496" y="296"/>
                  </a:lnTo>
                  <a:lnTo>
                    <a:pt x="1496" y="208"/>
                  </a:lnTo>
                  <a:lnTo>
                    <a:pt x="1608" y="136"/>
                  </a:lnTo>
                  <a:lnTo>
                    <a:pt x="1536" y="40"/>
                  </a:lnTo>
                  <a:close/>
                </a:path>
              </a:pathLst>
            </a:custGeom>
            <a:solidFill>
              <a:srgbClr val="20202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047" name="Freeform 32"/>
            <p:cNvSpPr>
              <a:spLocks/>
            </p:cNvSpPr>
            <p:nvPr/>
          </p:nvSpPr>
          <p:spPr bwMode="auto">
            <a:xfrm>
              <a:off x="2344" y="3512"/>
              <a:ext cx="152" cy="192"/>
            </a:xfrm>
            <a:custGeom>
              <a:avLst/>
              <a:gdLst>
                <a:gd name="T0" fmla="*/ 16 w 152"/>
                <a:gd name="T1" fmla="*/ 192 h 192"/>
                <a:gd name="T2" fmla="*/ 152 w 152"/>
                <a:gd name="T3" fmla="*/ 192 h 192"/>
                <a:gd name="T4" fmla="*/ 128 w 152"/>
                <a:gd name="T5" fmla="*/ 0 h 192"/>
                <a:gd name="T6" fmla="*/ 16 w 152"/>
                <a:gd name="T7" fmla="*/ 48 h 192"/>
                <a:gd name="T8" fmla="*/ 0 w 152"/>
                <a:gd name="T9" fmla="*/ 128 h 192"/>
                <a:gd name="T10" fmla="*/ 16 w 152"/>
                <a:gd name="T11" fmla="*/ 192 h 192"/>
                <a:gd name="T12" fmla="*/ 0 60000 65536"/>
                <a:gd name="T13" fmla="*/ 0 60000 65536"/>
                <a:gd name="T14" fmla="*/ 0 60000 65536"/>
                <a:gd name="T15" fmla="*/ 0 60000 65536"/>
                <a:gd name="T16" fmla="*/ 0 60000 65536"/>
                <a:gd name="T17" fmla="*/ 0 60000 65536"/>
                <a:gd name="T18" fmla="*/ 0 w 152"/>
                <a:gd name="T19" fmla="*/ 0 h 192"/>
                <a:gd name="T20" fmla="*/ 152 w 152"/>
                <a:gd name="T21" fmla="*/ 192 h 192"/>
              </a:gdLst>
              <a:ahLst/>
              <a:cxnLst>
                <a:cxn ang="T12">
                  <a:pos x="T0" y="T1"/>
                </a:cxn>
                <a:cxn ang="T13">
                  <a:pos x="T2" y="T3"/>
                </a:cxn>
                <a:cxn ang="T14">
                  <a:pos x="T4" y="T5"/>
                </a:cxn>
                <a:cxn ang="T15">
                  <a:pos x="T6" y="T7"/>
                </a:cxn>
                <a:cxn ang="T16">
                  <a:pos x="T8" y="T9"/>
                </a:cxn>
                <a:cxn ang="T17">
                  <a:pos x="T10" y="T11"/>
                </a:cxn>
              </a:cxnLst>
              <a:rect l="T18" t="T19" r="T20" b="T21"/>
              <a:pathLst>
                <a:path w="152" h="192">
                  <a:moveTo>
                    <a:pt x="16" y="192"/>
                  </a:moveTo>
                  <a:lnTo>
                    <a:pt x="152" y="192"/>
                  </a:lnTo>
                  <a:lnTo>
                    <a:pt x="128" y="0"/>
                  </a:lnTo>
                  <a:lnTo>
                    <a:pt x="16" y="48"/>
                  </a:lnTo>
                  <a:lnTo>
                    <a:pt x="0" y="128"/>
                  </a:lnTo>
                  <a:lnTo>
                    <a:pt x="16" y="192"/>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048" name="Freeform 33"/>
            <p:cNvSpPr>
              <a:spLocks/>
            </p:cNvSpPr>
            <p:nvPr/>
          </p:nvSpPr>
          <p:spPr bwMode="auto">
            <a:xfrm>
              <a:off x="3288" y="3736"/>
              <a:ext cx="192" cy="136"/>
            </a:xfrm>
            <a:custGeom>
              <a:avLst/>
              <a:gdLst>
                <a:gd name="T0" fmla="*/ 0 w 192"/>
                <a:gd name="T1" fmla="*/ 64 h 136"/>
                <a:gd name="T2" fmla="*/ 136 w 192"/>
                <a:gd name="T3" fmla="*/ 0 h 136"/>
                <a:gd name="T4" fmla="*/ 192 w 192"/>
                <a:gd name="T5" fmla="*/ 88 h 136"/>
                <a:gd name="T6" fmla="*/ 48 w 192"/>
                <a:gd name="T7" fmla="*/ 136 h 136"/>
                <a:gd name="T8" fmla="*/ 0 w 192"/>
                <a:gd name="T9" fmla="*/ 64 h 136"/>
                <a:gd name="T10" fmla="*/ 0 60000 65536"/>
                <a:gd name="T11" fmla="*/ 0 60000 65536"/>
                <a:gd name="T12" fmla="*/ 0 60000 65536"/>
                <a:gd name="T13" fmla="*/ 0 60000 65536"/>
                <a:gd name="T14" fmla="*/ 0 60000 65536"/>
                <a:gd name="T15" fmla="*/ 0 w 192"/>
                <a:gd name="T16" fmla="*/ 0 h 136"/>
                <a:gd name="T17" fmla="*/ 192 w 192"/>
                <a:gd name="T18" fmla="*/ 136 h 136"/>
              </a:gdLst>
              <a:ahLst/>
              <a:cxnLst>
                <a:cxn ang="T10">
                  <a:pos x="T0" y="T1"/>
                </a:cxn>
                <a:cxn ang="T11">
                  <a:pos x="T2" y="T3"/>
                </a:cxn>
                <a:cxn ang="T12">
                  <a:pos x="T4" y="T5"/>
                </a:cxn>
                <a:cxn ang="T13">
                  <a:pos x="T6" y="T7"/>
                </a:cxn>
                <a:cxn ang="T14">
                  <a:pos x="T8" y="T9"/>
                </a:cxn>
              </a:cxnLst>
              <a:rect l="T15" t="T16" r="T17" b="T18"/>
              <a:pathLst>
                <a:path w="192" h="136">
                  <a:moveTo>
                    <a:pt x="0" y="64"/>
                  </a:moveTo>
                  <a:lnTo>
                    <a:pt x="136" y="0"/>
                  </a:lnTo>
                  <a:lnTo>
                    <a:pt x="192" y="88"/>
                  </a:lnTo>
                  <a:lnTo>
                    <a:pt x="48" y="136"/>
                  </a:lnTo>
                  <a:lnTo>
                    <a:pt x="0" y="64"/>
                  </a:lnTo>
                  <a:close/>
                </a:path>
              </a:pathLst>
            </a:custGeom>
            <a:solidFill>
              <a:srgbClr val="20202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049" name="Freeform 34"/>
            <p:cNvSpPr>
              <a:spLocks/>
            </p:cNvSpPr>
            <p:nvPr/>
          </p:nvSpPr>
          <p:spPr bwMode="auto">
            <a:xfrm>
              <a:off x="3624" y="3680"/>
              <a:ext cx="105" cy="192"/>
            </a:xfrm>
            <a:custGeom>
              <a:avLst/>
              <a:gdLst>
                <a:gd name="T0" fmla="*/ 105 w 105"/>
                <a:gd name="T1" fmla="*/ 136 h 192"/>
                <a:gd name="T2" fmla="*/ 65 w 105"/>
                <a:gd name="T3" fmla="*/ 0 h 192"/>
                <a:gd name="T4" fmla="*/ 0 w 105"/>
                <a:gd name="T5" fmla="*/ 88 h 192"/>
                <a:gd name="T6" fmla="*/ 32 w 105"/>
                <a:gd name="T7" fmla="*/ 192 h 192"/>
                <a:gd name="T8" fmla="*/ 105 w 105"/>
                <a:gd name="T9" fmla="*/ 136 h 192"/>
                <a:gd name="T10" fmla="*/ 0 60000 65536"/>
                <a:gd name="T11" fmla="*/ 0 60000 65536"/>
                <a:gd name="T12" fmla="*/ 0 60000 65536"/>
                <a:gd name="T13" fmla="*/ 0 60000 65536"/>
                <a:gd name="T14" fmla="*/ 0 60000 65536"/>
                <a:gd name="T15" fmla="*/ 0 w 105"/>
                <a:gd name="T16" fmla="*/ 0 h 192"/>
                <a:gd name="T17" fmla="*/ 105 w 105"/>
                <a:gd name="T18" fmla="*/ 192 h 192"/>
              </a:gdLst>
              <a:ahLst/>
              <a:cxnLst>
                <a:cxn ang="T10">
                  <a:pos x="T0" y="T1"/>
                </a:cxn>
                <a:cxn ang="T11">
                  <a:pos x="T2" y="T3"/>
                </a:cxn>
                <a:cxn ang="T12">
                  <a:pos x="T4" y="T5"/>
                </a:cxn>
                <a:cxn ang="T13">
                  <a:pos x="T6" y="T7"/>
                </a:cxn>
                <a:cxn ang="T14">
                  <a:pos x="T8" y="T9"/>
                </a:cxn>
              </a:cxnLst>
              <a:rect l="T15" t="T16" r="T17" b="T18"/>
              <a:pathLst>
                <a:path w="105" h="192">
                  <a:moveTo>
                    <a:pt x="105" y="136"/>
                  </a:moveTo>
                  <a:lnTo>
                    <a:pt x="65" y="0"/>
                  </a:lnTo>
                  <a:lnTo>
                    <a:pt x="0" y="88"/>
                  </a:lnTo>
                  <a:lnTo>
                    <a:pt x="32" y="192"/>
                  </a:lnTo>
                  <a:lnTo>
                    <a:pt x="105" y="136"/>
                  </a:lnTo>
                  <a:close/>
                </a:path>
              </a:pathLst>
            </a:custGeom>
            <a:solidFill>
              <a:srgbClr val="20202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050" name="Freeform 35"/>
            <p:cNvSpPr>
              <a:spLocks/>
            </p:cNvSpPr>
            <p:nvPr/>
          </p:nvSpPr>
          <p:spPr bwMode="auto">
            <a:xfrm>
              <a:off x="3857" y="2648"/>
              <a:ext cx="96" cy="176"/>
            </a:xfrm>
            <a:custGeom>
              <a:avLst/>
              <a:gdLst>
                <a:gd name="T0" fmla="*/ 80 w 96"/>
                <a:gd name="T1" fmla="*/ 0 h 176"/>
                <a:gd name="T2" fmla="*/ 96 w 96"/>
                <a:gd name="T3" fmla="*/ 120 h 176"/>
                <a:gd name="T4" fmla="*/ 16 w 96"/>
                <a:gd name="T5" fmla="*/ 176 h 176"/>
                <a:gd name="T6" fmla="*/ 0 w 96"/>
                <a:gd name="T7" fmla="*/ 64 h 176"/>
                <a:gd name="T8" fmla="*/ 80 w 96"/>
                <a:gd name="T9" fmla="*/ 0 h 176"/>
                <a:gd name="T10" fmla="*/ 0 60000 65536"/>
                <a:gd name="T11" fmla="*/ 0 60000 65536"/>
                <a:gd name="T12" fmla="*/ 0 60000 65536"/>
                <a:gd name="T13" fmla="*/ 0 60000 65536"/>
                <a:gd name="T14" fmla="*/ 0 60000 65536"/>
                <a:gd name="T15" fmla="*/ 0 w 96"/>
                <a:gd name="T16" fmla="*/ 0 h 176"/>
                <a:gd name="T17" fmla="*/ 96 w 96"/>
                <a:gd name="T18" fmla="*/ 176 h 176"/>
              </a:gdLst>
              <a:ahLst/>
              <a:cxnLst>
                <a:cxn ang="T10">
                  <a:pos x="T0" y="T1"/>
                </a:cxn>
                <a:cxn ang="T11">
                  <a:pos x="T2" y="T3"/>
                </a:cxn>
                <a:cxn ang="T12">
                  <a:pos x="T4" y="T5"/>
                </a:cxn>
                <a:cxn ang="T13">
                  <a:pos x="T6" y="T7"/>
                </a:cxn>
                <a:cxn ang="T14">
                  <a:pos x="T8" y="T9"/>
                </a:cxn>
              </a:cxnLst>
              <a:rect l="T15" t="T16" r="T17" b="T18"/>
              <a:pathLst>
                <a:path w="96" h="176">
                  <a:moveTo>
                    <a:pt x="80" y="0"/>
                  </a:moveTo>
                  <a:lnTo>
                    <a:pt x="96" y="120"/>
                  </a:lnTo>
                  <a:lnTo>
                    <a:pt x="16" y="176"/>
                  </a:lnTo>
                  <a:lnTo>
                    <a:pt x="0" y="64"/>
                  </a:lnTo>
                  <a:lnTo>
                    <a:pt x="80" y="0"/>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051" name="Freeform 36"/>
            <p:cNvSpPr>
              <a:spLocks/>
            </p:cNvSpPr>
            <p:nvPr/>
          </p:nvSpPr>
          <p:spPr bwMode="auto">
            <a:xfrm>
              <a:off x="3713" y="2528"/>
              <a:ext cx="112" cy="120"/>
            </a:xfrm>
            <a:custGeom>
              <a:avLst/>
              <a:gdLst>
                <a:gd name="T0" fmla="*/ 112 w 112"/>
                <a:gd name="T1" fmla="*/ 0 h 120"/>
                <a:gd name="T2" fmla="*/ 0 w 112"/>
                <a:gd name="T3" fmla="*/ 48 h 120"/>
                <a:gd name="T4" fmla="*/ 96 w 112"/>
                <a:gd name="T5" fmla="*/ 120 h 120"/>
                <a:gd name="T6" fmla="*/ 112 w 112"/>
                <a:gd name="T7" fmla="*/ 0 h 120"/>
                <a:gd name="T8" fmla="*/ 0 60000 65536"/>
                <a:gd name="T9" fmla="*/ 0 60000 65536"/>
                <a:gd name="T10" fmla="*/ 0 60000 65536"/>
                <a:gd name="T11" fmla="*/ 0 60000 65536"/>
                <a:gd name="T12" fmla="*/ 0 w 112"/>
                <a:gd name="T13" fmla="*/ 0 h 120"/>
                <a:gd name="T14" fmla="*/ 112 w 112"/>
                <a:gd name="T15" fmla="*/ 120 h 120"/>
              </a:gdLst>
              <a:ahLst/>
              <a:cxnLst>
                <a:cxn ang="T8">
                  <a:pos x="T0" y="T1"/>
                </a:cxn>
                <a:cxn ang="T9">
                  <a:pos x="T2" y="T3"/>
                </a:cxn>
                <a:cxn ang="T10">
                  <a:pos x="T4" y="T5"/>
                </a:cxn>
                <a:cxn ang="T11">
                  <a:pos x="T6" y="T7"/>
                </a:cxn>
              </a:cxnLst>
              <a:rect l="T12" t="T13" r="T14" b="T15"/>
              <a:pathLst>
                <a:path w="112" h="120">
                  <a:moveTo>
                    <a:pt x="112" y="0"/>
                  </a:moveTo>
                  <a:lnTo>
                    <a:pt x="0" y="48"/>
                  </a:lnTo>
                  <a:lnTo>
                    <a:pt x="96" y="120"/>
                  </a:lnTo>
                  <a:lnTo>
                    <a:pt x="112" y="0"/>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052" name="Freeform 37"/>
            <p:cNvSpPr>
              <a:spLocks/>
            </p:cNvSpPr>
            <p:nvPr/>
          </p:nvSpPr>
          <p:spPr bwMode="auto">
            <a:xfrm>
              <a:off x="4113" y="3088"/>
              <a:ext cx="176" cy="120"/>
            </a:xfrm>
            <a:custGeom>
              <a:avLst/>
              <a:gdLst>
                <a:gd name="T0" fmla="*/ 176 w 176"/>
                <a:gd name="T1" fmla="*/ 24 h 120"/>
                <a:gd name="T2" fmla="*/ 96 w 176"/>
                <a:gd name="T3" fmla="*/ 112 h 120"/>
                <a:gd name="T4" fmla="*/ 0 w 176"/>
                <a:gd name="T5" fmla="*/ 120 h 120"/>
                <a:gd name="T6" fmla="*/ 104 w 176"/>
                <a:gd name="T7" fmla="*/ 0 h 120"/>
                <a:gd name="T8" fmla="*/ 176 w 176"/>
                <a:gd name="T9" fmla="*/ 24 h 120"/>
                <a:gd name="T10" fmla="*/ 0 60000 65536"/>
                <a:gd name="T11" fmla="*/ 0 60000 65536"/>
                <a:gd name="T12" fmla="*/ 0 60000 65536"/>
                <a:gd name="T13" fmla="*/ 0 60000 65536"/>
                <a:gd name="T14" fmla="*/ 0 60000 65536"/>
                <a:gd name="T15" fmla="*/ 0 w 176"/>
                <a:gd name="T16" fmla="*/ 0 h 120"/>
                <a:gd name="T17" fmla="*/ 176 w 176"/>
                <a:gd name="T18" fmla="*/ 120 h 120"/>
              </a:gdLst>
              <a:ahLst/>
              <a:cxnLst>
                <a:cxn ang="T10">
                  <a:pos x="T0" y="T1"/>
                </a:cxn>
                <a:cxn ang="T11">
                  <a:pos x="T2" y="T3"/>
                </a:cxn>
                <a:cxn ang="T12">
                  <a:pos x="T4" y="T5"/>
                </a:cxn>
                <a:cxn ang="T13">
                  <a:pos x="T6" y="T7"/>
                </a:cxn>
                <a:cxn ang="T14">
                  <a:pos x="T8" y="T9"/>
                </a:cxn>
              </a:cxnLst>
              <a:rect l="T15" t="T16" r="T17" b="T18"/>
              <a:pathLst>
                <a:path w="176" h="120">
                  <a:moveTo>
                    <a:pt x="176" y="24"/>
                  </a:moveTo>
                  <a:lnTo>
                    <a:pt x="96" y="112"/>
                  </a:lnTo>
                  <a:lnTo>
                    <a:pt x="0" y="120"/>
                  </a:lnTo>
                  <a:lnTo>
                    <a:pt x="104" y="0"/>
                  </a:lnTo>
                  <a:lnTo>
                    <a:pt x="176" y="24"/>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053" name="Freeform 38"/>
            <p:cNvSpPr>
              <a:spLocks/>
            </p:cNvSpPr>
            <p:nvPr/>
          </p:nvSpPr>
          <p:spPr bwMode="auto">
            <a:xfrm>
              <a:off x="4241" y="3248"/>
              <a:ext cx="104" cy="136"/>
            </a:xfrm>
            <a:custGeom>
              <a:avLst/>
              <a:gdLst>
                <a:gd name="T0" fmla="*/ 80 w 104"/>
                <a:gd name="T1" fmla="*/ 0 h 136"/>
                <a:gd name="T2" fmla="*/ 104 w 104"/>
                <a:gd name="T3" fmla="*/ 96 h 136"/>
                <a:gd name="T4" fmla="*/ 0 w 104"/>
                <a:gd name="T5" fmla="*/ 136 h 136"/>
                <a:gd name="T6" fmla="*/ 80 w 104"/>
                <a:gd name="T7" fmla="*/ 0 h 136"/>
                <a:gd name="T8" fmla="*/ 0 60000 65536"/>
                <a:gd name="T9" fmla="*/ 0 60000 65536"/>
                <a:gd name="T10" fmla="*/ 0 60000 65536"/>
                <a:gd name="T11" fmla="*/ 0 60000 65536"/>
                <a:gd name="T12" fmla="*/ 0 w 104"/>
                <a:gd name="T13" fmla="*/ 0 h 136"/>
                <a:gd name="T14" fmla="*/ 104 w 104"/>
                <a:gd name="T15" fmla="*/ 136 h 136"/>
              </a:gdLst>
              <a:ahLst/>
              <a:cxnLst>
                <a:cxn ang="T8">
                  <a:pos x="T0" y="T1"/>
                </a:cxn>
                <a:cxn ang="T9">
                  <a:pos x="T2" y="T3"/>
                </a:cxn>
                <a:cxn ang="T10">
                  <a:pos x="T4" y="T5"/>
                </a:cxn>
                <a:cxn ang="T11">
                  <a:pos x="T6" y="T7"/>
                </a:cxn>
              </a:cxnLst>
              <a:rect l="T12" t="T13" r="T14" b="T15"/>
              <a:pathLst>
                <a:path w="104" h="136">
                  <a:moveTo>
                    <a:pt x="80" y="0"/>
                  </a:moveTo>
                  <a:lnTo>
                    <a:pt x="104" y="96"/>
                  </a:lnTo>
                  <a:lnTo>
                    <a:pt x="0" y="136"/>
                  </a:lnTo>
                  <a:lnTo>
                    <a:pt x="80" y="0"/>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054" name="Freeform 39"/>
            <p:cNvSpPr>
              <a:spLocks/>
            </p:cNvSpPr>
            <p:nvPr/>
          </p:nvSpPr>
          <p:spPr bwMode="auto">
            <a:xfrm>
              <a:off x="3881" y="2832"/>
              <a:ext cx="160" cy="160"/>
            </a:xfrm>
            <a:custGeom>
              <a:avLst/>
              <a:gdLst>
                <a:gd name="T0" fmla="*/ 152 w 160"/>
                <a:gd name="T1" fmla="*/ 0 h 160"/>
                <a:gd name="T2" fmla="*/ 160 w 160"/>
                <a:gd name="T3" fmla="*/ 96 h 160"/>
                <a:gd name="T4" fmla="*/ 112 w 160"/>
                <a:gd name="T5" fmla="*/ 112 h 160"/>
                <a:gd name="T6" fmla="*/ 88 w 160"/>
                <a:gd name="T7" fmla="*/ 96 h 160"/>
                <a:gd name="T8" fmla="*/ 0 w 160"/>
                <a:gd name="T9" fmla="*/ 160 h 160"/>
                <a:gd name="T10" fmla="*/ 152 w 160"/>
                <a:gd name="T11" fmla="*/ 0 h 160"/>
                <a:gd name="T12" fmla="*/ 0 60000 65536"/>
                <a:gd name="T13" fmla="*/ 0 60000 65536"/>
                <a:gd name="T14" fmla="*/ 0 60000 65536"/>
                <a:gd name="T15" fmla="*/ 0 60000 65536"/>
                <a:gd name="T16" fmla="*/ 0 60000 65536"/>
                <a:gd name="T17" fmla="*/ 0 60000 65536"/>
                <a:gd name="T18" fmla="*/ 0 w 160"/>
                <a:gd name="T19" fmla="*/ 0 h 160"/>
                <a:gd name="T20" fmla="*/ 160 w 160"/>
                <a:gd name="T21" fmla="*/ 160 h 160"/>
              </a:gdLst>
              <a:ahLst/>
              <a:cxnLst>
                <a:cxn ang="T12">
                  <a:pos x="T0" y="T1"/>
                </a:cxn>
                <a:cxn ang="T13">
                  <a:pos x="T2" y="T3"/>
                </a:cxn>
                <a:cxn ang="T14">
                  <a:pos x="T4" y="T5"/>
                </a:cxn>
                <a:cxn ang="T15">
                  <a:pos x="T6" y="T7"/>
                </a:cxn>
                <a:cxn ang="T16">
                  <a:pos x="T8" y="T9"/>
                </a:cxn>
                <a:cxn ang="T17">
                  <a:pos x="T10" y="T11"/>
                </a:cxn>
              </a:cxnLst>
              <a:rect l="T18" t="T19" r="T20" b="T21"/>
              <a:pathLst>
                <a:path w="160" h="160">
                  <a:moveTo>
                    <a:pt x="152" y="0"/>
                  </a:moveTo>
                  <a:lnTo>
                    <a:pt x="160" y="96"/>
                  </a:lnTo>
                  <a:lnTo>
                    <a:pt x="112" y="112"/>
                  </a:lnTo>
                  <a:lnTo>
                    <a:pt x="88" y="96"/>
                  </a:lnTo>
                  <a:lnTo>
                    <a:pt x="0" y="160"/>
                  </a:lnTo>
                  <a:lnTo>
                    <a:pt x="152" y="0"/>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055" name="Freeform 40"/>
            <p:cNvSpPr>
              <a:spLocks/>
            </p:cNvSpPr>
            <p:nvPr/>
          </p:nvSpPr>
          <p:spPr bwMode="auto">
            <a:xfrm>
              <a:off x="4305" y="3592"/>
              <a:ext cx="152" cy="112"/>
            </a:xfrm>
            <a:custGeom>
              <a:avLst/>
              <a:gdLst>
                <a:gd name="T0" fmla="*/ 152 w 152"/>
                <a:gd name="T1" fmla="*/ 8 h 112"/>
                <a:gd name="T2" fmla="*/ 88 w 152"/>
                <a:gd name="T3" fmla="*/ 112 h 112"/>
                <a:gd name="T4" fmla="*/ 0 w 152"/>
                <a:gd name="T5" fmla="*/ 112 h 112"/>
                <a:gd name="T6" fmla="*/ 72 w 152"/>
                <a:gd name="T7" fmla="*/ 0 h 112"/>
                <a:gd name="T8" fmla="*/ 152 w 152"/>
                <a:gd name="T9" fmla="*/ 8 h 112"/>
                <a:gd name="T10" fmla="*/ 0 60000 65536"/>
                <a:gd name="T11" fmla="*/ 0 60000 65536"/>
                <a:gd name="T12" fmla="*/ 0 60000 65536"/>
                <a:gd name="T13" fmla="*/ 0 60000 65536"/>
                <a:gd name="T14" fmla="*/ 0 60000 65536"/>
                <a:gd name="T15" fmla="*/ 0 w 152"/>
                <a:gd name="T16" fmla="*/ 0 h 112"/>
                <a:gd name="T17" fmla="*/ 152 w 152"/>
                <a:gd name="T18" fmla="*/ 112 h 112"/>
              </a:gdLst>
              <a:ahLst/>
              <a:cxnLst>
                <a:cxn ang="T10">
                  <a:pos x="T0" y="T1"/>
                </a:cxn>
                <a:cxn ang="T11">
                  <a:pos x="T2" y="T3"/>
                </a:cxn>
                <a:cxn ang="T12">
                  <a:pos x="T4" y="T5"/>
                </a:cxn>
                <a:cxn ang="T13">
                  <a:pos x="T6" y="T7"/>
                </a:cxn>
                <a:cxn ang="T14">
                  <a:pos x="T8" y="T9"/>
                </a:cxn>
              </a:cxnLst>
              <a:rect l="T15" t="T16" r="T17" b="T18"/>
              <a:pathLst>
                <a:path w="152" h="112">
                  <a:moveTo>
                    <a:pt x="152" y="8"/>
                  </a:moveTo>
                  <a:lnTo>
                    <a:pt x="88" y="112"/>
                  </a:lnTo>
                  <a:lnTo>
                    <a:pt x="0" y="112"/>
                  </a:lnTo>
                  <a:lnTo>
                    <a:pt x="72" y="0"/>
                  </a:lnTo>
                  <a:lnTo>
                    <a:pt x="152" y="8"/>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056" name="Freeform 41"/>
            <p:cNvSpPr>
              <a:spLocks/>
            </p:cNvSpPr>
            <p:nvPr/>
          </p:nvSpPr>
          <p:spPr bwMode="auto">
            <a:xfrm>
              <a:off x="5033" y="3528"/>
              <a:ext cx="120" cy="72"/>
            </a:xfrm>
            <a:custGeom>
              <a:avLst/>
              <a:gdLst>
                <a:gd name="T0" fmla="*/ 40 w 120"/>
                <a:gd name="T1" fmla="*/ 0 h 72"/>
                <a:gd name="T2" fmla="*/ 0 w 120"/>
                <a:gd name="T3" fmla="*/ 40 h 72"/>
                <a:gd name="T4" fmla="*/ 64 w 120"/>
                <a:gd name="T5" fmla="*/ 72 h 72"/>
                <a:gd name="T6" fmla="*/ 120 w 120"/>
                <a:gd name="T7" fmla="*/ 16 h 72"/>
                <a:gd name="T8" fmla="*/ 40 w 120"/>
                <a:gd name="T9" fmla="*/ 0 h 72"/>
                <a:gd name="T10" fmla="*/ 0 60000 65536"/>
                <a:gd name="T11" fmla="*/ 0 60000 65536"/>
                <a:gd name="T12" fmla="*/ 0 60000 65536"/>
                <a:gd name="T13" fmla="*/ 0 60000 65536"/>
                <a:gd name="T14" fmla="*/ 0 60000 65536"/>
                <a:gd name="T15" fmla="*/ 0 w 120"/>
                <a:gd name="T16" fmla="*/ 0 h 72"/>
                <a:gd name="T17" fmla="*/ 120 w 120"/>
                <a:gd name="T18" fmla="*/ 72 h 72"/>
              </a:gdLst>
              <a:ahLst/>
              <a:cxnLst>
                <a:cxn ang="T10">
                  <a:pos x="T0" y="T1"/>
                </a:cxn>
                <a:cxn ang="T11">
                  <a:pos x="T2" y="T3"/>
                </a:cxn>
                <a:cxn ang="T12">
                  <a:pos x="T4" y="T5"/>
                </a:cxn>
                <a:cxn ang="T13">
                  <a:pos x="T6" y="T7"/>
                </a:cxn>
                <a:cxn ang="T14">
                  <a:pos x="T8" y="T9"/>
                </a:cxn>
              </a:cxnLst>
              <a:rect l="T15" t="T16" r="T17" b="T18"/>
              <a:pathLst>
                <a:path w="120" h="72">
                  <a:moveTo>
                    <a:pt x="40" y="0"/>
                  </a:moveTo>
                  <a:lnTo>
                    <a:pt x="0" y="40"/>
                  </a:lnTo>
                  <a:lnTo>
                    <a:pt x="64" y="72"/>
                  </a:lnTo>
                  <a:lnTo>
                    <a:pt x="120" y="16"/>
                  </a:lnTo>
                  <a:lnTo>
                    <a:pt x="40" y="0"/>
                  </a:lnTo>
                  <a:close/>
                </a:path>
              </a:pathLst>
            </a:custGeom>
            <a:solidFill>
              <a:srgbClr val="20202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057" name="Freeform 42"/>
            <p:cNvSpPr>
              <a:spLocks/>
            </p:cNvSpPr>
            <p:nvPr/>
          </p:nvSpPr>
          <p:spPr bwMode="auto">
            <a:xfrm>
              <a:off x="5033" y="3568"/>
              <a:ext cx="64" cy="88"/>
            </a:xfrm>
            <a:custGeom>
              <a:avLst/>
              <a:gdLst>
                <a:gd name="T0" fmla="*/ 0 w 64"/>
                <a:gd name="T1" fmla="*/ 0 h 88"/>
                <a:gd name="T2" fmla="*/ 64 w 64"/>
                <a:gd name="T3" fmla="*/ 32 h 88"/>
                <a:gd name="T4" fmla="*/ 56 w 64"/>
                <a:gd name="T5" fmla="*/ 88 h 88"/>
                <a:gd name="T6" fmla="*/ 0 w 64"/>
                <a:gd name="T7" fmla="*/ 56 h 88"/>
                <a:gd name="T8" fmla="*/ 0 w 64"/>
                <a:gd name="T9" fmla="*/ 0 h 88"/>
                <a:gd name="T10" fmla="*/ 0 60000 65536"/>
                <a:gd name="T11" fmla="*/ 0 60000 65536"/>
                <a:gd name="T12" fmla="*/ 0 60000 65536"/>
                <a:gd name="T13" fmla="*/ 0 60000 65536"/>
                <a:gd name="T14" fmla="*/ 0 60000 65536"/>
                <a:gd name="T15" fmla="*/ 0 w 64"/>
                <a:gd name="T16" fmla="*/ 0 h 88"/>
                <a:gd name="T17" fmla="*/ 64 w 64"/>
                <a:gd name="T18" fmla="*/ 88 h 88"/>
              </a:gdLst>
              <a:ahLst/>
              <a:cxnLst>
                <a:cxn ang="T10">
                  <a:pos x="T0" y="T1"/>
                </a:cxn>
                <a:cxn ang="T11">
                  <a:pos x="T2" y="T3"/>
                </a:cxn>
                <a:cxn ang="T12">
                  <a:pos x="T4" y="T5"/>
                </a:cxn>
                <a:cxn ang="T13">
                  <a:pos x="T6" y="T7"/>
                </a:cxn>
                <a:cxn ang="T14">
                  <a:pos x="T8" y="T9"/>
                </a:cxn>
              </a:cxnLst>
              <a:rect l="T15" t="T16" r="T17" b="T18"/>
              <a:pathLst>
                <a:path w="64" h="88">
                  <a:moveTo>
                    <a:pt x="0" y="0"/>
                  </a:moveTo>
                  <a:lnTo>
                    <a:pt x="64" y="32"/>
                  </a:lnTo>
                  <a:lnTo>
                    <a:pt x="56" y="88"/>
                  </a:lnTo>
                  <a:lnTo>
                    <a:pt x="0" y="56"/>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058" name="Freeform 43"/>
            <p:cNvSpPr>
              <a:spLocks/>
            </p:cNvSpPr>
            <p:nvPr/>
          </p:nvSpPr>
          <p:spPr bwMode="auto">
            <a:xfrm>
              <a:off x="5089" y="3544"/>
              <a:ext cx="80" cy="112"/>
            </a:xfrm>
            <a:custGeom>
              <a:avLst/>
              <a:gdLst>
                <a:gd name="T0" fmla="*/ 64 w 80"/>
                <a:gd name="T1" fmla="*/ 0 h 112"/>
                <a:gd name="T2" fmla="*/ 80 w 80"/>
                <a:gd name="T3" fmla="*/ 32 h 112"/>
                <a:gd name="T4" fmla="*/ 72 w 80"/>
                <a:gd name="T5" fmla="*/ 56 h 112"/>
                <a:gd name="T6" fmla="*/ 80 w 80"/>
                <a:gd name="T7" fmla="*/ 72 h 112"/>
                <a:gd name="T8" fmla="*/ 56 w 80"/>
                <a:gd name="T9" fmla="*/ 104 h 112"/>
                <a:gd name="T10" fmla="*/ 0 w 80"/>
                <a:gd name="T11" fmla="*/ 112 h 112"/>
                <a:gd name="T12" fmla="*/ 8 w 80"/>
                <a:gd name="T13" fmla="*/ 56 h 112"/>
                <a:gd name="T14" fmla="*/ 64 w 80"/>
                <a:gd name="T15" fmla="*/ 0 h 112"/>
                <a:gd name="T16" fmla="*/ 0 60000 65536"/>
                <a:gd name="T17" fmla="*/ 0 60000 65536"/>
                <a:gd name="T18" fmla="*/ 0 60000 65536"/>
                <a:gd name="T19" fmla="*/ 0 60000 65536"/>
                <a:gd name="T20" fmla="*/ 0 60000 65536"/>
                <a:gd name="T21" fmla="*/ 0 60000 65536"/>
                <a:gd name="T22" fmla="*/ 0 60000 65536"/>
                <a:gd name="T23" fmla="*/ 0 60000 65536"/>
                <a:gd name="T24" fmla="*/ 0 w 80"/>
                <a:gd name="T25" fmla="*/ 0 h 112"/>
                <a:gd name="T26" fmla="*/ 80 w 80"/>
                <a:gd name="T27" fmla="*/ 112 h 1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0" h="112">
                  <a:moveTo>
                    <a:pt x="64" y="0"/>
                  </a:moveTo>
                  <a:lnTo>
                    <a:pt x="80" y="32"/>
                  </a:lnTo>
                  <a:lnTo>
                    <a:pt x="72" y="56"/>
                  </a:lnTo>
                  <a:lnTo>
                    <a:pt x="80" y="72"/>
                  </a:lnTo>
                  <a:lnTo>
                    <a:pt x="56" y="104"/>
                  </a:lnTo>
                  <a:lnTo>
                    <a:pt x="0" y="112"/>
                  </a:lnTo>
                  <a:lnTo>
                    <a:pt x="8" y="56"/>
                  </a:lnTo>
                  <a:lnTo>
                    <a:pt x="64" y="0"/>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059" name="Freeform 44"/>
            <p:cNvSpPr>
              <a:spLocks/>
            </p:cNvSpPr>
            <p:nvPr/>
          </p:nvSpPr>
          <p:spPr bwMode="auto">
            <a:xfrm>
              <a:off x="1952" y="3648"/>
              <a:ext cx="80" cy="128"/>
            </a:xfrm>
            <a:custGeom>
              <a:avLst/>
              <a:gdLst>
                <a:gd name="T0" fmla="*/ 80 w 80"/>
                <a:gd name="T1" fmla="*/ 80 h 128"/>
                <a:gd name="T2" fmla="*/ 32 w 80"/>
                <a:gd name="T3" fmla="*/ 128 h 128"/>
                <a:gd name="T4" fmla="*/ 0 w 80"/>
                <a:gd name="T5" fmla="*/ 56 h 128"/>
                <a:gd name="T6" fmla="*/ 56 w 80"/>
                <a:gd name="T7" fmla="*/ 0 h 128"/>
                <a:gd name="T8" fmla="*/ 80 w 80"/>
                <a:gd name="T9" fmla="*/ 80 h 128"/>
                <a:gd name="T10" fmla="*/ 0 60000 65536"/>
                <a:gd name="T11" fmla="*/ 0 60000 65536"/>
                <a:gd name="T12" fmla="*/ 0 60000 65536"/>
                <a:gd name="T13" fmla="*/ 0 60000 65536"/>
                <a:gd name="T14" fmla="*/ 0 60000 65536"/>
                <a:gd name="T15" fmla="*/ 0 w 80"/>
                <a:gd name="T16" fmla="*/ 0 h 128"/>
                <a:gd name="T17" fmla="*/ 80 w 80"/>
                <a:gd name="T18" fmla="*/ 128 h 128"/>
              </a:gdLst>
              <a:ahLst/>
              <a:cxnLst>
                <a:cxn ang="T10">
                  <a:pos x="T0" y="T1"/>
                </a:cxn>
                <a:cxn ang="T11">
                  <a:pos x="T2" y="T3"/>
                </a:cxn>
                <a:cxn ang="T12">
                  <a:pos x="T4" y="T5"/>
                </a:cxn>
                <a:cxn ang="T13">
                  <a:pos x="T6" y="T7"/>
                </a:cxn>
                <a:cxn ang="T14">
                  <a:pos x="T8" y="T9"/>
                </a:cxn>
              </a:cxnLst>
              <a:rect l="T15" t="T16" r="T17" b="T18"/>
              <a:pathLst>
                <a:path w="80" h="128">
                  <a:moveTo>
                    <a:pt x="80" y="80"/>
                  </a:moveTo>
                  <a:lnTo>
                    <a:pt x="32" y="128"/>
                  </a:lnTo>
                  <a:lnTo>
                    <a:pt x="0" y="56"/>
                  </a:lnTo>
                  <a:lnTo>
                    <a:pt x="56" y="0"/>
                  </a:lnTo>
                  <a:lnTo>
                    <a:pt x="80" y="80"/>
                  </a:lnTo>
                  <a:close/>
                </a:path>
              </a:pathLst>
            </a:custGeom>
            <a:solidFill>
              <a:srgbClr val="20202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060" name="Freeform 45"/>
            <p:cNvSpPr>
              <a:spLocks/>
            </p:cNvSpPr>
            <p:nvPr/>
          </p:nvSpPr>
          <p:spPr bwMode="auto">
            <a:xfrm>
              <a:off x="1896" y="3704"/>
              <a:ext cx="88" cy="72"/>
            </a:xfrm>
            <a:custGeom>
              <a:avLst/>
              <a:gdLst>
                <a:gd name="T0" fmla="*/ 88 w 88"/>
                <a:gd name="T1" fmla="*/ 64 h 72"/>
                <a:gd name="T2" fmla="*/ 64 w 88"/>
                <a:gd name="T3" fmla="*/ 0 h 72"/>
                <a:gd name="T4" fmla="*/ 0 w 88"/>
                <a:gd name="T5" fmla="*/ 8 h 72"/>
                <a:gd name="T6" fmla="*/ 32 w 88"/>
                <a:gd name="T7" fmla="*/ 72 h 72"/>
                <a:gd name="T8" fmla="*/ 88 w 88"/>
                <a:gd name="T9" fmla="*/ 64 h 72"/>
                <a:gd name="T10" fmla="*/ 0 60000 65536"/>
                <a:gd name="T11" fmla="*/ 0 60000 65536"/>
                <a:gd name="T12" fmla="*/ 0 60000 65536"/>
                <a:gd name="T13" fmla="*/ 0 60000 65536"/>
                <a:gd name="T14" fmla="*/ 0 60000 65536"/>
                <a:gd name="T15" fmla="*/ 0 w 88"/>
                <a:gd name="T16" fmla="*/ 0 h 72"/>
                <a:gd name="T17" fmla="*/ 88 w 88"/>
                <a:gd name="T18" fmla="*/ 72 h 72"/>
              </a:gdLst>
              <a:ahLst/>
              <a:cxnLst>
                <a:cxn ang="T10">
                  <a:pos x="T0" y="T1"/>
                </a:cxn>
                <a:cxn ang="T11">
                  <a:pos x="T2" y="T3"/>
                </a:cxn>
                <a:cxn ang="T12">
                  <a:pos x="T4" y="T5"/>
                </a:cxn>
                <a:cxn ang="T13">
                  <a:pos x="T6" y="T7"/>
                </a:cxn>
                <a:cxn ang="T14">
                  <a:pos x="T8" y="T9"/>
                </a:cxn>
              </a:cxnLst>
              <a:rect l="T15" t="T16" r="T17" b="T18"/>
              <a:pathLst>
                <a:path w="88" h="72">
                  <a:moveTo>
                    <a:pt x="88" y="64"/>
                  </a:moveTo>
                  <a:lnTo>
                    <a:pt x="64" y="0"/>
                  </a:lnTo>
                  <a:lnTo>
                    <a:pt x="0" y="8"/>
                  </a:lnTo>
                  <a:lnTo>
                    <a:pt x="32" y="72"/>
                  </a:lnTo>
                  <a:lnTo>
                    <a:pt x="88" y="6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061" name="Freeform 46"/>
            <p:cNvSpPr>
              <a:spLocks/>
            </p:cNvSpPr>
            <p:nvPr/>
          </p:nvSpPr>
          <p:spPr bwMode="auto">
            <a:xfrm>
              <a:off x="1896" y="3632"/>
              <a:ext cx="112" cy="80"/>
            </a:xfrm>
            <a:custGeom>
              <a:avLst/>
              <a:gdLst>
                <a:gd name="T0" fmla="*/ 112 w 112"/>
                <a:gd name="T1" fmla="*/ 16 h 80"/>
                <a:gd name="T2" fmla="*/ 80 w 112"/>
                <a:gd name="T3" fmla="*/ 0 h 80"/>
                <a:gd name="T4" fmla="*/ 56 w 112"/>
                <a:gd name="T5" fmla="*/ 8 h 80"/>
                <a:gd name="T6" fmla="*/ 40 w 112"/>
                <a:gd name="T7" fmla="*/ 0 h 80"/>
                <a:gd name="T8" fmla="*/ 8 w 112"/>
                <a:gd name="T9" fmla="*/ 24 h 80"/>
                <a:gd name="T10" fmla="*/ 0 w 112"/>
                <a:gd name="T11" fmla="*/ 80 h 80"/>
                <a:gd name="T12" fmla="*/ 56 w 112"/>
                <a:gd name="T13" fmla="*/ 72 h 80"/>
                <a:gd name="T14" fmla="*/ 112 w 112"/>
                <a:gd name="T15" fmla="*/ 16 h 80"/>
                <a:gd name="T16" fmla="*/ 0 60000 65536"/>
                <a:gd name="T17" fmla="*/ 0 60000 65536"/>
                <a:gd name="T18" fmla="*/ 0 60000 65536"/>
                <a:gd name="T19" fmla="*/ 0 60000 65536"/>
                <a:gd name="T20" fmla="*/ 0 60000 65536"/>
                <a:gd name="T21" fmla="*/ 0 60000 65536"/>
                <a:gd name="T22" fmla="*/ 0 60000 65536"/>
                <a:gd name="T23" fmla="*/ 0 60000 65536"/>
                <a:gd name="T24" fmla="*/ 0 w 112"/>
                <a:gd name="T25" fmla="*/ 0 h 80"/>
                <a:gd name="T26" fmla="*/ 112 w 112"/>
                <a:gd name="T27" fmla="*/ 80 h 8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2" h="80">
                  <a:moveTo>
                    <a:pt x="112" y="16"/>
                  </a:moveTo>
                  <a:lnTo>
                    <a:pt x="80" y="0"/>
                  </a:lnTo>
                  <a:lnTo>
                    <a:pt x="56" y="8"/>
                  </a:lnTo>
                  <a:lnTo>
                    <a:pt x="40" y="0"/>
                  </a:lnTo>
                  <a:lnTo>
                    <a:pt x="8" y="24"/>
                  </a:lnTo>
                  <a:lnTo>
                    <a:pt x="0" y="80"/>
                  </a:lnTo>
                  <a:lnTo>
                    <a:pt x="56" y="72"/>
                  </a:lnTo>
                  <a:lnTo>
                    <a:pt x="112" y="16"/>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062" name="Freeform 47"/>
            <p:cNvSpPr>
              <a:spLocks/>
            </p:cNvSpPr>
            <p:nvPr/>
          </p:nvSpPr>
          <p:spPr bwMode="auto">
            <a:xfrm>
              <a:off x="3096" y="3552"/>
              <a:ext cx="104" cy="96"/>
            </a:xfrm>
            <a:custGeom>
              <a:avLst/>
              <a:gdLst>
                <a:gd name="T0" fmla="*/ 72 w 104"/>
                <a:gd name="T1" fmla="*/ 0 h 96"/>
                <a:gd name="T2" fmla="*/ 0 w 104"/>
                <a:gd name="T3" fmla="*/ 48 h 96"/>
                <a:gd name="T4" fmla="*/ 104 w 104"/>
                <a:gd name="T5" fmla="*/ 96 h 96"/>
                <a:gd name="T6" fmla="*/ 72 w 104"/>
                <a:gd name="T7" fmla="*/ 0 h 96"/>
                <a:gd name="T8" fmla="*/ 0 60000 65536"/>
                <a:gd name="T9" fmla="*/ 0 60000 65536"/>
                <a:gd name="T10" fmla="*/ 0 60000 65536"/>
                <a:gd name="T11" fmla="*/ 0 60000 65536"/>
                <a:gd name="T12" fmla="*/ 0 w 104"/>
                <a:gd name="T13" fmla="*/ 0 h 96"/>
                <a:gd name="T14" fmla="*/ 104 w 104"/>
                <a:gd name="T15" fmla="*/ 96 h 96"/>
              </a:gdLst>
              <a:ahLst/>
              <a:cxnLst>
                <a:cxn ang="T8">
                  <a:pos x="T0" y="T1"/>
                </a:cxn>
                <a:cxn ang="T9">
                  <a:pos x="T2" y="T3"/>
                </a:cxn>
                <a:cxn ang="T10">
                  <a:pos x="T4" y="T5"/>
                </a:cxn>
                <a:cxn ang="T11">
                  <a:pos x="T6" y="T7"/>
                </a:cxn>
              </a:cxnLst>
              <a:rect l="T12" t="T13" r="T14" b="T15"/>
              <a:pathLst>
                <a:path w="104" h="96">
                  <a:moveTo>
                    <a:pt x="72" y="0"/>
                  </a:moveTo>
                  <a:lnTo>
                    <a:pt x="0" y="48"/>
                  </a:lnTo>
                  <a:lnTo>
                    <a:pt x="104" y="96"/>
                  </a:lnTo>
                  <a:lnTo>
                    <a:pt x="72" y="0"/>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063" name="Freeform 48"/>
            <p:cNvSpPr>
              <a:spLocks/>
            </p:cNvSpPr>
            <p:nvPr/>
          </p:nvSpPr>
          <p:spPr bwMode="auto">
            <a:xfrm>
              <a:off x="3320" y="2776"/>
              <a:ext cx="72" cy="80"/>
            </a:xfrm>
            <a:custGeom>
              <a:avLst/>
              <a:gdLst>
                <a:gd name="T0" fmla="*/ 72 w 72"/>
                <a:gd name="T1" fmla="*/ 0 h 80"/>
                <a:gd name="T2" fmla="*/ 0 w 72"/>
                <a:gd name="T3" fmla="*/ 64 h 80"/>
                <a:gd name="T4" fmla="*/ 56 w 72"/>
                <a:gd name="T5" fmla="*/ 80 h 80"/>
                <a:gd name="T6" fmla="*/ 72 w 72"/>
                <a:gd name="T7" fmla="*/ 0 h 80"/>
                <a:gd name="T8" fmla="*/ 0 60000 65536"/>
                <a:gd name="T9" fmla="*/ 0 60000 65536"/>
                <a:gd name="T10" fmla="*/ 0 60000 65536"/>
                <a:gd name="T11" fmla="*/ 0 60000 65536"/>
                <a:gd name="T12" fmla="*/ 0 w 72"/>
                <a:gd name="T13" fmla="*/ 0 h 80"/>
                <a:gd name="T14" fmla="*/ 72 w 72"/>
                <a:gd name="T15" fmla="*/ 80 h 80"/>
              </a:gdLst>
              <a:ahLst/>
              <a:cxnLst>
                <a:cxn ang="T8">
                  <a:pos x="T0" y="T1"/>
                </a:cxn>
                <a:cxn ang="T9">
                  <a:pos x="T2" y="T3"/>
                </a:cxn>
                <a:cxn ang="T10">
                  <a:pos x="T4" y="T5"/>
                </a:cxn>
                <a:cxn ang="T11">
                  <a:pos x="T6" y="T7"/>
                </a:cxn>
              </a:cxnLst>
              <a:rect l="T12" t="T13" r="T14" b="T15"/>
              <a:pathLst>
                <a:path w="72" h="80">
                  <a:moveTo>
                    <a:pt x="72" y="0"/>
                  </a:moveTo>
                  <a:lnTo>
                    <a:pt x="0" y="64"/>
                  </a:lnTo>
                  <a:lnTo>
                    <a:pt x="56" y="80"/>
                  </a:lnTo>
                  <a:lnTo>
                    <a:pt x="72" y="0"/>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064" name="Freeform 49"/>
            <p:cNvSpPr>
              <a:spLocks/>
            </p:cNvSpPr>
            <p:nvPr/>
          </p:nvSpPr>
          <p:spPr bwMode="auto">
            <a:xfrm>
              <a:off x="3600" y="3184"/>
              <a:ext cx="121" cy="112"/>
            </a:xfrm>
            <a:custGeom>
              <a:avLst/>
              <a:gdLst>
                <a:gd name="T0" fmla="*/ 121 w 121"/>
                <a:gd name="T1" fmla="*/ 96 h 112"/>
                <a:gd name="T2" fmla="*/ 64 w 121"/>
                <a:gd name="T3" fmla="*/ 0 h 112"/>
                <a:gd name="T4" fmla="*/ 0 w 121"/>
                <a:gd name="T5" fmla="*/ 112 h 112"/>
                <a:gd name="T6" fmla="*/ 121 w 121"/>
                <a:gd name="T7" fmla="*/ 96 h 112"/>
                <a:gd name="T8" fmla="*/ 0 60000 65536"/>
                <a:gd name="T9" fmla="*/ 0 60000 65536"/>
                <a:gd name="T10" fmla="*/ 0 60000 65536"/>
                <a:gd name="T11" fmla="*/ 0 60000 65536"/>
                <a:gd name="T12" fmla="*/ 0 w 121"/>
                <a:gd name="T13" fmla="*/ 0 h 112"/>
                <a:gd name="T14" fmla="*/ 121 w 121"/>
                <a:gd name="T15" fmla="*/ 112 h 112"/>
              </a:gdLst>
              <a:ahLst/>
              <a:cxnLst>
                <a:cxn ang="T8">
                  <a:pos x="T0" y="T1"/>
                </a:cxn>
                <a:cxn ang="T9">
                  <a:pos x="T2" y="T3"/>
                </a:cxn>
                <a:cxn ang="T10">
                  <a:pos x="T4" y="T5"/>
                </a:cxn>
                <a:cxn ang="T11">
                  <a:pos x="T6" y="T7"/>
                </a:cxn>
              </a:cxnLst>
              <a:rect l="T12" t="T13" r="T14" b="T15"/>
              <a:pathLst>
                <a:path w="121" h="112">
                  <a:moveTo>
                    <a:pt x="121" y="96"/>
                  </a:moveTo>
                  <a:lnTo>
                    <a:pt x="64" y="0"/>
                  </a:lnTo>
                  <a:lnTo>
                    <a:pt x="0" y="112"/>
                  </a:lnTo>
                  <a:lnTo>
                    <a:pt x="121" y="96"/>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065" name="Freeform 50"/>
            <p:cNvSpPr>
              <a:spLocks/>
            </p:cNvSpPr>
            <p:nvPr/>
          </p:nvSpPr>
          <p:spPr bwMode="auto">
            <a:xfrm>
              <a:off x="2808" y="2960"/>
              <a:ext cx="96" cy="96"/>
            </a:xfrm>
            <a:custGeom>
              <a:avLst/>
              <a:gdLst>
                <a:gd name="T0" fmla="*/ 96 w 96"/>
                <a:gd name="T1" fmla="*/ 0 h 96"/>
                <a:gd name="T2" fmla="*/ 0 w 96"/>
                <a:gd name="T3" fmla="*/ 56 h 96"/>
                <a:gd name="T4" fmla="*/ 88 w 96"/>
                <a:gd name="T5" fmla="*/ 96 h 96"/>
                <a:gd name="T6" fmla="*/ 96 w 96"/>
                <a:gd name="T7" fmla="*/ 0 h 96"/>
                <a:gd name="T8" fmla="*/ 0 60000 65536"/>
                <a:gd name="T9" fmla="*/ 0 60000 65536"/>
                <a:gd name="T10" fmla="*/ 0 60000 65536"/>
                <a:gd name="T11" fmla="*/ 0 60000 65536"/>
                <a:gd name="T12" fmla="*/ 0 w 96"/>
                <a:gd name="T13" fmla="*/ 0 h 96"/>
                <a:gd name="T14" fmla="*/ 96 w 96"/>
                <a:gd name="T15" fmla="*/ 96 h 96"/>
              </a:gdLst>
              <a:ahLst/>
              <a:cxnLst>
                <a:cxn ang="T8">
                  <a:pos x="T0" y="T1"/>
                </a:cxn>
                <a:cxn ang="T9">
                  <a:pos x="T2" y="T3"/>
                </a:cxn>
                <a:cxn ang="T10">
                  <a:pos x="T4" y="T5"/>
                </a:cxn>
                <a:cxn ang="T11">
                  <a:pos x="T6" y="T7"/>
                </a:cxn>
              </a:cxnLst>
              <a:rect l="T12" t="T13" r="T14" b="T15"/>
              <a:pathLst>
                <a:path w="96" h="96">
                  <a:moveTo>
                    <a:pt x="96" y="0"/>
                  </a:moveTo>
                  <a:lnTo>
                    <a:pt x="0" y="56"/>
                  </a:lnTo>
                  <a:lnTo>
                    <a:pt x="88" y="96"/>
                  </a:lnTo>
                  <a:lnTo>
                    <a:pt x="9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066" name="Freeform 51"/>
            <p:cNvSpPr>
              <a:spLocks/>
            </p:cNvSpPr>
            <p:nvPr/>
          </p:nvSpPr>
          <p:spPr bwMode="auto">
            <a:xfrm>
              <a:off x="2936" y="3344"/>
              <a:ext cx="88" cy="112"/>
            </a:xfrm>
            <a:custGeom>
              <a:avLst/>
              <a:gdLst>
                <a:gd name="T0" fmla="*/ 72 w 88"/>
                <a:gd name="T1" fmla="*/ 0 h 112"/>
                <a:gd name="T2" fmla="*/ 0 w 88"/>
                <a:gd name="T3" fmla="*/ 56 h 112"/>
                <a:gd name="T4" fmla="*/ 24 w 88"/>
                <a:gd name="T5" fmla="*/ 112 h 112"/>
                <a:gd name="T6" fmla="*/ 88 w 88"/>
                <a:gd name="T7" fmla="*/ 80 h 112"/>
                <a:gd name="T8" fmla="*/ 72 w 88"/>
                <a:gd name="T9" fmla="*/ 0 h 112"/>
                <a:gd name="T10" fmla="*/ 0 60000 65536"/>
                <a:gd name="T11" fmla="*/ 0 60000 65536"/>
                <a:gd name="T12" fmla="*/ 0 60000 65536"/>
                <a:gd name="T13" fmla="*/ 0 60000 65536"/>
                <a:gd name="T14" fmla="*/ 0 60000 65536"/>
                <a:gd name="T15" fmla="*/ 0 w 88"/>
                <a:gd name="T16" fmla="*/ 0 h 112"/>
                <a:gd name="T17" fmla="*/ 88 w 88"/>
                <a:gd name="T18" fmla="*/ 112 h 112"/>
              </a:gdLst>
              <a:ahLst/>
              <a:cxnLst>
                <a:cxn ang="T10">
                  <a:pos x="T0" y="T1"/>
                </a:cxn>
                <a:cxn ang="T11">
                  <a:pos x="T2" y="T3"/>
                </a:cxn>
                <a:cxn ang="T12">
                  <a:pos x="T4" y="T5"/>
                </a:cxn>
                <a:cxn ang="T13">
                  <a:pos x="T6" y="T7"/>
                </a:cxn>
                <a:cxn ang="T14">
                  <a:pos x="T8" y="T9"/>
                </a:cxn>
              </a:cxnLst>
              <a:rect l="T15" t="T16" r="T17" b="T18"/>
              <a:pathLst>
                <a:path w="88" h="112">
                  <a:moveTo>
                    <a:pt x="72" y="0"/>
                  </a:moveTo>
                  <a:lnTo>
                    <a:pt x="0" y="56"/>
                  </a:lnTo>
                  <a:lnTo>
                    <a:pt x="24" y="112"/>
                  </a:lnTo>
                  <a:lnTo>
                    <a:pt x="88" y="80"/>
                  </a:lnTo>
                  <a:lnTo>
                    <a:pt x="7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067" name="Freeform 52"/>
            <p:cNvSpPr>
              <a:spLocks/>
            </p:cNvSpPr>
            <p:nvPr/>
          </p:nvSpPr>
          <p:spPr bwMode="auto">
            <a:xfrm>
              <a:off x="2648" y="3528"/>
              <a:ext cx="104" cy="176"/>
            </a:xfrm>
            <a:custGeom>
              <a:avLst/>
              <a:gdLst>
                <a:gd name="T0" fmla="*/ 24 w 104"/>
                <a:gd name="T1" fmla="*/ 64 h 176"/>
                <a:gd name="T2" fmla="*/ 104 w 104"/>
                <a:gd name="T3" fmla="*/ 0 h 176"/>
                <a:gd name="T4" fmla="*/ 104 w 104"/>
                <a:gd name="T5" fmla="*/ 128 h 176"/>
                <a:gd name="T6" fmla="*/ 0 w 104"/>
                <a:gd name="T7" fmla="*/ 176 h 176"/>
                <a:gd name="T8" fmla="*/ 24 w 104"/>
                <a:gd name="T9" fmla="*/ 64 h 176"/>
                <a:gd name="T10" fmla="*/ 0 60000 65536"/>
                <a:gd name="T11" fmla="*/ 0 60000 65536"/>
                <a:gd name="T12" fmla="*/ 0 60000 65536"/>
                <a:gd name="T13" fmla="*/ 0 60000 65536"/>
                <a:gd name="T14" fmla="*/ 0 60000 65536"/>
                <a:gd name="T15" fmla="*/ 0 w 104"/>
                <a:gd name="T16" fmla="*/ 0 h 176"/>
                <a:gd name="T17" fmla="*/ 104 w 104"/>
                <a:gd name="T18" fmla="*/ 176 h 176"/>
              </a:gdLst>
              <a:ahLst/>
              <a:cxnLst>
                <a:cxn ang="T10">
                  <a:pos x="T0" y="T1"/>
                </a:cxn>
                <a:cxn ang="T11">
                  <a:pos x="T2" y="T3"/>
                </a:cxn>
                <a:cxn ang="T12">
                  <a:pos x="T4" y="T5"/>
                </a:cxn>
                <a:cxn ang="T13">
                  <a:pos x="T6" y="T7"/>
                </a:cxn>
                <a:cxn ang="T14">
                  <a:pos x="T8" y="T9"/>
                </a:cxn>
              </a:cxnLst>
              <a:rect l="T15" t="T16" r="T17" b="T18"/>
              <a:pathLst>
                <a:path w="104" h="176">
                  <a:moveTo>
                    <a:pt x="24" y="64"/>
                  </a:moveTo>
                  <a:lnTo>
                    <a:pt x="104" y="0"/>
                  </a:lnTo>
                  <a:lnTo>
                    <a:pt x="104" y="128"/>
                  </a:lnTo>
                  <a:lnTo>
                    <a:pt x="0" y="176"/>
                  </a:lnTo>
                  <a:lnTo>
                    <a:pt x="24" y="6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068" name="Freeform 53"/>
            <p:cNvSpPr>
              <a:spLocks/>
            </p:cNvSpPr>
            <p:nvPr/>
          </p:nvSpPr>
          <p:spPr bwMode="auto">
            <a:xfrm>
              <a:off x="2328" y="3200"/>
              <a:ext cx="112" cy="88"/>
            </a:xfrm>
            <a:custGeom>
              <a:avLst/>
              <a:gdLst>
                <a:gd name="T0" fmla="*/ 112 w 112"/>
                <a:gd name="T1" fmla="*/ 0 h 88"/>
                <a:gd name="T2" fmla="*/ 0 w 112"/>
                <a:gd name="T3" fmla="*/ 16 h 88"/>
                <a:gd name="T4" fmla="*/ 24 w 112"/>
                <a:gd name="T5" fmla="*/ 88 h 88"/>
                <a:gd name="T6" fmla="*/ 112 w 112"/>
                <a:gd name="T7" fmla="*/ 0 h 88"/>
                <a:gd name="T8" fmla="*/ 0 60000 65536"/>
                <a:gd name="T9" fmla="*/ 0 60000 65536"/>
                <a:gd name="T10" fmla="*/ 0 60000 65536"/>
                <a:gd name="T11" fmla="*/ 0 60000 65536"/>
                <a:gd name="T12" fmla="*/ 0 w 112"/>
                <a:gd name="T13" fmla="*/ 0 h 88"/>
                <a:gd name="T14" fmla="*/ 112 w 112"/>
                <a:gd name="T15" fmla="*/ 88 h 88"/>
              </a:gdLst>
              <a:ahLst/>
              <a:cxnLst>
                <a:cxn ang="T8">
                  <a:pos x="T0" y="T1"/>
                </a:cxn>
                <a:cxn ang="T9">
                  <a:pos x="T2" y="T3"/>
                </a:cxn>
                <a:cxn ang="T10">
                  <a:pos x="T4" y="T5"/>
                </a:cxn>
                <a:cxn ang="T11">
                  <a:pos x="T6" y="T7"/>
                </a:cxn>
              </a:cxnLst>
              <a:rect l="T12" t="T13" r="T14" b="T15"/>
              <a:pathLst>
                <a:path w="112" h="88">
                  <a:moveTo>
                    <a:pt x="112" y="0"/>
                  </a:moveTo>
                  <a:lnTo>
                    <a:pt x="0" y="16"/>
                  </a:lnTo>
                  <a:lnTo>
                    <a:pt x="24" y="88"/>
                  </a:lnTo>
                  <a:lnTo>
                    <a:pt x="11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069" name="Freeform 54"/>
            <p:cNvSpPr>
              <a:spLocks/>
            </p:cNvSpPr>
            <p:nvPr/>
          </p:nvSpPr>
          <p:spPr bwMode="auto">
            <a:xfrm>
              <a:off x="2936" y="2336"/>
              <a:ext cx="152" cy="160"/>
            </a:xfrm>
            <a:custGeom>
              <a:avLst/>
              <a:gdLst>
                <a:gd name="T0" fmla="*/ 0 w 152"/>
                <a:gd name="T1" fmla="*/ 160 h 160"/>
                <a:gd name="T2" fmla="*/ 40 w 152"/>
                <a:gd name="T3" fmla="*/ 56 h 160"/>
                <a:gd name="T4" fmla="*/ 152 w 152"/>
                <a:gd name="T5" fmla="*/ 0 h 160"/>
                <a:gd name="T6" fmla="*/ 104 w 152"/>
                <a:gd name="T7" fmla="*/ 128 h 160"/>
                <a:gd name="T8" fmla="*/ 0 w 152"/>
                <a:gd name="T9" fmla="*/ 160 h 160"/>
                <a:gd name="T10" fmla="*/ 0 60000 65536"/>
                <a:gd name="T11" fmla="*/ 0 60000 65536"/>
                <a:gd name="T12" fmla="*/ 0 60000 65536"/>
                <a:gd name="T13" fmla="*/ 0 60000 65536"/>
                <a:gd name="T14" fmla="*/ 0 60000 65536"/>
                <a:gd name="T15" fmla="*/ 0 w 152"/>
                <a:gd name="T16" fmla="*/ 0 h 160"/>
                <a:gd name="T17" fmla="*/ 152 w 152"/>
                <a:gd name="T18" fmla="*/ 160 h 160"/>
              </a:gdLst>
              <a:ahLst/>
              <a:cxnLst>
                <a:cxn ang="T10">
                  <a:pos x="T0" y="T1"/>
                </a:cxn>
                <a:cxn ang="T11">
                  <a:pos x="T2" y="T3"/>
                </a:cxn>
                <a:cxn ang="T12">
                  <a:pos x="T4" y="T5"/>
                </a:cxn>
                <a:cxn ang="T13">
                  <a:pos x="T6" y="T7"/>
                </a:cxn>
                <a:cxn ang="T14">
                  <a:pos x="T8" y="T9"/>
                </a:cxn>
              </a:cxnLst>
              <a:rect l="T15" t="T16" r="T17" b="T18"/>
              <a:pathLst>
                <a:path w="152" h="160">
                  <a:moveTo>
                    <a:pt x="0" y="160"/>
                  </a:moveTo>
                  <a:lnTo>
                    <a:pt x="40" y="56"/>
                  </a:lnTo>
                  <a:lnTo>
                    <a:pt x="152" y="0"/>
                  </a:lnTo>
                  <a:lnTo>
                    <a:pt x="104" y="128"/>
                  </a:lnTo>
                  <a:lnTo>
                    <a:pt x="0" y="160"/>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070" name="Freeform 55"/>
            <p:cNvSpPr>
              <a:spLocks/>
            </p:cNvSpPr>
            <p:nvPr/>
          </p:nvSpPr>
          <p:spPr bwMode="auto">
            <a:xfrm>
              <a:off x="2672" y="2648"/>
              <a:ext cx="120" cy="120"/>
            </a:xfrm>
            <a:custGeom>
              <a:avLst/>
              <a:gdLst>
                <a:gd name="T0" fmla="*/ 104 w 120"/>
                <a:gd name="T1" fmla="*/ 0 h 120"/>
                <a:gd name="T2" fmla="*/ 0 w 120"/>
                <a:gd name="T3" fmla="*/ 120 h 120"/>
                <a:gd name="T4" fmla="*/ 120 w 120"/>
                <a:gd name="T5" fmla="*/ 80 h 120"/>
                <a:gd name="T6" fmla="*/ 104 w 120"/>
                <a:gd name="T7" fmla="*/ 0 h 120"/>
                <a:gd name="T8" fmla="*/ 0 60000 65536"/>
                <a:gd name="T9" fmla="*/ 0 60000 65536"/>
                <a:gd name="T10" fmla="*/ 0 60000 65536"/>
                <a:gd name="T11" fmla="*/ 0 60000 65536"/>
                <a:gd name="T12" fmla="*/ 0 w 120"/>
                <a:gd name="T13" fmla="*/ 0 h 120"/>
                <a:gd name="T14" fmla="*/ 120 w 120"/>
                <a:gd name="T15" fmla="*/ 120 h 120"/>
              </a:gdLst>
              <a:ahLst/>
              <a:cxnLst>
                <a:cxn ang="T8">
                  <a:pos x="T0" y="T1"/>
                </a:cxn>
                <a:cxn ang="T9">
                  <a:pos x="T2" y="T3"/>
                </a:cxn>
                <a:cxn ang="T10">
                  <a:pos x="T4" y="T5"/>
                </a:cxn>
                <a:cxn ang="T11">
                  <a:pos x="T6" y="T7"/>
                </a:cxn>
              </a:cxnLst>
              <a:rect l="T12" t="T13" r="T14" b="T15"/>
              <a:pathLst>
                <a:path w="120" h="120">
                  <a:moveTo>
                    <a:pt x="104" y="0"/>
                  </a:moveTo>
                  <a:lnTo>
                    <a:pt x="0" y="120"/>
                  </a:lnTo>
                  <a:lnTo>
                    <a:pt x="120" y="80"/>
                  </a:lnTo>
                  <a:lnTo>
                    <a:pt x="104" y="0"/>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071" name="Freeform 56"/>
            <p:cNvSpPr>
              <a:spLocks/>
            </p:cNvSpPr>
            <p:nvPr/>
          </p:nvSpPr>
          <p:spPr bwMode="auto">
            <a:xfrm>
              <a:off x="2072" y="3072"/>
              <a:ext cx="128" cy="168"/>
            </a:xfrm>
            <a:custGeom>
              <a:avLst/>
              <a:gdLst>
                <a:gd name="T0" fmla="*/ 24 w 128"/>
                <a:gd name="T1" fmla="*/ 168 h 168"/>
                <a:gd name="T2" fmla="*/ 0 w 128"/>
                <a:gd name="T3" fmla="*/ 56 h 168"/>
                <a:gd name="T4" fmla="*/ 96 w 128"/>
                <a:gd name="T5" fmla="*/ 0 h 168"/>
                <a:gd name="T6" fmla="*/ 128 w 128"/>
                <a:gd name="T7" fmla="*/ 120 h 168"/>
                <a:gd name="T8" fmla="*/ 72 w 128"/>
                <a:gd name="T9" fmla="*/ 128 h 168"/>
                <a:gd name="T10" fmla="*/ 24 w 128"/>
                <a:gd name="T11" fmla="*/ 168 h 168"/>
                <a:gd name="T12" fmla="*/ 0 60000 65536"/>
                <a:gd name="T13" fmla="*/ 0 60000 65536"/>
                <a:gd name="T14" fmla="*/ 0 60000 65536"/>
                <a:gd name="T15" fmla="*/ 0 60000 65536"/>
                <a:gd name="T16" fmla="*/ 0 60000 65536"/>
                <a:gd name="T17" fmla="*/ 0 60000 65536"/>
                <a:gd name="T18" fmla="*/ 0 w 128"/>
                <a:gd name="T19" fmla="*/ 0 h 168"/>
                <a:gd name="T20" fmla="*/ 128 w 128"/>
                <a:gd name="T21" fmla="*/ 168 h 168"/>
              </a:gdLst>
              <a:ahLst/>
              <a:cxnLst>
                <a:cxn ang="T12">
                  <a:pos x="T0" y="T1"/>
                </a:cxn>
                <a:cxn ang="T13">
                  <a:pos x="T2" y="T3"/>
                </a:cxn>
                <a:cxn ang="T14">
                  <a:pos x="T4" y="T5"/>
                </a:cxn>
                <a:cxn ang="T15">
                  <a:pos x="T6" y="T7"/>
                </a:cxn>
                <a:cxn ang="T16">
                  <a:pos x="T8" y="T9"/>
                </a:cxn>
                <a:cxn ang="T17">
                  <a:pos x="T10" y="T11"/>
                </a:cxn>
              </a:cxnLst>
              <a:rect l="T18" t="T19" r="T20" b="T21"/>
              <a:pathLst>
                <a:path w="128" h="168">
                  <a:moveTo>
                    <a:pt x="24" y="168"/>
                  </a:moveTo>
                  <a:lnTo>
                    <a:pt x="0" y="56"/>
                  </a:lnTo>
                  <a:lnTo>
                    <a:pt x="96" y="0"/>
                  </a:lnTo>
                  <a:lnTo>
                    <a:pt x="128" y="120"/>
                  </a:lnTo>
                  <a:lnTo>
                    <a:pt x="72" y="128"/>
                  </a:lnTo>
                  <a:lnTo>
                    <a:pt x="24" y="168"/>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072" name="Freeform 57"/>
            <p:cNvSpPr>
              <a:spLocks/>
            </p:cNvSpPr>
            <p:nvPr/>
          </p:nvSpPr>
          <p:spPr bwMode="auto">
            <a:xfrm>
              <a:off x="2344" y="2888"/>
              <a:ext cx="168" cy="64"/>
            </a:xfrm>
            <a:custGeom>
              <a:avLst/>
              <a:gdLst>
                <a:gd name="T0" fmla="*/ 0 w 168"/>
                <a:gd name="T1" fmla="*/ 56 h 64"/>
                <a:gd name="T2" fmla="*/ 40 w 168"/>
                <a:gd name="T3" fmla="*/ 0 h 64"/>
                <a:gd name="T4" fmla="*/ 168 w 168"/>
                <a:gd name="T5" fmla="*/ 8 h 64"/>
                <a:gd name="T6" fmla="*/ 128 w 168"/>
                <a:gd name="T7" fmla="*/ 64 h 64"/>
                <a:gd name="T8" fmla="*/ 0 w 168"/>
                <a:gd name="T9" fmla="*/ 56 h 64"/>
                <a:gd name="T10" fmla="*/ 0 60000 65536"/>
                <a:gd name="T11" fmla="*/ 0 60000 65536"/>
                <a:gd name="T12" fmla="*/ 0 60000 65536"/>
                <a:gd name="T13" fmla="*/ 0 60000 65536"/>
                <a:gd name="T14" fmla="*/ 0 60000 65536"/>
                <a:gd name="T15" fmla="*/ 0 w 168"/>
                <a:gd name="T16" fmla="*/ 0 h 64"/>
                <a:gd name="T17" fmla="*/ 168 w 168"/>
                <a:gd name="T18" fmla="*/ 64 h 64"/>
              </a:gdLst>
              <a:ahLst/>
              <a:cxnLst>
                <a:cxn ang="T10">
                  <a:pos x="T0" y="T1"/>
                </a:cxn>
                <a:cxn ang="T11">
                  <a:pos x="T2" y="T3"/>
                </a:cxn>
                <a:cxn ang="T12">
                  <a:pos x="T4" y="T5"/>
                </a:cxn>
                <a:cxn ang="T13">
                  <a:pos x="T6" y="T7"/>
                </a:cxn>
                <a:cxn ang="T14">
                  <a:pos x="T8" y="T9"/>
                </a:cxn>
              </a:cxnLst>
              <a:rect l="T15" t="T16" r="T17" b="T18"/>
              <a:pathLst>
                <a:path w="168" h="64">
                  <a:moveTo>
                    <a:pt x="0" y="56"/>
                  </a:moveTo>
                  <a:lnTo>
                    <a:pt x="40" y="0"/>
                  </a:lnTo>
                  <a:lnTo>
                    <a:pt x="168" y="8"/>
                  </a:lnTo>
                  <a:lnTo>
                    <a:pt x="128" y="64"/>
                  </a:lnTo>
                  <a:lnTo>
                    <a:pt x="0" y="56"/>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073" name="Freeform 58"/>
            <p:cNvSpPr>
              <a:spLocks/>
            </p:cNvSpPr>
            <p:nvPr/>
          </p:nvSpPr>
          <p:spPr bwMode="auto">
            <a:xfrm>
              <a:off x="1824" y="3472"/>
              <a:ext cx="120" cy="88"/>
            </a:xfrm>
            <a:custGeom>
              <a:avLst/>
              <a:gdLst>
                <a:gd name="T0" fmla="*/ 96 w 120"/>
                <a:gd name="T1" fmla="*/ 0 h 88"/>
                <a:gd name="T2" fmla="*/ 0 w 120"/>
                <a:gd name="T3" fmla="*/ 88 h 88"/>
                <a:gd name="T4" fmla="*/ 120 w 120"/>
                <a:gd name="T5" fmla="*/ 88 h 88"/>
                <a:gd name="T6" fmla="*/ 96 w 120"/>
                <a:gd name="T7" fmla="*/ 0 h 88"/>
                <a:gd name="T8" fmla="*/ 0 60000 65536"/>
                <a:gd name="T9" fmla="*/ 0 60000 65536"/>
                <a:gd name="T10" fmla="*/ 0 60000 65536"/>
                <a:gd name="T11" fmla="*/ 0 60000 65536"/>
                <a:gd name="T12" fmla="*/ 0 w 120"/>
                <a:gd name="T13" fmla="*/ 0 h 88"/>
                <a:gd name="T14" fmla="*/ 120 w 120"/>
                <a:gd name="T15" fmla="*/ 88 h 88"/>
              </a:gdLst>
              <a:ahLst/>
              <a:cxnLst>
                <a:cxn ang="T8">
                  <a:pos x="T0" y="T1"/>
                </a:cxn>
                <a:cxn ang="T9">
                  <a:pos x="T2" y="T3"/>
                </a:cxn>
                <a:cxn ang="T10">
                  <a:pos x="T4" y="T5"/>
                </a:cxn>
                <a:cxn ang="T11">
                  <a:pos x="T6" y="T7"/>
                </a:cxn>
              </a:cxnLst>
              <a:rect l="T12" t="T13" r="T14" b="T15"/>
              <a:pathLst>
                <a:path w="120" h="88">
                  <a:moveTo>
                    <a:pt x="96" y="0"/>
                  </a:moveTo>
                  <a:lnTo>
                    <a:pt x="0" y="88"/>
                  </a:lnTo>
                  <a:lnTo>
                    <a:pt x="120" y="88"/>
                  </a:lnTo>
                  <a:lnTo>
                    <a:pt x="96" y="0"/>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074" name="Freeform 59"/>
            <p:cNvSpPr>
              <a:spLocks/>
            </p:cNvSpPr>
            <p:nvPr/>
          </p:nvSpPr>
          <p:spPr bwMode="auto">
            <a:xfrm>
              <a:off x="3368" y="2080"/>
              <a:ext cx="48" cy="112"/>
            </a:xfrm>
            <a:custGeom>
              <a:avLst/>
              <a:gdLst>
                <a:gd name="T0" fmla="*/ 16 w 48"/>
                <a:gd name="T1" fmla="*/ 0 h 112"/>
                <a:gd name="T2" fmla="*/ 48 w 48"/>
                <a:gd name="T3" fmla="*/ 72 h 112"/>
                <a:gd name="T4" fmla="*/ 8 w 48"/>
                <a:gd name="T5" fmla="*/ 112 h 112"/>
                <a:gd name="T6" fmla="*/ 0 w 48"/>
                <a:gd name="T7" fmla="*/ 48 h 112"/>
                <a:gd name="T8" fmla="*/ 16 w 48"/>
                <a:gd name="T9" fmla="*/ 0 h 112"/>
                <a:gd name="T10" fmla="*/ 0 60000 65536"/>
                <a:gd name="T11" fmla="*/ 0 60000 65536"/>
                <a:gd name="T12" fmla="*/ 0 60000 65536"/>
                <a:gd name="T13" fmla="*/ 0 60000 65536"/>
                <a:gd name="T14" fmla="*/ 0 60000 65536"/>
                <a:gd name="T15" fmla="*/ 0 w 48"/>
                <a:gd name="T16" fmla="*/ 0 h 112"/>
                <a:gd name="T17" fmla="*/ 48 w 48"/>
                <a:gd name="T18" fmla="*/ 112 h 112"/>
              </a:gdLst>
              <a:ahLst/>
              <a:cxnLst>
                <a:cxn ang="T10">
                  <a:pos x="T0" y="T1"/>
                </a:cxn>
                <a:cxn ang="T11">
                  <a:pos x="T2" y="T3"/>
                </a:cxn>
                <a:cxn ang="T12">
                  <a:pos x="T4" y="T5"/>
                </a:cxn>
                <a:cxn ang="T13">
                  <a:pos x="T6" y="T7"/>
                </a:cxn>
                <a:cxn ang="T14">
                  <a:pos x="T8" y="T9"/>
                </a:cxn>
              </a:cxnLst>
              <a:rect l="T15" t="T16" r="T17" b="T18"/>
              <a:pathLst>
                <a:path w="48" h="112">
                  <a:moveTo>
                    <a:pt x="16" y="0"/>
                  </a:moveTo>
                  <a:lnTo>
                    <a:pt x="48" y="72"/>
                  </a:lnTo>
                  <a:lnTo>
                    <a:pt x="8" y="112"/>
                  </a:lnTo>
                  <a:lnTo>
                    <a:pt x="0" y="48"/>
                  </a:lnTo>
                  <a:lnTo>
                    <a:pt x="16" y="0"/>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075" name="Freeform 60"/>
            <p:cNvSpPr>
              <a:spLocks/>
            </p:cNvSpPr>
            <p:nvPr/>
          </p:nvSpPr>
          <p:spPr bwMode="auto">
            <a:xfrm>
              <a:off x="4841" y="3672"/>
              <a:ext cx="72" cy="128"/>
            </a:xfrm>
            <a:custGeom>
              <a:avLst/>
              <a:gdLst>
                <a:gd name="T0" fmla="*/ 0 w 72"/>
                <a:gd name="T1" fmla="*/ 80 h 128"/>
                <a:gd name="T2" fmla="*/ 40 w 72"/>
                <a:gd name="T3" fmla="*/ 128 h 128"/>
                <a:gd name="T4" fmla="*/ 72 w 72"/>
                <a:gd name="T5" fmla="*/ 56 h 128"/>
                <a:gd name="T6" fmla="*/ 24 w 72"/>
                <a:gd name="T7" fmla="*/ 0 h 128"/>
                <a:gd name="T8" fmla="*/ 0 w 72"/>
                <a:gd name="T9" fmla="*/ 80 h 128"/>
                <a:gd name="T10" fmla="*/ 0 60000 65536"/>
                <a:gd name="T11" fmla="*/ 0 60000 65536"/>
                <a:gd name="T12" fmla="*/ 0 60000 65536"/>
                <a:gd name="T13" fmla="*/ 0 60000 65536"/>
                <a:gd name="T14" fmla="*/ 0 60000 65536"/>
                <a:gd name="T15" fmla="*/ 0 w 72"/>
                <a:gd name="T16" fmla="*/ 0 h 128"/>
                <a:gd name="T17" fmla="*/ 72 w 72"/>
                <a:gd name="T18" fmla="*/ 128 h 128"/>
              </a:gdLst>
              <a:ahLst/>
              <a:cxnLst>
                <a:cxn ang="T10">
                  <a:pos x="T0" y="T1"/>
                </a:cxn>
                <a:cxn ang="T11">
                  <a:pos x="T2" y="T3"/>
                </a:cxn>
                <a:cxn ang="T12">
                  <a:pos x="T4" y="T5"/>
                </a:cxn>
                <a:cxn ang="T13">
                  <a:pos x="T6" y="T7"/>
                </a:cxn>
                <a:cxn ang="T14">
                  <a:pos x="T8" y="T9"/>
                </a:cxn>
              </a:cxnLst>
              <a:rect l="T15" t="T16" r="T17" b="T18"/>
              <a:pathLst>
                <a:path w="72" h="128">
                  <a:moveTo>
                    <a:pt x="0" y="80"/>
                  </a:moveTo>
                  <a:lnTo>
                    <a:pt x="40" y="128"/>
                  </a:lnTo>
                  <a:lnTo>
                    <a:pt x="72" y="56"/>
                  </a:lnTo>
                  <a:lnTo>
                    <a:pt x="24" y="0"/>
                  </a:lnTo>
                  <a:lnTo>
                    <a:pt x="0" y="8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076" name="Freeform 61"/>
            <p:cNvSpPr>
              <a:spLocks/>
            </p:cNvSpPr>
            <p:nvPr/>
          </p:nvSpPr>
          <p:spPr bwMode="auto">
            <a:xfrm>
              <a:off x="4889" y="3728"/>
              <a:ext cx="88" cy="72"/>
            </a:xfrm>
            <a:custGeom>
              <a:avLst/>
              <a:gdLst>
                <a:gd name="T0" fmla="*/ 0 w 88"/>
                <a:gd name="T1" fmla="*/ 72 h 72"/>
                <a:gd name="T2" fmla="*/ 24 w 88"/>
                <a:gd name="T3" fmla="*/ 0 h 72"/>
                <a:gd name="T4" fmla="*/ 88 w 88"/>
                <a:gd name="T5" fmla="*/ 8 h 72"/>
                <a:gd name="T6" fmla="*/ 56 w 88"/>
                <a:gd name="T7" fmla="*/ 72 h 72"/>
                <a:gd name="T8" fmla="*/ 0 w 88"/>
                <a:gd name="T9" fmla="*/ 72 h 72"/>
                <a:gd name="T10" fmla="*/ 0 60000 65536"/>
                <a:gd name="T11" fmla="*/ 0 60000 65536"/>
                <a:gd name="T12" fmla="*/ 0 60000 65536"/>
                <a:gd name="T13" fmla="*/ 0 60000 65536"/>
                <a:gd name="T14" fmla="*/ 0 60000 65536"/>
                <a:gd name="T15" fmla="*/ 0 w 88"/>
                <a:gd name="T16" fmla="*/ 0 h 72"/>
                <a:gd name="T17" fmla="*/ 88 w 88"/>
                <a:gd name="T18" fmla="*/ 72 h 72"/>
              </a:gdLst>
              <a:ahLst/>
              <a:cxnLst>
                <a:cxn ang="T10">
                  <a:pos x="T0" y="T1"/>
                </a:cxn>
                <a:cxn ang="T11">
                  <a:pos x="T2" y="T3"/>
                </a:cxn>
                <a:cxn ang="T12">
                  <a:pos x="T4" y="T5"/>
                </a:cxn>
                <a:cxn ang="T13">
                  <a:pos x="T6" y="T7"/>
                </a:cxn>
                <a:cxn ang="T14">
                  <a:pos x="T8" y="T9"/>
                </a:cxn>
              </a:cxnLst>
              <a:rect l="T15" t="T16" r="T17" b="T18"/>
              <a:pathLst>
                <a:path w="88" h="72">
                  <a:moveTo>
                    <a:pt x="0" y="72"/>
                  </a:moveTo>
                  <a:lnTo>
                    <a:pt x="24" y="0"/>
                  </a:lnTo>
                  <a:lnTo>
                    <a:pt x="88" y="8"/>
                  </a:lnTo>
                  <a:lnTo>
                    <a:pt x="56" y="72"/>
                  </a:lnTo>
                  <a:lnTo>
                    <a:pt x="0" y="72"/>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077" name="Freeform 62"/>
            <p:cNvSpPr>
              <a:spLocks/>
            </p:cNvSpPr>
            <p:nvPr/>
          </p:nvSpPr>
          <p:spPr bwMode="auto">
            <a:xfrm>
              <a:off x="4865" y="3656"/>
              <a:ext cx="112" cy="80"/>
            </a:xfrm>
            <a:custGeom>
              <a:avLst/>
              <a:gdLst>
                <a:gd name="T0" fmla="*/ 0 w 112"/>
                <a:gd name="T1" fmla="*/ 16 h 80"/>
                <a:gd name="T2" fmla="*/ 32 w 112"/>
                <a:gd name="T3" fmla="*/ 0 h 80"/>
                <a:gd name="T4" fmla="*/ 56 w 112"/>
                <a:gd name="T5" fmla="*/ 8 h 80"/>
                <a:gd name="T6" fmla="*/ 72 w 112"/>
                <a:gd name="T7" fmla="*/ 0 h 80"/>
                <a:gd name="T8" fmla="*/ 96 w 112"/>
                <a:gd name="T9" fmla="*/ 24 h 80"/>
                <a:gd name="T10" fmla="*/ 112 w 112"/>
                <a:gd name="T11" fmla="*/ 80 h 80"/>
                <a:gd name="T12" fmla="*/ 48 w 112"/>
                <a:gd name="T13" fmla="*/ 72 h 80"/>
                <a:gd name="T14" fmla="*/ 0 w 112"/>
                <a:gd name="T15" fmla="*/ 16 h 80"/>
                <a:gd name="T16" fmla="*/ 0 60000 65536"/>
                <a:gd name="T17" fmla="*/ 0 60000 65536"/>
                <a:gd name="T18" fmla="*/ 0 60000 65536"/>
                <a:gd name="T19" fmla="*/ 0 60000 65536"/>
                <a:gd name="T20" fmla="*/ 0 60000 65536"/>
                <a:gd name="T21" fmla="*/ 0 60000 65536"/>
                <a:gd name="T22" fmla="*/ 0 60000 65536"/>
                <a:gd name="T23" fmla="*/ 0 60000 65536"/>
                <a:gd name="T24" fmla="*/ 0 w 112"/>
                <a:gd name="T25" fmla="*/ 0 h 80"/>
                <a:gd name="T26" fmla="*/ 112 w 112"/>
                <a:gd name="T27" fmla="*/ 80 h 8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2" h="80">
                  <a:moveTo>
                    <a:pt x="0" y="16"/>
                  </a:moveTo>
                  <a:lnTo>
                    <a:pt x="32" y="0"/>
                  </a:lnTo>
                  <a:lnTo>
                    <a:pt x="56" y="8"/>
                  </a:lnTo>
                  <a:lnTo>
                    <a:pt x="72" y="0"/>
                  </a:lnTo>
                  <a:lnTo>
                    <a:pt x="96" y="24"/>
                  </a:lnTo>
                  <a:lnTo>
                    <a:pt x="112" y="80"/>
                  </a:lnTo>
                  <a:lnTo>
                    <a:pt x="48" y="72"/>
                  </a:lnTo>
                  <a:lnTo>
                    <a:pt x="0" y="16"/>
                  </a:lnTo>
                  <a:close/>
                </a:path>
              </a:pathLst>
            </a:custGeom>
            <a:solidFill>
              <a:srgbClr val="20202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43011" name="Rectangle 9"/>
          <p:cNvSpPr>
            <a:spLocks noGrp="1" noChangeArrowheads="1"/>
          </p:cNvSpPr>
          <p:nvPr>
            <p:ph type="title"/>
          </p:nvPr>
        </p:nvSpPr>
        <p:spPr/>
        <p:txBody>
          <a:bodyPr/>
          <a:lstStyle/>
          <a:p>
            <a:r>
              <a:rPr lang="en-US" smtClean="0"/>
              <a:t>Disposal Requirements</a:t>
            </a:r>
          </a:p>
        </p:txBody>
      </p:sp>
      <p:sp>
        <p:nvSpPr>
          <p:cNvPr id="43012" name="Rectangle 10"/>
          <p:cNvSpPr>
            <a:spLocks noGrp="1" noChangeArrowheads="1"/>
          </p:cNvSpPr>
          <p:nvPr>
            <p:ph type="body" idx="1"/>
          </p:nvPr>
        </p:nvSpPr>
        <p:spPr>
          <a:xfrm>
            <a:off x="695325" y="1782763"/>
            <a:ext cx="7880350" cy="1036637"/>
          </a:xfrm>
        </p:spPr>
        <p:txBody>
          <a:bodyPr/>
          <a:lstStyle/>
          <a:p>
            <a:r>
              <a:rPr lang="en-US" smtClean="0"/>
              <a:t>“Flushing Haz Mats Away”?</a:t>
            </a:r>
          </a:p>
        </p:txBody>
      </p:sp>
      <p:grpSp>
        <p:nvGrpSpPr>
          <p:cNvPr id="43013" name="Group 95"/>
          <p:cNvGrpSpPr>
            <a:grpSpLocks/>
          </p:cNvGrpSpPr>
          <p:nvPr/>
        </p:nvGrpSpPr>
        <p:grpSpPr bwMode="auto">
          <a:xfrm rot="4449179">
            <a:off x="-165100" y="2298700"/>
            <a:ext cx="4356100" cy="2959100"/>
            <a:chOff x="144" y="2016"/>
            <a:chExt cx="2744" cy="1864"/>
          </a:xfrm>
        </p:grpSpPr>
        <p:sp>
          <p:nvSpPr>
            <p:cNvPr id="43018" name="Freeform 77"/>
            <p:cNvSpPr>
              <a:spLocks/>
            </p:cNvSpPr>
            <p:nvPr/>
          </p:nvSpPr>
          <p:spPr bwMode="auto">
            <a:xfrm>
              <a:off x="1728" y="2464"/>
              <a:ext cx="248" cy="304"/>
            </a:xfrm>
            <a:custGeom>
              <a:avLst/>
              <a:gdLst>
                <a:gd name="T0" fmla="*/ 0 w 248"/>
                <a:gd name="T1" fmla="*/ 216 h 304"/>
                <a:gd name="T2" fmla="*/ 0 w 248"/>
                <a:gd name="T3" fmla="*/ 184 h 304"/>
                <a:gd name="T4" fmla="*/ 8 w 248"/>
                <a:gd name="T5" fmla="*/ 160 h 304"/>
                <a:gd name="T6" fmla="*/ 24 w 248"/>
                <a:gd name="T7" fmla="*/ 144 h 304"/>
                <a:gd name="T8" fmla="*/ 16 w 248"/>
                <a:gd name="T9" fmla="*/ 120 h 304"/>
                <a:gd name="T10" fmla="*/ 16 w 248"/>
                <a:gd name="T11" fmla="*/ 96 h 304"/>
                <a:gd name="T12" fmla="*/ 32 w 248"/>
                <a:gd name="T13" fmla="*/ 96 h 304"/>
                <a:gd name="T14" fmla="*/ 48 w 248"/>
                <a:gd name="T15" fmla="*/ 120 h 304"/>
                <a:gd name="T16" fmla="*/ 48 w 248"/>
                <a:gd name="T17" fmla="*/ 48 h 304"/>
                <a:gd name="T18" fmla="*/ 48 w 248"/>
                <a:gd name="T19" fmla="*/ 24 h 304"/>
                <a:gd name="T20" fmla="*/ 64 w 248"/>
                <a:gd name="T21" fmla="*/ 32 h 304"/>
                <a:gd name="T22" fmla="*/ 72 w 248"/>
                <a:gd name="T23" fmla="*/ 32 h 304"/>
                <a:gd name="T24" fmla="*/ 80 w 248"/>
                <a:gd name="T25" fmla="*/ 16 h 304"/>
                <a:gd name="T26" fmla="*/ 104 w 248"/>
                <a:gd name="T27" fmla="*/ 0 h 304"/>
                <a:gd name="T28" fmla="*/ 104 w 248"/>
                <a:gd name="T29" fmla="*/ 24 h 304"/>
                <a:gd name="T30" fmla="*/ 104 w 248"/>
                <a:gd name="T31" fmla="*/ 40 h 304"/>
                <a:gd name="T32" fmla="*/ 120 w 248"/>
                <a:gd name="T33" fmla="*/ 56 h 304"/>
                <a:gd name="T34" fmla="*/ 136 w 248"/>
                <a:gd name="T35" fmla="*/ 64 h 304"/>
                <a:gd name="T36" fmla="*/ 152 w 248"/>
                <a:gd name="T37" fmla="*/ 56 h 304"/>
                <a:gd name="T38" fmla="*/ 168 w 248"/>
                <a:gd name="T39" fmla="*/ 40 h 304"/>
                <a:gd name="T40" fmla="*/ 176 w 248"/>
                <a:gd name="T41" fmla="*/ 32 h 304"/>
                <a:gd name="T42" fmla="*/ 184 w 248"/>
                <a:gd name="T43" fmla="*/ 16 h 304"/>
                <a:gd name="T44" fmla="*/ 184 w 248"/>
                <a:gd name="T45" fmla="*/ 40 h 304"/>
                <a:gd name="T46" fmla="*/ 176 w 248"/>
                <a:gd name="T47" fmla="*/ 72 h 304"/>
                <a:gd name="T48" fmla="*/ 152 w 248"/>
                <a:gd name="T49" fmla="*/ 96 h 304"/>
                <a:gd name="T50" fmla="*/ 136 w 248"/>
                <a:gd name="T51" fmla="*/ 104 h 304"/>
                <a:gd name="T52" fmla="*/ 144 w 248"/>
                <a:gd name="T53" fmla="*/ 112 h 304"/>
                <a:gd name="T54" fmla="*/ 168 w 248"/>
                <a:gd name="T55" fmla="*/ 104 h 304"/>
                <a:gd name="T56" fmla="*/ 192 w 248"/>
                <a:gd name="T57" fmla="*/ 104 h 304"/>
                <a:gd name="T58" fmla="*/ 200 w 248"/>
                <a:gd name="T59" fmla="*/ 120 h 304"/>
                <a:gd name="T60" fmla="*/ 184 w 248"/>
                <a:gd name="T61" fmla="*/ 136 h 304"/>
                <a:gd name="T62" fmla="*/ 176 w 248"/>
                <a:gd name="T63" fmla="*/ 152 h 304"/>
                <a:gd name="T64" fmla="*/ 168 w 248"/>
                <a:gd name="T65" fmla="*/ 160 h 304"/>
                <a:gd name="T66" fmla="*/ 176 w 248"/>
                <a:gd name="T67" fmla="*/ 168 h 304"/>
                <a:gd name="T68" fmla="*/ 192 w 248"/>
                <a:gd name="T69" fmla="*/ 176 h 304"/>
                <a:gd name="T70" fmla="*/ 200 w 248"/>
                <a:gd name="T71" fmla="*/ 168 h 304"/>
                <a:gd name="T72" fmla="*/ 208 w 248"/>
                <a:gd name="T73" fmla="*/ 144 h 304"/>
                <a:gd name="T74" fmla="*/ 224 w 248"/>
                <a:gd name="T75" fmla="*/ 152 h 304"/>
                <a:gd name="T76" fmla="*/ 224 w 248"/>
                <a:gd name="T77" fmla="*/ 176 h 304"/>
                <a:gd name="T78" fmla="*/ 208 w 248"/>
                <a:gd name="T79" fmla="*/ 208 h 304"/>
                <a:gd name="T80" fmla="*/ 216 w 248"/>
                <a:gd name="T81" fmla="*/ 224 h 304"/>
                <a:gd name="T82" fmla="*/ 232 w 248"/>
                <a:gd name="T83" fmla="*/ 224 h 304"/>
                <a:gd name="T84" fmla="*/ 248 w 248"/>
                <a:gd name="T85" fmla="*/ 200 h 304"/>
                <a:gd name="T86" fmla="*/ 248 w 248"/>
                <a:gd name="T87" fmla="*/ 224 h 304"/>
                <a:gd name="T88" fmla="*/ 240 w 248"/>
                <a:gd name="T89" fmla="*/ 248 h 304"/>
                <a:gd name="T90" fmla="*/ 216 w 248"/>
                <a:gd name="T91" fmla="*/ 272 h 304"/>
                <a:gd name="T92" fmla="*/ 200 w 248"/>
                <a:gd name="T93" fmla="*/ 288 h 304"/>
                <a:gd name="T94" fmla="*/ 192 w 248"/>
                <a:gd name="T95" fmla="*/ 304 h 304"/>
                <a:gd name="T96" fmla="*/ 168 w 248"/>
                <a:gd name="T97" fmla="*/ 304 h 304"/>
                <a:gd name="T98" fmla="*/ 144 w 248"/>
                <a:gd name="T99" fmla="*/ 296 h 304"/>
                <a:gd name="T100" fmla="*/ 128 w 248"/>
                <a:gd name="T101" fmla="*/ 280 h 304"/>
                <a:gd name="T102" fmla="*/ 112 w 248"/>
                <a:gd name="T103" fmla="*/ 272 h 304"/>
                <a:gd name="T104" fmla="*/ 88 w 248"/>
                <a:gd name="T105" fmla="*/ 264 h 304"/>
                <a:gd name="T106" fmla="*/ 80 w 248"/>
                <a:gd name="T107" fmla="*/ 248 h 304"/>
                <a:gd name="T108" fmla="*/ 48 w 248"/>
                <a:gd name="T109" fmla="*/ 248 h 304"/>
                <a:gd name="T110" fmla="*/ 16 w 248"/>
                <a:gd name="T111" fmla="*/ 240 h 30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48"/>
                <a:gd name="T169" fmla="*/ 0 h 304"/>
                <a:gd name="T170" fmla="*/ 248 w 248"/>
                <a:gd name="T171" fmla="*/ 304 h 30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48" h="304">
                  <a:moveTo>
                    <a:pt x="0" y="232"/>
                  </a:moveTo>
                  <a:lnTo>
                    <a:pt x="0" y="216"/>
                  </a:lnTo>
                  <a:lnTo>
                    <a:pt x="0" y="200"/>
                  </a:lnTo>
                  <a:lnTo>
                    <a:pt x="0" y="184"/>
                  </a:lnTo>
                  <a:lnTo>
                    <a:pt x="0" y="168"/>
                  </a:lnTo>
                  <a:lnTo>
                    <a:pt x="8" y="160"/>
                  </a:lnTo>
                  <a:lnTo>
                    <a:pt x="24" y="152"/>
                  </a:lnTo>
                  <a:lnTo>
                    <a:pt x="24" y="144"/>
                  </a:lnTo>
                  <a:lnTo>
                    <a:pt x="16" y="128"/>
                  </a:lnTo>
                  <a:lnTo>
                    <a:pt x="16" y="120"/>
                  </a:lnTo>
                  <a:lnTo>
                    <a:pt x="16" y="104"/>
                  </a:lnTo>
                  <a:lnTo>
                    <a:pt x="16" y="96"/>
                  </a:lnTo>
                  <a:lnTo>
                    <a:pt x="24" y="80"/>
                  </a:lnTo>
                  <a:lnTo>
                    <a:pt x="32" y="96"/>
                  </a:lnTo>
                  <a:lnTo>
                    <a:pt x="40" y="120"/>
                  </a:lnTo>
                  <a:lnTo>
                    <a:pt x="48" y="120"/>
                  </a:lnTo>
                  <a:lnTo>
                    <a:pt x="48" y="80"/>
                  </a:lnTo>
                  <a:lnTo>
                    <a:pt x="48" y="48"/>
                  </a:lnTo>
                  <a:lnTo>
                    <a:pt x="48" y="16"/>
                  </a:lnTo>
                  <a:lnTo>
                    <a:pt x="48" y="24"/>
                  </a:lnTo>
                  <a:lnTo>
                    <a:pt x="56" y="24"/>
                  </a:lnTo>
                  <a:lnTo>
                    <a:pt x="64" y="32"/>
                  </a:lnTo>
                  <a:lnTo>
                    <a:pt x="72" y="48"/>
                  </a:lnTo>
                  <a:lnTo>
                    <a:pt x="72" y="32"/>
                  </a:lnTo>
                  <a:lnTo>
                    <a:pt x="72" y="24"/>
                  </a:lnTo>
                  <a:lnTo>
                    <a:pt x="80" y="16"/>
                  </a:lnTo>
                  <a:lnTo>
                    <a:pt x="88" y="8"/>
                  </a:lnTo>
                  <a:lnTo>
                    <a:pt x="104" y="0"/>
                  </a:lnTo>
                  <a:lnTo>
                    <a:pt x="104" y="16"/>
                  </a:lnTo>
                  <a:lnTo>
                    <a:pt x="104" y="24"/>
                  </a:lnTo>
                  <a:lnTo>
                    <a:pt x="104" y="32"/>
                  </a:lnTo>
                  <a:lnTo>
                    <a:pt x="104" y="40"/>
                  </a:lnTo>
                  <a:lnTo>
                    <a:pt x="112" y="48"/>
                  </a:lnTo>
                  <a:lnTo>
                    <a:pt x="120" y="56"/>
                  </a:lnTo>
                  <a:lnTo>
                    <a:pt x="128" y="64"/>
                  </a:lnTo>
                  <a:lnTo>
                    <a:pt x="136" y="64"/>
                  </a:lnTo>
                  <a:lnTo>
                    <a:pt x="144" y="56"/>
                  </a:lnTo>
                  <a:lnTo>
                    <a:pt x="152" y="56"/>
                  </a:lnTo>
                  <a:lnTo>
                    <a:pt x="160" y="48"/>
                  </a:lnTo>
                  <a:lnTo>
                    <a:pt x="168" y="40"/>
                  </a:lnTo>
                  <a:lnTo>
                    <a:pt x="176" y="32"/>
                  </a:lnTo>
                  <a:lnTo>
                    <a:pt x="176" y="24"/>
                  </a:lnTo>
                  <a:lnTo>
                    <a:pt x="184" y="16"/>
                  </a:lnTo>
                  <a:lnTo>
                    <a:pt x="184" y="32"/>
                  </a:lnTo>
                  <a:lnTo>
                    <a:pt x="184" y="40"/>
                  </a:lnTo>
                  <a:lnTo>
                    <a:pt x="176" y="56"/>
                  </a:lnTo>
                  <a:lnTo>
                    <a:pt x="176" y="72"/>
                  </a:lnTo>
                  <a:lnTo>
                    <a:pt x="168" y="88"/>
                  </a:lnTo>
                  <a:lnTo>
                    <a:pt x="152" y="96"/>
                  </a:lnTo>
                  <a:lnTo>
                    <a:pt x="144" y="104"/>
                  </a:lnTo>
                  <a:lnTo>
                    <a:pt x="136" y="104"/>
                  </a:lnTo>
                  <a:lnTo>
                    <a:pt x="128" y="120"/>
                  </a:lnTo>
                  <a:lnTo>
                    <a:pt x="144" y="112"/>
                  </a:lnTo>
                  <a:lnTo>
                    <a:pt x="160" y="104"/>
                  </a:lnTo>
                  <a:lnTo>
                    <a:pt x="168" y="104"/>
                  </a:lnTo>
                  <a:lnTo>
                    <a:pt x="176" y="104"/>
                  </a:lnTo>
                  <a:lnTo>
                    <a:pt x="192" y="104"/>
                  </a:lnTo>
                  <a:lnTo>
                    <a:pt x="208" y="104"/>
                  </a:lnTo>
                  <a:lnTo>
                    <a:pt x="200" y="120"/>
                  </a:lnTo>
                  <a:lnTo>
                    <a:pt x="192" y="128"/>
                  </a:lnTo>
                  <a:lnTo>
                    <a:pt x="184" y="136"/>
                  </a:lnTo>
                  <a:lnTo>
                    <a:pt x="176" y="144"/>
                  </a:lnTo>
                  <a:lnTo>
                    <a:pt x="176" y="152"/>
                  </a:lnTo>
                  <a:lnTo>
                    <a:pt x="168" y="152"/>
                  </a:lnTo>
                  <a:lnTo>
                    <a:pt x="168" y="160"/>
                  </a:lnTo>
                  <a:lnTo>
                    <a:pt x="176" y="168"/>
                  </a:lnTo>
                  <a:lnTo>
                    <a:pt x="184" y="176"/>
                  </a:lnTo>
                  <a:lnTo>
                    <a:pt x="192" y="176"/>
                  </a:lnTo>
                  <a:lnTo>
                    <a:pt x="200" y="176"/>
                  </a:lnTo>
                  <a:lnTo>
                    <a:pt x="200" y="168"/>
                  </a:lnTo>
                  <a:lnTo>
                    <a:pt x="208" y="152"/>
                  </a:lnTo>
                  <a:lnTo>
                    <a:pt x="208" y="144"/>
                  </a:lnTo>
                  <a:lnTo>
                    <a:pt x="216" y="136"/>
                  </a:lnTo>
                  <a:lnTo>
                    <a:pt x="224" y="152"/>
                  </a:lnTo>
                  <a:lnTo>
                    <a:pt x="224" y="160"/>
                  </a:lnTo>
                  <a:lnTo>
                    <a:pt x="224" y="176"/>
                  </a:lnTo>
                  <a:lnTo>
                    <a:pt x="216" y="184"/>
                  </a:lnTo>
                  <a:lnTo>
                    <a:pt x="208" y="208"/>
                  </a:lnTo>
                  <a:lnTo>
                    <a:pt x="208" y="224"/>
                  </a:lnTo>
                  <a:lnTo>
                    <a:pt x="216" y="224"/>
                  </a:lnTo>
                  <a:lnTo>
                    <a:pt x="224" y="224"/>
                  </a:lnTo>
                  <a:lnTo>
                    <a:pt x="232" y="224"/>
                  </a:lnTo>
                  <a:lnTo>
                    <a:pt x="240" y="216"/>
                  </a:lnTo>
                  <a:lnTo>
                    <a:pt x="248" y="200"/>
                  </a:lnTo>
                  <a:lnTo>
                    <a:pt x="248" y="208"/>
                  </a:lnTo>
                  <a:lnTo>
                    <a:pt x="248" y="224"/>
                  </a:lnTo>
                  <a:lnTo>
                    <a:pt x="240" y="240"/>
                  </a:lnTo>
                  <a:lnTo>
                    <a:pt x="240" y="248"/>
                  </a:lnTo>
                  <a:lnTo>
                    <a:pt x="224" y="256"/>
                  </a:lnTo>
                  <a:lnTo>
                    <a:pt x="216" y="272"/>
                  </a:lnTo>
                  <a:lnTo>
                    <a:pt x="208" y="272"/>
                  </a:lnTo>
                  <a:lnTo>
                    <a:pt x="200" y="288"/>
                  </a:lnTo>
                  <a:lnTo>
                    <a:pt x="200" y="304"/>
                  </a:lnTo>
                  <a:lnTo>
                    <a:pt x="192" y="304"/>
                  </a:lnTo>
                  <a:lnTo>
                    <a:pt x="176" y="304"/>
                  </a:lnTo>
                  <a:lnTo>
                    <a:pt x="168" y="304"/>
                  </a:lnTo>
                  <a:lnTo>
                    <a:pt x="152" y="304"/>
                  </a:lnTo>
                  <a:lnTo>
                    <a:pt x="144" y="296"/>
                  </a:lnTo>
                  <a:lnTo>
                    <a:pt x="136" y="288"/>
                  </a:lnTo>
                  <a:lnTo>
                    <a:pt x="128" y="280"/>
                  </a:lnTo>
                  <a:lnTo>
                    <a:pt x="128" y="264"/>
                  </a:lnTo>
                  <a:lnTo>
                    <a:pt x="112" y="272"/>
                  </a:lnTo>
                  <a:lnTo>
                    <a:pt x="104" y="272"/>
                  </a:lnTo>
                  <a:lnTo>
                    <a:pt x="88" y="264"/>
                  </a:lnTo>
                  <a:lnTo>
                    <a:pt x="80" y="256"/>
                  </a:lnTo>
                  <a:lnTo>
                    <a:pt x="80" y="248"/>
                  </a:lnTo>
                  <a:lnTo>
                    <a:pt x="64" y="256"/>
                  </a:lnTo>
                  <a:lnTo>
                    <a:pt x="48" y="248"/>
                  </a:lnTo>
                  <a:lnTo>
                    <a:pt x="32" y="248"/>
                  </a:lnTo>
                  <a:lnTo>
                    <a:pt x="16" y="240"/>
                  </a:lnTo>
                  <a:lnTo>
                    <a:pt x="0" y="23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019" name="Freeform 78"/>
            <p:cNvSpPr>
              <a:spLocks/>
            </p:cNvSpPr>
            <p:nvPr/>
          </p:nvSpPr>
          <p:spPr bwMode="auto">
            <a:xfrm>
              <a:off x="1352" y="2256"/>
              <a:ext cx="976" cy="776"/>
            </a:xfrm>
            <a:custGeom>
              <a:avLst/>
              <a:gdLst>
                <a:gd name="T0" fmla="*/ 344 w 976"/>
                <a:gd name="T1" fmla="*/ 0 h 776"/>
                <a:gd name="T2" fmla="*/ 368 w 976"/>
                <a:gd name="T3" fmla="*/ 32 h 776"/>
                <a:gd name="T4" fmla="*/ 368 w 976"/>
                <a:gd name="T5" fmla="*/ 48 h 776"/>
                <a:gd name="T6" fmla="*/ 408 w 976"/>
                <a:gd name="T7" fmla="*/ 32 h 776"/>
                <a:gd name="T8" fmla="*/ 408 w 976"/>
                <a:gd name="T9" fmla="*/ 96 h 776"/>
                <a:gd name="T10" fmla="*/ 432 w 976"/>
                <a:gd name="T11" fmla="*/ 112 h 776"/>
                <a:gd name="T12" fmla="*/ 472 w 976"/>
                <a:gd name="T13" fmla="*/ 112 h 776"/>
                <a:gd name="T14" fmla="*/ 472 w 976"/>
                <a:gd name="T15" fmla="*/ 136 h 776"/>
                <a:gd name="T16" fmla="*/ 480 w 976"/>
                <a:gd name="T17" fmla="*/ 136 h 776"/>
                <a:gd name="T18" fmla="*/ 504 w 976"/>
                <a:gd name="T19" fmla="*/ 144 h 776"/>
                <a:gd name="T20" fmla="*/ 520 w 976"/>
                <a:gd name="T21" fmla="*/ 152 h 776"/>
                <a:gd name="T22" fmla="*/ 560 w 976"/>
                <a:gd name="T23" fmla="*/ 160 h 776"/>
                <a:gd name="T24" fmla="*/ 576 w 976"/>
                <a:gd name="T25" fmla="*/ 168 h 776"/>
                <a:gd name="T26" fmla="*/ 600 w 976"/>
                <a:gd name="T27" fmla="*/ 168 h 776"/>
                <a:gd name="T28" fmla="*/ 640 w 976"/>
                <a:gd name="T29" fmla="*/ 168 h 776"/>
                <a:gd name="T30" fmla="*/ 640 w 976"/>
                <a:gd name="T31" fmla="*/ 192 h 776"/>
                <a:gd name="T32" fmla="*/ 656 w 976"/>
                <a:gd name="T33" fmla="*/ 192 h 776"/>
                <a:gd name="T34" fmla="*/ 672 w 976"/>
                <a:gd name="T35" fmla="*/ 200 h 776"/>
                <a:gd name="T36" fmla="*/ 688 w 976"/>
                <a:gd name="T37" fmla="*/ 216 h 776"/>
                <a:gd name="T38" fmla="*/ 704 w 976"/>
                <a:gd name="T39" fmla="*/ 224 h 776"/>
                <a:gd name="T40" fmla="*/ 720 w 976"/>
                <a:gd name="T41" fmla="*/ 232 h 776"/>
                <a:gd name="T42" fmla="*/ 728 w 976"/>
                <a:gd name="T43" fmla="*/ 256 h 776"/>
                <a:gd name="T44" fmla="*/ 736 w 976"/>
                <a:gd name="T45" fmla="*/ 288 h 776"/>
                <a:gd name="T46" fmla="*/ 760 w 976"/>
                <a:gd name="T47" fmla="*/ 304 h 776"/>
                <a:gd name="T48" fmla="*/ 848 w 976"/>
                <a:gd name="T49" fmla="*/ 344 h 776"/>
                <a:gd name="T50" fmla="*/ 840 w 976"/>
                <a:gd name="T51" fmla="*/ 360 h 776"/>
                <a:gd name="T52" fmla="*/ 840 w 976"/>
                <a:gd name="T53" fmla="*/ 384 h 776"/>
                <a:gd name="T54" fmla="*/ 872 w 976"/>
                <a:gd name="T55" fmla="*/ 408 h 776"/>
                <a:gd name="T56" fmla="*/ 896 w 976"/>
                <a:gd name="T57" fmla="*/ 424 h 776"/>
                <a:gd name="T58" fmla="*/ 896 w 976"/>
                <a:gd name="T59" fmla="*/ 448 h 776"/>
                <a:gd name="T60" fmla="*/ 896 w 976"/>
                <a:gd name="T61" fmla="*/ 464 h 776"/>
                <a:gd name="T62" fmla="*/ 904 w 976"/>
                <a:gd name="T63" fmla="*/ 472 h 776"/>
                <a:gd name="T64" fmla="*/ 896 w 976"/>
                <a:gd name="T65" fmla="*/ 496 h 776"/>
                <a:gd name="T66" fmla="*/ 896 w 976"/>
                <a:gd name="T67" fmla="*/ 512 h 776"/>
                <a:gd name="T68" fmla="*/ 912 w 976"/>
                <a:gd name="T69" fmla="*/ 528 h 776"/>
                <a:gd name="T70" fmla="*/ 920 w 976"/>
                <a:gd name="T71" fmla="*/ 544 h 776"/>
                <a:gd name="T72" fmla="*/ 928 w 976"/>
                <a:gd name="T73" fmla="*/ 568 h 776"/>
                <a:gd name="T74" fmla="*/ 968 w 976"/>
                <a:gd name="T75" fmla="*/ 584 h 776"/>
                <a:gd name="T76" fmla="*/ 968 w 976"/>
                <a:gd name="T77" fmla="*/ 608 h 776"/>
                <a:gd name="T78" fmla="*/ 960 w 976"/>
                <a:gd name="T79" fmla="*/ 632 h 776"/>
                <a:gd name="T80" fmla="*/ 952 w 976"/>
                <a:gd name="T81" fmla="*/ 656 h 776"/>
                <a:gd name="T82" fmla="*/ 976 w 976"/>
                <a:gd name="T83" fmla="*/ 656 h 776"/>
                <a:gd name="T84" fmla="*/ 0 w 976"/>
                <a:gd name="T85" fmla="*/ 728 h 77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976"/>
                <a:gd name="T130" fmla="*/ 0 h 776"/>
                <a:gd name="T131" fmla="*/ 976 w 976"/>
                <a:gd name="T132" fmla="*/ 776 h 77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976" h="776">
                  <a:moveTo>
                    <a:pt x="0" y="728"/>
                  </a:moveTo>
                  <a:lnTo>
                    <a:pt x="344" y="0"/>
                  </a:lnTo>
                  <a:lnTo>
                    <a:pt x="368" y="24"/>
                  </a:lnTo>
                  <a:lnTo>
                    <a:pt x="368" y="32"/>
                  </a:lnTo>
                  <a:lnTo>
                    <a:pt x="368" y="40"/>
                  </a:lnTo>
                  <a:lnTo>
                    <a:pt x="368" y="48"/>
                  </a:lnTo>
                  <a:lnTo>
                    <a:pt x="400" y="40"/>
                  </a:lnTo>
                  <a:lnTo>
                    <a:pt x="408" y="32"/>
                  </a:lnTo>
                  <a:lnTo>
                    <a:pt x="408" y="72"/>
                  </a:lnTo>
                  <a:lnTo>
                    <a:pt x="408" y="96"/>
                  </a:lnTo>
                  <a:lnTo>
                    <a:pt x="400" y="112"/>
                  </a:lnTo>
                  <a:lnTo>
                    <a:pt x="432" y="112"/>
                  </a:lnTo>
                  <a:lnTo>
                    <a:pt x="464" y="112"/>
                  </a:lnTo>
                  <a:lnTo>
                    <a:pt x="472" y="112"/>
                  </a:lnTo>
                  <a:lnTo>
                    <a:pt x="472" y="120"/>
                  </a:lnTo>
                  <a:lnTo>
                    <a:pt x="472" y="136"/>
                  </a:lnTo>
                  <a:lnTo>
                    <a:pt x="480" y="128"/>
                  </a:lnTo>
                  <a:lnTo>
                    <a:pt x="480" y="136"/>
                  </a:lnTo>
                  <a:lnTo>
                    <a:pt x="496" y="144"/>
                  </a:lnTo>
                  <a:lnTo>
                    <a:pt x="504" y="144"/>
                  </a:lnTo>
                  <a:lnTo>
                    <a:pt x="512" y="152"/>
                  </a:lnTo>
                  <a:lnTo>
                    <a:pt x="520" y="152"/>
                  </a:lnTo>
                  <a:lnTo>
                    <a:pt x="528" y="160"/>
                  </a:lnTo>
                  <a:lnTo>
                    <a:pt x="560" y="160"/>
                  </a:lnTo>
                  <a:lnTo>
                    <a:pt x="576" y="160"/>
                  </a:lnTo>
                  <a:lnTo>
                    <a:pt x="576" y="168"/>
                  </a:lnTo>
                  <a:lnTo>
                    <a:pt x="592" y="168"/>
                  </a:lnTo>
                  <a:lnTo>
                    <a:pt x="600" y="168"/>
                  </a:lnTo>
                  <a:lnTo>
                    <a:pt x="632" y="168"/>
                  </a:lnTo>
                  <a:lnTo>
                    <a:pt x="640" y="168"/>
                  </a:lnTo>
                  <a:lnTo>
                    <a:pt x="640" y="176"/>
                  </a:lnTo>
                  <a:lnTo>
                    <a:pt x="640" y="192"/>
                  </a:lnTo>
                  <a:lnTo>
                    <a:pt x="648" y="192"/>
                  </a:lnTo>
                  <a:lnTo>
                    <a:pt x="656" y="192"/>
                  </a:lnTo>
                  <a:lnTo>
                    <a:pt x="656" y="200"/>
                  </a:lnTo>
                  <a:lnTo>
                    <a:pt x="672" y="200"/>
                  </a:lnTo>
                  <a:lnTo>
                    <a:pt x="680" y="216"/>
                  </a:lnTo>
                  <a:lnTo>
                    <a:pt x="688" y="216"/>
                  </a:lnTo>
                  <a:lnTo>
                    <a:pt x="696" y="224"/>
                  </a:lnTo>
                  <a:lnTo>
                    <a:pt x="704" y="224"/>
                  </a:lnTo>
                  <a:lnTo>
                    <a:pt x="712" y="232"/>
                  </a:lnTo>
                  <a:lnTo>
                    <a:pt x="720" y="232"/>
                  </a:lnTo>
                  <a:lnTo>
                    <a:pt x="720" y="248"/>
                  </a:lnTo>
                  <a:lnTo>
                    <a:pt x="728" y="256"/>
                  </a:lnTo>
                  <a:lnTo>
                    <a:pt x="736" y="264"/>
                  </a:lnTo>
                  <a:lnTo>
                    <a:pt x="736" y="288"/>
                  </a:lnTo>
                  <a:lnTo>
                    <a:pt x="736" y="296"/>
                  </a:lnTo>
                  <a:lnTo>
                    <a:pt x="760" y="304"/>
                  </a:lnTo>
                  <a:lnTo>
                    <a:pt x="816" y="336"/>
                  </a:lnTo>
                  <a:lnTo>
                    <a:pt x="848" y="344"/>
                  </a:lnTo>
                  <a:lnTo>
                    <a:pt x="840" y="352"/>
                  </a:lnTo>
                  <a:lnTo>
                    <a:pt x="840" y="360"/>
                  </a:lnTo>
                  <a:lnTo>
                    <a:pt x="840" y="376"/>
                  </a:lnTo>
                  <a:lnTo>
                    <a:pt x="840" y="384"/>
                  </a:lnTo>
                  <a:lnTo>
                    <a:pt x="848" y="392"/>
                  </a:lnTo>
                  <a:lnTo>
                    <a:pt x="872" y="408"/>
                  </a:lnTo>
                  <a:lnTo>
                    <a:pt x="896" y="416"/>
                  </a:lnTo>
                  <a:lnTo>
                    <a:pt x="896" y="424"/>
                  </a:lnTo>
                  <a:lnTo>
                    <a:pt x="896" y="440"/>
                  </a:lnTo>
                  <a:lnTo>
                    <a:pt x="896" y="448"/>
                  </a:lnTo>
                  <a:lnTo>
                    <a:pt x="888" y="456"/>
                  </a:lnTo>
                  <a:lnTo>
                    <a:pt x="896" y="464"/>
                  </a:lnTo>
                  <a:lnTo>
                    <a:pt x="904" y="464"/>
                  </a:lnTo>
                  <a:lnTo>
                    <a:pt x="904" y="472"/>
                  </a:lnTo>
                  <a:lnTo>
                    <a:pt x="904" y="480"/>
                  </a:lnTo>
                  <a:lnTo>
                    <a:pt x="896" y="496"/>
                  </a:lnTo>
                  <a:lnTo>
                    <a:pt x="896" y="504"/>
                  </a:lnTo>
                  <a:lnTo>
                    <a:pt x="896" y="512"/>
                  </a:lnTo>
                  <a:lnTo>
                    <a:pt x="912" y="520"/>
                  </a:lnTo>
                  <a:lnTo>
                    <a:pt x="912" y="528"/>
                  </a:lnTo>
                  <a:lnTo>
                    <a:pt x="920" y="536"/>
                  </a:lnTo>
                  <a:lnTo>
                    <a:pt x="920" y="544"/>
                  </a:lnTo>
                  <a:lnTo>
                    <a:pt x="928" y="552"/>
                  </a:lnTo>
                  <a:lnTo>
                    <a:pt x="928" y="568"/>
                  </a:lnTo>
                  <a:lnTo>
                    <a:pt x="936" y="576"/>
                  </a:lnTo>
                  <a:lnTo>
                    <a:pt x="968" y="584"/>
                  </a:lnTo>
                  <a:lnTo>
                    <a:pt x="968" y="600"/>
                  </a:lnTo>
                  <a:lnTo>
                    <a:pt x="968" y="608"/>
                  </a:lnTo>
                  <a:lnTo>
                    <a:pt x="968" y="616"/>
                  </a:lnTo>
                  <a:lnTo>
                    <a:pt x="960" y="632"/>
                  </a:lnTo>
                  <a:lnTo>
                    <a:pt x="960" y="640"/>
                  </a:lnTo>
                  <a:lnTo>
                    <a:pt x="952" y="656"/>
                  </a:lnTo>
                  <a:lnTo>
                    <a:pt x="968" y="664"/>
                  </a:lnTo>
                  <a:lnTo>
                    <a:pt x="976" y="656"/>
                  </a:lnTo>
                  <a:lnTo>
                    <a:pt x="0" y="776"/>
                  </a:lnTo>
                  <a:lnTo>
                    <a:pt x="0" y="728"/>
                  </a:lnTo>
                  <a:close/>
                </a:path>
              </a:pathLst>
            </a:custGeom>
            <a:solidFill>
              <a:srgbClr val="8CF4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020" name="Freeform 79"/>
            <p:cNvSpPr>
              <a:spLocks/>
            </p:cNvSpPr>
            <p:nvPr/>
          </p:nvSpPr>
          <p:spPr bwMode="auto">
            <a:xfrm>
              <a:off x="1384" y="2496"/>
              <a:ext cx="576" cy="480"/>
            </a:xfrm>
            <a:custGeom>
              <a:avLst/>
              <a:gdLst>
                <a:gd name="T0" fmla="*/ 512 w 576"/>
                <a:gd name="T1" fmla="*/ 56 h 480"/>
                <a:gd name="T2" fmla="*/ 0 w 576"/>
                <a:gd name="T3" fmla="*/ 480 h 480"/>
                <a:gd name="T4" fmla="*/ 544 w 576"/>
                <a:gd name="T5" fmla="*/ 48 h 480"/>
                <a:gd name="T6" fmla="*/ 576 w 576"/>
                <a:gd name="T7" fmla="*/ 0 h 480"/>
                <a:gd name="T8" fmla="*/ 512 w 576"/>
                <a:gd name="T9" fmla="*/ 56 h 480"/>
                <a:gd name="T10" fmla="*/ 0 60000 65536"/>
                <a:gd name="T11" fmla="*/ 0 60000 65536"/>
                <a:gd name="T12" fmla="*/ 0 60000 65536"/>
                <a:gd name="T13" fmla="*/ 0 60000 65536"/>
                <a:gd name="T14" fmla="*/ 0 60000 65536"/>
                <a:gd name="T15" fmla="*/ 0 w 576"/>
                <a:gd name="T16" fmla="*/ 0 h 480"/>
                <a:gd name="T17" fmla="*/ 576 w 576"/>
                <a:gd name="T18" fmla="*/ 480 h 480"/>
              </a:gdLst>
              <a:ahLst/>
              <a:cxnLst>
                <a:cxn ang="T10">
                  <a:pos x="T0" y="T1"/>
                </a:cxn>
                <a:cxn ang="T11">
                  <a:pos x="T2" y="T3"/>
                </a:cxn>
                <a:cxn ang="T12">
                  <a:pos x="T4" y="T5"/>
                </a:cxn>
                <a:cxn ang="T13">
                  <a:pos x="T6" y="T7"/>
                </a:cxn>
                <a:cxn ang="T14">
                  <a:pos x="T8" y="T9"/>
                </a:cxn>
              </a:cxnLst>
              <a:rect l="T15" t="T16" r="T17" b="T18"/>
              <a:pathLst>
                <a:path w="576" h="480">
                  <a:moveTo>
                    <a:pt x="512" y="56"/>
                  </a:moveTo>
                  <a:lnTo>
                    <a:pt x="0" y="480"/>
                  </a:lnTo>
                  <a:lnTo>
                    <a:pt x="544" y="48"/>
                  </a:lnTo>
                  <a:lnTo>
                    <a:pt x="576" y="0"/>
                  </a:lnTo>
                  <a:lnTo>
                    <a:pt x="512" y="56"/>
                  </a:lnTo>
                  <a:close/>
                </a:path>
              </a:pathLst>
            </a:custGeom>
            <a:solidFill>
              <a:srgbClr val="4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021" name="Freeform 80"/>
            <p:cNvSpPr>
              <a:spLocks/>
            </p:cNvSpPr>
            <p:nvPr/>
          </p:nvSpPr>
          <p:spPr bwMode="auto">
            <a:xfrm>
              <a:off x="1424" y="2600"/>
              <a:ext cx="712" cy="376"/>
            </a:xfrm>
            <a:custGeom>
              <a:avLst/>
              <a:gdLst>
                <a:gd name="T0" fmla="*/ 0 w 712"/>
                <a:gd name="T1" fmla="*/ 376 h 376"/>
                <a:gd name="T2" fmla="*/ 712 w 712"/>
                <a:gd name="T3" fmla="*/ 0 h 376"/>
                <a:gd name="T4" fmla="*/ 704 w 712"/>
                <a:gd name="T5" fmla="*/ 24 h 376"/>
                <a:gd name="T6" fmla="*/ 0 w 712"/>
                <a:gd name="T7" fmla="*/ 376 h 376"/>
                <a:gd name="T8" fmla="*/ 0 60000 65536"/>
                <a:gd name="T9" fmla="*/ 0 60000 65536"/>
                <a:gd name="T10" fmla="*/ 0 60000 65536"/>
                <a:gd name="T11" fmla="*/ 0 60000 65536"/>
                <a:gd name="T12" fmla="*/ 0 w 712"/>
                <a:gd name="T13" fmla="*/ 0 h 376"/>
                <a:gd name="T14" fmla="*/ 712 w 712"/>
                <a:gd name="T15" fmla="*/ 376 h 376"/>
              </a:gdLst>
              <a:ahLst/>
              <a:cxnLst>
                <a:cxn ang="T8">
                  <a:pos x="T0" y="T1"/>
                </a:cxn>
                <a:cxn ang="T9">
                  <a:pos x="T2" y="T3"/>
                </a:cxn>
                <a:cxn ang="T10">
                  <a:pos x="T4" y="T5"/>
                </a:cxn>
                <a:cxn ang="T11">
                  <a:pos x="T6" y="T7"/>
                </a:cxn>
              </a:cxnLst>
              <a:rect l="T12" t="T13" r="T14" b="T15"/>
              <a:pathLst>
                <a:path w="712" h="376">
                  <a:moveTo>
                    <a:pt x="0" y="376"/>
                  </a:moveTo>
                  <a:lnTo>
                    <a:pt x="712" y="0"/>
                  </a:lnTo>
                  <a:lnTo>
                    <a:pt x="704" y="24"/>
                  </a:lnTo>
                  <a:lnTo>
                    <a:pt x="0" y="376"/>
                  </a:lnTo>
                  <a:close/>
                </a:path>
              </a:pathLst>
            </a:custGeom>
            <a:solidFill>
              <a:srgbClr val="0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022" name="Freeform 81"/>
            <p:cNvSpPr>
              <a:spLocks/>
            </p:cNvSpPr>
            <p:nvPr/>
          </p:nvSpPr>
          <p:spPr bwMode="auto">
            <a:xfrm>
              <a:off x="1496" y="2672"/>
              <a:ext cx="648" cy="296"/>
            </a:xfrm>
            <a:custGeom>
              <a:avLst/>
              <a:gdLst>
                <a:gd name="T0" fmla="*/ 0 w 648"/>
                <a:gd name="T1" fmla="*/ 296 h 296"/>
                <a:gd name="T2" fmla="*/ 648 w 648"/>
                <a:gd name="T3" fmla="*/ 0 h 296"/>
                <a:gd name="T4" fmla="*/ 648 w 648"/>
                <a:gd name="T5" fmla="*/ 16 h 296"/>
                <a:gd name="T6" fmla="*/ 0 w 648"/>
                <a:gd name="T7" fmla="*/ 296 h 296"/>
                <a:gd name="T8" fmla="*/ 0 60000 65536"/>
                <a:gd name="T9" fmla="*/ 0 60000 65536"/>
                <a:gd name="T10" fmla="*/ 0 60000 65536"/>
                <a:gd name="T11" fmla="*/ 0 60000 65536"/>
                <a:gd name="T12" fmla="*/ 0 w 648"/>
                <a:gd name="T13" fmla="*/ 0 h 296"/>
                <a:gd name="T14" fmla="*/ 648 w 648"/>
                <a:gd name="T15" fmla="*/ 296 h 296"/>
              </a:gdLst>
              <a:ahLst/>
              <a:cxnLst>
                <a:cxn ang="T8">
                  <a:pos x="T0" y="T1"/>
                </a:cxn>
                <a:cxn ang="T9">
                  <a:pos x="T2" y="T3"/>
                </a:cxn>
                <a:cxn ang="T10">
                  <a:pos x="T4" y="T5"/>
                </a:cxn>
                <a:cxn ang="T11">
                  <a:pos x="T6" y="T7"/>
                </a:cxn>
              </a:cxnLst>
              <a:rect l="T12" t="T13" r="T14" b="T15"/>
              <a:pathLst>
                <a:path w="648" h="296">
                  <a:moveTo>
                    <a:pt x="0" y="296"/>
                  </a:moveTo>
                  <a:lnTo>
                    <a:pt x="648" y="0"/>
                  </a:lnTo>
                  <a:lnTo>
                    <a:pt x="648" y="16"/>
                  </a:lnTo>
                  <a:lnTo>
                    <a:pt x="0" y="296"/>
                  </a:lnTo>
                  <a:close/>
                </a:path>
              </a:pathLst>
            </a:custGeom>
            <a:solidFill>
              <a:srgbClr val="0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023" name="Line 82"/>
            <p:cNvSpPr>
              <a:spLocks noChangeShapeType="1"/>
            </p:cNvSpPr>
            <p:nvPr/>
          </p:nvSpPr>
          <p:spPr bwMode="auto">
            <a:xfrm flipH="1">
              <a:off x="1680" y="2448"/>
              <a:ext cx="560" cy="368"/>
            </a:xfrm>
            <a:prstGeom prst="line">
              <a:avLst/>
            </a:prstGeom>
            <a:noFill/>
            <a:ln w="12700">
              <a:solidFill>
                <a:srgbClr val="00A0A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024" name="Line 83"/>
            <p:cNvSpPr>
              <a:spLocks noChangeShapeType="1"/>
            </p:cNvSpPr>
            <p:nvPr/>
          </p:nvSpPr>
          <p:spPr bwMode="auto">
            <a:xfrm flipH="1">
              <a:off x="1096" y="2016"/>
              <a:ext cx="1024" cy="1296"/>
            </a:xfrm>
            <a:prstGeom prst="line">
              <a:avLst/>
            </a:prstGeom>
            <a:noFill/>
            <a:ln w="12700">
              <a:solidFill>
                <a:srgbClr val="00A0A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025" name="Line 84"/>
            <p:cNvSpPr>
              <a:spLocks noChangeShapeType="1"/>
            </p:cNvSpPr>
            <p:nvPr/>
          </p:nvSpPr>
          <p:spPr bwMode="auto">
            <a:xfrm flipH="1">
              <a:off x="840" y="2592"/>
              <a:ext cx="2048" cy="576"/>
            </a:xfrm>
            <a:prstGeom prst="line">
              <a:avLst/>
            </a:prstGeom>
            <a:noFill/>
            <a:ln w="12700">
              <a:solidFill>
                <a:srgbClr val="00A0A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026" name="Line 85"/>
            <p:cNvSpPr>
              <a:spLocks noChangeShapeType="1"/>
            </p:cNvSpPr>
            <p:nvPr/>
          </p:nvSpPr>
          <p:spPr bwMode="auto">
            <a:xfrm flipH="1">
              <a:off x="1352" y="2112"/>
              <a:ext cx="512" cy="864"/>
            </a:xfrm>
            <a:prstGeom prst="line">
              <a:avLst/>
            </a:prstGeom>
            <a:noFill/>
            <a:ln w="12700">
              <a:solidFill>
                <a:srgbClr val="C0FEF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027" name="Oval 86"/>
            <p:cNvSpPr>
              <a:spLocks noChangeArrowheads="1"/>
            </p:cNvSpPr>
            <p:nvPr/>
          </p:nvSpPr>
          <p:spPr bwMode="auto">
            <a:xfrm>
              <a:off x="1336" y="2968"/>
              <a:ext cx="56" cy="64"/>
            </a:xfrm>
            <a:prstGeom prst="ellipse">
              <a:avLst/>
            </a:pr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028" name="Freeform 87"/>
            <p:cNvSpPr>
              <a:spLocks/>
            </p:cNvSpPr>
            <p:nvPr/>
          </p:nvSpPr>
          <p:spPr bwMode="auto">
            <a:xfrm>
              <a:off x="1184" y="2968"/>
              <a:ext cx="200" cy="152"/>
            </a:xfrm>
            <a:custGeom>
              <a:avLst/>
              <a:gdLst>
                <a:gd name="T0" fmla="*/ 168 w 200"/>
                <a:gd name="T1" fmla="*/ 0 h 152"/>
                <a:gd name="T2" fmla="*/ 176 w 200"/>
                <a:gd name="T3" fmla="*/ 0 h 152"/>
                <a:gd name="T4" fmla="*/ 176 w 200"/>
                <a:gd name="T5" fmla="*/ 0 h 152"/>
                <a:gd name="T6" fmla="*/ 184 w 200"/>
                <a:gd name="T7" fmla="*/ 0 h 152"/>
                <a:gd name="T8" fmla="*/ 192 w 200"/>
                <a:gd name="T9" fmla="*/ 8 h 152"/>
                <a:gd name="T10" fmla="*/ 200 w 200"/>
                <a:gd name="T11" fmla="*/ 8 h 152"/>
                <a:gd name="T12" fmla="*/ 200 w 200"/>
                <a:gd name="T13" fmla="*/ 16 h 152"/>
                <a:gd name="T14" fmla="*/ 200 w 200"/>
                <a:gd name="T15" fmla="*/ 16 h 152"/>
                <a:gd name="T16" fmla="*/ 200 w 200"/>
                <a:gd name="T17" fmla="*/ 24 h 152"/>
                <a:gd name="T18" fmla="*/ 200 w 200"/>
                <a:gd name="T19" fmla="*/ 24 h 152"/>
                <a:gd name="T20" fmla="*/ 200 w 200"/>
                <a:gd name="T21" fmla="*/ 32 h 152"/>
                <a:gd name="T22" fmla="*/ 200 w 200"/>
                <a:gd name="T23" fmla="*/ 40 h 152"/>
                <a:gd name="T24" fmla="*/ 200 w 200"/>
                <a:gd name="T25" fmla="*/ 48 h 152"/>
                <a:gd name="T26" fmla="*/ 200 w 200"/>
                <a:gd name="T27" fmla="*/ 48 h 152"/>
                <a:gd name="T28" fmla="*/ 192 w 200"/>
                <a:gd name="T29" fmla="*/ 56 h 152"/>
                <a:gd name="T30" fmla="*/ 192 w 200"/>
                <a:gd name="T31" fmla="*/ 56 h 152"/>
                <a:gd name="T32" fmla="*/ 32 w 200"/>
                <a:gd name="T33" fmla="*/ 152 h 152"/>
                <a:gd name="T34" fmla="*/ 0 w 200"/>
                <a:gd name="T35" fmla="*/ 80 h 152"/>
                <a:gd name="T36" fmla="*/ 168 w 200"/>
                <a:gd name="T37" fmla="*/ 0 h 15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0"/>
                <a:gd name="T58" fmla="*/ 0 h 152"/>
                <a:gd name="T59" fmla="*/ 200 w 200"/>
                <a:gd name="T60" fmla="*/ 152 h 15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0" h="152">
                  <a:moveTo>
                    <a:pt x="168" y="0"/>
                  </a:moveTo>
                  <a:lnTo>
                    <a:pt x="176" y="0"/>
                  </a:lnTo>
                  <a:lnTo>
                    <a:pt x="184" y="0"/>
                  </a:lnTo>
                  <a:lnTo>
                    <a:pt x="192" y="8"/>
                  </a:lnTo>
                  <a:lnTo>
                    <a:pt x="200" y="8"/>
                  </a:lnTo>
                  <a:lnTo>
                    <a:pt x="200" y="16"/>
                  </a:lnTo>
                  <a:lnTo>
                    <a:pt x="200" y="24"/>
                  </a:lnTo>
                  <a:lnTo>
                    <a:pt x="200" y="32"/>
                  </a:lnTo>
                  <a:lnTo>
                    <a:pt x="200" y="40"/>
                  </a:lnTo>
                  <a:lnTo>
                    <a:pt x="200" y="48"/>
                  </a:lnTo>
                  <a:lnTo>
                    <a:pt x="192" y="56"/>
                  </a:lnTo>
                  <a:lnTo>
                    <a:pt x="32" y="152"/>
                  </a:lnTo>
                  <a:lnTo>
                    <a:pt x="0" y="80"/>
                  </a:lnTo>
                  <a:lnTo>
                    <a:pt x="168"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029" name="Freeform 88"/>
            <p:cNvSpPr>
              <a:spLocks/>
            </p:cNvSpPr>
            <p:nvPr/>
          </p:nvSpPr>
          <p:spPr bwMode="auto">
            <a:xfrm>
              <a:off x="1128" y="3040"/>
              <a:ext cx="112" cy="120"/>
            </a:xfrm>
            <a:custGeom>
              <a:avLst/>
              <a:gdLst>
                <a:gd name="T0" fmla="*/ 0 w 112"/>
                <a:gd name="T1" fmla="*/ 24 h 120"/>
                <a:gd name="T2" fmla="*/ 64 w 112"/>
                <a:gd name="T3" fmla="*/ 0 h 120"/>
                <a:gd name="T4" fmla="*/ 64 w 112"/>
                <a:gd name="T5" fmla="*/ 0 h 120"/>
                <a:gd name="T6" fmla="*/ 72 w 112"/>
                <a:gd name="T7" fmla="*/ 0 h 120"/>
                <a:gd name="T8" fmla="*/ 72 w 112"/>
                <a:gd name="T9" fmla="*/ 0 h 120"/>
                <a:gd name="T10" fmla="*/ 80 w 112"/>
                <a:gd name="T11" fmla="*/ 0 h 120"/>
                <a:gd name="T12" fmla="*/ 80 w 112"/>
                <a:gd name="T13" fmla="*/ 0 h 120"/>
                <a:gd name="T14" fmla="*/ 88 w 112"/>
                <a:gd name="T15" fmla="*/ 0 h 120"/>
                <a:gd name="T16" fmla="*/ 88 w 112"/>
                <a:gd name="T17" fmla="*/ 8 h 120"/>
                <a:gd name="T18" fmla="*/ 96 w 112"/>
                <a:gd name="T19" fmla="*/ 8 h 120"/>
                <a:gd name="T20" fmla="*/ 96 w 112"/>
                <a:gd name="T21" fmla="*/ 8 h 120"/>
                <a:gd name="T22" fmla="*/ 96 w 112"/>
                <a:gd name="T23" fmla="*/ 8 h 120"/>
                <a:gd name="T24" fmla="*/ 104 w 112"/>
                <a:gd name="T25" fmla="*/ 16 h 120"/>
                <a:gd name="T26" fmla="*/ 104 w 112"/>
                <a:gd name="T27" fmla="*/ 16 h 120"/>
                <a:gd name="T28" fmla="*/ 104 w 112"/>
                <a:gd name="T29" fmla="*/ 24 h 120"/>
                <a:gd name="T30" fmla="*/ 112 w 112"/>
                <a:gd name="T31" fmla="*/ 24 h 120"/>
                <a:gd name="T32" fmla="*/ 112 w 112"/>
                <a:gd name="T33" fmla="*/ 32 h 120"/>
                <a:gd name="T34" fmla="*/ 112 w 112"/>
                <a:gd name="T35" fmla="*/ 32 h 120"/>
                <a:gd name="T36" fmla="*/ 112 w 112"/>
                <a:gd name="T37" fmla="*/ 40 h 120"/>
                <a:gd name="T38" fmla="*/ 112 w 112"/>
                <a:gd name="T39" fmla="*/ 40 h 120"/>
                <a:gd name="T40" fmla="*/ 112 w 112"/>
                <a:gd name="T41" fmla="*/ 48 h 120"/>
                <a:gd name="T42" fmla="*/ 112 w 112"/>
                <a:gd name="T43" fmla="*/ 48 h 120"/>
                <a:gd name="T44" fmla="*/ 112 w 112"/>
                <a:gd name="T45" fmla="*/ 56 h 120"/>
                <a:gd name="T46" fmla="*/ 112 w 112"/>
                <a:gd name="T47" fmla="*/ 56 h 120"/>
                <a:gd name="T48" fmla="*/ 112 w 112"/>
                <a:gd name="T49" fmla="*/ 64 h 120"/>
                <a:gd name="T50" fmla="*/ 112 w 112"/>
                <a:gd name="T51" fmla="*/ 64 h 120"/>
                <a:gd name="T52" fmla="*/ 112 w 112"/>
                <a:gd name="T53" fmla="*/ 72 h 120"/>
                <a:gd name="T54" fmla="*/ 104 w 112"/>
                <a:gd name="T55" fmla="*/ 72 h 120"/>
                <a:gd name="T56" fmla="*/ 104 w 112"/>
                <a:gd name="T57" fmla="*/ 80 h 120"/>
                <a:gd name="T58" fmla="*/ 48 w 112"/>
                <a:gd name="T59" fmla="*/ 120 h 120"/>
                <a:gd name="T60" fmla="*/ 0 w 112"/>
                <a:gd name="T61" fmla="*/ 24 h 12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12"/>
                <a:gd name="T94" fmla="*/ 0 h 120"/>
                <a:gd name="T95" fmla="*/ 112 w 112"/>
                <a:gd name="T96" fmla="*/ 120 h 12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12" h="120">
                  <a:moveTo>
                    <a:pt x="0" y="24"/>
                  </a:moveTo>
                  <a:lnTo>
                    <a:pt x="64" y="0"/>
                  </a:lnTo>
                  <a:lnTo>
                    <a:pt x="72" y="0"/>
                  </a:lnTo>
                  <a:lnTo>
                    <a:pt x="80" y="0"/>
                  </a:lnTo>
                  <a:lnTo>
                    <a:pt x="88" y="0"/>
                  </a:lnTo>
                  <a:lnTo>
                    <a:pt x="88" y="8"/>
                  </a:lnTo>
                  <a:lnTo>
                    <a:pt x="96" y="8"/>
                  </a:lnTo>
                  <a:lnTo>
                    <a:pt x="104" y="16"/>
                  </a:lnTo>
                  <a:lnTo>
                    <a:pt x="104" y="24"/>
                  </a:lnTo>
                  <a:lnTo>
                    <a:pt x="112" y="24"/>
                  </a:lnTo>
                  <a:lnTo>
                    <a:pt x="112" y="32"/>
                  </a:lnTo>
                  <a:lnTo>
                    <a:pt x="112" y="40"/>
                  </a:lnTo>
                  <a:lnTo>
                    <a:pt x="112" y="48"/>
                  </a:lnTo>
                  <a:lnTo>
                    <a:pt x="112" y="56"/>
                  </a:lnTo>
                  <a:lnTo>
                    <a:pt x="112" y="64"/>
                  </a:lnTo>
                  <a:lnTo>
                    <a:pt x="112" y="72"/>
                  </a:lnTo>
                  <a:lnTo>
                    <a:pt x="104" y="72"/>
                  </a:lnTo>
                  <a:lnTo>
                    <a:pt x="104" y="80"/>
                  </a:lnTo>
                  <a:lnTo>
                    <a:pt x="48" y="120"/>
                  </a:lnTo>
                  <a:lnTo>
                    <a:pt x="0" y="24"/>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030" name="Line 89"/>
            <p:cNvSpPr>
              <a:spLocks noChangeShapeType="1"/>
            </p:cNvSpPr>
            <p:nvPr/>
          </p:nvSpPr>
          <p:spPr bwMode="auto">
            <a:xfrm flipV="1">
              <a:off x="1080" y="2904"/>
              <a:ext cx="432" cy="216"/>
            </a:xfrm>
            <a:prstGeom prst="line">
              <a:avLst/>
            </a:prstGeom>
            <a:noFill/>
            <a:ln w="12700">
              <a:solidFill>
                <a:srgbClr val="A0A0A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031" name="Line 90"/>
            <p:cNvSpPr>
              <a:spLocks noChangeShapeType="1"/>
            </p:cNvSpPr>
            <p:nvPr/>
          </p:nvSpPr>
          <p:spPr bwMode="auto">
            <a:xfrm flipV="1">
              <a:off x="1120" y="3024"/>
              <a:ext cx="144" cy="64"/>
            </a:xfrm>
            <a:prstGeom prst="line">
              <a:avLst/>
            </a:prstGeom>
            <a:noFill/>
            <a:ln w="12700">
              <a:solidFill>
                <a:srgbClr val="A0A0A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032" name="Freeform 91"/>
            <p:cNvSpPr>
              <a:spLocks/>
            </p:cNvSpPr>
            <p:nvPr/>
          </p:nvSpPr>
          <p:spPr bwMode="auto">
            <a:xfrm>
              <a:off x="1064" y="3064"/>
              <a:ext cx="128" cy="128"/>
            </a:xfrm>
            <a:custGeom>
              <a:avLst/>
              <a:gdLst>
                <a:gd name="T0" fmla="*/ 0 w 128"/>
                <a:gd name="T1" fmla="*/ 32 h 128"/>
                <a:gd name="T2" fmla="*/ 64 w 128"/>
                <a:gd name="T3" fmla="*/ 0 h 128"/>
                <a:gd name="T4" fmla="*/ 64 w 128"/>
                <a:gd name="T5" fmla="*/ 0 h 128"/>
                <a:gd name="T6" fmla="*/ 72 w 128"/>
                <a:gd name="T7" fmla="*/ 0 h 128"/>
                <a:gd name="T8" fmla="*/ 72 w 128"/>
                <a:gd name="T9" fmla="*/ 0 h 128"/>
                <a:gd name="T10" fmla="*/ 80 w 128"/>
                <a:gd name="T11" fmla="*/ 0 h 128"/>
                <a:gd name="T12" fmla="*/ 80 w 128"/>
                <a:gd name="T13" fmla="*/ 0 h 128"/>
                <a:gd name="T14" fmla="*/ 88 w 128"/>
                <a:gd name="T15" fmla="*/ 0 h 128"/>
                <a:gd name="T16" fmla="*/ 88 w 128"/>
                <a:gd name="T17" fmla="*/ 0 h 128"/>
                <a:gd name="T18" fmla="*/ 96 w 128"/>
                <a:gd name="T19" fmla="*/ 0 h 128"/>
                <a:gd name="T20" fmla="*/ 96 w 128"/>
                <a:gd name="T21" fmla="*/ 0 h 128"/>
                <a:gd name="T22" fmla="*/ 96 w 128"/>
                <a:gd name="T23" fmla="*/ 0 h 128"/>
                <a:gd name="T24" fmla="*/ 104 w 128"/>
                <a:gd name="T25" fmla="*/ 8 h 128"/>
                <a:gd name="T26" fmla="*/ 104 w 128"/>
                <a:gd name="T27" fmla="*/ 8 h 128"/>
                <a:gd name="T28" fmla="*/ 112 w 128"/>
                <a:gd name="T29" fmla="*/ 8 h 128"/>
                <a:gd name="T30" fmla="*/ 112 w 128"/>
                <a:gd name="T31" fmla="*/ 16 h 128"/>
                <a:gd name="T32" fmla="*/ 112 w 128"/>
                <a:gd name="T33" fmla="*/ 16 h 128"/>
                <a:gd name="T34" fmla="*/ 120 w 128"/>
                <a:gd name="T35" fmla="*/ 24 h 128"/>
                <a:gd name="T36" fmla="*/ 120 w 128"/>
                <a:gd name="T37" fmla="*/ 24 h 128"/>
                <a:gd name="T38" fmla="*/ 120 w 128"/>
                <a:gd name="T39" fmla="*/ 24 h 128"/>
                <a:gd name="T40" fmla="*/ 120 w 128"/>
                <a:gd name="T41" fmla="*/ 32 h 128"/>
                <a:gd name="T42" fmla="*/ 120 w 128"/>
                <a:gd name="T43" fmla="*/ 40 h 128"/>
                <a:gd name="T44" fmla="*/ 128 w 128"/>
                <a:gd name="T45" fmla="*/ 40 h 128"/>
                <a:gd name="T46" fmla="*/ 128 w 128"/>
                <a:gd name="T47" fmla="*/ 48 h 128"/>
                <a:gd name="T48" fmla="*/ 128 w 128"/>
                <a:gd name="T49" fmla="*/ 48 h 128"/>
                <a:gd name="T50" fmla="*/ 128 w 128"/>
                <a:gd name="T51" fmla="*/ 56 h 128"/>
                <a:gd name="T52" fmla="*/ 128 w 128"/>
                <a:gd name="T53" fmla="*/ 56 h 128"/>
                <a:gd name="T54" fmla="*/ 128 w 128"/>
                <a:gd name="T55" fmla="*/ 64 h 128"/>
                <a:gd name="T56" fmla="*/ 128 w 128"/>
                <a:gd name="T57" fmla="*/ 64 h 128"/>
                <a:gd name="T58" fmla="*/ 120 w 128"/>
                <a:gd name="T59" fmla="*/ 72 h 128"/>
                <a:gd name="T60" fmla="*/ 120 w 128"/>
                <a:gd name="T61" fmla="*/ 72 h 128"/>
                <a:gd name="T62" fmla="*/ 120 w 128"/>
                <a:gd name="T63" fmla="*/ 80 h 128"/>
                <a:gd name="T64" fmla="*/ 120 w 128"/>
                <a:gd name="T65" fmla="*/ 80 h 128"/>
                <a:gd name="T66" fmla="*/ 120 w 128"/>
                <a:gd name="T67" fmla="*/ 88 h 128"/>
                <a:gd name="T68" fmla="*/ 112 w 128"/>
                <a:gd name="T69" fmla="*/ 88 h 128"/>
                <a:gd name="T70" fmla="*/ 112 w 128"/>
                <a:gd name="T71" fmla="*/ 88 h 128"/>
                <a:gd name="T72" fmla="*/ 104 w 128"/>
                <a:gd name="T73" fmla="*/ 96 h 128"/>
                <a:gd name="T74" fmla="*/ 104 w 128"/>
                <a:gd name="T75" fmla="*/ 96 h 128"/>
                <a:gd name="T76" fmla="*/ 48 w 128"/>
                <a:gd name="T77" fmla="*/ 128 h 128"/>
                <a:gd name="T78" fmla="*/ 0 w 128"/>
                <a:gd name="T79" fmla="*/ 32 h 12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28"/>
                <a:gd name="T121" fmla="*/ 0 h 128"/>
                <a:gd name="T122" fmla="*/ 128 w 128"/>
                <a:gd name="T123" fmla="*/ 128 h 12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28" h="128">
                  <a:moveTo>
                    <a:pt x="0" y="32"/>
                  </a:moveTo>
                  <a:lnTo>
                    <a:pt x="64" y="0"/>
                  </a:lnTo>
                  <a:lnTo>
                    <a:pt x="72" y="0"/>
                  </a:lnTo>
                  <a:lnTo>
                    <a:pt x="80" y="0"/>
                  </a:lnTo>
                  <a:lnTo>
                    <a:pt x="88" y="0"/>
                  </a:lnTo>
                  <a:lnTo>
                    <a:pt x="96" y="0"/>
                  </a:lnTo>
                  <a:lnTo>
                    <a:pt x="104" y="8"/>
                  </a:lnTo>
                  <a:lnTo>
                    <a:pt x="112" y="8"/>
                  </a:lnTo>
                  <a:lnTo>
                    <a:pt x="112" y="16"/>
                  </a:lnTo>
                  <a:lnTo>
                    <a:pt x="120" y="24"/>
                  </a:lnTo>
                  <a:lnTo>
                    <a:pt x="120" y="32"/>
                  </a:lnTo>
                  <a:lnTo>
                    <a:pt x="120" y="40"/>
                  </a:lnTo>
                  <a:lnTo>
                    <a:pt x="128" y="40"/>
                  </a:lnTo>
                  <a:lnTo>
                    <a:pt x="128" y="48"/>
                  </a:lnTo>
                  <a:lnTo>
                    <a:pt x="128" y="56"/>
                  </a:lnTo>
                  <a:lnTo>
                    <a:pt x="128" y="64"/>
                  </a:lnTo>
                  <a:lnTo>
                    <a:pt x="120" y="72"/>
                  </a:lnTo>
                  <a:lnTo>
                    <a:pt x="120" y="80"/>
                  </a:lnTo>
                  <a:lnTo>
                    <a:pt x="120" y="88"/>
                  </a:lnTo>
                  <a:lnTo>
                    <a:pt x="112" y="88"/>
                  </a:lnTo>
                  <a:lnTo>
                    <a:pt x="104" y="96"/>
                  </a:lnTo>
                  <a:lnTo>
                    <a:pt x="48" y="128"/>
                  </a:lnTo>
                  <a:lnTo>
                    <a:pt x="0" y="32"/>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033" name="Oval 92"/>
            <p:cNvSpPr>
              <a:spLocks noChangeArrowheads="1"/>
            </p:cNvSpPr>
            <p:nvPr/>
          </p:nvSpPr>
          <p:spPr bwMode="auto">
            <a:xfrm>
              <a:off x="1040" y="3096"/>
              <a:ext cx="96" cy="104"/>
            </a:xfrm>
            <a:prstGeom prst="ellipse">
              <a:avLst/>
            </a:pr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034" name="Line 93"/>
            <p:cNvSpPr>
              <a:spLocks noChangeShapeType="1"/>
            </p:cNvSpPr>
            <p:nvPr/>
          </p:nvSpPr>
          <p:spPr bwMode="auto">
            <a:xfrm flipV="1">
              <a:off x="1064" y="3048"/>
              <a:ext cx="144" cy="72"/>
            </a:xfrm>
            <a:prstGeom prst="line">
              <a:avLst/>
            </a:prstGeom>
            <a:noFill/>
            <a:ln w="12700">
              <a:solidFill>
                <a:srgbClr val="E0E0E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035" name="Freeform 94"/>
            <p:cNvSpPr>
              <a:spLocks/>
            </p:cNvSpPr>
            <p:nvPr/>
          </p:nvSpPr>
          <p:spPr bwMode="auto">
            <a:xfrm>
              <a:off x="144" y="3096"/>
              <a:ext cx="984" cy="784"/>
            </a:xfrm>
            <a:custGeom>
              <a:avLst/>
              <a:gdLst>
                <a:gd name="T0" fmla="*/ 32 w 984"/>
                <a:gd name="T1" fmla="*/ 656 h 784"/>
                <a:gd name="T2" fmla="*/ 104 w 984"/>
                <a:gd name="T3" fmla="*/ 632 h 784"/>
                <a:gd name="T4" fmla="*/ 160 w 984"/>
                <a:gd name="T5" fmla="*/ 608 h 784"/>
                <a:gd name="T6" fmla="*/ 208 w 984"/>
                <a:gd name="T7" fmla="*/ 584 h 784"/>
                <a:gd name="T8" fmla="*/ 256 w 984"/>
                <a:gd name="T9" fmla="*/ 552 h 784"/>
                <a:gd name="T10" fmla="*/ 288 w 984"/>
                <a:gd name="T11" fmla="*/ 528 h 784"/>
                <a:gd name="T12" fmla="*/ 320 w 984"/>
                <a:gd name="T13" fmla="*/ 496 h 784"/>
                <a:gd name="T14" fmla="*/ 344 w 984"/>
                <a:gd name="T15" fmla="*/ 464 h 784"/>
                <a:gd name="T16" fmla="*/ 368 w 984"/>
                <a:gd name="T17" fmla="*/ 424 h 784"/>
                <a:gd name="T18" fmla="*/ 384 w 984"/>
                <a:gd name="T19" fmla="*/ 400 h 784"/>
                <a:gd name="T20" fmla="*/ 400 w 984"/>
                <a:gd name="T21" fmla="*/ 360 h 784"/>
                <a:gd name="T22" fmla="*/ 416 w 984"/>
                <a:gd name="T23" fmla="*/ 328 h 784"/>
                <a:gd name="T24" fmla="*/ 440 w 984"/>
                <a:gd name="T25" fmla="*/ 296 h 784"/>
                <a:gd name="T26" fmla="*/ 472 w 984"/>
                <a:gd name="T27" fmla="*/ 272 h 784"/>
                <a:gd name="T28" fmla="*/ 504 w 984"/>
                <a:gd name="T29" fmla="*/ 248 h 784"/>
                <a:gd name="T30" fmla="*/ 552 w 984"/>
                <a:gd name="T31" fmla="*/ 216 h 784"/>
                <a:gd name="T32" fmla="*/ 760 w 984"/>
                <a:gd name="T33" fmla="*/ 96 h 784"/>
                <a:gd name="T34" fmla="*/ 928 w 984"/>
                <a:gd name="T35" fmla="*/ 0 h 784"/>
                <a:gd name="T36" fmla="*/ 936 w 984"/>
                <a:gd name="T37" fmla="*/ 0 h 784"/>
                <a:gd name="T38" fmla="*/ 944 w 984"/>
                <a:gd name="T39" fmla="*/ 0 h 784"/>
                <a:gd name="T40" fmla="*/ 952 w 984"/>
                <a:gd name="T41" fmla="*/ 0 h 784"/>
                <a:gd name="T42" fmla="*/ 960 w 984"/>
                <a:gd name="T43" fmla="*/ 8 h 784"/>
                <a:gd name="T44" fmla="*/ 968 w 984"/>
                <a:gd name="T45" fmla="*/ 8 h 784"/>
                <a:gd name="T46" fmla="*/ 976 w 984"/>
                <a:gd name="T47" fmla="*/ 16 h 784"/>
                <a:gd name="T48" fmla="*/ 984 w 984"/>
                <a:gd name="T49" fmla="*/ 32 h 784"/>
                <a:gd name="T50" fmla="*/ 984 w 984"/>
                <a:gd name="T51" fmla="*/ 40 h 784"/>
                <a:gd name="T52" fmla="*/ 984 w 984"/>
                <a:gd name="T53" fmla="*/ 56 h 784"/>
                <a:gd name="T54" fmla="*/ 984 w 984"/>
                <a:gd name="T55" fmla="*/ 64 h 784"/>
                <a:gd name="T56" fmla="*/ 984 w 984"/>
                <a:gd name="T57" fmla="*/ 72 h 784"/>
                <a:gd name="T58" fmla="*/ 976 w 984"/>
                <a:gd name="T59" fmla="*/ 88 h 784"/>
                <a:gd name="T60" fmla="*/ 968 w 984"/>
                <a:gd name="T61" fmla="*/ 96 h 784"/>
                <a:gd name="T62" fmla="*/ 960 w 984"/>
                <a:gd name="T63" fmla="*/ 96 h 784"/>
                <a:gd name="T64" fmla="*/ 744 w 984"/>
                <a:gd name="T65" fmla="*/ 224 h 784"/>
                <a:gd name="T66" fmla="*/ 568 w 984"/>
                <a:gd name="T67" fmla="*/ 320 h 784"/>
                <a:gd name="T68" fmla="*/ 536 w 984"/>
                <a:gd name="T69" fmla="*/ 336 h 784"/>
                <a:gd name="T70" fmla="*/ 512 w 984"/>
                <a:gd name="T71" fmla="*/ 360 h 784"/>
                <a:gd name="T72" fmla="*/ 496 w 984"/>
                <a:gd name="T73" fmla="*/ 384 h 784"/>
                <a:gd name="T74" fmla="*/ 472 w 984"/>
                <a:gd name="T75" fmla="*/ 416 h 784"/>
                <a:gd name="T76" fmla="*/ 456 w 984"/>
                <a:gd name="T77" fmla="*/ 464 h 784"/>
                <a:gd name="T78" fmla="*/ 448 w 984"/>
                <a:gd name="T79" fmla="*/ 496 h 784"/>
                <a:gd name="T80" fmla="*/ 424 w 984"/>
                <a:gd name="T81" fmla="*/ 528 h 784"/>
                <a:gd name="T82" fmla="*/ 400 w 984"/>
                <a:gd name="T83" fmla="*/ 552 h 784"/>
                <a:gd name="T84" fmla="*/ 376 w 984"/>
                <a:gd name="T85" fmla="*/ 576 h 784"/>
                <a:gd name="T86" fmla="*/ 336 w 984"/>
                <a:gd name="T87" fmla="*/ 616 h 784"/>
                <a:gd name="T88" fmla="*/ 296 w 984"/>
                <a:gd name="T89" fmla="*/ 640 h 784"/>
                <a:gd name="T90" fmla="*/ 264 w 984"/>
                <a:gd name="T91" fmla="*/ 656 h 784"/>
                <a:gd name="T92" fmla="*/ 224 w 984"/>
                <a:gd name="T93" fmla="*/ 680 h 784"/>
                <a:gd name="T94" fmla="*/ 176 w 984"/>
                <a:gd name="T95" fmla="*/ 704 h 784"/>
                <a:gd name="T96" fmla="*/ 104 w 984"/>
                <a:gd name="T97" fmla="*/ 736 h 784"/>
                <a:gd name="T98" fmla="*/ 32 w 984"/>
                <a:gd name="T99" fmla="*/ 768 h 784"/>
                <a:gd name="T100" fmla="*/ 0 w 984"/>
                <a:gd name="T101" fmla="*/ 672 h 78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984"/>
                <a:gd name="T154" fmla="*/ 0 h 784"/>
                <a:gd name="T155" fmla="*/ 984 w 984"/>
                <a:gd name="T156" fmla="*/ 784 h 78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984" h="784">
                  <a:moveTo>
                    <a:pt x="0" y="672"/>
                  </a:moveTo>
                  <a:lnTo>
                    <a:pt x="32" y="656"/>
                  </a:lnTo>
                  <a:lnTo>
                    <a:pt x="72" y="648"/>
                  </a:lnTo>
                  <a:lnTo>
                    <a:pt x="104" y="632"/>
                  </a:lnTo>
                  <a:lnTo>
                    <a:pt x="128" y="616"/>
                  </a:lnTo>
                  <a:lnTo>
                    <a:pt x="160" y="608"/>
                  </a:lnTo>
                  <a:lnTo>
                    <a:pt x="184" y="592"/>
                  </a:lnTo>
                  <a:lnTo>
                    <a:pt x="208" y="584"/>
                  </a:lnTo>
                  <a:lnTo>
                    <a:pt x="232" y="568"/>
                  </a:lnTo>
                  <a:lnTo>
                    <a:pt x="256" y="552"/>
                  </a:lnTo>
                  <a:lnTo>
                    <a:pt x="272" y="544"/>
                  </a:lnTo>
                  <a:lnTo>
                    <a:pt x="288" y="528"/>
                  </a:lnTo>
                  <a:lnTo>
                    <a:pt x="296" y="520"/>
                  </a:lnTo>
                  <a:lnTo>
                    <a:pt x="320" y="496"/>
                  </a:lnTo>
                  <a:lnTo>
                    <a:pt x="336" y="480"/>
                  </a:lnTo>
                  <a:lnTo>
                    <a:pt x="344" y="464"/>
                  </a:lnTo>
                  <a:lnTo>
                    <a:pt x="360" y="440"/>
                  </a:lnTo>
                  <a:lnTo>
                    <a:pt x="368" y="424"/>
                  </a:lnTo>
                  <a:lnTo>
                    <a:pt x="376" y="408"/>
                  </a:lnTo>
                  <a:lnTo>
                    <a:pt x="384" y="400"/>
                  </a:lnTo>
                  <a:lnTo>
                    <a:pt x="392" y="376"/>
                  </a:lnTo>
                  <a:lnTo>
                    <a:pt x="400" y="360"/>
                  </a:lnTo>
                  <a:lnTo>
                    <a:pt x="408" y="344"/>
                  </a:lnTo>
                  <a:lnTo>
                    <a:pt x="416" y="328"/>
                  </a:lnTo>
                  <a:lnTo>
                    <a:pt x="424" y="312"/>
                  </a:lnTo>
                  <a:lnTo>
                    <a:pt x="440" y="296"/>
                  </a:lnTo>
                  <a:lnTo>
                    <a:pt x="456" y="280"/>
                  </a:lnTo>
                  <a:lnTo>
                    <a:pt x="472" y="272"/>
                  </a:lnTo>
                  <a:lnTo>
                    <a:pt x="480" y="256"/>
                  </a:lnTo>
                  <a:lnTo>
                    <a:pt x="504" y="248"/>
                  </a:lnTo>
                  <a:lnTo>
                    <a:pt x="512" y="240"/>
                  </a:lnTo>
                  <a:lnTo>
                    <a:pt x="552" y="216"/>
                  </a:lnTo>
                  <a:lnTo>
                    <a:pt x="688" y="136"/>
                  </a:lnTo>
                  <a:lnTo>
                    <a:pt x="760" y="96"/>
                  </a:lnTo>
                  <a:lnTo>
                    <a:pt x="928" y="8"/>
                  </a:lnTo>
                  <a:lnTo>
                    <a:pt x="928" y="0"/>
                  </a:lnTo>
                  <a:lnTo>
                    <a:pt x="936" y="0"/>
                  </a:lnTo>
                  <a:lnTo>
                    <a:pt x="944" y="0"/>
                  </a:lnTo>
                  <a:lnTo>
                    <a:pt x="952" y="0"/>
                  </a:lnTo>
                  <a:lnTo>
                    <a:pt x="960" y="8"/>
                  </a:lnTo>
                  <a:lnTo>
                    <a:pt x="968" y="8"/>
                  </a:lnTo>
                  <a:lnTo>
                    <a:pt x="976" y="16"/>
                  </a:lnTo>
                  <a:lnTo>
                    <a:pt x="976" y="24"/>
                  </a:lnTo>
                  <a:lnTo>
                    <a:pt x="984" y="32"/>
                  </a:lnTo>
                  <a:lnTo>
                    <a:pt x="984" y="40"/>
                  </a:lnTo>
                  <a:lnTo>
                    <a:pt x="984" y="48"/>
                  </a:lnTo>
                  <a:lnTo>
                    <a:pt x="984" y="56"/>
                  </a:lnTo>
                  <a:lnTo>
                    <a:pt x="984" y="64"/>
                  </a:lnTo>
                  <a:lnTo>
                    <a:pt x="984" y="72"/>
                  </a:lnTo>
                  <a:lnTo>
                    <a:pt x="976" y="80"/>
                  </a:lnTo>
                  <a:lnTo>
                    <a:pt x="976" y="88"/>
                  </a:lnTo>
                  <a:lnTo>
                    <a:pt x="968" y="96"/>
                  </a:lnTo>
                  <a:lnTo>
                    <a:pt x="960" y="96"/>
                  </a:lnTo>
                  <a:lnTo>
                    <a:pt x="800" y="184"/>
                  </a:lnTo>
                  <a:lnTo>
                    <a:pt x="744" y="224"/>
                  </a:lnTo>
                  <a:lnTo>
                    <a:pt x="624" y="288"/>
                  </a:lnTo>
                  <a:lnTo>
                    <a:pt x="568" y="320"/>
                  </a:lnTo>
                  <a:lnTo>
                    <a:pt x="552" y="328"/>
                  </a:lnTo>
                  <a:lnTo>
                    <a:pt x="536" y="336"/>
                  </a:lnTo>
                  <a:lnTo>
                    <a:pt x="520" y="352"/>
                  </a:lnTo>
                  <a:lnTo>
                    <a:pt x="512" y="360"/>
                  </a:lnTo>
                  <a:lnTo>
                    <a:pt x="496" y="376"/>
                  </a:lnTo>
                  <a:lnTo>
                    <a:pt x="496" y="384"/>
                  </a:lnTo>
                  <a:lnTo>
                    <a:pt x="480" y="400"/>
                  </a:lnTo>
                  <a:lnTo>
                    <a:pt x="472" y="416"/>
                  </a:lnTo>
                  <a:lnTo>
                    <a:pt x="472" y="440"/>
                  </a:lnTo>
                  <a:lnTo>
                    <a:pt x="456" y="464"/>
                  </a:lnTo>
                  <a:lnTo>
                    <a:pt x="456" y="480"/>
                  </a:lnTo>
                  <a:lnTo>
                    <a:pt x="448" y="496"/>
                  </a:lnTo>
                  <a:lnTo>
                    <a:pt x="440" y="504"/>
                  </a:lnTo>
                  <a:lnTo>
                    <a:pt x="424" y="528"/>
                  </a:lnTo>
                  <a:lnTo>
                    <a:pt x="408" y="544"/>
                  </a:lnTo>
                  <a:lnTo>
                    <a:pt x="400" y="552"/>
                  </a:lnTo>
                  <a:lnTo>
                    <a:pt x="392" y="560"/>
                  </a:lnTo>
                  <a:lnTo>
                    <a:pt x="376" y="576"/>
                  </a:lnTo>
                  <a:lnTo>
                    <a:pt x="352" y="592"/>
                  </a:lnTo>
                  <a:lnTo>
                    <a:pt x="336" y="616"/>
                  </a:lnTo>
                  <a:lnTo>
                    <a:pt x="320" y="624"/>
                  </a:lnTo>
                  <a:lnTo>
                    <a:pt x="296" y="640"/>
                  </a:lnTo>
                  <a:lnTo>
                    <a:pt x="280" y="648"/>
                  </a:lnTo>
                  <a:lnTo>
                    <a:pt x="264" y="656"/>
                  </a:lnTo>
                  <a:lnTo>
                    <a:pt x="248" y="672"/>
                  </a:lnTo>
                  <a:lnTo>
                    <a:pt x="224" y="680"/>
                  </a:lnTo>
                  <a:lnTo>
                    <a:pt x="200" y="696"/>
                  </a:lnTo>
                  <a:lnTo>
                    <a:pt x="176" y="704"/>
                  </a:lnTo>
                  <a:lnTo>
                    <a:pt x="144" y="720"/>
                  </a:lnTo>
                  <a:lnTo>
                    <a:pt x="104" y="736"/>
                  </a:lnTo>
                  <a:lnTo>
                    <a:pt x="72" y="752"/>
                  </a:lnTo>
                  <a:lnTo>
                    <a:pt x="32" y="768"/>
                  </a:lnTo>
                  <a:lnTo>
                    <a:pt x="0" y="784"/>
                  </a:lnTo>
                  <a:lnTo>
                    <a:pt x="0" y="672"/>
                  </a:lnTo>
                  <a:close/>
                </a:path>
              </a:pathLst>
            </a:custGeom>
            <a:solidFill>
              <a:srgbClr val="4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4" name="Group 108"/>
          <p:cNvGrpSpPr>
            <a:grpSpLocks/>
          </p:cNvGrpSpPr>
          <p:nvPr/>
        </p:nvGrpSpPr>
        <p:grpSpPr bwMode="auto">
          <a:xfrm>
            <a:off x="2032000" y="3016250"/>
            <a:ext cx="3797300" cy="3155950"/>
            <a:chOff x="3105" y="942"/>
            <a:chExt cx="2392" cy="1988"/>
          </a:xfrm>
        </p:grpSpPr>
        <p:sp>
          <p:nvSpPr>
            <p:cNvPr id="43016" name="Freeform 106"/>
            <p:cNvSpPr>
              <a:spLocks/>
            </p:cNvSpPr>
            <p:nvPr/>
          </p:nvSpPr>
          <p:spPr bwMode="auto">
            <a:xfrm>
              <a:off x="3105" y="942"/>
              <a:ext cx="2392" cy="1988"/>
            </a:xfrm>
            <a:custGeom>
              <a:avLst/>
              <a:gdLst>
                <a:gd name="T0" fmla="*/ 1408 w 4784"/>
                <a:gd name="T1" fmla="*/ 248 h 3977"/>
                <a:gd name="T2" fmla="*/ 1081 w 4784"/>
                <a:gd name="T3" fmla="*/ 430 h 3977"/>
                <a:gd name="T4" fmla="*/ 813 w 4784"/>
                <a:gd name="T5" fmla="*/ 630 h 3977"/>
                <a:gd name="T6" fmla="*/ 601 w 4784"/>
                <a:gd name="T7" fmla="*/ 846 h 3977"/>
                <a:gd name="T8" fmla="*/ 439 w 4784"/>
                <a:gd name="T9" fmla="*/ 1073 h 3977"/>
                <a:gd name="T10" fmla="*/ 251 w 4784"/>
                <a:gd name="T11" fmla="*/ 1673 h 3977"/>
                <a:gd name="T12" fmla="*/ 352 w 4784"/>
                <a:gd name="T13" fmla="*/ 2318 h 3977"/>
                <a:gd name="T14" fmla="*/ 525 w 4784"/>
                <a:gd name="T15" fmla="*/ 2660 h 3977"/>
                <a:gd name="T16" fmla="*/ 682 w 4784"/>
                <a:gd name="T17" fmla="*/ 2871 h 3977"/>
                <a:gd name="T18" fmla="*/ 872 w 4784"/>
                <a:gd name="T19" fmla="*/ 3066 h 3977"/>
                <a:gd name="T20" fmla="*/ 1087 w 4784"/>
                <a:gd name="T21" fmla="*/ 3241 h 3977"/>
                <a:gd name="T22" fmla="*/ 1329 w 4784"/>
                <a:gd name="T23" fmla="*/ 3395 h 3977"/>
                <a:gd name="T24" fmla="*/ 1593 w 4784"/>
                <a:gd name="T25" fmla="*/ 3521 h 3977"/>
                <a:gd name="T26" fmla="*/ 2127 w 4784"/>
                <a:gd name="T27" fmla="*/ 3675 h 3977"/>
                <a:gd name="T28" fmla="*/ 3319 w 4784"/>
                <a:gd name="T29" fmla="*/ 3604 h 3977"/>
                <a:gd name="T30" fmla="*/ 3729 w 4784"/>
                <a:gd name="T31" fmla="*/ 3435 h 3977"/>
                <a:gd name="T32" fmla="*/ 3991 w 4784"/>
                <a:gd name="T33" fmla="*/ 3260 h 3977"/>
                <a:gd name="T34" fmla="*/ 4199 w 4784"/>
                <a:gd name="T35" fmla="*/ 3053 h 3977"/>
                <a:gd name="T36" fmla="*/ 4423 w 4784"/>
                <a:gd name="T37" fmla="*/ 2677 h 3977"/>
                <a:gd name="T38" fmla="*/ 4484 w 4784"/>
                <a:gd name="T39" fmla="*/ 1745 h 3977"/>
                <a:gd name="T40" fmla="*/ 4297 w 4784"/>
                <a:gd name="T41" fmla="*/ 1280 h 3977"/>
                <a:gd name="T42" fmla="*/ 4153 w 4784"/>
                <a:gd name="T43" fmla="*/ 1059 h 3977"/>
                <a:gd name="T44" fmla="*/ 3972 w 4784"/>
                <a:gd name="T45" fmla="*/ 852 h 3977"/>
                <a:gd name="T46" fmla="*/ 3758 w 4784"/>
                <a:gd name="T47" fmla="*/ 662 h 3977"/>
                <a:gd name="T48" fmla="*/ 3511 w 4784"/>
                <a:gd name="T49" fmla="*/ 493 h 3977"/>
                <a:gd name="T50" fmla="*/ 3227 w 4784"/>
                <a:gd name="T51" fmla="*/ 348 h 3977"/>
                <a:gd name="T52" fmla="*/ 2800 w 4784"/>
                <a:gd name="T53" fmla="*/ 200 h 3977"/>
                <a:gd name="T54" fmla="*/ 1771 w 4784"/>
                <a:gd name="T55" fmla="*/ 90 h 3977"/>
                <a:gd name="T56" fmla="*/ 3026 w 4784"/>
                <a:gd name="T57" fmla="*/ 92 h 3977"/>
                <a:gd name="T58" fmla="*/ 3533 w 4784"/>
                <a:gd name="T59" fmla="*/ 270 h 3977"/>
                <a:gd name="T60" fmla="*/ 3824 w 4784"/>
                <a:gd name="T61" fmla="*/ 434 h 3977"/>
                <a:gd name="T62" fmla="*/ 4079 w 4784"/>
                <a:gd name="T63" fmla="*/ 624 h 3977"/>
                <a:gd name="T64" fmla="*/ 4294 w 4784"/>
                <a:gd name="T65" fmla="*/ 841 h 3977"/>
                <a:gd name="T66" fmla="*/ 4470 w 4784"/>
                <a:gd name="T67" fmla="*/ 1078 h 3977"/>
                <a:gd name="T68" fmla="*/ 4662 w 4784"/>
                <a:gd name="T69" fmla="*/ 1460 h 3977"/>
                <a:gd name="T70" fmla="*/ 4755 w 4784"/>
                <a:gd name="T71" fmla="*/ 2449 h 3977"/>
                <a:gd name="T72" fmla="*/ 4619 w 4784"/>
                <a:gd name="T73" fmla="*/ 2878 h 3977"/>
                <a:gd name="T74" fmla="*/ 4482 w 4784"/>
                <a:gd name="T75" fmla="*/ 3116 h 3977"/>
                <a:gd name="T76" fmla="*/ 4303 w 4784"/>
                <a:gd name="T77" fmla="*/ 3335 h 3977"/>
                <a:gd name="T78" fmla="*/ 4083 w 4784"/>
                <a:gd name="T79" fmla="*/ 3528 h 3977"/>
                <a:gd name="T80" fmla="*/ 3818 w 4784"/>
                <a:gd name="T81" fmla="*/ 3696 h 3977"/>
                <a:gd name="T82" fmla="*/ 3512 w 4784"/>
                <a:gd name="T83" fmla="*/ 3829 h 3977"/>
                <a:gd name="T84" fmla="*/ 2933 w 4784"/>
                <a:gd name="T85" fmla="*/ 3960 h 3977"/>
                <a:gd name="T86" fmla="*/ 1743 w 4784"/>
                <a:gd name="T87" fmla="*/ 3850 h 3977"/>
                <a:gd name="T88" fmla="*/ 1317 w 4784"/>
                <a:gd name="T89" fmla="*/ 3673 h 3977"/>
                <a:gd name="T90" fmla="*/ 1057 w 4784"/>
                <a:gd name="T91" fmla="*/ 3523 h 3977"/>
                <a:gd name="T92" fmla="*/ 819 w 4784"/>
                <a:gd name="T93" fmla="*/ 3350 h 3977"/>
                <a:gd name="T94" fmla="*/ 606 w 4784"/>
                <a:gd name="T95" fmla="*/ 3156 h 3977"/>
                <a:gd name="T96" fmla="*/ 422 w 4784"/>
                <a:gd name="T97" fmla="*/ 2945 h 3977"/>
                <a:gd name="T98" fmla="*/ 268 w 4784"/>
                <a:gd name="T99" fmla="*/ 2722 h 3977"/>
                <a:gd name="T100" fmla="*/ 97 w 4784"/>
                <a:gd name="T101" fmla="*/ 2367 h 3977"/>
                <a:gd name="T102" fmla="*/ 34 w 4784"/>
                <a:gd name="T103" fmla="*/ 1470 h 3977"/>
                <a:gd name="T104" fmla="*/ 194 w 4784"/>
                <a:gd name="T105" fmla="*/ 1078 h 3977"/>
                <a:gd name="T106" fmla="*/ 355 w 4784"/>
                <a:gd name="T107" fmla="*/ 858 h 3977"/>
                <a:gd name="T108" fmla="*/ 566 w 4784"/>
                <a:gd name="T109" fmla="*/ 652 h 3977"/>
                <a:gd name="T110" fmla="*/ 831 w 4784"/>
                <a:gd name="T111" fmla="*/ 464 h 3977"/>
                <a:gd name="T112" fmla="*/ 1119 w 4784"/>
                <a:gd name="T113" fmla="*/ 310 h 3977"/>
                <a:gd name="T114" fmla="*/ 1545 w 4784"/>
                <a:gd name="T115" fmla="*/ 147 h 397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784"/>
                <a:gd name="T175" fmla="*/ 0 h 3977"/>
                <a:gd name="T176" fmla="*/ 4784 w 4784"/>
                <a:gd name="T177" fmla="*/ 3977 h 397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784" h="3977">
                  <a:moveTo>
                    <a:pt x="1726" y="115"/>
                  </a:moveTo>
                  <a:lnTo>
                    <a:pt x="1659" y="139"/>
                  </a:lnTo>
                  <a:lnTo>
                    <a:pt x="1595" y="166"/>
                  </a:lnTo>
                  <a:lnTo>
                    <a:pt x="1530" y="192"/>
                  </a:lnTo>
                  <a:lnTo>
                    <a:pt x="1467" y="219"/>
                  </a:lnTo>
                  <a:lnTo>
                    <a:pt x="1408" y="248"/>
                  </a:lnTo>
                  <a:lnTo>
                    <a:pt x="1349" y="276"/>
                  </a:lnTo>
                  <a:lnTo>
                    <a:pt x="1292" y="306"/>
                  </a:lnTo>
                  <a:lnTo>
                    <a:pt x="1237" y="337"/>
                  </a:lnTo>
                  <a:lnTo>
                    <a:pt x="1184" y="367"/>
                  </a:lnTo>
                  <a:lnTo>
                    <a:pt x="1133" y="398"/>
                  </a:lnTo>
                  <a:lnTo>
                    <a:pt x="1081" y="430"/>
                  </a:lnTo>
                  <a:lnTo>
                    <a:pt x="1034" y="462"/>
                  </a:lnTo>
                  <a:lnTo>
                    <a:pt x="986" y="495"/>
                  </a:lnTo>
                  <a:lnTo>
                    <a:pt x="941" y="527"/>
                  </a:lnTo>
                  <a:lnTo>
                    <a:pt x="897" y="561"/>
                  </a:lnTo>
                  <a:lnTo>
                    <a:pt x="853" y="595"/>
                  </a:lnTo>
                  <a:lnTo>
                    <a:pt x="813" y="630"/>
                  </a:lnTo>
                  <a:lnTo>
                    <a:pt x="774" y="664"/>
                  </a:lnTo>
                  <a:lnTo>
                    <a:pt x="737" y="700"/>
                  </a:lnTo>
                  <a:lnTo>
                    <a:pt x="699" y="736"/>
                  </a:lnTo>
                  <a:lnTo>
                    <a:pt x="665" y="772"/>
                  </a:lnTo>
                  <a:lnTo>
                    <a:pt x="633" y="808"/>
                  </a:lnTo>
                  <a:lnTo>
                    <a:pt x="601" y="846"/>
                  </a:lnTo>
                  <a:lnTo>
                    <a:pt x="570" y="882"/>
                  </a:lnTo>
                  <a:lnTo>
                    <a:pt x="542" y="920"/>
                  </a:lnTo>
                  <a:lnTo>
                    <a:pt x="513" y="958"/>
                  </a:lnTo>
                  <a:lnTo>
                    <a:pt x="487" y="996"/>
                  </a:lnTo>
                  <a:lnTo>
                    <a:pt x="464" y="1035"/>
                  </a:lnTo>
                  <a:lnTo>
                    <a:pt x="439" y="1073"/>
                  </a:lnTo>
                  <a:lnTo>
                    <a:pt x="418" y="1112"/>
                  </a:lnTo>
                  <a:lnTo>
                    <a:pt x="378" y="1190"/>
                  </a:lnTo>
                  <a:lnTo>
                    <a:pt x="344" y="1270"/>
                  </a:lnTo>
                  <a:lnTo>
                    <a:pt x="316" y="1350"/>
                  </a:lnTo>
                  <a:lnTo>
                    <a:pt x="274" y="1512"/>
                  </a:lnTo>
                  <a:lnTo>
                    <a:pt x="251" y="1673"/>
                  </a:lnTo>
                  <a:lnTo>
                    <a:pt x="249" y="1837"/>
                  </a:lnTo>
                  <a:lnTo>
                    <a:pt x="266" y="2000"/>
                  </a:lnTo>
                  <a:lnTo>
                    <a:pt x="281" y="2080"/>
                  </a:lnTo>
                  <a:lnTo>
                    <a:pt x="300" y="2160"/>
                  </a:lnTo>
                  <a:lnTo>
                    <a:pt x="323" y="2240"/>
                  </a:lnTo>
                  <a:lnTo>
                    <a:pt x="352" y="2318"/>
                  </a:lnTo>
                  <a:lnTo>
                    <a:pt x="384" y="2395"/>
                  </a:lnTo>
                  <a:lnTo>
                    <a:pt x="418" y="2473"/>
                  </a:lnTo>
                  <a:lnTo>
                    <a:pt x="458" y="2548"/>
                  </a:lnTo>
                  <a:lnTo>
                    <a:pt x="481" y="2586"/>
                  </a:lnTo>
                  <a:lnTo>
                    <a:pt x="502" y="2624"/>
                  </a:lnTo>
                  <a:lnTo>
                    <a:pt x="525" y="2660"/>
                  </a:lnTo>
                  <a:lnTo>
                    <a:pt x="549" y="2696"/>
                  </a:lnTo>
                  <a:lnTo>
                    <a:pt x="574" y="2732"/>
                  </a:lnTo>
                  <a:lnTo>
                    <a:pt x="601" y="2766"/>
                  </a:lnTo>
                  <a:lnTo>
                    <a:pt x="627" y="2802"/>
                  </a:lnTo>
                  <a:lnTo>
                    <a:pt x="654" y="2836"/>
                  </a:lnTo>
                  <a:lnTo>
                    <a:pt x="682" y="2871"/>
                  </a:lnTo>
                  <a:lnTo>
                    <a:pt x="713" y="2905"/>
                  </a:lnTo>
                  <a:lnTo>
                    <a:pt x="743" y="2937"/>
                  </a:lnTo>
                  <a:lnTo>
                    <a:pt x="774" y="2971"/>
                  </a:lnTo>
                  <a:lnTo>
                    <a:pt x="806" y="3004"/>
                  </a:lnTo>
                  <a:lnTo>
                    <a:pt x="838" y="3034"/>
                  </a:lnTo>
                  <a:lnTo>
                    <a:pt x="872" y="3066"/>
                  </a:lnTo>
                  <a:lnTo>
                    <a:pt x="905" y="3097"/>
                  </a:lnTo>
                  <a:lnTo>
                    <a:pt x="941" y="3127"/>
                  </a:lnTo>
                  <a:lnTo>
                    <a:pt x="977" y="3158"/>
                  </a:lnTo>
                  <a:lnTo>
                    <a:pt x="1013" y="3186"/>
                  </a:lnTo>
                  <a:lnTo>
                    <a:pt x="1049" y="3215"/>
                  </a:lnTo>
                  <a:lnTo>
                    <a:pt x="1087" y="3241"/>
                  </a:lnTo>
                  <a:lnTo>
                    <a:pt x="1125" y="3268"/>
                  </a:lnTo>
                  <a:lnTo>
                    <a:pt x="1165" y="3296"/>
                  </a:lnTo>
                  <a:lnTo>
                    <a:pt x="1205" y="3321"/>
                  </a:lnTo>
                  <a:lnTo>
                    <a:pt x="1245" y="3346"/>
                  </a:lnTo>
                  <a:lnTo>
                    <a:pt x="1287" y="3371"/>
                  </a:lnTo>
                  <a:lnTo>
                    <a:pt x="1329" y="3395"/>
                  </a:lnTo>
                  <a:lnTo>
                    <a:pt x="1370" y="3418"/>
                  </a:lnTo>
                  <a:lnTo>
                    <a:pt x="1414" y="3439"/>
                  </a:lnTo>
                  <a:lnTo>
                    <a:pt x="1458" y="3462"/>
                  </a:lnTo>
                  <a:lnTo>
                    <a:pt x="1503" y="3481"/>
                  </a:lnTo>
                  <a:lnTo>
                    <a:pt x="1547" y="3502"/>
                  </a:lnTo>
                  <a:lnTo>
                    <a:pt x="1593" y="3521"/>
                  </a:lnTo>
                  <a:lnTo>
                    <a:pt x="1638" y="3540"/>
                  </a:lnTo>
                  <a:lnTo>
                    <a:pt x="1733" y="3574"/>
                  </a:lnTo>
                  <a:lnTo>
                    <a:pt x="1828" y="3604"/>
                  </a:lnTo>
                  <a:lnTo>
                    <a:pt x="1925" y="3631"/>
                  </a:lnTo>
                  <a:lnTo>
                    <a:pt x="2026" y="3654"/>
                  </a:lnTo>
                  <a:lnTo>
                    <a:pt x="2127" y="3675"/>
                  </a:lnTo>
                  <a:lnTo>
                    <a:pt x="2231" y="3690"/>
                  </a:lnTo>
                  <a:lnTo>
                    <a:pt x="2442" y="3709"/>
                  </a:lnTo>
                  <a:lnTo>
                    <a:pt x="2659" y="3709"/>
                  </a:lnTo>
                  <a:lnTo>
                    <a:pt x="3106" y="3658"/>
                  </a:lnTo>
                  <a:lnTo>
                    <a:pt x="3214" y="3633"/>
                  </a:lnTo>
                  <a:lnTo>
                    <a:pt x="3319" y="3604"/>
                  </a:lnTo>
                  <a:lnTo>
                    <a:pt x="3417" y="3574"/>
                  </a:lnTo>
                  <a:lnTo>
                    <a:pt x="3512" y="3538"/>
                  </a:lnTo>
                  <a:lnTo>
                    <a:pt x="3602" y="3500"/>
                  </a:lnTo>
                  <a:lnTo>
                    <a:pt x="3645" y="3479"/>
                  </a:lnTo>
                  <a:lnTo>
                    <a:pt x="3687" y="3458"/>
                  </a:lnTo>
                  <a:lnTo>
                    <a:pt x="3729" y="3435"/>
                  </a:lnTo>
                  <a:lnTo>
                    <a:pt x="3769" y="3412"/>
                  </a:lnTo>
                  <a:lnTo>
                    <a:pt x="3809" y="3390"/>
                  </a:lnTo>
                  <a:lnTo>
                    <a:pt x="3849" y="3365"/>
                  </a:lnTo>
                  <a:lnTo>
                    <a:pt x="3885" y="3340"/>
                  </a:lnTo>
                  <a:lnTo>
                    <a:pt x="3921" y="3314"/>
                  </a:lnTo>
                  <a:lnTo>
                    <a:pt x="3991" y="3260"/>
                  </a:lnTo>
                  <a:lnTo>
                    <a:pt x="4056" y="3203"/>
                  </a:lnTo>
                  <a:lnTo>
                    <a:pt x="4086" y="3175"/>
                  </a:lnTo>
                  <a:lnTo>
                    <a:pt x="4115" y="3146"/>
                  </a:lnTo>
                  <a:lnTo>
                    <a:pt x="4145" y="3116"/>
                  </a:lnTo>
                  <a:lnTo>
                    <a:pt x="4172" y="3084"/>
                  </a:lnTo>
                  <a:lnTo>
                    <a:pt x="4199" y="3053"/>
                  </a:lnTo>
                  <a:lnTo>
                    <a:pt x="4225" y="3021"/>
                  </a:lnTo>
                  <a:lnTo>
                    <a:pt x="4273" y="2956"/>
                  </a:lnTo>
                  <a:lnTo>
                    <a:pt x="4316" y="2890"/>
                  </a:lnTo>
                  <a:lnTo>
                    <a:pt x="4356" y="2819"/>
                  </a:lnTo>
                  <a:lnTo>
                    <a:pt x="4392" y="2749"/>
                  </a:lnTo>
                  <a:lnTo>
                    <a:pt x="4423" y="2677"/>
                  </a:lnTo>
                  <a:lnTo>
                    <a:pt x="4451" y="2605"/>
                  </a:lnTo>
                  <a:lnTo>
                    <a:pt x="4520" y="2300"/>
                  </a:lnTo>
                  <a:lnTo>
                    <a:pt x="4529" y="2143"/>
                  </a:lnTo>
                  <a:lnTo>
                    <a:pt x="4524" y="1985"/>
                  </a:lnTo>
                  <a:lnTo>
                    <a:pt x="4501" y="1825"/>
                  </a:lnTo>
                  <a:lnTo>
                    <a:pt x="4484" y="1745"/>
                  </a:lnTo>
                  <a:lnTo>
                    <a:pt x="4463" y="1666"/>
                  </a:lnTo>
                  <a:lnTo>
                    <a:pt x="4438" y="1588"/>
                  </a:lnTo>
                  <a:lnTo>
                    <a:pt x="4410" y="1510"/>
                  </a:lnTo>
                  <a:lnTo>
                    <a:pt x="4375" y="1432"/>
                  </a:lnTo>
                  <a:lnTo>
                    <a:pt x="4339" y="1356"/>
                  </a:lnTo>
                  <a:lnTo>
                    <a:pt x="4297" y="1280"/>
                  </a:lnTo>
                  <a:lnTo>
                    <a:pt x="4277" y="1242"/>
                  </a:lnTo>
                  <a:lnTo>
                    <a:pt x="4254" y="1204"/>
                  </a:lnTo>
                  <a:lnTo>
                    <a:pt x="4231" y="1168"/>
                  </a:lnTo>
                  <a:lnTo>
                    <a:pt x="4206" y="1131"/>
                  </a:lnTo>
                  <a:lnTo>
                    <a:pt x="4180" y="1095"/>
                  </a:lnTo>
                  <a:lnTo>
                    <a:pt x="4153" y="1059"/>
                  </a:lnTo>
                  <a:lnTo>
                    <a:pt x="4124" y="1023"/>
                  </a:lnTo>
                  <a:lnTo>
                    <a:pt x="4096" y="989"/>
                  </a:lnTo>
                  <a:lnTo>
                    <a:pt x="4067" y="953"/>
                  </a:lnTo>
                  <a:lnTo>
                    <a:pt x="4037" y="919"/>
                  </a:lnTo>
                  <a:lnTo>
                    <a:pt x="4005" y="886"/>
                  </a:lnTo>
                  <a:lnTo>
                    <a:pt x="3972" y="852"/>
                  </a:lnTo>
                  <a:lnTo>
                    <a:pt x="3940" y="820"/>
                  </a:lnTo>
                  <a:lnTo>
                    <a:pt x="3906" y="787"/>
                  </a:lnTo>
                  <a:lnTo>
                    <a:pt x="3870" y="755"/>
                  </a:lnTo>
                  <a:lnTo>
                    <a:pt x="3834" y="723"/>
                  </a:lnTo>
                  <a:lnTo>
                    <a:pt x="3796" y="692"/>
                  </a:lnTo>
                  <a:lnTo>
                    <a:pt x="3758" y="662"/>
                  </a:lnTo>
                  <a:lnTo>
                    <a:pt x="3720" y="633"/>
                  </a:lnTo>
                  <a:lnTo>
                    <a:pt x="3680" y="603"/>
                  </a:lnTo>
                  <a:lnTo>
                    <a:pt x="3638" y="575"/>
                  </a:lnTo>
                  <a:lnTo>
                    <a:pt x="3596" y="548"/>
                  </a:lnTo>
                  <a:lnTo>
                    <a:pt x="3554" y="519"/>
                  </a:lnTo>
                  <a:lnTo>
                    <a:pt x="3511" y="493"/>
                  </a:lnTo>
                  <a:lnTo>
                    <a:pt x="3465" y="468"/>
                  </a:lnTo>
                  <a:lnTo>
                    <a:pt x="3419" y="443"/>
                  </a:lnTo>
                  <a:lnTo>
                    <a:pt x="3374" y="419"/>
                  </a:lnTo>
                  <a:lnTo>
                    <a:pt x="3326" y="394"/>
                  </a:lnTo>
                  <a:lnTo>
                    <a:pt x="3277" y="371"/>
                  </a:lnTo>
                  <a:lnTo>
                    <a:pt x="3227" y="348"/>
                  </a:lnTo>
                  <a:lnTo>
                    <a:pt x="3178" y="327"/>
                  </a:lnTo>
                  <a:lnTo>
                    <a:pt x="3127" y="306"/>
                  </a:lnTo>
                  <a:lnTo>
                    <a:pt x="3075" y="287"/>
                  </a:lnTo>
                  <a:lnTo>
                    <a:pt x="3022" y="268"/>
                  </a:lnTo>
                  <a:lnTo>
                    <a:pt x="2914" y="232"/>
                  </a:lnTo>
                  <a:lnTo>
                    <a:pt x="2800" y="200"/>
                  </a:lnTo>
                  <a:lnTo>
                    <a:pt x="2684" y="173"/>
                  </a:lnTo>
                  <a:lnTo>
                    <a:pt x="2564" y="149"/>
                  </a:lnTo>
                  <a:lnTo>
                    <a:pt x="2440" y="128"/>
                  </a:lnTo>
                  <a:lnTo>
                    <a:pt x="2315" y="113"/>
                  </a:lnTo>
                  <a:lnTo>
                    <a:pt x="2049" y="92"/>
                  </a:lnTo>
                  <a:lnTo>
                    <a:pt x="1771" y="90"/>
                  </a:lnTo>
                  <a:lnTo>
                    <a:pt x="1762" y="23"/>
                  </a:lnTo>
                  <a:lnTo>
                    <a:pt x="2070" y="0"/>
                  </a:lnTo>
                  <a:lnTo>
                    <a:pt x="2364" y="0"/>
                  </a:lnTo>
                  <a:lnTo>
                    <a:pt x="2640" y="23"/>
                  </a:lnTo>
                  <a:lnTo>
                    <a:pt x="2900" y="65"/>
                  </a:lnTo>
                  <a:lnTo>
                    <a:pt x="3026" y="92"/>
                  </a:lnTo>
                  <a:lnTo>
                    <a:pt x="3146" y="124"/>
                  </a:lnTo>
                  <a:lnTo>
                    <a:pt x="3262" y="162"/>
                  </a:lnTo>
                  <a:lnTo>
                    <a:pt x="3374" y="202"/>
                  </a:lnTo>
                  <a:lnTo>
                    <a:pt x="3427" y="225"/>
                  </a:lnTo>
                  <a:lnTo>
                    <a:pt x="3480" y="248"/>
                  </a:lnTo>
                  <a:lnTo>
                    <a:pt x="3533" y="270"/>
                  </a:lnTo>
                  <a:lnTo>
                    <a:pt x="3585" y="295"/>
                  </a:lnTo>
                  <a:lnTo>
                    <a:pt x="3634" y="322"/>
                  </a:lnTo>
                  <a:lnTo>
                    <a:pt x="3683" y="348"/>
                  </a:lnTo>
                  <a:lnTo>
                    <a:pt x="3731" y="375"/>
                  </a:lnTo>
                  <a:lnTo>
                    <a:pt x="3779" y="403"/>
                  </a:lnTo>
                  <a:lnTo>
                    <a:pt x="3824" y="434"/>
                  </a:lnTo>
                  <a:lnTo>
                    <a:pt x="3870" y="464"/>
                  </a:lnTo>
                  <a:lnTo>
                    <a:pt x="3913" y="495"/>
                  </a:lnTo>
                  <a:lnTo>
                    <a:pt x="3957" y="525"/>
                  </a:lnTo>
                  <a:lnTo>
                    <a:pt x="3997" y="557"/>
                  </a:lnTo>
                  <a:lnTo>
                    <a:pt x="4039" y="592"/>
                  </a:lnTo>
                  <a:lnTo>
                    <a:pt x="4079" y="624"/>
                  </a:lnTo>
                  <a:lnTo>
                    <a:pt x="4117" y="660"/>
                  </a:lnTo>
                  <a:lnTo>
                    <a:pt x="4155" y="694"/>
                  </a:lnTo>
                  <a:lnTo>
                    <a:pt x="4191" y="730"/>
                  </a:lnTo>
                  <a:lnTo>
                    <a:pt x="4227" y="766"/>
                  </a:lnTo>
                  <a:lnTo>
                    <a:pt x="4261" y="803"/>
                  </a:lnTo>
                  <a:lnTo>
                    <a:pt x="4294" y="841"/>
                  </a:lnTo>
                  <a:lnTo>
                    <a:pt x="4326" y="879"/>
                  </a:lnTo>
                  <a:lnTo>
                    <a:pt x="4356" y="919"/>
                  </a:lnTo>
                  <a:lnTo>
                    <a:pt x="4387" y="957"/>
                  </a:lnTo>
                  <a:lnTo>
                    <a:pt x="4415" y="996"/>
                  </a:lnTo>
                  <a:lnTo>
                    <a:pt x="4444" y="1036"/>
                  </a:lnTo>
                  <a:lnTo>
                    <a:pt x="4470" y="1078"/>
                  </a:lnTo>
                  <a:lnTo>
                    <a:pt x="4497" y="1118"/>
                  </a:lnTo>
                  <a:lnTo>
                    <a:pt x="4522" y="1160"/>
                  </a:lnTo>
                  <a:lnTo>
                    <a:pt x="4545" y="1202"/>
                  </a:lnTo>
                  <a:lnTo>
                    <a:pt x="4588" y="1287"/>
                  </a:lnTo>
                  <a:lnTo>
                    <a:pt x="4628" y="1373"/>
                  </a:lnTo>
                  <a:lnTo>
                    <a:pt x="4662" y="1460"/>
                  </a:lnTo>
                  <a:lnTo>
                    <a:pt x="4693" y="1548"/>
                  </a:lnTo>
                  <a:lnTo>
                    <a:pt x="4719" y="1637"/>
                  </a:lnTo>
                  <a:lnTo>
                    <a:pt x="4780" y="1998"/>
                  </a:lnTo>
                  <a:lnTo>
                    <a:pt x="4784" y="2181"/>
                  </a:lnTo>
                  <a:lnTo>
                    <a:pt x="4771" y="2359"/>
                  </a:lnTo>
                  <a:lnTo>
                    <a:pt x="4755" y="2449"/>
                  </a:lnTo>
                  <a:lnTo>
                    <a:pt x="4738" y="2536"/>
                  </a:lnTo>
                  <a:lnTo>
                    <a:pt x="4716" y="2624"/>
                  </a:lnTo>
                  <a:lnTo>
                    <a:pt x="4687" y="2709"/>
                  </a:lnTo>
                  <a:lnTo>
                    <a:pt x="4655" y="2795"/>
                  </a:lnTo>
                  <a:lnTo>
                    <a:pt x="4638" y="2836"/>
                  </a:lnTo>
                  <a:lnTo>
                    <a:pt x="4619" y="2878"/>
                  </a:lnTo>
                  <a:lnTo>
                    <a:pt x="4600" y="2918"/>
                  </a:lnTo>
                  <a:lnTo>
                    <a:pt x="4577" y="2958"/>
                  </a:lnTo>
                  <a:lnTo>
                    <a:pt x="4556" y="2998"/>
                  </a:lnTo>
                  <a:lnTo>
                    <a:pt x="4531" y="3038"/>
                  </a:lnTo>
                  <a:lnTo>
                    <a:pt x="4506" y="3078"/>
                  </a:lnTo>
                  <a:lnTo>
                    <a:pt x="4482" y="3116"/>
                  </a:lnTo>
                  <a:lnTo>
                    <a:pt x="4455" y="3154"/>
                  </a:lnTo>
                  <a:lnTo>
                    <a:pt x="4427" y="3192"/>
                  </a:lnTo>
                  <a:lnTo>
                    <a:pt x="4398" y="3228"/>
                  </a:lnTo>
                  <a:lnTo>
                    <a:pt x="4368" y="3264"/>
                  </a:lnTo>
                  <a:lnTo>
                    <a:pt x="4335" y="3300"/>
                  </a:lnTo>
                  <a:lnTo>
                    <a:pt x="4303" y="3335"/>
                  </a:lnTo>
                  <a:lnTo>
                    <a:pt x="4269" y="3369"/>
                  </a:lnTo>
                  <a:lnTo>
                    <a:pt x="4233" y="3403"/>
                  </a:lnTo>
                  <a:lnTo>
                    <a:pt x="4197" y="3435"/>
                  </a:lnTo>
                  <a:lnTo>
                    <a:pt x="4161" y="3468"/>
                  </a:lnTo>
                  <a:lnTo>
                    <a:pt x="4121" y="3498"/>
                  </a:lnTo>
                  <a:lnTo>
                    <a:pt x="4083" y="3528"/>
                  </a:lnTo>
                  <a:lnTo>
                    <a:pt x="4041" y="3559"/>
                  </a:lnTo>
                  <a:lnTo>
                    <a:pt x="3999" y="3587"/>
                  </a:lnTo>
                  <a:lnTo>
                    <a:pt x="3955" y="3616"/>
                  </a:lnTo>
                  <a:lnTo>
                    <a:pt x="3912" y="3642"/>
                  </a:lnTo>
                  <a:lnTo>
                    <a:pt x="3866" y="3669"/>
                  </a:lnTo>
                  <a:lnTo>
                    <a:pt x="3818" y="3696"/>
                  </a:lnTo>
                  <a:lnTo>
                    <a:pt x="3771" y="3718"/>
                  </a:lnTo>
                  <a:lnTo>
                    <a:pt x="3722" y="3743"/>
                  </a:lnTo>
                  <a:lnTo>
                    <a:pt x="3672" y="3766"/>
                  </a:lnTo>
                  <a:lnTo>
                    <a:pt x="3619" y="3787"/>
                  </a:lnTo>
                  <a:lnTo>
                    <a:pt x="3568" y="3808"/>
                  </a:lnTo>
                  <a:lnTo>
                    <a:pt x="3512" y="3829"/>
                  </a:lnTo>
                  <a:lnTo>
                    <a:pt x="3457" y="3846"/>
                  </a:lnTo>
                  <a:lnTo>
                    <a:pt x="3402" y="3865"/>
                  </a:lnTo>
                  <a:lnTo>
                    <a:pt x="3286" y="3895"/>
                  </a:lnTo>
                  <a:lnTo>
                    <a:pt x="3165" y="3922"/>
                  </a:lnTo>
                  <a:lnTo>
                    <a:pt x="3049" y="3945"/>
                  </a:lnTo>
                  <a:lnTo>
                    <a:pt x="2933" y="3960"/>
                  </a:lnTo>
                  <a:lnTo>
                    <a:pt x="2705" y="3977"/>
                  </a:lnTo>
                  <a:lnTo>
                    <a:pt x="2264" y="3960"/>
                  </a:lnTo>
                  <a:lnTo>
                    <a:pt x="2051" y="3928"/>
                  </a:lnTo>
                  <a:lnTo>
                    <a:pt x="1946" y="3905"/>
                  </a:lnTo>
                  <a:lnTo>
                    <a:pt x="1844" y="3878"/>
                  </a:lnTo>
                  <a:lnTo>
                    <a:pt x="1743" y="3850"/>
                  </a:lnTo>
                  <a:lnTo>
                    <a:pt x="1644" y="3815"/>
                  </a:lnTo>
                  <a:lnTo>
                    <a:pt x="1549" y="3779"/>
                  </a:lnTo>
                  <a:lnTo>
                    <a:pt x="1454" y="3739"/>
                  </a:lnTo>
                  <a:lnTo>
                    <a:pt x="1408" y="3718"/>
                  </a:lnTo>
                  <a:lnTo>
                    <a:pt x="1361" y="3696"/>
                  </a:lnTo>
                  <a:lnTo>
                    <a:pt x="1317" y="3673"/>
                  </a:lnTo>
                  <a:lnTo>
                    <a:pt x="1272" y="3650"/>
                  </a:lnTo>
                  <a:lnTo>
                    <a:pt x="1228" y="3625"/>
                  </a:lnTo>
                  <a:lnTo>
                    <a:pt x="1184" y="3601"/>
                  </a:lnTo>
                  <a:lnTo>
                    <a:pt x="1140" y="3576"/>
                  </a:lnTo>
                  <a:lnTo>
                    <a:pt x="1099" y="3549"/>
                  </a:lnTo>
                  <a:lnTo>
                    <a:pt x="1057" y="3523"/>
                  </a:lnTo>
                  <a:lnTo>
                    <a:pt x="1015" y="3496"/>
                  </a:lnTo>
                  <a:lnTo>
                    <a:pt x="975" y="3468"/>
                  </a:lnTo>
                  <a:lnTo>
                    <a:pt x="935" y="3439"/>
                  </a:lnTo>
                  <a:lnTo>
                    <a:pt x="895" y="3411"/>
                  </a:lnTo>
                  <a:lnTo>
                    <a:pt x="857" y="3380"/>
                  </a:lnTo>
                  <a:lnTo>
                    <a:pt x="819" y="3350"/>
                  </a:lnTo>
                  <a:lnTo>
                    <a:pt x="781" y="3319"/>
                  </a:lnTo>
                  <a:lnTo>
                    <a:pt x="745" y="3287"/>
                  </a:lnTo>
                  <a:lnTo>
                    <a:pt x="709" y="3255"/>
                  </a:lnTo>
                  <a:lnTo>
                    <a:pt x="675" y="3222"/>
                  </a:lnTo>
                  <a:lnTo>
                    <a:pt x="641" y="3190"/>
                  </a:lnTo>
                  <a:lnTo>
                    <a:pt x="606" y="3156"/>
                  </a:lnTo>
                  <a:lnTo>
                    <a:pt x="574" y="3122"/>
                  </a:lnTo>
                  <a:lnTo>
                    <a:pt x="542" y="3087"/>
                  </a:lnTo>
                  <a:lnTo>
                    <a:pt x="511" y="3053"/>
                  </a:lnTo>
                  <a:lnTo>
                    <a:pt x="481" y="3017"/>
                  </a:lnTo>
                  <a:lnTo>
                    <a:pt x="450" y="2983"/>
                  </a:lnTo>
                  <a:lnTo>
                    <a:pt x="422" y="2945"/>
                  </a:lnTo>
                  <a:lnTo>
                    <a:pt x="393" y="2909"/>
                  </a:lnTo>
                  <a:lnTo>
                    <a:pt x="367" y="2873"/>
                  </a:lnTo>
                  <a:lnTo>
                    <a:pt x="340" y="2835"/>
                  </a:lnTo>
                  <a:lnTo>
                    <a:pt x="316" y="2798"/>
                  </a:lnTo>
                  <a:lnTo>
                    <a:pt x="291" y="2760"/>
                  </a:lnTo>
                  <a:lnTo>
                    <a:pt x="268" y="2722"/>
                  </a:lnTo>
                  <a:lnTo>
                    <a:pt x="245" y="2683"/>
                  </a:lnTo>
                  <a:lnTo>
                    <a:pt x="222" y="2645"/>
                  </a:lnTo>
                  <a:lnTo>
                    <a:pt x="201" y="2605"/>
                  </a:lnTo>
                  <a:lnTo>
                    <a:pt x="163" y="2527"/>
                  </a:lnTo>
                  <a:lnTo>
                    <a:pt x="127" y="2447"/>
                  </a:lnTo>
                  <a:lnTo>
                    <a:pt x="97" y="2367"/>
                  </a:lnTo>
                  <a:lnTo>
                    <a:pt x="68" y="2285"/>
                  </a:lnTo>
                  <a:lnTo>
                    <a:pt x="27" y="2124"/>
                  </a:lnTo>
                  <a:lnTo>
                    <a:pt x="0" y="1795"/>
                  </a:lnTo>
                  <a:lnTo>
                    <a:pt x="4" y="1631"/>
                  </a:lnTo>
                  <a:lnTo>
                    <a:pt x="15" y="1550"/>
                  </a:lnTo>
                  <a:lnTo>
                    <a:pt x="34" y="1470"/>
                  </a:lnTo>
                  <a:lnTo>
                    <a:pt x="55" y="1388"/>
                  </a:lnTo>
                  <a:lnTo>
                    <a:pt x="82" y="1310"/>
                  </a:lnTo>
                  <a:lnTo>
                    <a:pt x="114" y="1232"/>
                  </a:lnTo>
                  <a:lnTo>
                    <a:pt x="152" y="1154"/>
                  </a:lnTo>
                  <a:lnTo>
                    <a:pt x="173" y="1116"/>
                  </a:lnTo>
                  <a:lnTo>
                    <a:pt x="194" y="1078"/>
                  </a:lnTo>
                  <a:lnTo>
                    <a:pt x="219" y="1040"/>
                  </a:lnTo>
                  <a:lnTo>
                    <a:pt x="243" y="1004"/>
                  </a:lnTo>
                  <a:lnTo>
                    <a:pt x="268" y="966"/>
                  </a:lnTo>
                  <a:lnTo>
                    <a:pt x="297" y="930"/>
                  </a:lnTo>
                  <a:lnTo>
                    <a:pt x="325" y="894"/>
                  </a:lnTo>
                  <a:lnTo>
                    <a:pt x="355" y="858"/>
                  </a:lnTo>
                  <a:lnTo>
                    <a:pt x="386" y="822"/>
                  </a:lnTo>
                  <a:lnTo>
                    <a:pt x="420" y="787"/>
                  </a:lnTo>
                  <a:lnTo>
                    <a:pt x="454" y="753"/>
                  </a:lnTo>
                  <a:lnTo>
                    <a:pt x="490" y="719"/>
                  </a:lnTo>
                  <a:lnTo>
                    <a:pt x="526" y="685"/>
                  </a:lnTo>
                  <a:lnTo>
                    <a:pt x="566" y="652"/>
                  </a:lnTo>
                  <a:lnTo>
                    <a:pt x="606" y="620"/>
                  </a:lnTo>
                  <a:lnTo>
                    <a:pt x="648" y="588"/>
                  </a:lnTo>
                  <a:lnTo>
                    <a:pt x="692" y="555"/>
                  </a:lnTo>
                  <a:lnTo>
                    <a:pt x="736" y="525"/>
                  </a:lnTo>
                  <a:lnTo>
                    <a:pt x="783" y="495"/>
                  </a:lnTo>
                  <a:lnTo>
                    <a:pt x="831" y="464"/>
                  </a:lnTo>
                  <a:lnTo>
                    <a:pt x="880" y="436"/>
                  </a:lnTo>
                  <a:lnTo>
                    <a:pt x="929" y="407"/>
                  </a:lnTo>
                  <a:lnTo>
                    <a:pt x="983" y="379"/>
                  </a:lnTo>
                  <a:lnTo>
                    <a:pt x="1036" y="350"/>
                  </a:lnTo>
                  <a:lnTo>
                    <a:pt x="1078" y="331"/>
                  </a:lnTo>
                  <a:lnTo>
                    <a:pt x="1119" y="310"/>
                  </a:lnTo>
                  <a:lnTo>
                    <a:pt x="1161" y="291"/>
                  </a:lnTo>
                  <a:lnTo>
                    <a:pt x="1201" y="272"/>
                  </a:lnTo>
                  <a:lnTo>
                    <a:pt x="1285" y="234"/>
                  </a:lnTo>
                  <a:lnTo>
                    <a:pt x="1370" y="202"/>
                  </a:lnTo>
                  <a:lnTo>
                    <a:pt x="1458" y="172"/>
                  </a:lnTo>
                  <a:lnTo>
                    <a:pt x="1545" y="147"/>
                  </a:lnTo>
                  <a:lnTo>
                    <a:pt x="1635" y="128"/>
                  </a:lnTo>
                  <a:lnTo>
                    <a:pt x="1726" y="115"/>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017" name="Freeform 107"/>
            <p:cNvSpPr>
              <a:spLocks/>
            </p:cNvSpPr>
            <p:nvPr/>
          </p:nvSpPr>
          <p:spPr bwMode="auto">
            <a:xfrm>
              <a:off x="3726" y="1240"/>
              <a:ext cx="1312" cy="1339"/>
            </a:xfrm>
            <a:custGeom>
              <a:avLst/>
              <a:gdLst>
                <a:gd name="T0" fmla="*/ 154 w 2623"/>
                <a:gd name="T1" fmla="*/ 285 h 2679"/>
                <a:gd name="T2" fmla="*/ 323 w 2623"/>
                <a:gd name="T3" fmla="*/ 495 h 2679"/>
                <a:gd name="T4" fmla="*/ 470 w 2623"/>
                <a:gd name="T5" fmla="*/ 673 h 2679"/>
                <a:gd name="T6" fmla="*/ 626 w 2623"/>
                <a:gd name="T7" fmla="*/ 852 h 2679"/>
                <a:gd name="T8" fmla="*/ 806 w 2623"/>
                <a:gd name="T9" fmla="*/ 1042 h 2679"/>
                <a:gd name="T10" fmla="*/ 962 w 2623"/>
                <a:gd name="T11" fmla="*/ 1202 h 2679"/>
                <a:gd name="T12" fmla="*/ 947 w 2623"/>
                <a:gd name="T13" fmla="*/ 1361 h 2679"/>
                <a:gd name="T14" fmla="*/ 808 w 2623"/>
                <a:gd name="T15" fmla="*/ 1515 h 2679"/>
                <a:gd name="T16" fmla="*/ 675 w 2623"/>
                <a:gd name="T17" fmla="*/ 1671 h 2679"/>
                <a:gd name="T18" fmla="*/ 529 w 2623"/>
                <a:gd name="T19" fmla="*/ 1842 h 2679"/>
                <a:gd name="T20" fmla="*/ 340 w 2623"/>
                <a:gd name="T21" fmla="*/ 2038 h 2679"/>
                <a:gd name="T22" fmla="*/ 156 w 2623"/>
                <a:gd name="T23" fmla="*/ 2241 h 2679"/>
                <a:gd name="T24" fmla="*/ 6 w 2623"/>
                <a:gd name="T25" fmla="*/ 2481 h 2679"/>
                <a:gd name="T26" fmla="*/ 71 w 2623"/>
                <a:gd name="T27" fmla="*/ 2660 h 2679"/>
                <a:gd name="T28" fmla="*/ 358 w 2623"/>
                <a:gd name="T29" fmla="*/ 2570 h 2679"/>
                <a:gd name="T30" fmla="*/ 544 w 2623"/>
                <a:gd name="T31" fmla="*/ 2359 h 2679"/>
                <a:gd name="T32" fmla="*/ 728 w 2623"/>
                <a:gd name="T33" fmla="*/ 2116 h 2679"/>
                <a:gd name="T34" fmla="*/ 875 w 2623"/>
                <a:gd name="T35" fmla="*/ 1924 h 2679"/>
                <a:gd name="T36" fmla="*/ 1025 w 2623"/>
                <a:gd name="T37" fmla="*/ 1749 h 2679"/>
                <a:gd name="T38" fmla="*/ 1181 w 2623"/>
                <a:gd name="T39" fmla="*/ 1570 h 2679"/>
                <a:gd name="T40" fmla="*/ 1416 w 2623"/>
                <a:gd name="T41" fmla="*/ 1648 h 2679"/>
                <a:gd name="T42" fmla="*/ 1692 w 2623"/>
                <a:gd name="T43" fmla="*/ 1913 h 2679"/>
                <a:gd name="T44" fmla="*/ 1960 w 2623"/>
                <a:gd name="T45" fmla="*/ 2158 h 2679"/>
                <a:gd name="T46" fmla="*/ 2201 w 2623"/>
                <a:gd name="T47" fmla="*/ 2369 h 2679"/>
                <a:gd name="T48" fmla="*/ 2433 w 2623"/>
                <a:gd name="T49" fmla="*/ 2555 h 2679"/>
                <a:gd name="T50" fmla="*/ 2619 w 2623"/>
                <a:gd name="T51" fmla="*/ 2589 h 2679"/>
                <a:gd name="T52" fmla="*/ 2507 w 2623"/>
                <a:gd name="T53" fmla="*/ 2335 h 2679"/>
                <a:gd name="T54" fmla="*/ 2365 w 2623"/>
                <a:gd name="T55" fmla="*/ 2196 h 2679"/>
                <a:gd name="T56" fmla="*/ 2142 w 2623"/>
                <a:gd name="T57" fmla="*/ 1977 h 2679"/>
                <a:gd name="T58" fmla="*/ 2009 w 2623"/>
                <a:gd name="T59" fmla="*/ 1833 h 2679"/>
                <a:gd name="T60" fmla="*/ 1863 w 2623"/>
                <a:gd name="T61" fmla="*/ 1673 h 2679"/>
                <a:gd name="T62" fmla="*/ 1705 w 2623"/>
                <a:gd name="T63" fmla="*/ 1500 h 2679"/>
                <a:gd name="T64" fmla="*/ 1538 w 2623"/>
                <a:gd name="T65" fmla="*/ 1319 h 2679"/>
                <a:gd name="T66" fmla="*/ 1599 w 2623"/>
                <a:gd name="T67" fmla="*/ 1095 h 2679"/>
                <a:gd name="T68" fmla="*/ 1825 w 2623"/>
                <a:gd name="T69" fmla="*/ 844 h 2679"/>
                <a:gd name="T70" fmla="*/ 2042 w 2623"/>
                <a:gd name="T71" fmla="*/ 605 h 2679"/>
                <a:gd name="T72" fmla="*/ 2241 w 2623"/>
                <a:gd name="T73" fmla="*/ 390 h 2679"/>
                <a:gd name="T74" fmla="*/ 2405 w 2623"/>
                <a:gd name="T75" fmla="*/ 215 h 2679"/>
                <a:gd name="T76" fmla="*/ 2543 w 2623"/>
                <a:gd name="T77" fmla="*/ 0 h 2679"/>
                <a:gd name="T78" fmla="*/ 2327 w 2623"/>
                <a:gd name="T79" fmla="*/ 139 h 2679"/>
                <a:gd name="T80" fmla="*/ 2118 w 2623"/>
                <a:gd name="T81" fmla="*/ 289 h 2679"/>
                <a:gd name="T82" fmla="*/ 1912 w 2623"/>
                <a:gd name="T83" fmla="*/ 445 h 2679"/>
                <a:gd name="T84" fmla="*/ 1713 w 2623"/>
                <a:gd name="T85" fmla="*/ 610 h 2679"/>
                <a:gd name="T86" fmla="*/ 1521 w 2623"/>
                <a:gd name="T87" fmla="*/ 782 h 2679"/>
                <a:gd name="T88" fmla="*/ 1333 w 2623"/>
                <a:gd name="T89" fmla="*/ 960 h 2679"/>
                <a:gd name="T90" fmla="*/ 1165 w 2623"/>
                <a:gd name="T91" fmla="*/ 943 h 2679"/>
                <a:gd name="T92" fmla="*/ 1008 w 2623"/>
                <a:gd name="T93" fmla="*/ 793 h 2679"/>
                <a:gd name="T94" fmla="*/ 842 w 2623"/>
                <a:gd name="T95" fmla="*/ 650 h 2679"/>
                <a:gd name="T96" fmla="*/ 608 w 2623"/>
                <a:gd name="T97" fmla="*/ 464 h 2679"/>
                <a:gd name="T98" fmla="*/ 435 w 2623"/>
                <a:gd name="T99" fmla="*/ 344 h 2679"/>
                <a:gd name="T100" fmla="*/ 263 w 2623"/>
                <a:gd name="T101" fmla="*/ 238 h 267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623"/>
                <a:gd name="T154" fmla="*/ 0 h 2679"/>
                <a:gd name="T155" fmla="*/ 2623 w 2623"/>
                <a:gd name="T156" fmla="*/ 2679 h 267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623" h="2679">
                  <a:moveTo>
                    <a:pt x="192" y="200"/>
                  </a:moveTo>
                  <a:lnTo>
                    <a:pt x="156" y="219"/>
                  </a:lnTo>
                  <a:lnTo>
                    <a:pt x="137" y="236"/>
                  </a:lnTo>
                  <a:lnTo>
                    <a:pt x="120" y="240"/>
                  </a:lnTo>
                  <a:lnTo>
                    <a:pt x="154" y="285"/>
                  </a:lnTo>
                  <a:lnTo>
                    <a:pt x="188" y="329"/>
                  </a:lnTo>
                  <a:lnTo>
                    <a:pt x="223" y="373"/>
                  </a:lnTo>
                  <a:lnTo>
                    <a:pt x="257" y="415"/>
                  </a:lnTo>
                  <a:lnTo>
                    <a:pt x="291" y="455"/>
                  </a:lnTo>
                  <a:lnTo>
                    <a:pt x="323" y="495"/>
                  </a:lnTo>
                  <a:lnTo>
                    <a:pt x="354" y="534"/>
                  </a:lnTo>
                  <a:lnTo>
                    <a:pt x="384" y="571"/>
                  </a:lnTo>
                  <a:lnTo>
                    <a:pt x="415" y="607"/>
                  </a:lnTo>
                  <a:lnTo>
                    <a:pt x="443" y="641"/>
                  </a:lnTo>
                  <a:lnTo>
                    <a:pt x="470" y="673"/>
                  </a:lnTo>
                  <a:lnTo>
                    <a:pt x="496" y="704"/>
                  </a:lnTo>
                  <a:lnTo>
                    <a:pt x="521" y="734"/>
                  </a:lnTo>
                  <a:lnTo>
                    <a:pt x="544" y="761"/>
                  </a:lnTo>
                  <a:lnTo>
                    <a:pt x="586" y="806"/>
                  </a:lnTo>
                  <a:lnTo>
                    <a:pt x="626" y="852"/>
                  </a:lnTo>
                  <a:lnTo>
                    <a:pt x="671" y="901"/>
                  </a:lnTo>
                  <a:lnTo>
                    <a:pt x="722" y="955"/>
                  </a:lnTo>
                  <a:lnTo>
                    <a:pt x="749" y="983"/>
                  </a:lnTo>
                  <a:lnTo>
                    <a:pt x="776" y="1012"/>
                  </a:lnTo>
                  <a:lnTo>
                    <a:pt x="806" y="1042"/>
                  </a:lnTo>
                  <a:lnTo>
                    <a:pt x="835" y="1072"/>
                  </a:lnTo>
                  <a:lnTo>
                    <a:pt x="865" y="1105"/>
                  </a:lnTo>
                  <a:lnTo>
                    <a:pt x="897" y="1137"/>
                  </a:lnTo>
                  <a:lnTo>
                    <a:pt x="930" y="1169"/>
                  </a:lnTo>
                  <a:lnTo>
                    <a:pt x="962" y="1202"/>
                  </a:lnTo>
                  <a:lnTo>
                    <a:pt x="996" y="1236"/>
                  </a:lnTo>
                  <a:lnTo>
                    <a:pt x="1030" y="1270"/>
                  </a:lnTo>
                  <a:lnTo>
                    <a:pt x="1002" y="1300"/>
                  </a:lnTo>
                  <a:lnTo>
                    <a:pt x="973" y="1331"/>
                  </a:lnTo>
                  <a:lnTo>
                    <a:pt x="947" y="1361"/>
                  </a:lnTo>
                  <a:lnTo>
                    <a:pt x="918" y="1392"/>
                  </a:lnTo>
                  <a:lnTo>
                    <a:pt x="892" y="1422"/>
                  </a:lnTo>
                  <a:lnTo>
                    <a:pt x="863" y="1454"/>
                  </a:lnTo>
                  <a:lnTo>
                    <a:pt x="837" y="1485"/>
                  </a:lnTo>
                  <a:lnTo>
                    <a:pt x="808" y="1515"/>
                  </a:lnTo>
                  <a:lnTo>
                    <a:pt x="781" y="1546"/>
                  </a:lnTo>
                  <a:lnTo>
                    <a:pt x="755" y="1578"/>
                  </a:lnTo>
                  <a:lnTo>
                    <a:pt x="728" y="1608"/>
                  </a:lnTo>
                  <a:lnTo>
                    <a:pt x="702" y="1639"/>
                  </a:lnTo>
                  <a:lnTo>
                    <a:pt x="675" y="1671"/>
                  </a:lnTo>
                  <a:lnTo>
                    <a:pt x="648" y="1702"/>
                  </a:lnTo>
                  <a:lnTo>
                    <a:pt x="624" y="1734"/>
                  </a:lnTo>
                  <a:lnTo>
                    <a:pt x="597" y="1764"/>
                  </a:lnTo>
                  <a:lnTo>
                    <a:pt x="563" y="1804"/>
                  </a:lnTo>
                  <a:lnTo>
                    <a:pt x="529" y="1842"/>
                  </a:lnTo>
                  <a:lnTo>
                    <a:pt x="493" y="1880"/>
                  </a:lnTo>
                  <a:lnTo>
                    <a:pt x="456" y="1920"/>
                  </a:lnTo>
                  <a:lnTo>
                    <a:pt x="418" y="1960"/>
                  </a:lnTo>
                  <a:lnTo>
                    <a:pt x="380" y="2000"/>
                  </a:lnTo>
                  <a:lnTo>
                    <a:pt x="340" y="2038"/>
                  </a:lnTo>
                  <a:lnTo>
                    <a:pt x="302" y="2078"/>
                  </a:lnTo>
                  <a:lnTo>
                    <a:pt x="264" y="2120"/>
                  </a:lnTo>
                  <a:lnTo>
                    <a:pt x="228" y="2160"/>
                  </a:lnTo>
                  <a:lnTo>
                    <a:pt x="192" y="2200"/>
                  </a:lnTo>
                  <a:lnTo>
                    <a:pt x="156" y="2241"/>
                  </a:lnTo>
                  <a:lnTo>
                    <a:pt x="124" y="2283"/>
                  </a:lnTo>
                  <a:lnTo>
                    <a:pt x="91" y="2325"/>
                  </a:lnTo>
                  <a:lnTo>
                    <a:pt x="63" y="2367"/>
                  </a:lnTo>
                  <a:lnTo>
                    <a:pt x="36" y="2409"/>
                  </a:lnTo>
                  <a:lnTo>
                    <a:pt x="6" y="2481"/>
                  </a:lnTo>
                  <a:lnTo>
                    <a:pt x="0" y="2546"/>
                  </a:lnTo>
                  <a:lnTo>
                    <a:pt x="15" y="2601"/>
                  </a:lnTo>
                  <a:lnTo>
                    <a:pt x="31" y="2623"/>
                  </a:lnTo>
                  <a:lnTo>
                    <a:pt x="50" y="2644"/>
                  </a:lnTo>
                  <a:lnTo>
                    <a:pt x="71" y="2660"/>
                  </a:lnTo>
                  <a:lnTo>
                    <a:pt x="97" y="2671"/>
                  </a:lnTo>
                  <a:lnTo>
                    <a:pt x="156" y="2679"/>
                  </a:lnTo>
                  <a:lnTo>
                    <a:pt x="223" y="2663"/>
                  </a:lnTo>
                  <a:lnTo>
                    <a:pt x="293" y="2625"/>
                  </a:lnTo>
                  <a:lnTo>
                    <a:pt x="358" y="2570"/>
                  </a:lnTo>
                  <a:lnTo>
                    <a:pt x="394" y="2534"/>
                  </a:lnTo>
                  <a:lnTo>
                    <a:pt x="430" y="2494"/>
                  </a:lnTo>
                  <a:lnTo>
                    <a:pt x="468" y="2452"/>
                  </a:lnTo>
                  <a:lnTo>
                    <a:pt x="506" y="2407"/>
                  </a:lnTo>
                  <a:lnTo>
                    <a:pt x="544" y="2359"/>
                  </a:lnTo>
                  <a:lnTo>
                    <a:pt x="582" y="2310"/>
                  </a:lnTo>
                  <a:lnTo>
                    <a:pt x="620" y="2260"/>
                  </a:lnTo>
                  <a:lnTo>
                    <a:pt x="656" y="2211"/>
                  </a:lnTo>
                  <a:lnTo>
                    <a:pt x="694" y="2162"/>
                  </a:lnTo>
                  <a:lnTo>
                    <a:pt x="728" y="2116"/>
                  </a:lnTo>
                  <a:lnTo>
                    <a:pt x="762" y="2070"/>
                  </a:lnTo>
                  <a:lnTo>
                    <a:pt x="793" y="2027"/>
                  </a:lnTo>
                  <a:lnTo>
                    <a:pt x="823" y="1989"/>
                  </a:lnTo>
                  <a:lnTo>
                    <a:pt x="852" y="1954"/>
                  </a:lnTo>
                  <a:lnTo>
                    <a:pt x="875" y="1924"/>
                  </a:lnTo>
                  <a:lnTo>
                    <a:pt x="909" y="1886"/>
                  </a:lnTo>
                  <a:lnTo>
                    <a:pt x="949" y="1837"/>
                  </a:lnTo>
                  <a:lnTo>
                    <a:pt x="973" y="1810"/>
                  </a:lnTo>
                  <a:lnTo>
                    <a:pt x="998" y="1779"/>
                  </a:lnTo>
                  <a:lnTo>
                    <a:pt x="1025" y="1749"/>
                  </a:lnTo>
                  <a:lnTo>
                    <a:pt x="1053" y="1717"/>
                  </a:lnTo>
                  <a:lnTo>
                    <a:pt x="1082" y="1683"/>
                  </a:lnTo>
                  <a:lnTo>
                    <a:pt x="1114" y="1646"/>
                  </a:lnTo>
                  <a:lnTo>
                    <a:pt x="1146" y="1610"/>
                  </a:lnTo>
                  <a:lnTo>
                    <a:pt x="1181" y="1570"/>
                  </a:lnTo>
                  <a:lnTo>
                    <a:pt x="1215" y="1530"/>
                  </a:lnTo>
                  <a:lnTo>
                    <a:pt x="1251" y="1489"/>
                  </a:lnTo>
                  <a:lnTo>
                    <a:pt x="1306" y="1542"/>
                  </a:lnTo>
                  <a:lnTo>
                    <a:pt x="1359" y="1595"/>
                  </a:lnTo>
                  <a:lnTo>
                    <a:pt x="1416" y="1648"/>
                  </a:lnTo>
                  <a:lnTo>
                    <a:pt x="1471" y="1702"/>
                  </a:lnTo>
                  <a:lnTo>
                    <a:pt x="1526" y="1755"/>
                  </a:lnTo>
                  <a:lnTo>
                    <a:pt x="1582" y="1808"/>
                  </a:lnTo>
                  <a:lnTo>
                    <a:pt x="1637" y="1861"/>
                  </a:lnTo>
                  <a:lnTo>
                    <a:pt x="1692" y="1913"/>
                  </a:lnTo>
                  <a:lnTo>
                    <a:pt x="1747" y="1964"/>
                  </a:lnTo>
                  <a:lnTo>
                    <a:pt x="1802" y="2013"/>
                  </a:lnTo>
                  <a:lnTo>
                    <a:pt x="1855" y="2063"/>
                  </a:lnTo>
                  <a:lnTo>
                    <a:pt x="1909" y="2112"/>
                  </a:lnTo>
                  <a:lnTo>
                    <a:pt x="1960" y="2158"/>
                  </a:lnTo>
                  <a:lnTo>
                    <a:pt x="2011" y="2203"/>
                  </a:lnTo>
                  <a:lnTo>
                    <a:pt x="2061" y="2247"/>
                  </a:lnTo>
                  <a:lnTo>
                    <a:pt x="2110" y="2291"/>
                  </a:lnTo>
                  <a:lnTo>
                    <a:pt x="2157" y="2331"/>
                  </a:lnTo>
                  <a:lnTo>
                    <a:pt x="2201" y="2369"/>
                  </a:lnTo>
                  <a:lnTo>
                    <a:pt x="2247" y="2407"/>
                  </a:lnTo>
                  <a:lnTo>
                    <a:pt x="2287" y="2441"/>
                  </a:lnTo>
                  <a:lnTo>
                    <a:pt x="2327" y="2473"/>
                  </a:lnTo>
                  <a:lnTo>
                    <a:pt x="2365" y="2502"/>
                  </a:lnTo>
                  <a:lnTo>
                    <a:pt x="2433" y="2555"/>
                  </a:lnTo>
                  <a:lnTo>
                    <a:pt x="2463" y="2576"/>
                  </a:lnTo>
                  <a:lnTo>
                    <a:pt x="2492" y="2595"/>
                  </a:lnTo>
                  <a:lnTo>
                    <a:pt x="2540" y="2622"/>
                  </a:lnTo>
                  <a:lnTo>
                    <a:pt x="2597" y="2635"/>
                  </a:lnTo>
                  <a:lnTo>
                    <a:pt x="2619" y="2589"/>
                  </a:lnTo>
                  <a:lnTo>
                    <a:pt x="2623" y="2538"/>
                  </a:lnTo>
                  <a:lnTo>
                    <a:pt x="2606" y="2483"/>
                  </a:lnTo>
                  <a:lnTo>
                    <a:pt x="2576" y="2424"/>
                  </a:lnTo>
                  <a:lnTo>
                    <a:pt x="2532" y="2363"/>
                  </a:lnTo>
                  <a:lnTo>
                    <a:pt x="2507" y="2335"/>
                  </a:lnTo>
                  <a:lnTo>
                    <a:pt x="2481" y="2304"/>
                  </a:lnTo>
                  <a:lnTo>
                    <a:pt x="2452" y="2276"/>
                  </a:lnTo>
                  <a:lnTo>
                    <a:pt x="2424" y="2249"/>
                  </a:lnTo>
                  <a:lnTo>
                    <a:pt x="2393" y="2220"/>
                  </a:lnTo>
                  <a:lnTo>
                    <a:pt x="2365" y="2196"/>
                  </a:lnTo>
                  <a:lnTo>
                    <a:pt x="2325" y="2160"/>
                  </a:lnTo>
                  <a:lnTo>
                    <a:pt x="2283" y="2122"/>
                  </a:lnTo>
                  <a:lnTo>
                    <a:pt x="2239" y="2076"/>
                  </a:lnTo>
                  <a:lnTo>
                    <a:pt x="2192" y="2028"/>
                  </a:lnTo>
                  <a:lnTo>
                    <a:pt x="2142" y="1977"/>
                  </a:lnTo>
                  <a:lnTo>
                    <a:pt x="2116" y="1951"/>
                  </a:lnTo>
                  <a:lnTo>
                    <a:pt x="2091" y="1922"/>
                  </a:lnTo>
                  <a:lnTo>
                    <a:pt x="2064" y="1894"/>
                  </a:lnTo>
                  <a:lnTo>
                    <a:pt x="2036" y="1863"/>
                  </a:lnTo>
                  <a:lnTo>
                    <a:pt x="2009" y="1833"/>
                  </a:lnTo>
                  <a:lnTo>
                    <a:pt x="1981" y="1802"/>
                  </a:lnTo>
                  <a:lnTo>
                    <a:pt x="1952" y="1772"/>
                  </a:lnTo>
                  <a:lnTo>
                    <a:pt x="1924" y="1740"/>
                  </a:lnTo>
                  <a:lnTo>
                    <a:pt x="1893" y="1707"/>
                  </a:lnTo>
                  <a:lnTo>
                    <a:pt x="1863" y="1673"/>
                  </a:lnTo>
                  <a:lnTo>
                    <a:pt x="1832" y="1639"/>
                  </a:lnTo>
                  <a:lnTo>
                    <a:pt x="1802" y="1605"/>
                  </a:lnTo>
                  <a:lnTo>
                    <a:pt x="1770" y="1570"/>
                  </a:lnTo>
                  <a:lnTo>
                    <a:pt x="1737" y="1536"/>
                  </a:lnTo>
                  <a:lnTo>
                    <a:pt x="1705" y="1500"/>
                  </a:lnTo>
                  <a:lnTo>
                    <a:pt x="1673" y="1464"/>
                  </a:lnTo>
                  <a:lnTo>
                    <a:pt x="1639" y="1428"/>
                  </a:lnTo>
                  <a:lnTo>
                    <a:pt x="1606" y="1392"/>
                  </a:lnTo>
                  <a:lnTo>
                    <a:pt x="1572" y="1356"/>
                  </a:lnTo>
                  <a:lnTo>
                    <a:pt x="1538" y="1319"/>
                  </a:lnTo>
                  <a:lnTo>
                    <a:pt x="1502" y="1281"/>
                  </a:lnTo>
                  <a:lnTo>
                    <a:pt x="1468" y="1245"/>
                  </a:lnTo>
                  <a:lnTo>
                    <a:pt x="1511" y="1196"/>
                  </a:lnTo>
                  <a:lnTo>
                    <a:pt x="1555" y="1147"/>
                  </a:lnTo>
                  <a:lnTo>
                    <a:pt x="1599" y="1095"/>
                  </a:lnTo>
                  <a:lnTo>
                    <a:pt x="1644" y="1046"/>
                  </a:lnTo>
                  <a:lnTo>
                    <a:pt x="1690" y="994"/>
                  </a:lnTo>
                  <a:lnTo>
                    <a:pt x="1736" y="945"/>
                  </a:lnTo>
                  <a:lnTo>
                    <a:pt x="1779" y="896"/>
                  </a:lnTo>
                  <a:lnTo>
                    <a:pt x="1825" y="844"/>
                  </a:lnTo>
                  <a:lnTo>
                    <a:pt x="1869" y="795"/>
                  </a:lnTo>
                  <a:lnTo>
                    <a:pt x="1912" y="747"/>
                  </a:lnTo>
                  <a:lnTo>
                    <a:pt x="1956" y="698"/>
                  </a:lnTo>
                  <a:lnTo>
                    <a:pt x="2000" y="650"/>
                  </a:lnTo>
                  <a:lnTo>
                    <a:pt x="2042" y="605"/>
                  </a:lnTo>
                  <a:lnTo>
                    <a:pt x="2083" y="559"/>
                  </a:lnTo>
                  <a:lnTo>
                    <a:pt x="2125" y="514"/>
                  </a:lnTo>
                  <a:lnTo>
                    <a:pt x="2165" y="472"/>
                  </a:lnTo>
                  <a:lnTo>
                    <a:pt x="2203" y="428"/>
                  </a:lnTo>
                  <a:lnTo>
                    <a:pt x="2241" y="390"/>
                  </a:lnTo>
                  <a:lnTo>
                    <a:pt x="2275" y="350"/>
                  </a:lnTo>
                  <a:lnTo>
                    <a:pt x="2311" y="314"/>
                  </a:lnTo>
                  <a:lnTo>
                    <a:pt x="2344" y="278"/>
                  </a:lnTo>
                  <a:lnTo>
                    <a:pt x="2376" y="246"/>
                  </a:lnTo>
                  <a:lnTo>
                    <a:pt x="2405" y="215"/>
                  </a:lnTo>
                  <a:lnTo>
                    <a:pt x="2433" y="185"/>
                  </a:lnTo>
                  <a:lnTo>
                    <a:pt x="2483" y="135"/>
                  </a:lnTo>
                  <a:lnTo>
                    <a:pt x="2524" y="95"/>
                  </a:lnTo>
                  <a:lnTo>
                    <a:pt x="2578" y="50"/>
                  </a:lnTo>
                  <a:lnTo>
                    <a:pt x="2543" y="0"/>
                  </a:lnTo>
                  <a:lnTo>
                    <a:pt x="2500" y="27"/>
                  </a:lnTo>
                  <a:lnTo>
                    <a:pt x="2456" y="55"/>
                  </a:lnTo>
                  <a:lnTo>
                    <a:pt x="2414" y="82"/>
                  </a:lnTo>
                  <a:lnTo>
                    <a:pt x="2370" y="111"/>
                  </a:lnTo>
                  <a:lnTo>
                    <a:pt x="2327" y="139"/>
                  </a:lnTo>
                  <a:lnTo>
                    <a:pt x="2285" y="169"/>
                  </a:lnTo>
                  <a:lnTo>
                    <a:pt x="2243" y="198"/>
                  </a:lnTo>
                  <a:lnTo>
                    <a:pt x="2199" y="228"/>
                  </a:lnTo>
                  <a:lnTo>
                    <a:pt x="2159" y="259"/>
                  </a:lnTo>
                  <a:lnTo>
                    <a:pt x="2118" y="289"/>
                  </a:lnTo>
                  <a:lnTo>
                    <a:pt x="2076" y="320"/>
                  </a:lnTo>
                  <a:lnTo>
                    <a:pt x="2034" y="350"/>
                  </a:lnTo>
                  <a:lnTo>
                    <a:pt x="1992" y="382"/>
                  </a:lnTo>
                  <a:lnTo>
                    <a:pt x="1952" y="413"/>
                  </a:lnTo>
                  <a:lnTo>
                    <a:pt x="1912" y="445"/>
                  </a:lnTo>
                  <a:lnTo>
                    <a:pt x="1872" y="477"/>
                  </a:lnTo>
                  <a:lnTo>
                    <a:pt x="1832" y="512"/>
                  </a:lnTo>
                  <a:lnTo>
                    <a:pt x="1793" y="544"/>
                  </a:lnTo>
                  <a:lnTo>
                    <a:pt x="1753" y="578"/>
                  </a:lnTo>
                  <a:lnTo>
                    <a:pt x="1713" y="610"/>
                  </a:lnTo>
                  <a:lnTo>
                    <a:pt x="1675" y="645"/>
                  </a:lnTo>
                  <a:lnTo>
                    <a:pt x="1635" y="679"/>
                  </a:lnTo>
                  <a:lnTo>
                    <a:pt x="1597" y="713"/>
                  </a:lnTo>
                  <a:lnTo>
                    <a:pt x="1559" y="747"/>
                  </a:lnTo>
                  <a:lnTo>
                    <a:pt x="1521" y="782"/>
                  </a:lnTo>
                  <a:lnTo>
                    <a:pt x="1483" y="818"/>
                  </a:lnTo>
                  <a:lnTo>
                    <a:pt x="1445" y="854"/>
                  </a:lnTo>
                  <a:lnTo>
                    <a:pt x="1407" y="888"/>
                  </a:lnTo>
                  <a:lnTo>
                    <a:pt x="1371" y="924"/>
                  </a:lnTo>
                  <a:lnTo>
                    <a:pt x="1333" y="960"/>
                  </a:lnTo>
                  <a:lnTo>
                    <a:pt x="1296" y="996"/>
                  </a:lnTo>
                  <a:lnTo>
                    <a:pt x="1258" y="1032"/>
                  </a:lnTo>
                  <a:lnTo>
                    <a:pt x="1228" y="1002"/>
                  </a:lnTo>
                  <a:lnTo>
                    <a:pt x="1198" y="972"/>
                  </a:lnTo>
                  <a:lnTo>
                    <a:pt x="1165" y="943"/>
                  </a:lnTo>
                  <a:lnTo>
                    <a:pt x="1135" y="911"/>
                  </a:lnTo>
                  <a:lnTo>
                    <a:pt x="1103" y="882"/>
                  </a:lnTo>
                  <a:lnTo>
                    <a:pt x="1070" y="852"/>
                  </a:lnTo>
                  <a:lnTo>
                    <a:pt x="1040" y="823"/>
                  </a:lnTo>
                  <a:lnTo>
                    <a:pt x="1008" y="793"/>
                  </a:lnTo>
                  <a:lnTo>
                    <a:pt x="975" y="764"/>
                  </a:lnTo>
                  <a:lnTo>
                    <a:pt x="941" y="734"/>
                  </a:lnTo>
                  <a:lnTo>
                    <a:pt x="909" y="706"/>
                  </a:lnTo>
                  <a:lnTo>
                    <a:pt x="876" y="677"/>
                  </a:lnTo>
                  <a:lnTo>
                    <a:pt x="842" y="650"/>
                  </a:lnTo>
                  <a:lnTo>
                    <a:pt x="810" y="622"/>
                  </a:lnTo>
                  <a:lnTo>
                    <a:pt x="778" y="595"/>
                  </a:lnTo>
                  <a:lnTo>
                    <a:pt x="743" y="567"/>
                  </a:lnTo>
                  <a:lnTo>
                    <a:pt x="675" y="514"/>
                  </a:lnTo>
                  <a:lnTo>
                    <a:pt x="608" y="464"/>
                  </a:lnTo>
                  <a:lnTo>
                    <a:pt x="574" y="438"/>
                  </a:lnTo>
                  <a:lnTo>
                    <a:pt x="540" y="413"/>
                  </a:lnTo>
                  <a:lnTo>
                    <a:pt x="506" y="390"/>
                  </a:lnTo>
                  <a:lnTo>
                    <a:pt x="472" y="367"/>
                  </a:lnTo>
                  <a:lnTo>
                    <a:pt x="435" y="344"/>
                  </a:lnTo>
                  <a:lnTo>
                    <a:pt x="401" y="322"/>
                  </a:lnTo>
                  <a:lnTo>
                    <a:pt x="367" y="299"/>
                  </a:lnTo>
                  <a:lnTo>
                    <a:pt x="333" y="278"/>
                  </a:lnTo>
                  <a:lnTo>
                    <a:pt x="297" y="257"/>
                  </a:lnTo>
                  <a:lnTo>
                    <a:pt x="263" y="238"/>
                  </a:lnTo>
                  <a:lnTo>
                    <a:pt x="228" y="219"/>
                  </a:lnTo>
                  <a:lnTo>
                    <a:pt x="192" y="20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43015" name="TextBox 68"/>
          <p:cNvSpPr txBox="1">
            <a:spLocks noChangeArrowheads="1"/>
          </p:cNvSpPr>
          <p:nvPr/>
        </p:nvSpPr>
        <p:spPr bwMode="auto">
          <a:xfrm>
            <a:off x="8280400" y="5602288"/>
            <a:ext cx="8255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atin typeface="Arial Rounded MT Bold" pitchFamily="34" charset="0"/>
              </a:rPr>
              <a:t>J-12</a:t>
            </a:r>
          </a:p>
        </p:txBody>
      </p:sp>
    </p:spTree>
  </p:cSld>
  <p:clrMapOvr>
    <a:masterClrMapping/>
  </p:clrMapOvr>
  <p:transition advTm="2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100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4034" name="Rectangle 6"/>
          <p:cNvSpPr>
            <a:spLocks noGrp="1" noChangeArrowheads="1"/>
          </p:cNvSpPr>
          <p:nvPr>
            <p:ph type="title"/>
          </p:nvPr>
        </p:nvSpPr>
        <p:spPr/>
        <p:txBody>
          <a:bodyPr/>
          <a:lstStyle/>
          <a:p>
            <a:r>
              <a:rPr lang="en-US" smtClean="0"/>
              <a:t>Funding Requirements</a:t>
            </a:r>
          </a:p>
        </p:txBody>
      </p:sp>
      <p:sp>
        <p:nvSpPr>
          <p:cNvPr id="44035" name="Rectangle 7"/>
          <p:cNvSpPr>
            <a:spLocks noGrp="1" noChangeArrowheads="1"/>
          </p:cNvSpPr>
          <p:nvPr>
            <p:ph type="body" idx="1"/>
          </p:nvPr>
        </p:nvSpPr>
        <p:spPr>
          <a:xfrm>
            <a:off x="1828800" y="1828800"/>
            <a:ext cx="7229475" cy="2408238"/>
          </a:xfrm>
        </p:spPr>
        <p:txBody>
          <a:bodyPr/>
          <a:lstStyle/>
          <a:p>
            <a:r>
              <a:rPr lang="en-US" sz="2800" smtClean="0"/>
              <a:t>Funding and “Responsible Party”:</a:t>
            </a:r>
          </a:p>
          <a:p>
            <a:pPr lvl="1"/>
            <a:r>
              <a:rPr lang="en-US" sz="2400" smtClean="0"/>
              <a:t>Accepts clean-up duty</a:t>
            </a:r>
          </a:p>
          <a:p>
            <a:pPr lvl="1"/>
            <a:r>
              <a:rPr lang="en-US" sz="2400" smtClean="0"/>
              <a:t>Gives clean-up high priority</a:t>
            </a:r>
          </a:p>
          <a:p>
            <a:pPr lvl="1"/>
            <a:r>
              <a:rPr lang="en-US" sz="2400" smtClean="0"/>
              <a:t>Conducts cleanup adequately</a:t>
            </a:r>
          </a:p>
          <a:p>
            <a:r>
              <a:rPr lang="en-US" sz="2800" smtClean="0"/>
              <a:t>Funding begins with and ends with RP</a:t>
            </a:r>
          </a:p>
        </p:txBody>
      </p:sp>
      <p:grpSp>
        <p:nvGrpSpPr>
          <p:cNvPr id="44036" name="Group 60"/>
          <p:cNvGrpSpPr>
            <a:grpSpLocks/>
          </p:cNvGrpSpPr>
          <p:nvPr/>
        </p:nvGrpSpPr>
        <p:grpSpPr bwMode="auto">
          <a:xfrm>
            <a:off x="-9525" y="1752600"/>
            <a:ext cx="2249488" cy="2159000"/>
            <a:chOff x="-6" y="1446"/>
            <a:chExt cx="1417" cy="1360"/>
          </a:xfrm>
        </p:grpSpPr>
        <p:sp>
          <p:nvSpPr>
            <p:cNvPr id="44038" name="Freeform 12"/>
            <p:cNvSpPr>
              <a:spLocks/>
            </p:cNvSpPr>
            <p:nvPr/>
          </p:nvSpPr>
          <p:spPr bwMode="auto">
            <a:xfrm>
              <a:off x="357" y="2051"/>
              <a:ext cx="472" cy="444"/>
            </a:xfrm>
            <a:custGeom>
              <a:avLst/>
              <a:gdLst>
                <a:gd name="T0" fmla="*/ 0 w 472"/>
                <a:gd name="T1" fmla="*/ 219 h 444"/>
                <a:gd name="T2" fmla="*/ 150 w 472"/>
                <a:gd name="T3" fmla="*/ 426 h 444"/>
                <a:gd name="T4" fmla="*/ 161 w 472"/>
                <a:gd name="T5" fmla="*/ 432 h 444"/>
                <a:gd name="T6" fmla="*/ 179 w 472"/>
                <a:gd name="T7" fmla="*/ 438 h 444"/>
                <a:gd name="T8" fmla="*/ 196 w 472"/>
                <a:gd name="T9" fmla="*/ 444 h 444"/>
                <a:gd name="T10" fmla="*/ 219 w 472"/>
                <a:gd name="T11" fmla="*/ 444 h 444"/>
                <a:gd name="T12" fmla="*/ 242 w 472"/>
                <a:gd name="T13" fmla="*/ 438 h 444"/>
                <a:gd name="T14" fmla="*/ 265 w 472"/>
                <a:gd name="T15" fmla="*/ 421 h 444"/>
                <a:gd name="T16" fmla="*/ 294 w 472"/>
                <a:gd name="T17" fmla="*/ 403 h 444"/>
                <a:gd name="T18" fmla="*/ 317 w 472"/>
                <a:gd name="T19" fmla="*/ 375 h 444"/>
                <a:gd name="T20" fmla="*/ 461 w 472"/>
                <a:gd name="T21" fmla="*/ 127 h 444"/>
                <a:gd name="T22" fmla="*/ 467 w 472"/>
                <a:gd name="T23" fmla="*/ 109 h 444"/>
                <a:gd name="T24" fmla="*/ 472 w 472"/>
                <a:gd name="T25" fmla="*/ 92 h 444"/>
                <a:gd name="T26" fmla="*/ 472 w 472"/>
                <a:gd name="T27" fmla="*/ 81 h 444"/>
                <a:gd name="T28" fmla="*/ 467 w 472"/>
                <a:gd name="T29" fmla="*/ 63 h 444"/>
                <a:gd name="T30" fmla="*/ 461 w 472"/>
                <a:gd name="T31" fmla="*/ 52 h 444"/>
                <a:gd name="T32" fmla="*/ 449 w 472"/>
                <a:gd name="T33" fmla="*/ 35 h 444"/>
                <a:gd name="T34" fmla="*/ 426 w 472"/>
                <a:gd name="T35" fmla="*/ 17 h 444"/>
                <a:gd name="T36" fmla="*/ 415 w 472"/>
                <a:gd name="T37" fmla="*/ 6 h 444"/>
                <a:gd name="T38" fmla="*/ 398 w 472"/>
                <a:gd name="T39" fmla="*/ 6 h 444"/>
                <a:gd name="T40" fmla="*/ 386 w 472"/>
                <a:gd name="T41" fmla="*/ 0 h 444"/>
                <a:gd name="T42" fmla="*/ 369 w 472"/>
                <a:gd name="T43" fmla="*/ 6 h 444"/>
                <a:gd name="T44" fmla="*/ 351 w 472"/>
                <a:gd name="T45" fmla="*/ 11 h 444"/>
                <a:gd name="T46" fmla="*/ 334 w 472"/>
                <a:gd name="T47" fmla="*/ 23 h 444"/>
                <a:gd name="T48" fmla="*/ 323 w 472"/>
                <a:gd name="T49" fmla="*/ 35 h 444"/>
                <a:gd name="T50" fmla="*/ 305 w 472"/>
                <a:gd name="T51" fmla="*/ 58 h 444"/>
                <a:gd name="T52" fmla="*/ 207 w 472"/>
                <a:gd name="T53" fmla="*/ 231 h 444"/>
                <a:gd name="T54" fmla="*/ 58 w 472"/>
                <a:gd name="T55" fmla="*/ 11 h 444"/>
                <a:gd name="T56" fmla="*/ 0 w 472"/>
                <a:gd name="T57" fmla="*/ 219 h 44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72"/>
                <a:gd name="T88" fmla="*/ 0 h 444"/>
                <a:gd name="T89" fmla="*/ 472 w 472"/>
                <a:gd name="T90" fmla="*/ 444 h 44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72" h="444">
                  <a:moveTo>
                    <a:pt x="0" y="219"/>
                  </a:moveTo>
                  <a:lnTo>
                    <a:pt x="150" y="426"/>
                  </a:lnTo>
                  <a:lnTo>
                    <a:pt x="161" y="432"/>
                  </a:lnTo>
                  <a:lnTo>
                    <a:pt x="179" y="438"/>
                  </a:lnTo>
                  <a:lnTo>
                    <a:pt x="196" y="444"/>
                  </a:lnTo>
                  <a:lnTo>
                    <a:pt x="219" y="444"/>
                  </a:lnTo>
                  <a:lnTo>
                    <a:pt x="242" y="438"/>
                  </a:lnTo>
                  <a:lnTo>
                    <a:pt x="265" y="421"/>
                  </a:lnTo>
                  <a:lnTo>
                    <a:pt x="294" y="403"/>
                  </a:lnTo>
                  <a:lnTo>
                    <a:pt x="317" y="375"/>
                  </a:lnTo>
                  <a:lnTo>
                    <a:pt x="461" y="127"/>
                  </a:lnTo>
                  <a:lnTo>
                    <a:pt x="467" y="109"/>
                  </a:lnTo>
                  <a:lnTo>
                    <a:pt x="472" y="92"/>
                  </a:lnTo>
                  <a:lnTo>
                    <a:pt x="472" y="81"/>
                  </a:lnTo>
                  <a:lnTo>
                    <a:pt x="467" y="63"/>
                  </a:lnTo>
                  <a:lnTo>
                    <a:pt x="461" y="52"/>
                  </a:lnTo>
                  <a:lnTo>
                    <a:pt x="449" y="35"/>
                  </a:lnTo>
                  <a:lnTo>
                    <a:pt x="426" y="17"/>
                  </a:lnTo>
                  <a:lnTo>
                    <a:pt x="415" y="6"/>
                  </a:lnTo>
                  <a:lnTo>
                    <a:pt x="398" y="6"/>
                  </a:lnTo>
                  <a:lnTo>
                    <a:pt x="386" y="0"/>
                  </a:lnTo>
                  <a:lnTo>
                    <a:pt x="369" y="6"/>
                  </a:lnTo>
                  <a:lnTo>
                    <a:pt x="351" y="11"/>
                  </a:lnTo>
                  <a:lnTo>
                    <a:pt x="334" y="23"/>
                  </a:lnTo>
                  <a:lnTo>
                    <a:pt x="323" y="35"/>
                  </a:lnTo>
                  <a:lnTo>
                    <a:pt x="305" y="58"/>
                  </a:lnTo>
                  <a:lnTo>
                    <a:pt x="207" y="231"/>
                  </a:lnTo>
                  <a:lnTo>
                    <a:pt x="58" y="11"/>
                  </a:lnTo>
                  <a:lnTo>
                    <a:pt x="0" y="219"/>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039" name="Freeform 13"/>
            <p:cNvSpPr>
              <a:spLocks/>
            </p:cNvSpPr>
            <p:nvPr/>
          </p:nvSpPr>
          <p:spPr bwMode="auto">
            <a:xfrm>
              <a:off x="351" y="2045"/>
              <a:ext cx="473" cy="444"/>
            </a:xfrm>
            <a:custGeom>
              <a:avLst/>
              <a:gdLst>
                <a:gd name="T0" fmla="*/ 0 w 473"/>
                <a:gd name="T1" fmla="*/ 219 h 444"/>
                <a:gd name="T2" fmla="*/ 150 w 473"/>
                <a:gd name="T3" fmla="*/ 427 h 444"/>
                <a:gd name="T4" fmla="*/ 162 w 473"/>
                <a:gd name="T5" fmla="*/ 432 h 444"/>
                <a:gd name="T6" fmla="*/ 179 w 473"/>
                <a:gd name="T7" fmla="*/ 438 h 444"/>
                <a:gd name="T8" fmla="*/ 196 w 473"/>
                <a:gd name="T9" fmla="*/ 444 h 444"/>
                <a:gd name="T10" fmla="*/ 219 w 473"/>
                <a:gd name="T11" fmla="*/ 444 h 444"/>
                <a:gd name="T12" fmla="*/ 242 w 473"/>
                <a:gd name="T13" fmla="*/ 438 h 444"/>
                <a:gd name="T14" fmla="*/ 265 w 473"/>
                <a:gd name="T15" fmla="*/ 421 h 444"/>
                <a:gd name="T16" fmla="*/ 294 w 473"/>
                <a:gd name="T17" fmla="*/ 404 h 444"/>
                <a:gd name="T18" fmla="*/ 317 w 473"/>
                <a:gd name="T19" fmla="*/ 375 h 444"/>
                <a:gd name="T20" fmla="*/ 461 w 473"/>
                <a:gd name="T21" fmla="*/ 127 h 444"/>
                <a:gd name="T22" fmla="*/ 467 w 473"/>
                <a:gd name="T23" fmla="*/ 110 h 444"/>
                <a:gd name="T24" fmla="*/ 473 w 473"/>
                <a:gd name="T25" fmla="*/ 92 h 444"/>
                <a:gd name="T26" fmla="*/ 473 w 473"/>
                <a:gd name="T27" fmla="*/ 81 h 444"/>
                <a:gd name="T28" fmla="*/ 467 w 473"/>
                <a:gd name="T29" fmla="*/ 64 h 444"/>
                <a:gd name="T30" fmla="*/ 461 w 473"/>
                <a:gd name="T31" fmla="*/ 52 h 444"/>
                <a:gd name="T32" fmla="*/ 450 w 473"/>
                <a:gd name="T33" fmla="*/ 35 h 444"/>
                <a:gd name="T34" fmla="*/ 427 w 473"/>
                <a:gd name="T35" fmla="*/ 17 h 444"/>
                <a:gd name="T36" fmla="*/ 415 w 473"/>
                <a:gd name="T37" fmla="*/ 6 h 444"/>
                <a:gd name="T38" fmla="*/ 398 w 473"/>
                <a:gd name="T39" fmla="*/ 6 h 444"/>
                <a:gd name="T40" fmla="*/ 386 w 473"/>
                <a:gd name="T41" fmla="*/ 0 h 444"/>
                <a:gd name="T42" fmla="*/ 369 w 473"/>
                <a:gd name="T43" fmla="*/ 6 h 444"/>
                <a:gd name="T44" fmla="*/ 352 w 473"/>
                <a:gd name="T45" fmla="*/ 12 h 444"/>
                <a:gd name="T46" fmla="*/ 334 w 473"/>
                <a:gd name="T47" fmla="*/ 23 h 444"/>
                <a:gd name="T48" fmla="*/ 323 w 473"/>
                <a:gd name="T49" fmla="*/ 35 h 444"/>
                <a:gd name="T50" fmla="*/ 306 w 473"/>
                <a:gd name="T51" fmla="*/ 58 h 444"/>
                <a:gd name="T52" fmla="*/ 208 w 473"/>
                <a:gd name="T53" fmla="*/ 231 h 444"/>
                <a:gd name="T54" fmla="*/ 58 w 473"/>
                <a:gd name="T55" fmla="*/ 12 h 444"/>
                <a:gd name="T56" fmla="*/ 0 w 473"/>
                <a:gd name="T57" fmla="*/ 219 h 44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73"/>
                <a:gd name="T88" fmla="*/ 0 h 444"/>
                <a:gd name="T89" fmla="*/ 473 w 473"/>
                <a:gd name="T90" fmla="*/ 444 h 44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73" h="444">
                  <a:moveTo>
                    <a:pt x="0" y="219"/>
                  </a:moveTo>
                  <a:lnTo>
                    <a:pt x="150" y="427"/>
                  </a:lnTo>
                  <a:lnTo>
                    <a:pt x="162" y="432"/>
                  </a:lnTo>
                  <a:lnTo>
                    <a:pt x="179" y="438"/>
                  </a:lnTo>
                  <a:lnTo>
                    <a:pt x="196" y="444"/>
                  </a:lnTo>
                  <a:lnTo>
                    <a:pt x="219" y="444"/>
                  </a:lnTo>
                  <a:lnTo>
                    <a:pt x="242" y="438"/>
                  </a:lnTo>
                  <a:lnTo>
                    <a:pt x="265" y="421"/>
                  </a:lnTo>
                  <a:lnTo>
                    <a:pt x="294" y="404"/>
                  </a:lnTo>
                  <a:lnTo>
                    <a:pt x="317" y="375"/>
                  </a:lnTo>
                  <a:lnTo>
                    <a:pt x="461" y="127"/>
                  </a:lnTo>
                  <a:lnTo>
                    <a:pt x="467" y="110"/>
                  </a:lnTo>
                  <a:lnTo>
                    <a:pt x="473" y="92"/>
                  </a:lnTo>
                  <a:lnTo>
                    <a:pt x="473" y="81"/>
                  </a:lnTo>
                  <a:lnTo>
                    <a:pt x="467" y="64"/>
                  </a:lnTo>
                  <a:lnTo>
                    <a:pt x="461" y="52"/>
                  </a:lnTo>
                  <a:lnTo>
                    <a:pt x="450" y="35"/>
                  </a:lnTo>
                  <a:lnTo>
                    <a:pt x="427" y="17"/>
                  </a:lnTo>
                  <a:lnTo>
                    <a:pt x="415" y="6"/>
                  </a:lnTo>
                  <a:lnTo>
                    <a:pt x="398" y="6"/>
                  </a:lnTo>
                  <a:lnTo>
                    <a:pt x="386" y="0"/>
                  </a:lnTo>
                  <a:lnTo>
                    <a:pt x="369" y="6"/>
                  </a:lnTo>
                  <a:lnTo>
                    <a:pt x="352" y="12"/>
                  </a:lnTo>
                  <a:lnTo>
                    <a:pt x="334" y="23"/>
                  </a:lnTo>
                  <a:lnTo>
                    <a:pt x="323" y="35"/>
                  </a:lnTo>
                  <a:lnTo>
                    <a:pt x="306" y="58"/>
                  </a:lnTo>
                  <a:lnTo>
                    <a:pt x="208" y="231"/>
                  </a:lnTo>
                  <a:lnTo>
                    <a:pt x="58" y="12"/>
                  </a:lnTo>
                  <a:lnTo>
                    <a:pt x="0" y="219"/>
                  </a:lnTo>
                  <a:close/>
                </a:path>
              </a:pathLst>
            </a:custGeom>
            <a:noFill/>
            <a:ln w="190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4040" name="Freeform 14"/>
            <p:cNvSpPr>
              <a:spLocks/>
            </p:cNvSpPr>
            <p:nvPr/>
          </p:nvSpPr>
          <p:spPr bwMode="auto">
            <a:xfrm>
              <a:off x="685" y="1982"/>
              <a:ext cx="432" cy="455"/>
            </a:xfrm>
            <a:custGeom>
              <a:avLst/>
              <a:gdLst>
                <a:gd name="T0" fmla="*/ 0 w 432"/>
                <a:gd name="T1" fmla="*/ 455 h 455"/>
                <a:gd name="T2" fmla="*/ 0 w 432"/>
                <a:gd name="T3" fmla="*/ 207 h 455"/>
                <a:gd name="T4" fmla="*/ 0 w 432"/>
                <a:gd name="T5" fmla="*/ 178 h 455"/>
                <a:gd name="T6" fmla="*/ 6 w 432"/>
                <a:gd name="T7" fmla="*/ 155 h 455"/>
                <a:gd name="T8" fmla="*/ 12 w 432"/>
                <a:gd name="T9" fmla="*/ 132 h 455"/>
                <a:gd name="T10" fmla="*/ 23 w 432"/>
                <a:gd name="T11" fmla="*/ 109 h 455"/>
                <a:gd name="T12" fmla="*/ 41 w 432"/>
                <a:gd name="T13" fmla="*/ 86 h 455"/>
                <a:gd name="T14" fmla="*/ 70 w 432"/>
                <a:gd name="T15" fmla="*/ 75 h 455"/>
                <a:gd name="T16" fmla="*/ 98 w 432"/>
                <a:gd name="T17" fmla="*/ 63 h 455"/>
                <a:gd name="T18" fmla="*/ 93 w 432"/>
                <a:gd name="T19" fmla="*/ 23 h 455"/>
                <a:gd name="T20" fmla="*/ 93 w 432"/>
                <a:gd name="T21" fmla="*/ 0 h 455"/>
                <a:gd name="T22" fmla="*/ 340 w 432"/>
                <a:gd name="T23" fmla="*/ 0 h 455"/>
                <a:gd name="T24" fmla="*/ 340 w 432"/>
                <a:gd name="T25" fmla="*/ 23 h 455"/>
                <a:gd name="T26" fmla="*/ 335 w 432"/>
                <a:gd name="T27" fmla="*/ 63 h 455"/>
                <a:gd name="T28" fmla="*/ 369 w 432"/>
                <a:gd name="T29" fmla="*/ 75 h 455"/>
                <a:gd name="T30" fmla="*/ 392 w 432"/>
                <a:gd name="T31" fmla="*/ 86 h 455"/>
                <a:gd name="T32" fmla="*/ 409 w 432"/>
                <a:gd name="T33" fmla="*/ 109 h 455"/>
                <a:gd name="T34" fmla="*/ 421 w 432"/>
                <a:gd name="T35" fmla="*/ 132 h 455"/>
                <a:gd name="T36" fmla="*/ 432 w 432"/>
                <a:gd name="T37" fmla="*/ 155 h 455"/>
                <a:gd name="T38" fmla="*/ 432 w 432"/>
                <a:gd name="T39" fmla="*/ 178 h 455"/>
                <a:gd name="T40" fmla="*/ 432 w 432"/>
                <a:gd name="T41" fmla="*/ 207 h 455"/>
                <a:gd name="T42" fmla="*/ 432 w 432"/>
                <a:gd name="T43" fmla="*/ 455 h 455"/>
                <a:gd name="T44" fmla="*/ 0 w 432"/>
                <a:gd name="T45" fmla="*/ 455 h 4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32"/>
                <a:gd name="T70" fmla="*/ 0 h 455"/>
                <a:gd name="T71" fmla="*/ 432 w 432"/>
                <a:gd name="T72" fmla="*/ 455 h 45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32" h="455">
                  <a:moveTo>
                    <a:pt x="0" y="455"/>
                  </a:moveTo>
                  <a:lnTo>
                    <a:pt x="0" y="207"/>
                  </a:lnTo>
                  <a:lnTo>
                    <a:pt x="0" y="178"/>
                  </a:lnTo>
                  <a:lnTo>
                    <a:pt x="6" y="155"/>
                  </a:lnTo>
                  <a:lnTo>
                    <a:pt x="12" y="132"/>
                  </a:lnTo>
                  <a:lnTo>
                    <a:pt x="23" y="109"/>
                  </a:lnTo>
                  <a:lnTo>
                    <a:pt x="41" y="86"/>
                  </a:lnTo>
                  <a:lnTo>
                    <a:pt x="70" y="75"/>
                  </a:lnTo>
                  <a:lnTo>
                    <a:pt x="98" y="63"/>
                  </a:lnTo>
                  <a:lnTo>
                    <a:pt x="93" y="23"/>
                  </a:lnTo>
                  <a:lnTo>
                    <a:pt x="93" y="0"/>
                  </a:lnTo>
                  <a:lnTo>
                    <a:pt x="340" y="0"/>
                  </a:lnTo>
                  <a:lnTo>
                    <a:pt x="340" y="23"/>
                  </a:lnTo>
                  <a:lnTo>
                    <a:pt x="335" y="63"/>
                  </a:lnTo>
                  <a:lnTo>
                    <a:pt x="369" y="75"/>
                  </a:lnTo>
                  <a:lnTo>
                    <a:pt x="392" y="86"/>
                  </a:lnTo>
                  <a:lnTo>
                    <a:pt x="409" y="109"/>
                  </a:lnTo>
                  <a:lnTo>
                    <a:pt x="421" y="132"/>
                  </a:lnTo>
                  <a:lnTo>
                    <a:pt x="432" y="155"/>
                  </a:lnTo>
                  <a:lnTo>
                    <a:pt x="432" y="178"/>
                  </a:lnTo>
                  <a:lnTo>
                    <a:pt x="432" y="207"/>
                  </a:lnTo>
                  <a:lnTo>
                    <a:pt x="432" y="455"/>
                  </a:lnTo>
                  <a:lnTo>
                    <a:pt x="0" y="455"/>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041" name="Freeform 15"/>
            <p:cNvSpPr>
              <a:spLocks/>
            </p:cNvSpPr>
            <p:nvPr/>
          </p:nvSpPr>
          <p:spPr bwMode="auto">
            <a:xfrm>
              <a:off x="680" y="1976"/>
              <a:ext cx="432" cy="455"/>
            </a:xfrm>
            <a:custGeom>
              <a:avLst/>
              <a:gdLst>
                <a:gd name="T0" fmla="*/ 0 w 432"/>
                <a:gd name="T1" fmla="*/ 455 h 455"/>
                <a:gd name="T2" fmla="*/ 0 w 432"/>
                <a:gd name="T3" fmla="*/ 208 h 455"/>
                <a:gd name="T4" fmla="*/ 0 w 432"/>
                <a:gd name="T5" fmla="*/ 179 h 455"/>
                <a:gd name="T6" fmla="*/ 5 w 432"/>
                <a:gd name="T7" fmla="*/ 156 h 455"/>
                <a:gd name="T8" fmla="*/ 11 w 432"/>
                <a:gd name="T9" fmla="*/ 133 h 455"/>
                <a:gd name="T10" fmla="*/ 23 w 432"/>
                <a:gd name="T11" fmla="*/ 110 h 455"/>
                <a:gd name="T12" fmla="*/ 40 w 432"/>
                <a:gd name="T13" fmla="*/ 86 h 455"/>
                <a:gd name="T14" fmla="*/ 69 w 432"/>
                <a:gd name="T15" fmla="*/ 75 h 455"/>
                <a:gd name="T16" fmla="*/ 98 w 432"/>
                <a:gd name="T17" fmla="*/ 63 h 455"/>
                <a:gd name="T18" fmla="*/ 92 w 432"/>
                <a:gd name="T19" fmla="*/ 23 h 455"/>
                <a:gd name="T20" fmla="*/ 92 w 432"/>
                <a:gd name="T21" fmla="*/ 0 h 455"/>
                <a:gd name="T22" fmla="*/ 340 w 432"/>
                <a:gd name="T23" fmla="*/ 0 h 455"/>
                <a:gd name="T24" fmla="*/ 340 w 432"/>
                <a:gd name="T25" fmla="*/ 23 h 455"/>
                <a:gd name="T26" fmla="*/ 334 w 432"/>
                <a:gd name="T27" fmla="*/ 63 h 455"/>
                <a:gd name="T28" fmla="*/ 368 w 432"/>
                <a:gd name="T29" fmla="*/ 75 h 455"/>
                <a:gd name="T30" fmla="*/ 391 w 432"/>
                <a:gd name="T31" fmla="*/ 86 h 455"/>
                <a:gd name="T32" fmla="*/ 409 w 432"/>
                <a:gd name="T33" fmla="*/ 110 h 455"/>
                <a:gd name="T34" fmla="*/ 420 w 432"/>
                <a:gd name="T35" fmla="*/ 133 h 455"/>
                <a:gd name="T36" fmla="*/ 432 w 432"/>
                <a:gd name="T37" fmla="*/ 156 h 455"/>
                <a:gd name="T38" fmla="*/ 432 w 432"/>
                <a:gd name="T39" fmla="*/ 179 h 455"/>
                <a:gd name="T40" fmla="*/ 432 w 432"/>
                <a:gd name="T41" fmla="*/ 208 h 455"/>
                <a:gd name="T42" fmla="*/ 432 w 432"/>
                <a:gd name="T43" fmla="*/ 455 h 455"/>
                <a:gd name="T44" fmla="*/ 0 w 432"/>
                <a:gd name="T45" fmla="*/ 455 h 4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32"/>
                <a:gd name="T70" fmla="*/ 0 h 455"/>
                <a:gd name="T71" fmla="*/ 432 w 432"/>
                <a:gd name="T72" fmla="*/ 455 h 45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32" h="455">
                  <a:moveTo>
                    <a:pt x="0" y="455"/>
                  </a:moveTo>
                  <a:lnTo>
                    <a:pt x="0" y="208"/>
                  </a:lnTo>
                  <a:lnTo>
                    <a:pt x="0" y="179"/>
                  </a:lnTo>
                  <a:lnTo>
                    <a:pt x="5" y="156"/>
                  </a:lnTo>
                  <a:lnTo>
                    <a:pt x="11" y="133"/>
                  </a:lnTo>
                  <a:lnTo>
                    <a:pt x="23" y="110"/>
                  </a:lnTo>
                  <a:lnTo>
                    <a:pt x="40" y="86"/>
                  </a:lnTo>
                  <a:lnTo>
                    <a:pt x="69" y="75"/>
                  </a:lnTo>
                  <a:lnTo>
                    <a:pt x="98" y="63"/>
                  </a:lnTo>
                  <a:lnTo>
                    <a:pt x="92" y="23"/>
                  </a:lnTo>
                  <a:lnTo>
                    <a:pt x="92" y="0"/>
                  </a:lnTo>
                  <a:lnTo>
                    <a:pt x="340" y="0"/>
                  </a:lnTo>
                  <a:lnTo>
                    <a:pt x="340" y="23"/>
                  </a:lnTo>
                  <a:lnTo>
                    <a:pt x="334" y="63"/>
                  </a:lnTo>
                  <a:lnTo>
                    <a:pt x="368" y="75"/>
                  </a:lnTo>
                  <a:lnTo>
                    <a:pt x="391" y="86"/>
                  </a:lnTo>
                  <a:lnTo>
                    <a:pt x="409" y="110"/>
                  </a:lnTo>
                  <a:lnTo>
                    <a:pt x="420" y="133"/>
                  </a:lnTo>
                  <a:lnTo>
                    <a:pt x="432" y="156"/>
                  </a:lnTo>
                  <a:lnTo>
                    <a:pt x="432" y="179"/>
                  </a:lnTo>
                  <a:lnTo>
                    <a:pt x="432" y="208"/>
                  </a:lnTo>
                  <a:lnTo>
                    <a:pt x="432" y="455"/>
                  </a:lnTo>
                  <a:lnTo>
                    <a:pt x="0" y="455"/>
                  </a:lnTo>
                  <a:close/>
                </a:path>
              </a:pathLst>
            </a:custGeom>
            <a:noFill/>
            <a:ln w="190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4042" name="Freeform 16"/>
            <p:cNvSpPr>
              <a:spLocks/>
            </p:cNvSpPr>
            <p:nvPr/>
          </p:nvSpPr>
          <p:spPr bwMode="auto">
            <a:xfrm>
              <a:off x="622" y="1452"/>
              <a:ext cx="542" cy="489"/>
            </a:xfrm>
            <a:custGeom>
              <a:avLst/>
              <a:gdLst>
                <a:gd name="T0" fmla="*/ 421 w 542"/>
                <a:gd name="T1" fmla="*/ 432 h 489"/>
                <a:gd name="T2" fmla="*/ 421 w 542"/>
                <a:gd name="T3" fmla="*/ 201 h 489"/>
                <a:gd name="T4" fmla="*/ 421 w 542"/>
                <a:gd name="T5" fmla="*/ 184 h 489"/>
                <a:gd name="T6" fmla="*/ 259 w 542"/>
                <a:gd name="T7" fmla="*/ 155 h 489"/>
                <a:gd name="T8" fmla="*/ 167 w 542"/>
                <a:gd name="T9" fmla="*/ 115 h 489"/>
                <a:gd name="T10" fmla="*/ 144 w 542"/>
                <a:gd name="T11" fmla="*/ 155 h 489"/>
                <a:gd name="T12" fmla="*/ 138 w 542"/>
                <a:gd name="T13" fmla="*/ 201 h 489"/>
                <a:gd name="T14" fmla="*/ 144 w 542"/>
                <a:gd name="T15" fmla="*/ 438 h 489"/>
                <a:gd name="T16" fmla="*/ 144 w 542"/>
                <a:gd name="T17" fmla="*/ 478 h 489"/>
                <a:gd name="T18" fmla="*/ 98 w 542"/>
                <a:gd name="T19" fmla="*/ 484 h 489"/>
                <a:gd name="T20" fmla="*/ 46 w 542"/>
                <a:gd name="T21" fmla="*/ 472 h 489"/>
                <a:gd name="T22" fmla="*/ 17 w 542"/>
                <a:gd name="T23" fmla="*/ 449 h 489"/>
                <a:gd name="T24" fmla="*/ 6 w 542"/>
                <a:gd name="T25" fmla="*/ 420 h 489"/>
                <a:gd name="T26" fmla="*/ 12 w 542"/>
                <a:gd name="T27" fmla="*/ 409 h 489"/>
                <a:gd name="T28" fmla="*/ 23 w 542"/>
                <a:gd name="T29" fmla="*/ 403 h 489"/>
                <a:gd name="T30" fmla="*/ 40 w 542"/>
                <a:gd name="T31" fmla="*/ 386 h 489"/>
                <a:gd name="T32" fmla="*/ 52 w 542"/>
                <a:gd name="T33" fmla="*/ 328 h 489"/>
                <a:gd name="T34" fmla="*/ 46 w 542"/>
                <a:gd name="T35" fmla="*/ 230 h 489"/>
                <a:gd name="T36" fmla="*/ 52 w 542"/>
                <a:gd name="T37" fmla="*/ 155 h 489"/>
                <a:gd name="T38" fmla="*/ 69 w 542"/>
                <a:gd name="T39" fmla="*/ 98 h 489"/>
                <a:gd name="T40" fmla="*/ 92 w 542"/>
                <a:gd name="T41" fmla="*/ 74 h 489"/>
                <a:gd name="T42" fmla="*/ 127 w 542"/>
                <a:gd name="T43" fmla="*/ 63 h 489"/>
                <a:gd name="T44" fmla="*/ 173 w 542"/>
                <a:gd name="T45" fmla="*/ 40 h 489"/>
                <a:gd name="T46" fmla="*/ 225 w 542"/>
                <a:gd name="T47" fmla="*/ 11 h 489"/>
                <a:gd name="T48" fmla="*/ 294 w 542"/>
                <a:gd name="T49" fmla="*/ 0 h 489"/>
                <a:gd name="T50" fmla="*/ 369 w 542"/>
                <a:gd name="T51" fmla="*/ 11 h 489"/>
                <a:gd name="T52" fmla="*/ 432 w 542"/>
                <a:gd name="T53" fmla="*/ 51 h 489"/>
                <a:gd name="T54" fmla="*/ 472 w 542"/>
                <a:gd name="T55" fmla="*/ 92 h 489"/>
                <a:gd name="T56" fmla="*/ 490 w 542"/>
                <a:gd name="T57" fmla="*/ 138 h 489"/>
                <a:gd name="T58" fmla="*/ 490 w 542"/>
                <a:gd name="T59" fmla="*/ 224 h 489"/>
                <a:gd name="T60" fmla="*/ 490 w 542"/>
                <a:gd name="T61" fmla="*/ 351 h 489"/>
                <a:gd name="T62" fmla="*/ 501 w 542"/>
                <a:gd name="T63" fmla="*/ 386 h 489"/>
                <a:gd name="T64" fmla="*/ 513 w 542"/>
                <a:gd name="T65" fmla="*/ 397 h 489"/>
                <a:gd name="T66" fmla="*/ 530 w 542"/>
                <a:gd name="T67" fmla="*/ 397 h 489"/>
                <a:gd name="T68" fmla="*/ 542 w 542"/>
                <a:gd name="T69" fmla="*/ 409 h 489"/>
                <a:gd name="T70" fmla="*/ 530 w 542"/>
                <a:gd name="T71" fmla="*/ 438 h 489"/>
                <a:gd name="T72" fmla="*/ 490 w 542"/>
                <a:gd name="T73" fmla="*/ 478 h 489"/>
                <a:gd name="T74" fmla="*/ 449 w 542"/>
                <a:gd name="T75" fmla="*/ 489 h 489"/>
                <a:gd name="T76" fmla="*/ 426 w 542"/>
                <a:gd name="T77" fmla="*/ 484 h 489"/>
                <a:gd name="T78" fmla="*/ 409 w 542"/>
                <a:gd name="T79" fmla="*/ 466 h 48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542"/>
                <a:gd name="T121" fmla="*/ 0 h 489"/>
                <a:gd name="T122" fmla="*/ 542 w 542"/>
                <a:gd name="T123" fmla="*/ 489 h 48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542" h="489">
                  <a:moveTo>
                    <a:pt x="409" y="466"/>
                  </a:moveTo>
                  <a:lnTo>
                    <a:pt x="421" y="432"/>
                  </a:lnTo>
                  <a:lnTo>
                    <a:pt x="421" y="397"/>
                  </a:lnTo>
                  <a:lnTo>
                    <a:pt x="421" y="201"/>
                  </a:lnTo>
                  <a:lnTo>
                    <a:pt x="421" y="190"/>
                  </a:lnTo>
                  <a:lnTo>
                    <a:pt x="421" y="184"/>
                  </a:lnTo>
                  <a:lnTo>
                    <a:pt x="328" y="172"/>
                  </a:lnTo>
                  <a:lnTo>
                    <a:pt x="259" y="155"/>
                  </a:lnTo>
                  <a:lnTo>
                    <a:pt x="207" y="138"/>
                  </a:lnTo>
                  <a:lnTo>
                    <a:pt x="167" y="115"/>
                  </a:lnTo>
                  <a:lnTo>
                    <a:pt x="156" y="132"/>
                  </a:lnTo>
                  <a:lnTo>
                    <a:pt x="144" y="155"/>
                  </a:lnTo>
                  <a:lnTo>
                    <a:pt x="138" y="178"/>
                  </a:lnTo>
                  <a:lnTo>
                    <a:pt x="138" y="201"/>
                  </a:lnTo>
                  <a:lnTo>
                    <a:pt x="138" y="397"/>
                  </a:lnTo>
                  <a:lnTo>
                    <a:pt x="144" y="438"/>
                  </a:lnTo>
                  <a:lnTo>
                    <a:pt x="156" y="472"/>
                  </a:lnTo>
                  <a:lnTo>
                    <a:pt x="144" y="478"/>
                  </a:lnTo>
                  <a:lnTo>
                    <a:pt x="121" y="484"/>
                  </a:lnTo>
                  <a:lnTo>
                    <a:pt x="98" y="484"/>
                  </a:lnTo>
                  <a:lnTo>
                    <a:pt x="69" y="484"/>
                  </a:lnTo>
                  <a:lnTo>
                    <a:pt x="46" y="472"/>
                  </a:lnTo>
                  <a:lnTo>
                    <a:pt x="23" y="455"/>
                  </a:lnTo>
                  <a:lnTo>
                    <a:pt x="17" y="449"/>
                  </a:lnTo>
                  <a:lnTo>
                    <a:pt x="6" y="438"/>
                  </a:lnTo>
                  <a:lnTo>
                    <a:pt x="6" y="420"/>
                  </a:lnTo>
                  <a:lnTo>
                    <a:pt x="0" y="409"/>
                  </a:lnTo>
                  <a:lnTo>
                    <a:pt x="12" y="409"/>
                  </a:lnTo>
                  <a:lnTo>
                    <a:pt x="17" y="409"/>
                  </a:lnTo>
                  <a:lnTo>
                    <a:pt x="23" y="403"/>
                  </a:lnTo>
                  <a:lnTo>
                    <a:pt x="29" y="403"/>
                  </a:lnTo>
                  <a:lnTo>
                    <a:pt x="40" y="386"/>
                  </a:lnTo>
                  <a:lnTo>
                    <a:pt x="46" y="368"/>
                  </a:lnTo>
                  <a:lnTo>
                    <a:pt x="52" y="328"/>
                  </a:lnTo>
                  <a:lnTo>
                    <a:pt x="52" y="288"/>
                  </a:lnTo>
                  <a:lnTo>
                    <a:pt x="46" y="230"/>
                  </a:lnTo>
                  <a:lnTo>
                    <a:pt x="46" y="195"/>
                  </a:lnTo>
                  <a:lnTo>
                    <a:pt x="52" y="155"/>
                  </a:lnTo>
                  <a:lnTo>
                    <a:pt x="63" y="115"/>
                  </a:lnTo>
                  <a:lnTo>
                    <a:pt x="69" y="98"/>
                  </a:lnTo>
                  <a:lnTo>
                    <a:pt x="81" y="86"/>
                  </a:lnTo>
                  <a:lnTo>
                    <a:pt x="92" y="74"/>
                  </a:lnTo>
                  <a:lnTo>
                    <a:pt x="110" y="63"/>
                  </a:lnTo>
                  <a:lnTo>
                    <a:pt x="127" y="63"/>
                  </a:lnTo>
                  <a:lnTo>
                    <a:pt x="150" y="63"/>
                  </a:lnTo>
                  <a:lnTo>
                    <a:pt x="173" y="40"/>
                  </a:lnTo>
                  <a:lnTo>
                    <a:pt x="196" y="28"/>
                  </a:lnTo>
                  <a:lnTo>
                    <a:pt x="225" y="11"/>
                  </a:lnTo>
                  <a:lnTo>
                    <a:pt x="259" y="5"/>
                  </a:lnTo>
                  <a:lnTo>
                    <a:pt x="294" y="0"/>
                  </a:lnTo>
                  <a:lnTo>
                    <a:pt x="334" y="0"/>
                  </a:lnTo>
                  <a:lnTo>
                    <a:pt x="369" y="11"/>
                  </a:lnTo>
                  <a:lnTo>
                    <a:pt x="398" y="28"/>
                  </a:lnTo>
                  <a:lnTo>
                    <a:pt x="432" y="51"/>
                  </a:lnTo>
                  <a:lnTo>
                    <a:pt x="455" y="74"/>
                  </a:lnTo>
                  <a:lnTo>
                    <a:pt x="472" y="92"/>
                  </a:lnTo>
                  <a:lnTo>
                    <a:pt x="484" y="115"/>
                  </a:lnTo>
                  <a:lnTo>
                    <a:pt x="490" y="138"/>
                  </a:lnTo>
                  <a:lnTo>
                    <a:pt x="495" y="161"/>
                  </a:lnTo>
                  <a:lnTo>
                    <a:pt x="490" y="224"/>
                  </a:lnTo>
                  <a:lnTo>
                    <a:pt x="484" y="288"/>
                  </a:lnTo>
                  <a:lnTo>
                    <a:pt x="490" y="351"/>
                  </a:lnTo>
                  <a:lnTo>
                    <a:pt x="495" y="380"/>
                  </a:lnTo>
                  <a:lnTo>
                    <a:pt x="501" y="386"/>
                  </a:lnTo>
                  <a:lnTo>
                    <a:pt x="507" y="391"/>
                  </a:lnTo>
                  <a:lnTo>
                    <a:pt x="513" y="397"/>
                  </a:lnTo>
                  <a:lnTo>
                    <a:pt x="524" y="403"/>
                  </a:lnTo>
                  <a:lnTo>
                    <a:pt x="530" y="397"/>
                  </a:lnTo>
                  <a:lnTo>
                    <a:pt x="542" y="397"/>
                  </a:lnTo>
                  <a:lnTo>
                    <a:pt x="542" y="409"/>
                  </a:lnTo>
                  <a:lnTo>
                    <a:pt x="542" y="420"/>
                  </a:lnTo>
                  <a:lnTo>
                    <a:pt x="530" y="438"/>
                  </a:lnTo>
                  <a:lnTo>
                    <a:pt x="513" y="461"/>
                  </a:lnTo>
                  <a:lnTo>
                    <a:pt x="490" y="478"/>
                  </a:lnTo>
                  <a:lnTo>
                    <a:pt x="472" y="489"/>
                  </a:lnTo>
                  <a:lnTo>
                    <a:pt x="449" y="489"/>
                  </a:lnTo>
                  <a:lnTo>
                    <a:pt x="438" y="489"/>
                  </a:lnTo>
                  <a:lnTo>
                    <a:pt x="426" y="484"/>
                  </a:lnTo>
                  <a:lnTo>
                    <a:pt x="421" y="478"/>
                  </a:lnTo>
                  <a:lnTo>
                    <a:pt x="409" y="46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043" name="Freeform 17"/>
            <p:cNvSpPr>
              <a:spLocks/>
            </p:cNvSpPr>
            <p:nvPr/>
          </p:nvSpPr>
          <p:spPr bwMode="auto">
            <a:xfrm>
              <a:off x="616" y="1446"/>
              <a:ext cx="542" cy="490"/>
            </a:xfrm>
            <a:custGeom>
              <a:avLst/>
              <a:gdLst>
                <a:gd name="T0" fmla="*/ 421 w 542"/>
                <a:gd name="T1" fmla="*/ 432 h 490"/>
                <a:gd name="T2" fmla="*/ 421 w 542"/>
                <a:gd name="T3" fmla="*/ 201 h 490"/>
                <a:gd name="T4" fmla="*/ 421 w 542"/>
                <a:gd name="T5" fmla="*/ 184 h 490"/>
                <a:gd name="T6" fmla="*/ 260 w 542"/>
                <a:gd name="T7" fmla="*/ 155 h 490"/>
                <a:gd name="T8" fmla="*/ 167 w 542"/>
                <a:gd name="T9" fmla="*/ 115 h 490"/>
                <a:gd name="T10" fmla="*/ 144 w 542"/>
                <a:gd name="T11" fmla="*/ 155 h 490"/>
                <a:gd name="T12" fmla="*/ 139 w 542"/>
                <a:gd name="T13" fmla="*/ 201 h 490"/>
                <a:gd name="T14" fmla="*/ 144 w 542"/>
                <a:gd name="T15" fmla="*/ 438 h 490"/>
                <a:gd name="T16" fmla="*/ 144 w 542"/>
                <a:gd name="T17" fmla="*/ 478 h 490"/>
                <a:gd name="T18" fmla="*/ 98 w 542"/>
                <a:gd name="T19" fmla="*/ 484 h 490"/>
                <a:gd name="T20" fmla="*/ 46 w 542"/>
                <a:gd name="T21" fmla="*/ 472 h 490"/>
                <a:gd name="T22" fmla="*/ 18 w 542"/>
                <a:gd name="T23" fmla="*/ 449 h 490"/>
                <a:gd name="T24" fmla="*/ 6 w 542"/>
                <a:gd name="T25" fmla="*/ 421 h 490"/>
                <a:gd name="T26" fmla="*/ 12 w 542"/>
                <a:gd name="T27" fmla="*/ 409 h 490"/>
                <a:gd name="T28" fmla="*/ 23 w 542"/>
                <a:gd name="T29" fmla="*/ 403 h 490"/>
                <a:gd name="T30" fmla="*/ 41 w 542"/>
                <a:gd name="T31" fmla="*/ 386 h 490"/>
                <a:gd name="T32" fmla="*/ 52 w 542"/>
                <a:gd name="T33" fmla="*/ 328 h 490"/>
                <a:gd name="T34" fmla="*/ 46 w 542"/>
                <a:gd name="T35" fmla="*/ 230 h 490"/>
                <a:gd name="T36" fmla="*/ 52 w 542"/>
                <a:gd name="T37" fmla="*/ 155 h 490"/>
                <a:gd name="T38" fmla="*/ 69 w 542"/>
                <a:gd name="T39" fmla="*/ 98 h 490"/>
                <a:gd name="T40" fmla="*/ 92 w 542"/>
                <a:gd name="T41" fmla="*/ 75 h 490"/>
                <a:gd name="T42" fmla="*/ 127 w 542"/>
                <a:gd name="T43" fmla="*/ 63 h 490"/>
                <a:gd name="T44" fmla="*/ 173 w 542"/>
                <a:gd name="T45" fmla="*/ 40 h 490"/>
                <a:gd name="T46" fmla="*/ 225 w 542"/>
                <a:gd name="T47" fmla="*/ 11 h 490"/>
                <a:gd name="T48" fmla="*/ 294 w 542"/>
                <a:gd name="T49" fmla="*/ 0 h 490"/>
                <a:gd name="T50" fmla="*/ 369 w 542"/>
                <a:gd name="T51" fmla="*/ 11 h 490"/>
                <a:gd name="T52" fmla="*/ 432 w 542"/>
                <a:gd name="T53" fmla="*/ 52 h 490"/>
                <a:gd name="T54" fmla="*/ 473 w 542"/>
                <a:gd name="T55" fmla="*/ 92 h 490"/>
                <a:gd name="T56" fmla="*/ 490 w 542"/>
                <a:gd name="T57" fmla="*/ 138 h 490"/>
                <a:gd name="T58" fmla="*/ 490 w 542"/>
                <a:gd name="T59" fmla="*/ 225 h 490"/>
                <a:gd name="T60" fmla="*/ 490 w 542"/>
                <a:gd name="T61" fmla="*/ 351 h 490"/>
                <a:gd name="T62" fmla="*/ 501 w 542"/>
                <a:gd name="T63" fmla="*/ 386 h 490"/>
                <a:gd name="T64" fmla="*/ 513 w 542"/>
                <a:gd name="T65" fmla="*/ 397 h 490"/>
                <a:gd name="T66" fmla="*/ 530 w 542"/>
                <a:gd name="T67" fmla="*/ 397 h 490"/>
                <a:gd name="T68" fmla="*/ 542 w 542"/>
                <a:gd name="T69" fmla="*/ 409 h 490"/>
                <a:gd name="T70" fmla="*/ 530 w 542"/>
                <a:gd name="T71" fmla="*/ 438 h 490"/>
                <a:gd name="T72" fmla="*/ 490 w 542"/>
                <a:gd name="T73" fmla="*/ 478 h 490"/>
                <a:gd name="T74" fmla="*/ 450 w 542"/>
                <a:gd name="T75" fmla="*/ 490 h 490"/>
                <a:gd name="T76" fmla="*/ 427 w 542"/>
                <a:gd name="T77" fmla="*/ 484 h 490"/>
                <a:gd name="T78" fmla="*/ 409 w 542"/>
                <a:gd name="T79" fmla="*/ 467 h 49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542"/>
                <a:gd name="T121" fmla="*/ 0 h 490"/>
                <a:gd name="T122" fmla="*/ 542 w 542"/>
                <a:gd name="T123" fmla="*/ 490 h 49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542" h="490">
                  <a:moveTo>
                    <a:pt x="409" y="467"/>
                  </a:moveTo>
                  <a:lnTo>
                    <a:pt x="421" y="432"/>
                  </a:lnTo>
                  <a:lnTo>
                    <a:pt x="421" y="397"/>
                  </a:lnTo>
                  <a:lnTo>
                    <a:pt x="421" y="201"/>
                  </a:lnTo>
                  <a:lnTo>
                    <a:pt x="421" y="190"/>
                  </a:lnTo>
                  <a:lnTo>
                    <a:pt x="421" y="184"/>
                  </a:lnTo>
                  <a:lnTo>
                    <a:pt x="329" y="173"/>
                  </a:lnTo>
                  <a:lnTo>
                    <a:pt x="260" y="155"/>
                  </a:lnTo>
                  <a:lnTo>
                    <a:pt x="208" y="138"/>
                  </a:lnTo>
                  <a:lnTo>
                    <a:pt x="167" y="115"/>
                  </a:lnTo>
                  <a:lnTo>
                    <a:pt x="156" y="132"/>
                  </a:lnTo>
                  <a:lnTo>
                    <a:pt x="144" y="155"/>
                  </a:lnTo>
                  <a:lnTo>
                    <a:pt x="139" y="178"/>
                  </a:lnTo>
                  <a:lnTo>
                    <a:pt x="139" y="201"/>
                  </a:lnTo>
                  <a:lnTo>
                    <a:pt x="139" y="397"/>
                  </a:lnTo>
                  <a:lnTo>
                    <a:pt x="144" y="438"/>
                  </a:lnTo>
                  <a:lnTo>
                    <a:pt x="156" y="472"/>
                  </a:lnTo>
                  <a:lnTo>
                    <a:pt x="144" y="478"/>
                  </a:lnTo>
                  <a:lnTo>
                    <a:pt x="121" y="484"/>
                  </a:lnTo>
                  <a:lnTo>
                    <a:pt x="98" y="484"/>
                  </a:lnTo>
                  <a:lnTo>
                    <a:pt x="69" y="484"/>
                  </a:lnTo>
                  <a:lnTo>
                    <a:pt x="46" y="472"/>
                  </a:lnTo>
                  <a:lnTo>
                    <a:pt x="23" y="455"/>
                  </a:lnTo>
                  <a:lnTo>
                    <a:pt x="18" y="449"/>
                  </a:lnTo>
                  <a:lnTo>
                    <a:pt x="6" y="438"/>
                  </a:lnTo>
                  <a:lnTo>
                    <a:pt x="6" y="421"/>
                  </a:lnTo>
                  <a:lnTo>
                    <a:pt x="0" y="409"/>
                  </a:lnTo>
                  <a:lnTo>
                    <a:pt x="12" y="409"/>
                  </a:lnTo>
                  <a:lnTo>
                    <a:pt x="18" y="409"/>
                  </a:lnTo>
                  <a:lnTo>
                    <a:pt x="23" y="403"/>
                  </a:lnTo>
                  <a:lnTo>
                    <a:pt x="29" y="403"/>
                  </a:lnTo>
                  <a:lnTo>
                    <a:pt x="41" y="386"/>
                  </a:lnTo>
                  <a:lnTo>
                    <a:pt x="46" y="369"/>
                  </a:lnTo>
                  <a:lnTo>
                    <a:pt x="52" y="328"/>
                  </a:lnTo>
                  <a:lnTo>
                    <a:pt x="52" y="288"/>
                  </a:lnTo>
                  <a:lnTo>
                    <a:pt x="46" y="230"/>
                  </a:lnTo>
                  <a:lnTo>
                    <a:pt x="46" y="196"/>
                  </a:lnTo>
                  <a:lnTo>
                    <a:pt x="52" y="155"/>
                  </a:lnTo>
                  <a:lnTo>
                    <a:pt x="64" y="115"/>
                  </a:lnTo>
                  <a:lnTo>
                    <a:pt x="69" y="98"/>
                  </a:lnTo>
                  <a:lnTo>
                    <a:pt x="81" y="86"/>
                  </a:lnTo>
                  <a:lnTo>
                    <a:pt x="92" y="75"/>
                  </a:lnTo>
                  <a:lnTo>
                    <a:pt x="110" y="63"/>
                  </a:lnTo>
                  <a:lnTo>
                    <a:pt x="127" y="63"/>
                  </a:lnTo>
                  <a:lnTo>
                    <a:pt x="150" y="63"/>
                  </a:lnTo>
                  <a:lnTo>
                    <a:pt x="173" y="40"/>
                  </a:lnTo>
                  <a:lnTo>
                    <a:pt x="196" y="29"/>
                  </a:lnTo>
                  <a:lnTo>
                    <a:pt x="225" y="11"/>
                  </a:lnTo>
                  <a:lnTo>
                    <a:pt x="260" y="6"/>
                  </a:lnTo>
                  <a:lnTo>
                    <a:pt x="294" y="0"/>
                  </a:lnTo>
                  <a:lnTo>
                    <a:pt x="334" y="0"/>
                  </a:lnTo>
                  <a:lnTo>
                    <a:pt x="369" y="11"/>
                  </a:lnTo>
                  <a:lnTo>
                    <a:pt x="398" y="29"/>
                  </a:lnTo>
                  <a:lnTo>
                    <a:pt x="432" y="52"/>
                  </a:lnTo>
                  <a:lnTo>
                    <a:pt x="455" y="75"/>
                  </a:lnTo>
                  <a:lnTo>
                    <a:pt x="473" y="92"/>
                  </a:lnTo>
                  <a:lnTo>
                    <a:pt x="484" y="115"/>
                  </a:lnTo>
                  <a:lnTo>
                    <a:pt x="490" y="138"/>
                  </a:lnTo>
                  <a:lnTo>
                    <a:pt x="496" y="161"/>
                  </a:lnTo>
                  <a:lnTo>
                    <a:pt x="490" y="225"/>
                  </a:lnTo>
                  <a:lnTo>
                    <a:pt x="484" y="288"/>
                  </a:lnTo>
                  <a:lnTo>
                    <a:pt x="490" y="351"/>
                  </a:lnTo>
                  <a:lnTo>
                    <a:pt x="496" y="380"/>
                  </a:lnTo>
                  <a:lnTo>
                    <a:pt x="501" y="386"/>
                  </a:lnTo>
                  <a:lnTo>
                    <a:pt x="507" y="392"/>
                  </a:lnTo>
                  <a:lnTo>
                    <a:pt x="513" y="397"/>
                  </a:lnTo>
                  <a:lnTo>
                    <a:pt x="524" y="403"/>
                  </a:lnTo>
                  <a:lnTo>
                    <a:pt x="530" y="397"/>
                  </a:lnTo>
                  <a:lnTo>
                    <a:pt x="542" y="397"/>
                  </a:lnTo>
                  <a:lnTo>
                    <a:pt x="542" y="409"/>
                  </a:lnTo>
                  <a:lnTo>
                    <a:pt x="542" y="421"/>
                  </a:lnTo>
                  <a:lnTo>
                    <a:pt x="530" y="438"/>
                  </a:lnTo>
                  <a:lnTo>
                    <a:pt x="513" y="461"/>
                  </a:lnTo>
                  <a:lnTo>
                    <a:pt x="490" y="478"/>
                  </a:lnTo>
                  <a:lnTo>
                    <a:pt x="473" y="490"/>
                  </a:lnTo>
                  <a:lnTo>
                    <a:pt x="450" y="490"/>
                  </a:lnTo>
                  <a:lnTo>
                    <a:pt x="438" y="490"/>
                  </a:lnTo>
                  <a:lnTo>
                    <a:pt x="427" y="484"/>
                  </a:lnTo>
                  <a:lnTo>
                    <a:pt x="421" y="478"/>
                  </a:lnTo>
                  <a:lnTo>
                    <a:pt x="409" y="467"/>
                  </a:lnTo>
                  <a:close/>
                </a:path>
              </a:pathLst>
            </a:custGeom>
            <a:noFill/>
            <a:ln w="190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4044" name="Freeform 18"/>
            <p:cNvSpPr>
              <a:spLocks/>
            </p:cNvSpPr>
            <p:nvPr/>
          </p:nvSpPr>
          <p:spPr bwMode="auto">
            <a:xfrm>
              <a:off x="760" y="1567"/>
              <a:ext cx="283" cy="426"/>
            </a:xfrm>
            <a:custGeom>
              <a:avLst/>
              <a:gdLst>
                <a:gd name="T0" fmla="*/ 271 w 283"/>
                <a:gd name="T1" fmla="*/ 351 h 426"/>
                <a:gd name="T2" fmla="*/ 248 w 283"/>
                <a:gd name="T3" fmla="*/ 380 h 426"/>
                <a:gd name="T4" fmla="*/ 219 w 283"/>
                <a:gd name="T5" fmla="*/ 403 h 426"/>
                <a:gd name="T6" fmla="*/ 185 w 283"/>
                <a:gd name="T7" fmla="*/ 421 h 426"/>
                <a:gd name="T8" fmla="*/ 144 w 283"/>
                <a:gd name="T9" fmla="*/ 426 h 426"/>
                <a:gd name="T10" fmla="*/ 104 w 283"/>
                <a:gd name="T11" fmla="*/ 421 h 426"/>
                <a:gd name="T12" fmla="*/ 69 w 283"/>
                <a:gd name="T13" fmla="*/ 409 h 426"/>
                <a:gd name="T14" fmla="*/ 41 w 283"/>
                <a:gd name="T15" fmla="*/ 386 h 426"/>
                <a:gd name="T16" fmla="*/ 18 w 283"/>
                <a:gd name="T17" fmla="*/ 357 h 426"/>
                <a:gd name="T18" fmla="*/ 6 w 283"/>
                <a:gd name="T19" fmla="*/ 323 h 426"/>
                <a:gd name="T20" fmla="*/ 0 w 283"/>
                <a:gd name="T21" fmla="*/ 282 h 426"/>
                <a:gd name="T22" fmla="*/ 0 w 283"/>
                <a:gd name="T23" fmla="*/ 86 h 426"/>
                <a:gd name="T24" fmla="*/ 0 w 283"/>
                <a:gd name="T25" fmla="*/ 63 h 426"/>
                <a:gd name="T26" fmla="*/ 6 w 283"/>
                <a:gd name="T27" fmla="*/ 40 h 426"/>
                <a:gd name="T28" fmla="*/ 18 w 283"/>
                <a:gd name="T29" fmla="*/ 17 h 426"/>
                <a:gd name="T30" fmla="*/ 29 w 283"/>
                <a:gd name="T31" fmla="*/ 0 h 426"/>
                <a:gd name="T32" fmla="*/ 69 w 283"/>
                <a:gd name="T33" fmla="*/ 23 h 426"/>
                <a:gd name="T34" fmla="*/ 121 w 283"/>
                <a:gd name="T35" fmla="*/ 40 h 426"/>
                <a:gd name="T36" fmla="*/ 190 w 283"/>
                <a:gd name="T37" fmla="*/ 57 h 426"/>
                <a:gd name="T38" fmla="*/ 283 w 283"/>
                <a:gd name="T39" fmla="*/ 69 h 426"/>
                <a:gd name="T40" fmla="*/ 283 w 283"/>
                <a:gd name="T41" fmla="*/ 75 h 426"/>
                <a:gd name="T42" fmla="*/ 283 w 283"/>
                <a:gd name="T43" fmla="*/ 86 h 426"/>
                <a:gd name="T44" fmla="*/ 283 w 283"/>
                <a:gd name="T45" fmla="*/ 282 h 426"/>
                <a:gd name="T46" fmla="*/ 283 w 283"/>
                <a:gd name="T47" fmla="*/ 317 h 426"/>
                <a:gd name="T48" fmla="*/ 271 w 283"/>
                <a:gd name="T49" fmla="*/ 351 h 42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83"/>
                <a:gd name="T76" fmla="*/ 0 h 426"/>
                <a:gd name="T77" fmla="*/ 283 w 283"/>
                <a:gd name="T78" fmla="*/ 426 h 42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83" h="426">
                  <a:moveTo>
                    <a:pt x="271" y="351"/>
                  </a:moveTo>
                  <a:lnTo>
                    <a:pt x="248" y="380"/>
                  </a:lnTo>
                  <a:lnTo>
                    <a:pt x="219" y="403"/>
                  </a:lnTo>
                  <a:lnTo>
                    <a:pt x="185" y="421"/>
                  </a:lnTo>
                  <a:lnTo>
                    <a:pt x="144" y="426"/>
                  </a:lnTo>
                  <a:lnTo>
                    <a:pt x="104" y="421"/>
                  </a:lnTo>
                  <a:lnTo>
                    <a:pt x="69" y="409"/>
                  </a:lnTo>
                  <a:lnTo>
                    <a:pt x="41" y="386"/>
                  </a:lnTo>
                  <a:lnTo>
                    <a:pt x="18" y="357"/>
                  </a:lnTo>
                  <a:lnTo>
                    <a:pt x="6" y="323"/>
                  </a:lnTo>
                  <a:lnTo>
                    <a:pt x="0" y="282"/>
                  </a:lnTo>
                  <a:lnTo>
                    <a:pt x="0" y="86"/>
                  </a:lnTo>
                  <a:lnTo>
                    <a:pt x="0" y="63"/>
                  </a:lnTo>
                  <a:lnTo>
                    <a:pt x="6" y="40"/>
                  </a:lnTo>
                  <a:lnTo>
                    <a:pt x="18" y="17"/>
                  </a:lnTo>
                  <a:lnTo>
                    <a:pt x="29" y="0"/>
                  </a:lnTo>
                  <a:lnTo>
                    <a:pt x="69" y="23"/>
                  </a:lnTo>
                  <a:lnTo>
                    <a:pt x="121" y="40"/>
                  </a:lnTo>
                  <a:lnTo>
                    <a:pt x="190" y="57"/>
                  </a:lnTo>
                  <a:lnTo>
                    <a:pt x="283" y="69"/>
                  </a:lnTo>
                  <a:lnTo>
                    <a:pt x="283" y="75"/>
                  </a:lnTo>
                  <a:lnTo>
                    <a:pt x="283" y="86"/>
                  </a:lnTo>
                  <a:lnTo>
                    <a:pt x="283" y="282"/>
                  </a:lnTo>
                  <a:lnTo>
                    <a:pt x="283" y="317"/>
                  </a:lnTo>
                  <a:lnTo>
                    <a:pt x="271" y="351"/>
                  </a:lnTo>
                  <a:close/>
                </a:path>
              </a:pathLst>
            </a:custGeom>
            <a:solidFill>
              <a:srgbClr val="CA8C7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045" name="Freeform 19"/>
            <p:cNvSpPr>
              <a:spLocks/>
            </p:cNvSpPr>
            <p:nvPr/>
          </p:nvSpPr>
          <p:spPr bwMode="auto">
            <a:xfrm>
              <a:off x="755" y="1561"/>
              <a:ext cx="282" cy="427"/>
            </a:xfrm>
            <a:custGeom>
              <a:avLst/>
              <a:gdLst>
                <a:gd name="T0" fmla="*/ 270 w 282"/>
                <a:gd name="T1" fmla="*/ 352 h 427"/>
                <a:gd name="T2" fmla="*/ 247 w 282"/>
                <a:gd name="T3" fmla="*/ 380 h 427"/>
                <a:gd name="T4" fmla="*/ 218 w 282"/>
                <a:gd name="T5" fmla="*/ 403 h 427"/>
                <a:gd name="T6" fmla="*/ 184 w 282"/>
                <a:gd name="T7" fmla="*/ 421 h 427"/>
                <a:gd name="T8" fmla="*/ 144 w 282"/>
                <a:gd name="T9" fmla="*/ 427 h 427"/>
                <a:gd name="T10" fmla="*/ 103 w 282"/>
                <a:gd name="T11" fmla="*/ 421 h 427"/>
                <a:gd name="T12" fmla="*/ 69 w 282"/>
                <a:gd name="T13" fmla="*/ 409 h 427"/>
                <a:gd name="T14" fmla="*/ 40 w 282"/>
                <a:gd name="T15" fmla="*/ 386 h 427"/>
                <a:gd name="T16" fmla="*/ 17 w 282"/>
                <a:gd name="T17" fmla="*/ 357 h 427"/>
                <a:gd name="T18" fmla="*/ 5 w 282"/>
                <a:gd name="T19" fmla="*/ 323 h 427"/>
                <a:gd name="T20" fmla="*/ 0 w 282"/>
                <a:gd name="T21" fmla="*/ 282 h 427"/>
                <a:gd name="T22" fmla="*/ 0 w 282"/>
                <a:gd name="T23" fmla="*/ 86 h 427"/>
                <a:gd name="T24" fmla="*/ 0 w 282"/>
                <a:gd name="T25" fmla="*/ 63 h 427"/>
                <a:gd name="T26" fmla="*/ 5 w 282"/>
                <a:gd name="T27" fmla="*/ 40 h 427"/>
                <a:gd name="T28" fmla="*/ 17 w 282"/>
                <a:gd name="T29" fmla="*/ 17 h 427"/>
                <a:gd name="T30" fmla="*/ 28 w 282"/>
                <a:gd name="T31" fmla="*/ 0 h 427"/>
                <a:gd name="T32" fmla="*/ 69 w 282"/>
                <a:gd name="T33" fmla="*/ 23 h 427"/>
                <a:gd name="T34" fmla="*/ 121 w 282"/>
                <a:gd name="T35" fmla="*/ 40 h 427"/>
                <a:gd name="T36" fmla="*/ 190 w 282"/>
                <a:gd name="T37" fmla="*/ 58 h 427"/>
                <a:gd name="T38" fmla="*/ 282 w 282"/>
                <a:gd name="T39" fmla="*/ 69 h 427"/>
                <a:gd name="T40" fmla="*/ 282 w 282"/>
                <a:gd name="T41" fmla="*/ 75 h 427"/>
                <a:gd name="T42" fmla="*/ 282 w 282"/>
                <a:gd name="T43" fmla="*/ 86 h 427"/>
                <a:gd name="T44" fmla="*/ 282 w 282"/>
                <a:gd name="T45" fmla="*/ 282 h 427"/>
                <a:gd name="T46" fmla="*/ 282 w 282"/>
                <a:gd name="T47" fmla="*/ 317 h 427"/>
                <a:gd name="T48" fmla="*/ 270 w 282"/>
                <a:gd name="T49" fmla="*/ 352 h 42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82"/>
                <a:gd name="T76" fmla="*/ 0 h 427"/>
                <a:gd name="T77" fmla="*/ 282 w 282"/>
                <a:gd name="T78" fmla="*/ 427 h 42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82" h="427">
                  <a:moveTo>
                    <a:pt x="270" y="352"/>
                  </a:moveTo>
                  <a:lnTo>
                    <a:pt x="247" y="380"/>
                  </a:lnTo>
                  <a:lnTo>
                    <a:pt x="218" y="403"/>
                  </a:lnTo>
                  <a:lnTo>
                    <a:pt x="184" y="421"/>
                  </a:lnTo>
                  <a:lnTo>
                    <a:pt x="144" y="427"/>
                  </a:lnTo>
                  <a:lnTo>
                    <a:pt x="103" y="421"/>
                  </a:lnTo>
                  <a:lnTo>
                    <a:pt x="69" y="409"/>
                  </a:lnTo>
                  <a:lnTo>
                    <a:pt x="40" y="386"/>
                  </a:lnTo>
                  <a:lnTo>
                    <a:pt x="17" y="357"/>
                  </a:lnTo>
                  <a:lnTo>
                    <a:pt x="5" y="323"/>
                  </a:lnTo>
                  <a:lnTo>
                    <a:pt x="0" y="282"/>
                  </a:lnTo>
                  <a:lnTo>
                    <a:pt x="0" y="86"/>
                  </a:lnTo>
                  <a:lnTo>
                    <a:pt x="0" y="63"/>
                  </a:lnTo>
                  <a:lnTo>
                    <a:pt x="5" y="40"/>
                  </a:lnTo>
                  <a:lnTo>
                    <a:pt x="17" y="17"/>
                  </a:lnTo>
                  <a:lnTo>
                    <a:pt x="28" y="0"/>
                  </a:lnTo>
                  <a:lnTo>
                    <a:pt x="69" y="23"/>
                  </a:lnTo>
                  <a:lnTo>
                    <a:pt x="121" y="40"/>
                  </a:lnTo>
                  <a:lnTo>
                    <a:pt x="190" y="58"/>
                  </a:lnTo>
                  <a:lnTo>
                    <a:pt x="282" y="69"/>
                  </a:lnTo>
                  <a:lnTo>
                    <a:pt x="282" y="75"/>
                  </a:lnTo>
                  <a:lnTo>
                    <a:pt x="282" y="86"/>
                  </a:lnTo>
                  <a:lnTo>
                    <a:pt x="282" y="282"/>
                  </a:lnTo>
                  <a:lnTo>
                    <a:pt x="282" y="317"/>
                  </a:lnTo>
                  <a:lnTo>
                    <a:pt x="270" y="352"/>
                  </a:lnTo>
                  <a:close/>
                </a:path>
              </a:pathLst>
            </a:custGeom>
            <a:noFill/>
            <a:ln w="190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4046" name="Freeform 20"/>
            <p:cNvSpPr>
              <a:spLocks/>
            </p:cNvSpPr>
            <p:nvPr/>
          </p:nvSpPr>
          <p:spPr bwMode="auto">
            <a:xfrm>
              <a:off x="743" y="1699"/>
              <a:ext cx="161" cy="93"/>
            </a:xfrm>
            <a:custGeom>
              <a:avLst/>
              <a:gdLst>
                <a:gd name="T0" fmla="*/ 161 w 161"/>
                <a:gd name="T1" fmla="*/ 0 h 93"/>
                <a:gd name="T2" fmla="*/ 0 w 161"/>
                <a:gd name="T3" fmla="*/ 0 h 93"/>
                <a:gd name="T4" fmla="*/ 0 w 161"/>
                <a:gd name="T5" fmla="*/ 18 h 93"/>
                <a:gd name="T6" fmla="*/ 6 w 161"/>
                <a:gd name="T7" fmla="*/ 35 h 93"/>
                <a:gd name="T8" fmla="*/ 12 w 161"/>
                <a:gd name="T9" fmla="*/ 52 h 93"/>
                <a:gd name="T10" fmla="*/ 23 w 161"/>
                <a:gd name="T11" fmla="*/ 64 h 93"/>
                <a:gd name="T12" fmla="*/ 35 w 161"/>
                <a:gd name="T13" fmla="*/ 75 h 93"/>
                <a:gd name="T14" fmla="*/ 46 w 161"/>
                <a:gd name="T15" fmla="*/ 87 h 93"/>
                <a:gd name="T16" fmla="*/ 63 w 161"/>
                <a:gd name="T17" fmla="*/ 93 h 93"/>
                <a:gd name="T18" fmla="*/ 81 w 161"/>
                <a:gd name="T19" fmla="*/ 93 h 93"/>
                <a:gd name="T20" fmla="*/ 92 w 161"/>
                <a:gd name="T21" fmla="*/ 93 h 93"/>
                <a:gd name="T22" fmla="*/ 109 w 161"/>
                <a:gd name="T23" fmla="*/ 93 h 93"/>
                <a:gd name="T24" fmla="*/ 127 w 161"/>
                <a:gd name="T25" fmla="*/ 87 h 93"/>
                <a:gd name="T26" fmla="*/ 138 w 161"/>
                <a:gd name="T27" fmla="*/ 75 h 93"/>
                <a:gd name="T28" fmla="*/ 150 w 161"/>
                <a:gd name="T29" fmla="*/ 64 h 93"/>
                <a:gd name="T30" fmla="*/ 156 w 161"/>
                <a:gd name="T31" fmla="*/ 46 h 93"/>
                <a:gd name="T32" fmla="*/ 161 w 161"/>
                <a:gd name="T33" fmla="*/ 23 h 93"/>
                <a:gd name="T34" fmla="*/ 161 w 161"/>
                <a:gd name="T35" fmla="*/ 0 h 9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61"/>
                <a:gd name="T55" fmla="*/ 0 h 93"/>
                <a:gd name="T56" fmla="*/ 161 w 161"/>
                <a:gd name="T57" fmla="*/ 93 h 9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61" h="93">
                  <a:moveTo>
                    <a:pt x="161" y="0"/>
                  </a:moveTo>
                  <a:lnTo>
                    <a:pt x="0" y="0"/>
                  </a:lnTo>
                  <a:lnTo>
                    <a:pt x="0" y="18"/>
                  </a:lnTo>
                  <a:lnTo>
                    <a:pt x="6" y="35"/>
                  </a:lnTo>
                  <a:lnTo>
                    <a:pt x="12" y="52"/>
                  </a:lnTo>
                  <a:lnTo>
                    <a:pt x="23" y="64"/>
                  </a:lnTo>
                  <a:lnTo>
                    <a:pt x="35" y="75"/>
                  </a:lnTo>
                  <a:lnTo>
                    <a:pt x="46" y="87"/>
                  </a:lnTo>
                  <a:lnTo>
                    <a:pt x="63" y="93"/>
                  </a:lnTo>
                  <a:lnTo>
                    <a:pt x="81" y="93"/>
                  </a:lnTo>
                  <a:lnTo>
                    <a:pt x="92" y="93"/>
                  </a:lnTo>
                  <a:lnTo>
                    <a:pt x="109" y="93"/>
                  </a:lnTo>
                  <a:lnTo>
                    <a:pt x="127" y="87"/>
                  </a:lnTo>
                  <a:lnTo>
                    <a:pt x="138" y="75"/>
                  </a:lnTo>
                  <a:lnTo>
                    <a:pt x="150" y="64"/>
                  </a:lnTo>
                  <a:lnTo>
                    <a:pt x="156" y="46"/>
                  </a:lnTo>
                  <a:lnTo>
                    <a:pt x="161" y="23"/>
                  </a:lnTo>
                  <a:lnTo>
                    <a:pt x="16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047" name="Freeform 21"/>
            <p:cNvSpPr>
              <a:spLocks/>
            </p:cNvSpPr>
            <p:nvPr/>
          </p:nvSpPr>
          <p:spPr bwMode="auto">
            <a:xfrm>
              <a:off x="737" y="1694"/>
              <a:ext cx="162" cy="92"/>
            </a:xfrm>
            <a:custGeom>
              <a:avLst/>
              <a:gdLst>
                <a:gd name="T0" fmla="*/ 162 w 162"/>
                <a:gd name="T1" fmla="*/ 0 h 92"/>
                <a:gd name="T2" fmla="*/ 0 w 162"/>
                <a:gd name="T3" fmla="*/ 0 h 92"/>
                <a:gd name="T4" fmla="*/ 0 w 162"/>
                <a:gd name="T5" fmla="*/ 17 h 92"/>
                <a:gd name="T6" fmla="*/ 6 w 162"/>
                <a:gd name="T7" fmla="*/ 34 h 92"/>
                <a:gd name="T8" fmla="*/ 12 w 162"/>
                <a:gd name="T9" fmla="*/ 51 h 92"/>
                <a:gd name="T10" fmla="*/ 23 w 162"/>
                <a:gd name="T11" fmla="*/ 63 h 92"/>
                <a:gd name="T12" fmla="*/ 35 w 162"/>
                <a:gd name="T13" fmla="*/ 75 h 92"/>
                <a:gd name="T14" fmla="*/ 46 w 162"/>
                <a:gd name="T15" fmla="*/ 86 h 92"/>
                <a:gd name="T16" fmla="*/ 64 w 162"/>
                <a:gd name="T17" fmla="*/ 92 h 92"/>
                <a:gd name="T18" fmla="*/ 81 w 162"/>
                <a:gd name="T19" fmla="*/ 92 h 92"/>
                <a:gd name="T20" fmla="*/ 92 w 162"/>
                <a:gd name="T21" fmla="*/ 92 h 92"/>
                <a:gd name="T22" fmla="*/ 110 w 162"/>
                <a:gd name="T23" fmla="*/ 92 h 92"/>
                <a:gd name="T24" fmla="*/ 127 w 162"/>
                <a:gd name="T25" fmla="*/ 86 h 92"/>
                <a:gd name="T26" fmla="*/ 139 w 162"/>
                <a:gd name="T27" fmla="*/ 75 h 92"/>
                <a:gd name="T28" fmla="*/ 150 w 162"/>
                <a:gd name="T29" fmla="*/ 63 h 92"/>
                <a:gd name="T30" fmla="*/ 156 w 162"/>
                <a:gd name="T31" fmla="*/ 46 h 92"/>
                <a:gd name="T32" fmla="*/ 162 w 162"/>
                <a:gd name="T33" fmla="*/ 23 h 92"/>
                <a:gd name="T34" fmla="*/ 162 w 162"/>
                <a:gd name="T35" fmla="*/ 0 h 9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62"/>
                <a:gd name="T55" fmla="*/ 0 h 92"/>
                <a:gd name="T56" fmla="*/ 162 w 162"/>
                <a:gd name="T57" fmla="*/ 92 h 9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62" h="92">
                  <a:moveTo>
                    <a:pt x="162" y="0"/>
                  </a:moveTo>
                  <a:lnTo>
                    <a:pt x="0" y="0"/>
                  </a:lnTo>
                  <a:lnTo>
                    <a:pt x="0" y="17"/>
                  </a:lnTo>
                  <a:lnTo>
                    <a:pt x="6" y="34"/>
                  </a:lnTo>
                  <a:lnTo>
                    <a:pt x="12" y="51"/>
                  </a:lnTo>
                  <a:lnTo>
                    <a:pt x="23" y="63"/>
                  </a:lnTo>
                  <a:lnTo>
                    <a:pt x="35" y="75"/>
                  </a:lnTo>
                  <a:lnTo>
                    <a:pt x="46" y="86"/>
                  </a:lnTo>
                  <a:lnTo>
                    <a:pt x="64" y="92"/>
                  </a:lnTo>
                  <a:lnTo>
                    <a:pt x="81" y="92"/>
                  </a:lnTo>
                  <a:lnTo>
                    <a:pt x="92" y="92"/>
                  </a:lnTo>
                  <a:lnTo>
                    <a:pt x="110" y="92"/>
                  </a:lnTo>
                  <a:lnTo>
                    <a:pt x="127" y="86"/>
                  </a:lnTo>
                  <a:lnTo>
                    <a:pt x="139" y="75"/>
                  </a:lnTo>
                  <a:lnTo>
                    <a:pt x="150" y="63"/>
                  </a:lnTo>
                  <a:lnTo>
                    <a:pt x="156" y="46"/>
                  </a:lnTo>
                  <a:lnTo>
                    <a:pt x="162" y="23"/>
                  </a:lnTo>
                  <a:lnTo>
                    <a:pt x="162" y="0"/>
                  </a:lnTo>
                  <a:close/>
                </a:path>
              </a:pathLst>
            </a:custGeom>
            <a:noFill/>
            <a:ln w="190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4048" name="Freeform 22"/>
            <p:cNvSpPr>
              <a:spLocks/>
            </p:cNvSpPr>
            <p:nvPr/>
          </p:nvSpPr>
          <p:spPr bwMode="auto">
            <a:xfrm>
              <a:off x="904" y="1699"/>
              <a:ext cx="156" cy="93"/>
            </a:xfrm>
            <a:custGeom>
              <a:avLst/>
              <a:gdLst>
                <a:gd name="T0" fmla="*/ 0 w 156"/>
                <a:gd name="T1" fmla="*/ 0 h 93"/>
                <a:gd name="T2" fmla="*/ 156 w 156"/>
                <a:gd name="T3" fmla="*/ 0 h 93"/>
                <a:gd name="T4" fmla="*/ 156 w 156"/>
                <a:gd name="T5" fmla="*/ 18 h 93"/>
                <a:gd name="T6" fmla="*/ 156 w 156"/>
                <a:gd name="T7" fmla="*/ 35 h 93"/>
                <a:gd name="T8" fmla="*/ 150 w 156"/>
                <a:gd name="T9" fmla="*/ 52 h 93"/>
                <a:gd name="T10" fmla="*/ 139 w 156"/>
                <a:gd name="T11" fmla="*/ 64 h 93"/>
                <a:gd name="T12" fmla="*/ 127 w 156"/>
                <a:gd name="T13" fmla="*/ 75 h 93"/>
                <a:gd name="T14" fmla="*/ 110 w 156"/>
                <a:gd name="T15" fmla="*/ 87 h 93"/>
                <a:gd name="T16" fmla="*/ 98 w 156"/>
                <a:gd name="T17" fmla="*/ 93 h 93"/>
                <a:gd name="T18" fmla="*/ 81 w 156"/>
                <a:gd name="T19" fmla="*/ 93 h 93"/>
                <a:gd name="T20" fmla="*/ 64 w 156"/>
                <a:gd name="T21" fmla="*/ 93 h 93"/>
                <a:gd name="T22" fmla="*/ 52 w 156"/>
                <a:gd name="T23" fmla="*/ 93 h 93"/>
                <a:gd name="T24" fmla="*/ 35 w 156"/>
                <a:gd name="T25" fmla="*/ 87 h 93"/>
                <a:gd name="T26" fmla="*/ 23 w 156"/>
                <a:gd name="T27" fmla="*/ 75 h 93"/>
                <a:gd name="T28" fmla="*/ 12 w 156"/>
                <a:gd name="T29" fmla="*/ 64 h 93"/>
                <a:gd name="T30" fmla="*/ 6 w 156"/>
                <a:gd name="T31" fmla="*/ 46 h 93"/>
                <a:gd name="T32" fmla="*/ 0 w 156"/>
                <a:gd name="T33" fmla="*/ 23 h 93"/>
                <a:gd name="T34" fmla="*/ 0 w 156"/>
                <a:gd name="T35" fmla="*/ 0 h 9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6"/>
                <a:gd name="T55" fmla="*/ 0 h 93"/>
                <a:gd name="T56" fmla="*/ 156 w 156"/>
                <a:gd name="T57" fmla="*/ 93 h 9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6" h="93">
                  <a:moveTo>
                    <a:pt x="0" y="0"/>
                  </a:moveTo>
                  <a:lnTo>
                    <a:pt x="156" y="0"/>
                  </a:lnTo>
                  <a:lnTo>
                    <a:pt x="156" y="18"/>
                  </a:lnTo>
                  <a:lnTo>
                    <a:pt x="156" y="35"/>
                  </a:lnTo>
                  <a:lnTo>
                    <a:pt x="150" y="52"/>
                  </a:lnTo>
                  <a:lnTo>
                    <a:pt x="139" y="64"/>
                  </a:lnTo>
                  <a:lnTo>
                    <a:pt x="127" y="75"/>
                  </a:lnTo>
                  <a:lnTo>
                    <a:pt x="110" y="87"/>
                  </a:lnTo>
                  <a:lnTo>
                    <a:pt x="98" y="93"/>
                  </a:lnTo>
                  <a:lnTo>
                    <a:pt x="81" y="93"/>
                  </a:lnTo>
                  <a:lnTo>
                    <a:pt x="64" y="93"/>
                  </a:lnTo>
                  <a:lnTo>
                    <a:pt x="52" y="93"/>
                  </a:lnTo>
                  <a:lnTo>
                    <a:pt x="35" y="87"/>
                  </a:lnTo>
                  <a:lnTo>
                    <a:pt x="23" y="75"/>
                  </a:lnTo>
                  <a:lnTo>
                    <a:pt x="12" y="64"/>
                  </a:lnTo>
                  <a:lnTo>
                    <a:pt x="6" y="46"/>
                  </a:lnTo>
                  <a:lnTo>
                    <a:pt x="0" y="23"/>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049" name="Freeform 23"/>
            <p:cNvSpPr>
              <a:spLocks/>
            </p:cNvSpPr>
            <p:nvPr/>
          </p:nvSpPr>
          <p:spPr bwMode="auto">
            <a:xfrm>
              <a:off x="899" y="1694"/>
              <a:ext cx="155" cy="92"/>
            </a:xfrm>
            <a:custGeom>
              <a:avLst/>
              <a:gdLst>
                <a:gd name="T0" fmla="*/ 0 w 155"/>
                <a:gd name="T1" fmla="*/ 0 h 92"/>
                <a:gd name="T2" fmla="*/ 155 w 155"/>
                <a:gd name="T3" fmla="*/ 0 h 92"/>
                <a:gd name="T4" fmla="*/ 155 w 155"/>
                <a:gd name="T5" fmla="*/ 17 h 92"/>
                <a:gd name="T6" fmla="*/ 155 w 155"/>
                <a:gd name="T7" fmla="*/ 34 h 92"/>
                <a:gd name="T8" fmla="*/ 149 w 155"/>
                <a:gd name="T9" fmla="*/ 51 h 92"/>
                <a:gd name="T10" fmla="*/ 138 w 155"/>
                <a:gd name="T11" fmla="*/ 63 h 92"/>
                <a:gd name="T12" fmla="*/ 126 w 155"/>
                <a:gd name="T13" fmla="*/ 75 h 92"/>
                <a:gd name="T14" fmla="*/ 109 w 155"/>
                <a:gd name="T15" fmla="*/ 86 h 92"/>
                <a:gd name="T16" fmla="*/ 97 w 155"/>
                <a:gd name="T17" fmla="*/ 92 h 92"/>
                <a:gd name="T18" fmla="*/ 80 w 155"/>
                <a:gd name="T19" fmla="*/ 92 h 92"/>
                <a:gd name="T20" fmla="*/ 63 w 155"/>
                <a:gd name="T21" fmla="*/ 92 h 92"/>
                <a:gd name="T22" fmla="*/ 51 w 155"/>
                <a:gd name="T23" fmla="*/ 92 h 92"/>
                <a:gd name="T24" fmla="*/ 34 w 155"/>
                <a:gd name="T25" fmla="*/ 86 h 92"/>
                <a:gd name="T26" fmla="*/ 23 w 155"/>
                <a:gd name="T27" fmla="*/ 75 h 92"/>
                <a:gd name="T28" fmla="*/ 11 w 155"/>
                <a:gd name="T29" fmla="*/ 63 h 92"/>
                <a:gd name="T30" fmla="*/ 5 w 155"/>
                <a:gd name="T31" fmla="*/ 46 h 92"/>
                <a:gd name="T32" fmla="*/ 0 w 155"/>
                <a:gd name="T33" fmla="*/ 23 h 92"/>
                <a:gd name="T34" fmla="*/ 0 w 155"/>
                <a:gd name="T35" fmla="*/ 0 h 9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5"/>
                <a:gd name="T55" fmla="*/ 0 h 92"/>
                <a:gd name="T56" fmla="*/ 155 w 155"/>
                <a:gd name="T57" fmla="*/ 92 h 9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5" h="92">
                  <a:moveTo>
                    <a:pt x="0" y="0"/>
                  </a:moveTo>
                  <a:lnTo>
                    <a:pt x="155" y="0"/>
                  </a:lnTo>
                  <a:lnTo>
                    <a:pt x="155" y="17"/>
                  </a:lnTo>
                  <a:lnTo>
                    <a:pt x="155" y="34"/>
                  </a:lnTo>
                  <a:lnTo>
                    <a:pt x="149" y="51"/>
                  </a:lnTo>
                  <a:lnTo>
                    <a:pt x="138" y="63"/>
                  </a:lnTo>
                  <a:lnTo>
                    <a:pt x="126" y="75"/>
                  </a:lnTo>
                  <a:lnTo>
                    <a:pt x="109" y="86"/>
                  </a:lnTo>
                  <a:lnTo>
                    <a:pt x="97" y="92"/>
                  </a:lnTo>
                  <a:lnTo>
                    <a:pt x="80" y="92"/>
                  </a:lnTo>
                  <a:lnTo>
                    <a:pt x="63" y="92"/>
                  </a:lnTo>
                  <a:lnTo>
                    <a:pt x="51" y="92"/>
                  </a:lnTo>
                  <a:lnTo>
                    <a:pt x="34" y="86"/>
                  </a:lnTo>
                  <a:lnTo>
                    <a:pt x="23" y="75"/>
                  </a:lnTo>
                  <a:lnTo>
                    <a:pt x="11" y="63"/>
                  </a:lnTo>
                  <a:lnTo>
                    <a:pt x="5" y="46"/>
                  </a:lnTo>
                  <a:lnTo>
                    <a:pt x="0" y="23"/>
                  </a:lnTo>
                  <a:lnTo>
                    <a:pt x="0" y="0"/>
                  </a:lnTo>
                  <a:close/>
                </a:path>
              </a:pathLst>
            </a:custGeom>
            <a:noFill/>
            <a:ln w="190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4050" name="Freeform 24"/>
            <p:cNvSpPr>
              <a:spLocks/>
            </p:cNvSpPr>
            <p:nvPr/>
          </p:nvSpPr>
          <p:spPr bwMode="auto">
            <a:xfrm>
              <a:off x="242" y="1550"/>
              <a:ext cx="386" cy="386"/>
            </a:xfrm>
            <a:custGeom>
              <a:avLst/>
              <a:gdLst>
                <a:gd name="T0" fmla="*/ 196 w 386"/>
                <a:gd name="T1" fmla="*/ 386 h 386"/>
                <a:gd name="T2" fmla="*/ 236 w 386"/>
                <a:gd name="T3" fmla="*/ 380 h 386"/>
                <a:gd name="T4" fmla="*/ 271 w 386"/>
                <a:gd name="T5" fmla="*/ 368 h 386"/>
                <a:gd name="T6" fmla="*/ 299 w 386"/>
                <a:gd name="T7" fmla="*/ 351 h 386"/>
                <a:gd name="T8" fmla="*/ 328 w 386"/>
                <a:gd name="T9" fmla="*/ 328 h 386"/>
                <a:gd name="T10" fmla="*/ 351 w 386"/>
                <a:gd name="T11" fmla="*/ 299 h 386"/>
                <a:gd name="T12" fmla="*/ 369 w 386"/>
                <a:gd name="T13" fmla="*/ 265 h 386"/>
                <a:gd name="T14" fmla="*/ 380 w 386"/>
                <a:gd name="T15" fmla="*/ 230 h 386"/>
                <a:gd name="T16" fmla="*/ 386 w 386"/>
                <a:gd name="T17" fmla="*/ 190 h 386"/>
                <a:gd name="T18" fmla="*/ 380 w 386"/>
                <a:gd name="T19" fmla="*/ 149 h 386"/>
                <a:gd name="T20" fmla="*/ 369 w 386"/>
                <a:gd name="T21" fmla="*/ 115 h 386"/>
                <a:gd name="T22" fmla="*/ 351 w 386"/>
                <a:gd name="T23" fmla="*/ 86 h 386"/>
                <a:gd name="T24" fmla="*/ 328 w 386"/>
                <a:gd name="T25" fmla="*/ 57 h 386"/>
                <a:gd name="T26" fmla="*/ 299 w 386"/>
                <a:gd name="T27" fmla="*/ 34 h 386"/>
                <a:gd name="T28" fmla="*/ 271 w 386"/>
                <a:gd name="T29" fmla="*/ 17 h 386"/>
                <a:gd name="T30" fmla="*/ 236 w 386"/>
                <a:gd name="T31" fmla="*/ 5 h 386"/>
                <a:gd name="T32" fmla="*/ 196 w 386"/>
                <a:gd name="T33" fmla="*/ 0 h 386"/>
                <a:gd name="T34" fmla="*/ 155 w 386"/>
                <a:gd name="T35" fmla="*/ 5 h 386"/>
                <a:gd name="T36" fmla="*/ 121 w 386"/>
                <a:gd name="T37" fmla="*/ 17 h 386"/>
                <a:gd name="T38" fmla="*/ 86 w 386"/>
                <a:gd name="T39" fmla="*/ 34 h 386"/>
                <a:gd name="T40" fmla="*/ 58 w 386"/>
                <a:gd name="T41" fmla="*/ 57 h 386"/>
                <a:gd name="T42" fmla="*/ 34 w 386"/>
                <a:gd name="T43" fmla="*/ 86 h 386"/>
                <a:gd name="T44" fmla="*/ 17 w 386"/>
                <a:gd name="T45" fmla="*/ 115 h 386"/>
                <a:gd name="T46" fmla="*/ 6 w 386"/>
                <a:gd name="T47" fmla="*/ 149 h 386"/>
                <a:gd name="T48" fmla="*/ 0 w 386"/>
                <a:gd name="T49" fmla="*/ 190 h 386"/>
                <a:gd name="T50" fmla="*/ 6 w 386"/>
                <a:gd name="T51" fmla="*/ 230 h 386"/>
                <a:gd name="T52" fmla="*/ 17 w 386"/>
                <a:gd name="T53" fmla="*/ 265 h 386"/>
                <a:gd name="T54" fmla="*/ 34 w 386"/>
                <a:gd name="T55" fmla="*/ 299 h 386"/>
                <a:gd name="T56" fmla="*/ 58 w 386"/>
                <a:gd name="T57" fmla="*/ 328 h 386"/>
                <a:gd name="T58" fmla="*/ 86 w 386"/>
                <a:gd name="T59" fmla="*/ 351 h 386"/>
                <a:gd name="T60" fmla="*/ 121 w 386"/>
                <a:gd name="T61" fmla="*/ 368 h 386"/>
                <a:gd name="T62" fmla="*/ 155 w 386"/>
                <a:gd name="T63" fmla="*/ 380 h 386"/>
                <a:gd name="T64" fmla="*/ 196 w 386"/>
                <a:gd name="T65" fmla="*/ 386 h 3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86"/>
                <a:gd name="T100" fmla="*/ 0 h 386"/>
                <a:gd name="T101" fmla="*/ 386 w 386"/>
                <a:gd name="T102" fmla="*/ 386 h 3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86" h="386">
                  <a:moveTo>
                    <a:pt x="196" y="386"/>
                  </a:moveTo>
                  <a:lnTo>
                    <a:pt x="236" y="380"/>
                  </a:lnTo>
                  <a:lnTo>
                    <a:pt x="271" y="368"/>
                  </a:lnTo>
                  <a:lnTo>
                    <a:pt x="299" y="351"/>
                  </a:lnTo>
                  <a:lnTo>
                    <a:pt x="328" y="328"/>
                  </a:lnTo>
                  <a:lnTo>
                    <a:pt x="351" y="299"/>
                  </a:lnTo>
                  <a:lnTo>
                    <a:pt x="369" y="265"/>
                  </a:lnTo>
                  <a:lnTo>
                    <a:pt x="380" y="230"/>
                  </a:lnTo>
                  <a:lnTo>
                    <a:pt x="386" y="190"/>
                  </a:lnTo>
                  <a:lnTo>
                    <a:pt x="380" y="149"/>
                  </a:lnTo>
                  <a:lnTo>
                    <a:pt x="369" y="115"/>
                  </a:lnTo>
                  <a:lnTo>
                    <a:pt x="351" y="86"/>
                  </a:lnTo>
                  <a:lnTo>
                    <a:pt x="328" y="57"/>
                  </a:lnTo>
                  <a:lnTo>
                    <a:pt x="299" y="34"/>
                  </a:lnTo>
                  <a:lnTo>
                    <a:pt x="271" y="17"/>
                  </a:lnTo>
                  <a:lnTo>
                    <a:pt x="236" y="5"/>
                  </a:lnTo>
                  <a:lnTo>
                    <a:pt x="196" y="0"/>
                  </a:lnTo>
                  <a:lnTo>
                    <a:pt x="155" y="5"/>
                  </a:lnTo>
                  <a:lnTo>
                    <a:pt x="121" y="17"/>
                  </a:lnTo>
                  <a:lnTo>
                    <a:pt x="86" y="34"/>
                  </a:lnTo>
                  <a:lnTo>
                    <a:pt x="58" y="57"/>
                  </a:lnTo>
                  <a:lnTo>
                    <a:pt x="34" y="86"/>
                  </a:lnTo>
                  <a:lnTo>
                    <a:pt x="17" y="115"/>
                  </a:lnTo>
                  <a:lnTo>
                    <a:pt x="6" y="149"/>
                  </a:lnTo>
                  <a:lnTo>
                    <a:pt x="0" y="190"/>
                  </a:lnTo>
                  <a:lnTo>
                    <a:pt x="6" y="230"/>
                  </a:lnTo>
                  <a:lnTo>
                    <a:pt x="17" y="265"/>
                  </a:lnTo>
                  <a:lnTo>
                    <a:pt x="34" y="299"/>
                  </a:lnTo>
                  <a:lnTo>
                    <a:pt x="58" y="328"/>
                  </a:lnTo>
                  <a:lnTo>
                    <a:pt x="86" y="351"/>
                  </a:lnTo>
                  <a:lnTo>
                    <a:pt x="121" y="368"/>
                  </a:lnTo>
                  <a:lnTo>
                    <a:pt x="155" y="380"/>
                  </a:lnTo>
                  <a:lnTo>
                    <a:pt x="196" y="38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051" name="Freeform 25"/>
            <p:cNvSpPr>
              <a:spLocks/>
            </p:cNvSpPr>
            <p:nvPr/>
          </p:nvSpPr>
          <p:spPr bwMode="auto">
            <a:xfrm>
              <a:off x="236" y="1544"/>
              <a:ext cx="386" cy="386"/>
            </a:xfrm>
            <a:custGeom>
              <a:avLst/>
              <a:gdLst>
                <a:gd name="T0" fmla="*/ 196 w 386"/>
                <a:gd name="T1" fmla="*/ 386 h 386"/>
                <a:gd name="T2" fmla="*/ 236 w 386"/>
                <a:gd name="T3" fmla="*/ 380 h 386"/>
                <a:gd name="T4" fmla="*/ 271 w 386"/>
                <a:gd name="T5" fmla="*/ 369 h 386"/>
                <a:gd name="T6" fmla="*/ 300 w 386"/>
                <a:gd name="T7" fmla="*/ 351 h 386"/>
                <a:gd name="T8" fmla="*/ 328 w 386"/>
                <a:gd name="T9" fmla="*/ 328 h 386"/>
                <a:gd name="T10" fmla="*/ 352 w 386"/>
                <a:gd name="T11" fmla="*/ 299 h 386"/>
                <a:gd name="T12" fmla="*/ 369 w 386"/>
                <a:gd name="T13" fmla="*/ 265 h 386"/>
                <a:gd name="T14" fmla="*/ 380 w 386"/>
                <a:gd name="T15" fmla="*/ 230 h 386"/>
                <a:gd name="T16" fmla="*/ 386 w 386"/>
                <a:gd name="T17" fmla="*/ 190 h 386"/>
                <a:gd name="T18" fmla="*/ 380 w 386"/>
                <a:gd name="T19" fmla="*/ 150 h 386"/>
                <a:gd name="T20" fmla="*/ 369 w 386"/>
                <a:gd name="T21" fmla="*/ 115 h 386"/>
                <a:gd name="T22" fmla="*/ 352 w 386"/>
                <a:gd name="T23" fmla="*/ 86 h 386"/>
                <a:gd name="T24" fmla="*/ 328 w 386"/>
                <a:gd name="T25" fmla="*/ 57 h 386"/>
                <a:gd name="T26" fmla="*/ 300 w 386"/>
                <a:gd name="T27" fmla="*/ 34 h 386"/>
                <a:gd name="T28" fmla="*/ 271 w 386"/>
                <a:gd name="T29" fmla="*/ 17 h 386"/>
                <a:gd name="T30" fmla="*/ 236 w 386"/>
                <a:gd name="T31" fmla="*/ 6 h 386"/>
                <a:gd name="T32" fmla="*/ 196 w 386"/>
                <a:gd name="T33" fmla="*/ 0 h 386"/>
                <a:gd name="T34" fmla="*/ 156 w 386"/>
                <a:gd name="T35" fmla="*/ 6 h 386"/>
                <a:gd name="T36" fmla="*/ 121 w 386"/>
                <a:gd name="T37" fmla="*/ 17 h 386"/>
                <a:gd name="T38" fmla="*/ 87 w 386"/>
                <a:gd name="T39" fmla="*/ 34 h 386"/>
                <a:gd name="T40" fmla="*/ 58 w 386"/>
                <a:gd name="T41" fmla="*/ 57 h 386"/>
                <a:gd name="T42" fmla="*/ 35 w 386"/>
                <a:gd name="T43" fmla="*/ 86 h 386"/>
                <a:gd name="T44" fmla="*/ 17 w 386"/>
                <a:gd name="T45" fmla="*/ 115 h 386"/>
                <a:gd name="T46" fmla="*/ 6 w 386"/>
                <a:gd name="T47" fmla="*/ 150 h 386"/>
                <a:gd name="T48" fmla="*/ 0 w 386"/>
                <a:gd name="T49" fmla="*/ 190 h 386"/>
                <a:gd name="T50" fmla="*/ 6 w 386"/>
                <a:gd name="T51" fmla="*/ 230 h 386"/>
                <a:gd name="T52" fmla="*/ 17 w 386"/>
                <a:gd name="T53" fmla="*/ 265 h 386"/>
                <a:gd name="T54" fmla="*/ 35 w 386"/>
                <a:gd name="T55" fmla="*/ 299 h 386"/>
                <a:gd name="T56" fmla="*/ 58 w 386"/>
                <a:gd name="T57" fmla="*/ 328 h 386"/>
                <a:gd name="T58" fmla="*/ 87 w 386"/>
                <a:gd name="T59" fmla="*/ 351 h 386"/>
                <a:gd name="T60" fmla="*/ 121 w 386"/>
                <a:gd name="T61" fmla="*/ 369 h 386"/>
                <a:gd name="T62" fmla="*/ 156 w 386"/>
                <a:gd name="T63" fmla="*/ 380 h 386"/>
                <a:gd name="T64" fmla="*/ 196 w 386"/>
                <a:gd name="T65" fmla="*/ 386 h 3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86"/>
                <a:gd name="T100" fmla="*/ 0 h 386"/>
                <a:gd name="T101" fmla="*/ 386 w 386"/>
                <a:gd name="T102" fmla="*/ 386 h 3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86" h="386">
                  <a:moveTo>
                    <a:pt x="196" y="386"/>
                  </a:moveTo>
                  <a:lnTo>
                    <a:pt x="236" y="380"/>
                  </a:lnTo>
                  <a:lnTo>
                    <a:pt x="271" y="369"/>
                  </a:lnTo>
                  <a:lnTo>
                    <a:pt x="300" y="351"/>
                  </a:lnTo>
                  <a:lnTo>
                    <a:pt x="328" y="328"/>
                  </a:lnTo>
                  <a:lnTo>
                    <a:pt x="352" y="299"/>
                  </a:lnTo>
                  <a:lnTo>
                    <a:pt x="369" y="265"/>
                  </a:lnTo>
                  <a:lnTo>
                    <a:pt x="380" y="230"/>
                  </a:lnTo>
                  <a:lnTo>
                    <a:pt x="386" y="190"/>
                  </a:lnTo>
                  <a:lnTo>
                    <a:pt x="380" y="150"/>
                  </a:lnTo>
                  <a:lnTo>
                    <a:pt x="369" y="115"/>
                  </a:lnTo>
                  <a:lnTo>
                    <a:pt x="352" y="86"/>
                  </a:lnTo>
                  <a:lnTo>
                    <a:pt x="328" y="57"/>
                  </a:lnTo>
                  <a:lnTo>
                    <a:pt x="300" y="34"/>
                  </a:lnTo>
                  <a:lnTo>
                    <a:pt x="271" y="17"/>
                  </a:lnTo>
                  <a:lnTo>
                    <a:pt x="236" y="6"/>
                  </a:lnTo>
                  <a:lnTo>
                    <a:pt x="196" y="0"/>
                  </a:lnTo>
                  <a:lnTo>
                    <a:pt x="156" y="6"/>
                  </a:lnTo>
                  <a:lnTo>
                    <a:pt x="121" y="17"/>
                  </a:lnTo>
                  <a:lnTo>
                    <a:pt x="87" y="34"/>
                  </a:lnTo>
                  <a:lnTo>
                    <a:pt x="58" y="57"/>
                  </a:lnTo>
                  <a:lnTo>
                    <a:pt x="35" y="86"/>
                  </a:lnTo>
                  <a:lnTo>
                    <a:pt x="17" y="115"/>
                  </a:lnTo>
                  <a:lnTo>
                    <a:pt x="6" y="150"/>
                  </a:lnTo>
                  <a:lnTo>
                    <a:pt x="0" y="190"/>
                  </a:lnTo>
                  <a:lnTo>
                    <a:pt x="6" y="230"/>
                  </a:lnTo>
                  <a:lnTo>
                    <a:pt x="17" y="265"/>
                  </a:lnTo>
                  <a:lnTo>
                    <a:pt x="35" y="299"/>
                  </a:lnTo>
                  <a:lnTo>
                    <a:pt x="58" y="328"/>
                  </a:lnTo>
                  <a:lnTo>
                    <a:pt x="87" y="351"/>
                  </a:lnTo>
                  <a:lnTo>
                    <a:pt x="121" y="369"/>
                  </a:lnTo>
                  <a:lnTo>
                    <a:pt x="156" y="380"/>
                  </a:lnTo>
                  <a:lnTo>
                    <a:pt x="196" y="386"/>
                  </a:lnTo>
                  <a:close/>
                </a:path>
              </a:pathLst>
            </a:custGeom>
            <a:noFill/>
            <a:ln w="190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4052" name="Freeform 26"/>
            <p:cNvSpPr>
              <a:spLocks/>
            </p:cNvSpPr>
            <p:nvPr/>
          </p:nvSpPr>
          <p:spPr bwMode="auto">
            <a:xfrm>
              <a:off x="409" y="1717"/>
              <a:ext cx="138" cy="52"/>
            </a:xfrm>
            <a:custGeom>
              <a:avLst/>
              <a:gdLst>
                <a:gd name="T0" fmla="*/ 138 w 138"/>
                <a:gd name="T1" fmla="*/ 23 h 52"/>
                <a:gd name="T2" fmla="*/ 29 w 138"/>
                <a:gd name="T3" fmla="*/ 52 h 52"/>
                <a:gd name="T4" fmla="*/ 17 w 138"/>
                <a:gd name="T5" fmla="*/ 46 h 52"/>
                <a:gd name="T6" fmla="*/ 11 w 138"/>
                <a:gd name="T7" fmla="*/ 40 h 52"/>
                <a:gd name="T8" fmla="*/ 6 w 138"/>
                <a:gd name="T9" fmla="*/ 34 h 52"/>
                <a:gd name="T10" fmla="*/ 0 w 138"/>
                <a:gd name="T11" fmla="*/ 23 h 52"/>
                <a:gd name="T12" fmla="*/ 6 w 138"/>
                <a:gd name="T13" fmla="*/ 11 h 52"/>
                <a:gd name="T14" fmla="*/ 11 w 138"/>
                <a:gd name="T15" fmla="*/ 5 h 52"/>
                <a:gd name="T16" fmla="*/ 17 w 138"/>
                <a:gd name="T17" fmla="*/ 0 h 52"/>
                <a:gd name="T18" fmla="*/ 29 w 138"/>
                <a:gd name="T19" fmla="*/ 0 h 52"/>
                <a:gd name="T20" fmla="*/ 138 w 138"/>
                <a:gd name="T21" fmla="*/ 23 h 5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8"/>
                <a:gd name="T34" fmla="*/ 0 h 52"/>
                <a:gd name="T35" fmla="*/ 138 w 138"/>
                <a:gd name="T36" fmla="*/ 52 h 5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8" h="52">
                  <a:moveTo>
                    <a:pt x="138" y="23"/>
                  </a:moveTo>
                  <a:lnTo>
                    <a:pt x="29" y="52"/>
                  </a:lnTo>
                  <a:lnTo>
                    <a:pt x="17" y="46"/>
                  </a:lnTo>
                  <a:lnTo>
                    <a:pt x="11" y="40"/>
                  </a:lnTo>
                  <a:lnTo>
                    <a:pt x="6" y="34"/>
                  </a:lnTo>
                  <a:lnTo>
                    <a:pt x="0" y="23"/>
                  </a:lnTo>
                  <a:lnTo>
                    <a:pt x="6" y="11"/>
                  </a:lnTo>
                  <a:lnTo>
                    <a:pt x="11" y="5"/>
                  </a:lnTo>
                  <a:lnTo>
                    <a:pt x="17" y="0"/>
                  </a:lnTo>
                  <a:lnTo>
                    <a:pt x="29" y="0"/>
                  </a:lnTo>
                  <a:lnTo>
                    <a:pt x="138"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053" name="Freeform 27"/>
            <p:cNvSpPr>
              <a:spLocks/>
            </p:cNvSpPr>
            <p:nvPr/>
          </p:nvSpPr>
          <p:spPr bwMode="auto">
            <a:xfrm>
              <a:off x="403" y="1711"/>
              <a:ext cx="138" cy="52"/>
            </a:xfrm>
            <a:custGeom>
              <a:avLst/>
              <a:gdLst>
                <a:gd name="T0" fmla="*/ 138 w 138"/>
                <a:gd name="T1" fmla="*/ 23 h 52"/>
                <a:gd name="T2" fmla="*/ 29 w 138"/>
                <a:gd name="T3" fmla="*/ 52 h 52"/>
                <a:gd name="T4" fmla="*/ 17 w 138"/>
                <a:gd name="T5" fmla="*/ 46 h 52"/>
                <a:gd name="T6" fmla="*/ 12 w 138"/>
                <a:gd name="T7" fmla="*/ 40 h 52"/>
                <a:gd name="T8" fmla="*/ 6 w 138"/>
                <a:gd name="T9" fmla="*/ 34 h 52"/>
                <a:gd name="T10" fmla="*/ 0 w 138"/>
                <a:gd name="T11" fmla="*/ 23 h 52"/>
                <a:gd name="T12" fmla="*/ 6 w 138"/>
                <a:gd name="T13" fmla="*/ 11 h 52"/>
                <a:gd name="T14" fmla="*/ 12 w 138"/>
                <a:gd name="T15" fmla="*/ 6 h 52"/>
                <a:gd name="T16" fmla="*/ 17 w 138"/>
                <a:gd name="T17" fmla="*/ 0 h 52"/>
                <a:gd name="T18" fmla="*/ 29 w 138"/>
                <a:gd name="T19" fmla="*/ 0 h 52"/>
                <a:gd name="T20" fmla="*/ 138 w 138"/>
                <a:gd name="T21" fmla="*/ 23 h 5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8"/>
                <a:gd name="T34" fmla="*/ 0 h 52"/>
                <a:gd name="T35" fmla="*/ 138 w 138"/>
                <a:gd name="T36" fmla="*/ 52 h 5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8" h="52">
                  <a:moveTo>
                    <a:pt x="138" y="23"/>
                  </a:moveTo>
                  <a:lnTo>
                    <a:pt x="29" y="52"/>
                  </a:lnTo>
                  <a:lnTo>
                    <a:pt x="17" y="46"/>
                  </a:lnTo>
                  <a:lnTo>
                    <a:pt x="12" y="40"/>
                  </a:lnTo>
                  <a:lnTo>
                    <a:pt x="6" y="34"/>
                  </a:lnTo>
                  <a:lnTo>
                    <a:pt x="0" y="23"/>
                  </a:lnTo>
                  <a:lnTo>
                    <a:pt x="6" y="11"/>
                  </a:lnTo>
                  <a:lnTo>
                    <a:pt x="12" y="6"/>
                  </a:lnTo>
                  <a:lnTo>
                    <a:pt x="17" y="0"/>
                  </a:lnTo>
                  <a:lnTo>
                    <a:pt x="29" y="0"/>
                  </a:lnTo>
                  <a:lnTo>
                    <a:pt x="138" y="23"/>
                  </a:lnTo>
                  <a:close/>
                </a:path>
              </a:pathLst>
            </a:custGeom>
            <a:noFill/>
            <a:ln w="190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4054" name="Freeform 28"/>
            <p:cNvSpPr>
              <a:spLocks/>
            </p:cNvSpPr>
            <p:nvPr/>
          </p:nvSpPr>
          <p:spPr bwMode="auto">
            <a:xfrm>
              <a:off x="409" y="1573"/>
              <a:ext cx="52" cy="196"/>
            </a:xfrm>
            <a:custGeom>
              <a:avLst/>
              <a:gdLst>
                <a:gd name="T0" fmla="*/ 29 w 52"/>
                <a:gd name="T1" fmla="*/ 0 h 196"/>
                <a:gd name="T2" fmla="*/ 52 w 52"/>
                <a:gd name="T3" fmla="*/ 167 h 196"/>
                <a:gd name="T4" fmla="*/ 52 w 52"/>
                <a:gd name="T5" fmla="*/ 178 h 196"/>
                <a:gd name="T6" fmla="*/ 46 w 52"/>
                <a:gd name="T7" fmla="*/ 184 h 196"/>
                <a:gd name="T8" fmla="*/ 40 w 52"/>
                <a:gd name="T9" fmla="*/ 190 h 196"/>
                <a:gd name="T10" fmla="*/ 29 w 52"/>
                <a:gd name="T11" fmla="*/ 196 h 196"/>
                <a:gd name="T12" fmla="*/ 17 w 52"/>
                <a:gd name="T13" fmla="*/ 190 h 196"/>
                <a:gd name="T14" fmla="*/ 11 w 52"/>
                <a:gd name="T15" fmla="*/ 184 h 196"/>
                <a:gd name="T16" fmla="*/ 6 w 52"/>
                <a:gd name="T17" fmla="*/ 178 h 196"/>
                <a:gd name="T18" fmla="*/ 0 w 52"/>
                <a:gd name="T19" fmla="*/ 167 h 196"/>
                <a:gd name="T20" fmla="*/ 29 w 52"/>
                <a:gd name="T21" fmla="*/ 0 h 19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2"/>
                <a:gd name="T34" fmla="*/ 0 h 196"/>
                <a:gd name="T35" fmla="*/ 52 w 52"/>
                <a:gd name="T36" fmla="*/ 196 h 19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2" h="196">
                  <a:moveTo>
                    <a:pt x="29" y="0"/>
                  </a:moveTo>
                  <a:lnTo>
                    <a:pt x="52" y="167"/>
                  </a:lnTo>
                  <a:lnTo>
                    <a:pt x="52" y="178"/>
                  </a:lnTo>
                  <a:lnTo>
                    <a:pt x="46" y="184"/>
                  </a:lnTo>
                  <a:lnTo>
                    <a:pt x="40" y="190"/>
                  </a:lnTo>
                  <a:lnTo>
                    <a:pt x="29" y="196"/>
                  </a:lnTo>
                  <a:lnTo>
                    <a:pt x="17" y="190"/>
                  </a:lnTo>
                  <a:lnTo>
                    <a:pt x="11" y="184"/>
                  </a:lnTo>
                  <a:lnTo>
                    <a:pt x="6" y="178"/>
                  </a:lnTo>
                  <a:lnTo>
                    <a:pt x="0" y="167"/>
                  </a:lnTo>
                  <a:lnTo>
                    <a:pt x="2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055" name="Freeform 29"/>
            <p:cNvSpPr>
              <a:spLocks/>
            </p:cNvSpPr>
            <p:nvPr/>
          </p:nvSpPr>
          <p:spPr bwMode="auto">
            <a:xfrm>
              <a:off x="403" y="1567"/>
              <a:ext cx="52" cy="196"/>
            </a:xfrm>
            <a:custGeom>
              <a:avLst/>
              <a:gdLst>
                <a:gd name="T0" fmla="*/ 29 w 52"/>
                <a:gd name="T1" fmla="*/ 0 h 196"/>
                <a:gd name="T2" fmla="*/ 52 w 52"/>
                <a:gd name="T3" fmla="*/ 167 h 196"/>
                <a:gd name="T4" fmla="*/ 52 w 52"/>
                <a:gd name="T5" fmla="*/ 178 h 196"/>
                <a:gd name="T6" fmla="*/ 46 w 52"/>
                <a:gd name="T7" fmla="*/ 184 h 196"/>
                <a:gd name="T8" fmla="*/ 41 w 52"/>
                <a:gd name="T9" fmla="*/ 190 h 196"/>
                <a:gd name="T10" fmla="*/ 29 w 52"/>
                <a:gd name="T11" fmla="*/ 196 h 196"/>
                <a:gd name="T12" fmla="*/ 17 w 52"/>
                <a:gd name="T13" fmla="*/ 190 h 196"/>
                <a:gd name="T14" fmla="*/ 12 w 52"/>
                <a:gd name="T15" fmla="*/ 184 h 196"/>
                <a:gd name="T16" fmla="*/ 6 w 52"/>
                <a:gd name="T17" fmla="*/ 178 h 196"/>
                <a:gd name="T18" fmla="*/ 0 w 52"/>
                <a:gd name="T19" fmla="*/ 167 h 196"/>
                <a:gd name="T20" fmla="*/ 29 w 52"/>
                <a:gd name="T21" fmla="*/ 0 h 19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2"/>
                <a:gd name="T34" fmla="*/ 0 h 196"/>
                <a:gd name="T35" fmla="*/ 52 w 52"/>
                <a:gd name="T36" fmla="*/ 196 h 19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2" h="196">
                  <a:moveTo>
                    <a:pt x="29" y="0"/>
                  </a:moveTo>
                  <a:lnTo>
                    <a:pt x="52" y="167"/>
                  </a:lnTo>
                  <a:lnTo>
                    <a:pt x="52" y="178"/>
                  </a:lnTo>
                  <a:lnTo>
                    <a:pt x="46" y="184"/>
                  </a:lnTo>
                  <a:lnTo>
                    <a:pt x="41" y="190"/>
                  </a:lnTo>
                  <a:lnTo>
                    <a:pt x="29" y="196"/>
                  </a:lnTo>
                  <a:lnTo>
                    <a:pt x="17" y="190"/>
                  </a:lnTo>
                  <a:lnTo>
                    <a:pt x="12" y="184"/>
                  </a:lnTo>
                  <a:lnTo>
                    <a:pt x="6" y="178"/>
                  </a:lnTo>
                  <a:lnTo>
                    <a:pt x="0" y="167"/>
                  </a:lnTo>
                  <a:lnTo>
                    <a:pt x="29" y="0"/>
                  </a:lnTo>
                  <a:close/>
                </a:path>
              </a:pathLst>
            </a:custGeom>
            <a:noFill/>
            <a:ln w="190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4056" name="Freeform 30"/>
            <p:cNvSpPr>
              <a:spLocks/>
            </p:cNvSpPr>
            <p:nvPr/>
          </p:nvSpPr>
          <p:spPr bwMode="auto">
            <a:xfrm>
              <a:off x="81" y="2437"/>
              <a:ext cx="1313" cy="369"/>
            </a:xfrm>
            <a:custGeom>
              <a:avLst/>
              <a:gdLst>
                <a:gd name="T0" fmla="*/ 1307 w 1313"/>
                <a:gd name="T1" fmla="*/ 0 h 369"/>
                <a:gd name="T2" fmla="*/ 1313 w 1313"/>
                <a:gd name="T3" fmla="*/ 202 h 369"/>
                <a:gd name="T4" fmla="*/ 1313 w 1313"/>
                <a:gd name="T5" fmla="*/ 236 h 369"/>
                <a:gd name="T6" fmla="*/ 1301 w 1313"/>
                <a:gd name="T7" fmla="*/ 265 h 369"/>
                <a:gd name="T8" fmla="*/ 1284 w 1313"/>
                <a:gd name="T9" fmla="*/ 294 h 369"/>
                <a:gd name="T10" fmla="*/ 1267 w 1313"/>
                <a:gd name="T11" fmla="*/ 317 h 369"/>
                <a:gd name="T12" fmla="*/ 1244 w 1313"/>
                <a:gd name="T13" fmla="*/ 340 h 369"/>
                <a:gd name="T14" fmla="*/ 1215 w 1313"/>
                <a:gd name="T15" fmla="*/ 352 h 369"/>
                <a:gd name="T16" fmla="*/ 1180 w 1313"/>
                <a:gd name="T17" fmla="*/ 363 h 369"/>
                <a:gd name="T18" fmla="*/ 1146 w 1313"/>
                <a:gd name="T19" fmla="*/ 369 h 369"/>
                <a:gd name="T20" fmla="*/ 172 w 1313"/>
                <a:gd name="T21" fmla="*/ 369 h 369"/>
                <a:gd name="T22" fmla="*/ 138 w 1313"/>
                <a:gd name="T23" fmla="*/ 363 h 369"/>
                <a:gd name="T24" fmla="*/ 109 w 1313"/>
                <a:gd name="T25" fmla="*/ 352 h 369"/>
                <a:gd name="T26" fmla="*/ 80 w 1313"/>
                <a:gd name="T27" fmla="*/ 340 h 369"/>
                <a:gd name="T28" fmla="*/ 51 w 1313"/>
                <a:gd name="T29" fmla="*/ 317 h 369"/>
                <a:gd name="T30" fmla="*/ 34 w 1313"/>
                <a:gd name="T31" fmla="*/ 294 h 369"/>
                <a:gd name="T32" fmla="*/ 17 w 1313"/>
                <a:gd name="T33" fmla="*/ 265 h 369"/>
                <a:gd name="T34" fmla="*/ 11 w 1313"/>
                <a:gd name="T35" fmla="*/ 236 h 369"/>
                <a:gd name="T36" fmla="*/ 5 w 1313"/>
                <a:gd name="T37" fmla="*/ 202 h 369"/>
                <a:gd name="T38" fmla="*/ 0 w 1313"/>
                <a:gd name="T39" fmla="*/ 0 h 369"/>
                <a:gd name="T40" fmla="*/ 1307 w 1313"/>
                <a:gd name="T41" fmla="*/ 0 h 36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313"/>
                <a:gd name="T64" fmla="*/ 0 h 369"/>
                <a:gd name="T65" fmla="*/ 1313 w 1313"/>
                <a:gd name="T66" fmla="*/ 369 h 36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313" h="369">
                  <a:moveTo>
                    <a:pt x="1307" y="0"/>
                  </a:moveTo>
                  <a:lnTo>
                    <a:pt x="1313" y="202"/>
                  </a:lnTo>
                  <a:lnTo>
                    <a:pt x="1313" y="236"/>
                  </a:lnTo>
                  <a:lnTo>
                    <a:pt x="1301" y="265"/>
                  </a:lnTo>
                  <a:lnTo>
                    <a:pt x="1284" y="294"/>
                  </a:lnTo>
                  <a:lnTo>
                    <a:pt x="1267" y="317"/>
                  </a:lnTo>
                  <a:lnTo>
                    <a:pt x="1244" y="340"/>
                  </a:lnTo>
                  <a:lnTo>
                    <a:pt x="1215" y="352"/>
                  </a:lnTo>
                  <a:lnTo>
                    <a:pt x="1180" y="363"/>
                  </a:lnTo>
                  <a:lnTo>
                    <a:pt x="1146" y="369"/>
                  </a:lnTo>
                  <a:lnTo>
                    <a:pt x="172" y="369"/>
                  </a:lnTo>
                  <a:lnTo>
                    <a:pt x="138" y="363"/>
                  </a:lnTo>
                  <a:lnTo>
                    <a:pt x="109" y="352"/>
                  </a:lnTo>
                  <a:lnTo>
                    <a:pt x="80" y="340"/>
                  </a:lnTo>
                  <a:lnTo>
                    <a:pt x="51" y="317"/>
                  </a:lnTo>
                  <a:lnTo>
                    <a:pt x="34" y="294"/>
                  </a:lnTo>
                  <a:lnTo>
                    <a:pt x="17" y="265"/>
                  </a:lnTo>
                  <a:lnTo>
                    <a:pt x="11" y="236"/>
                  </a:lnTo>
                  <a:lnTo>
                    <a:pt x="5" y="202"/>
                  </a:lnTo>
                  <a:lnTo>
                    <a:pt x="0" y="0"/>
                  </a:lnTo>
                  <a:lnTo>
                    <a:pt x="1307" y="0"/>
                  </a:lnTo>
                  <a:close/>
                </a:path>
              </a:pathLst>
            </a:custGeom>
            <a:solidFill>
              <a:srgbClr val="9F2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057" name="Freeform 31"/>
            <p:cNvSpPr>
              <a:spLocks/>
            </p:cNvSpPr>
            <p:nvPr/>
          </p:nvSpPr>
          <p:spPr bwMode="auto">
            <a:xfrm>
              <a:off x="75" y="2431"/>
              <a:ext cx="1313" cy="369"/>
            </a:xfrm>
            <a:custGeom>
              <a:avLst/>
              <a:gdLst>
                <a:gd name="T0" fmla="*/ 1307 w 1313"/>
                <a:gd name="T1" fmla="*/ 0 h 369"/>
                <a:gd name="T2" fmla="*/ 1313 w 1313"/>
                <a:gd name="T3" fmla="*/ 202 h 369"/>
                <a:gd name="T4" fmla="*/ 1313 w 1313"/>
                <a:gd name="T5" fmla="*/ 237 h 369"/>
                <a:gd name="T6" fmla="*/ 1302 w 1313"/>
                <a:gd name="T7" fmla="*/ 265 h 369"/>
                <a:gd name="T8" fmla="*/ 1284 w 1313"/>
                <a:gd name="T9" fmla="*/ 294 h 369"/>
                <a:gd name="T10" fmla="*/ 1267 w 1313"/>
                <a:gd name="T11" fmla="*/ 317 h 369"/>
                <a:gd name="T12" fmla="*/ 1244 w 1313"/>
                <a:gd name="T13" fmla="*/ 340 h 369"/>
                <a:gd name="T14" fmla="*/ 1215 w 1313"/>
                <a:gd name="T15" fmla="*/ 352 h 369"/>
                <a:gd name="T16" fmla="*/ 1181 w 1313"/>
                <a:gd name="T17" fmla="*/ 363 h 369"/>
                <a:gd name="T18" fmla="*/ 1146 w 1313"/>
                <a:gd name="T19" fmla="*/ 369 h 369"/>
                <a:gd name="T20" fmla="*/ 173 w 1313"/>
                <a:gd name="T21" fmla="*/ 369 h 369"/>
                <a:gd name="T22" fmla="*/ 138 w 1313"/>
                <a:gd name="T23" fmla="*/ 363 h 369"/>
                <a:gd name="T24" fmla="*/ 109 w 1313"/>
                <a:gd name="T25" fmla="*/ 352 h 369"/>
                <a:gd name="T26" fmla="*/ 81 w 1313"/>
                <a:gd name="T27" fmla="*/ 340 h 369"/>
                <a:gd name="T28" fmla="*/ 52 w 1313"/>
                <a:gd name="T29" fmla="*/ 317 h 369"/>
                <a:gd name="T30" fmla="*/ 34 w 1313"/>
                <a:gd name="T31" fmla="*/ 294 h 369"/>
                <a:gd name="T32" fmla="*/ 17 w 1313"/>
                <a:gd name="T33" fmla="*/ 265 h 369"/>
                <a:gd name="T34" fmla="*/ 11 w 1313"/>
                <a:gd name="T35" fmla="*/ 237 h 369"/>
                <a:gd name="T36" fmla="*/ 6 w 1313"/>
                <a:gd name="T37" fmla="*/ 202 h 369"/>
                <a:gd name="T38" fmla="*/ 0 w 1313"/>
                <a:gd name="T39" fmla="*/ 0 h 369"/>
                <a:gd name="T40" fmla="*/ 1307 w 1313"/>
                <a:gd name="T41" fmla="*/ 0 h 36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313"/>
                <a:gd name="T64" fmla="*/ 0 h 369"/>
                <a:gd name="T65" fmla="*/ 1313 w 1313"/>
                <a:gd name="T66" fmla="*/ 369 h 36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313" h="369">
                  <a:moveTo>
                    <a:pt x="1307" y="0"/>
                  </a:moveTo>
                  <a:lnTo>
                    <a:pt x="1313" y="202"/>
                  </a:lnTo>
                  <a:lnTo>
                    <a:pt x="1313" y="237"/>
                  </a:lnTo>
                  <a:lnTo>
                    <a:pt x="1302" y="265"/>
                  </a:lnTo>
                  <a:lnTo>
                    <a:pt x="1284" y="294"/>
                  </a:lnTo>
                  <a:lnTo>
                    <a:pt x="1267" y="317"/>
                  </a:lnTo>
                  <a:lnTo>
                    <a:pt x="1244" y="340"/>
                  </a:lnTo>
                  <a:lnTo>
                    <a:pt x="1215" y="352"/>
                  </a:lnTo>
                  <a:lnTo>
                    <a:pt x="1181" y="363"/>
                  </a:lnTo>
                  <a:lnTo>
                    <a:pt x="1146" y="369"/>
                  </a:lnTo>
                  <a:lnTo>
                    <a:pt x="173" y="369"/>
                  </a:lnTo>
                  <a:lnTo>
                    <a:pt x="138" y="363"/>
                  </a:lnTo>
                  <a:lnTo>
                    <a:pt x="109" y="352"/>
                  </a:lnTo>
                  <a:lnTo>
                    <a:pt x="81" y="340"/>
                  </a:lnTo>
                  <a:lnTo>
                    <a:pt x="52" y="317"/>
                  </a:lnTo>
                  <a:lnTo>
                    <a:pt x="34" y="294"/>
                  </a:lnTo>
                  <a:lnTo>
                    <a:pt x="17" y="265"/>
                  </a:lnTo>
                  <a:lnTo>
                    <a:pt x="11" y="237"/>
                  </a:lnTo>
                  <a:lnTo>
                    <a:pt x="6" y="202"/>
                  </a:lnTo>
                  <a:lnTo>
                    <a:pt x="0" y="0"/>
                  </a:lnTo>
                  <a:lnTo>
                    <a:pt x="1307" y="0"/>
                  </a:lnTo>
                  <a:close/>
                </a:path>
              </a:pathLst>
            </a:custGeom>
            <a:noFill/>
            <a:ln w="190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4058" name="Freeform 32"/>
            <p:cNvSpPr>
              <a:spLocks/>
            </p:cNvSpPr>
            <p:nvPr/>
          </p:nvSpPr>
          <p:spPr bwMode="auto">
            <a:xfrm>
              <a:off x="438" y="2403"/>
              <a:ext cx="461" cy="276"/>
            </a:xfrm>
            <a:custGeom>
              <a:avLst/>
              <a:gdLst>
                <a:gd name="T0" fmla="*/ 461 w 461"/>
                <a:gd name="T1" fmla="*/ 63 h 276"/>
                <a:gd name="T2" fmla="*/ 461 w 461"/>
                <a:gd name="T3" fmla="*/ 172 h 276"/>
                <a:gd name="T4" fmla="*/ 461 w 461"/>
                <a:gd name="T5" fmla="*/ 247 h 276"/>
                <a:gd name="T6" fmla="*/ 461 w 461"/>
                <a:gd name="T7" fmla="*/ 270 h 276"/>
                <a:gd name="T8" fmla="*/ 461 w 461"/>
                <a:gd name="T9" fmla="*/ 276 h 276"/>
                <a:gd name="T10" fmla="*/ 461 w 461"/>
                <a:gd name="T11" fmla="*/ 270 h 276"/>
                <a:gd name="T12" fmla="*/ 455 w 461"/>
                <a:gd name="T13" fmla="*/ 259 h 276"/>
                <a:gd name="T14" fmla="*/ 438 w 461"/>
                <a:gd name="T15" fmla="*/ 247 h 276"/>
                <a:gd name="T16" fmla="*/ 414 w 461"/>
                <a:gd name="T17" fmla="*/ 242 h 276"/>
                <a:gd name="T18" fmla="*/ 386 w 461"/>
                <a:gd name="T19" fmla="*/ 236 h 276"/>
                <a:gd name="T20" fmla="*/ 317 w 461"/>
                <a:gd name="T21" fmla="*/ 236 h 276"/>
                <a:gd name="T22" fmla="*/ 282 w 461"/>
                <a:gd name="T23" fmla="*/ 236 h 276"/>
                <a:gd name="T24" fmla="*/ 247 w 461"/>
                <a:gd name="T25" fmla="*/ 247 h 276"/>
                <a:gd name="T26" fmla="*/ 201 w 461"/>
                <a:gd name="T27" fmla="*/ 259 h 276"/>
                <a:gd name="T28" fmla="*/ 126 w 461"/>
                <a:gd name="T29" fmla="*/ 265 h 276"/>
                <a:gd name="T30" fmla="*/ 52 w 461"/>
                <a:gd name="T31" fmla="*/ 265 h 276"/>
                <a:gd name="T32" fmla="*/ 23 w 461"/>
                <a:gd name="T33" fmla="*/ 265 h 276"/>
                <a:gd name="T34" fmla="*/ 0 w 461"/>
                <a:gd name="T35" fmla="*/ 265 h 276"/>
                <a:gd name="T36" fmla="*/ 121 w 461"/>
                <a:gd name="T37" fmla="*/ 17 h 276"/>
                <a:gd name="T38" fmla="*/ 167 w 461"/>
                <a:gd name="T39" fmla="*/ 23 h 276"/>
                <a:gd name="T40" fmla="*/ 207 w 461"/>
                <a:gd name="T41" fmla="*/ 23 h 276"/>
                <a:gd name="T42" fmla="*/ 247 w 461"/>
                <a:gd name="T43" fmla="*/ 17 h 276"/>
                <a:gd name="T44" fmla="*/ 270 w 461"/>
                <a:gd name="T45" fmla="*/ 5 h 276"/>
                <a:gd name="T46" fmla="*/ 288 w 461"/>
                <a:gd name="T47" fmla="*/ 0 h 276"/>
                <a:gd name="T48" fmla="*/ 311 w 461"/>
                <a:gd name="T49" fmla="*/ 0 h 276"/>
                <a:gd name="T50" fmla="*/ 368 w 461"/>
                <a:gd name="T51" fmla="*/ 0 h 276"/>
                <a:gd name="T52" fmla="*/ 403 w 461"/>
                <a:gd name="T53" fmla="*/ 11 h 276"/>
                <a:gd name="T54" fmla="*/ 426 w 461"/>
                <a:gd name="T55" fmla="*/ 23 h 276"/>
                <a:gd name="T56" fmla="*/ 449 w 461"/>
                <a:gd name="T57" fmla="*/ 40 h 276"/>
                <a:gd name="T58" fmla="*/ 455 w 461"/>
                <a:gd name="T59" fmla="*/ 51 h 276"/>
                <a:gd name="T60" fmla="*/ 461 w 461"/>
                <a:gd name="T61" fmla="*/ 63 h 27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461"/>
                <a:gd name="T94" fmla="*/ 0 h 276"/>
                <a:gd name="T95" fmla="*/ 461 w 461"/>
                <a:gd name="T96" fmla="*/ 276 h 27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461" h="276">
                  <a:moveTo>
                    <a:pt x="461" y="63"/>
                  </a:moveTo>
                  <a:lnTo>
                    <a:pt x="461" y="172"/>
                  </a:lnTo>
                  <a:lnTo>
                    <a:pt x="461" y="247"/>
                  </a:lnTo>
                  <a:lnTo>
                    <a:pt x="461" y="270"/>
                  </a:lnTo>
                  <a:lnTo>
                    <a:pt x="461" y="276"/>
                  </a:lnTo>
                  <a:lnTo>
                    <a:pt x="461" y="270"/>
                  </a:lnTo>
                  <a:lnTo>
                    <a:pt x="455" y="259"/>
                  </a:lnTo>
                  <a:lnTo>
                    <a:pt x="438" y="247"/>
                  </a:lnTo>
                  <a:lnTo>
                    <a:pt x="414" y="242"/>
                  </a:lnTo>
                  <a:lnTo>
                    <a:pt x="386" y="236"/>
                  </a:lnTo>
                  <a:lnTo>
                    <a:pt x="317" y="236"/>
                  </a:lnTo>
                  <a:lnTo>
                    <a:pt x="282" y="236"/>
                  </a:lnTo>
                  <a:lnTo>
                    <a:pt x="247" y="247"/>
                  </a:lnTo>
                  <a:lnTo>
                    <a:pt x="201" y="259"/>
                  </a:lnTo>
                  <a:lnTo>
                    <a:pt x="126" y="265"/>
                  </a:lnTo>
                  <a:lnTo>
                    <a:pt x="52" y="265"/>
                  </a:lnTo>
                  <a:lnTo>
                    <a:pt x="23" y="265"/>
                  </a:lnTo>
                  <a:lnTo>
                    <a:pt x="0" y="265"/>
                  </a:lnTo>
                  <a:lnTo>
                    <a:pt x="121" y="17"/>
                  </a:lnTo>
                  <a:lnTo>
                    <a:pt x="167" y="23"/>
                  </a:lnTo>
                  <a:lnTo>
                    <a:pt x="207" y="23"/>
                  </a:lnTo>
                  <a:lnTo>
                    <a:pt x="247" y="17"/>
                  </a:lnTo>
                  <a:lnTo>
                    <a:pt x="270" y="5"/>
                  </a:lnTo>
                  <a:lnTo>
                    <a:pt x="288" y="0"/>
                  </a:lnTo>
                  <a:lnTo>
                    <a:pt x="311" y="0"/>
                  </a:lnTo>
                  <a:lnTo>
                    <a:pt x="368" y="0"/>
                  </a:lnTo>
                  <a:lnTo>
                    <a:pt x="403" y="11"/>
                  </a:lnTo>
                  <a:lnTo>
                    <a:pt x="426" y="23"/>
                  </a:lnTo>
                  <a:lnTo>
                    <a:pt x="449" y="40"/>
                  </a:lnTo>
                  <a:lnTo>
                    <a:pt x="455" y="51"/>
                  </a:lnTo>
                  <a:lnTo>
                    <a:pt x="461" y="6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059" name="Freeform 33"/>
            <p:cNvSpPr>
              <a:spLocks/>
            </p:cNvSpPr>
            <p:nvPr/>
          </p:nvSpPr>
          <p:spPr bwMode="auto">
            <a:xfrm>
              <a:off x="432" y="2397"/>
              <a:ext cx="461" cy="276"/>
            </a:xfrm>
            <a:custGeom>
              <a:avLst/>
              <a:gdLst>
                <a:gd name="T0" fmla="*/ 461 w 461"/>
                <a:gd name="T1" fmla="*/ 63 h 276"/>
                <a:gd name="T2" fmla="*/ 461 w 461"/>
                <a:gd name="T3" fmla="*/ 173 h 276"/>
                <a:gd name="T4" fmla="*/ 461 w 461"/>
                <a:gd name="T5" fmla="*/ 248 h 276"/>
                <a:gd name="T6" fmla="*/ 461 w 461"/>
                <a:gd name="T7" fmla="*/ 271 h 276"/>
                <a:gd name="T8" fmla="*/ 461 w 461"/>
                <a:gd name="T9" fmla="*/ 276 h 276"/>
                <a:gd name="T10" fmla="*/ 461 w 461"/>
                <a:gd name="T11" fmla="*/ 271 h 276"/>
                <a:gd name="T12" fmla="*/ 455 w 461"/>
                <a:gd name="T13" fmla="*/ 259 h 276"/>
                <a:gd name="T14" fmla="*/ 438 w 461"/>
                <a:gd name="T15" fmla="*/ 248 h 276"/>
                <a:gd name="T16" fmla="*/ 415 w 461"/>
                <a:gd name="T17" fmla="*/ 242 h 276"/>
                <a:gd name="T18" fmla="*/ 386 w 461"/>
                <a:gd name="T19" fmla="*/ 236 h 276"/>
                <a:gd name="T20" fmla="*/ 317 w 461"/>
                <a:gd name="T21" fmla="*/ 236 h 276"/>
                <a:gd name="T22" fmla="*/ 282 w 461"/>
                <a:gd name="T23" fmla="*/ 236 h 276"/>
                <a:gd name="T24" fmla="*/ 248 w 461"/>
                <a:gd name="T25" fmla="*/ 248 h 276"/>
                <a:gd name="T26" fmla="*/ 202 w 461"/>
                <a:gd name="T27" fmla="*/ 259 h 276"/>
                <a:gd name="T28" fmla="*/ 127 w 461"/>
                <a:gd name="T29" fmla="*/ 265 h 276"/>
                <a:gd name="T30" fmla="*/ 52 w 461"/>
                <a:gd name="T31" fmla="*/ 265 h 276"/>
                <a:gd name="T32" fmla="*/ 23 w 461"/>
                <a:gd name="T33" fmla="*/ 265 h 276"/>
                <a:gd name="T34" fmla="*/ 0 w 461"/>
                <a:gd name="T35" fmla="*/ 265 h 276"/>
                <a:gd name="T36" fmla="*/ 121 w 461"/>
                <a:gd name="T37" fmla="*/ 17 h 276"/>
                <a:gd name="T38" fmla="*/ 167 w 461"/>
                <a:gd name="T39" fmla="*/ 23 h 276"/>
                <a:gd name="T40" fmla="*/ 207 w 461"/>
                <a:gd name="T41" fmla="*/ 23 h 276"/>
                <a:gd name="T42" fmla="*/ 248 w 461"/>
                <a:gd name="T43" fmla="*/ 17 h 276"/>
                <a:gd name="T44" fmla="*/ 271 w 461"/>
                <a:gd name="T45" fmla="*/ 6 h 276"/>
                <a:gd name="T46" fmla="*/ 288 w 461"/>
                <a:gd name="T47" fmla="*/ 0 h 276"/>
                <a:gd name="T48" fmla="*/ 311 w 461"/>
                <a:gd name="T49" fmla="*/ 0 h 276"/>
                <a:gd name="T50" fmla="*/ 369 w 461"/>
                <a:gd name="T51" fmla="*/ 0 h 276"/>
                <a:gd name="T52" fmla="*/ 403 w 461"/>
                <a:gd name="T53" fmla="*/ 11 h 276"/>
                <a:gd name="T54" fmla="*/ 426 w 461"/>
                <a:gd name="T55" fmla="*/ 23 h 276"/>
                <a:gd name="T56" fmla="*/ 449 w 461"/>
                <a:gd name="T57" fmla="*/ 40 h 276"/>
                <a:gd name="T58" fmla="*/ 455 w 461"/>
                <a:gd name="T59" fmla="*/ 52 h 276"/>
                <a:gd name="T60" fmla="*/ 461 w 461"/>
                <a:gd name="T61" fmla="*/ 63 h 27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461"/>
                <a:gd name="T94" fmla="*/ 0 h 276"/>
                <a:gd name="T95" fmla="*/ 461 w 461"/>
                <a:gd name="T96" fmla="*/ 276 h 27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461" h="276">
                  <a:moveTo>
                    <a:pt x="461" y="63"/>
                  </a:moveTo>
                  <a:lnTo>
                    <a:pt x="461" y="173"/>
                  </a:lnTo>
                  <a:lnTo>
                    <a:pt x="461" y="248"/>
                  </a:lnTo>
                  <a:lnTo>
                    <a:pt x="461" y="271"/>
                  </a:lnTo>
                  <a:lnTo>
                    <a:pt x="461" y="276"/>
                  </a:lnTo>
                  <a:lnTo>
                    <a:pt x="461" y="271"/>
                  </a:lnTo>
                  <a:lnTo>
                    <a:pt x="455" y="259"/>
                  </a:lnTo>
                  <a:lnTo>
                    <a:pt x="438" y="248"/>
                  </a:lnTo>
                  <a:lnTo>
                    <a:pt x="415" y="242"/>
                  </a:lnTo>
                  <a:lnTo>
                    <a:pt x="386" y="236"/>
                  </a:lnTo>
                  <a:lnTo>
                    <a:pt x="317" y="236"/>
                  </a:lnTo>
                  <a:lnTo>
                    <a:pt x="282" y="236"/>
                  </a:lnTo>
                  <a:lnTo>
                    <a:pt x="248" y="248"/>
                  </a:lnTo>
                  <a:lnTo>
                    <a:pt x="202" y="259"/>
                  </a:lnTo>
                  <a:lnTo>
                    <a:pt x="127" y="265"/>
                  </a:lnTo>
                  <a:lnTo>
                    <a:pt x="52" y="265"/>
                  </a:lnTo>
                  <a:lnTo>
                    <a:pt x="23" y="265"/>
                  </a:lnTo>
                  <a:lnTo>
                    <a:pt x="0" y="265"/>
                  </a:lnTo>
                  <a:lnTo>
                    <a:pt x="121" y="17"/>
                  </a:lnTo>
                  <a:lnTo>
                    <a:pt x="167" y="23"/>
                  </a:lnTo>
                  <a:lnTo>
                    <a:pt x="207" y="23"/>
                  </a:lnTo>
                  <a:lnTo>
                    <a:pt x="248" y="17"/>
                  </a:lnTo>
                  <a:lnTo>
                    <a:pt x="271" y="6"/>
                  </a:lnTo>
                  <a:lnTo>
                    <a:pt x="288" y="0"/>
                  </a:lnTo>
                  <a:lnTo>
                    <a:pt x="311" y="0"/>
                  </a:lnTo>
                  <a:lnTo>
                    <a:pt x="369" y="0"/>
                  </a:lnTo>
                  <a:lnTo>
                    <a:pt x="403" y="11"/>
                  </a:lnTo>
                  <a:lnTo>
                    <a:pt x="426" y="23"/>
                  </a:lnTo>
                  <a:lnTo>
                    <a:pt x="449" y="40"/>
                  </a:lnTo>
                  <a:lnTo>
                    <a:pt x="455" y="52"/>
                  </a:lnTo>
                  <a:lnTo>
                    <a:pt x="461" y="63"/>
                  </a:lnTo>
                  <a:close/>
                </a:path>
              </a:pathLst>
            </a:custGeom>
            <a:noFill/>
            <a:ln w="190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4060" name="Freeform 34"/>
            <p:cNvSpPr>
              <a:spLocks/>
            </p:cNvSpPr>
            <p:nvPr/>
          </p:nvSpPr>
          <p:spPr bwMode="auto">
            <a:xfrm>
              <a:off x="899" y="2403"/>
              <a:ext cx="455" cy="276"/>
            </a:xfrm>
            <a:custGeom>
              <a:avLst/>
              <a:gdLst>
                <a:gd name="T0" fmla="*/ 0 w 455"/>
                <a:gd name="T1" fmla="*/ 63 h 276"/>
                <a:gd name="T2" fmla="*/ 0 w 455"/>
                <a:gd name="T3" fmla="*/ 172 h 276"/>
                <a:gd name="T4" fmla="*/ 0 w 455"/>
                <a:gd name="T5" fmla="*/ 247 h 276"/>
                <a:gd name="T6" fmla="*/ 0 w 455"/>
                <a:gd name="T7" fmla="*/ 270 h 276"/>
                <a:gd name="T8" fmla="*/ 0 w 455"/>
                <a:gd name="T9" fmla="*/ 276 h 276"/>
                <a:gd name="T10" fmla="*/ 0 w 455"/>
                <a:gd name="T11" fmla="*/ 270 h 276"/>
                <a:gd name="T12" fmla="*/ 5 w 455"/>
                <a:gd name="T13" fmla="*/ 259 h 276"/>
                <a:gd name="T14" fmla="*/ 23 w 455"/>
                <a:gd name="T15" fmla="*/ 247 h 276"/>
                <a:gd name="T16" fmla="*/ 46 w 455"/>
                <a:gd name="T17" fmla="*/ 242 h 276"/>
                <a:gd name="T18" fmla="*/ 74 w 455"/>
                <a:gd name="T19" fmla="*/ 236 h 276"/>
                <a:gd name="T20" fmla="*/ 144 w 455"/>
                <a:gd name="T21" fmla="*/ 236 h 276"/>
                <a:gd name="T22" fmla="*/ 178 w 455"/>
                <a:gd name="T23" fmla="*/ 236 h 276"/>
                <a:gd name="T24" fmla="*/ 207 w 455"/>
                <a:gd name="T25" fmla="*/ 247 h 276"/>
                <a:gd name="T26" fmla="*/ 259 w 455"/>
                <a:gd name="T27" fmla="*/ 259 h 276"/>
                <a:gd name="T28" fmla="*/ 334 w 455"/>
                <a:gd name="T29" fmla="*/ 265 h 276"/>
                <a:gd name="T30" fmla="*/ 409 w 455"/>
                <a:gd name="T31" fmla="*/ 265 h 276"/>
                <a:gd name="T32" fmla="*/ 437 w 455"/>
                <a:gd name="T33" fmla="*/ 265 h 276"/>
                <a:gd name="T34" fmla="*/ 455 w 455"/>
                <a:gd name="T35" fmla="*/ 265 h 276"/>
                <a:gd name="T36" fmla="*/ 334 w 455"/>
                <a:gd name="T37" fmla="*/ 17 h 276"/>
                <a:gd name="T38" fmla="*/ 293 w 455"/>
                <a:gd name="T39" fmla="*/ 23 h 276"/>
                <a:gd name="T40" fmla="*/ 247 w 455"/>
                <a:gd name="T41" fmla="*/ 23 h 276"/>
                <a:gd name="T42" fmla="*/ 213 w 455"/>
                <a:gd name="T43" fmla="*/ 17 h 276"/>
                <a:gd name="T44" fmla="*/ 184 w 455"/>
                <a:gd name="T45" fmla="*/ 5 h 276"/>
                <a:gd name="T46" fmla="*/ 172 w 455"/>
                <a:gd name="T47" fmla="*/ 0 h 276"/>
                <a:gd name="T48" fmla="*/ 144 w 455"/>
                <a:gd name="T49" fmla="*/ 0 h 276"/>
                <a:gd name="T50" fmla="*/ 86 w 455"/>
                <a:gd name="T51" fmla="*/ 0 h 276"/>
                <a:gd name="T52" fmla="*/ 57 w 455"/>
                <a:gd name="T53" fmla="*/ 11 h 276"/>
                <a:gd name="T54" fmla="*/ 28 w 455"/>
                <a:gd name="T55" fmla="*/ 23 h 276"/>
                <a:gd name="T56" fmla="*/ 11 w 455"/>
                <a:gd name="T57" fmla="*/ 40 h 276"/>
                <a:gd name="T58" fmla="*/ 5 w 455"/>
                <a:gd name="T59" fmla="*/ 51 h 276"/>
                <a:gd name="T60" fmla="*/ 0 w 455"/>
                <a:gd name="T61" fmla="*/ 63 h 27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455"/>
                <a:gd name="T94" fmla="*/ 0 h 276"/>
                <a:gd name="T95" fmla="*/ 455 w 455"/>
                <a:gd name="T96" fmla="*/ 276 h 27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455" h="276">
                  <a:moveTo>
                    <a:pt x="0" y="63"/>
                  </a:moveTo>
                  <a:lnTo>
                    <a:pt x="0" y="172"/>
                  </a:lnTo>
                  <a:lnTo>
                    <a:pt x="0" y="247"/>
                  </a:lnTo>
                  <a:lnTo>
                    <a:pt x="0" y="270"/>
                  </a:lnTo>
                  <a:lnTo>
                    <a:pt x="0" y="276"/>
                  </a:lnTo>
                  <a:lnTo>
                    <a:pt x="0" y="270"/>
                  </a:lnTo>
                  <a:lnTo>
                    <a:pt x="5" y="259"/>
                  </a:lnTo>
                  <a:lnTo>
                    <a:pt x="23" y="247"/>
                  </a:lnTo>
                  <a:lnTo>
                    <a:pt x="46" y="242"/>
                  </a:lnTo>
                  <a:lnTo>
                    <a:pt x="74" y="236"/>
                  </a:lnTo>
                  <a:lnTo>
                    <a:pt x="144" y="236"/>
                  </a:lnTo>
                  <a:lnTo>
                    <a:pt x="178" y="236"/>
                  </a:lnTo>
                  <a:lnTo>
                    <a:pt x="207" y="247"/>
                  </a:lnTo>
                  <a:lnTo>
                    <a:pt x="259" y="259"/>
                  </a:lnTo>
                  <a:lnTo>
                    <a:pt x="334" y="265"/>
                  </a:lnTo>
                  <a:lnTo>
                    <a:pt x="409" y="265"/>
                  </a:lnTo>
                  <a:lnTo>
                    <a:pt x="437" y="265"/>
                  </a:lnTo>
                  <a:lnTo>
                    <a:pt x="455" y="265"/>
                  </a:lnTo>
                  <a:lnTo>
                    <a:pt x="334" y="17"/>
                  </a:lnTo>
                  <a:lnTo>
                    <a:pt x="293" y="23"/>
                  </a:lnTo>
                  <a:lnTo>
                    <a:pt x="247" y="23"/>
                  </a:lnTo>
                  <a:lnTo>
                    <a:pt x="213" y="17"/>
                  </a:lnTo>
                  <a:lnTo>
                    <a:pt x="184" y="5"/>
                  </a:lnTo>
                  <a:lnTo>
                    <a:pt x="172" y="0"/>
                  </a:lnTo>
                  <a:lnTo>
                    <a:pt x="144" y="0"/>
                  </a:lnTo>
                  <a:lnTo>
                    <a:pt x="86" y="0"/>
                  </a:lnTo>
                  <a:lnTo>
                    <a:pt x="57" y="11"/>
                  </a:lnTo>
                  <a:lnTo>
                    <a:pt x="28" y="23"/>
                  </a:lnTo>
                  <a:lnTo>
                    <a:pt x="11" y="40"/>
                  </a:lnTo>
                  <a:lnTo>
                    <a:pt x="5" y="51"/>
                  </a:lnTo>
                  <a:lnTo>
                    <a:pt x="0" y="6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061" name="Freeform 35"/>
            <p:cNvSpPr>
              <a:spLocks/>
            </p:cNvSpPr>
            <p:nvPr/>
          </p:nvSpPr>
          <p:spPr bwMode="auto">
            <a:xfrm>
              <a:off x="893" y="2397"/>
              <a:ext cx="455" cy="276"/>
            </a:xfrm>
            <a:custGeom>
              <a:avLst/>
              <a:gdLst>
                <a:gd name="T0" fmla="*/ 0 w 455"/>
                <a:gd name="T1" fmla="*/ 63 h 276"/>
                <a:gd name="T2" fmla="*/ 0 w 455"/>
                <a:gd name="T3" fmla="*/ 173 h 276"/>
                <a:gd name="T4" fmla="*/ 0 w 455"/>
                <a:gd name="T5" fmla="*/ 248 h 276"/>
                <a:gd name="T6" fmla="*/ 0 w 455"/>
                <a:gd name="T7" fmla="*/ 271 h 276"/>
                <a:gd name="T8" fmla="*/ 0 w 455"/>
                <a:gd name="T9" fmla="*/ 276 h 276"/>
                <a:gd name="T10" fmla="*/ 0 w 455"/>
                <a:gd name="T11" fmla="*/ 271 h 276"/>
                <a:gd name="T12" fmla="*/ 6 w 455"/>
                <a:gd name="T13" fmla="*/ 259 h 276"/>
                <a:gd name="T14" fmla="*/ 23 w 455"/>
                <a:gd name="T15" fmla="*/ 248 h 276"/>
                <a:gd name="T16" fmla="*/ 46 w 455"/>
                <a:gd name="T17" fmla="*/ 242 h 276"/>
                <a:gd name="T18" fmla="*/ 75 w 455"/>
                <a:gd name="T19" fmla="*/ 236 h 276"/>
                <a:gd name="T20" fmla="*/ 144 w 455"/>
                <a:gd name="T21" fmla="*/ 236 h 276"/>
                <a:gd name="T22" fmla="*/ 178 w 455"/>
                <a:gd name="T23" fmla="*/ 236 h 276"/>
                <a:gd name="T24" fmla="*/ 207 w 455"/>
                <a:gd name="T25" fmla="*/ 248 h 276"/>
                <a:gd name="T26" fmla="*/ 259 w 455"/>
                <a:gd name="T27" fmla="*/ 259 h 276"/>
                <a:gd name="T28" fmla="*/ 334 w 455"/>
                <a:gd name="T29" fmla="*/ 265 h 276"/>
                <a:gd name="T30" fmla="*/ 409 w 455"/>
                <a:gd name="T31" fmla="*/ 265 h 276"/>
                <a:gd name="T32" fmla="*/ 438 w 455"/>
                <a:gd name="T33" fmla="*/ 265 h 276"/>
                <a:gd name="T34" fmla="*/ 455 w 455"/>
                <a:gd name="T35" fmla="*/ 265 h 276"/>
                <a:gd name="T36" fmla="*/ 334 w 455"/>
                <a:gd name="T37" fmla="*/ 17 h 276"/>
                <a:gd name="T38" fmla="*/ 294 w 455"/>
                <a:gd name="T39" fmla="*/ 23 h 276"/>
                <a:gd name="T40" fmla="*/ 247 w 455"/>
                <a:gd name="T41" fmla="*/ 23 h 276"/>
                <a:gd name="T42" fmla="*/ 213 w 455"/>
                <a:gd name="T43" fmla="*/ 17 h 276"/>
                <a:gd name="T44" fmla="*/ 184 w 455"/>
                <a:gd name="T45" fmla="*/ 6 h 276"/>
                <a:gd name="T46" fmla="*/ 173 w 455"/>
                <a:gd name="T47" fmla="*/ 0 h 276"/>
                <a:gd name="T48" fmla="*/ 144 w 455"/>
                <a:gd name="T49" fmla="*/ 0 h 276"/>
                <a:gd name="T50" fmla="*/ 86 w 455"/>
                <a:gd name="T51" fmla="*/ 0 h 276"/>
                <a:gd name="T52" fmla="*/ 57 w 455"/>
                <a:gd name="T53" fmla="*/ 11 h 276"/>
                <a:gd name="T54" fmla="*/ 29 w 455"/>
                <a:gd name="T55" fmla="*/ 23 h 276"/>
                <a:gd name="T56" fmla="*/ 11 w 455"/>
                <a:gd name="T57" fmla="*/ 40 h 276"/>
                <a:gd name="T58" fmla="*/ 6 w 455"/>
                <a:gd name="T59" fmla="*/ 52 h 276"/>
                <a:gd name="T60" fmla="*/ 0 w 455"/>
                <a:gd name="T61" fmla="*/ 63 h 27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455"/>
                <a:gd name="T94" fmla="*/ 0 h 276"/>
                <a:gd name="T95" fmla="*/ 455 w 455"/>
                <a:gd name="T96" fmla="*/ 276 h 27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455" h="276">
                  <a:moveTo>
                    <a:pt x="0" y="63"/>
                  </a:moveTo>
                  <a:lnTo>
                    <a:pt x="0" y="173"/>
                  </a:lnTo>
                  <a:lnTo>
                    <a:pt x="0" y="248"/>
                  </a:lnTo>
                  <a:lnTo>
                    <a:pt x="0" y="271"/>
                  </a:lnTo>
                  <a:lnTo>
                    <a:pt x="0" y="276"/>
                  </a:lnTo>
                  <a:lnTo>
                    <a:pt x="0" y="271"/>
                  </a:lnTo>
                  <a:lnTo>
                    <a:pt x="6" y="259"/>
                  </a:lnTo>
                  <a:lnTo>
                    <a:pt x="23" y="248"/>
                  </a:lnTo>
                  <a:lnTo>
                    <a:pt x="46" y="242"/>
                  </a:lnTo>
                  <a:lnTo>
                    <a:pt x="75" y="236"/>
                  </a:lnTo>
                  <a:lnTo>
                    <a:pt x="144" y="236"/>
                  </a:lnTo>
                  <a:lnTo>
                    <a:pt x="178" y="236"/>
                  </a:lnTo>
                  <a:lnTo>
                    <a:pt x="207" y="248"/>
                  </a:lnTo>
                  <a:lnTo>
                    <a:pt x="259" y="259"/>
                  </a:lnTo>
                  <a:lnTo>
                    <a:pt x="334" y="265"/>
                  </a:lnTo>
                  <a:lnTo>
                    <a:pt x="409" y="265"/>
                  </a:lnTo>
                  <a:lnTo>
                    <a:pt x="438" y="265"/>
                  </a:lnTo>
                  <a:lnTo>
                    <a:pt x="455" y="265"/>
                  </a:lnTo>
                  <a:lnTo>
                    <a:pt x="334" y="17"/>
                  </a:lnTo>
                  <a:lnTo>
                    <a:pt x="294" y="23"/>
                  </a:lnTo>
                  <a:lnTo>
                    <a:pt x="247" y="23"/>
                  </a:lnTo>
                  <a:lnTo>
                    <a:pt x="213" y="17"/>
                  </a:lnTo>
                  <a:lnTo>
                    <a:pt x="184" y="6"/>
                  </a:lnTo>
                  <a:lnTo>
                    <a:pt x="173" y="0"/>
                  </a:lnTo>
                  <a:lnTo>
                    <a:pt x="144" y="0"/>
                  </a:lnTo>
                  <a:lnTo>
                    <a:pt x="86" y="0"/>
                  </a:lnTo>
                  <a:lnTo>
                    <a:pt x="57" y="11"/>
                  </a:lnTo>
                  <a:lnTo>
                    <a:pt x="29" y="23"/>
                  </a:lnTo>
                  <a:lnTo>
                    <a:pt x="11" y="40"/>
                  </a:lnTo>
                  <a:lnTo>
                    <a:pt x="6" y="52"/>
                  </a:lnTo>
                  <a:lnTo>
                    <a:pt x="0" y="63"/>
                  </a:lnTo>
                  <a:close/>
                </a:path>
              </a:pathLst>
            </a:custGeom>
            <a:noFill/>
            <a:ln w="190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4062" name="Freeform 36"/>
            <p:cNvSpPr>
              <a:spLocks/>
            </p:cNvSpPr>
            <p:nvPr/>
          </p:nvSpPr>
          <p:spPr bwMode="auto">
            <a:xfrm>
              <a:off x="420" y="2639"/>
              <a:ext cx="479" cy="75"/>
            </a:xfrm>
            <a:custGeom>
              <a:avLst/>
              <a:gdLst>
                <a:gd name="T0" fmla="*/ 479 w 479"/>
                <a:gd name="T1" fmla="*/ 40 h 75"/>
                <a:gd name="T2" fmla="*/ 479 w 479"/>
                <a:gd name="T3" fmla="*/ 34 h 75"/>
                <a:gd name="T4" fmla="*/ 473 w 479"/>
                <a:gd name="T5" fmla="*/ 23 h 75"/>
                <a:gd name="T6" fmla="*/ 456 w 479"/>
                <a:gd name="T7" fmla="*/ 11 h 75"/>
                <a:gd name="T8" fmla="*/ 432 w 479"/>
                <a:gd name="T9" fmla="*/ 6 h 75"/>
                <a:gd name="T10" fmla="*/ 404 w 479"/>
                <a:gd name="T11" fmla="*/ 0 h 75"/>
                <a:gd name="T12" fmla="*/ 335 w 479"/>
                <a:gd name="T13" fmla="*/ 0 h 75"/>
                <a:gd name="T14" fmla="*/ 300 w 479"/>
                <a:gd name="T15" fmla="*/ 0 h 75"/>
                <a:gd name="T16" fmla="*/ 265 w 479"/>
                <a:gd name="T17" fmla="*/ 11 h 75"/>
                <a:gd name="T18" fmla="*/ 219 w 479"/>
                <a:gd name="T19" fmla="*/ 23 h 75"/>
                <a:gd name="T20" fmla="*/ 144 w 479"/>
                <a:gd name="T21" fmla="*/ 29 h 75"/>
                <a:gd name="T22" fmla="*/ 70 w 479"/>
                <a:gd name="T23" fmla="*/ 29 h 75"/>
                <a:gd name="T24" fmla="*/ 41 w 479"/>
                <a:gd name="T25" fmla="*/ 29 h 75"/>
                <a:gd name="T26" fmla="*/ 18 w 479"/>
                <a:gd name="T27" fmla="*/ 29 h 75"/>
                <a:gd name="T28" fmla="*/ 0 w 479"/>
                <a:gd name="T29" fmla="*/ 75 h 75"/>
                <a:gd name="T30" fmla="*/ 479 w 479"/>
                <a:gd name="T31" fmla="*/ 75 h 75"/>
                <a:gd name="T32" fmla="*/ 479 w 479"/>
                <a:gd name="T33" fmla="*/ 40 h 7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79"/>
                <a:gd name="T52" fmla="*/ 0 h 75"/>
                <a:gd name="T53" fmla="*/ 479 w 479"/>
                <a:gd name="T54" fmla="*/ 75 h 7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79" h="75">
                  <a:moveTo>
                    <a:pt x="479" y="40"/>
                  </a:moveTo>
                  <a:lnTo>
                    <a:pt x="479" y="34"/>
                  </a:lnTo>
                  <a:lnTo>
                    <a:pt x="473" y="23"/>
                  </a:lnTo>
                  <a:lnTo>
                    <a:pt x="456" y="11"/>
                  </a:lnTo>
                  <a:lnTo>
                    <a:pt x="432" y="6"/>
                  </a:lnTo>
                  <a:lnTo>
                    <a:pt x="404" y="0"/>
                  </a:lnTo>
                  <a:lnTo>
                    <a:pt x="335" y="0"/>
                  </a:lnTo>
                  <a:lnTo>
                    <a:pt x="300" y="0"/>
                  </a:lnTo>
                  <a:lnTo>
                    <a:pt x="265" y="11"/>
                  </a:lnTo>
                  <a:lnTo>
                    <a:pt x="219" y="23"/>
                  </a:lnTo>
                  <a:lnTo>
                    <a:pt x="144" y="29"/>
                  </a:lnTo>
                  <a:lnTo>
                    <a:pt x="70" y="29"/>
                  </a:lnTo>
                  <a:lnTo>
                    <a:pt x="41" y="29"/>
                  </a:lnTo>
                  <a:lnTo>
                    <a:pt x="18" y="29"/>
                  </a:lnTo>
                  <a:lnTo>
                    <a:pt x="0" y="75"/>
                  </a:lnTo>
                  <a:lnTo>
                    <a:pt x="479" y="75"/>
                  </a:lnTo>
                  <a:lnTo>
                    <a:pt x="479" y="40"/>
                  </a:lnTo>
                  <a:close/>
                </a:path>
              </a:pathLst>
            </a:custGeom>
            <a:solidFill>
              <a:srgbClr val="0080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063" name="Freeform 37"/>
            <p:cNvSpPr>
              <a:spLocks/>
            </p:cNvSpPr>
            <p:nvPr/>
          </p:nvSpPr>
          <p:spPr bwMode="auto">
            <a:xfrm>
              <a:off x="415" y="2633"/>
              <a:ext cx="478" cy="75"/>
            </a:xfrm>
            <a:custGeom>
              <a:avLst/>
              <a:gdLst>
                <a:gd name="T0" fmla="*/ 478 w 478"/>
                <a:gd name="T1" fmla="*/ 40 h 75"/>
                <a:gd name="T2" fmla="*/ 478 w 478"/>
                <a:gd name="T3" fmla="*/ 35 h 75"/>
                <a:gd name="T4" fmla="*/ 472 w 478"/>
                <a:gd name="T5" fmla="*/ 23 h 75"/>
                <a:gd name="T6" fmla="*/ 455 w 478"/>
                <a:gd name="T7" fmla="*/ 12 h 75"/>
                <a:gd name="T8" fmla="*/ 432 w 478"/>
                <a:gd name="T9" fmla="*/ 6 h 75"/>
                <a:gd name="T10" fmla="*/ 403 w 478"/>
                <a:gd name="T11" fmla="*/ 0 h 75"/>
                <a:gd name="T12" fmla="*/ 334 w 478"/>
                <a:gd name="T13" fmla="*/ 0 h 75"/>
                <a:gd name="T14" fmla="*/ 299 w 478"/>
                <a:gd name="T15" fmla="*/ 0 h 75"/>
                <a:gd name="T16" fmla="*/ 265 w 478"/>
                <a:gd name="T17" fmla="*/ 12 h 75"/>
                <a:gd name="T18" fmla="*/ 219 w 478"/>
                <a:gd name="T19" fmla="*/ 23 h 75"/>
                <a:gd name="T20" fmla="*/ 144 w 478"/>
                <a:gd name="T21" fmla="*/ 29 h 75"/>
                <a:gd name="T22" fmla="*/ 69 w 478"/>
                <a:gd name="T23" fmla="*/ 29 h 75"/>
                <a:gd name="T24" fmla="*/ 40 w 478"/>
                <a:gd name="T25" fmla="*/ 29 h 75"/>
                <a:gd name="T26" fmla="*/ 17 w 478"/>
                <a:gd name="T27" fmla="*/ 29 h 75"/>
                <a:gd name="T28" fmla="*/ 0 w 478"/>
                <a:gd name="T29" fmla="*/ 75 h 75"/>
                <a:gd name="T30" fmla="*/ 478 w 478"/>
                <a:gd name="T31" fmla="*/ 75 h 75"/>
                <a:gd name="T32" fmla="*/ 478 w 478"/>
                <a:gd name="T33" fmla="*/ 40 h 7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78"/>
                <a:gd name="T52" fmla="*/ 0 h 75"/>
                <a:gd name="T53" fmla="*/ 478 w 478"/>
                <a:gd name="T54" fmla="*/ 75 h 7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78" h="75">
                  <a:moveTo>
                    <a:pt x="478" y="40"/>
                  </a:moveTo>
                  <a:lnTo>
                    <a:pt x="478" y="35"/>
                  </a:lnTo>
                  <a:lnTo>
                    <a:pt x="472" y="23"/>
                  </a:lnTo>
                  <a:lnTo>
                    <a:pt x="455" y="12"/>
                  </a:lnTo>
                  <a:lnTo>
                    <a:pt x="432" y="6"/>
                  </a:lnTo>
                  <a:lnTo>
                    <a:pt x="403" y="0"/>
                  </a:lnTo>
                  <a:lnTo>
                    <a:pt x="334" y="0"/>
                  </a:lnTo>
                  <a:lnTo>
                    <a:pt x="299" y="0"/>
                  </a:lnTo>
                  <a:lnTo>
                    <a:pt x="265" y="12"/>
                  </a:lnTo>
                  <a:lnTo>
                    <a:pt x="219" y="23"/>
                  </a:lnTo>
                  <a:lnTo>
                    <a:pt x="144" y="29"/>
                  </a:lnTo>
                  <a:lnTo>
                    <a:pt x="69" y="29"/>
                  </a:lnTo>
                  <a:lnTo>
                    <a:pt x="40" y="29"/>
                  </a:lnTo>
                  <a:lnTo>
                    <a:pt x="17" y="29"/>
                  </a:lnTo>
                  <a:lnTo>
                    <a:pt x="0" y="75"/>
                  </a:lnTo>
                  <a:lnTo>
                    <a:pt x="478" y="75"/>
                  </a:lnTo>
                  <a:lnTo>
                    <a:pt x="478" y="40"/>
                  </a:lnTo>
                  <a:close/>
                </a:path>
              </a:pathLst>
            </a:custGeom>
            <a:noFill/>
            <a:ln w="190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4064" name="Freeform 38"/>
            <p:cNvSpPr>
              <a:spLocks/>
            </p:cNvSpPr>
            <p:nvPr/>
          </p:nvSpPr>
          <p:spPr bwMode="auto">
            <a:xfrm>
              <a:off x="899" y="2639"/>
              <a:ext cx="472" cy="75"/>
            </a:xfrm>
            <a:custGeom>
              <a:avLst/>
              <a:gdLst>
                <a:gd name="T0" fmla="*/ 0 w 472"/>
                <a:gd name="T1" fmla="*/ 40 h 75"/>
                <a:gd name="T2" fmla="*/ 0 w 472"/>
                <a:gd name="T3" fmla="*/ 34 h 75"/>
                <a:gd name="T4" fmla="*/ 5 w 472"/>
                <a:gd name="T5" fmla="*/ 23 h 75"/>
                <a:gd name="T6" fmla="*/ 23 w 472"/>
                <a:gd name="T7" fmla="*/ 11 h 75"/>
                <a:gd name="T8" fmla="*/ 46 w 472"/>
                <a:gd name="T9" fmla="*/ 6 h 75"/>
                <a:gd name="T10" fmla="*/ 74 w 472"/>
                <a:gd name="T11" fmla="*/ 0 h 75"/>
                <a:gd name="T12" fmla="*/ 144 w 472"/>
                <a:gd name="T13" fmla="*/ 0 h 75"/>
                <a:gd name="T14" fmla="*/ 178 w 472"/>
                <a:gd name="T15" fmla="*/ 0 h 75"/>
                <a:gd name="T16" fmla="*/ 207 w 472"/>
                <a:gd name="T17" fmla="*/ 11 h 75"/>
                <a:gd name="T18" fmla="*/ 259 w 472"/>
                <a:gd name="T19" fmla="*/ 23 h 75"/>
                <a:gd name="T20" fmla="*/ 334 w 472"/>
                <a:gd name="T21" fmla="*/ 29 h 75"/>
                <a:gd name="T22" fmla="*/ 409 w 472"/>
                <a:gd name="T23" fmla="*/ 29 h 75"/>
                <a:gd name="T24" fmla="*/ 437 w 472"/>
                <a:gd name="T25" fmla="*/ 29 h 75"/>
                <a:gd name="T26" fmla="*/ 455 w 472"/>
                <a:gd name="T27" fmla="*/ 29 h 75"/>
                <a:gd name="T28" fmla="*/ 472 w 472"/>
                <a:gd name="T29" fmla="*/ 75 h 75"/>
                <a:gd name="T30" fmla="*/ 0 w 472"/>
                <a:gd name="T31" fmla="*/ 75 h 75"/>
                <a:gd name="T32" fmla="*/ 0 w 472"/>
                <a:gd name="T33" fmla="*/ 40 h 7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72"/>
                <a:gd name="T52" fmla="*/ 0 h 75"/>
                <a:gd name="T53" fmla="*/ 472 w 472"/>
                <a:gd name="T54" fmla="*/ 75 h 7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72" h="75">
                  <a:moveTo>
                    <a:pt x="0" y="40"/>
                  </a:moveTo>
                  <a:lnTo>
                    <a:pt x="0" y="34"/>
                  </a:lnTo>
                  <a:lnTo>
                    <a:pt x="5" y="23"/>
                  </a:lnTo>
                  <a:lnTo>
                    <a:pt x="23" y="11"/>
                  </a:lnTo>
                  <a:lnTo>
                    <a:pt x="46" y="6"/>
                  </a:lnTo>
                  <a:lnTo>
                    <a:pt x="74" y="0"/>
                  </a:lnTo>
                  <a:lnTo>
                    <a:pt x="144" y="0"/>
                  </a:lnTo>
                  <a:lnTo>
                    <a:pt x="178" y="0"/>
                  </a:lnTo>
                  <a:lnTo>
                    <a:pt x="207" y="11"/>
                  </a:lnTo>
                  <a:lnTo>
                    <a:pt x="259" y="23"/>
                  </a:lnTo>
                  <a:lnTo>
                    <a:pt x="334" y="29"/>
                  </a:lnTo>
                  <a:lnTo>
                    <a:pt x="409" y="29"/>
                  </a:lnTo>
                  <a:lnTo>
                    <a:pt x="437" y="29"/>
                  </a:lnTo>
                  <a:lnTo>
                    <a:pt x="455" y="29"/>
                  </a:lnTo>
                  <a:lnTo>
                    <a:pt x="472" y="75"/>
                  </a:lnTo>
                  <a:lnTo>
                    <a:pt x="0" y="75"/>
                  </a:lnTo>
                  <a:lnTo>
                    <a:pt x="0" y="40"/>
                  </a:lnTo>
                  <a:close/>
                </a:path>
              </a:pathLst>
            </a:custGeom>
            <a:solidFill>
              <a:srgbClr val="0080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065" name="Freeform 39"/>
            <p:cNvSpPr>
              <a:spLocks/>
            </p:cNvSpPr>
            <p:nvPr/>
          </p:nvSpPr>
          <p:spPr bwMode="auto">
            <a:xfrm>
              <a:off x="893" y="2633"/>
              <a:ext cx="472" cy="75"/>
            </a:xfrm>
            <a:custGeom>
              <a:avLst/>
              <a:gdLst>
                <a:gd name="T0" fmla="*/ 0 w 472"/>
                <a:gd name="T1" fmla="*/ 40 h 75"/>
                <a:gd name="T2" fmla="*/ 0 w 472"/>
                <a:gd name="T3" fmla="*/ 35 h 75"/>
                <a:gd name="T4" fmla="*/ 6 w 472"/>
                <a:gd name="T5" fmla="*/ 23 h 75"/>
                <a:gd name="T6" fmla="*/ 23 w 472"/>
                <a:gd name="T7" fmla="*/ 12 h 75"/>
                <a:gd name="T8" fmla="*/ 46 w 472"/>
                <a:gd name="T9" fmla="*/ 6 h 75"/>
                <a:gd name="T10" fmla="*/ 75 w 472"/>
                <a:gd name="T11" fmla="*/ 0 h 75"/>
                <a:gd name="T12" fmla="*/ 144 w 472"/>
                <a:gd name="T13" fmla="*/ 0 h 75"/>
                <a:gd name="T14" fmla="*/ 178 w 472"/>
                <a:gd name="T15" fmla="*/ 0 h 75"/>
                <a:gd name="T16" fmla="*/ 207 w 472"/>
                <a:gd name="T17" fmla="*/ 12 h 75"/>
                <a:gd name="T18" fmla="*/ 259 w 472"/>
                <a:gd name="T19" fmla="*/ 23 h 75"/>
                <a:gd name="T20" fmla="*/ 334 w 472"/>
                <a:gd name="T21" fmla="*/ 29 h 75"/>
                <a:gd name="T22" fmla="*/ 409 w 472"/>
                <a:gd name="T23" fmla="*/ 29 h 75"/>
                <a:gd name="T24" fmla="*/ 438 w 472"/>
                <a:gd name="T25" fmla="*/ 29 h 75"/>
                <a:gd name="T26" fmla="*/ 455 w 472"/>
                <a:gd name="T27" fmla="*/ 29 h 75"/>
                <a:gd name="T28" fmla="*/ 472 w 472"/>
                <a:gd name="T29" fmla="*/ 75 h 75"/>
                <a:gd name="T30" fmla="*/ 0 w 472"/>
                <a:gd name="T31" fmla="*/ 75 h 75"/>
                <a:gd name="T32" fmla="*/ 0 w 472"/>
                <a:gd name="T33" fmla="*/ 40 h 7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72"/>
                <a:gd name="T52" fmla="*/ 0 h 75"/>
                <a:gd name="T53" fmla="*/ 472 w 472"/>
                <a:gd name="T54" fmla="*/ 75 h 7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72" h="75">
                  <a:moveTo>
                    <a:pt x="0" y="40"/>
                  </a:moveTo>
                  <a:lnTo>
                    <a:pt x="0" y="35"/>
                  </a:lnTo>
                  <a:lnTo>
                    <a:pt x="6" y="23"/>
                  </a:lnTo>
                  <a:lnTo>
                    <a:pt x="23" y="12"/>
                  </a:lnTo>
                  <a:lnTo>
                    <a:pt x="46" y="6"/>
                  </a:lnTo>
                  <a:lnTo>
                    <a:pt x="75" y="0"/>
                  </a:lnTo>
                  <a:lnTo>
                    <a:pt x="144" y="0"/>
                  </a:lnTo>
                  <a:lnTo>
                    <a:pt x="178" y="0"/>
                  </a:lnTo>
                  <a:lnTo>
                    <a:pt x="207" y="12"/>
                  </a:lnTo>
                  <a:lnTo>
                    <a:pt x="259" y="23"/>
                  </a:lnTo>
                  <a:lnTo>
                    <a:pt x="334" y="29"/>
                  </a:lnTo>
                  <a:lnTo>
                    <a:pt x="409" y="29"/>
                  </a:lnTo>
                  <a:lnTo>
                    <a:pt x="438" y="29"/>
                  </a:lnTo>
                  <a:lnTo>
                    <a:pt x="455" y="29"/>
                  </a:lnTo>
                  <a:lnTo>
                    <a:pt x="472" y="75"/>
                  </a:lnTo>
                  <a:lnTo>
                    <a:pt x="0" y="75"/>
                  </a:lnTo>
                  <a:lnTo>
                    <a:pt x="0" y="40"/>
                  </a:lnTo>
                  <a:close/>
                </a:path>
              </a:pathLst>
            </a:custGeom>
            <a:noFill/>
            <a:ln w="190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4066" name="Freeform 40"/>
            <p:cNvSpPr>
              <a:spLocks/>
            </p:cNvSpPr>
            <p:nvPr/>
          </p:nvSpPr>
          <p:spPr bwMode="auto">
            <a:xfrm>
              <a:off x="35" y="1820"/>
              <a:ext cx="282" cy="340"/>
            </a:xfrm>
            <a:custGeom>
              <a:avLst/>
              <a:gdLst>
                <a:gd name="T0" fmla="*/ 149 w 282"/>
                <a:gd name="T1" fmla="*/ 340 h 340"/>
                <a:gd name="T2" fmla="*/ 144 w 282"/>
                <a:gd name="T3" fmla="*/ 237 h 340"/>
                <a:gd name="T4" fmla="*/ 155 w 282"/>
                <a:gd name="T5" fmla="*/ 156 h 340"/>
                <a:gd name="T6" fmla="*/ 172 w 282"/>
                <a:gd name="T7" fmla="*/ 98 h 340"/>
                <a:gd name="T8" fmla="*/ 195 w 282"/>
                <a:gd name="T9" fmla="*/ 52 h 340"/>
                <a:gd name="T10" fmla="*/ 224 w 282"/>
                <a:gd name="T11" fmla="*/ 29 h 340"/>
                <a:gd name="T12" fmla="*/ 247 w 282"/>
                <a:gd name="T13" fmla="*/ 12 h 340"/>
                <a:gd name="T14" fmla="*/ 270 w 282"/>
                <a:gd name="T15" fmla="*/ 6 h 340"/>
                <a:gd name="T16" fmla="*/ 282 w 282"/>
                <a:gd name="T17" fmla="*/ 6 h 340"/>
                <a:gd name="T18" fmla="*/ 207 w 282"/>
                <a:gd name="T19" fmla="*/ 0 h 340"/>
                <a:gd name="T20" fmla="*/ 132 w 282"/>
                <a:gd name="T21" fmla="*/ 6 h 340"/>
                <a:gd name="T22" fmla="*/ 121 w 282"/>
                <a:gd name="T23" fmla="*/ 6 h 340"/>
                <a:gd name="T24" fmla="*/ 103 w 282"/>
                <a:gd name="T25" fmla="*/ 12 h 340"/>
                <a:gd name="T26" fmla="*/ 74 w 282"/>
                <a:gd name="T27" fmla="*/ 29 h 340"/>
                <a:gd name="T28" fmla="*/ 51 w 282"/>
                <a:gd name="T29" fmla="*/ 52 h 340"/>
                <a:gd name="T30" fmla="*/ 23 w 282"/>
                <a:gd name="T31" fmla="*/ 98 h 340"/>
                <a:gd name="T32" fmla="*/ 5 w 282"/>
                <a:gd name="T33" fmla="*/ 156 h 340"/>
                <a:gd name="T34" fmla="*/ 0 w 282"/>
                <a:gd name="T35" fmla="*/ 237 h 340"/>
                <a:gd name="T36" fmla="*/ 0 w 282"/>
                <a:gd name="T37" fmla="*/ 340 h 340"/>
                <a:gd name="T38" fmla="*/ 149 w 282"/>
                <a:gd name="T39" fmla="*/ 340 h 34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82"/>
                <a:gd name="T61" fmla="*/ 0 h 340"/>
                <a:gd name="T62" fmla="*/ 282 w 282"/>
                <a:gd name="T63" fmla="*/ 340 h 34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82" h="340">
                  <a:moveTo>
                    <a:pt x="149" y="340"/>
                  </a:moveTo>
                  <a:lnTo>
                    <a:pt x="144" y="237"/>
                  </a:lnTo>
                  <a:lnTo>
                    <a:pt x="155" y="156"/>
                  </a:lnTo>
                  <a:lnTo>
                    <a:pt x="172" y="98"/>
                  </a:lnTo>
                  <a:lnTo>
                    <a:pt x="195" y="52"/>
                  </a:lnTo>
                  <a:lnTo>
                    <a:pt x="224" y="29"/>
                  </a:lnTo>
                  <a:lnTo>
                    <a:pt x="247" y="12"/>
                  </a:lnTo>
                  <a:lnTo>
                    <a:pt x="270" y="6"/>
                  </a:lnTo>
                  <a:lnTo>
                    <a:pt x="282" y="6"/>
                  </a:lnTo>
                  <a:lnTo>
                    <a:pt x="207" y="0"/>
                  </a:lnTo>
                  <a:lnTo>
                    <a:pt x="132" y="6"/>
                  </a:lnTo>
                  <a:lnTo>
                    <a:pt x="121" y="6"/>
                  </a:lnTo>
                  <a:lnTo>
                    <a:pt x="103" y="12"/>
                  </a:lnTo>
                  <a:lnTo>
                    <a:pt x="74" y="29"/>
                  </a:lnTo>
                  <a:lnTo>
                    <a:pt x="51" y="52"/>
                  </a:lnTo>
                  <a:lnTo>
                    <a:pt x="23" y="98"/>
                  </a:lnTo>
                  <a:lnTo>
                    <a:pt x="5" y="156"/>
                  </a:lnTo>
                  <a:lnTo>
                    <a:pt x="0" y="237"/>
                  </a:lnTo>
                  <a:lnTo>
                    <a:pt x="0" y="340"/>
                  </a:lnTo>
                  <a:lnTo>
                    <a:pt x="149" y="34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067" name="Freeform 41"/>
            <p:cNvSpPr>
              <a:spLocks/>
            </p:cNvSpPr>
            <p:nvPr/>
          </p:nvSpPr>
          <p:spPr bwMode="auto">
            <a:xfrm>
              <a:off x="29" y="1815"/>
              <a:ext cx="282" cy="340"/>
            </a:xfrm>
            <a:custGeom>
              <a:avLst/>
              <a:gdLst>
                <a:gd name="T0" fmla="*/ 150 w 282"/>
                <a:gd name="T1" fmla="*/ 340 h 340"/>
                <a:gd name="T2" fmla="*/ 144 w 282"/>
                <a:gd name="T3" fmla="*/ 236 h 340"/>
                <a:gd name="T4" fmla="*/ 155 w 282"/>
                <a:gd name="T5" fmla="*/ 155 h 340"/>
                <a:gd name="T6" fmla="*/ 173 w 282"/>
                <a:gd name="T7" fmla="*/ 98 h 340"/>
                <a:gd name="T8" fmla="*/ 196 w 282"/>
                <a:gd name="T9" fmla="*/ 52 h 340"/>
                <a:gd name="T10" fmla="*/ 224 w 282"/>
                <a:gd name="T11" fmla="*/ 28 h 340"/>
                <a:gd name="T12" fmla="*/ 247 w 282"/>
                <a:gd name="T13" fmla="*/ 11 h 340"/>
                <a:gd name="T14" fmla="*/ 271 w 282"/>
                <a:gd name="T15" fmla="*/ 5 h 340"/>
                <a:gd name="T16" fmla="*/ 282 w 282"/>
                <a:gd name="T17" fmla="*/ 5 h 340"/>
                <a:gd name="T18" fmla="*/ 207 w 282"/>
                <a:gd name="T19" fmla="*/ 0 h 340"/>
                <a:gd name="T20" fmla="*/ 132 w 282"/>
                <a:gd name="T21" fmla="*/ 5 h 340"/>
                <a:gd name="T22" fmla="*/ 121 w 282"/>
                <a:gd name="T23" fmla="*/ 5 h 340"/>
                <a:gd name="T24" fmla="*/ 103 w 282"/>
                <a:gd name="T25" fmla="*/ 11 h 340"/>
                <a:gd name="T26" fmla="*/ 75 w 282"/>
                <a:gd name="T27" fmla="*/ 28 h 340"/>
                <a:gd name="T28" fmla="*/ 52 w 282"/>
                <a:gd name="T29" fmla="*/ 52 h 340"/>
                <a:gd name="T30" fmla="*/ 23 w 282"/>
                <a:gd name="T31" fmla="*/ 98 h 340"/>
                <a:gd name="T32" fmla="*/ 6 w 282"/>
                <a:gd name="T33" fmla="*/ 155 h 340"/>
                <a:gd name="T34" fmla="*/ 0 w 282"/>
                <a:gd name="T35" fmla="*/ 236 h 340"/>
                <a:gd name="T36" fmla="*/ 0 w 282"/>
                <a:gd name="T37" fmla="*/ 340 h 340"/>
                <a:gd name="T38" fmla="*/ 150 w 282"/>
                <a:gd name="T39" fmla="*/ 340 h 34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82"/>
                <a:gd name="T61" fmla="*/ 0 h 340"/>
                <a:gd name="T62" fmla="*/ 282 w 282"/>
                <a:gd name="T63" fmla="*/ 340 h 34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82" h="340">
                  <a:moveTo>
                    <a:pt x="150" y="340"/>
                  </a:moveTo>
                  <a:lnTo>
                    <a:pt x="144" y="236"/>
                  </a:lnTo>
                  <a:lnTo>
                    <a:pt x="155" y="155"/>
                  </a:lnTo>
                  <a:lnTo>
                    <a:pt x="173" y="98"/>
                  </a:lnTo>
                  <a:lnTo>
                    <a:pt x="196" y="52"/>
                  </a:lnTo>
                  <a:lnTo>
                    <a:pt x="224" y="28"/>
                  </a:lnTo>
                  <a:lnTo>
                    <a:pt x="247" y="11"/>
                  </a:lnTo>
                  <a:lnTo>
                    <a:pt x="271" y="5"/>
                  </a:lnTo>
                  <a:lnTo>
                    <a:pt x="282" y="5"/>
                  </a:lnTo>
                  <a:lnTo>
                    <a:pt x="207" y="0"/>
                  </a:lnTo>
                  <a:lnTo>
                    <a:pt x="132" y="5"/>
                  </a:lnTo>
                  <a:lnTo>
                    <a:pt x="121" y="5"/>
                  </a:lnTo>
                  <a:lnTo>
                    <a:pt x="103" y="11"/>
                  </a:lnTo>
                  <a:lnTo>
                    <a:pt x="75" y="28"/>
                  </a:lnTo>
                  <a:lnTo>
                    <a:pt x="52" y="52"/>
                  </a:lnTo>
                  <a:lnTo>
                    <a:pt x="23" y="98"/>
                  </a:lnTo>
                  <a:lnTo>
                    <a:pt x="6" y="155"/>
                  </a:lnTo>
                  <a:lnTo>
                    <a:pt x="0" y="236"/>
                  </a:lnTo>
                  <a:lnTo>
                    <a:pt x="0" y="340"/>
                  </a:lnTo>
                  <a:lnTo>
                    <a:pt x="150" y="340"/>
                  </a:lnTo>
                  <a:close/>
                </a:path>
              </a:pathLst>
            </a:custGeom>
            <a:noFill/>
            <a:ln w="190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4068" name="Freeform 42"/>
            <p:cNvSpPr>
              <a:spLocks/>
            </p:cNvSpPr>
            <p:nvPr/>
          </p:nvSpPr>
          <p:spPr bwMode="auto">
            <a:xfrm>
              <a:off x="150" y="1826"/>
              <a:ext cx="276" cy="686"/>
            </a:xfrm>
            <a:custGeom>
              <a:avLst/>
              <a:gdLst>
                <a:gd name="T0" fmla="*/ 80 w 276"/>
                <a:gd name="T1" fmla="*/ 52 h 686"/>
                <a:gd name="T2" fmla="*/ 109 w 276"/>
                <a:gd name="T3" fmla="*/ 23 h 686"/>
                <a:gd name="T4" fmla="*/ 132 w 276"/>
                <a:gd name="T5" fmla="*/ 6 h 686"/>
                <a:gd name="T6" fmla="*/ 155 w 276"/>
                <a:gd name="T7" fmla="*/ 0 h 686"/>
                <a:gd name="T8" fmla="*/ 167 w 276"/>
                <a:gd name="T9" fmla="*/ 0 h 686"/>
                <a:gd name="T10" fmla="*/ 190 w 276"/>
                <a:gd name="T11" fmla="*/ 0 h 686"/>
                <a:gd name="T12" fmla="*/ 207 w 276"/>
                <a:gd name="T13" fmla="*/ 12 h 686"/>
                <a:gd name="T14" fmla="*/ 230 w 276"/>
                <a:gd name="T15" fmla="*/ 23 h 686"/>
                <a:gd name="T16" fmla="*/ 247 w 276"/>
                <a:gd name="T17" fmla="*/ 52 h 686"/>
                <a:gd name="T18" fmla="*/ 265 w 276"/>
                <a:gd name="T19" fmla="*/ 81 h 686"/>
                <a:gd name="T20" fmla="*/ 270 w 276"/>
                <a:gd name="T21" fmla="*/ 121 h 686"/>
                <a:gd name="T22" fmla="*/ 276 w 276"/>
                <a:gd name="T23" fmla="*/ 167 h 686"/>
                <a:gd name="T24" fmla="*/ 265 w 276"/>
                <a:gd name="T25" fmla="*/ 219 h 686"/>
                <a:gd name="T26" fmla="*/ 144 w 276"/>
                <a:gd name="T27" fmla="*/ 686 h 686"/>
                <a:gd name="T28" fmla="*/ 0 w 276"/>
                <a:gd name="T29" fmla="*/ 675 h 686"/>
                <a:gd name="T30" fmla="*/ 138 w 276"/>
                <a:gd name="T31" fmla="*/ 213 h 686"/>
                <a:gd name="T32" fmla="*/ 150 w 276"/>
                <a:gd name="T33" fmla="*/ 156 h 686"/>
                <a:gd name="T34" fmla="*/ 150 w 276"/>
                <a:gd name="T35" fmla="*/ 127 h 686"/>
                <a:gd name="T36" fmla="*/ 144 w 276"/>
                <a:gd name="T37" fmla="*/ 98 h 686"/>
                <a:gd name="T38" fmla="*/ 138 w 276"/>
                <a:gd name="T39" fmla="*/ 75 h 686"/>
                <a:gd name="T40" fmla="*/ 126 w 276"/>
                <a:gd name="T41" fmla="*/ 58 h 686"/>
                <a:gd name="T42" fmla="*/ 115 w 276"/>
                <a:gd name="T43" fmla="*/ 52 h 686"/>
                <a:gd name="T44" fmla="*/ 103 w 276"/>
                <a:gd name="T45" fmla="*/ 52 h 686"/>
                <a:gd name="T46" fmla="*/ 98 w 276"/>
                <a:gd name="T47" fmla="*/ 46 h 686"/>
                <a:gd name="T48" fmla="*/ 80 w 276"/>
                <a:gd name="T49" fmla="*/ 52 h 68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76"/>
                <a:gd name="T76" fmla="*/ 0 h 686"/>
                <a:gd name="T77" fmla="*/ 276 w 276"/>
                <a:gd name="T78" fmla="*/ 686 h 68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76" h="686">
                  <a:moveTo>
                    <a:pt x="80" y="52"/>
                  </a:moveTo>
                  <a:lnTo>
                    <a:pt x="109" y="23"/>
                  </a:lnTo>
                  <a:lnTo>
                    <a:pt x="132" y="6"/>
                  </a:lnTo>
                  <a:lnTo>
                    <a:pt x="155" y="0"/>
                  </a:lnTo>
                  <a:lnTo>
                    <a:pt x="167" y="0"/>
                  </a:lnTo>
                  <a:lnTo>
                    <a:pt x="190" y="0"/>
                  </a:lnTo>
                  <a:lnTo>
                    <a:pt x="207" y="12"/>
                  </a:lnTo>
                  <a:lnTo>
                    <a:pt x="230" y="23"/>
                  </a:lnTo>
                  <a:lnTo>
                    <a:pt x="247" y="52"/>
                  </a:lnTo>
                  <a:lnTo>
                    <a:pt x="265" y="81"/>
                  </a:lnTo>
                  <a:lnTo>
                    <a:pt x="270" y="121"/>
                  </a:lnTo>
                  <a:lnTo>
                    <a:pt x="276" y="167"/>
                  </a:lnTo>
                  <a:lnTo>
                    <a:pt x="265" y="219"/>
                  </a:lnTo>
                  <a:lnTo>
                    <a:pt x="144" y="686"/>
                  </a:lnTo>
                  <a:lnTo>
                    <a:pt x="0" y="675"/>
                  </a:lnTo>
                  <a:lnTo>
                    <a:pt x="138" y="213"/>
                  </a:lnTo>
                  <a:lnTo>
                    <a:pt x="150" y="156"/>
                  </a:lnTo>
                  <a:lnTo>
                    <a:pt x="150" y="127"/>
                  </a:lnTo>
                  <a:lnTo>
                    <a:pt x="144" y="98"/>
                  </a:lnTo>
                  <a:lnTo>
                    <a:pt x="138" y="75"/>
                  </a:lnTo>
                  <a:lnTo>
                    <a:pt x="126" y="58"/>
                  </a:lnTo>
                  <a:lnTo>
                    <a:pt x="115" y="52"/>
                  </a:lnTo>
                  <a:lnTo>
                    <a:pt x="103" y="52"/>
                  </a:lnTo>
                  <a:lnTo>
                    <a:pt x="98" y="46"/>
                  </a:lnTo>
                  <a:lnTo>
                    <a:pt x="80" y="5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069" name="Freeform 43"/>
            <p:cNvSpPr>
              <a:spLocks/>
            </p:cNvSpPr>
            <p:nvPr/>
          </p:nvSpPr>
          <p:spPr bwMode="auto">
            <a:xfrm>
              <a:off x="144" y="1820"/>
              <a:ext cx="276" cy="686"/>
            </a:xfrm>
            <a:custGeom>
              <a:avLst/>
              <a:gdLst>
                <a:gd name="T0" fmla="*/ 81 w 276"/>
                <a:gd name="T1" fmla="*/ 52 h 686"/>
                <a:gd name="T2" fmla="*/ 109 w 276"/>
                <a:gd name="T3" fmla="*/ 23 h 686"/>
                <a:gd name="T4" fmla="*/ 132 w 276"/>
                <a:gd name="T5" fmla="*/ 6 h 686"/>
                <a:gd name="T6" fmla="*/ 156 w 276"/>
                <a:gd name="T7" fmla="*/ 0 h 686"/>
                <a:gd name="T8" fmla="*/ 167 w 276"/>
                <a:gd name="T9" fmla="*/ 0 h 686"/>
                <a:gd name="T10" fmla="*/ 190 w 276"/>
                <a:gd name="T11" fmla="*/ 0 h 686"/>
                <a:gd name="T12" fmla="*/ 207 w 276"/>
                <a:gd name="T13" fmla="*/ 12 h 686"/>
                <a:gd name="T14" fmla="*/ 230 w 276"/>
                <a:gd name="T15" fmla="*/ 23 h 686"/>
                <a:gd name="T16" fmla="*/ 248 w 276"/>
                <a:gd name="T17" fmla="*/ 52 h 686"/>
                <a:gd name="T18" fmla="*/ 265 w 276"/>
                <a:gd name="T19" fmla="*/ 81 h 686"/>
                <a:gd name="T20" fmla="*/ 271 w 276"/>
                <a:gd name="T21" fmla="*/ 121 h 686"/>
                <a:gd name="T22" fmla="*/ 276 w 276"/>
                <a:gd name="T23" fmla="*/ 168 h 686"/>
                <a:gd name="T24" fmla="*/ 265 w 276"/>
                <a:gd name="T25" fmla="*/ 219 h 686"/>
                <a:gd name="T26" fmla="*/ 144 w 276"/>
                <a:gd name="T27" fmla="*/ 686 h 686"/>
                <a:gd name="T28" fmla="*/ 0 w 276"/>
                <a:gd name="T29" fmla="*/ 675 h 686"/>
                <a:gd name="T30" fmla="*/ 138 w 276"/>
                <a:gd name="T31" fmla="*/ 214 h 686"/>
                <a:gd name="T32" fmla="*/ 150 w 276"/>
                <a:gd name="T33" fmla="*/ 156 h 686"/>
                <a:gd name="T34" fmla="*/ 150 w 276"/>
                <a:gd name="T35" fmla="*/ 127 h 686"/>
                <a:gd name="T36" fmla="*/ 144 w 276"/>
                <a:gd name="T37" fmla="*/ 98 h 686"/>
                <a:gd name="T38" fmla="*/ 138 w 276"/>
                <a:gd name="T39" fmla="*/ 75 h 686"/>
                <a:gd name="T40" fmla="*/ 127 w 276"/>
                <a:gd name="T41" fmla="*/ 58 h 686"/>
                <a:gd name="T42" fmla="*/ 115 w 276"/>
                <a:gd name="T43" fmla="*/ 52 h 686"/>
                <a:gd name="T44" fmla="*/ 104 w 276"/>
                <a:gd name="T45" fmla="*/ 52 h 686"/>
                <a:gd name="T46" fmla="*/ 98 w 276"/>
                <a:gd name="T47" fmla="*/ 47 h 686"/>
                <a:gd name="T48" fmla="*/ 81 w 276"/>
                <a:gd name="T49" fmla="*/ 52 h 68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76"/>
                <a:gd name="T76" fmla="*/ 0 h 686"/>
                <a:gd name="T77" fmla="*/ 276 w 276"/>
                <a:gd name="T78" fmla="*/ 686 h 68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76" h="686">
                  <a:moveTo>
                    <a:pt x="81" y="52"/>
                  </a:moveTo>
                  <a:lnTo>
                    <a:pt x="109" y="23"/>
                  </a:lnTo>
                  <a:lnTo>
                    <a:pt x="132" y="6"/>
                  </a:lnTo>
                  <a:lnTo>
                    <a:pt x="156" y="0"/>
                  </a:lnTo>
                  <a:lnTo>
                    <a:pt x="167" y="0"/>
                  </a:lnTo>
                  <a:lnTo>
                    <a:pt x="190" y="0"/>
                  </a:lnTo>
                  <a:lnTo>
                    <a:pt x="207" y="12"/>
                  </a:lnTo>
                  <a:lnTo>
                    <a:pt x="230" y="23"/>
                  </a:lnTo>
                  <a:lnTo>
                    <a:pt x="248" y="52"/>
                  </a:lnTo>
                  <a:lnTo>
                    <a:pt x="265" y="81"/>
                  </a:lnTo>
                  <a:lnTo>
                    <a:pt x="271" y="121"/>
                  </a:lnTo>
                  <a:lnTo>
                    <a:pt x="276" y="168"/>
                  </a:lnTo>
                  <a:lnTo>
                    <a:pt x="265" y="219"/>
                  </a:lnTo>
                  <a:lnTo>
                    <a:pt x="144" y="686"/>
                  </a:lnTo>
                  <a:lnTo>
                    <a:pt x="0" y="675"/>
                  </a:lnTo>
                  <a:lnTo>
                    <a:pt x="138" y="214"/>
                  </a:lnTo>
                  <a:lnTo>
                    <a:pt x="150" y="156"/>
                  </a:lnTo>
                  <a:lnTo>
                    <a:pt x="150" y="127"/>
                  </a:lnTo>
                  <a:lnTo>
                    <a:pt x="144" y="98"/>
                  </a:lnTo>
                  <a:lnTo>
                    <a:pt x="138" y="75"/>
                  </a:lnTo>
                  <a:lnTo>
                    <a:pt x="127" y="58"/>
                  </a:lnTo>
                  <a:lnTo>
                    <a:pt x="115" y="52"/>
                  </a:lnTo>
                  <a:lnTo>
                    <a:pt x="104" y="52"/>
                  </a:lnTo>
                  <a:lnTo>
                    <a:pt x="98" y="47"/>
                  </a:lnTo>
                  <a:lnTo>
                    <a:pt x="81" y="52"/>
                  </a:lnTo>
                  <a:close/>
                </a:path>
              </a:pathLst>
            </a:custGeom>
            <a:noFill/>
            <a:ln w="190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4070" name="Freeform 44"/>
            <p:cNvSpPr>
              <a:spLocks/>
            </p:cNvSpPr>
            <p:nvPr/>
          </p:nvSpPr>
          <p:spPr bwMode="auto">
            <a:xfrm>
              <a:off x="0" y="2379"/>
              <a:ext cx="213" cy="237"/>
            </a:xfrm>
            <a:custGeom>
              <a:avLst/>
              <a:gdLst>
                <a:gd name="T0" fmla="*/ 81 w 213"/>
                <a:gd name="T1" fmla="*/ 237 h 237"/>
                <a:gd name="T2" fmla="*/ 63 w 213"/>
                <a:gd name="T3" fmla="*/ 231 h 237"/>
                <a:gd name="T4" fmla="*/ 52 w 213"/>
                <a:gd name="T5" fmla="*/ 225 h 237"/>
                <a:gd name="T6" fmla="*/ 35 w 213"/>
                <a:gd name="T7" fmla="*/ 220 h 237"/>
                <a:gd name="T8" fmla="*/ 23 w 213"/>
                <a:gd name="T9" fmla="*/ 202 h 237"/>
                <a:gd name="T10" fmla="*/ 17 w 213"/>
                <a:gd name="T11" fmla="*/ 185 h 237"/>
                <a:gd name="T12" fmla="*/ 6 w 213"/>
                <a:gd name="T13" fmla="*/ 168 h 237"/>
                <a:gd name="T14" fmla="*/ 0 w 213"/>
                <a:gd name="T15" fmla="*/ 145 h 237"/>
                <a:gd name="T16" fmla="*/ 0 w 213"/>
                <a:gd name="T17" fmla="*/ 122 h 237"/>
                <a:gd name="T18" fmla="*/ 0 w 213"/>
                <a:gd name="T19" fmla="*/ 98 h 237"/>
                <a:gd name="T20" fmla="*/ 6 w 213"/>
                <a:gd name="T21" fmla="*/ 75 h 237"/>
                <a:gd name="T22" fmla="*/ 17 w 213"/>
                <a:gd name="T23" fmla="*/ 52 h 237"/>
                <a:gd name="T24" fmla="*/ 23 w 213"/>
                <a:gd name="T25" fmla="*/ 35 h 237"/>
                <a:gd name="T26" fmla="*/ 35 w 213"/>
                <a:gd name="T27" fmla="*/ 24 h 237"/>
                <a:gd name="T28" fmla="*/ 52 w 213"/>
                <a:gd name="T29" fmla="*/ 12 h 237"/>
                <a:gd name="T30" fmla="*/ 63 w 213"/>
                <a:gd name="T31" fmla="*/ 0 h 237"/>
                <a:gd name="T32" fmla="*/ 81 w 213"/>
                <a:gd name="T33" fmla="*/ 0 h 237"/>
                <a:gd name="T34" fmla="*/ 213 w 213"/>
                <a:gd name="T35" fmla="*/ 0 h 237"/>
                <a:gd name="T36" fmla="*/ 196 w 213"/>
                <a:gd name="T37" fmla="*/ 0 h 237"/>
                <a:gd name="T38" fmla="*/ 179 w 213"/>
                <a:gd name="T39" fmla="*/ 12 h 237"/>
                <a:gd name="T40" fmla="*/ 167 w 213"/>
                <a:gd name="T41" fmla="*/ 24 h 237"/>
                <a:gd name="T42" fmla="*/ 156 w 213"/>
                <a:gd name="T43" fmla="*/ 35 h 237"/>
                <a:gd name="T44" fmla="*/ 144 w 213"/>
                <a:gd name="T45" fmla="*/ 52 h 237"/>
                <a:gd name="T46" fmla="*/ 132 w 213"/>
                <a:gd name="T47" fmla="*/ 75 h 237"/>
                <a:gd name="T48" fmla="*/ 132 w 213"/>
                <a:gd name="T49" fmla="*/ 98 h 237"/>
                <a:gd name="T50" fmla="*/ 127 w 213"/>
                <a:gd name="T51" fmla="*/ 122 h 237"/>
                <a:gd name="T52" fmla="*/ 132 w 213"/>
                <a:gd name="T53" fmla="*/ 145 h 237"/>
                <a:gd name="T54" fmla="*/ 132 w 213"/>
                <a:gd name="T55" fmla="*/ 168 h 237"/>
                <a:gd name="T56" fmla="*/ 144 w 213"/>
                <a:gd name="T57" fmla="*/ 185 h 237"/>
                <a:gd name="T58" fmla="*/ 156 w 213"/>
                <a:gd name="T59" fmla="*/ 202 h 237"/>
                <a:gd name="T60" fmla="*/ 167 w 213"/>
                <a:gd name="T61" fmla="*/ 220 h 237"/>
                <a:gd name="T62" fmla="*/ 179 w 213"/>
                <a:gd name="T63" fmla="*/ 225 h 237"/>
                <a:gd name="T64" fmla="*/ 196 w 213"/>
                <a:gd name="T65" fmla="*/ 231 h 237"/>
                <a:gd name="T66" fmla="*/ 213 w 213"/>
                <a:gd name="T67" fmla="*/ 237 h 237"/>
                <a:gd name="T68" fmla="*/ 81 w 213"/>
                <a:gd name="T69" fmla="*/ 237 h 23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13"/>
                <a:gd name="T106" fmla="*/ 0 h 237"/>
                <a:gd name="T107" fmla="*/ 213 w 213"/>
                <a:gd name="T108" fmla="*/ 237 h 23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13" h="237">
                  <a:moveTo>
                    <a:pt x="81" y="237"/>
                  </a:moveTo>
                  <a:lnTo>
                    <a:pt x="63" y="231"/>
                  </a:lnTo>
                  <a:lnTo>
                    <a:pt x="52" y="225"/>
                  </a:lnTo>
                  <a:lnTo>
                    <a:pt x="35" y="220"/>
                  </a:lnTo>
                  <a:lnTo>
                    <a:pt x="23" y="202"/>
                  </a:lnTo>
                  <a:lnTo>
                    <a:pt x="17" y="185"/>
                  </a:lnTo>
                  <a:lnTo>
                    <a:pt x="6" y="168"/>
                  </a:lnTo>
                  <a:lnTo>
                    <a:pt x="0" y="145"/>
                  </a:lnTo>
                  <a:lnTo>
                    <a:pt x="0" y="122"/>
                  </a:lnTo>
                  <a:lnTo>
                    <a:pt x="0" y="98"/>
                  </a:lnTo>
                  <a:lnTo>
                    <a:pt x="6" y="75"/>
                  </a:lnTo>
                  <a:lnTo>
                    <a:pt x="17" y="52"/>
                  </a:lnTo>
                  <a:lnTo>
                    <a:pt x="23" y="35"/>
                  </a:lnTo>
                  <a:lnTo>
                    <a:pt x="35" y="24"/>
                  </a:lnTo>
                  <a:lnTo>
                    <a:pt x="52" y="12"/>
                  </a:lnTo>
                  <a:lnTo>
                    <a:pt x="63" y="0"/>
                  </a:lnTo>
                  <a:lnTo>
                    <a:pt x="81" y="0"/>
                  </a:lnTo>
                  <a:lnTo>
                    <a:pt x="213" y="0"/>
                  </a:lnTo>
                  <a:lnTo>
                    <a:pt x="196" y="0"/>
                  </a:lnTo>
                  <a:lnTo>
                    <a:pt x="179" y="12"/>
                  </a:lnTo>
                  <a:lnTo>
                    <a:pt x="167" y="24"/>
                  </a:lnTo>
                  <a:lnTo>
                    <a:pt x="156" y="35"/>
                  </a:lnTo>
                  <a:lnTo>
                    <a:pt x="144" y="52"/>
                  </a:lnTo>
                  <a:lnTo>
                    <a:pt x="132" y="75"/>
                  </a:lnTo>
                  <a:lnTo>
                    <a:pt x="132" y="98"/>
                  </a:lnTo>
                  <a:lnTo>
                    <a:pt x="127" y="122"/>
                  </a:lnTo>
                  <a:lnTo>
                    <a:pt x="132" y="145"/>
                  </a:lnTo>
                  <a:lnTo>
                    <a:pt x="132" y="168"/>
                  </a:lnTo>
                  <a:lnTo>
                    <a:pt x="144" y="185"/>
                  </a:lnTo>
                  <a:lnTo>
                    <a:pt x="156" y="202"/>
                  </a:lnTo>
                  <a:lnTo>
                    <a:pt x="167" y="220"/>
                  </a:lnTo>
                  <a:lnTo>
                    <a:pt x="179" y="225"/>
                  </a:lnTo>
                  <a:lnTo>
                    <a:pt x="196" y="231"/>
                  </a:lnTo>
                  <a:lnTo>
                    <a:pt x="213" y="237"/>
                  </a:lnTo>
                  <a:lnTo>
                    <a:pt x="81" y="2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071" name="Freeform 45"/>
            <p:cNvSpPr>
              <a:spLocks/>
            </p:cNvSpPr>
            <p:nvPr/>
          </p:nvSpPr>
          <p:spPr bwMode="auto">
            <a:xfrm>
              <a:off x="-6" y="2374"/>
              <a:ext cx="213" cy="236"/>
            </a:xfrm>
            <a:custGeom>
              <a:avLst/>
              <a:gdLst>
                <a:gd name="T0" fmla="*/ 81 w 213"/>
                <a:gd name="T1" fmla="*/ 236 h 236"/>
                <a:gd name="T2" fmla="*/ 64 w 213"/>
                <a:gd name="T3" fmla="*/ 230 h 236"/>
                <a:gd name="T4" fmla="*/ 52 w 213"/>
                <a:gd name="T5" fmla="*/ 225 h 236"/>
                <a:gd name="T6" fmla="*/ 35 w 213"/>
                <a:gd name="T7" fmla="*/ 219 h 236"/>
                <a:gd name="T8" fmla="*/ 23 w 213"/>
                <a:gd name="T9" fmla="*/ 201 h 236"/>
                <a:gd name="T10" fmla="*/ 18 w 213"/>
                <a:gd name="T11" fmla="*/ 184 h 236"/>
                <a:gd name="T12" fmla="*/ 6 w 213"/>
                <a:gd name="T13" fmla="*/ 167 h 236"/>
                <a:gd name="T14" fmla="*/ 0 w 213"/>
                <a:gd name="T15" fmla="*/ 144 h 236"/>
                <a:gd name="T16" fmla="*/ 0 w 213"/>
                <a:gd name="T17" fmla="*/ 121 h 236"/>
                <a:gd name="T18" fmla="*/ 0 w 213"/>
                <a:gd name="T19" fmla="*/ 98 h 236"/>
                <a:gd name="T20" fmla="*/ 6 w 213"/>
                <a:gd name="T21" fmla="*/ 75 h 236"/>
                <a:gd name="T22" fmla="*/ 18 w 213"/>
                <a:gd name="T23" fmla="*/ 52 h 236"/>
                <a:gd name="T24" fmla="*/ 23 w 213"/>
                <a:gd name="T25" fmla="*/ 34 h 236"/>
                <a:gd name="T26" fmla="*/ 35 w 213"/>
                <a:gd name="T27" fmla="*/ 23 h 236"/>
                <a:gd name="T28" fmla="*/ 52 w 213"/>
                <a:gd name="T29" fmla="*/ 11 h 236"/>
                <a:gd name="T30" fmla="*/ 64 w 213"/>
                <a:gd name="T31" fmla="*/ 0 h 236"/>
                <a:gd name="T32" fmla="*/ 81 w 213"/>
                <a:gd name="T33" fmla="*/ 0 h 236"/>
                <a:gd name="T34" fmla="*/ 213 w 213"/>
                <a:gd name="T35" fmla="*/ 0 h 236"/>
                <a:gd name="T36" fmla="*/ 196 w 213"/>
                <a:gd name="T37" fmla="*/ 0 h 236"/>
                <a:gd name="T38" fmla="*/ 179 w 213"/>
                <a:gd name="T39" fmla="*/ 11 h 236"/>
                <a:gd name="T40" fmla="*/ 167 w 213"/>
                <a:gd name="T41" fmla="*/ 23 h 236"/>
                <a:gd name="T42" fmla="*/ 156 w 213"/>
                <a:gd name="T43" fmla="*/ 34 h 236"/>
                <a:gd name="T44" fmla="*/ 144 w 213"/>
                <a:gd name="T45" fmla="*/ 52 h 236"/>
                <a:gd name="T46" fmla="*/ 133 w 213"/>
                <a:gd name="T47" fmla="*/ 75 h 236"/>
                <a:gd name="T48" fmla="*/ 133 w 213"/>
                <a:gd name="T49" fmla="*/ 98 h 236"/>
                <a:gd name="T50" fmla="*/ 127 w 213"/>
                <a:gd name="T51" fmla="*/ 121 h 236"/>
                <a:gd name="T52" fmla="*/ 133 w 213"/>
                <a:gd name="T53" fmla="*/ 144 h 236"/>
                <a:gd name="T54" fmla="*/ 133 w 213"/>
                <a:gd name="T55" fmla="*/ 167 h 236"/>
                <a:gd name="T56" fmla="*/ 144 w 213"/>
                <a:gd name="T57" fmla="*/ 184 h 236"/>
                <a:gd name="T58" fmla="*/ 156 w 213"/>
                <a:gd name="T59" fmla="*/ 201 h 236"/>
                <a:gd name="T60" fmla="*/ 167 w 213"/>
                <a:gd name="T61" fmla="*/ 219 h 236"/>
                <a:gd name="T62" fmla="*/ 179 w 213"/>
                <a:gd name="T63" fmla="*/ 225 h 236"/>
                <a:gd name="T64" fmla="*/ 196 w 213"/>
                <a:gd name="T65" fmla="*/ 230 h 236"/>
                <a:gd name="T66" fmla="*/ 213 w 213"/>
                <a:gd name="T67" fmla="*/ 236 h 236"/>
                <a:gd name="T68" fmla="*/ 81 w 213"/>
                <a:gd name="T69" fmla="*/ 236 h 2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13"/>
                <a:gd name="T106" fmla="*/ 0 h 236"/>
                <a:gd name="T107" fmla="*/ 213 w 213"/>
                <a:gd name="T108" fmla="*/ 236 h 2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13" h="236">
                  <a:moveTo>
                    <a:pt x="81" y="236"/>
                  </a:moveTo>
                  <a:lnTo>
                    <a:pt x="64" y="230"/>
                  </a:lnTo>
                  <a:lnTo>
                    <a:pt x="52" y="225"/>
                  </a:lnTo>
                  <a:lnTo>
                    <a:pt x="35" y="219"/>
                  </a:lnTo>
                  <a:lnTo>
                    <a:pt x="23" y="201"/>
                  </a:lnTo>
                  <a:lnTo>
                    <a:pt x="18" y="184"/>
                  </a:lnTo>
                  <a:lnTo>
                    <a:pt x="6" y="167"/>
                  </a:lnTo>
                  <a:lnTo>
                    <a:pt x="0" y="144"/>
                  </a:lnTo>
                  <a:lnTo>
                    <a:pt x="0" y="121"/>
                  </a:lnTo>
                  <a:lnTo>
                    <a:pt x="0" y="98"/>
                  </a:lnTo>
                  <a:lnTo>
                    <a:pt x="6" y="75"/>
                  </a:lnTo>
                  <a:lnTo>
                    <a:pt x="18" y="52"/>
                  </a:lnTo>
                  <a:lnTo>
                    <a:pt x="23" y="34"/>
                  </a:lnTo>
                  <a:lnTo>
                    <a:pt x="35" y="23"/>
                  </a:lnTo>
                  <a:lnTo>
                    <a:pt x="52" y="11"/>
                  </a:lnTo>
                  <a:lnTo>
                    <a:pt x="64" y="0"/>
                  </a:lnTo>
                  <a:lnTo>
                    <a:pt x="81" y="0"/>
                  </a:lnTo>
                  <a:lnTo>
                    <a:pt x="213" y="0"/>
                  </a:lnTo>
                  <a:lnTo>
                    <a:pt x="196" y="0"/>
                  </a:lnTo>
                  <a:lnTo>
                    <a:pt x="179" y="11"/>
                  </a:lnTo>
                  <a:lnTo>
                    <a:pt x="167" y="23"/>
                  </a:lnTo>
                  <a:lnTo>
                    <a:pt x="156" y="34"/>
                  </a:lnTo>
                  <a:lnTo>
                    <a:pt x="144" y="52"/>
                  </a:lnTo>
                  <a:lnTo>
                    <a:pt x="133" y="75"/>
                  </a:lnTo>
                  <a:lnTo>
                    <a:pt x="133" y="98"/>
                  </a:lnTo>
                  <a:lnTo>
                    <a:pt x="127" y="121"/>
                  </a:lnTo>
                  <a:lnTo>
                    <a:pt x="133" y="144"/>
                  </a:lnTo>
                  <a:lnTo>
                    <a:pt x="133" y="167"/>
                  </a:lnTo>
                  <a:lnTo>
                    <a:pt x="144" y="184"/>
                  </a:lnTo>
                  <a:lnTo>
                    <a:pt x="156" y="201"/>
                  </a:lnTo>
                  <a:lnTo>
                    <a:pt x="167" y="219"/>
                  </a:lnTo>
                  <a:lnTo>
                    <a:pt x="179" y="225"/>
                  </a:lnTo>
                  <a:lnTo>
                    <a:pt x="196" y="230"/>
                  </a:lnTo>
                  <a:lnTo>
                    <a:pt x="213" y="236"/>
                  </a:lnTo>
                  <a:lnTo>
                    <a:pt x="81" y="236"/>
                  </a:lnTo>
                  <a:close/>
                </a:path>
              </a:pathLst>
            </a:custGeom>
            <a:noFill/>
            <a:ln w="190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4072" name="Freeform 46"/>
            <p:cNvSpPr>
              <a:spLocks/>
            </p:cNvSpPr>
            <p:nvPr/>
          </p:nvSpPr>
          <p:spPr bwMode="auto">
            <a:xfrm>
              <a:off x="127" y="2379"/>
              <a:ext cx="167" cy="237"/>
            </a:xfrm>
            <a:custGeom>
              <a:avLst/>
              <a:gdLst>
                <a:gd name="T0" fmla="*/ 86 w 167"/>
                <a:gd name="T1" fmla="*/ 237 h 237"/>
                <a:gd name="T2" fmla="*/ 103 w 167"/>
                <a:gd name="T3" fmla="*/ 231 h 237"/>
                <a:gd name="T4" fmla="*/ 121 w 167"/>
                <a:gd name="T5" fmla="*/ 225 h 237"/>
                <a:gd name="T6" fmla="*/ 132 w 167"/>
                <a:gd name="T7" fmla="*/ 220 h 237"/>
                <a:gd name="T8" fmla="*/ 144 w 167"/>
                <a:gd name="T9" fmla="*/ 202 h 237"/>
                <a:gd name="T10" fmla="*/ 155 w 167"/>
                <a:gd name="T11" fmla="*/ 185 h 237"/>
                <a:gd name="T12" fmla="*/ 161 w 167"/>
                <a:gd name="T13" fmla="*/ 168 h 237"/>
                <a:gd name="T14" fmla="*/ 167 w 167"/>
                <a:gd name="T15" fmla="*/ 145 h 237"/>
                <a:gd name="T16" fmla="*/ 167 w 167"/>
                <a:gd name="T17" fmla="*/ 122 h 237"/>
                <a:gd name="T18" fmla="*/ 167 w 167"/>
                <a:gd name="T19" fmla="*/ 98 h 237"/>
                <a:gd name="T20" fmla="*/ 161 w 167"/>
                <a:gd name="T21" fmla="*/ 75 h 237"/>
                <a:gd name="T22" fmla="*/ 155 w 167"/>
                <a:gd name="T23" fmla="*/ 52 h 237"/>
                <a:gd name="T24" fmla="*/ 144 w 167"/>
                <a:gd name="T25" fmla="*/ 35 h 237"/>
                <a:gd name="T26" fmla="*/ 132 w 167"/>
                <a:gd name="T27" fmla="*/ 24 h 237"/>
                <a:gd name="T28" fmla="*/ 121 w 167"/>
                <a:gd name="T29" fmla="*/ 12 h 237"/>
                <a:gd name="T30" fmla="*/ 103 w 167"/>
                <a:gd name="T31" fmla="*/ 0 h 237"/>
                <a:gd name="T32" fmla="*/ 86 w 167"/>
                <a:gd name="T33" fmla="*/ 0 h 237"/>
                <a:gd name="T34" fmla="*/ 69 w 167"/>
                <a:gd name="T35" fmla="*/ 0 h 237"/>
                <a:gd name="T36" fmla="*/ 52 w 167"/>
                <a:gd name="T37" fmla="*/ 12 h 237"/>
                <a:gd name="T38" fmla="*/ 40 w 167"/>
                <a:gd name="T39" fmla="*/ 24 h 237"/>
                <a:gd name="T40" fmla="*/ 29 w 167"/>
                <a:gd name="T41" fmla="*/ 35 h 237"/>
                <a:gd name="T42" fmla="*/ 17 w 167"/>
                <a:gd name="T43" fmla="*/ 52 h 237"/>
                <a:gd name="T44" fmla="*/ 5 w 167"/>
                <a:gd name="T45" fmla="*/ 75 h 237"/>
                <a:gd name="T46" fmla="*/ 5 w 167"/>
                <a:gd name="T47" fmla="*/ 98 h 237"/>
                <a:gd name="T48" fmla="*/ 0 w 167"/>
                <a:gd name="T49" fmla="*/ 122 h 237"/>
                <a:gd name="T50" fmla="*/ 5 w 167"/>
                <a:gd name="T51" fmla="*/ 145 h 237"/>
                <a:gd name="T52" fmla="*/ 5 w 167"/>
                <a:gd name="T53" fmla="*/ 168 h 237"/>
                <a:gd name="T54" fmla="*/ 17 w 167"/>
                <a:gd name="T55" fmla="*/ 185 h 237"/>
                <a:gd name="T56" fmla="*/ 29 w 167"/>
                <a:gd name="T57" fmla="*/ 202 h 237"/>
                <a:gd name="T58" fmla="*/ 40 w 167"/>
                <a:gd name="T59" fmla="*/ 220 h 237"/>
                <a:gd name="T60" fmla="*/ 52 w 167"/>
                <a:gd name="T61" fmla="*/ 225 h 237"/>
                <a:gd name="T62" fmla="*/ 69 w 167"/>
                <a:gd name="T63" fmla="*/ 231 h 237"/>
                <a:gd name="T64" fmla="*/ 86 w 167"/>
                <a:gd name="T65" fmla="*/ 237 h 2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67"/>
                <a:gd name="T100" fmla="*/ 0 h 237"/>
                <a:gd name="T101" fmla="*/ 167 w 167"/>
                <a:gd name="T102" fmla="*/ 237 h 2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67" h="237">
                  <a:moveTo>
                    <a:pt x="86" y="237"/>
                  </a:moveTo>
                  <a:lnTo>
                    <a:pt x="103" y="231"/>
                  </a:lnTo>
                  <a:lnTo>
                    <a:pt x="121" y="225"/>
                  </a:lnTo>
                  <a:lnTo>
                    <a:pt x="132" y="220"/>
                  </a:lnTo>
                  <a:lnTo>
                    <a:pt x="144" y="202"/>
                  </a:lnTo>
                  <a:lnTo>
                    <a:pt x="155" y="185"/>
                  </a:lnTo>
                  <a:lnTo>
                    <a:pt x="161" y="168"/>
                  </a:lnTo>
                  <a:lnTo>
                    <a:pt x="167" y="145"/>
                  </a:lnTo>
                  <a:lnTo>
                    <a:pt x="167" y="122"/>
                  </a:lnTo>
                  <a:lnTo>
                    <a:pt x="167" y="98"/>
                  </a:lnTo>
                  <a:lnTo>
                    <a:pt x="161" y="75"/>
                  </a:lnTo>
                  <a:lnTo>
                    <a:pt x="155" y="52"/>
                  </a:lnTo>
                  <a:lnTo>
                    <a:pt x="144" y="35"/>
                  </a:lnTo>
                  <a:lnTo>
                    <a:pt x="132" y="24"/>
                  </a:lnTo>
                  <a:lnTo>
                    <a:pt x="121" y="12"/>
                  </a:lnTo>
                  <a:lnTo>
                    <a:pt x="103" y="0"/>
                  </a:lnTo>
                  <a:lnTo>
                    <a:pt x="86" y="0"/>
                  </a:lnTo>
                  <a:lnTo>
                    <a:pt x="69" y="0"/>
                  </a:lnTo>
                  <a:lnTo>
                    <a:pt x="52" y="12"/>
                  </a:lnTo>
                  <a:lnTo>
                    <a:pt x="40" y="24"/>
                  </a:lnTo>
                  <a:lnTo>
                    <a:pt x="29" y="35"/>
                  </a:lnTo>
                  <a:lnTo>
                    <a:pt x="17" y="52"/>
                  </a:lnTo>
                  <a:lnTo>
                    <a:pt x="5" y="75"/>
                  </a:lnTo>
                  <a:lnTo>
                    <a:pt x="5" y="98"/>
                  </a:lnTo>
                  <a:lnTo>
                    <a:pt x="0" y="122"/>
                  </a:lnTo>
                  <a:lnTo>
                    <a:pt x="5" y="145"/>
                  </a:lnTo>
                  <a:lnTo>
                    <a:pt x="5" y="168"/>
                  </a:lnTo>
                  <a:lnTo>
                    <a:pt x="17" y="185"/>
                  </a:lnTo>
                  <a:lnTo>
                    <a:pt x="29" y="202"/>
                  </a:lnTo>
                  <a:lnTo>
                    <a:pt x="40" y="220"/>
                  </a:lnTo>
                  <a:lnTo>
                    <a:pt x="52" y="225"/>
                  </a:lnTo>
                  <a:lnTo>
                    <a:pt x="69" y="231"/>
                  </a:lnTo>
                  <a:lnTo>
                    <a:pt x="86" y="2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073" name="Freeform 47"/>
            <p:cNvSpPr>
              <a:spLocks/>
            </p:cNvSpPr>
            <p:nvPr/>
          </p:nvSpPr>
          <p:spPr bwMode="auto">
            <a:xfrm>
              <a:off x="121" y="2374"/>
              <a:ext cx="167" cy="236"/>
            </a:xfrm>
            <a:custGeom>
              <a:avLst/>
              <a:gdLst>
                <a:gd name="T0" fmla="*/ 86 w 167"/>
                <a:gd name="T1" fmla="*/ 236 h 236"/>
                <a:gd name="T2" fmla="*/ 104 w 167"/>
                <a:gd name="T3" fmla="*/ 230 h 236"/>
                <a:gd name="T4" fmla="*/ 121 w 167"/>
                <a:gd name="T5" fmla="*/ 225 h 236"/>
                <a:gd name="T6" fmla="*/ 132 w 167"/>
                <a:gd name="T7" fmla="*/ 219 h 236"/>
                <a:gd name="T8" fmla="*/ 144 w 167"/>
                <a:gd name="T9" fmla="*/ 201 h 236"/>
                <a:gd name="T10" fmla="*/ 155 w 167"/>
                <a:gd name="T11" fmla="*/ 184 h 236"/>
                <a:gd name="T12" fmla="*/ 161 w 167"/>
                <a:gd name="T13" fmla="*/ 167 h 236"/>
                <a:gd name="T14" fmla="*/ 167 w 167"/>
                <a:gd name="T15" fmla="*/ 144 h 236"/>
                <a:gd name="T16" fmla="*/ 167 w 167"/>
                <a:gd name="T17" fmla="*/ 121 h 236"/>
                <a:gd name="T18" fmla="*/ 167 w 167"/>
                <a:gd name="T19" fmla="*/ 98 h 236"/>
                <a:gd name="T20" fmla="*/ 161 w 167"/>
                <a:gd name="T21" fmla="*/ 75 h 236"/>
                <a:gd name="T22" fmla="*/ 155 w 167"/>
                <a:gd name="T23" fmla="*/ 52 h 236"/>
                <a:gd name="T24" fmla="*/ 144 w 167"/>
                <a:gd name="T25" fmla="*/ 34 h 236"/>
                <a:gd name="T26" fmla="*/ 132 w 167"/>
                <a:gd name="T27" fmla="*/ 23 h 236"/>
                <a:gd name="T28" fmla="*/ 121 w 167"/>
                <a:gd name="T29" fmla="*/ 11 h 236"/>
                <a:gd name="T30" fmla="*/ 104 w 167"/>
                <a:gd name="T31" fmla="*/ 0 h 236"/>
                <a:gd name="T32" fmla="*/ 86 w 167"/>
                <a:gd name="T33" fmla="*/ 0 h 236"/>
                <a:gd name="T34" fmla="*/ 69 w 167"/>
                <a:gd name="T35" fmla="*/ 0 h 236"/>
                <a:gd name="T36" fmla="*/ 52 w 167"/>
                <a:gd name="T37" fmla="*/ 11 h 236"/>
                <a:gd name="T38" fmla="*/ 40 w 167"/>
                <a:gd name="T39" fmla="*/ 23 h 236"/>
                <a:gd name="T40" fmla="*/ 29 w 167"/>
                <a:gd name="T41" fmla="*/ 34 h 236"/>
                <a:gd name="T42" fmla="*/ 17 w 167"/>
                <a:gd name="T43" fmla="*/ 52 h 236"/>
                <a:gd name="T44" fmla="*/ 6 w 167"/>
                <a:gd name="T45" fmla="*/ 75 h 236"/>
                <a:gd name="T46" fmla="*/ 6 w 167"/>
                <a:gd name="T47" fmla="*/ 98 h 236"/>
                <a:gd name="T48" fmla="*/ 0 w 167"/>
                <a:gd name="T49" fmla="*/ 121 h 236"/>
                <a:gd name="T50" fmla="*/ 6 w 167"/>
                <a:gd name="T51" fmla="*/ 144 h 236"/>
                <a:gd name="T52" fmla="*/ 6 w 167"/>
                <a:gd name="T53" fmla="*/ 167 h 236"/>
                <a:gd name="T54" fmla="*/ 17 w 167"/>
                <a:gd name="T55" fmla="*/ 184 h 236"/>
                <a:gd name="T56" fmla="*/ 29 w 167"/>
                <a:gd name="T57" fmla="*/ 201 h 236"/>
                <a:gd name="T58" fmla="*/ 40 w 167"/>
                <a:gd name="T59" fmla="*/ 219 h 236"/>
                <a:gd name="T60" fmla="*/ 52 w 167"/>
                <a:gd name="T61" fmla="*/ 225 h 236"/>
                <a:gd name="T62" fmla="*/ 69 w 167"/>
                <a:gd name="T63" fmla="*/ 230 h 236"/>
                <a:gd name="T64" fmla="*/ 86 w 167"/>
                <a:gd name="T65" fmla="*/ 236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67"/>
                <a:gd name="T100" fmla="*/ 0 h 236"/>
                <a:gd name="T101" fmla="*/ 167 w 167"/>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67" h="236">
                  <a:moveTo>
                    <a:pt x="86" y="236"/>
                  </a:moveTo>
                  <a:lnTo>
                    <a:pt x="104" y="230"/>
                  </a:lnTo>
                  <a:lnTo>
                    <a:pt x="121" y="225"/>
                  </a:lnTo>
                  <a:lnTo>
                    <a:pt x="132" y="219"/>
                  </a:lnTo>
                  <a:lnTo>
                    <a:pt x="144" y="201"/>
                  </a:lnTo>
                  <a:lnTo>
                    <a:pt x="155" y="184"/>
                  </a:lnTo>
                  <a:lnTo>
                    <a:pt x="161" y="167"/>
                  </a:lnTo>
                  <a:lnTo>
                    <a:pt x="167" y="144"/>
                  </a:lnTo>
                  <a:lnTo>
                    <a:pt x="167" y="121"/>
                  </a:lnTo>
                  <a:lnTo>
                    <a:pt x="167" y="98"/>
                  </a:lnTo>
                  <a:lnTo>
                    <a:pt x="161" y="75"/>
                  </a:lnTo>
                  <a:lnTo>
                    <a:pt x="155" y="52"/>
                  </a:lnTo>
                  <a:lnTo>
                    <a:pt x="144" y="34"/>
                  </a:lnTo>
                  <a:lnTo>
                    <a:pt x="132" y="23"/>
                  </a:lnTo>
                  <a:lnTo>
                    <a:pt x="121" y="11"/>
                  </a:lnTo>
                  <a:lnTo>
                    <a:pt x="104" y="0"/>
                  </a:lnTo>
                  <a:lnTo>
                    <a:pt x="86" y="0"/>
                  </a:lnTo>
                  <a:lnTo>
                    <a:pt x="69" y="0"/>
                  </a:lnTo>
                  <a:lnTo>
                    <a:pt x="52" y="11"/>
                  </a:lnTo>
                  <a:lnTo>
                    <a:pt x="40" y="23"/>
                  </a:lnTo>
                  <a:lnTo>
                    <a:pt x="29" y="34"/>
                  </a:lnTo>
                  <a:lnTo>
                    <a:pt x="17" y="52"/>
                  </a:lnTo>
                  <a:lnTo>
                    <a:pt x="6" y="75"/>
                  </a:lnTo>
                  <a:lnTo>
                    <a:pt x="6" y="98"/>
                  </a:lnTo>
                  <a:lnTo>
                    <a:pt x="0" y="121"/>
                  </a:lnTo>
                  <a:lnTo>
                    <a:pt x="6" y="144"/>
                  </a:lnTo>
                  <a:lnTo>
                    <a:pt x="6" y="167"/>
                  </a:lnTo>
                  <a:lnTo>
                    <a:pt x="17" y="184"/>
                  </a:lnTo>
                  <a:lnTo>
                    <a:pt x="29" y="201"/>
                  </a:lnTo>
                  <a:lnTo>
                    <a:pt x="40" y="219"/>
                  </a:lnTo>
                  <a:lnTo>
                    <a:pt x="52" y="225"/>
                  </a:lnTo>
                  <a:lnTo>
                    <a:pt x="69" y="230"/>
                  </a:lnTo>
                  <a:lnTo>
                    <a:pt x="86" y="236"/>
                  </a:lnTo>
                  <a:close/>
                </a:path>
              </a:pathLst>
            </a:custGeom>
            <a:noFill/>
            <a:ln w="190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4074" name="Freeform 48"/>
            <p:cNvSpPr>
              <a:spLocks/>
            </p:cNvSpPr>
            <p:nvPr/>
          </p:nvSpPr>
          <p:spPr bwMode="auto">
            <a:xfrm>
              <a:off x="259" y="2454"/>
              <a:ext cx="196" cy="300"/>
            </a:xfrm>
            <a:custGeom>
              <a:avLst/>
              <a:gdLst>
                <a:gd name="T0" fmla="*/ 0 w 196"/>
                <a:gd name="T1" fmla="*/ 300 h 300"/>
                <a:gd name="T2" fmla="*/ 0 w 196"/>
                <a:gd name="T3" fmla="*/ 173 h 300"/>
                <a:gd name="T4" fmla="*/ 196 w 196"/>
                <a:gd name="T5" fmla="*/ 0 h 300"/>
                <a:gd name="T6" fmla="*/ 196 w 196"/>
                <a:gd name="T7" fmla="*/ 98 h 300"/>
                <a:gd name="T8" fmla="*/ 0 w 196"/>
                <a:gd name="T9" fmla="*/ 300 h 300"/>
                <a:gd name="T10" fmla="*/ 0 60000 65536"/>
                <a:gd name="T11" fmla="*/ 0 60000 65536"/>
                <a:gd name="T12" fmla="*/ 0 60000 65536"/>
                <a:gd name="T13" fmla="*/ 0 60000 65536"/>
                <a:gd name="T14" fmla="*/ 0 60000 65536"/>
                <a:gd name="T15" fmla="*/ 0 w 196"/>
                <a:gd name="T16" fmla="*/ 0 h 300"/>
                <a:gd name="T17" fmla="*/ 196 w 196"/>
                <a:gd name="T18" fmla="*/ 300 h 300"/>
              </a:gdLst>
              <a:ahLst/>
              <a:cxnLst>
                <a:cxn ang="T10">
                  <a:pos x="T0" y="T1"/>
                </a:cxn>
                <a:cxn ang="T11">
                  <a:pos x="T2" y="T3"/>
                </a:cxn>
                <a:cxn ang="T12">
                  <a:pos x="T4" y="T5"/>
                </a:cxn>
                <a:cxn ang="T13">
                  <a:pos x="T6" y="T7"/>
                </a:cxn>
                <a:cxn ang="T14">
                  <a:pos x="T8" y="T9"/>
                </a:cxn>
              </a:cxnLst>
              <a:rect l="T15" t="T16" r="T17" b="T18"/>
              <a:pathLst>
                <a:path w="196" h="300">
                  <a:moveTo>
                    <a:pt x="0" y="300"/>
                  </a:moveTo>
                  <a:lnTo>
                    <a:pt x="0" y="173"/>
                  </a:lnTo>
                  <a:lnTo>
                    <a:pt x="196" y="0"/>
                  </a:lnTo>
                  <a:lnTo>
                    <a:pt x="196" y="98"/>
                  </a:lnTo>
                  <a:lnTo>
                    <a:pt x="0" y="300"/>
                  </a:lnTo>
                  <a:close/>
                </a:path>
              </a:pathLst>
            </a:custGeom>
            <a:solidFill>
              <a:srgbClr val="A6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075" name="Freeform 49"/>
            <p:cNvSpPr>
              <a:spLocks/>
            </p:cNvSpPr>
            <p:nvPr/>
          </p:nvSpPr>
          <p:spPr bwMode="auto">
            <a:xfrm>
              <a:off x="253" y="2449"/>
              <a:ext cx="196" cy="299"/>
            </a:xfrm>
            <a:custGeom>
              <a:avLst/>
              <a:gdLst>
                <a:gd name="T0" fmla="*/ 0 w 196"/>
                <a:gd name="T1" fmla="*/ 299 h 299"/>
                <a:gd name="T2" fmla="*/ 0 w 196"/>
                <a:gd name="T3" fmla="*/ 173 h 299"/>
                <a:gd name="T4" fmla="*/ 196 w 196"/>
                <a:gd name="T5" fmla="*/ 0 h 299"/>
                <a:gd name="T6" fmla="*/ 196 w 196"/>
                <a:gd name="T7" fmla="*/ 98 h 299"/>
                <a:gd name="T8" fmla="*/ 0 w 196"/>
                <a:gd name="T9" fmla="*/ 299 h 299"/>
                <a:gd name="T10" fmla="*/ 0 60000 65536"/>
                <a:gd name="T11" fmla="*/ 0 60000 65536"/>
                <a:gd name="T12" fmla="*/ 0 60000 65536"/>
                <a:gd name="T13" fmla="*/ 0 60000 65536"/>
                <a:gd name="T14" fmla="*/ 0 60000 65536"/>
                <a:gd name="T15" fmla="*/ 0 w 196"/>
                <a:gd name="T16" fmla="*/ 0 h 299"/>
                <a:gd name="T17" fmla="*/ 196 w 196"/>
                <a:gd name="T18" fmla="*/ 299 h 299"/>
              </a:gdLst>
              <a:ahLst/>
              <a:cxnLst>
                <a:cxn ang="T10">
                  <a:pos x="T0" y="T1"/>
                </a:cxn>
                <a:cxn ang="T11">
                  <a:pos x="T2" y="T3"/>
                </a:cxn>
                <a:cxn ang="T12">
                  <a:pos x="T4" y="T5"/>
                </a:cxn>
                <a:cxn ang="T13">
                  <a:pos x="T6" y="T7"/>
                </a:cxn>
                <a:cxn ang="T14">
                  <a:pos x="T8" y="T9"/>
                </a:cxn>
              </a:cxnLst>
              <a:rect l="T15" t="T16" r="T17" b="T18"/>
              <a:pathLst>
                <a:path w="196" h="299">
                  <a:moveTo>
                    <a:pt x="0" y="299"/>
                  </a:moveTo>
                  <a:lnTo>
                    <a:pt x="0" y="173"/>
                  </a:lnTo>
                  <a:lnTo>
                    <a:pt x="196" y="0"/>
                  </a:lnTo>
                  <a:lnTo>
                    <a:pt x="196" y="98"/>
                  </a:lnTo>
                  <a:lnTo>
                    <a:pt x="0" y="299"/>
                  </a:lnTo>
                  <a:close/>
                </a:path>
              </a:pathLst>
            </a:custGeom>
            <a:noFill/>
            <a:ln w="190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4076" name="Freeform 50"/>
            <p:cNvSpPr>
              <a:spLocks/>
            </p:cNvSpPr>
            <p:nvPr/>
          </p:nvSpPr>
          <p:spPr bwMode="auto">
            <a:xfrm>
              <a:off x="259" y="2454"/>
              <a:ext cx="196" cy="173"/>
            </a:xfrm>
            <a:custGeom>
              <a:avLst/>
              <a:gdLst>
                <a:gd name="T0" fmla="*/ 6 w 196"/>
                <a:gd name="T1" fmla="*/ 139 h 173"/>
                <a:gd name="T2" fmla="*/ 17 w 196"/>
                <a:gd name="T3" fmla="*/ 116 h 173"/>
                <a:gd name="T4" fmla="*/ 29 w 196"/>
                <a:gd name="T5" fmla="*/ 98 h 173"/>
                <a:gd name="T6" fmla="*/ 35 w 196"/>
                <a:gd name="T7" fmla="*/ 70 h 173"/>
                <a:gd name="T8" fmla="*/ 35 w 196"/>
                <a:gd name="T9" fmla="*/ 47 h 173"/>
                <a:gd name="T10" fmla="*/ 35 w 196"/>
                <a:gd name="T11" fmla="*/ 23 h 173"/>
                <a:gd name="T12" fmla="*/ 29 w 196"/>
                <a:gd name="T13" fmla="*/ 0 h 173"/>
                <a:gd name="T14" fmla="*/ 196 w 196"/>
                <a:gd name="T15" fmla="*/ 0 h 173"/>
                <a:gd name="T16" fmla="*/ 0 w 196"/>
                <a:gd name="T17" fmla="*/ 173 h 173"/>
                <a:gd name="T18" fmla="*/ 6 w 196"/>
                <a:gd name="T19" fmla="*/ 139 h 17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6"/>
                <a:gd name="T31" fmla="*/ 0 h 173"/>
                <a:gd name="T32" fmla="*/ 196 w 196"/>
                <a:gd name="T33" fmla="*/ 173 h 17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6" h="173">
                  <a:moveTo>
                    <a:pt x="6" y="139"/>
                  </a:moveTo>
                  <a:lnTo>
                    <a:pt x="17" y="116"/>
                  </a:lnTo>
                  <a:lnTo>
                    <a:pt x="29" y="98"/>
                  </a:lnTo>
                  <a:lnTo>
                    <a:pt x="35" y="70"/>
                  </a:lnTo>
                  <a:lnTo>
                    <a:pt x="35" y="47"/>
                  </a:lnTo>
                  <a:lnTo>
                    <a:pt x="35" y="23"/>
                  </a:lnTo>
                  <a:lnTo>
                    <a:pt x="29" y="0"/>
                  </a:lnTo>
                  <a:lnTo>
                    <a:pt x="196" y="0"/>
                  </a:lnTo>
                  <a:lnTo>
                    <a:pt x="0" y="173"/>
                  </a:lnTo>
                  <a:lnTo>
                    <a:pt x="6" y="139"/>
                  </a:lnTo>
                  <a:close/>
                </a:path>
              </a:pathLst>
            </a:custGeom>
            <a:solidFill>
              <a:srgbClr val="DCD1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077" name="Freeform 51"/>
            <p:cNvSpPr>
              <a:spLocks/>
            </p:cNvSpPr>
            <p:nvPr/>
          </p:nvSpPr>
          <p:spPr bwMode="auto">
            <a:xfrm>
              <a:off x="253" y="2449"/>
              <a:ext cx="196" cy="173"/>
            </a:xfrm>
            <a:custGeom>
              <a:avLst/>
              <a:gdLst>
                <a:gd name="T0" fmla="*/ 6 w 196"/>
                <a:gd name="T1" fmla="*/ 138 h 173"/>
                <a:gd name="T2" fmla="*/ 18 w 196"/>
                <a:gd name="T3" fmla="*/ 115 h 173"/>
                <a:gd name="T4" fmla="*/ 29 w 196"/>
                <a:gd name="T5" fmla="*/ 98 h 173"/>
                <a:gd name="T6" fmla="*/ 35 w 196"/>
                <a:gd name="T7" fmla="*/ 69 h 173"/>
                <a:gd name="T8" fmla="*/ 35 w 196"/>
                <a:gd name="T9" fmla="*/ 46 h 173"/>
                <a:gd name="T10" fmla="*/ 35 w 196"/>
                <a:gd name="T11" fmla="*/ 23 h 173"/>
                <a:gd name="T12" fmla="*/ 29 w 196"/>
                <a:gd name="T13" fmla="*/ 0 h 173"/>
                <a:gd name="T14" fmla="*/ 196 w 196"/>
                <a:gd name="T15" fmla="*/ 0 h 173"/>
                <a:gd name="T16" fmla="*/ 0 w 196"/>
                <a:gd name="T17" fmla="*/ 173 h 173"/>
                <a:gd name="T18" fmla="*/ 6 w 196"/>
                <a:gd name="T19" fmla="*/ 138 h 17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6"/>
                <a:gd name="T31" fmla="*/ 0 h 173"/>
                <a:gd name="T32" fmla="*/ 196 w 196"/>
                <a:gd name="T33" fmla="*/ 173 h 17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6" h="173">
                  <a:moveTo>
                    <a:pt x="6" y="138"/>
                  </a:moveTo>
                  <a:lnTo>
                    <a:pt x="18" y="115"/>
                  </a:lnTo>
                  <a:lnTo>
                    <a:pt x="29" y="98"/>
                  </a:lnTo>
                  <a:lnTo>
                    <a:pt x="35" y="69"/>
                  </a:lnTo>
                  <a:lnTo>
                    <a:pt x="35" y="46"/>
                  </a:lnTo>
                  <a:lnTo>
                    <a:pt x="35" y="23"/>
                  </a:lnTo>
                  <a:lnTo>
                    <a:pt x="29" y="0"/>
                  </a:lnTo>
                  <a:lnTo>
                    <a:pt x="196" y="0"/>
                  </a:lnTo>
                  <a:lnTo>
                    <a:pt x="0" y="173"/>
                  </a:lnTo>
                  <a:lnTo>
                    <a:pt x="6" y="138"/>
                  </a:lnTo>
                  <a:close/>
                </a:path>
              </a:pathLst>
            </a:custGeom>
            <a:noFill/>
            <a:ln w="190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4078" name="Freeform 52"/>
            <p:cNvSpPr>
              <a:spLocks/>
            </p:cNvSpPr>
            <p:nvPr/>
          </p:nvSpPr>
          <p:spPr bwMode="auto">
            <a:xfrm>
              <a:off x="29" y="2477"/>
              <a:ext cx="236" cy="277"/>
            </a:xfrm>
            <a:custGeom>
              <a:avLst/>
              <a:gdLst>
                <a:gd name="T0" fmla="*/ 230 w 236"/>
                <a:gd name="T1" fmla="*/ 110 h 277"/>
                <a:gd name="T2" fmla="*/ 236 w 236"/>
                <a:gd name="T3" fmla="*/ 47 h 277"/>
                <a:gd name="T4" fmla="*/ 230 w 236"/>
                <a:gd name="T5" fmla="*/ 12 h 277"/>
                <a:gd name="T6" fmla="*/ 230 w 236"/>
                <a:gd name="T7" fmla="*/ 6 h 277"/>
                <a:gd name="T8" fmla="*/ 224 w 236"/>
                <a:gd name="T9" fmla="*/ 0 h 277"/>
                <a:gd name="T10" fmla="*/ 219 w 236"/>
                <a:gd name="T11" fmla="*/ 0 h 277"/>
                <a:gd name="T12" fmla="*/ 207 w 236"/>
                <a:gd name="T13" fmla="*/ 0 h 277"/>
                <a:gd name="T14" fmla="*/ 201 w 236"/>
                <a:gd name="T15" fmla="*/ 0 h 277"/>
                <a:gd name="T16" fmla="*/ 190 w 236"/>
                <a:gd name="T17" fmla="*/ 6 h 277"/>
                <a:gd name="T18" fmla="*/ 184 w 236"/>
                <a:gd name="T19" fmla="*/ 12 h 277"/>
                <a:gd name="T20" fmla="*/ 184 w 236"/>
                <a:gd name="T21" fmla="*/ 24 h 277"/>
                <a:gd name="T22" fmla="*/ 184 w 236"/>
                <a:gd name="T23" fmla="*/ 139 h 277"/>
                <a:gd name="T24" fmla="*/ 52 w 236"/>
                <a:gd name="T25" fmla="*/ 139 h 277"/>
                <a:gd name="T26" fmla="*/ 40 w 236"/>
                <a:gd name="T27" fmla="*/ 139 h 277"/>
                <a:gd name="T28" fmla="*/ 29 w 236"/>
                <a:gd name="T29" fmla="*/ 133 h 277"/>
                <a:gd name="T30" fmla="*/ 11 w 236"/>
                <a:gd name="T31" fmla="*/ 127 h 277"/>
                <a:gd name="T32" fmla="*/ 0 w 236"/>
                <a:gd name="T33" fmla="*/ 116 h 277"/>
                <a:gd name="T34" fmla="*/ 0 w 236"/>
                <a:gd name="T35" fmla="*/ 243 h 277"/>
                <a:gd name="T36" fmla="*/ 230 w 236"/>
                <a:gd name="T37" fmla="*/ 277 h 277"/>
                <a:gd name="T38" fmla="*/ 230 w 236"/>
                <a:gd name="T39" fmla="*/ 110 h 27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36"/>
                <a:gd name="T61" fmla="*/ 0 h 277"/>
                <a:gd name="T62" fmla="*/ 236 w 236"/>
                <a:gd name="T63" fmla="*/ 277 h 27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36" h="277">
                  <a:moveTo>
                    <a:pt x="230" y="110"/>
                  </a:moveTo>
                  <a:lnTo>
                    <a:pt x="236" y="47"/>
                  </a:lnTo>
                  <a:lnTo>
                    <a:pt x="230" y="12"/>
                  </a:lnTo>
                  <a:lnTo>
                    <a:pt x="230" y="6"/>
                  </a:lnTo>
                  <a:lnTo>
                    <a:pt x="224" y="0"/>
                  </a:lnTo>
                  <a:lnTo>
                    <a:pt x="219" y="0"/>
                  </a:lnTo>
                  <a:lnTo>
                    <a:pt x="207" y="0"/>
                  </a:lnTo>
                  <a:lnTo>
                    <a:pt x="201" y="0"/>
                  </a:lnTo>
                  <a:lnTo>
                    <a:pt x="190" y="6"/>
                  </a:lnTo>
                  <a:lnTo>
                    <a:pt x="184" y="12"/>
                  </a:lnTo>
                  <a:lnTo>
                    <a:pt x="184" y="24"/>
                  </a:lnTo>
                  <a:lnTo>
                    <a:pt x="184" y="139"/>
                  </a:lnTo>
                  <a:lnTo>
                    <a:pt x="52" y="139"/>
                  </a:lnTo>
                  <a:lnTo>
                    <a:pt x="40" y="139"/>
                  </a:lnTo>
                  <a:lnTo>
                    <a:pt x="29" y="133"/>
                  </a:lnTo>
                  <a:lnTo>
                    <a:pt x="11" y="127"/>
                  </a:lnTo>
                  <a:lnTo>
                    <a:pt x="0" y="116"/>
                  </a:lnTo>
                  <a:lnTo>
                    <a:pt x="0" y="243"/>
                  </a:lnTo>
                  <a:lnTo>
                    <a:pt x="230" y="277"/>
                  </a:lnTo>
                  <a:lnTo>
                    <a:pt x="230" y="110"/>
                  </a:lnTo>
                  <a:close/>
                </a:path>
              </a:pathLst>
            </a:custGeom>
            <a:solidFill>
              <a:srgbClr val="79535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079" name="Freeform 53"/>
            <p:cNvSpPr>
              <a:spLocks/>
            </p:cNvSpPr>
            <p:nvPr/>
          </p:nvSpPr>
          <p:spPr bwMode="auto">
            <a:xfrm>
              <a:off x="23" y="2472"/>
              <a:ext cx="236" cy="276"/>
            </a:xfrm>
            <a:custGeom>
              <a:avLst/>
              <a:gdLst>
                <a:gd name="T0" fmla="*/ 230 w 236"/>
                <a:gd name="T1" fmla="*/ 109 h 276"/>
                <a:gd name="T2" fmla="*/ 236 w 236"/>
                <a:gd name="T3" fmla="*/ 46 h 276"/>
                <a:gd name="T4" fmla="*/ 230 w 236"/>
                <a:gd name="T5" fmla="*/ 11 h 276"/>
                <a:gd name="T6" fmla="*/ 230 w 236"/>
                <a:gd name="T7" fmla="*/ 5 h 276"/>
                <a:gd name="T8" fmla="*/ 225 w 236"/>
                <a:gd name="T9" fmla="*/ 0 h 276"/>
                <a:gd name="T10" fmla="*/ 219 w 236"/>
                <a:gd name="T11" fmla="*/ 0 h 276"/>
                <a:gd name="T12" fmla="*/ 207 w 236"/>
                <a:gd name="T13" fmla="*/ 0 h 276"/>
                <a:gd name="T14" fmla="*/ 202 w 236"/>
                <a:gd name="T15" fmla="*/ 0 h 276"/>
                <a:gd name="T16" fmla="*/ 190 w 236"/>
                <a:gd name="T17" fmla="*/ 5 h 276"/>
                <a:gd name="T18" fmla="*/ 184 w 236"/>
                <a:gd name="T19" fmla="*/ 11 h 276"/>
                <a:gd name="T20" fmla="*/ 184 w 236"/>
                <a:gd name="T21" fmla="*/ 23 h 276"/>
                <a:gd name="T22" fmla="*/ 184 w 236"/>
                <a:gd name="T23" fmla="*/ 138 h 276"/>
                <a:gd name="T24" fmla="*/ 52 w 236"/>
                <a:gd name="T25" fmla="*/ 138 h 276"/>
                <a:gd name="T26" fmla="*/ 40 w 236"/>
                <a:gd name="T27" fmla="*/ 138 h 276"/>
                <a:gd name="T28" fmla="*/ 29 w 236"/>
                <a:gd name="T29" fmla="*/ 132 h 276"/>
                <a:gd name="T30" fmla="*/ 12 w 236"/>
                <a:gd name="T31" fmla="*/ 127 h 276"/>
                <a:gd name="T32" fmla="*/ 0 w 236"/>
                <a:gd name="T33" fmla="*/ 115 h 276"/>
                <a:gd name="T34" fmla="*/ 0 w 236"/>
                <a:gd name="T35" fmla="*/ 242 h 276"/>
                <a:gd name="T36" fmla="*/ 230 w 236"/>
                <a:gd name="T37" fmla="*/ 276 h 276"/>
                <a:gd name="T38" fmla="*/ 230 w 236"/>
                <a:gd name="T39" fmla="*/ 109 h 27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36"/>
                <a:gd name="T61" fmla="*/ 0 h 276"/>
                <a:gd name="T62" fmla="*/ 236 w 236"/>
                <a:gd name="T63" fmla="*/ 276 h 27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36" h="276">
                  <a:moveTo>
                    <a:pt x="230" y="109"/>
                  </a:moveTo>
                  <a:lnTo>
                    <a:pt x="236" y="46"/>
                  </a:lnTo>
                  <a:lnTo>
                    <a:pt x="230" y="11"/>
                  </a:lnTo>
                  <a:lnTo>
                    <a:pt x="230" y="5"/>
                  </a:lnTo>
                  <a:lnTo>
                    <a:pt x="225" y="0"/>
                  </a:lnTo>
                  <a:lnTo>
                    <a:pt x="219" y="0"/>
                  </a:lnTo>
                  <a:lnTo>
                    <a:pt x="207" y="0"/>
                  </a:lnTo>
                  <a:lnTo>
                    <a:pt x="202" y="0"/>
                  </a:lnTo>
                  <a:lnTo>
                    <a:pt x="190" y="5"/>
                  </a:lnTo>
                  <a:lnTo>
                    <a:pt x="184" y="11"/>
                  </a:lnTo>
                  <a:lnTo>
                    <a:pt x="184" y="23"/>
                  </a:lnTo>
                  <a:lnTo>
                    <a:pt x="184" y="138"/>
                  </a:lnTo>
                  <a:lnTo>
                    <a:pt x="52" y="138"/>
                  </a:lnTo>
                  <a:lnTo>
                    <a:pt x="40" y="138"/>
                  </a:lnTo>
                  <a:lnTo>
                    <a:pt x="29" y="132"/>
                  </a:lnTo>
                  <a:lnTo>
                    <a:pt x="12" y="127"/>
                  </a:lnTo>
                  <a:lnTo>
                    <a:pt x="0" y="115"/>
                  </a:lnTo>
                  <a:lnTo>
                    <a:pt x="0" y="242"/>
                  </a:lnTo>
                  <a:lnTo>
                    <a:pt x="230" y="276"/>
                  </a:lnTo>
                  <a:lnTo>
                    <a:pt x="230" y="109"/>
                  </a:lnTo>
                  <a:close/>
                </a:path>
              </a:pathLst>
            </a:custGeom>
            <a:noFill/>
            <a:ln w="190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4080" name="Freeform 54"/>
            <p:cNvSpPr>
              <a:spLocks/>
            </p:cNvSpPr>
            <p:nvPr/>
          </p:nvSpPr>
          <p:spPr bwMode="auto">
            <a:xfrm>
              <a:off x="1071" y="2062"/>
              <a:ext cx="340" cy="502"/>
            </a:xfrm>
            <a:custGeom>
              <a:avLst/>
              <a:gdLst>
                <a:gd name="T0" fmla="*/ 46 w 340"/>
                <a:gd name="T1" fmla="*/ 220 h 502"/>
                <a:gd name="T2" fmla="*/ 52 w 340"/>
                <a:gd name="T3" fmla="*/ 162 h 502"/>
                <a:gd name="T4" fmla="*/ 46 w 340"/>
                <a:gd name="T5" fmla="*/ 127 h 502"/>
                <a:gd name="T6" fmla="*/ 46 w 340"/>
                <a:gd name="T7" fmla="*/ 104 h 502"/>
                <a:gd name="T8" fmla="*/ 46 w 340"/>
                <a:gd name="T9" fmla="*/ 75 h 502"/>
                <a:gd name="T10" fmla="*/ 35 w 340"/>
                <a:gd name="T11" fmla="*/ 41 h 502"/>
                <a:gd name="T12" fmla="*/ 23 w 340"/>
                <a:gd name="T13" fmla="*/ 24 h 502"/>
                <a:gd name="T14" fmla="*/ 6 w 340"/>
                <a:gd name="T15" fmla="*/ 12 h 502"/>
                <a:gd name="T16" fmla="*/ 0 w 340"/>
                <a:gd name="T17" fmla="*/ 6 h 502"/>
                <a:gd name="T18" fmla="*/ 18 w 340"/>
                <a:gd name="T19" fmla="*/ 0 h 502"/>
                <a:gd name="T20" fmla="*/ 35 w 340"/>
                <a:gd name="T21" fmla="*/ 0 h 502"/>
                <a:gd name="T22" fmla="*/ 52 w 340"/>
                <a:gd name="T23" fmla="*/ 6 h 502"/>
                <a:gd name="T24" fmla="*/ 64 w 340"/>
                <a:gd name="T25" fmla="*/ 18 h 502"/>
                <a:gd name="T26" fmla="*/ 288 w 340"/>
                <a:gd name="T27" fmla="*/ 202 h 502"/>
                <a:gd name="T28" fmla="*/ 317 w 340"/>
                <a:gd name="T29" fmla="*/ 231 h 502"/>
                <a:gd name="T30" fmla="*/ 329 w 340"/>
                <a:gd name="T31" fmla="*/ 260 h 502"/>
                <a:gd name="T32" fmla="*/ 340 w 340"/>
                <a:gd name="T33" fmla="*/ 283 h 502"/>
                <a:gd name="T34" fmla="*/ 340 w 340"/>
                <a:gd name="T35" fmla="*/ 306 h 502"/>
                <a:gd name="T36" fmla="*/ 340 w 340"/>
                <a:gd name="T37" fmla="*/ 329 h 502"/>
                <a:gd name="T38" fmla="*/ 334 w 340"/>
                <a:gd name="T39" fmla="*/ 346 h 502"/>
                <a:gd name="T40" fmla="*/ 329 w 340"/>
                <a:gd name="T41" fmla="*/ 358 h 502"/>
                <a:gd name="T42" fmla="*/ 317 w 340"/>
                <a:gd name="T43" fmla="*/ 369 h 502"/>
                <a:gd name="T44" fmla="*/ 110 w 340"/>
                <a:gd name="T45" fmla="*/ 502 h 502"/>
                <a:gd name="T46" fmla="*/ 6 w 340"/>
                <a:gd name="T47" fmla="*/ 364 h 502"/>
                <a:gd name="T48" fmla="*/ 58 w 340"/>
                <a:gd name="T49" fmla="*/ 329 h 502"/>
                <a:gd name="T50" fmla="*/ 127 w 340"/>
                <a:gd name="T51" fmla="*/ 283 h 502"/>
                <a:gd name="T52" fmla="*/ 52 w 340"/>
                <a:gd name="T53" fmla="*/ 220 h 502"/>
                <a:gd name="T54" fmla="*/ 46 w 340"/>
                <a:gd name="T55" fmla="*/ 220 h 50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40"/>
                <a:gd name="T85" fmla="*/ 0 h 502"/>
                <a:gd name="T86" fmla="*/ 340 w 340"/>
                <a:gd name="T87" fmla="*/ 502 h 50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40" h="502">
                  <a:moveTo>
                    <a:pt x="46" y="220"/>
                  </a:moveTo>
                  <a:lnTo>
                    <a:pt x="52" y="162"/>
                  </a:lnTo>
                  <a:lnTo>
                    <a:pt x="46" y="127"/>
                  </a:lnTo>
                  <a:lnTo>
                    <a:pt x="46" y="104"/>
                  </a:lnTo>
                  <a:lnTo>
                    <a:pt x="46" y="75"/>
                  </a:lnTo>
                  <a:lnTo>
                    <a:pt x="35" y="41"/>
                  </a:lnTo>
                  <a:lnTo>
                    <a:pt x="23" y="24"/>
                  </a:lnTo>
                  <a:lnTo>
                    <a:pt x="6" y="12"/>
                  </a:lnTo>
                  <a:lnTo>
                    <a:pt x="0" y="6"/>
                  </a:lnTo>
                  <a:lnTo>
                    <a:pt x="18" y="0"/>
                  </a:lnTo>
                  <a:lnTo>
                    <a:pt x="35" y="0"/>
                  </a:lnTo>
                  <a:lnTo>
                    <a:pt x="52" y="6"/>
                  </a:lnTo>
                  <a:lnTo>
                    <a:pt x="64" y="18"/>
                  </a:lnTo>
                  <a:lnTo>
                    <a:pt x="288" y="202"/>
                  </a:lnTo>
                  <a:lnTo>
                    <a:pt x="317" y="231"/>
                  </a:lnTo>
                  <a:lnTo>
                    <a:pt x="329" y="260"/>
                  </a:lnTo>
                  <a:lnTo>
                    <a:pt x="340" y="283"/>
                  </a:lnTo>
                  <a:lnTo>
                    <a:pt x="340" y="306"/>
                  </a:lnTo>
                  <a:lnTo>
                    <a:pt x="340" y="329"/>
                  </a:lnTo>
                  <a:lnTo>
                    <a:pt x="334" y="346"/>
                  </a:lnTo>
                  <a:lnTo>
                    <a:pt x="329" y="358"/>
                  </a:lnTo>
                  <a:lnTo>
                    <a:pt x="317" y="369"/>
                  </a:lnTo>
                  <a:lnTo>
                    <a:pt x="110" y="502"/>
                  </a:lnTo>
                  <a:lnTo>
                    <a:pt x="6" y="364"/>
                  </a:lnTo>
                  <a:lnTo>
                    <a:pt x="58" y="329"/>
                  </a:lnTo>
                  <a:lnTo>
                    <a:pt x="127" y="283"/>
                  </a:lnTo>
                  <a:lnTo>
                    <a:pt x="52" y="220"/>
                  </a:lnTo>
                  <a:lnTo>
                    <a:pt x="46" y="220"/>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081" name="Freeform 55"/>
            <p:cNvSpPr>
              <a:spLocks/>
            </p:cNvSpPr>
            <p:nvPr/>
          </p:nvSpPr>
          <p:spPr bwMode="auto">
            <a:xfrm>
              <a:off x="1066" y="2057"/>
              <a:ext cx="339" cy="501"/>
            </a:xfrm>
            <a:custGeom>
              <a:avLst/>
              <a:gdLst>
                <a:gd name="T0" fmla="*/ 46 w 339"/>
                <a:gd name="T1" fmla="*/ 219 h 501"/>
                <a:gd name="T2" fmla="*/ 51 w 339"/>
                <a:gd name="T3" fmla="*/ 161 h 501"/>
                <a:gd name="T4" fmla="*/ 46 w 339"/>
                <a:gd name="T5" fmla="*/ 127 h 501"/>
                <a:gd name="T6" fmla="*/ 46 w 339"/>
                <a:gd name="T7" fmla="*/ 103 h 501"/>
                <a:gd name="T8" fmla="*/ 46 w 339"/>
                <a:gd name="T9" fmla="*/ 75 h 501"/>
                <a:gd name="T10" fmla="*/ 34 w 339"/>
                <a:gd name="T11" fmla="*/ 40 h 501"/>
                <a:gd name="T12" fmla="*/ 23 w 339"/>
                <a:gd name="T13" fmla="*/ 23 h 501"/>
                <a:gd name="T14" fmla="*/ 5 w 339"/>
                <a:gd name="T15" fmla="*/ 11 h 501"/>
                <a:gd name="T16" fmla="*/ 0 w 339"/>
                <a:gd name="T17" fmla="*/ 5 h 501"/>
                <a:gd name="T18" fmla="*/ 17 w 339"/>
                <a:gd name="T19" fmla="*/ 0 h 501"/>
                <a:gd name="T20" fmla="*/ 34 w 339"/>
                <a:gd name="T21" fmla="*/ 0 h 501"/>
                <a:gd name="T22" fmla="*/ 51 w 339"/>
                <a:gd name="T23" fmla="*/ 5 h 501"/>
                <a:gd name="T24" fmla="*/ 63 w 339"/>
                <a:gd name="T25" fmla="*/ 17 h 501"/>
                <a:gd name="T26" fmla="*/ 288 w 339"/>
                <a:gd name="T27" fmla="*/ 201 h 501"/>
                <a:gd name="T28" fmla="*/ 316 w 339"/>
                <a:gd name="T29" fmla="*/ 230 h 501"/>
                <a:gd name="T30" fmla="*/ 328 w 339"/>
                <a:gd name="T31" fmla="*/ 259 h 501"/>
                <a:gd name="T32" fmla="*/ 339 w 339"/>
                <a:gd name="T33" fmla="*/ 282 h 501"/>
                <a:gd name="T34" fmla="*/ 339 w 339"/>
                <a:gd name="T35" fmla="*/ 305 h 501"/>
                <a:gd name="T36" fmla="*/ 339 w 339"/>
                <a:gd name="T37" fmla="*/ 328 h 501"/>
                <a:gd name="T38" fmla="*/ 334 w 339"/>
                <a:gd name="T39" fmla="*/ 346 h 501"/>
                <a:gd name="T40" fmla="*/ 328 w 339"/>
                <a:gd name="T41" fmla="*/ 357 h 501"/>
                <a:gd name="T42" fmla="*/ 316 w 339"/>
                <a:gd name="T43" fmla="*/ 369 h 501"/>
                <a:gd name="T44" fmla="*/ 109 w 339"/>
                <a:gd name="T45" fmla="*/ 501 h 501"/>
                <a:gd name="T46" fmla="*/ 5 w 339"/>
                <a:gd name="T47" fmla="*/ 363 h 501"/>
                <a:gd name="T48" fmla="*/ 57 w 339"/>
                <a:gd name="T49" fmla="*/ 328 h 501"/>
                <a:gd name="T50" fmla="*/ 126 w 339"/>
                <a:gd name="T51" fmla="*/ 282 h 501"/>
                <a:gd name="T52" fmla="*/ 51 w 339"/>
                <a:gd name="T53" fmla="*/ 219 h 501"/>
                <a:gd name="T54" fmla="*/ 46 w 339"/>
                <a:gd name="T55" fmla="*/ 219 h 50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39"/>
                <a:gd name="T85" fmla="*/ 0 h 501"/>
                <a:gd name="T86" fmla="*/ 339 w 339"/>
                <a:gd name="T87" fmla="*/ 501 h 501"/>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39" h="501">
                  <a:moveTo>
                    <a:pt x="46" y="219"/>
                  </a:moveTo>
                  <a:lnTo>
                    <a:pt x="51" y="161"/>
                  </a:lnTo>
                  <a:lnTo>
                    <a:pt x="46" y="127"/>
                  </a:lnTo>
                  <a:lnTo>
                    <a:pt x="46" y="103"/>
                  </a:lnTo>
                  <a:lnTo>
                    <a:pt x="46" y="75"/>
                  </a:lnTo>
                  <a:lnTo>
                    <a:pt x="34" y="40"/>
                  </a:lnTo>
                  <a:lnTo>
                    <a:pt x="23" y="23"/>
                  </a:lnTo>
                  <a:lnTo>
                    <a:pt x="5" y="11"/>
                  </a:lnTo>
                  <a:lnTo>
                    <a:pt x="0" y="5"/>
                  </a:lnTo>
                  <a:lnTo>
                    <a:pt x="17" y="0"/>
                  </a:lnTo>
                  <a:lnTo>
                    <a:pt x="34" y="0"/>
                  </a:lnTo>
                  <a:lnTo>
                    <a:pt x="51" y="5"/>
                  </a:lnTo>
                  <a:lnTo>
                    <a:pt x="63" y="17"/>
                  </a:lnTo>
                  <a:lnTo>
                    <a:pt x="288" y="201"/>
                  </a:lnTo>
                  <a:lnTo>
                    <a:pt x="316" y="230"/>
                  </a:lnTo>
                  <a:lnTo>
                    <a:pt x="328" y="259"/>
                  </a:lnTo>
                  <a:lnTo>
                    <a:pt x="339" y="282"/>
                  </a:lnTo>
                  <a:lnTo>
                    <a:pt x="339" y="305"/>
                  </a:lnTo>
                  <a:lnTo>
                    <a:pt x="339" y="328"/>
                  </a:lnTo>
                  <a:lnTo>
                    <a:pt x="334" y="346"/>
                  </a:lnTo>
                  <a:lnTo>
                    <a:pt x="328" y="357"/>
                  </a:lnTo>
                  <a:lnTo>
                    <a:pt x="316" y="369"/>
                  </a:lnTo>
                  <a:lnTo>
                    <a:pt x="109" y="501"/>
                  </a:lnTo>
                  <a:lnTo>
                    <a:pt x="5" y="363"/>
                  </a:lnTo>
                  <a:lnTo>
                    <a:pt x="57" y="328"/>
                  </a:lnTo>
                  <a:lnTo>
                    <a:pt x="126" y="282"/>
                  </a:lnTo>
                  <a:lnTo>
                    <a:pt x="51" y="219"/>
                  </a:lnTo>
                  <a:lnTo>
                    <a:pt x="46" y="219"/>
                  </a:lnTo>
                  <a:close/>
                </a:path>
              </a:pathLst>
            </a:custGeom>
            <a:noFill/>
            <a:ln w="190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4082" name="Freeform 56"/>
            <p:cNvSpPr>
              <a:spLocks/>
            </p:cNvSpPr>
            <p:nvPr/>
          </p:nvSpPr>
          <p:spPr bwMode="auto">
            <a:xfrm>
              <a:off x="962" y="2426"/>
              <a:ext cx="219" cy="184"/>
            </a:xfrm>
            <a:custGeom>
              <a:avLst/>
              <a:gdLst>
                <a:gd name="T0" fmla="*/ 115 w 219"/>
                <a:gd name="T1" fmla="*/ 0 h 184"/>
                <a:gd name="T2" fmla="*/ 81 w 219"/>
                <a:gd name="T3" fmla="*/ 17 h 184"/>
                <a:gd name="T4" fmla="*/ 34 w 219"/>
                <a:gd name="T5" fmla="*/ 46 h 184"/>
                <a:gd name="T6" fmla="*/ 17 w 219"/>
                <a:gd name="T7" fmla="*/ 69 h 184"/>
                <a:gd name="T8" fmla="*/ 6 w 219"/>
                <a:gd name="T9" fmla="*/ 92 h 184"/>
                <a:gd name="T10" fmla="*/ 0 w 219"/>
                <a:gd name="T11" fmla="*/ 103 h 184"/>
                <a:gd name="T12" fmla="*/ 0 w 219"/>
                <a:gd name="T13" fmla="*/ 121 h 184"/>
                <a:gd name="T14" fmla="*/ 6 w 219"/>
                <a:gd name="T15" fmla="*/ 132 h 184"/>
                <a:gd name="T16" fmla="*/ 11 w 219"/>
                <a:gd name="T17" fmla="*/ 149 h 184"/>
                <a:gd name="T18" fmla="*/ 23 w 219"/>
                <a:gd name="T19" fmla="*/ 161 h 184"/>
                <a:gd name="T20" fmla="*/ 34 w 219"/>
                <a:gd name="T21" fmla="*/ 173 h 184"/>
                <a:gd name="T22" fmla="*/ 46 w 219"/>
                <a:gd name="T23" fmla="*/ 178 h 184"/>
                <a:gd name="T24" fmla="*/ 63 w 219"/>
                <a:gd name="T25" fmla="*/ 178 h 184"/>
                <a:gd name="T26" fmla="*/ 92 w 219"/>
                <a:gd name="T27" fmla="*/ 184 h 184"/>
                <a:gd name="T28" fmla="*/ 127 w 219"/>
                <a:gd name="T29" fmla="*/ 178 h 184"/>
                <a:gd name="T30" fmla="*/ 184 w 219"/>
                <a:gd name="T31" fmla="*/ 155 h 184"/>
                <a:gd name="T32" fmla="*/ 219 w 219"/>
                <a:gd name="T33" fmla="*/ 138 h 184"/>
                <a:gd name="T34" fmla="*/ 115 w 219"/>
                <a:gd name="T35" fmla="*/ 0 h 18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19"/>
                <a:gd name="T55" fmla="*/ 0 h 184"/>
                <a:gd name="T56" fmla="*/ 219 w 219"/>
                <a:gd name="T57" fmla="*/ 184 h 18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19" h="184">
                  <a:moveTo>
                    <a:pt x="115" y="0"/>
                  </a:moveTo>
                  <a:lnTo>
                    <a:pt x="81" y="17"/>
                  </a:lnTo>
                  <a:lnTo>
                    <a:pt x="34" y="46"/>
                  </a:lnTo>
                  <a:lnTo>
                    <a:pt x="17" y="69"/>
                  </a:lnTo>
                  <a:lnTo>
                    <a:pt x="6" y="92"/>
                  </a:lnTo>
                  <a:lnTo>
                    <a:pt x="0" y="103"/>
                  </a:lnTo>
                  <a:lnTo>
                    <a:pt x="0" y="121"/>
                  </a:lnTo>
                  <a:lnTo>
                    <a:pt x="6" y="132"/>
                  </a:lnTo>
                  <a:lnTo>
                    <a:pt x="11" y="149"/>
                  </a:lnTo>
                  <a:lnTo>
                    <a:pt x="23" y="161"/>
                  </a:lnTo>
                  <a:lnTo>
                    <a:pt x="34" y="173"/>
                  </a:lnTo>
                  <a:lnTo>
                    <a:pt x="46" y="178"/>
                  </a:lnTo>
                  <a:lnTo>
                    <a:pt x="63" y="178"/>
                  </a:lnTo>
                  <a:lnTo>
                    <a:pt x="92" y="184"/>
                  </a:lnTo>
                  <a:lnTo>
                    <a:pt x="127" y="178"/>
                  </a:lnTo>
                  <a:lnTo>
                    <a:pt x="184" y="155"/>
                  </a:lnTo>
                  <a:lnTo>
                    <a:pt x="219" y="138"/>
                  </a:lnTo>
                  <a:lnTo>
                    <a:pt x="115" y="0"/>
                  </a:lnTo>
                  <a:close/>
                </a:path>
              </a:pathLst>
            </a:custGeom>
            <a:solidFill>
              <a:srgbClr val="CA8C7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083" name="Freeform 57"/>
            <p:cNvSpPr>
              <a:spLocks/>
            </p:cNvSpPr>
            <p:nvPr/>
          </p:nvSpPr>
          <p:spPr bwMode="auto">
            <a:xfrm>
              <a:off x="956" y="2420"/>
              <a:ext cx="219" cy="184"/>
            </a:xfrm>
            <a:custGeom>
              <a:avLst/>
              <a:gdLst>
                <a:gd name="T0" fmla="*/ 115 w 219"/>
                <a:gd name="T1" fmla="*/ 0 h 184"/>
                <a:gd name="T2" fmla="*/ 81 w 219"/>
                <a:gd name="T3" fmla="*/ 17 h 184"/>
                <a:gd name="T4" fmla="*/ 35 w 219"/>
                <a:gd name="T5" fmla="*/ 46 h 184"/>
                <a:gd name="T6" fmla="*/ 17 w 219"/>
                <a:gd name="T7" fmla="*/ 69 h 184"/>
                <a:gd name="T8" fmla="*/ 6 w 219"/>
                <a:gd name="T9" fmla="*/ 92 h 184"/>
                <a:gd name="T10" fmla="*/ 0 w 219"/>
                <a:gd name="T11" fmla="*/ 104 h 184"/>
                <a:gd name="T12" fmla="*/ 0 w 219"/>
                <a:gd name="T13" fmla="*/ 121 h 184"/>
                <a:gd name="T14" fmla="*/ 6 w 219"/>
                <a:gd name="T15" fmla="*/ 132 h 184"/>
                <a:gd name="T16" fmla="*/ 12 w 219"/>
                <a:gd name="T17" fmla="*/ 150 h 184"/>
                <a:gd name="T18" fmla="*/ 23 w 219"/>
                <a:gd name="T19" fmla="*/ 161 h 184"/>
                <a:gd name="T20" fmla="*/ 35 w 219"/>
                <a:gd name="T21" fmla="*/ 173 h 184"/>
                <a:gd name="T22" fmla="*/ 46 w 219"/>
                <a:gd name="T23" fmla="*/ 179 h 184"/>
                <a:gd name="T24" fmla="*/ 64 w 219"/>
                <a:gd name="T25" fmla="*/ 179 h 184"/>
                <a:gd name="T26" fmla="*/ 92 w 219"/>
                <a:gd name="T27" fmla="*/ 184 h 184"/>
                <a:gd name="T28" fmla="*/ 127 w 219"/>
                <a:gd name="T29" fmla="*/ 179 h 184"/>
                <a:gd name="T30" fmla="*/ 184 w 219"/>
                <a:gd name="T31" fmla="*/ 155 h 184"/>
                <a:gd name="T32" fmla="*/ 219 w 219"/>
                <a:gd name="T33" fmla="*/ 138 h 184"/>
                <a:gd name="T34" fmla="*/ 115 w 219"/>
                <a:gd name="T35" fmla="*/ 0 h 18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19"/>
                <a:gd name="T55" fmla="*/ 0 h 184"/>
                <a:gd name="T56" fmla="*/ 219 w 219"/>
                <a:gd name="T57" fmla="*/ 184 h 18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19" h="184">
                  <a:moveTo>
                    <a:pt x="115" y="0"/>
                  </a:moveTo>
                  <a:lnTo>
                    <a:pt x="81" y="17"/>
                  </a:lnTo>
                  <a:lnTo>
                    <a:pt x="35" y="46"/>
                  </a:lnTo>
                  <a:lnTo>
                    <a:pt x="17" y="69"/>
                  </a:lnTo>
                  <a:lnTo>
                    <a:pt x="6" y="92"/>
                  </a:lnTo>
                  <a:lnTo>
                    <a:pt x="0" y="104"/>
                  </a:lnTo>
                  <a:lnTo>
                    <a:pt x="0" y="121"/>
                  </a:lnTo>
                  <a:lnTo>
                    <a:pt x="6" y="132"/>
                  </a:lnTo>
                  <a:lnTo>
                    <a:pt x="12" y="150"/>
                  </a:lnTo>
                  <a:lnTo>
                    <a:pt x="23" y="161"/>
                  </a:lnTo>
                  <a:lnTo>
                    <a:pt x="35" y="173"/>
                  </a:lnTo>
                  <a:lnTo>
                    <a:pt x="46" y="179"/>
                  </a:lnTo>
                  <a:lnTo>
                    <a:pt x="64" y="179"/>
                  </a:lnTo>
                  <a:lnTo>
                    <a:pt x="92" y="184"/>
                  </a:lnTo>
                  <a:lnTo>
                    <a:pt x="127" y="179"/>
                  </a:lnTo>
                  <a:lnTo>
                    <a:pt x="184" y="155"/>
                  </a:lnTo>
                  <a:lnTo>
                    <a:pt x="219" y="138"/>
                  </a:lnTo>
                  <a:lnTo>
                    <a:pt x="115" y="0"/>
                  </a:lnTo>
                  <a:close/>
                </a:path>
              </a:pathLst>
            </a:custGeom>
            <a:noFill/>
            <a:ln w="190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4084" name="Freeform 58"/>
            <p:cNvSpPr>
              <a:spLocks/>
            </p:cNvSpPr>
            <p:nvPr/>
          </p:nvSpPr>
          <p:spPr bwMode="auto">
            <a:xfrm>
              <a:off x="213" y="1970"/>
              <a:ext cx="144" cy="179"/>
            </a:xfrm>
            <a:custGeom>
              <a:avLst/>
              <a:gdLst>
                <a:gd name="T0" fmla="*/ 144 w 144"/>
                <a:gd name="T1" fmla="*/ 104 h 179"/>
                <a:gd name="T2" fmla="*/ 144 w 144"/>
                <a:gd name="T3" fmla="*/ 116 h 179"/>
                <a:gd name="T4" fmla="*/ 138 w 144"/>
                <a:gd name="T5" fmla="*/ 133 h 179"/>
                <a:gd name="T6" fmla="*/ 133 w 144"/>
                <a:gd name="T7" fmla="*/ 144 h 179"/>
                <a:gd name="T8" fmla="*/ 127 w 144"/>
                <a:gd name="T9" fmla="*/ 156 h 179"/>
                <a:gd name="T10" fmla="*/ 115 w 144"/>
                <a:gd name="T11" fmla="*/ 162 h 179"/>
                <a:gd name="T12" fmla="*/ 104 w 144"/>
                <a:gd name="T13" fmla="*/ 173 h 179"/>
                <a:gd name="T14" fmla="*/ 92 w 144"/>
                <a:gd name="T15" fmla="*/ 173 h 179"/>
                <a:gd name="T16" fmla="*/ 75 w 144"/>
                <a:gd name="T17" fmla="*/ 179 h 179"/>
                <a:gd name="T18" fmla="*/ 63 w 144"/>
                <a:gd name="T19" fmla="*/ 173 h 179"/>
                <a:gd name="T20" fmla="*/ 46 w 144"/>
                <a:gd name="T21" fmla="*/ 173 h 179"/>
                <a:gd name="T22" fmla="*/ 35 w 144"/>
                <a:gd name="T23" fmla="*/ 162 h 179"/>
                <a:gd name="T24" fmla="*/ 23 w 144"/>
                <a:gd name="T25" fmla="*/ 156 h 179"/>
                <a:gd name="T26" fmla="*/ 12 w 144"/>
                <a:gd name="T27" fmla="*/ 144 h 179"/>
                <a:gd name="T28" fmla="*/ 6 w 144"/>
                <a:gd name="T29" fmla="*/ 133 h 179"/>
                <a:gd name="T30" fmla="*/ 6 w 144"/>
                <a:gd name="T31" fmla="*/ 116 h 179"/>
                <a:gd name="T32" fmla="*/ 0 w 144"/>
                <a:gd name="T33" fmla="*/ 104 h 179"/>
                <a:gd name="T34" fmla="*/ 0 w 144"/>
                <a:gd name="T35" fmla="*/ 69 h 179"/>
                <a:gd name="T36" fmla="*/ 6 w 144"/>
                <a:gd name="T37" fmla="*/ 52 h 179"/>
                <a:gd name="T38" fmla="*/ 6 w 144"/>
                <a:gd name="T39" fmla="*/ 41 h 179"/>
                <a:gd name="T40" fmla="*/ 12 w 144"/>
                <a:gd name="T41" fmla="*/ 29 h 179"/>
                <a:gd name="T42" fmla="*/ 23 w 144"/>
                <a:gd name="T43" fmla="*/ 18 h 179"/>
                <a:gd name="T44" fmla="*/ 35 w 144"/>
                <a:gd name="T45" fmla="*/ 12 h 179"/>
                <a:gd name="T46" fmla="*/ 46 w 144"/>
                <a:gd name="T47" fmla="*/ 6 h 179"/>
                <a:gd name="T48" fmla="*/ 63 w 144"/>
                <a:gd name="T49" fmla="*/ 0 h 179"/>
                <a:gd name="T50" fmla="*/ 75 w 144"/>
                <a:gd name="T51" fmla="*/ 0 h 179"/>
                <a:gd name="T52" fmla="*/ 92 w 144"/>
                <a:gd name="T53" fmla="*/ 0 h 179"/>
                <a:gd name="T54" fmla="*/ 104 w 144"/>
                <a:gd name="T55" fmla="*/ 6 h 179"/>
                <a:gd name="T56" fmla="*/ 115 w 144"/>
                <a:gd name="T57" fmla="*/ 12 h 179"/>
                <a:gd name="T58" fmla="*/ 127 w 144"/>
                <a:gd name="T59" fmla="*/ 18 h 179"/>
                <a:gd name="T60" fmla="*/ 133 w 144"/>
                <a:gd name="T61" fmla="*/ 29 h 179"/>
                <a:gd name="T62" fmla="*/ 138 w 144"/>
                <a:gd name="T63" fmla="*/ 41 h 179"/>
                <a:gd name="T64" fmla="*/ 144 w 144"/>
                <a:gd name="T65" fmla="*/ 52 h 179"/>
                <a:gd name="T66" fmla="*/ 144 w 144"/>
                <a:gd name="T67" fmla="*/ 69 h 179"/>
                <a:gd name="T68" fmla="*/ 144 w 144"/>
                <a:gd name="T69" fmla="*/ 104 h 17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44"/>
                <a:gd name="T106" fmla="*/ 0 h 179"/>
                <a:gd name="T107" fmla="*/ 144 w 144"/>
                <a:gd name="T108" fmla="*/ 179 h 17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44" h="179">
                  <a:moveTo>
                    <a:pt x="144" y="104"/>
                  </a:moveTo>
                  <a:lnTo>
                    <a:pt x="144" y="116"/>
                  </a:lnTo>
                  <a:lnTo>
                    <a:pt x="138" y="133"/>
                  </a:lnTo>
                  <a:lnTo>
                    <a:pt x="133" y="144"/>
                  </a:lnTo>
                  <a:lnTo>
                    <a:pt x="127" y="156"/>
                  </a:lnTo>
                  <a:lnTo>
                    <a:pt x="115" y="162"/>
                  </a:lnTo>
                  <a:lnTo>
                    <a:pt x="104" y="173"/>
                  </a:lnTo>
                  <a:lnTo>
                    <a:pt x="92" y="173"/>
                  </a:lnTo>
                  <a:lnTo>
                    <a:pt x="75" y="179"/>
                  </a:lnTo>
                  <a:lnTo>
                    <a:pt x="63" y="173"/>
                  </a:lnTo>
                  <a:lnTo>
                    <a:pt x="46" y="173"/>
                  </a:lnTo>
                  <a:lnTo>
                    <a:pt x="35" y="162"/>
                  </a:lnTo>
                  <a:lnTo>
                    <a:pt x="23" y="156"/>
                  </a:lnTo>
                  <a:lnTo>
                    <a:pt x="12" y="144"/>
                  </a:lnTo>
                  <a:lnTo>
                    <a:pt x="6" y="133"/>
                  </a:lnTo>
                  <a:lnTo>
                    <a:pt x="6" y="116"/>
                  </a:lnTo>
                  <a:lnTo>
                    <a:pt x="0" y="104"/>
                  </a:lnTo>
                  <a:lnTo>
                    <a:pt x="0" y="69"/>
                  </a:lnTo>
                  <a:lnTo>
                    <a:pt x="6" y="52"/>
                  </a:lnTo>
                  <a:lnTo>
                    <a:pt x="6" y="41"/>
                  </a:lnTo>
                  <a:lnTo>
                    <a:pt x="12" y="29"/>
                  </a:lnTo>
                  <a:lnTo>
                    <a:pt x="23" y="18"/>
                  </a:lnTo>
                  <a:lnTo>
                    <a:pt x="35" y="12"/>
                  </a:lnTo>
                  <a:lnTo>
                    <a:pt x="46" y="6"/>
                  </a:lnTo>
                  <a:lnTo>
                    <a:pt x="63" y="0"/>
                  </a:lnTo>
                  <a:lnTo>
                    <a:pt x="75" y="0"/>
                  </a:lnTo>
                  <a:lnTo>
                    <a:pt x="92" y="0"/>
                  </a:lnTo>
                  <a:lnTo>
                    <a:pt x="104" y="6"/>
                  </a:lnTo>
                  <a:lnTo>
                    <a:pt x="115" y="12"/>
                  </a:lnTo>
                  <a:lnTo>
                    <a:pt x="127" y="18"/>
                  </a:lnTo>
                  <a:lnTo>
                    <a:pt x="133" y="29"/>
                  </a:lnTo>
                  <a:lnTo>
                    <a:pt x="138" y="41"/>
                  </a:lnTo>
                  <a:lnTo>
                    <a:pt x="144" y="52"/>
                  </a:lnTo>
                  <a:lnTo>
                    <a:pt x="144" y="69"/>
                  </a:lnTo>
                  <a:lnTo>
                    <a:pt x="144" y="104"/>
                  </a:lnTo>
                  <a:close/>
                </a:path>
              </a:pathLst>
            </a:custGeom>
            <a:solidFill>
              <a:srgbClr val="CA8C7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085" name="Freeform 59"/>
            <p:cNvSpPr>
              <a:spLocks/>
            </p:cNvSpPr>
            <p:nvPr/>
          </p:nvSpPr>
          <p:spPr bwMode="auto">
            <a:xfrm>
              <a:off x="207" y="1964"/>
              <a:ext cx="144" cy="179"/>
            </a:xfrm>
            <a:custGeom>
              <a:avLst/>
              <a:gdLst>
                <a:gd name="T0" fmla="*/ 144 w 144"/>
                <a:gd name="T1" fmla="*/ 104 h 179"/>
                <a:gd name="T2" fmla="*/ 144 w 144"/>
                <a:gd name="T3" fmla="*/ 116 h 179"/>
                <a:gd name="T4" fmla="*/ 139 w 144"/>
                <a:gd name="T5" fmla="*/ 133 h 179"/>
                <a:gd name="T6" fmla="*/ 133 w 144"/>
                <a:gd name="T7" fmla="*/ 145 h 179"/>
                <a:gd name="T8" fmla="*/ 127 w 144"/>
                <a:gd name="T9" fmla="*/ 156 h 179"/>
                <a:gd name="T10" fmla="*/ 116 w 144"/>
                <a:gd name="T11" fmla="*/ 162 h 179"/>
                <a:gd name="T12" fmla="*/ 104 w 144"/>
                <a:gd name="T13" fmla="*/ 173 h 179"/>
                <a:gd name="T14" fmla="*/ 93 w 144"/>
                <a:gd name="T15" fmla="*/ 173 h 179"/>
                <a:gd name="T16" fmla="*/ 75 w 144"/>
                <a:gd name="T17" fmla="*/ 179 h 179"/>
                <a:gd name="T18" fmla="*/ 64 w 144"/>
                <a:gd name="T19" fmla="*/ 173 h 179"/>
                <a:gd name="T20" fmla="*/ 46 w 144"/>
                <a:gd name="T21" fmla="*/ 173 h 179"/>
                <a:gd name="T22" fmla="*/ 35 w 144"/>
                <a:gd name="T23" fmla="*/ 162 h 179"/>
                <a:gd name="T24" fmla="*/ 23 w 144"/>
                <a:gd name="T25" fmla="*/ 156 h 179"/>
                <a:gd name="T26" fmla="*/ 12 w 144"/>
                <a:gd name="T27" fmla="*/ 145 h 179"/>
                <a:gd name="T28" fmla="*/ 6 w 144"/>
                <a:gd name="T29" fmla="*/ 133 h 179"/>
                <a:gd name="T30" fmla="*/ 6 w 144"/>
                <a:gd name="T31" fmla="*/ 116 h 179"/>
                <a:gd name="T32" fmla="*/ 0 w 144"/>
                <a:gd name="T33" fmla="*/ 104 h 179"/>
                <a:gd name="T34" fmla="*/ 0 w 144"/>
                <a:gd name="T35" fmla="*/ 70 h 179"/>
                <a:gd name="T36" fmla="*/ 6 w 144"/>
                <a:gd name="T37" fmla="*/ 52 h 179"/>
                <a:gd name="T38" fmla="*/ 6 w 144"/>
                <a:gd name="T39" fmla="*/ 41 h 179"/>
                <a:gd name="T40" fmla="*/ 12 w 144"/>
                <a:gd name="T41" fmla="*/ 29 h 179"/>
                <a:gd name="T42" fmla="*/ 23 w 144"/>
                <a:gd name="T43" fmla="*/ 18 h 179"/>
                <a:gd name="T44" fmla="*/ 35 w 144"/>
                <a:gd name="T45" fmla="*/ 12 h 179"/>
                <a:gd name="T46" fmla="*/ 46 w 144"/>
                <a:gd name="T47" fmla="*/ 6 h 179"/>
                <a:gd name="T48" fmla="*/ 64 w 144"/>
                <a:gd name="T49" fmla="*/ 0 h 179"/>
                <a:gd name="T50" fmla="*/ 75 w 144"/>
                <a:gd name="T51" fmla="*/ 0 h 179"/>
                <a:gd name="T52" fmla="*/ 93 w 144"/>
                <a:gd name="T53" fmla="*/ 0 h 179"/>
                <a:gd name="T54" fmla="*/ 104 w 144"/>
                <a:gd name="T55" fmla="*/ 6 h 179"/>
                <a:gd name="T56" fmla="*/ 116 w 144"/>
                <a:gd name="T57" fmla="*/ 12 h 179"/>
                <a:gd name="T58" fmla="*/ 127 w 144"/>
                <a:gd name="T59" fmla="*/ 18 h 179"/>
                <a:gd name="T60" fmla="*/ 133 w 144"/>
                <a:gd name="T61" fmla="*/ 29 h 179"/>
                <a:gd name="T62" fmla="*/ 139 w 144"/>
                <a:gd name="T63" fmla="*/ 41 h 179"/>
                <a:gd name="T64" fmla="*/ 144 w 144"/>
                <a:gd name="T65" fmla="*/ 52 h 179"/>
                <a:gd name="T66" fmla="*/ 144 w 144"/>
                <a:gd name="T67" fmla="*/ 70 h 179"/>
                <a:gd name="T68" fmla="*/ 144 w 144"/>
                <a:gd name="T69" fmla="*/ 104 h 17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44"/>
                <a:gd name="T106" fmla="*/ 0 h 179"/>
                <a:gd name="T107" fmla="*/ 144 w 144"/>
                <a:gd name="T108" fmla="*/ 179 h 17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44" h="179">
                  <a:moveTo>
                    <a:pt x="144" y="104"/>
                  </a:moveTo>
                  <a:lnTo>
                    <a:pt x="144" y="116"/>
                  </a:lnTo>
                  <a:lnTo>
                    <a:pt x="139" y="133"/>
                  </a:lnTo>
                  <a:lnTo>
                    <a:pt x="133" y="145"/>
                  </a:lnTo>
                  <a:lnTo>
                    <a:pt x="127" y="156"/>
                  </a:lnTo>
                  <a:lnTo>
                    <a:pt x="116" y="162"/>
                  </a:lnTo>
                  <a:lnTo>
                    <a:pt x="104" y="173"/>
                  </a:lnTo>
                  <a:lnTo>
                    <a:pt x="93" y="173"/>
                  </a:lnTo>
                  <a:lnTo>
                    <a:pt x="75" y="179"/>
                  </a:lnTo>
                  <a:lnTo>
                    <a:pt x="64" y="173"/>
                  </a:lnTo>
                  <a:lnTo>
                    <a:pt x="46" y="173"/>
                  </a:lnTo>
                  <a:lnTo>
                    <a:pt x="35" y="162"/>
                  </a:lnTo>
                  <a:lnTo>
                    <a:pt x="23" y="156"/>
                  </a:lnTo>
                  <a:lnTo>
                    <a:pt x="12" y="145"/>
                  </a:lnTo>
                  <a:lnTo>
                    <a:pt x="6" y="133"/>
                  </a:lnTo>
                  <a:lnTo>
                    <a:pt x="6" y="116"/>
                  </a:lnTo>
                  <a:lnTo>
                    <a:pt x="0" y="104"/>
                  </a:lnTo>
                  <a:lnTo>
                    <a:pt x="0" y="70"/>
                  </a:lnTo>
                  <a:lnTo>
                    <a:pt x="6" y="52"/>
                  </a:lnTo>
                  <a:lnTo>
                    <a:pt x="6" y="41"/>
                  </a:lnTo>
                  <a:lnTo>
                    <a:pt x="12" y="29"/>
                  </a:lnTo>
                  <a:lnTo>
                    <a:pt x="23" y="18"/>
                  </a:lnTo>
                  <a:lnTo>
                    <a:pt x="35" y="12"/>
                  </a:lnTo>
                  <a:lnTo>
                    <a:pt x="46" y="6"/>
                  </a:lnTo>
                  <a:lnTo>
                    <a:pt x="64" y="0"/>
                  </a:lnTo>
                  <a:lnTo>
                    <a:pt x="75" y="0"/>
                  </a:lnTo>
                  <a:lnTo>
                    <a:pt x="93" y="0"/>
                  </a:lnTo>
                  <a:lnTo>
                    <a:pt x="104" y="6"/>
                  </a:lnTo>
                  <a:lnTo>
                    <a:pt x="116" y="12"/>
                  </a:lnTo>
                  <a:lnTo>
                    <a:pt x="127" y="18"/>
                  </a:lnTo>
                  <a:lnTo>
                    <a:pt x="133" y="29"/>
                  </a:lnTo>
                  <a:lnTo>
                    <a:pt x="139" y="41"/>
                  </a:lnTo>
                  <a:lnTo>
                    <a:pt x="144" y="52"/>
                  </a:lnTo>
                  <a:lnTo>
                    <a:pt x="144" y="70"/>
                  </a:lnTo>
                  <a:lnTo>
                    <a:pt x="144" y="104"/>
                  </a:lnTo>
                  <a:close/>
                </a:path>
              </a:pathLst>
            </a:custGeom>
            <a:noFill/>
            <a:ln w="190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44037" name="TextBox 52"/>
          <p:cNvSpPr txBox="1">
            <a:spLocks noChangeArrowheads="1"/>
          </p:cNvSpPr>
          <p:nvPr/>
        </p:nvSpPr>
        <p:spPr bwMode="auto">
          <a:xfrm>
            <a:off x="8280400" y="5602288"/>
            <a:ext cx="8255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atin typeface="Arial Rounded MT Bold" pitchFamily="34" charset="0"/>
              </a:rPr>
              <a:t>J-14</a:t>
            </a:r>
          </a:p>
        </p:txBody>
      </p:sp>
    </p:spTree>
  </p:cSld>
  <p:clrMapOvr>
    <a:masterClrMapping/>
  </p:clrMapOvr>
  <p:transition advTm="2000"/>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058" name="Rectangle 14"/>
          <p:cNvSpPr>
            <a:spLocks noGrp="1" noChangeArrowheads="1"/>
          </p:cNvSpPr>
          <p:nvPr>
            <p:ph type="title"/>
          </p:nvPr>
        </p:nvSpPr>
        <p:spPr/>
        <p:txBody>
          <a:bodyPr/>
          <a:lstStyle/>
          <a:p>
            <a:r>
              <a:rPr lang="en-US" smtClean="0"/>
              <a:t>Government Funding</a:t>
            </a:r>
          </a:p>
        </p:txBody>
      </p:sp>
      <p:sp>
        <p:nvSpPr>
          <p:cNvPr id="45059" name="Rectangle 15"/>
          <p:cNvSpPr>
            <a:spLocks noGrp="1" noChangeArrowheads="1"/>
          </p:cNvSpPr>
          <p:nvPr>
            <p:ph type="body" idx="1"/>
          </p:nvPr>
        </p:nvSpPr>
        <p:spPr/>
        <p:txBody>
          <a:bodyPr/>
          <a:lstStyle/>
          <a:p>
            <a:r>
              <a:rPr lang="en-US" smtClean="0"/>
              <a:t>Local agencies fund clean-up if:</a:t>
            </a:r>
          </a:p>
          <a:p>
            <a:pPr lvl="1"/>
            <a:r>
              <a:rPr lang="en-US" smtClean="0"/>
              <a:t>No responsible party identified</a:t>
            </a:r>
          </a:p>
          <a:p>
            <a:pPr lvl="1"/>
            <a:r>
              <a:rPr lang="en-US" smtClean="0"/>
              <a:t>Responsible party —</a:t>
            </a:r>
          </a:p>
          <a:p>
            <a:pPr lvl="2"/>
            <a:r>
              <a:rPr lang="en-US" smtClean="0"/>
              <a:t>Refuses or</a:t>
            </a:r>
          </a:p>
          <a:p>
            <a:pPr lvl="2"/>
            <a:r>
              <a:rPr lang="en-US" smtClean="0"/>
              <a:t>Does inadequate clean-up</a:t>
            </a:r>
          </a:p>
        </p:txBody>
      </p:sp>
      <p:sp>
        <p:nvSpPr>
          <p:cNvPr id="45060" name="TextBox 3"/>
          <p:cNvSpPr txBox="1">
            <a:spLocks noChangeArrowheads="1"/>
          </p:cNvSpPr>
          <p:nvPr/>
        </p:nvSpPr>
        <p:spPr bwMode="auto">
          <a:xfrm>
            <a:off x="8280400" y="5602288"/>
            <a:ext cx="8255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atin typeface="Arial Rounded MT Bold" pitchFamily="34" charset="0"/>
              </a:rPr>
              <a:t>J-14</a:t>
            </a:r>
          </a:p>
        </p:txBody>
      </p:sp>
    </p:spTree>
  </p:cSld>
  <p:clrMapOvr>
    <a:masterClrMapping/>
  </p:clrMapOvr>
  <p:transition advTm="2000"/>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082" name="Rectangle 5"/>
          <p:cNvSpPr>
            <a:spLocks noGrp="1" noChangeArrowheads="1"/>
          </p:cNvSpPr>
          <p:nvPr>
            <p:ph type="title"/>
          </p:nvPr>
        </p:nvSpPr>
        <p:spPr/>
        <p:txBody>
          <a:bodyPr/>
          <a:lstStyle/>
          <a:p>
            <a:r>
              <a:rPr lang="en-US" smtClean="0"/>
              <a:t>Government Funding</a:t>
            </a:r>
          </a:p>
        </p:txBody>
      </p:sp>
      <p:sp>
        <p:nvSpPr>
          <p:cNvPr id="46083" name="Rectangle 6"/>
          <p:cNvSpPr>
            <a:spLocks noGrp="1" noChangeArrowheads="1"/>
          </p:cNvSpPr>
          <p:nvPr>
            <p:ph type="body" idx="1"/>
          </p:nvPr>
        </p:nvSpPr>
        <p:spPr>
          <a:xfrm>
            <a:off x="695325" y="1782763"/>
            <a:ext cx="7880350" cy="2560637"/>
          </a:xfrm>
        </p:spPr>
        <p:txBody>
          <a:bodyPr/>
          <a:lstStyle/>
          <a:p>
            <a:r>
              <a:rPr lang="en-US" smtClean="0"/>
              <a:t>“State Superfund” may pay if:</a:t>
            </a:r>
          </a:p>
          <a:p>
            <a:pPr lvl="1"/>
            <a:r>
              <a:rPr lang="en-US" smtClean="0"/>
              <a:t>Threat to life</a:t>
            </a:r>
          </a:p>
          <a:p>
            <a:pPr lvl="1"/>
            <a:r>
              <a:rPr lang="en-US" smtClean="0"/>
              <a:t>No responsible party or local funding</a:t>
            </a:r>
          </a:p>
          <a:p>
            <a:pPr lvl="1"/>
            <a:r>
              <a:rPr lang="en-US" smtClean="0"/>
              <a:t>Must get pre-authorization</a:t>
            </a:r>
          </a:p>
          <a:p>
            <a:pPr lvl="2"/>
            <a:r>
              <a:rPr lang="en-US" smtClean="0"/>
              <a:t>You have to ask!</a:t>
            </a:r>
          </a:p>
        </p:txBody>
      </p:sp>
      <p:sp>
        <p:nvSpPr>
          <p:cNvPr id="46084" name="TextBox 3"/>
          <p:cNvSpPr txBox="1">
            <a:spLocks noChangeArrowheads="1"/>
          </p:cNvSpPr>
          <p:nvPr/>
        </p:nvSpPr>
        <p:spPr bwMode="auto">
          <a:xfrm>
            <a:off x="8280400" y="5602288"/>
            <a:ext cx="8255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atin typeface="Arial Rounded MT Bold" pitchFamily="34" charset="0"/>
              </a:rPr>
              <a:t>J-14</a:t>
            </a:r>
          </a:p>
        </p:txBody>
      </p:sp>
    </p:spTree>
  </p:cSld>
  <p:clrMapOvr>
    <a:masterClrMapping/>
  </p:clrMapOvr>
  <p:transition advTm="2000"/>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6" name="Rectangle 5"/>
          <p:cNvSpPr>
            <a:spLocks noGrp="1" noChangeArrowheads="1"/>
          </p:cNvSpPr>
          <p:nvPr>
            <p:ph type="title"/>
          </p:nvPr>
        </p:nvSpPr>
        <p:spPr/>
        <p:txBody>
          <a:bodyPr/>
          <a:lstStyle/>
          <a:p>
            <a:r>
              <a:rPr lang="en-US" smtClean="0"/>
              <a:t>Government Funding</a:t>
            </a:r>
          </a:p>
        </p:txBody>
      </p:sp>
      <p:sp>
        <p:nvSpPr>
          <p:cNvPr id="47107" name="Rectangle 6"/>
          <p:cNvSpPr>
            <a:spLocks noGrp="1" noChangeArrowheads="1"/>
          </p:cNvSpPr>
          <p:nvPr>
            <p:ph type="body" idx="1"/>
          </p:nvPr>
        </p:nvSpPr>
        <p:spPr>
          <a:xfrm>
            <a:off x="695325" y="1782763"/>
            <a:ext cx="8372475" cy="2408237"/>
          </a:xfrm>
        </p:spPr>
        <p:txBody>
          <a:bodyPr/>
          <a:lstStyle/>
          <a:p>
            <a:r>
              <a:rPr lang="en-US" smtClean="0"/>
              <a:t>Primary state funding agencies:</a:t>
            </a:r>
          </a:p>
          <a:p>
            <a:pPr lvl="1"/>
            <a:r>
              <a:rPr lang="en-US" smtClean="0"/>
              <a:t>Dept. of Toxics Substances Control (DTSC)</a:t>
            </a:r>
          </a:p>
          <a:p>
            <a:pPr lvl="1"/>
            <a:r>
              <a:rPr lang="en-US" smtClean="0"/>
              <a:t>Dept. of Fish and Game</a:t>
            </a:r>
          </a:p>
          <a:p>
            <a:pPr lvl="1"/>
            <a:r>
              <a:rPr lang="en-US" smtClean="0"/>
              <a:t>Caltrans</a:t>
            </a:r>
          </a:p>
        </p:txBody>
      </p:sp>
      <p:pic>
        <p:nvPicPr>
          <p:cNvPr id="47108" name="Picture 10" descr="Fish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95725" y="4194175"/>
            <a:ext cx="1633538" cy="163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9" name="Picture 11" descr="Surveyo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00725" y="4103688"/>
            <a:ext cx="1781175"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0" name="Picture 12" descr="pe00872_"/>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41488" y="3889375"/>
            <a:ext cx="1779587" cy="221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11" name="TextBox 6"/>
          <p:cNvSpPr txBox="1">
            <a:spLocks noChangeArrowheads="1"/>
          </p:cNvSpPr>
          <p:nvPr/>
        </p:nvSpPr>
        <p:spPr bwMode="auto">
          <a:xfrm>
            <a:off x="8280400" y="5602288"/>
            <a:ext cx="8255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atin typeface="Arial Rounded MT Bold" pitchFamily="34" charset="0"/>
              </a:rPr>
              <a:t>J-14</a:t>
            </a:r>
          </a:p>
        </p:txBody>
      </p:sp>
    </p:spTree>
  </p:cSld>
  <p:clrMapOvr>
    <a:masterClrMapping/>
  </p:clrMapOvr>
  <p:transition advTm="2000"/>
</p:sld>
</file>

<file path=ppt/slides/slide45.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8130" name="Rectangle 6"/>
          <p:cNvSpPr>
            <a:spLocks noGrp="1" noChangeArrowheads="1"/>
          </p:cNvSpPr>
          <p:nvPr>
            <p:ph type="title"/>
          </p:nvPr>
        </p:nvSpPr>
        <p:spPr/>
        <p:txBody>
          <a:bodyPr/>
          <a:lstStyle/>
          <a:p>
            <a:r>
              <a:rPr lang="en-US" smtClean="0"/>
              <a:t>Federal Funds</a:t>
            </a:r>
          </a:p>
        </p:txBody>
      </p:sp>
      <p:sp>
        <p:nvSpPr>
          <p:cNvPr id="47111" name="Rectangle 7"/>
          <p:cNvSpPr>
            <a:spLocks noGrp="1" noChangeArrowheads="1"/>
          </p:cNvSpPr>
          <p:nvPr>
            <p:ph type="body" idx="1"/>
          </p:nvPr>
        </p:nvSpPr>
        <p:spPr>
          <a:xfrm>
            <a:off x="1905000" y="1828800"/>
            <a:ext cx="6467475" cy="1951038"/>
          </a:xfrm>
        </p:spPr>
        <p:txBody>
          <a:bodyPr/>
          <a:lstStyle/>
          <a:p>
            <a:r>
              <a:rPr lang="en-US" smtClean="0"/>
              <a:t>Access via Federal On-Scene Coordinator (FOSC)</a:t>
            </a:r>
          </a:p>
          <a:p>
            <a:r>
              <a:rPr lang="en-US" smtClean="0"/>
              <a:t>Call NRC at (800) 424-8802</a:t>
            </a:r>
          </a:p>
        </p:txBody>
      </p:sp>
      <p:pic>
        <p:nvPicPr>
          <p:cNvPr id="48132" name="Picture 11" descr="j010415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4313" y="1720850"/>
            <a:ext cx="1857375" cy="407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3" name="TextBox 4"/>
          <p:cNvSpPr txBox="1">
            <a:spLocks noChangeArrowheads="1"/>
          </p:cNvSpPr>
          <p:nvPr/>
        </p:nvSpPr>
        <p:spPr bwMode="auto">
          <a:xfrm>
            <a:off x="8280400" y="5602288"/>
            <a:ext cx="8255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atin typeface="Arial Rounded MT Bold" pitchFamily="34" charset="0"/>
              </a:rPr>
              <a:t>J-14</a:t>
            </a:r>
          </a:p>
        </p:txBody>
      </p:sp>
    </p:spTree>
  </p:cSld>
  <p:clrMapOvr>
    <a:masterClrMapping/>
  </p:clrMapOvr>
  <p:transition advTm="200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711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711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11" grpId="0" build="p"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9154" name="Freeform 9"/>
          <p:cNvSpPr>
            <a:spLocks/>
          </p:cNvSpPr>
          <p:nvPr/>
        </p:nvSpPr>
        <p:spPr bwMode="auto">
          <a:xfrm>
            <a:off x="3924300" y="3035300"/>
            <a:ext cx="698500" cy="685800"/>
          </a:xfrm>
          <a:custGeom>
            <a:avLst/>
            <a:gdLst>
              <a:gd name="T0" fmla="*/ 144 w 440"/>
              <a:gd name="T1" fmla="*/ 32 h 432"/>
              <a:gd name="T2" fmla="*/ 176 w 440"/>
              <a:gd name="T3" fmla="*/ 8 h 432"/>
              <a:gd name="T4" fmla="*/ 224 w 440"/>
              <a:gd name="T5" fmla="*/ 0 h 432"/>
              <a:gd name="T6" fmla="*/ 272 w 440"/>
              <a:gd name="T7" fmla="*/ 16 h 432"/>
              <a:gd name="T8" fmla="*/ 320 w 440"/>
              <a:gd name="T9" fmla="*/ 48 h 432"/>
              <a:gd name="T10" fmla="*/ 376 w 440"/>
              <a:gd name="T11" fmla="*/ 112 h 432"/>
              <a:gd name="T12" fmla="*/ 416 w 440"/>
              <a:gd name="T13" fmla="*/ 192 h 432"/>
              <a:gd name="T14" fmla="*/ 440 w 440"/>
              <a:gd name="T15" fmla="*/ 264 h 432"/>
              <a:gd name="T16" fmla="*/ 440 w 440"/>
              <a:gd name="T17" fmla="*/ 328 h 432"/>
              <a:gd name="T18" fmla="*/ 432 w 440"/>
              <a:gd name="T19" fmla="*/ 376 h 432"/>
              <a:gd name="T20" fmla="*/ 408 w 440"/>
              <a:gd name="T21" fmla="*/ 416 h 432"/>
              <a:gd name="T22" fmla="*/ 368 w 440"/>
              <a:gd name="T23" fmla="*/ 432 h 432"/>
              <a:gd name="T24" fmla="*/ 336 w 440"/>
              <a:gd name="T25" fmla="*/ 424 h 432"/>
              <a:gd name="T26" fmla="*/ 280 w 440"/>
              <a:gd name="T27" fmla="*/ 408 h 432"/>
              <a:gd name="T28" fmla="*/ 216 w 440"/>
              <a:gd name="T29" fmla="*/ 336 h 432"/>
              <a:gd name="T30" fmla="*/ 168 w 440"/>
              <a:gd name="T31" fmla="*/ 256 h 432"/>
              <a:gd name="T32" fmla="*/ 160 w 440"/>
              <a:gd name="T33" fmla="*/ 248 h 432"/>
              <a:gd name="T34" fmla="*/ 32 w 440"/>
              <a:gd name="T35" fmla="*/ 224 h 432"/>
              <a:gd name="T36" fmla="*/ 0 w 440"/>
              <a:gd name="T37" fmla="*/ 184 h 432"/>
              <a:gd name="T38" fmla="*/ 8 w 440"/>
              <a:gd name="T39" fmla="*/ 176 h 432"/>
              <a:gd name="T40" fmla="*/ 152 w 440"/>
              <a:gd name="T41" fmla="*/ 208 h 432"/>
              <a:gd name="T42" fmla="*/ 128 w 440"/>
              <a:gd name="T43" fmla="*/ 160 h 432"/>
              <a:gd name="T44" fmla="*/ 120 w 440"/>
              <a:gd name="T45" fmla="*/ 88 h 432"/>
              <a:gd name="T46" fmla="*/ 128 w 440"/>
              <a:gd name="T47" fmla="*/ 56 h 432"/>
              <a:gd name="T48" fmla="*/ 144 w 440"/>
              <a:gd name="T49" fmla="*/ 32 h 43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40"/>
              <a:gd name="T76" fmla="*/ 0 h 432"/>
              <a:gd name="T77" fmla="*/ 440 w 440"/>
              <a:gd name="T78" fmla="*/ 432 h 43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40" h="432">
                <a:moveTo>
                  <a:pt x="144" y="32"/>
                </a:moveTo>
                <a:lnTo>
                  <a:pt x="176" y="8"/>
                </a:lnTo>
                <a:lnTo>
                  <a:pt x="224" y="0"/>
                </a:lnTo>
                <a:lnTo>
                  <a:pt x="272" y="16"/>
                </a:lnTo>
                <a:lnTo>
                  <a:pt x="320" y="48"/>
                </a:lnTo>
                <a:lnTo>
                  <a:pt x="376" y="112"/>
                </a:lnTo>
                <a:lnTo>
                  <a:pt x="416" y="192"/>
                </a:lnTo>
                <a:lnTo>
                  <a:pt x="440" y="264"/>
                </a:lnTo>
                <a:lnTo>
                  <a:pt x="440" y="328"/>
                </a:lnTo>
                <a:lnTo>
                  <a:pt x="432" y="376"/>
                </a:lnTo>
                <a:lnTo>
                  <a:pt x="408" y="416"/>
                </a:lnTo>
                <a:lnTo>
                  <a:pt x="368" y="432"/>
                </a:lnTo>
                <a:lnTo>
                  <a:pt x="336" y="424"/>
                </a:lnTo>
                <a:lnTo>
                  <a:pt x="280" y="408"/>
                </a:lnTo>
                <a:lnTo>
                  <a:pt x="216" y="336"/>
                </a:lnTo>
                <a:lnTo>
                  <a:pt x="168" y="256"/>
                </a:lnTo>
                <a:lnTo>
                  <a:pt x="160" y="248"/>
                </a:lnTo>
                <a:lnTo>
                  <a:pt x="32" y="224"/>
                </a:lnTo>
                <a:lnTo>
                  <a:pt x="0" y="184"/>
                </a:lnTo>
                <a:lnTo>
                  <a:pt x="8" y="176"/>
                </a:lnTo>
                <a:lnTo>
                  <a:pt x="152" y="208"/>
                </a:lnTo>
                <a:lnTo>
                  <a:pt x="128" y="160"/>
                </a:lnTo>
                <a:lnTo>
                  <a:pt x="120" y="88"/>
                </a:lnTo>
                <a:lnTo>
                  <a:pt x="128" y="56"/>
                </a:lnTo>
                <a:lnTo>
                  <a:pt x="144"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155" name="Freeform 10"/>
          <p:cNvSpPr>
            <a:spLocks/>
          </p:cNvSpPr>
          <p:nvPr/>
        </p:nvSpPr>
        <p:spPr bwMode="auto">
          <a:xfrm>
            <a:off x="3708400" y="3759200"/>
            <a:ext cx="711200" cy="1358900"/>
          </a:xfrm>
          <a:custGeom>
            <a:avLst/>
            <a:gdLst>
              <a:gd name="T0" fmla="*/ 328 w 448"/>
              <a:gd name="T1" fmla="*/ 152 h 856"/>
              <a:gd name="T2" fmla="*/ 368 w 448"/>
              <a:gd name="T3" fmla="*/ 128 h 856"/>
              <a:gd name="T4" fmla="*/ 424 w 448"/>
              <a:gd name="T5" fmla="*/ 96 h 856"/>
              <a:gd name="T6" fmla="*/ 448 w 448"/>
              <a:gd name="T7" fmla="*/ 40 h 856"/>
              <a:gd name="T8" fmla="*/ 432 w 448"/>
              <a:gd name="T9" fmla="*/ 8 h 856"/>
              <a:gd name="T10" fmla="*/ 400 w 448"/>
              <a:gd name="T11" fmla="*/ 0 h 856"/>
              <a:gd name="T12" fmla="*/ 360 w 448"/>
              <a:gd name="T13" fmla="*/ 24 h 856"/>
              <a:gd name="T14" fmla="*/ 288 w 448"/>
              <a:gd name="T15" fmla="*/ 88 h 856"/>
              <a:gd name="T16" fmla="*/ 232 w 448"/>
              <a:gd name="T17" fmla="*/ 136 h 856"/>
              <a:gd name="T18" fmla="*/ 184 w 448"/>
              <a:gd name="T19" fmla="*/ 192 h 856"/>
              <a:gd name="T20" fmla="*/ 112 w 448"/>
              <a:gd name="T21" fmla="*/ 248 h 856"/>
              <a:gd name="T22" fmla="*/ 48 w 448"/>
              <a:gd name="T23" fmla="*/ 320 h 856"/>
              <a:gd name="T24" fmla="*/ 56 w 448"/>
              <a:gd name="T25" fmla="*/ 424 h 856"/>
              <a:gd name="T26" fmla="*/ 48 w 448"/>
              <a:gd name="T27" fmla="*/ 512 h 856"/>
              <a:gd name="T28" fmla="*/ 48 w 448"/>
              <a:gd name="T29" fmla="*/ 584 h 856"/>
              <a:gd name="T30" fmla="*/ 32 w 448"/>
              <a:gd name="T31" fmla="*/ 656 h 856"/>
              <a:gd name="T32" fmla="*/ 16 w 448"/>
              <a:gd name="T33" fmla="*/ 704 h 856"/>
              <a:gd name="T34" fmla="*/ 0 w 448"/>
              <a:gd name="T35" fmla="*/ 816 h 856"/>
              <a:gd name="T36" fmla="*/ 48 w 448"/>
              <a:gd name="T37" fmla="*/ 856 h 856"/>
              <a:gd name="T38" fmla="*/ 16 w 448"/>
              <a:gd name="T39" fmla="*/ 840 h 856"/>
              <a:gd name="T40" fmla="*/ 88 w 448"/>
              <a:gd name="T41" fmla="*/ 824 h 856"/>
              <a:gd name="T42" fmla="*/ 32 w 448"/>
              <a:gd name="T43" fmla="*/ 800 h 856"/>
              <a:gd name="T44" fmla="*/ 128 w 448"/>
              <a:gd name="T45" fmla="*/ 816 h 856"/>
              <a:gd name="T46" fmla="*/ 128 w 448"/>
              <a:gd name="T47" fmla="*/ 752 h 856"/>
              <a:gd name="T48" fmla="*/ 96 w 448"/>
              <a:gd name="T49" fmla="*/ 680 h 856"/>
              <a:gd name="T50" fmla="*/ 104 w 448"/>
              <a:gd name="T51" fmla="*/ 608 h 856"/>
              <a:gd name="T52" fmla="*/ 112 w 448"/>
              <a:gd name="T53" fmla="*/ 512 h 856"/>
              <a:gd name="T54" fmla="*/ 112 w 448"/>
              <a:gd name="T55" fmla="*/ 432 h 856"/>
              <a:gd name="T56" fmla="*/ 104 w 448"/>
              <a:gd name="T57" fmla="*/ 352 h 856"/>
              <a:gd name="T58" fmla="*/ 208 w 448"/>
              <a:gd name="T59" fmla="*/ 248 h 856"/>
              <a:gd name="T60" fmla="*/ 264 w 448"/>
              <a:gd name="T61" fmla="*/ 200 h 856"/>
              <a:gd name="T62" fmla="*/ 328 w 448"/>
              <a:gd name="T63" fmla="*/ 152 h 85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48"/>
              <a:gd name="T97" fmla="*/ 0 h 856"/>
              <a:gd name="T98" fmla="*/ 448 w 448"/>
              <a:gd name="T99" fmla="*/ 856 h 85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48" h="856">
                <a:moveTo>
                  <a:pt x="328" y="152"/>
                </a:moveTo>
                <a:lnTo>
                  <a:pt x="368" y="128"/>
                </a:lnTo>
                <a:lnTo>
                  <a:pt x="424" y="96"/>
                </a:lnTo>
                <a:lnTo>
                  <a:pt x="448" y="40"/>
                </a:lnTo>
                <a:lnTo>
                  <a:pt x="432" y="8"/>
                </a:lnTo>
                <a:lnTo>
                  <a:pt x="400" y="0"/>
                </a:lnTo>
                <a:lnTo>
                  <a:pt x="360" y="24"/>
                </a:lnTo>
                <a:lnTo>
                  <a:pt x="288" y="88"/>
                </a:lnTo>
                <a:lnTo>
                  <a:pt x="232" y="136"/>
                </a:lnTo>
                <a:lnTo>
                  <a:pt x="184" y="192"/>
                </a:lnTo>
                <a:lnTo>
                  <a:pt x="112" y="248"/>
                </a:lnTo>
                <a:lnTo>
                  <a:pt x="48" y="320"/>
                </a:lnTo>
                <a:lnTo>
                  <a:pt x="56" y="424"/>
                </a:lnTo>
                <a:lnTo>
                  <a:pt x="48" y="512"/>
                </a:lnTo>
                <a:lnTo>
                  <a:pt x="48" y="584"/>
                </a:lnTo>
                <a:lnTo>
                  <a:pt x="32" y="656"/>
                </a:lnTo>
                <a:lnTo>
                  <a:pt x="16" y="704"/>
                </a:lnTo>
                <a:lnTo>
                  <a:pt x="0" y="816"/>
                </a:lnTo>
                <a:lnTo>
                  <a:pt x="48" y="856"/>
                </a:lnTo>
                <a:lnTo>
                  <a:pt x="16" y="840"/>
                </a:lnTo>
                <a:lnTo>
                  <a:pt x="88" y="824"/>
                </a:lnTo>
                <a:lnTo>
                  <a:pt x="32" y="800"/>
                </a:lnTo>
                <a:lnTo>
                  <a:pt x="128" y="816"/>
                </a:lnTo>
                <a:lnTo>
                  <a:pt x="128" y="752"/>
                </a:lnTo>
                <a:lnTo>
                  <a:pt x="96" y="680"/>
                </a:lnTo>
                <a:lnTo>
                  <a:pt x="104" y="608"/>
                </a:lnTo>
                <a:lnTo>
                  <a:pt x="112" y="512"/>
                </a:lnTo>
                <a:lnTo>
                  <a:pt x="112" y="432"/>
                </a:lnTo>
                <a:lnTo>
                  <a:pt x="104" y="352"/>
                </a:lnTo>
                <a:lnTo>
                  <a:pt x="208" y="248"/>
                </a:lnTo>
                <a:lnTo>
                  <a:pt x="264" y="200"/>
                </a:lnTo>
                <a:lnTo>
                  <a:pt x="328" y="15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156" name="Freeform 11"/>
          <p:cNvSpPr>
            <a:spLocks/>
          </p:cNvSpPr>
          <p:nvPr/>
        </p:nvSpPr>
        <p:spPr bwMode="auto">
          <a:xfrm>
            <a:off x="4584700" y="3797300"/>
            <a:ext cx="876300" cy="1193800"/>
          </a:xfrm>
          <a:custGeom>
            <a:avLst/>
            <a:gdLst>
              <a:gd name="T0" fmla="*/ 80 w 552"/>
              <a:gd name="T1" fmla="*/ 136 h 752"/>
              <a:gd name="T2" fmla="*/ 40 w 552"/>
              <a:gd name="T3" fmla="*/ 104 h 752"/>
              <a:gd name="T4" fmla="*/ 16 w 552"/>
              <a:gd name="T5" fmla="*/ 80 h 752"/>
              <a:gd name="T6" fmla="*/ 0 w 552"/>
              <a:gd name="T7" fmla="*/ 24 h 752"/>
              <a:gd name="T8" fmla="*/ 0 w 552"/>
              <a:gd name="T9" fmla="*/ 0 h 752"/>
              <a:gd name="T10" fmla="*/ 72 w 552"/>
              <a:gd name="T11" fmla="*/ 8 h 752"/>
              <a:gd name="T12" fmla="*/ 64 w 552"/>
              <a:gd name="T13" fmla="*/ 8 h 752"/>
              <a:gd name="T14" fmla="*/ 104 w 552"/>
              <a:gd name="T15" fmla="*/ 8 h 752"/>
              <a:gd name="T16" fmla="*/ 144 w 552"/>
              <a:gd name="T17" fmla="*/ 40 h 752"/>
              <a:gd name="T18" fmla="*/ 208 w 552"/>
              <a:gd name="T19" fmla="*/ 120 h 752"/>
              <a:gd name="T20" fmla="*/ 272 w 552"/>
              <a:gd name="T21" fmla="*/ 184 h 752"/>
              <a:gd name="T22" fmla="*/ 320 w 552"/>
              <a:gd name="T23" fmla="*/ 224 h 752"/>
              <a:gd name="T24" fmla="*/ 416 w 552"/>
              <a:gd name="T25" fmla="*/ 320 h 752"/>
              <a:gd name="T26" fmla="*/ 440 w 552"/>
              <a:gd name="T27" fmla="*/ 408 h 752"/>
              <a:gd name="T28" fmla="*/ 456 w 552"/>
              <a:gd name="T29" fmla="*/ 480 h 752"/>
              <a:gd name="T30" fmla="*/ 480 w 552"/>
              <a:gd name="T31" fmla="*/ 544 h 752"/>
              <a:gd name="T32" fmla="*/ 496 w 552"/>
              <a:gd name="T33" fmla="*/ 592 h 752"/>
              <a:gd name="T34" fmla="*/ 520 w 552"/>
              <a:gd name="T35" fmla="*/ 648 h 752"/>
              <a:gd name="T36" fmla="*/ 552 w 552"/>
              <a:gd name="T37" fmla="*/ 712 h 752"/>
              <a:gd name="T38" fmla="*/ 528 w 552"/>
              <a:gd name="T39" fmla="*/ 752 h 752"/>
              <a:gd name="T40" fmla="*/ 488 w 552"/>
              <a:gd name="T41" fmla="*/ 736 h 752"/>
              <a:gd name="T42" fmla="*/ 464 w 552"/>
              <a:gd name="T43" fmla="*/ 680 h 752"/>
              <a:gd name="T44" fmla="*/ 424 w 552"/>
              <a:gd name="T45" fmla="*/ 704 h 752"/>
              <a:gd name="T46" fmla="*/ 400 w 552"/>
              <a:gd name="T47" fmla="*/ 656 h 752"/>
              <a:gd name="T48" fmla="*/ 448 w 552"/>
              <a:gd name="T49" fmla="*/ 632 h 752"/>
              <a:gd name="T50" fmla="*/ 432 w 552"/>
              <a:gd name="T51" fmla="*/ 576 h 752"/>
              <a:gd name="T52" fmla="*/ 400 w 552"/>
              <a:gd name="T53" fmla="*/ 488 h 752"/>
              <a:gd name="T54" fmla="*/ 400 w 552"/>
              <a:gd name="T55" fmla="*/ 400 h 752"/>
              <a:gd name="T56" fmla="*/ 320 w 552"/>
              <a:gd name="T57" fmla="*/ 296 h 752"/>
              <a:gd name="T58" fmla="*/ 256 w 552"/>
              <a:gd name="T59" fmla="*/ 264 h 752"/>
              <a:gd name="T60" fmla="*/ 184 w 552"/>
              <a:gd name="T61" fmla="*/ 208 h 752"/>
              <a:gd name="T62" fmla="*/ 112 w 552"/>
              <a:gd name="T63" fmla="*/ 160 h 752"/>
              <a:gd name="T64" fmla="*/ 80 w 552"/>
              <a:gd name="T65" fmla="*/ 136 h 75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52"/>
              <a:gd name="T100" fmla="*/ 0 h 752"/>
              <a:gd name="T101" fmla="*/ 552 w 552"/>
              <a:gd name="T102" fmla="*/ 752 h 75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52" h="752">
                <a:moveTo>
                  <a:pt x="80" y="136"/>
                </a:moveTo>
                <a:lnTo>
                  <a:pt x="40" y="104"/>
                </a:lnTo>
                <a:lnTo>
                  <a:pt x="16" y="80"/>
                </a:lnTo>
                <a:lnTo>
                  <a:pt x="0" y="24"/>
                </a:lnTo>
                <a:lnTo>
                  <a:pt x="0" y="0"/>
                </a:lnTo>
                <a:lnTo>
                  <a:pt x="72" y="8"/>
                </a:lnTo>
                <a:lnTo>
                  <a:pt x="64" y="8"/>
                </a:lnTo>
                <a:lnTo>
                  <a:pt x="104" y="8"/>
                </a:lnTo>
                <a:lnTo>
                  <a:pt x="144" y="40"/>
                </a:lnTo>
                <a:lnTo>
                  <a:pt x="208" y="120"/>
                </a:lnTo>
                <a:lnTo>
                  <a:pt x="272" y="184"/>
                </a:lnTo>
                <a:lnTo>
                  <a:pt x="320" y="224"/>
                </a:lnTo>
                <a:lnTo>
                  <a:pt x="416" y="320"/>
                </a:lnTo>
                <a:lnTo>
                  <a:pt x="440" y="408"/>
                </a:lnTo>
                <a:lnTo>
                  <a:pt x="456" y="480"/>
                </a:lnTo>
                <a:lnTo>
                  <a:pt x="480" y="544"/>
                </a:lnTo>
                <a:lnTo>
                  <a:pt x="496" y="592"/>
                </a:lnTo>
                <a:lnTo>
                  <a:pt x="520" y="648"/>
                </a:lnTo>
                <a:lnTo>
                  <a:pt x="552" y="712"/>
                </a:lnTo>
                <a:lnTo>
                  <a:pt x="528" y="752"/>
                </a:lnTo>
                <a:lnTo>
                  <a:pt x="488" y="736"/>
                </a:lnTo>
                <a:lnTo>
                  <a:pt x="464" y="680"/>
                </a:lnTo>
                <a:lnTo>
                  <a:pt x="424" y="704"/>
                </a:lnTo>
                <a:lnTo>
                  <a:pt x="400" y="656"/>
                </a:lnTo>
                <a:lnTo>
                  <a:pt x="448" y="632"/>
                </a:lnTo>
                <a:lnTo>
                  <a:pt x="432" y="576"/>
                </a:lnTo>
                <a:lnTo>
                  <a:pt x="400" y="488"/>
                </a:lnTo>
                <a:lnTo>
                  <a:pt x="400" y="400"/>
                </a:lnTo>
                <a:lnTo>
                  <a:pt x="320" y="296"/>
                </a:lnTo>
                <a:lnTo>
                  <a:pt x="256" y="264"/>
                </a:lnTo>
                <a:lnTo>
                  <a:pt x="184" y="208"/>
                </a:lnTo>
                <a:lnTo>
                  <a:pt x="112" y="160"/>
                </a:lnTo>
                <a:lnTo>
                  <a:pt x="80" y="13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157" name="Freeform 12"/>
          <p:cNvSpPr>
            <a:spLocks/>
          </p:cNvSpPr>
          <p:nvPr/>
        </p:nvSpPr>
        <p:spPr bwMode="auto">
          <a:xfrm>
            <a:off x="4216400" y="3784600"/>
            <a:ext cx="571500" cy="1066800"/>
          </a:xfrm>
          <a:custGeom>
            <a:avLst/>
            <a:gdLst>
              <a:gd name="T0" fmla="*/ 136 w 360"/>
              <a:gd name="T1" fmla="*/ 0 h 672"/>
              <a:gd name="T2" fmla="*/ 192 w 360"/>
              <a:gd name="T3" fmla="*/ 0 h 672"/>
              <a:gd name="T4" fmla="*/ 256 w 360"/>
              <a:gd name="T5" fmla="*/ 8 h 672"/>
              <a:gd name="T6" fmla="*/ 296 w 360"/>
              <a:gd name="T7" fmla="*/ 48 h 672"/>
              <a:gd name="T8" fmla="*/ 328 w 360"/>
              <a:gd name="T9" fmla="*/ 112 h 672"/>
              <a:gd name="T10" fmla="*/ 344 w 360"/>
              <a:gd name="T11" fmla="*/ 160 h 672"/>
              <a:gd name="T12" fmla="*/ 360 w 360"/>
              <a:gd name="T13" fmla="*/ 216 h 672"/>
              <a:gd name="T14" fmla="*/ 360 w 360"/>
              <a:gd name="T15" fmla="*/ 288 h 672"/>
              <a:gd name="T16" fmla="*/ 352 w 360"/>
              <a:gd name="T17" fmla="*/ 360 h 672"/>
              <a:gd name="T18" fmla="*/ 344 w 360"/>
              <a:gd name="T19" fmla="*/ 440 h 672"/>
              <a:gd name="T20" fmla="*/ 320 w 360"/>
              <a:gd name="T21" fmla="*/ 536 h 672"/>
              <a:gd name="T22" fmla="*/ 296 w 360"/>
              <a:gd name="T23" fmla="*/ 600 h 672"/>
              <a:gd name="T24" fmla="*/ 240 w 360"/>
              <a:gd name="T25" fmla="*/ 656 h 672"/>
              <a:gd name="T26" fmla="*/ 184 w 360"/>
              <a:gd name="T27" fmla="*/ 672 h 672"/>
              <a:gd name="T28" fmla="*/ 112 w 360"/>
              <a:gd name="T29" fmla="*/ 656 h 672"/>
              <a:gd name="T30" fmla="*/ 72 w 360"/>
              <a:gd name="T31" fmla="*/ 568 h 672"/>
              <a:gd name="T32" fmla="*/ 48 w 360"/>
              <a:gd name="T33" fmla="*/ 496 h 672"/>
              <a:gd name="T34" fmla="*/ 24 w 360"/>
              <a:gd name="T35" fmla="*/ 400 h 672"/>
              <a:gd name="T36" fmla="*/ 0 w 360"/>
              <a:gd name="T37" fmla="*/ 320 h 672"/>
              <a:gd name="T38" fmla="*/ 0 w 360"/>
              <a:gd name="T39" fmla="*/ 208 h 672"/>
              <a:gd name="T40" fmla="*/ 24 w 360"/>
              <a:gd name="T41" fmla="*/ 128 h 672"/>
              <a:gd name="T42" fmla="*/ 48 w 360"/>
              <a:gd name="T43" fmla="*/ 72 h 672"/>
              <a:gd name="T44" fmla="*/ 72 w 360"/>
              <a:gd name="T45" fmla="*/ 0 h 672"/>
              <a:gd name="T46" fmla="*/ 136 w 360"/>
              <a:gd name="T47" fmla="*/ 0 h 67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60"/>
              <a:gd name="T73" fmla="*/ 0 h 672"/>
              <a:gd name="T74" fmla="*/ 360 w 360"/>
              <a:gd name="T75" fmla="*/ 672 h 67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60" h="672">
                <a:moveTo>
                  <a:pt x="136" y="0"/>
                </a:moveTo>
                <a:lnTo>
                  <a:pt x="192" y="0"/>
                </a:lnTo>
                <a:lnTo>
                  <a:pt x="256" y="8"/>
                </a:lnTo>
                <a:lnTo>
                  <a:pt x="296" y="48"/>
                </a:lnTo>
                <a:lnTo>
                  <a:pt x="328" y="112"/>
                </a:lnTo>
                <a:lnTo>
                  <a:pt x="344" y="160"/>
                </a:lnTo>
                <a:lnTo>
                  <a:pt x="360" y="216"/>
                </a:lnTo>
                <a:lnTo>
                  <a:pt x="360" y="288"/>
                </a:lnTo>
                <a:lnTo>
                  <a:pt x="352" y="360"/>
                </a:lnTo>
                <a:lnTo>
                  <a:pt x="344" y="440"/>
                </a:lnTo>
                <a:lnTo>
                  <a:pt x="320" y="536"/>
                </a:lnTo>
                <a:lnTo>
                  <a:pt x="296" y="600"/>
                </a:lnTo>
                <a:lnTo>
                  <a:pt x="240" y="656"/>
                </a:lnTo>
                <a:lnTo>
                  <a:pt x="184" y="672"/>
                </a:lnTo>
                <a:lnTo>
                  <a:pt x="112" y="656"/>
                </a:lnTo>
                <a:lnTo>
                  <a:pt x="72" y="568"/>
                </a:lnTo>
                <a:lnTo>
                  <a:pt x="48" y="496"/>
                </a:lnTo>
                <a:lnTo>
                  <a:pt x="24" y="400"/>
                </a:lnTo>
                <a:lnTo>
                  <a:pt x="0" y="320"/>
                </a:lnTo>
                <a:lnTo>
                  <a:pt x="0" y="208"/>
                </a:lnTo>
                <a:lnTo>
                  <a:pt x="24" y="128"/>
                </a:lnTo>
                <a:lnTo>
                  <a:pt x="48" y="72"/>
                </a:lnTo>
                <a:lnTo>
                  <a:pt x="72" y="0"/>
                </a:lnTo>
                <a:lnTo>
                  <a:pt x="13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158" name="Freeform 13"/>
          <p:cNvSpPr>
            <a:spLocks/>
          </p:cNvSpPr>
          <p:nvPr/>
        </p:nvSpPr>
        <p:spPr bwMode="auto">
          <a:xfrm>
            <a:off x="4597400" y="4699000"/>
            <a:ext cx="431800" cy="1231900"/>
          </a:xfrm>
          <a:custGeom>
            <a:avLst/>
            <a:gdLst>
              <a:gd name="T0" fmla="*/ 48 w 272"/>
              <a:gd name="T1" fmla="*/ 88 h 776"/>
              <a:gd name="T2" fmla="*/ 16 w 272"/>
              <a:gd name="T3" fmla="*/ 40 h 776"/>
              <a:gd name="T4" fmla="*/ 24 w 272"/>
              <a:gd name="T5" fmla="*/ 0 h 776"/>
              <a:gd name="T6" fmla="*/ 64 w 272"/>
              <a:gd name="T7" fmla="*/ 0 h 776"/>
              <a:gd name="T8" fmla="*/ 104 w 272"/>
              <a:gd name="T9" fmla="*/ 40 h 776"/>
              <a:gd name="T10" fmla="*/ 160 w 272"/>
              <a:gd name="T11" fmla="*/ 128 h 776"/>
              <a:gd name="T12" fmla="*/ 184 w 272"/>
              <a:gd name="T13" fmla="*/ 208 h 776"/>
              <a:gd name="T14" fmla="*/ 216 w 272"/>
              <a:gd name="T15" fmla="*/ 288 h 776"/>
              <a:gd name="T16" fmla="*/ 224 w 272"/>
              <a:gd name="T17" fmla="*/ 360 h 776"/>
              <a:gd name="T18" fmla="*/ 216 w 272"/>
              <a:gd name="T19" fmla="*/ 400 h 776"/>
              <a:gd name="T20" fmla="*/ 192 w 272"/>
              <a:gd name="T21" fmla="*/ 448 h 776"/>
              <a:gd name="T22" fmla="*/ 152 w 272"/>
              <a:gd name="T23" fmla="*/ 576 h 776"/>
              <a:gd name="T24" fmla="*/ 96 w 272"/>
              <a:gd name="T25" fmla="*/ 648 h 776"/>
              <a:gd name="T26" fmla="*/ 88 w 272"/>
              <a:gd name="T27" fmla="*/ 680 h 776"/>
              <a:gd name="T28" fmla="*/ 136 w 272"/>
              <a:gd name="T29" fmla="*/ 680 h 776"/>
              <a:gd name="T30" fmla="*/ 200 w 272"/>
              <a:gd name="T31" fmla="*/ 680 h 776"/>
              <a:gd name="T32" fmla="*/ 272 w 272"/>
              <a:gd name="T33" fmla="*/ 712 h 776"/>
              <a:gd name="T34" fmla="*/ 264 w 272"/>
              <a:gd name="T35" fmla="*/ 736 h 776"/>
              <a:gd name="T36" fmla="*/ 256 w 272"/>
              <a:gd name="T37" fmla="*/ 760 h 776"/>
              <a:gd name="T38" fmla="*/ 232 w 272"/>
              <a:gd name="T39" fmla="*/ 776 h 776"/>
              <a:gd name="T40" fmla="*/ 184 w 272"/>
              <a:gd name="T41" fmla="*/ 752 h 776"/>
              <a:gd name="T42" fmla="*/ 136 w 272"/>
              <a:gd name="T43" fmla="*/ 728 h 776"/>
              <a:gd name="T44" fmla="*/ 64 w 272"/>
              <a:gd name="T45" fmla="*/ 720 h 776"/>
              <a:gd name="T46" fmla="*/ 16 w 272"/>
              <a:gd name="T47" fmla="*/ 728 h 776"/>
              <a:gd name="T48" fmla="*/ 0 w 272"/>
              <a:gd name="T49" fmla="*/ 712 h 776"/>
              <a:gd name="T50" fmla="*/ 0 w 272"/>
              <a:gd name="T51" fmla="*/ 696 h 776"/>
              <a:gd name="T52" fmla="*/ 24 w 272"/>
              <a:gd name="T53" fmla="*/ 672 h 776"/>
              <a:gd name="T54" fmla="*/ 64 w 272"/>
              <a:gd name="T55" fmla="*/ 624 h 776"/>
              <a:gd name="T56" fmla="*/ 128 w 272"/>
              <a:gd name="T57" fmla="*/ 520 h 776"/>
              <a:gd name="T58" fmla="*/ 160 w 272"/>
              <a:gd name="T59" fmla="*/ 432 h 776"/>
              <a:gd name="T60" fmla="*/ 168 w 272"/>
              <a:gd name="T61" fmla="*/ 344 h 776"/>
              <a:gd name="T62" fmla="*/ 168 w 272"/>
              <a:gd name="T63" fmla="*/ 296 h 776"/>
              <a:gd name="T64" fmla="*/ 144 w 272"/>
              <a:gd name="T65" fmla="*/ 208 h 776"/>
              <a:gd name="T66" fmla="*/ 80 w 272"/>
              <a:gd name="T67" fmla="*/ 120 h 776"/>
              <a:gd name="T68" fmla="*/ 32 w 272"/>
              <a:gd name="T69" fmla="*/ 72 h 776"/>
              <a:gd name="T70" fmla="*/ 48 w 272"/>
              <a:gd name="T71" fmla="*/ 88 h 77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72"/>
              <a:gd name="T109" fmla="*/ 0 h 776"/>
              <a:gd name="T110" fmla="*/ 272 w 272"/>
              <a:gd name="T111" fmla="*/ 776 h 77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72" h="776">
                <a:moveTo>
                  <a:pt x="48" y="88"/>
                </a:moveTo>
                <a:lnTo>
                  <a:pt x="16" y="40"/>
                </a:lnTo>
                <a:lnTo>
                  <a:pt x="24" y="0"/>
                </a:lnTo>
                <a:lnTo>
                  <a:pt x="64" y="0"/>
                </a:lnTo>
                <a:lnTo>
                  <a:pt x="104" y="40"/>
                </a:lnTo>
                <a:lnTo>
                  <a:pt x="160" y="128"/>
                </a:lnTo>
                <a:lnTo>
                  <a:pt x="184" y="208"/>
                </a:lnTo>
                <a:lnTo>
                  <a:pt x="216" y="288"/>
                </a:lnTo>
                <a:lnTo>
                  <a:pt x="224" y="360"/>
                </a:lnTo>
                <a:lnTo>
                  <a:pt x="216" y="400"/>
                </a:lnTo>
                <a:lnTo>
                  <a:pt x="192" y="448"/>
                </a:lnTo>
                <a:lnTo>
                  <a:pt x="152" y="576"/>
                </a:lnTo>
                <a:lnTo>
                  <a:pt x="96" y="648"/>
                </a:lnTo>
                <a:lnTo>
                  <a:pt x="88" y="680"/>
                </a:lnTo>
                <a:lnTo>
                  <a:pt x="136" y="680"/>
                </a:lnTo>
                <a:lnTo>
                  <a:pt x="200" y="680"/>
                </a:lnTo>
                <a:lnTo>
                  <a:pt x="272" y="712"/>
                </a:lnTo>
                <a:lnTo>
                  <a:pt x="264" y="736"/>
                </a:lnTo>
                <a:lnTo>
                  <a:pt x="256" y="760"/>
                </a:lnTo>
                <a:lnTo>
                  <a:pt x="232" y="776"/>
                </a:lnTo>
                <a:lnTo>
                  <a:pt x="184" y="752"/>
                </a:lnTo>
                <a:lnTo>
                  <a:pt x="136" y="728"/>
                </a:lnTo>
                <a:lnTo>
                  <a:pt x="64" y="720"/>
                </a:lnTo>
                <a:lnTo>
                  <a:pt x="16" y="728"/>
                </a:lnTo>
                <a:lnTo>
                  <a:pt x="0" y="712"/>
                </a:lnTo>
                <a:lnTo>
                  <a:pt x="0" y="696"/>
                </a:lnTo>
                <a:lnTo>
                  <a:pt x="24" y="672"/>
                </a:lnTo>
                <a:lnTo>
                  <a:pt x="64" y="624"/>
                </a:lnTo>
                <a:lnTo>
                  <a:pt x="128" y="520"/>
                </a:lnTo>
                <a:lnTo>
                  <a:pt x="160" y="432"/>
                </a:lnTo>
                <a:lnTo>
                  <a:pt x="168" y="344"/>
                </a:lnTo>
                <a:lnTo>
                  <a:pt x="168" y="296"/>
                </a:lnTo>
                <a:lnTo>
                  <a:pt x="144" y="208"/>
                </a:lnTo>
                <a:lnTo>
                  <a:pt x="80" y="120"/>
                </a:lnTo>
                <a:lnTo>
                  <a:pt x="32" y="72"/>
                </a:lnTo>
                <a:lnTo>
                  <a:pt x="48" y="8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159" name="Freeform 14"/>
          <p:cNvSpPr>
            <a:spLocks/>
          </p:cNvSpPr>
          <p:nvPr/>
        </p:nvSpPr>
        <p:spPr bwMode="auto">
          <a:xfrm>
            <a:off x="4025900" y="4686300"/>
            <a:ext cx="431800" cy="1295400"/>
          </a:xfrm>
          <a:custGeom>
            <a:avLst/>
            <a:gdLst>
              <a:gd name="T0" fmla="*/ 136 w 272"/>
              <a:gd name="T1" fmla="*/ 144 h 816"/>
              <a:gd name="T2" fmla="*/ 184 w 272"/>
              <a:gd name="T3" fmla="*/ 64 h 816"/>
              <a:gd name="T4" fmla="*/ 224 w 272"/>
              <a:gd name="T5" fmla="*/ 0 h 816"/>
              <a:gd name="T6" fmla="*/ 248 w 272"/>
              <a:gd name="T7" fmla="*/ 0 h 816"/>
              <a:gd name="T8" fmla="*/ 264 w 272"/>
              <a:gd name="T9" fmla="*/ 24 h 816"/>
              <a:gd name="T10" fmla="*/ 272 w 272"/>
              <a:gd name="T11" fmla="*/ 64 h 816"/>
              <a:gd name="T12" fmla="*/ 248 w 272"/>
              <a:gd name="T13" fmla="*/ 96 h 816"/>
              <a:gd name="T14" fmla="*/ 200 w 272"/>
              <a:gd name="T15" fmla="*/ 144 h 816"/>
              <a:gd name="T16" fmla="*/ 168 w 272"/>
              <a:gd name="T17" fmla="*/ 192 h 816"/>
              <a:gd name="T18" fmla="*/ 136 w 272"/>
              <a:gd name="T19" fmla="*/ 256 h 816"/>
              <a:gd name="T20" fmla="*/ 120 w 272"/>
              <a:gd name="T21" fmla="*/ 296 h 816"/>
              <a:gd name="T22" fmla="*/ 104 w 272"/>
              <a:gd name="T23" fmla="*/ 352 h 816"/>
              <a:gd name="T24" fmla="*/ 104 w 272"/>
              <a:gd name="T25" fmla="*/ 424 h 816"/>
              <a:gd name="T26" fmla="*/ 104 w 272"/>
              <a:gd name="T27" fmla="*/ 488 h 816"/>
              <a:gd name="T28" fmla="*/ 120 w 272"/>
              <a:gd name="T29" fmla="*/ 568 h 816"/>
              <a:gd name="T30" fmla="*/ 152 w 272"/>
              <a:gd name="T31" fmla="*/ 640 h 816"/>
              <a:gd name="T32" fmla="*/ 184 w 272"/>
              <a:gd name="T33" fmla="*/ 680 h 816"/>
              <a:gd name="T34" fmla="*/ 200 w 272"/>
              <a:gd name="T35" fmla="*/ 712 h 816"/>
              <a:gd name="T36" fmla="*/ 200 w 272"/>
              <a:gd name="T37" fmla="*/ 736 h 816"/>
              <a:gd name="T38" fmla="*/ 192 w 272"/>
              <a:gd name="T39" fmla="*/ 744 h 816"/>
              <a:gd name="T40" fmla="*/ 152 w 272"/>
              <a:gd name="T41" fmla="*/ 752 h 816"/>
              <a:gd name="T42" fmla="*/ 104 w 272"/>
              <a:gd name="T43" fmla="*/ 768 h 816"/>
              <a:gd name="T44" fmla="*/ 64 w 272"/>
              <a:gd name="T45" fmla="*/ 792 h 816"/>
              <a:gd name="T46" fmla="*/ 40 w 272"/>
              <a:gd name="T47" fmla="*/ 816 h 816"/>
              <a:gd name="T48" fmla="*/ 16 w 272"/>
              <a:gd name="T49" fmla="*/ 816 h 816"/>
              <a:gd name="T50" fmla="*/ 0 w 272"/>
              <a:gd name="T51" fmla="*/ 784 h 816"/>
              <a:gd name="T52" fmla="*/ 0 w 272"/>
              <a:gd name="T53" fmla="*/ 752 h 816"/>
              <a:gd name="T54" fmla="*/ 40 w 272"/>
              <a:gd name="T55" fmla="*/ 728 h 816"/>
              <a:gd name="T56" fmla="*/ 104 w 272"/>
              <a:gd name="T57" fmla="*/ 712 h 816"/>
              <a:gd name="T58" fmla="*/ 168 w 272"/>
              <a:gd name="T59" fmla="*/ 704 h 816"/>
              <a:gd name="T60" fmla="*/ 136 w 272"/>
              <a:gd name="T61" fmla="*/ 672 h 816"/>
              <a:gd name="T62" fmla="*/ 120 w 272"/>
              <a:gd name="T63" fmla="*/ 632 h 816"/>
              <a:gd name="T64" fmla="*/ 96 w 272"/>
              <a:gd name="T65" fmla="*/ 576 h 816"/>
              <a:gd name="T66" fmla="*/ 72 w 272"/>
              <a:gd name="T67" fmla="*/ 512 h 816"/>
              <a:gd name="T68" fmla="*/ 64 w 272"/>
              <a:gd name="T69" fmla="*/ 432 h 816"/>
              <a:gd name="T70" fmla="*/ 64 w 272"/>
              <a:gd name="T71" fmla="*/ 360 h 816"/>
              <a:gd name="T72" fmla="*/ 80 w 272"/>
              <a:gd name="T73" fmla="*/ 288 h 816"/>
              <a:gd name="T74" fmla="*/ 112 w 272"/>
              <a:gd name="T75" fmla="*/ 192 h 816"/>
              <a:gd name="T76" fmla="*/ 136 w 272"/>
              <a:gd name="T77" fmla="*/ 144 h 81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72"/>
              <a:gd name="T118" fmla="*/ 0 h 816"/>
              <a:gd name="T119" fmla="*/ 272 w 272"/>
              <a:gd name="T120" fmla="*/ 816 h 81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72" h="816">
                <a:moveTo>
                  <a:pt x="136" y="144"/>
                </a:moveTo>
                <a:lnTo>
                  <a:pt x="184" y="64"/>
                </a:lnTo>
                <a:lnTo>
                  <a:pt x="224" y="0"/>
                </a:lnTo>
                <a:lnTo>
                  <a:pt x="248" y="0"/>
                </a:lnTo>
                <a:lnTo>
                  <a:pt x="264" y="24"/>
                </a:lnTo>
                <a:lnTo>
                  <a:pt x="272" y="64"/>
                </a:lnTo>
                <a:lnTo>
                  <a:pt x="248" y="96"/>
                </a:lnTo>
                <a:lnTo>
                  <a:pt x="200" y="144"/>
                </a:lnTo>
                <a:lnTo>
                  <a:pt x="168" y="192"/>
                </a:lnTo>
                <a:lnTo>
                  <a:pt x="136" y="256"/>
                </a:lnTo>
                <a:lnTo>
                  <a:pt x="120" y="296"/>
                </a:lnTo>
                <a:lnTo>
                  <a:pt x="104" y="352"/>
                </a:lnTo>
                <a:lnTo>
                  <a:pt x="104" y="424"/>
                </a:lnTo>
                <a:lnTo>
                  <a:pt x="104" y="488"/>
                </a:lnTo>
                <a:lnTo>
                  <a:pt x="120" y="568"/>
                </a:lnTo>
                <a:lnTo>
                  <a:pt x="152" y="640"/>
                </a:lnTo>
                <a:lnTo>
                  <a:pt x="184" y="680"/>
                </a:lnTo>
                <a:lnTo>
                  <a:pt x="200" y="712"/>
                </a:lnTo>
                <a:lnTo>
                  <a:pt x="200" y="736"/>
                </a:lnTo>
                <a:lnTo>
                  <a:pt x="192" y="744"/>
                </a:lnTo>
                <a:lnTo>
                  <a:pt x="152" y="752"/>
                </a:lnTo>
                <a:lnTo>
                  <a:pt x="104" y="768"/>
                </a:lnTo>
                <a:lnTo>
                  <a:pt x="64" y="792"/>
                </a:lnTo>
                <a:lnTo>
                  <a:pt x="40" y="816"/>
                </a:lnTo>
                <a:lnTo>
                  <a:pt x="16" y="816"/>
                </a:lnTo>
                <a:lnTo>
                  <a:pt x="0" y="784"/>
                </a:lnTo>
                <a:lnTo>
                  <a:pt x="0" y="752"/>
                </a:lnTo>
                <a:lnTo>
                  <a:pt x="40" y="728"/>
                </a:lnTo>
                <a:lnTo>
                  <a:pt x="104" y="712"/>
                </a:lnTo>
                <a:lnTo>
                  <a:pt x="168" y="704"/>
                </a:lnTo>
                <a:lnTo>
                  <a:pt x="136" y="672"/>
                </a:lnTo>
                <a:lnTo>
                  <a:pt x="120" y="632"/>
                </a:lnTo>
                <a:lnTo>
                  <a:pt x="96" y="576"/>
                </a:lnTo>
                <a:lnTo>
                  <a:pt x="72" y="512"/>
                </a:lnTo>
                <a:lnTo>
                  <a:pt x="64" y="432"/>
                </a:lnTo>
                <a:lnTo>
                  <a:pt x="64" y="360"/>
                </a:lnTo>
                <a:lnTo>
                  <a:pt x="80" y="288"/>
                </a:lnTo>
                <a:lnTo>
                  <a:pt x="112" y="192"/>
                </a:lnTo>
                <a:lnTo>
                  <a:pt x="136" y="14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160" name="Freeform 15"/>
          <p:cNvSpPr>
            <a:spLocks/>
          </p:cNvSpPr>
          <p:nvPr/>
        </p:nvSpPr>
        <p:spPr bwMode="auto">
          <a:xfrm>
            <a:off x="3276600" y="4953000"/>
            <a:ext cx="2578100" cy="406400"/>
          </a:xfrm>
          <a:custGeom>
            <a:avLst/>
            <a:gdLst>
              <a:gd name="T0" fmla="*/ 0 w 1624"/>
              <a:gd name="T1" fmla="*/ 176 h 256"/>
              <a:gd name="T2" fmla="*/ 112 w 1624"/>
              <a:gd name="T3" fmla="*/ 128 h 256"/>
              <a:gd name="T4" fmla="*/ 192 w 1624"/>
              <a:gd name="T5" fmla="*/ 104 h 256"/>
              <a:gd name="T6" fmla="*/ 280 w 1624"/>
              <a:gd name="T7" fmla="*/ 80 h 256"/>
              <a:gd name="T8" fmla="*/ 384 w 1624"/>
              <a:gd name="T9" fmla="*/ 56 h 256"/>
              <a:gd name="T10" fmla="*/ 504 w 1624"/>
              <a:gd name="T11" fmla="*/ 40 h 256"/>
              <a:gd name="T12" fmla="*/ 680 w 1624"/>
              <a:gd name="T13" fmla="*/ 16 h 256"/>
              <a:gd name="T14" fmla="*/ 920 w 1624"/>
              <a:gd name="T15" fmla="*/ 0 h 256"/>
              <a:gd name="T16" fmla="*/ 1080 w 1624"/>
              <a:gd name="T17" fmla="*/ 0 h 256"/>
              <a:gd name="T18" fmla="*/ 1192 w 1624"/>
              <a:gd name="T19" fmla="*/ 8 h 256"/>
              <a:gd name="T20" fmla="*/ 1320 w 1624"/>
              <a:gd name="T21" fmla="*/ 24 h 256"/>
              <a:gd name="T22" fmla="*/ 1424 w 1624"/>
              <a:gd name="T23" fmla="*/ 32 h 256"/>
              <a:gd name="T24" fmla="*/ 1536 w 1624"/>
              <a:gd name="T25" fmla="*/ 56 h 256"/>
              <a:gd name="T26" fmla="*/ 1624 w 1624"/>
              <a:gd name="T27" fmla="*/ 88 h 256"/>
              <a:gd name="T28" fmla="*/ 1600 w 1624"/>
              <a:gd name="T29" fmla="*/ 176 h 256"/>
              <a:gd name="T30" fmla="*/ 1512 w 1624"/>
              <a:gd name="T31" fmla="*/ 152 h 256"/>
              <a:gd name="T32" fmla="*/ 1416 w 1624"/>
              <a:gd name="T33" fmla="*/ 128 h 256"/>
              <a:gd name="T34" fmla="*/ 1320 w 1624"/>
              <a:gd name="T35" fmla="*/ 112 h 256"/>
              <a:gd name="T36" fmla="*/ 1224 w 1624"/>
              <a:gd name="T37" fmla="*/ 104 h 256"/>
              <a:gd name="T38" fmla="*/ 1136 w 1624"/>
              <a:gd name="T39" fmla="*/ 104 h 256"/>
              <a:gd name="T40" fmla="*/ 1008 w 1624"/>
              <a:gd name="T41" fmla="*/ 96 h 256"/>
              <a:gd name="T42" fmla="*/ 888 w 1624"/>
              <a:gd name="T43" fmla="*/ 104 h 256"/>
              <a:gd name="T44" fmla="*/ 680 w 1624"/>
              <a:gd name="T45" fmla="*/ 112 h 256"/>
              <a:gd name="T46" fmla="*/ 544 w 1624"/>
              <a:gd name="T47" fmla="*/ 128 h 256"/>
              <a:gd name="T48" fmla="*/ 472 w 1624"/>
              <a:gd name="T49" fmla="*/ 136 h 256"/>
              <a:gd name="T50" fmla="*/ 392 w 1624"/>
              <a:gd name="T51" fmla="*/ 144 h 256"/>
              <a:gd name="T52" fmla="*/ 312 w 1624"/>
              <a:gd name="T53" fmla="*/ 160 h 256"/>
              <a:gd name="T54" fmla="*/ 216 w 1624"/>
              <a:gd name="T55" fmla="*/ 192 h 256"/>
              <a:gd name="T56" fmla="*/ 160 w 1624"/>
              <a:gd name="T57" fmla="*/ 208 h 256"/>
              <a:gd name="T58" fmla="*/ 96 w 1624"/>
              <a:gd name="T59" fmla="*/ 232 h 256"/>
              <a:gd name="T60" fmla="*/ 40 w 1624"/>
              <a:gd name="T61" fmla="*/ 256 h 256"/>
              <a:gd name="T62" fmla="*/ 0 w 1624"/>
              <a:gd name="T63" fmla="*/ 176 h 25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624"/>
              <a:gd name="T97" fmla="*/ 0 h 256"/>
              <a:gd name="T98" fmla="*/ 1624 w 1624"/>
              <a:gd name="T99" fmla="*/ 256 h 25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624" h="256">
                <a:moveTo>
                  <a:pt x="0" y="176"/>
                </a:moveTo>
                <a:lnTo>
                  <a:pt x="112" y="128"/>
                </a:lnTo>
                <a:lnTo>
                  <a:pt x="192" y="104"/>
                </a:lnTo>
                <a:lnTo>
                  <a:pt x="280" y="80"/>
                </a:lnTo>
                <a:lnTo>
                  <a:pt x="384" y="56"/>
                </a:lnTo>
                <a:lnTo>
                  <a:pt x="504" y="40"/>
                </a:lnTo>
                <a:lnTo>
                  <a:pt x="680" y="16"/>
                </a:lnTo>
                <a:lnTo>
                  <a:pt x="920" y="0"/>
                </a:lnTo>
                <a:lnTo>
                  <a:pt x="1080" y="0"/>
                </a:lnTo>
                <a:lnTo>
                  <a:pt x="1192" y="8"/>
                </a:lnTo>
                <a:lnTo>
                  <a:pt x="1320" y="24"/>
                </a:lnTo>
                <a:lnTo>
                  <a:pt x="1424" y="32"/>
                </a:lnTo>
                <a:lnTo>
                  <a:pt x="1536" y="56"/>
                </a:lnTo>
                <a:lnTo>
                  <a:pt x="1624" y="88"/>
                </a:lnTo>
                <a:lnTo>
                  <a:pt x="1600" y="176"/>
                </a:lnTo>
                <a:lnTo>
                  <a:pt x="1512" y="152"/>
                </a:lnTo>
                <a:lnTo>
                  <a:pt x="1416" y="128"/>
                </a:lnTo>
                <a:lnTo>
                  <a:pt x="1320" y="112"/>
                </a:lnTo>
                <a:lnTo>
                  <a:pt x="1224" y="104"/>
                </a:lnTo>
                <a:lnTo>
                  <a:pt x="1136" y="104"/>
                </a:lnTo>
                <a:lnTo>
                  <a:pt x="1008" y="96"/>
                </a:lnTo>
                <a:lnTo>
                  <a:pt x="888" y="104"/>
                </a:lnTo>
                <a:lnTo>
                  <a:pt x="680" y="112"/>
                </a:lnTo>
                <a:lnTo>
                  <a:pt x="544" y="128"/>
                </a:lnTo>
                <a:lnTo>
                  <a:pt x="472" y="136"/>
                </a:lnTo>
                <a:lnTo>
                  <a:pt x="392" y="144"/>
                </a:lnTo>
                <a:lnTo>
                  <a:pt x="312" y="160"/>
                </a:lnTo>
                <a:lnTo>
                  <a:pt x="216" y="192"/>
                </a:lnTo>
                <a:lnTo>
                  <a:pt x="160" y="208"/>
                </a:lnTo>
                <a:lnTo>
                  <a:pt x="96" y="232"/>
                </a:lnTo>
                <a:lnTo>
                  <a:pt x="40" y="256"/>
                </a:lnTo>
                <a:lnTo>
                  <a:pt x="0" y="17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161" name="Freeform 16"/>
          <p:cNvSpPr>
            <a:spLocks/>
          </p:cNvSpPr>
          <p:nvPr/>
        </p:nvSpPr>
        <p:spPr bwMode="auto">
          <a:xfrm>
            <a:off x="5829300" y="4787900"/>
            <a:ext cx="584200" cy="1092200"/>
          </a:xfrm>
          <a:custGeom>
            <a:avLst/>
            <a:gdLst>
              <a:gd name="T0" fmla="*/ 328 w 368"/>
              <a:gd name="T1" fmla="*/ 392 h 688"/>
              <a:gd name="T2" fmla="*/ 336 w 368"/>
              <a:gd name="T3" fmla="*/ 352 h 688"/>
              <a:gd name="T4" fmla="*/ 352 w 368"/>
              <a:gd name="T5" fmla="*/ 320 h 688"/>
              <a:gd name="T6" fmla="*/ 360 w 368"/>
              <a:gd name="T7" fmla="*/ 280 h 688"/>
              <a:gd name="T8" fmla="*/ 360 w 368"/>
              <a:gd name="T9" fmla="*/ 248 h 688"/>
              <a:gd name="T10" fmla="*/ 368 w 368"/>
              <a:gd name="T11" fmla="*/ 216 h 688"/>
              <a:gd name="T12" fmla="*/ 368 w 368"/>
              <a:gd name="T13" fmla="*/ 184 h 688"/>
              <a:gd name="T14" fmla="*/ 368 w 368"/>
              <a:gd name="T15" fmla="*/ 152 h 688"/>
              <a:gd name="T16" fmla="*/ 368 w 368"/>
              <a:gd name="T17" fmla="*/ 120 h 688"/>
              <a:gd name="T18" fmla="*/ 368 w 368"/>
              <a:gd name="T19" fmla="*/ 96 h 688"/>
              <a:gd name="T20" fmla="*/ 360 w 368"/>
              <a:gd name="T21" fmla="*/ 72 h 688"/>
              <a:gd name="T22" fmla="*/ 352 w 368"/>
              <a:gd name="T23" fmla="*/ 48 h 688"/>
              <a:gd name="T24" fmla="*/ 344 w 368"/>
              <a:gd name="T25" fmla="*/ 32 h 688"/>
              <a:gd name="T26" fmla="*/ 328 w 368"/>
              <a:gd name="T27" fmla="*/ 16 h 688"/>
              <a:gd name="T28" fmla="*/ 320 w 368"/>
              <a:gd name="T29" fmla="*/ 8 h 688"/>
              <a:gd name="T30" fmla="*/ 304 w 368"/>
              <a:gd name="T31" fmla="*/ 0 h 688"/>
              <a:gd name="T32" fmla="*/ 288 w 368"/>
              <a:gd name="T33" fmla="*/ 0 h 688"/>
              <a:gd name="T34" fmla="*/ 272 w 368"/>
              <a:gd name="T35" fmla="*/ 0 h 688"/>
              <a:gd name="T36" fmla="*/ 256 w 368"/>
              <a:gd name="T37" fmla="*/ 0 h 688"/>
              <a:gd name="T38" fmla="*/ 240 w 368"/>
              <a:gd name="T39" fmla="*/ 8 h 688"/>
              <a:gd name="T40" fmla="*/ 216 w 368"/>
              <a:gd name="T41" fmla="*/ 24 h 688"/>
              <a:gd name="T42" fmla="*/ 200 w 368"/>
              <a:gd name="T43" fmla="*/ 40 h 688"/>
              <a:gd name="T44" fmla="*/ 176 w 368"/>
              <a:gd name="T45" fmla="*/ 56 h 688"/>
              <a:gd name="T46" fmla="*/ 160 w 368"/>
              <a:gd name="T47" fmla="*/ 80 h 688"/>
              <a:gd name="T48" fmla="*/ 144 w 368"/>
              <a:gd name="T49" fmla="*/ 104 h 688"/>
              <a:gd name="T50" fmla="*/ 120 w 368"/>
              <a:gd name="T51" fmla="*/ 128 h 688"/>
              <a:gd name="T52" fmla="*/ 104 w 368"/>
              <a:gd name="T53" fmla="*/ 160 h 688"/>
              <a:gd name="T54" fmla="*/ 88 w 368"/>
              <a:gd name="T55" fmla="*/ 192 h 688"/>
              <a:gd name="T56" fmla="*/ 72 w 368"/>
              <a:gd name="T57" fmla="*/ 224 h 688"/>
              <a:gd name="T58" fmla="*/ 56 w 368"/>
              <a:gd name="T59" fmla="*/ 256 h 688"/>
              <a:gd name="T60" fmla="*/ 48 w 368"/>
              <a:gd name="T61" fmla="*/ 296 h 688"/>
              <a:gd name="T62" fmla="*/ 32 w 368"/>
              <a:gd name="T63" fmla="*/ 328 h 688"/>
              <a:gd name="T64" fmla="*/ 24 w 368"/>
              <a:gd name="T65" fmla="*/ 368 h 688"/>
              <a:gd name="T66" fmla="*/ 16 w 368"/>
              <a:gd name="T67" fmla="*/ 400 h 688"/>
              <a:gd name="T68" fmla="*/ 8 w 368"/>
              <a:gd name="T69" fmla="*/ 440 h 688"/>
              <a:gd name="T70" fmla="*/ 8 w 368"/>
              <a:gd name="T71" fmla="*/ 472 h 688"/>
              <a:gd name="T72" fmla="*/ 0 w 368"/>
              <a:gd name="T73" fmla="*/ 504 h 688"/>
              <a:gd name="T74" fmla="*/ 0 w 368"/>
              <a:gd name="T75" fmla="*/ 536 h 688"/>
              <a:gd name="T76" fmla="*/ 8 w 368"/>
              <a:gd name="T77" fmla="*/ 560 h 688"/>
              <a:gd name="T78" fmla="*/ 8 w 368"/>
              <a:gd name="T79" fmla="*/ 592 h 688"/>
              <a:gd name="T80" fmla="*/ 16 w 368"/>
              <a:gd name="T81" fmla="*/ 616 h 688"/>
              <a:gd name="T82" fmla="*/ 24 w 368"/>
              <a:gd name="T83" fmla="*/ 632 h 688"/>
              <a:gd name="T84" fmla="*/ 32 w 368"/>
              <a:gd name="T85" fmla="*/ 648 h 688"/>
              <a:gd name="T86" fmla="*/ 40 w 368"/>
              <a:gd name="T87" fmla="*/ 664 h 688"/>
              <a:gd name="T88" fmla="*/ 56 w 368"/>
              <a:gd name="T89" fmla="*/ 672 h 688"/>
              <a:gd name="T90" fmla="*/ 72 w 368"/>
              <a:gd name="T91" fmla="*/ 680 h 688"/>
              <a:gd name="T92" fmla="*/ 88 w 368"/>
              <a:gd name="T93" fmla="*/ 688 h 688"/>
              <a:gd name="T94" fmla="*/ 104 w 368"/>
              <a:gd name="T95" fmla="*/ 688 h 688"/>
              <a:gd name="T96" fmla="*/ 120 w 368"/>
              <a:gd name="T97" fmla="*/ 680 h 688"/>
              <a:gd name="T98" fmla="*/ 136 w 368"/>
              <a:gd name="T99" fmla="*/ 672 h 688"/>
              <a:gd name="T100" fmla="*/ 152 w 368"/>
              <a:gd name="T101" fmla="*/ 664 h 688"/>
              <a:gd name="T102" fmla="*/ 176 w 368"/>
              <a:gd name="T103" fmla="*/ 648 h 688"/>
              <a:gd name="T104" fmla="*/ 192 w 368"/>
              <a:gd name="T105" fmla="*/ 624 h 688"/>
              <a:gd name="T106" fmla="*/ 216 w 368"/>
              <a:gd name="T107" fmla="*/ 608 h 688"/>
              <a:gd name="T108" fmla="*/ 232 w 368"/>
              <a:gd name="T109" fmla="*/ 584 h 688"/>
              <a:gd name="T110" fmla="*/ 248 w 368"/>
              <a:gd name="T111" fmla="*/ 552 h 688"/>
              <a:gd name="T112" fmla="*/ 264 w 368"/>
              <a:gd name="T113" fmla="*/ 528 h 688"/>
              <a:gd name="T114" fmla="*/ 288 w 368"/>
              <a:gd name="T115" fmla="*/ 496 h 688"/>
              <a:gd name="T116" fmla="*/ 304 w 368"/>
              <a:gd name="T117" fmla="*/ 456 h 688"/>
              <a:gd name="T118" fmla="*/ 312 w 368"/>
              <a:gd name="T119" fmla="*/ 424 h 688"/>
              <a:gd name="T120" fmla="*/ 328 w 368"/>
              <a:gd name="T121" fmla="*/ 392 h 68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68"/>
              <a:gd name="T184" fmla="*/ 0 h 688"/>
              <a:gd name="T185" fmla="*/ 368 w 368"/>
              <a:gd name="T186" fmla="*/ 688 h 68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68" h="688">
                <a:moveTo>
                  <a:pt x="328" y="392"/>
                </a:moveTo>
                <a:lnTo>
                  <a:pt x="336" y="352"/>
                </a:lnTo>
                <a:lnTo>
                  <a:pt x="352" y="320"/>
                </a:lnTo>
                <a:lnTo>
                  <a:pt x="360" y="280"/>
                </a:lnTo>
                <a:lnTo>
                  <a:pt x="360" y="248"/>
                </a:lnTo>
                <a:lnTo>
                  <a:pt x="368" y="216"/>
                </a:lnTo>
                <a:lnTo>
                  <a:pt x="368" y="184"/>
                </a:lnTo>
                <a:lnTo>
                  <a:pt x="368" y="152"/>
                </a:lnTo>
                <a:lnTo>
                  <a:pt x="368" y="120"/>
                </a:lnTo>
                <a:lnTo>
                  <a:pt x="368" y="96"/>
                </a:lnTo>
                <a:lnTo>
                  <a:pt x="360" y="72"/>
                </a:lnTo>
                <a:lnTo>
                  <a:pt x="352" y="48"/>
                </a:lnTo>
                <a:lnTo>
                  <a:pt x="344" y="32"/>
                </a:lnTo>
                <a:lnTo>
                  <a:pt x="328" y="16"/>
                </a:lnTo>
                <a:lnTo>
                  <a:pt x="320" y="8"/>
                </a:lnTo>
                <a:lnTo>
                  <a:pt x="304" y="0"/>
                </a:lnTo>
                <a:lnTo>
                  <a:pt x="288" y="0"/>
                </a:lnTo>
                <a:lnTo>
                  <a:pt x="272" y="0"/>
                </a:lnTo>
                <a:lnTo>
                  <a:pt x="256" y="0"/>
                </a:lnTo>
                <a:lnTo>
                  <a:pt x="240" y="8"/>
                </a:lnTo>
                <a:lnTo>
                  <a:pt x="216" y="24"/>
                </a:lnTo>
                <a:lnTo>
                  <a:pt x="200" y="40"/>
                </a:lnTo>
                <a:lnTo>
                  <a:pt x="176" y="56"/>
                </a:lnTo>
                <a:lnTo>
                  <a:pt x="160" y="80"/>
                </a:lnTo>
                <a:lnTo>
                  <a:pt x="144" y="104"/>
                </a:lnTo>
                <a:lnTo>
                  <a:pt x="120" y="128"/>
                </a:lnTo>
                <a:lnTo>
                  <a:pt x="104" y="160"/>
                </a:lnTo>
                <a:lnTo>
                  <a:pt x="88" y="192"/>
                </a:lnTo>
                <a:lnTo>
                  <a:pt x="72" y="224"/>
                </a:lnTo>
                <a:lnTo>
                  <a:pt x="56" y="256"/>
                </a:lnTo>
                <a:lnTo>
                  <a:pt x="48" y="296"/>
                </a:lnTo>
                <a:lnTo>
                  <a:pt x="32" y="328"/>
                </a:lnTo>
                <a:lnTo>
                  <a:pt x="24" y="368"/>
                </a:lnTo>
                <a:lnTo>
                  <a:pt x="16" y="400"/>
                </a:lnTo>
                <a:lnTo>
                  <a:pt x="8" y="440"/>
                </a:lnTo>
                <a:lnTo>
                  <a:pt x="8" y="472"/>
                </a:lnTo>
                <a:lnTo>
                  <a:pt x="0" y="504"/>
                </a:lnTo>
                <a:lnTo>
                  <a:pt x="0" y="536"/>
                </a:lnTo>
                <a:lnTo>
                  <a:pt x="8" y="560"/>
                </a:lnTo>
                <a:lnTo>
                  <a:pt x="8" y="592"/>
                </a:lnTo>
                <a:lnTo>
                  <a:pt x="16" y="616"/>
                </a:lnTo>
                <a:lnTo>
                  <a:pt x="24" y="632"/>
                </a:lnTo>
                <a:lnTo>
                  <a:pt x="32" y="648"/>
                </a:lnTo>
                <a:lnTo>
                  <a:pt x="40" y="664"/>
                </a:lnTo>
                <a:lnTo>
                  <a:pt x="56" y="672"/>
                </a:lnTo>
                <a:lnTo>
                  <a:pt x="72" y="680"/>
                </a:lnTo>
                <a:lnTo>
                  <a:pt x="88" y="688"/>
                </a:lnTo>
                <a:lnTo>
                  <a:pt x="104" y="688"/>
                </a:lnTo>
                <a:lnTo>
                  <a:pt x="120" y="680"/>
                </a:lnTo>
                <a:lnTo>
                  <a:pt x="136" y="672"/>
                </a:lnTo>
                <a:lnTo>
                  <a:pt x="152" y="664"/>
                </a:lnTo>
                <a:lnTo>
                  <a:pt x="176" y="648"/>
                </a:lnTo>
                <a:lnTo>
                  <a:pt x="192" y="624"/>
                </a:lnTo>
                <a:lnTo>
                  <a:pt x="216" y="608"/>
                </a:lnTo>
                <a:lnTo>
                  <a:pt x="232" y="584"/>
                </a:lnTo>
                <a:lnTo>
                  <a:pt x="248" y="552"/>
                </a:lnTo>
                <a:lnTo>
                  <a:pt x="264" y="528"/>
                </a:lnTo>
                <a:lnTo>
                  <a:pt x="288" y="496"/>
                </a:lnTo>
                <a:lnTo>
                  <a:pt x="304" y="456"/>
                </a:lnTo>
                <a:lnTo>
                  <a:pt x="312" y="424"/>
                </a:lnTo>
                <a:lnTo>
                  <a:pt x="328" y="392"/>
                </a:lnTo>
                <a:close/>
              </a:path>
            </a:pathLst>
          </a:cu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162" name="Freeform 17"/>
          <p:cNvSpPr>
            <a:spLocks/>
          </p:cNvSpPr>
          <p:nvPr/>
        </p:nvSpPr>
        <p:spPr bwMode="auto">
          <a:xfrm>
            <a:off x="5740400" y="4749800"/>
            <a:ext cx="609600" cy="1117600"/>
          </a:xfrm>
          <a:custGeom>
            <a:avLst/>
            <a:gdLst>
              <a:gd name="T0" fmla="*/ 384 w 384"/>
              <a:gd name="T1" fmla="*/ 32 h 704"/>
              <a:gd name="T2" fmla="*/ 352 w 384"/>
              <a:gd name="T3" fmla="*/ 32 h 704"/>
              <a:gd name="T4" fmla="*/ 312 w 384"/>
              <a:gd name="T5" fmla="*/ 40 h 704"/>
              <a:gd name="T6" fmla="*/ 288 w 384"/>
              <a:gd name="T7" fmla="*/ 72 h 704"/>
              <a:gd name="T8" fmla="*/ 240 w 384"/>
              <a:gd name="T9" fmla="*/ 96 h 704"/>
              <a:gd name="T10" fmla="*/ 224 w 384"/>
              <a:gd name="T11" fmla="*/ 128 h 704"/>
              <a:gd name="T12" fmla="*/ 200 w 384"/>
              <a:gd name="T13" fmla="*/ 160 h 704"/>
              <a:gd name="T14" fmla="*/ 176 w 384"/>
              <a:gd name="T15" fmla="*/ 208 h 704"/>
              <a:gd name="T16" fmla="*/ 160 w 384"/>
              <a:gd name="T17" fmla="*/ 256 h 704"/>
              <a:gd name="T18" fmla="*/ 136 w 384"/>
              <a:gd name="T19" fmla="*/ 304 h 704"/>
              <a:gd name="T20" fmla="*/ 120 w 384"/>
              <a:gd name="T21" fmla="*/ 352 h 704"/>
              <a:gd name="T22" fmla="*/ 96 w 384"/>
              <a:gd name="T23" fmla="*/ 424 h 704"/>
              <a:gd name="T24" fmla="*/ 88 w 384"/>
              <a:gd name="T25" fmla="*/ 488 h 704"/>
              <a:gd name="T26" fmla="*/ 80 w 384"/>
              <a:gd name="T27" fmla="*/ 544 h 704"/>
              <a:gd name="T28" fmla="*/ 80 w 384"/>
              <a:gd name="T29" fmla="*/ 592 h 704"/>
              <a:gd name="T30" fmla="*/ 96 w 384"/>
              <a:gd name="T31" fmla="*/ 648 h 704"/>
              <a:gd name="T32" fmla="*/ 104 w 384"/>
              <a:gd name="T33" fmla="*/ 680 h 704"/>
              <a:gd name="T34" fmla="*/ 128 w 384"/>
              <a:gd name="T35" fmla="*/ 704 h 704"/>
              <a:gd name="T36" fmla="*/ 24 w 384"/>
              <a:gd name="T37" fmla="*/ 656 h 704"/>
              <a:gd name="T38" fmla="*/ 8 w 384"/>
              <a:gd name="T39" fmla="*/ 616 h 704"/>
              <a:gd name="T40" fmla="*/ 0 w 384"/>
              <a:gd name="T41" fmla="*/ 576 h 704"/>
              <a:gd name="T42" fmla="*/ 0 w 384"/>
              <a:gd name="T43" fmla="*/ 520 h 704"/>
              <a:gd name="T44" fmla="*/ 0 w 384"/>
              <a:gd name="T45" fmla="*/ 464 h 704"/>
              <a:gd name="T46" fmla="*/ 16 w 384"/>
              <a:gd name="T47" fmla="*/ 392 h 704"/>
              <a:gd name="T48" fmla="*/ 32 w 384"/>
              <a:gd name="T49" fmla="*/ 328 h 704"/>
              <a:gd name="T50" fmla="*/ 56 w 384"/>
              <a:gd name="T51" fmla="*/ 256 h 704"/>
              <a:gd name="T52" fmla="*/ 96 w 384"/>
              <a:gd name="T53" fmla="*/ 168 h 704"/>
              <a:gd name="T54" fmla="*/ 136 w 384"/>
              <a:gd name="T55" fmla="*/ 104 h 704"/>
              <a:gd name="T56" fmla="*/ 184 w 384"/>
              <a:gd name="T57" fmla="*/ 48 h 704"/>
              <a:gd name="T58" fmla="*/ 208 w 384"/>
              <a:gd name="T59" fmla="*/ 24 h 704"/>
              <a:gd name="T60" fmla="*/ 240 w 384"/>
              <a:gd name="T61" fmla="*/ 8 h 704"/>
              <a:gd name="T62" fmla="*/ 264 w 384"/>
              <a:gd name="T63" fmla="*/ 0 h 704"/>
              <a:gd name="T64" fmla="*/ 384 w 384"/>
              <a:gd name="T65" fmla="*/ 32 h 70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84"/>
              <a:gd name="T100" fmla="*/ 0 h 704"/>
              <a:gd name="T101" fmla="*/ 384 w 384"/>
              <a:gd name="T102" fmla="*/ 704 h 70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84" h="704">
                <a:moveTo>
                  <a:pt x="384" y="32"/>
                </a:moveTo>
                <a:lnTo>
                  <a:pt x="352" y="32"/>
                </a:lnTo>
                <a:lnTo>
                  <a:pt x="312" y="40"/>
                </a:lnTo>
                <a:lnTo>
                  <a:pt x="288" y="72"/>
                </a:lnTo>
                <a:lnTo>
                  <a:pt x="240" y="96"/>
                </a:lnTo>
                <a:lnTo>
                  <a:pt x="224" y="128"/>
                </a:lnTo>
                <a:lnTo>
                  <a:pt x="200" y="160"/>
                </a:lnTo>
                <a:lnTo>
                  <a:pt x="176" y="208"/>
                </a:lnTo>
                <a:lnTo>
                  <a:pt x="160" y="256"/>
                </a:lnTo>
                <a:lnTo>
                  <a:pt x="136" y="304"/>
                </a:lnTo>
                <a:lnTo>
                  <a:pt x="120" y="352"/>
                </a:lnTo>
                <a:lnTo>
                  <a:pt x="96" y="424"/>
                </a:lnTo>
                <a:lnTo>
                  <a:pt x="88" y="488"/>
                </a:lnTo>
                <a:lnTo>
                  <a:pt x="80" y="544"/>
                </a:lnTo>
                <a:lnTo>
                  <a:pt x="80" y="592"/>
                </a:lnTo>
                <a:lnTo>
                  <a:pt x="96" y="648"/>
                </a:lnTo>
                <a:lnTo>
                  <a:pt x="104" y="680"/>
                </a:lnTo>
                <a:lnTo>
                  <a:pt x="128" y="704"/>
                </a:lnTo>
                <a:lnTo>
                  <a:pt x="24" y="656"/>
                </a:lnTo>
                <a:lnTo>
                  <a:pt x="8" y="616"/>
                </a:lnTo>
                <a:lnTo>
                  <a:pt x="0" y="576"/>
                </a:lnTo>
                <a:lnTo>
                  <a:pt x="0" y="520"/>
                </a:lnTo>
                <a:lnTo>
                  <a:pt x="0" y="464"/>
                </a:lnTo>
                <a:lnTo>
                  <a:pt x="16" y="392"/>
                </a:lnTo>
                <a:lnTo>
                  <a:pt x="32" y="328"/>
                </a:lnTo>
                <a:lnTo>
                  <a:pt x="56" y="256"/>
                </a:lnTo>
                <a:lnTo>
                  <a:pt x="96" y="168"/>
                </a:lnTo>
                <a:lnTo>
                  <a:pt x="136" y="104"/>
                </a:lnTo>
                <a:lnTo>
                  <a:pt x="184" y="48"/>
                </a:lnTo>
                <a:lnTo>
                  <a:pt x="208" y="24"/>
                </a:lnTo>
                <a:lnTo>
                  <a:pt x="240" y="8"/>
                </a:lnTo>
                <a:lnTo>
                  <a:pt x="264" y="0"/>
                </a:lnTo>
                <a:lnTo>
                  <a:pt x="384" y="32"/>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163" name="Freeform 19"/>
          <p:cNvSpPr>
            <a:spLocks/>
          </p:cNvSpPr>
          <p:nvPr/>
        </p:nvSpPr>
        <p:spPr bwMode="auto">
          <a:xfrm>
            <a:off x="2717800" y="5003800"/>
            <a:ext cx="647700" cy="1054100"/>
          </a:xfrm>
          <a:custGeom>
            <a:avLst/>
            <a:gdLst>
              <a:gd name="T0" fmla="*/ 336 w 408"/>
              <a:gd name="T1" fmla="*/ 272 h 664"/>
              <a:gd name="T2" fmla="*/ 320 w 408"/>
              <a:gd name="T3" fmla="*/ 232 h 664"/>
              <a:gd name="T4" fmla="*/ 304 w 408"/>
              <a:gd name="T5" fmla="*/ 200 h 664"/>
              <a:gd name="T6" fmla="*/ 288 w 408"/>
              <a:gd name="T7" fmla="*/ 168 h 664"/>
              <a:gd name="T8" fmla="*/ 264 w 408"/>
              <a:gd name="T9" fmla="*/ 144 h 664"/>
              <a:gd name="T10" fmla="*/ 248 w 408"/>
              <a:gd name="T11" fmla="*/ 112 h 664"/>
              <a:gd name="T12" fmla="*/ 224 w 408"/>
              <a:gd name="T13" fmla="*/ 88 h 664"/>
              <a:gd name="T14" fmla="*/ 200 w 408"/>
              <a:gd name="T15" fmla="*/ 64 h 664"/>
              <a:gd name="T16" fmla="*/ 184 w 408"/>
              <a:gd name="T17" fmla="*/ 48 h 664"/>
              <a:gd name="T18" fmla="*/ 160 w 408"/>
              <a:gd name="T19" fmla="*/ 32 h 664"/>
              <a:gd name="T20" fmla="*/ 136 w 408"/>
              <a:gd name="T21" fmla="*/ 16 h 664"/>
              <a:gd name="T22" fmla="*/ 120 w 408"/>
              <a:gd name="T23" fmla="*/ 8 h 664"/>
              <a:gd name="T24" fmla="*/ 104 w 408"/>
              <a:gd name="T25" fmla="*/ 0 h 664"/>
              <a:gd name="T26" fmla="*/ 80 w 408"/>
              <a:gd name="T27" fmla="*/ 0 h 664"/>
              <a:gd name="T28" fmla="*/ 64 w 408"/>
              <a:gd name="T29" fmla="*/ 0 h 664"/>
              <a:gd name="T30" fmla="*/ 48 w 408"/>
              <a:gd name="T31" fmla="*/ 8 h 664"/>
              <a:gd name="T32" fmla="*/ 40 w 408"/>
              <a:gd name="T33" fmla="*/ 16 h 664"/>
              <a:gd name="T34" fmla="*/ 24 w 408"/>
              <a:gd name="T35" fmla="*/ 24 h 664"/>
              <a:gd name="T36" fmla="*/ 16 w 408"/>
              <a:gd name="T37" fmla="*/ 40 h 664"/>
              <a:gd name="T38" fmla="*/ 8 w 408"/>
              <a:gd name="T39" fmla="*/ 56 h 664"/>
              <a:gd name="T40" fmla="*/ 8 w 408"/>
              <a:gd name="T41" fmla="*/ 80 h 664"/>
              <a:gd name="T42" fmla="*/ 0 w 408"/>
              <a:gd name="T43" fmla="*/ 104 h 664"/>
              <a:gd name="T44" fmla="*/ 0 w 408"/>
              <a:gd name="T45" fmla="*/ 128 h 664"/>
              <a:gd name="T46" fmla="*/ 0 w 408"/>
              <a:gd name="T47" fmla="*/ 160 h 664"/>
              <a:gd name="T48" fmla="*/ 8 w 408"/>
              <a:gd name="T49" fmla="*/ 192 h 664"/>
              <a:gd name="T50" fmla="*/ 8 w 408"/>
              <a:gd name="T51" fmla="*/ 224 h 664"/>
              <a:gd name="T52" fmla="*/ 16 w 408"/>
              <a:gd name="T53" fmla="*/ 256 h 664"/>
              <a:gd name="T54" fmla="*/ 32 w 408"/>
              <a:gd name="T55" fmla="*/ 288 h 664"/>
              <a:gd name="T56" fmla="*/ 40 w 408"/>
              <a:gd name="T57" fmla="*/ 328 h 664"/>
              <a:gd name="T58" fmla="*/ 56 w 408"/>
              <a:gd name="T59" fmla="*/ 360 h 664"/>
              <a:gd name="T60" fmla="*/ 72 w 408"/>
              <a:gd name="T61" fmla="*/ 392 h 664"/>
              <a:gd name="T62" fmla="*/ 88 w 408"/>
              <a:gd name="T63" fmla="*/ 432 h 664"/>
              <a:gd name="T64" fmla="*/ 104 w 408"/>
              <a:gd name="T65" fmla="*/ 464 h 664"/>
              <a:gd name="T66" fmla="*/ 120 w 408"/>
              <a:gd name="T67" fmla="*/ 496 h 664"/>
              <a:gd name="T68" fmla="*/ 144 w 408"/>
              <a:gd name="T69" fmla="*/ 520 h 664"/>
              <a:gd name="T70" fmla="*/ 160 w 408"/>
              <a:gd name="T71" fmla="*/ 552 h 664"/>
              <a:gd name="T72" fmla="*/ 184 w 408"/>
              <a:gd name="T73" fmla="*/ 576 h 664"/>
              <a:gd name="T74" fmla="*/ 208 w 408"/>
              <a:gd name="T75" fmla="*/ 600 h 664"/>
              <a:gd name="T76" fmla="*/ 224 w 408"/>
              <a:gd name="T77" fmla="*/ 616 h 664"/>
              <a:gd name="T78" fmla="*/ 248 w 408"/>
              <a:gd name="T79" fmla="*/ 632 h 664"/>
              <a:gd name="T80" fmla="*/ 272 w 408"/>
              <a:gd name="T81" fmla="*/ 648 h 664"/>
              <a:gd name="T82" fmla="*/ 288 w 408"/>
              <a:gd name="T83" fmla="*/ 656 h 664"/>
              <a:gd name="T84" fmla="*/ 304 w 408"/>
              <a:gd name="T85" fmla="*/ 664 h 664"/>
              <a:gd name="T86" fmla="*/ 328 w 408"/>
              <a:gd name="T87" fmla="*/ 664 h 664"/>
              <a:gd name="T88" fmla="*/ 344 w 408"/>
              <a:gd name="T89" fmla="*/ 664 h 664"/>
              <a:gd name="T90" fmla="*/ 360 w 408"/>
              <a:gd name="T91" fmla="*/ 656 h 664"/>
              <a:gd name="T92" fmla="*/ 368 w 408"/>
              <a:gd name="T93" fmla="*/ 648 h 664"/>
              <a:gd name="T94" fmla="*/ 384 w 408"/>
              <a:gd name="T95" fmla="*/ 640 h 664"/>
              <a:gd name="T96" fmla="*/ 392 w 408"/>
              <a:gd name="T97" fmla="*/ 624 h 664"/>
              <a:gd name="T98" fmla="*/ 400 w 408"/>
              <a:gd name="T99" fmla="*/ 608 h 664"/>
              <a:gd name="T100" fmla="*/ 400 w 408"/>
              <a:gd name="T101" fmla="*/ 584 h 664"/>
              <a:gd name="T102" fmla="*/ 408 w 408"/>
              <a:gd name="T103" fmla="*/ 560 h 664"/>
              <a:gd name="T104" fmla="*/ 408 w 408"/>
              <a:gd name="T105" fmla="*/ 536 h 664"/>
              <a:gd name="T106" fmla="*/ 408 w 408"/>
              <a:gd name="T107" fmla="*/ 504 h 664"/>
              <a:gd name="T108" fmla="*/ 400 w 408"/>
              <a:gd name="T109" fmla="*/ 472 h 664"/>
              <a:gd name="T110" fmla="*/ 400 w 408"/>
              <a:gd name="T111" fmla="*/ 440 h 664"/>
              <a:gd name="T112" fmla="*/ 392 w 408"/>
              <a:gd name="T113" fmla="*/ 408 h 664"/>
              <a:gd name="T114" fmla="*/ 384 w 408"/>
              <a:gd name="T115" fmla="*/ 376 h 664"/>
              <a:gd name="T116" fmla="*/ 368 w 408"/>
              <a:gd name="T117" fmla="*/ 336 h 664"/>
              <a:gd name="T118" fmla="*/ 352 w 408"/>
              <a:gd name="T119" fmla="*/ 304 h 664"/>
              <a:gd name="T120" fmla="*/ 336 w 408"/>
              <a:gd name="T121" fmla="*/ 272 h 66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08"/>
              <a:gd name="T184" fmla="*/ 0 h 664"/>
              <a:gd name="T185" fmla="*/ 408 w 408"/>
              <a:gd name="T186" fmla="*/ 664 h 66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08" h="664">
                <a:moveTo>
                  <a:pt x="336" y="272"/>
                </a:moveTo>
                <a:lnTo>
                  <a:pt x="320" y="232"/>
                </a:lnTo>
                <a:lnTo>
                  <a:pt x="304" y="200"/>
                </a:lnTo>
                <a:lnTo>
                  <a:pt x="288" y="168"/>
                </a:lnTo>
                <a:lnTo>
                  <a:pt x="264" y="144"/>
                </a:lnTo>
                <a:lnTo>
                  <a:pt x="248" y="112"/>
                </a:lnTo>
                <a:lnTo>
                  <a:pt x="224" y="88"/>
                </a:lnTo>
                <a:lnTo>
                  <a:pt x="200" y="64"/>
                </a:lnTo>
                <a:lnTo>
                  <a:pt x="184" y="48"/>
                </a:lnTo>
                <a:lnTo>
                  <a:pt x="160" y="32"/>
                </a:lnTo>
                <a:lnTo>
                  <a:pt x="136" y="16"/>
                </a:lnTo>
                <a:lnTo>
                  <a:pt x="120" y="8"/>
                </a:lnTo>
                <a:lnTo>
                  <a:pt x="104" y="0"/>
                </a:lnTo>
                <a:lnTo>
                  <a:pt x="80" y="0"/>
                </a:lnTo>
                <a:lnTo>
                  <a:pt x="64" y="0"/>
                </a:lnTo>
                <a:lnTo>
                  <a:pt x="48" y="8"/>
                </a:lnTo>
                <a:lnTo>
                  <a:pt x="40" y="16"/>
                </a:lnTo>
                <a:lnTo>
                  <a:pt x="24" y="24"/>
                </a:lnTo>
                <a:lnTo>
                  <a:pt x="16" y="40"/>
                </a:lnTo>
                <a:lnTo>
                  <a:pt x="8" y="56"/>
                </a:lnTo>
                <a:lnTo>
                  <a:pt x="8" y="80"/>
                </a:lnTo>
                <a:lnTo>
                  <a:pt x="0" y="104"/>
                </a:lnTo>
                <a:lnTo>
                  <a:pt x="0" y="128"/>
                </a:lnTo>
                <a:lnTo>
                  <a:pt x="0" y="160"/>
                </a:lnTo>
                <a:lnTo>
                  <a:pt x="8" y="192"/>
                </a:lnTo>
                <a:lnTo>
                  <a:pt x="8" y="224"/>
                </a:lnTo>
                <a:lnTo>
                  <a:pt x="16" y="256"/>
                </a:lnTo>
                <a:lnTo>
                  <a:pt x="32" y="288"/>
                </a:lnTo>
                <a:lnTo>
                  <a:pt x="40" y="328"/>
                </a:lnTo>
                <a:lnTo>
                  <a:pt x="56" y="360"/>
                </a:lnTo>
                <a:lnTo>
                  <a:pt x="72" y="392"/>
                </a:lnTo>
                <a:lnTo>
                  <a:pt x="88" y="432"/>
                </a:lnTo>
                <a:lnTo>
                  <a:pt x="104" y="464"/>
                </a:lnTo>
                <a:lnTo>
                  <a:pt x="120" y="496"/>
                </a:lnTo>
                <a:lnTo>
                  <a:pt x="144" y="520"/>
                </a:lnTo>
                <a:lnTo>
                  <a:pt x="160" y="552"/>
                </a:lnTo>
                <a:lnTo>
                  <a:pt x="184" y="576"/>
                </a:lnTo>
                <a:lnTo>
                  <a:pt x="208" y="600"/>
                </a:lnTo>
                <a:lnTo>
                  <a:pt x="224" y="616"/>
                </a:lnTo>
                <a:lnTo>
                  <a:pt x="248" y="632"/>
                </a:lnTo>
                <a:lnTo>
                  <a:pt x="272" y="648"/>
                </a:lnTo>
                <a:lnTo>
                  <a:pt x="288" y="656"/>
                </a:lnTo>
                <a:lnTo>
                  <a:pt x="304" y="664"/>
                </a:lnTo>
                <a:lnTo>
                  <a:pt x="328" y="664"/>
                </a:lnTo>
                <a:lnTo>
                  <a:pt x="344" y="664"/>
                </a:lnTo>
                <a:lnTo>
                  <a:pt x="360" y="656"/>
                </a:lnTo>
                <a:lnTo>
                  <a:pt x="368" y="648"/>
                </a:lnTo>
                <a:lnTo>
                  <a:pt x="384" y="640"/>
                </a:lnTo>
                <a:lnTo>
                  <a:pt x="392" y="624"/>
                </a:lnTo>
                <a:lnTo>
                  <a:pt x="400" y="608"/>
                </a:lnTo>
                <a:lnTo>
                  <a:pt x="400" y="584"/>
                </a:lnTo>
                <a:lnTo>
                  <a:pt x="408" y="560"/>
                </a:lnTo>
                <a:lnTo>
                  <a:pt x="408" y="536"/>
                </a:lnTo>
                <a:lnTo>
                  <a:pt x="408" y="504"/>
                </a:lnTo>
                <a:lnTo>
                  <a:pt x="400" y="472"/>
                </a:lnTo>
                <a:lnTo>
                  <a:pt x="400" y="440"/>
                </a:lnTo>
                <a:lnTo>
                  <a:pt x="392" y="408"/>
                </a:lnTo>
                <a:lnTo>
                  <a:pt x="384" y="376"/>
                </a:lnTo>
                <a:lnTo>
                  <a:pt x="368" y="336"/>
                </a:lnTo>
                <a:lnTo>
                  <a:pt x="352" y="304"/>
                </a:lnTo>
                <a:lnTo>
                  <a:pt x="336" y="272"/>
                </a:lnTo>
                <a:close/>
              </a:path>
            </a:pathLst>
          </a:cu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164" name="Freeform 20"/>
          <p:cNvSpPr>
            <a:spLocks/>
          </p:cNvSpPr>
          <p:nvPr/>
        </p:nvSpPr>
        <p:spPr bwMode="auto">
          <a:xfrm>
            <a:off x="2768600" y="4953000"/>
            <a:ext cx="698500" cy="1092200"/>
          </a:xfrm>
          <a:custGeom>
            <a:avLst/>
            <a:gdLst>
              <a:gd name="T0" fmla="*/ 0 w 440"/>
              <a:gd name="T1" fmla="*/ 48 h 688"/>
              <a:gd name="T2" fmla="*/ 40 w 440"/>
              <a:gd name="T3" fmla="*/ 40 h 688"/>
              <a:gd name="T4" fmla="*/ 72 w 440"/>
              <a:gd name="T5" fmla="*/ 40 h 688"/>
              <a:gd name="T6" fmla="*/ 104 w 440"/>
              <a:gd name="T7" fmla="*/ 64 h 688"/>
              <a:gd name="T8" fmla="*/ 152 w 440"/>
              <a:gd name="T9" fmla="*/ 96 h 688"/>
              <a:gd name="T10" fmla="*/ 176 w 440"/>
              <a:gd name="T11" fmla="*/ 120 h 688"/>
              <a:gd name="T12" fmla="*/ 200 w 440"/>
              <a:gd name="T13" fmla="*/ 152 h 688"/>
              <a:gd name="T14" fmla="*/ 232 w 440"/>
              <a:gd name="T15" fmla="*/ 200 h 688"/>
              <a:gd name="T16" fmla="*/ 256 w 440"/>
              <a:gd name="T17" fmla="*/ 240 h 688"/>
              <a:gd name="T18" fmla="*/ 280 w 440"/>
              <a:gd name="T19" fmla="*/ 288 h 688"/>
              <a:gd name="T20" fmla="*/ 304 w 440"/>
              <a:gd name="T21" fmla="*/ 336 h 688"/>
              <a:gd name="T22" fmla="*/ 328 w 440"/>
              <a:gd name="T23" fmla="*/ 400 h 688"/>
              <a:gd name="T24" fmla="*/ 344 w 440"/>
              <a:gd name="T25" fmla="*/ 464 h 688"/>
              <a:gd name="T26" fmla="*/ 360 w 440"/>
              <a:gd name="T27" fmla="*/ 520 h 688"/>
              <a:gd name="T28" fmla="*/ 368 w 440"/>
              <a:gd name="T29" fmla="*/ 568 h 688"/>
              <a:gd name="T30" fmla="*/ 360 w 440"/>
              <a:gd name="T31" fmla="*/ 624 h 688"/>
              <a:gd name="T32" fmla="*/ 352 w 440"/>
              <a:gd name="T33" fmla="*/ 656 h 688"/>
              <a:gd name="T34" fmla="*/ 328 w 440"/>
              <a:gd name="T35" fmla="*/ 688 h 688"/>
              <a:gd name="T36" fmla="*/ 424 w 440"/>
              <a:gd name="T37" fmla="*/ 632 h 688"/>
              <a:gd name="T38" fmla="*/ 440 w 440"/>
              <a:gd name="T39" fmla="*/ 584 h 688"/>
              <a:gd name="T40" fmla="*/ 440 w 440"/>
              <a:gd name="T41" fmla="*/ 544 h 688"/>
              <a:gd name="T42" fmla="*/ 432 w 440"/>
              <a:gd name="T43" fmla="*/ 496 h 688"/>
              <a:gd name="T44" fmla="*/ 432 w 440"/>
              <a:gd name="T45" fmla="*/ 432 h 688"/>
              <a:gd name="T46" fmla="*/ 408 w 440"/>
              <a:gd name="T47" fmla="*/ 360 h 688"/>
              <a:gd name="T48" fmla="*/ 384 w 440"/>
              <a:gd name="T49" fmla="*/ 304 h 688"/>
              <a:gd name="T50" fmla="*/ 352 w 440"/>
              <a:gd name="T51" fmla="*/ 232 h 688"/>
              <a:gd name="T52" fmla="*/ 304 w 440"/>
              <a:gd name="T53" fmla="*/ 144 h 688"/>
              <a:gd name="T54" fmla="*/ 256 w 440"/>
              <a:gd name="T55" fmla="*/ 88 h 688"/>
              <a:gd name="T56" fmla="*/ 208 w 440"/>
              <a:gd name="T57" fmla="*/ 32 h 688"/>
              <a:gd name="T58" fmla="*/ 176 w 440"/>
              <a:gd name="T59" fmla="*/ 16 h 688"/>
              <a:gd name="T60" fmla="*/ 144 w 440"/>
              <a:gd name="T61" fmla="*/ 0 h 688"/>
              <a:gd name="T62" fmla="*/ 128 w 440"/>
              <a:gd name="T63" fmla="*/ 0 h 688"/>
              <a:gd name="T64" fmla="*/ 0 w 440"/>
              <a:gd name="T65" fmla="*/ 48 h 68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40"/>
              <a:gd name="T100" fmla="*/ 0 h 688"/>
              <a:gd name="T101" fmla="*/ 440 w 440"/>
              <a:gd name="T102" fmla="*/ 688 h 68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40" h="688">
                <a:moveTo>
                  <a:pt x="0" y="48"/>
                </a:moveTo>
                <a:lnTo>
                  <a:pt x="40" y="40"/>
                </a:lnTo>
                <a:lnTo>
                  <a:pt x="72" y="40"/>
                </a:lnTo>
                <a:lnTo>
                  <a:pt x="104" y="64"/>
                </a:lnTo>
                <a:lnTo>
                  <a:pt x="152" y="96"/>
                </a:lnTo>
                <a:lnTo>
                  <a:pt x="176" y="120"/>
                </a:lnTo>
                <a:lnTo>
                  <a:pt x="200" y="152"/>
                </a:lnTo>
                <a:lnTo>
                  <a:pt x="232" y="200"/>
                </a:lnTo>
                <a:lnTo>
                  <a:pt x="256" y="240"/>
                </a:lnTo>
                <a:lnTo>
                  <a:pt x="280" y="288"/>
                </a:lnTo>
                <a:lnTo>
                  <a:pt x="304" y="336"/>
                </a:lnTo>
                <a:lnTo>
                  <a:pt x="328" y="400"/>
                </a:lnTo>
                <a:lnTo>
                  <a:pt x="344" y="464"/>
                </a:lnTo>
                <a:lnTo>
                  <a:pt x="360" y="520"/>
                </a:lnTo>
                <a:lnTo>
                  <a:pt x="368" y="568"/>
                </a:lnTo>
                <a:lnTo>
                  <a:pt x="360" y="624"/>
                </a:lnTo>
                <a:lnTo>
                  <a:pt x="352" y="656"/>
                </a:lnTo>
                <a:lnTo>
                  <a:pt x="328" y="688"/>
                </a:lnTo>
                <a:lnTo>
                  <a:pt x="424" y="632"/>
                </a:lnTo>
                <a:lnTo>
                  <a:pt x="440" y="584"/>
                </a:lnTo>
                <a:lnTo>
                  <a:pt x="440" y="544"/>
                </a:lnTo>
                <a:lnTo>
                  <a:pt x="432" y="496"/>
                </a:lnTo>
                <a:lnTo>
                  <a:pt x="432" y="432"/>
                </a:lnTo>
                <a:lnTo>
                  <a:pt x="408" y="360"/>
                </a:lnTo>
                <a:lnTo>
                  <a:pt x="384" y="304"/>
                </a:lnTo>
                <a:lnTo>
                  <a:pt x="352" y="232"/>
                </a:lnTo>
                <a:lnTo>
                  <a:pt x="304" y="144"/>
                </a:lnTo>
                <a:lnTo>
                  <a:pt x="256" y="88"/>
                </a:lnTo>
                <a:lnTo>
                  <a:pt x="208" y="32"/>
                </a:lnTo>
                <a:lnTo>
                  <a:pt x="176" y="16"/>
                </a:lnTo>
                <a:lnTo>
                  <a:pt x="144" y="0"/>
                </a:lnTo>
                <a:lnTo>
                  <a:pt x="128" y="0"/>
                </a:lnTo>
                <a:lnTo>
                  <a:pt x="0" y="48"/>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165" name="Freeform 22"/>
          <p:cNvSpPr>
            <a:spLocks/>
          </p:cNvSpPr>
          <p:nvPr/>
        </p:nvSpPr>
        <p:spPr bwMode="auto">
          <a:xfrm>
            <a:off x="4318000" y="3390900"/>
            <a:ext cx="266700" cy="266700"/>
          </a:xfrm>
          <a:custGeom>
            <a:avLst/>
            <a:gdLst>
              <a:gd name="T0" fmla="*/ 144 w 168"/>
              <a:gd name="T1" fmla="*/ 168 h 168"/>
              <a:gd name="T2" fmla="*/ 0 w 168"/>
              <a:gd name="T3" fmla="*/ 48 h 168"/>
              <a:gd name="T4" fmla="*/ 0 w 168"/>
              <a:gd name="T5" fmla="*/ 24 h 168"/>
              <a:gd name="T6" fmla="*/ 8 w 168"/>
              <a:gd name="T7" fmla="*/ 8 h 168"/>
              <a:gd name="T8" fmla="*/ 32 w 168"/>
              <a:gd name="T9" fmla="*/ 0 h 168"/>
              <a:gd name="T10" fmla="*/ 168 w 168"/>
              <a:gd name="T11" fmla="*/ 152 h 168"/>
              <a:gd name="T12" fmla="*/ 160 w 168"/>
              <a:gd name="T13" fmla="*/ 168 h 168"/>
              <a:gd name="T14" fmla="*/ 144 w 168"/>
              <a:gd name="T15" fmla="*/ 168 h 168"/>
              <a:gd name="T16" fmla="*/ 0 60000 65536"/>
              <a:gd name="T17" fmla="*/ 0 60000 65536"/>
              <a:gd name="T18" fmla="*/ 0 60000 65536"/>
              <a:gd name="T19" fmla="*/ 0 60000 65536"/>
              <a:gd name="T20" fmla="*/ 0 60000 65536"/>
              <a:gd name="T21" fmla="*/ 0 60000 65536"/>
              <a:gd name="T22" fmla="*/ 0 60000 65536"/>
              <a:gd name="T23" fmla="*/ 0 60000 65536"/>
              <a:gd name="T24" fmla="*/ 0 w 168"/>
              <a:gd name="T25" fmla="*/ 0 h 168"/>
              <a:gd name="T26" fmla="*/ 168 w 168"/>
              <a:gd name="T27" fmla="*/ 168 h 16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8" h="168">
                <a:moveTo>
                  <a:pt x="144" y="168"/>
                </a:moveTo>
                <a:lnTo>
                  <a:pt x="0" y="48"/>
                </a:lnTo>
                <a:lnTo>
                  <a:pt x="0" y="24"/>
                </a:lnTo>
                <a:lnTo>
                  <a:pt x="8" y="8"/>
                </a:lnTo>
                <a:lnTo>
                  <a:pt x="32" y="0"/>
                </a:lnTo>
                <a:lnTo>
                  <a:pt x="168" y="152"/>
                </a:lnTo>
                <a:lnTo>
                  <a:pt x="160" y="168"/>
                </a:lnTo>
                <a:lnTo>
                  <a:pt x="144" y="1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166" name="Freeform 23"/>
          <p:cNvSpPr>
            <a:spLocks/>
          </p:cNvSpPr>
          <p:nvPr/>
        </p:nvSpPr>
        <p:spPr bwMode="auto">
          <a:xfrm>
            <a:off x="3949700" y="2438400"/>
            <a:ext cx="241300" cy="292100"/>
          </a:xfrm>
          <a:custGeom>
            <a:avLst/>
            <a:gdLst>
              <a:gd name="T0" fmla="*/ 128 w 152"/>
              <a:gd name="T1" fmla="*/ 184 h 184"/>
              <a:gd name="T2" fmla="*/ 8 w 152"/>
              <a:gd name="T3" fmla="*/ 40 h 184"/>
              <a:gd name="T4" fmla="*/ 0 w 152"/>
              <a:gd name="T5" fmla="*/ 16 h 184"/>
              <a:gd name="T6" fmla="*/ 24 w 152"/>
              <a:gd name="T7" fmla="*/ 0 h 184"/>
              <a:gd name="T8" fmla="*/ 48 w 152"/>
              <a:gd name="T9" fmla="*/ 0 h 184"/>
              <a:gd name="T10" fmla="*/ 152 w 152"/>
              <a:gd name="T11" fmla="*/ 168 h 184"/>
              <a:gd name="T12" fmla="*/ 144 w 152"/>
              <a:gd name="T13" fmla="*/ 184 h 184"/>
              <a:gd name="T14" fmla="*/ 128 w 152"/>
              <a:gd name="T15" fmla="*/ 184 h 184"/>
              <a:gd name="T16" fmla="*/ 0 60000 65536"/>
              <a:gd name="T17" fmla="*/ 0 60000 65536"/>
              <a:gd name="T18" fmla="*/ 0 60000 65536"/>
              <a:gd name="T19" fmla="*/ 0 60000 65536"/>
              <a:gd name="T20" fmla="*/ 0 60000 65536"/>
              <a:gd name="T21" fmla="*/ 0 60000 65536"/>
              <a:gd name="T22" fmla="*/ 0 60000 65536"/>
              <a:gd name="T23" fmla="*/ 0 60000 65536"/>
              <a:gd name="T24" fmla="*/ 0 w 152"/>
              <a:gd name="T25" fmla="*/ 0 h 184"/>
              <a:gd name="T26" fmla="*/ 152 w 152"/>
              <a:gd name="T27" fmla="*/ 184 h 18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2" h="184">
                <a:moveTo>
                  <a:pt x="128" y="184"/>
                </a:moveTo>
                <a:lnTo>
                  <a:pt x="8" y="40"/>
                </a:lnTo>
                <a:lnTo>
                  <a:pt x="0" y="16"/>
                </a:lnTo>
                <a:lnTo>
                  <a:pt x="24" y="0"/>
                </a:lnTo>
                <a:lnTo>
                  <a:pt x="48" y="0"/>
                </a:lnTo>
                <a:lnTo>
                  <a:pt x="152" y="168"/>
                </a:lnTo>
                <a:lnTo>
                  <a:pt x="144" y="184"/>
                </a:lnTo>
                <a:lnTo>
                  <a:pt x="128" y="18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167" name="Freeform 24"/>
          <p:cNvSpPr>
            <a:spLocks/>
          </p:cNvSpPr>
          <p:nvPr/>
        </p:nvSpPr>
        <p:spPr bwMode="auto">
          <a:xfrm>
            <a:off x="3619500" y="2730500"/>
            <a:ext cx="342900" cy="152400"/>
          </a:xfrm>
          <a:custGeom>
            <a:avLst/>
            <a:gdLst>
              <a:gd name="T0" fmla="*/ 200 w 216"/>
              <a:gd name="T1" fmla="*/ 96 h 96"/>
              <a:gd name="T2" fmla="*/ 16 w 216"/>
              <a:gd name="T3" fmla="*/ 56 h 96"/>
              <a:gd name="T4" fmla="*/ 0 w 216"/>
              <a:gd name="T5" fmla="*/ 40 h 96"/>
              <a:gd name="T6" fmla="*/ 8 w 216"/>
              <a:gd name="T7" fmla="*/ 16 h 96"/>
              <a:gd name="T8" fmla="*/ 24 w 216"/>
              <a:gd name="T9" fmla="*/ 0 h 96"/>
              <a:gd name="T10" fmla="*/ 208 w 216"/>
              <a:gd name="T11" fmla="*/ 64 h 96"/>
              <a:gd name="T12" fmla="*/ 216 w 216"/>
              <a:gd name="T13" fmla="*/ 80 h 96"/>
              <a:gd name="T14" fmla="*/ 200 w 216"/>
              <a:gd name="T15" fmla="*/ 96 h 96"/>
              <a:gd name="T16" fmla="*/ 0 60000 65536"/>
              <a:gd name="T17" fmla="*/ 0 60000 65536"/>
              <a:gd name="T18" fmla="*/ 0 60000 65536"/>
              <a:gd name="T19" fmla="*/ 0 60000 65536"/>
              <a:gd name="T20" fmla="*/ 0 60000 65536"/>
              <a:gd name="T21" fmla="*/ 0 60000 65536"/>
              <a:gd name="T22" fmla="*/ 0 60000 65536"/>
              <a:gd name="T23" fmla="*/ 0 60000 65536"/>
              <a:gd name="T24" fmla="*/ 0 w 216"/>
              <a:gd name="T25" fmla="*/ 0 h 96"/>
              <a:gd name="T26" fmla="*/ 216 w 216"/>
              <a:gd name="T27" fmla="*/ 96 h 9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 h="96">
                <a:moveTo>
                  <a:pt x="200" y="96"/>
                </a:moveTo>
                <a:lnTo>
                  <a:pt x="16" y="56"/>
                </a:lnTo>
                <a:lnTo>
                  <a:pt x="0" y="40"/>
                </a:lnTo>
                <a:lnTo>
                  <a:pt x="8" y="16"/>
                </a:lnTo>
                <a:lnTo>
                  <a:pt x="24" y="0"/>
                </a:lnTo>
                <a:lnTo>
                  <a:pt x="208" y="64"/>
                </a:lnTo>
                <a:lnTo>
                  <a:pt x="216" y="80"/>
                </a:lnTo>
                <a:lnTo>
                  <a:pt x="200" y="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168" name="Freeform 25"/>
          <p:cNvSpPr>
            <a:spLocks/>
          </p:cNvSpPr>
          <p:nvPr/>
        </p:nvSpPr>
        <p:spPr bwMode="auto">
          <a:xfrm>
            <a:off x="4635500" y="2527300"/>
            <a:ext cx="304800" cy="241300"/>
          </a:xfrm>
          <a:custGeom>
            <a:avLst/>
            <a:gdLst>
              <a:gd name="T0" fmla="*/ 8 w 192"/>
              <a:gd name="T1" fmla="*/ 128 h 152"/>
              <a:gd name="T2" fmla="*/ 160 w 192"/>
              <a:gd name="T3" fmla="*/ 0 h 152"/>
              <a:gd name="T4" fmla="*/ 184 w 192"/>
              <a:gd name="T5" fmla="*/ 0 h 152"/>
              <a:gd name="T6" fmla="*/ 192 w 192"/>
              <a:gd name="T7" fmla="*/ 16 h 152"/>
              <a:gd name="T8" fmla="*/ 192 w 192"/>
              <a:gd name="T9" fmla="*/ 48 h 152"/>
              <a:gd name="T10" fmla="*/ 24 w 192"/>
              <a:gd name="T11" fmla="*/ 152 h 152"/>
              <a:gd name="T12" fmla="*/ 0 w 192"/>
              <a:gd name="T13" fmla="*/ 144 h 152"/>
              <a:gd name="T14" fmla="*/ 8 w 192"/>
              <a:gd name="T15" fmla="*/ 128 h 152"/>
              <a:gd name="T16" fmla="*/ 0 60000 65536"/>
              <a:gd name="T17" fmla="*/ 0 60000 65536"/>
              <a:gd name="T18" fmla="*/ 0 60000 65536"/>
              <a:gd name="T19" fmla="*/ 0 60000 65536"/>
              <a:gd name="T20" fmla="*/ 0 60000 65536"/>
              <a:gd name="T21" fmla="*/ 0 60000 65536"/>
              <a:gd name="T22" fmla="*/ 0 60000 65536"/>
              <a:gd name="T23" fmla="*/ 0 60000 65536"/>
              <a:gd name="T24" fmla="*/ 0 w 192"/>
              <a:gd name="T25" fmla="*/ 0 h 152"/>
              <a:gd name="T26" fmla="*/ 192 w 192"/>
              <a:gd name="T27" fmla="*/ 152 h 15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2" h="152">
                <a:moveTo>
                  <a:pt x="8" y="128"/>
                </a:moveTo>
                <a:lnTo>
                  <a:pt x="160" y="0"/>
                </a:lnTo>
                <a:lnTo>
                  <a:pt x="184" y="0"/>
                </a:lnTo>
                <a:lnTo>
                  <a:pt x="192" y="16"/>
                </a:lnTo>
                <a:lnTo>
                  <a:pt x="192" y="48"/>
                </a:lnTo>
                <a:lnTo>
                  <a:pt x="24" y="152"/>
                </a:lnTo>
                <a:lnTo>
                  <a:pt x="0" y="144"/>
                </a:lnTo>
                <a:lnTo>
                  <a:pt x="8" y="1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169" name="Freeform 26"/>
          <p:cNvSpPr>
            <a:spLocks/>
          </p:cNvSpPr>
          <p:nvPr/>
        </p:nvSpPr>
        <p:spPr bwMode="auto">
          <a:xfrm>
            <a:off x="4800600" y="2971800"/>
            <a:ext cx="342900" cy="127000"/>
          </a:xfrm>
          <a:custGeom>
            <a:avLst/>
            <a:gdLst>
              <a:gd name="T0" fmla="*/ 8 w 216"/>
              <a:gd name="T1" fmla="*/ 48 h 80"/>
              <a:gd name="T2" fmla="*/ 192 w 216"/>
              <a:gd name="T3" fmla="*/ 0 h 80"/>
              <a:gd name="T4" fmla="*/ 216 w 216"/>
              <a:gd name="T5" fmla="*/ 8 h 80"/>
              <a:gd name="T6" fmla="*/ 216 w 216"/>
              <a:gd name="T7" fmla="*/ 32 h 80"/>
              <a:gd name="T8" fmla="*/ 208 w 216"/>
              <a:gd name="T9" fmla="*/ 48 h 80"/>
              <a:gd name="T10" fmla="*/ 16 w 216"/>
              <a:gd name="T11" fmla="*/ 80 h 80"/>
              <a:gd name="T12" fmla="*/ 0 w 216"/>
              <a:gd name="T13" fmla="*/ 64 h 80"/>
              <a:gd name="T14" fmla="*/ 8 w 216"/>
              <a:gd name="T15" fmla="*/ 48 h 80"/>
              <a:gd name="T16" fmla="*/ 0 60000 65536"/>
              <a:gd name="T17" fmla="*/ 0 60000 65536"/>
              <a:gd name="T18" fmla="*/ 0 60000 65536"/>
              <a:gd name="T19" fmla="*/ 0 60000 65536"/>
              <a:gd name="T20" fmla="*/ 0 60000 65536"/>
              <a:gd name="T21" fmla="*/ 0 60000 65536"/>
              <a:gd name="T22" fmla="*/ 0 60000 65536"/>
              <a:gd name="T23" fmla="*/ 0 60000 65536"/>
              <a:gd name="T24" fmla="*/ 0 w 216"/>
              <a:gd name="T25" fmla="*/ 0 h 80"/>
              <a:gd name="T26" fmla="*/ 216 w 216"/>
              <a:gd name="T27" fmla="*/ 80 h 8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 h="80">
                <a:moveTo>
                  <a:pt x="8" y="48"/>
                </a:moveTo>
                <a:lnTo>
                  <a:pt x="192" y="0"/>
                </a:lnTo>
                <a:lnTo>
                  <a:pt x="216" y="8"/>
                </a:lnTo>
                <a:lnTo>
                  <a:pt x="216" y="32"/>
                </a:lnTo>
                <a:lnTo>
                  <a:pt x="208" y="48"/>
                </a:lnTo>
                <a:lnTo>
                  <a:pt x="16" y="80"/>
                </a:lnTo>
                <a:lnTo>
                  <a:pt x="0" y="64"/>
                </a:lnTo>
                <a:lnTo>
                  <a:pt x="8" y="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170" name="Freeform 27"/>
          <p:cNvSpPr>
            <a:spLocks/>
          </p:cNvSpPr>
          <p:nvPr/>
        </p:nvSpPr>
        <p:spPr bwMode="auto">
          <a:xfrm>
            <a:off x="3581400" y="3098800"/>
            <a:ext cx="355600" cy="114300"/>
          </a:xfrm>
          <a:custGeom>
            <a:avLst/>
            <a:gdLst>
              <a:gd name="T0" fmla="*/ 208 w 224"/>
              <a:gd name="T1" fmla="*/ 24 h 72"/>
              <a:gd name="T2" fmla="*/ 32 w 224"/>
              <a:gd name="T3" fmla="*/ 72 h 72"/>
              <a:gd name="T4" fmla="*/ 8 w 224"/>
              <a:gd name="T5" fmla="*/ 64 h 72"/>
              <a:gd name="T6" fmla="*/ 0 w 224"/>
              <a:gd name="T7" fmla="*/ 40 h 72"/>
              <a:gd name="T8" fmla="*/ 16 w 224"/>
              <a:gd name="T9" fmla="*/ 16 h 72"/>
              <a:gd name="T10" fmla="*/ 208 w 224"/>
              <a:gd name="T11" fmla="*/ 0 h 72"/>
              <a:gd name="T12" fmla="*/ 224 w 224"/>
              <a:gd name="T13" fmla="*/ 8 h 72"/>
              <a:gd name="T14" fmla="*/ 208 w 224"/>
              <a:gd name="T15" fmla="*/ 24 h 72"/>
              <a:gd name="T16" fmla="*/ 0 60000 65536"/>
              <a:gd name="T17" fmla="*/ 0 60000 65536"/>
              <a:gd name="T18" fmla="*/ 0 60000 65536"/>
              <a:gd name="T19" fmla="*/ 0 60000 65536"/>
              <a:gd name="T20" fmla="*/ 0 60000 65536"/>
              <a:gd name="T21" fmla="*/ 0 60000 65536"/>
              <a:gd name="T22" fmla="*/ 0 60000 65536"/>
              <a:gd name="T23" fmla="*/ 0 60000 65536"/>
              <a:gd name="T24" fmla="*/ 0 w 224"/>
              <a:gd name="T25" fmla="*/ 0 h 72"/>
              <a:gd name="T26" fmla="*/ 224 w 224"/>
              <a:gd name="T27" fmla="*/ 72 h 7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4" h="72">
                <a:moveTo>
                  <a:pt x="208" y="24"/>
                </a:moveTo>
                <a:lnTo>
                  <a:pt x="32" y="72"/>
                </a:lnTo>
                <a:lnTo>
                  <a:pt x="8" y="64"/>
                </a:lnTo>
                <a:lnTo>
                  <a:pt x="0" y="40"/>
                </a:lnTo>
                <a:lnTo>
                  <a:pt x="16" y="16"/>
                </a:lnTo>
                <a:lnTo>
                  <a:pt x="208" y="0"/>
                </a:lnTo>
                <a:lnTo>
                  <a:pt x="224" y="8"/>
                </a:lnTo>
                <a:lnTo>
                  <a:pt x="208" y="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171" name="Freeform 28"/>
          <p:cNvSpPr>
            <a:spLocks/>
          </p:cNvSpPr>
          <p:nvPr/>
        </p:nvSpPr>
        <p:spPr bwMode="auto">
          <a:xfrm>
            <a:off x="4394200" y="2374900"/>
            <a:ext cx="88900" cy="342900"/>
          </a:xfrm>
          <a:custGeom>
            <a:avLst/>
            <a:gdLst>
              <a:gd name="T0" fmla="*/ 0 w 56"/>
              <a:gd name="T1" fmla="*/ 200 h 216"/>
              <a:gd name="T2" fmla="*/ 0 w 56"/>
              <a:gd name="T3" fmla="*/ 16 h 216"/>
              <a:gd name="T4" fmla="*/ 16 w 56"/>
              <a:gd name="T5" fmla="*/ 0 h 216"/>
              <a:gd name="T6" fmla="*/ 40 w 56"/>
              <a:gd name="T7" fmla="*/ 0 h 216"/>
              <a:gd name="T8" fmla="*/ 56 w 56"/>
              <a:gd name="T9" fmla="*/ 16 h 216"/>
              <a:gd name="T10" fmla="*/ 24 w 56"/>
              <a:gd name="T11" fmla="*/ 208 h 216"/>
              <a:gd name="T12" fmla="*/ 8 w 56"/>
              <a:gd name="T13" fmla="*/ 216 h 216"/>
              <a:gd name="T14" fmla="*/ 0 w 56"/>
              <a:gd name="T15" fmla="*/ 200 h 216"/>
              <a:gd name="T16" fmla="*/ 0 60000 65536"/>
              <a:gd name="T17" fmla="*/ 0 60000 65536"/>
              <a:gd name="T18" fmla="*/ 0 60000 65536"/>
              <a:gd name="T19" fmla="*/ 0 60000 65536"/>
              <a:gd name="T20" fmla="*/ 0 60000 65536"/>
              <a:gd name="T21" fmla="*/ 0 60000 65536"/>
              <a:gd name="T22" fmla="*/ 0 60000 65536"/>
              <a:gd name="T23" fmla="*/ 0 60000 65536"/>
              <a:gd name="T24" fmla="*/ 0 w 56"/>
              <a:gd name="T25" fmla="*/ 0 h 216"/>
              <a:gd name="T26" fmla="*/ 56 w 56"/>
              <a:gd name="T27" fmla="*/ 216 h 21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6" h="216">
                <a:moveTo>
                  <a:pt x="0" y="200"/>
                </a:moveTo>
                <a:lnTo>
                  <a:pt x="0" y="16"/>
                </a:lnTo>
                <a:lnTo>
                  <a:pt x="16" y="0"/>
                </a:lnTo>
                <a:lnTo>
                  <a:pt x="40" y="0"/>
                </a:lnTo>
                <a:lnTo>
                  <a:pt x="56" y="16"/>
                </a:lnTo>
                <a:lnTo>
                  <a:pt x="24" y="208"/>
                </a:lnTo>
                <a:lnTo>
                  <a:pt x="8" y="216"/>
                </a:lnTo>
                <a:lnTo>
                  <a:pt x="0" y="20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172" name="Rectangle 5"/>
          <p:cNvSpPr>
            <a:spLocks noGrp="1" noChangeArrowheads="1"/>
          </p:cNvSpPr>
          <p:nvPr>
            <p:ph type="title"/>
          </p:nvPr>
        </p:nvSpPr>
        <p:spPr/>
        <p:txBody>
          <a:bodyPr/>
          <a:lstStyle/>
          <a:p>
            <a:r>
              <a:rPr lang="en-US" smtClean="0"/>
              <a:t>Federal Funds</a:t>
            </a:r>
          </a:p>
        </p:txBody>
      </p:sp>
      <p:sp>
        <p:nvSpPr>
          <p:cNvPr id="49173" name="Rectangle 6"/>
          <p:cNvSpPr>
            <a:spLocks noGrp="1" noChangeArrowheads="1"/>
          </p:cNvSpPr>
          <p:nvPr>
            <p:ph type="body" idx="1"/>
          </p:nvPr>
        </p:nvSpPr>
        <p:spPr>
          <a:xfrm>
            <a:off x="695325" y="1782763"/>
            <a:ext cx="8372475" cy="2027237"/>
          </a:xfrm>
        </p:spPr>
        <p:txBody>
          <a:bodyPr/>
          <a:lstStyle/>
          <a:p>
            <a:r>
              <a:rPr lang="en-US" smtClean="0"/>
              <a:t>“Superfund” </a:t>
            </a:r>
          </a:p>
          <a:p>
            <a:pPr lvl="1"/>
            <a:r>
              <a:rPr lang="en-US" smtClean="0"/>
              <a:t>Won’t fund removal of petroleum products</a:t>
            </a:r>
          </a:p>
          <a:p>
            <a:pPr lvl="1"/>
            <a:r>
              <a:rPr lang="en-US" smtClean="0"/>
              <a:t>Only FOSC rep can obligate funds</a:t>
            </a:r>
          </a:p>
        </p:txBody>
      </p:sp>
      <p:sp>
        <p:nvSpPr>
          <p:cNvPr id="49174" name="Text Box 30"/>
          <p:cNvSpPr txBox="1">
            <a:spLocks noChangeArrowheads="1"/>
          </p:cNvSpPr>
          <p:nvPr/>
        </p:nvSpPr>
        <p:spPr bwMode="auto">
          <a:xfrm rot="1340986">
            <a:off x="5911850" y="5029200"/>
            <a:ext cx="4127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3600">
                <a:solidFill>
                  <a:schemeClr val="bg2"/>
                </a:solidFill>
              </a:rPr>
              <a:t>$</a:t>
            </a:r>
          </a:p>
        </p:txBody>
      </p:sp>
      <p:sp>
        <p:nvSpPr>
          <p:cNvPr id="49175" name="Text Box 31"/>
          <p:cNvSpPr txBox="1">
            <a:spLocks noChangeArrowheads="1"/>
          </p:cNvSpPr>
          <p:nvPr/>
        </p:nvSpPr>
        <p:spPr bwMode="auto">
          <a:xfrm rot="-1416755">
            <a:off x="2819400" y="5181600"/>
            <a:ext cx="4127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3600">
                <a:solidFill>
                  <a:schemeClr val="bg2"/>
                </a:solidFill>
              </a:rPr>
              <a:t>$</a:t>
            </a:r>
            <a:endParaRPr lang="en-US"/>
          </a:p>
        </p:txBody>
      </p:sp>
      <p:sp>
        <p:nvSpPr>
          <p:cNvPr id="49176" name="TextBox 23"/>
          <p:cNvSpPr txBox="1">
            <a:spLocks noChangeArrowheads="1"/>
          </p:cNvSpPr>
          <p:nvPr/>
        </p:nvSpPr>
        <p:spPr bwMode="auto">
          <a:xfrm>
            <a:off x="8280400" y="5602288"/>
            <a:ext cx="8255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atin typeface="Arial Rounded MT Bold" pitchFamily="34" charset="0"/>
              </a:rPr>
              <a:t>J-14</a:t>
            </a:r>
          </a:p>
        </p:txBody>
      </p:sp>
    </p:spTree>
  </p:cSld>
  <p:clrMapOvr>
    <a:masterClrMapping/>
  </p:clrMapOvr>
  <p:transition advTm="2000"/>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3074" name="Object 1024"/>
          <p:cNvGraphicFramePr>
            <a:graphicFrameLocks noChangeAspect="1"/>
          </p:cNvGraphicFramePr>
          <p:nvPr/>
        </p:nvGraphicFramePr>
        <p:xfrm>
          <a:off x="0" y="-6350"/>
          <a:ext cx="9271000" cy="6180138"/>
        </p:xfrm>
        <a:graphic>
          <a:graphicData uri="http://schemas.openxmlformats.org/presentationml/2006/ole">
            <mc:AlternateContent xmlns:mc="http://schemas.openxmlformats.org/markup-compatibility/2006">
              <mc:Choice xmlns:v="urn:schemas-microsoft-com:vml" Requires="v">
                <p:oleObj spid="_x0000_s3080" r:id="rId4" imgW="0" imgH="0" progId="MS_ClipArt_Gallery">
                  <p:embed/>
                </p:oleObj>
              </mc:Choice>
              <mc:Fallback>
                <p:oleObj r:id="rId4" imgW="0" imgH="0" progId="MS_ClipArt_Gallery">
                  <p:embed/>
                  <p:pic>
                    <p:nvPicPr>
                      <p:cNvPr id="0" name="Object 102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6350"/>
                        <a:ext cx="9271000" cy="6180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1205" name="Rectangle 5"/>
          <p:cNvSpPr>
            <a:spLocks noGrp="1" noChangeArrowheads="1"/>
          </p:cNvSpPr>
          <p:nvPr>
            <p:ph type="title"/>
          </p:nvPr>
        </p:nvSpPr>
        <p:spPr>
          <a:xfrm>
            <a:off x="2286000" y="609600"/>
            <a:ext cx="4562475" cy="1028700"/>
          </a:xfrm>
        </p:spPr>
        <p:txBody>
          <a:bodyPr/>
          <a:lstStyle/>
          <a:p>
            <a:pPr>
              <a:defRPr/>
            </a:pPr>
            <a:r>
              <a:rPr lang="en-US" smtClean="0">
                <a:solidFill>
                  <a:srgbClr val="0066CC"/>
                </a:solidFill>
                <a:effectLst>
                  <a:outerShdw blurRad="38100" dist="38100" dir="2700000" algn="tl">
                    <a:srgbClr val="000000"/>
                  </a:outerShdw>
                </a:effectLst>
              </a:rPr>
              <a:t>Federal Funds</a:t>
            </a:r>
            <a:endParaRPr lang="en-US" smtClean="0"/>
          </a:p>
        </p:txBody>
      </p:sp>
      <p:sp>
        <p:nvSpPr>
          <p:cNvPr id="51206" name="Rectangle 6"/>
          <p:cNvSpPr>
            <a:spLocks noGrp="1" noChangeArrowheads="1"/>
          </p:cNvSpPr>
          <p:nvPr>
            <p:ph type="body" idx="1"/>
          </p:nvPr>
        </p:nvSpPr>
        <p:spPr>
          <a:xfrm>
            <a:off x="609600" y="2468563"/>
            <a:ext cx="8372475" cy="2484437"/>
          </a:xfrm>
        </p:spPr>
        <p:txBody>
          <a:bodyPr/>
          <a:lstStyle/>
          <a:p>
            <a:pPr>
              <a:defRPr/>
            </a:pPr>
            <a:r>
              <a:rPr lang="en-US" smtClean="0">
                <a:effectLst>
                  <a:outerShdw blurRad="38100" dist="38100" dir="2700000" algn="tl">
                    <a:srgbClr val="000000"/>
                  </a:outerShdw>
                </a:effectLst>
              </a:rPr>
              <a:t>Oil Spill Liability Trust Fund</a:t>
            </a:r>
          </a:p>
          <a:p>
            <a:pPr lvl="1">
              <a:defRPr/>
            </a:pPr>
            <a:r>
              <a:rPr lang="en-US" smtClean="0">
                <a:effectLst>
                  <a:outerShdw blurRad="38100" dist="38100" dir="2700000" algn="tl">
                    <a:srgbClr val="000000"/>
                  </a:outerShdw>
                </a:effectLst>
              </a:rPr>
              <a:t>“Oil” only</a:t>
            </a:r>
          </a:p>
          <a:p>
            <a:pPr lvl="1">
              <a:defRPr/>
            </a:pPr>
            <a:r>
              <a:rPr lang="en-US" smtClean="0">
                <a:effectLst>
                  <a:outerShdw blurRad="38100" dist="38100" dir="2700000" algn="tl">
                    <a:srgbClr val="000000"/>
                  </a:outerShdw>
                </a:effectLst>
              </a:rPr>
              <a:t>Spill in or threatens “navigable” waterway</a:t>
            </a:r>
          </a:p>
          <a:p>
            <a:pPr lvl="1">
              <a:defRPr/>
            </a:pPr>
            <a:r>
              <a:rPr lang="en-US" smtClean="0">
                <a:effectLst>
                  <a:outerShdw blurRad="38100" dist="38100" dir="2700000" algn="tl">
                    <a:srgbClr val="000000"/>
                  </a:outerShdw>
                </a:effectLst>
              </a:rPr>
              <a:t>FOSC or State rep may obligate funds</a:t>
            </a:r>
            <a:endParaRPr lang="en-US" smtClean="0"/>
          </a:p>
        </p:txBody>
      </p:sp>
      <p:sp>
        <p:nvSpPr>
          <p:cNvPr id="3077" name="TextBox 4"/>
          <p:cNvSpPr txBox="1">
            <a:spLocks noChangeArrowheads="1"/>
          </p:cNvSpPr>
          <p:nvPr/>
        </p:nvSpPr>
        <p:spPr bwMode="auto">
          <a:xfrm>
            <a:off x="8280400" y="5602288"/>
            <a:ext cx="8255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solidFill>
                  <a:schemeClr val="bg2"/>
                </a:solidFill>
                <a:latin typeface="Arial Rounded MT Bold" pitchFamily="34" charset="0"/>
              </a:rPr>
              <a:t>J-14</a:t>
            </a:r>
          </a:p>
        </p:txBody>
      </p:sp>
    </p:spTree>
  </p:cSld>
  <p:clrMapOvr>
    <a:masterClrMapping/>
  </p:clrMapOvr>
  <p:transition advTm="2000"/>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0178" name="Rectangle 6"/>
          <p:cNvSpPr>
            <a:spLocks noGrp="1" noChangeArrowheads="1"/>
          </p:cNvSpPr>
          <p:nvPr>
            <p:ph type="title"/>
          </p:nvPr>
        </p:nvSpPr>
        <p:spPr/>
        <p:txBody>
          <a:bodyPr/>
          <a:lstStyle/>
          <a:p>
            <a:r>
              <a:rPr lang="en-US" smtClean="0"/>
              <a:t>Documentation &amp; Reporting</a:t>
            </a:r>
          </a:p>
        </p:txBody>
      </p:sp>
      <p:sp>
        <p:nvSpPr>
          <p:cNvPr id="50179" name="Rectangle 7"/>
          <p:cNvSpPr>
            <a:spLocks noGrp="1" noChangeArrowheads="1"/>
          </p:cNvSpPr>
          <p:nvPr>
            <p:ph idx="1"/>
          </p:nvPr>
        </p:nvSpPr>
        <p:spPr/>
        <p:txBody>
          <a:bodyPr/>
          <a:lstStyle/>
          <a:p>
            <a:pPr>
              <a:lnSpc>
                <a:spcPct val="90000"/>
              </a:lnSpc>
            </a:pPr>
            <a:r>
              <a:rPr lang="en-US" smtClean="0"/>
              <a:t>Role of FRO in documentation</a:t>
            </a:r>
          </a:p>
          <a:p>
            <a:pPr lvl="1">
              <a:lnSpc>
                <a:spcPct val="90000"/>
              </a:lnSpc>
            </a:pPr>
            <a:r>
              <a:rPr lang="en-US" smtClean="0"/>
              <a:t>Capture key initial info (may only get one chance to do this)</a:t>
            </a:r>
          </a:p>
          <a:p>
            <a:pPr>
              <a:lnSpc>
                <a:spcPct val="90000"/>
              </a:lnSpc>
            </a:pPr>
            <a:r>
              <a:rPr lang="en-US" smtClean="0"/>
              <a:t>Use ICS-214</a:t>
            </a:r>
          </a:p>
        </p:txBody>
      </p:sp>
      <p:sp>
        <p:nvSpPr>
          <p:cNvPr id="50180" name="TextBox 4"/>
          <p:cNvSpPr txBox="1">
            <a:spLocks noChangeArrowheads="1"/>
          </p:cNvSpPr>
          <p:nvPr/>
        </p:nvSpPr>
        <p:spPr bwMode="auto">
          <a:xfrm>
            <a:off x="8280400" y="5602288"/>
            <a:ext cx="8255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atin typeface="Arial Rounded MT Bold" pitchFamily="34" charset="0"/>
              </a:rPr>
              <a:t>J-16</a:t>
            </a:r>
          </a:p>
        </p:txBody>
      </p:sp>
    </p:spTree>
  </p:cSld>
  <p:clrMapOvr>
    <a:masterClrMapping/>
  </p:clrMapOvr>
  <p:transition advTm="2000"/>
</p:sld>
</file>

<file path=ppt/slides/slide49.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1202" name="Rectangle 6"/>
          <p:cNvSpPr>
            <a:spLocks noGrp="1" noChangeArrowheads="1"/>
          </p:cNvSpPr>
          <p:nvPr>
            <p:ph type="title"/>
          </p:nvPr>
        </p:nvSpPr>
        <p:spPr/>
        <p:txBody>
          <a:bodyPr/>
          <a:lstStyle/>
          <a:p>
            <a:r>
              <a:rPr lang="en-US" smtClean="0"/>
              <a:t>Reasons for Documentation</a:t>
            </a:r>
          </a:p>
        </p:txBody>
      </p:sp>
      <p:sp>
        <p:nvSpPr>
          <p:cNvPr id="55303" name="Rectangle 7"/>
          <p:cNvSpPr>
            <a:spLocks noGrp="1" noChangeArrowheads="1"/>
          </p:cNvSpPr>
          <p:nvPr>
            <p:ph type="body" idx="1"/>
          </p:nvPr>
        </p:nvSpPr>
        <p:spPr>
          <a:xfrm>
            <a:off x="1111250" y="1782763"/>
            <a:ext cx="7880350" cy="2636837"/>
          </a:xfrm>
        </p:spPr>
        <p:txBody>
          <a:bodyPr/>
          <a:lstStyle/>
          <a:p>
            <a:r>
              <a:rPr lang="en-US" smtClean="0"/>
              <a:t>Cost recovery</a:t>
            </a:r>
          </a:p>
          <a:p>
            <a:r>
              <a:rPr lang="en-US" smtClean="0"/>
              <a:t>Exposure records</a:t>
            </a:r>
          </a:p>
          <a:p>
            <a:r>
              <a:rPr lang="en-US" smtClean="0"/>
              <a:t>Training records</a:t>
            </a:r>
          </a:p>
          <a:p>
            <a:r>
              <a:rPr lang="en-US" smtClean="0"/>
              <a:t>Future lawsuits &amp; investigations, etc.</a:t>
            </a:r>
          </a:p>
        </p:txBody>
      </p:sp>
      <p:sp>
        <p:nvSpPr>
          <p:cNvPr id="51204" name="TextBox 3"/>
          <p:cNvSpPr txBox="1">
            <a:spLocks noChangeArrowheads="1"/>
          </p:cNvSpPr>
          <p:nvPr/>
        </p:nvSpPr>
        <p:spPr bwMode="auto">
          <a:xfrm>
            <a:off x="8280400" y="5602288"/>
            <a:ext cx="8255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atin typeface="Arial Rounded MT Bold" pitchFamily="34" charset="0"/>
              </a:rPr>
              <a:t>J-16</a:t>
            </a:r>
          </a:p>
        </p:txBody>
      </p:sp>
    </p:spTree>
  </p:cSld>
  <p:clrMapOvr>
    <a:masterClrMapping/>
  </p:clrMapOvr>
  <p:transition advTm="200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530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530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5530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5530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03" grpId="0"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smtClean="0"/>
              <a:t>Types of Decon</a:t>
            </a:r>
          </a:p>
        </p:txBody>
      </p:sp>
      <p:sp>
        <p:nvSpPr>
          <p:cNvPr id="77827" name="Rectangle 3"/>
          <p:cNvSpPr>
            <a:spLocks noGrp="1" noChangeArrowheads="1"/>
          </p:cNvSpPr>
          <p:nvPr>
            <p:ph type="body" idx="1"/>
          </p:nvPr>
        </p:nvSpPr>
        <p:spPr/>
        <p:txBody>
          <a:bodyPr/>
          <a:lstStyle/>
          <a:p>
            <a:r>
              <a:rPr lang="en-US" smtClean="0"/>
              <a:t>Responder</a:t>
            </a:r>
          </a:p>
          <a:p>
            <a:pPr lvl="1"/>
            <a:r>
              <a:rPr lang="en-US" smtClean="0"/>
              <a:t>For personnel working in control zones</a:t>
            </a:r>
          </a:p>
          <a:p>
            <a:pPr lvl="1"/>
            <a:r>
              <a:rPr lang="en-US" smtClean="0"/>
              <a:t>Normally done by hazmat team</a:t>
            </a:r>
          </a:p>
          <a:p>
            <a:r>
              <a:rPr lang="en-US" smtClean="0"/>
              <a:t>Emergency</a:t>
            </a:r>
          </a:p>
          <a:p>
            <a:pPr lvl="1"/>
            <a:r>
              <a:rPr lang="en-US" smtClean="0"/>
              <a:t>Normally done by first responders</a:t>
            </a:r>
          </a:p>
        </p:txBody>
      </p:sp>
      <p:sp>
        <p:nvSpPr>
          <p:cNvPr id="9220" name="TextBox 5"/>
          <p:cNvSpPr txBox="1">
            <a:spLocks noChangeArrowheads="1"/>
          </p:cNvSpPr>
          <p:nvPr/>
        </p:nvSpPr>
        <p:spPr bwMode="auto">
          <a:xfrm>
            <a:off x="8280400" y="5602288"/>
            <a:ext cx="8255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atin typeface="Arial Rounded MT Bold" pitchFamily="34" charset="0"/>
              </a:rPr>
              <a:t>J-2</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782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7782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77827">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77827">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7782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7" grpId="0" build="p" autoUpdateAnimBg="0"/>
    </p:bld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2226" name="Rectangle 5"/>
          <p:cNvSpPr>
            <a:spLocks noGrp="1" noChangeArrowheads="1"/>
          </p:cNvSpPr>
          <p:nvPr>
            <p:ph type="title"/>
          </p:nvPr>
        </p:nvSpPr>
        <p:spPr>
          <a:xfrm>
            <a:off x="228600" y="549275"/>
            <a:ext cx="8686800" cy="1028700"/>
          </a:xfrm>
        </p:spPr>
        <p:txBody>
          <a:bodyPr/>
          <a:lstStyle/>
          <a:p>
            <a:r>
              <a:rPr lang="en-US" smtClean="0"/>
              <a:t>Components of Documentation</a:t>
            </a:r>
          </a:p>
        </p:txBody>
      </p:sp>
      <p:sp>
        <p:nvSpPr>
          <p:cNvPr id="52227" name="Rectangle 6"/>
          <p:cNvSpPr>
            <a:spLocks noGrp="1" noChangeArrowheads="1"/>
          </p:cNvSpPr>
          <p:nvPr>
            <p:ph type="body" idx="1"/>
          </p:nvPr>
        </p:nvSpPr>
        <p:spPr/>
        <p:txBody>
          <a:bodyPr/>
          <a:lstStyle/>
          <a:p>
            <a:r>
              <a:rPr lang="en-US" smtClean="0"/>
              <a:t>Date, time and location</a:t>
            </a:r>
          </a:p>
          <a:p>
            <a:r>
              <a:rPr lang="en-US" smtClean="0"/>
              <a:t>Names of all response personnel</a:t>
            </a:r>
          </a:p>
          <a:p>
            <a:pPr lvl="1"/>
            <a:r>
              <a:rPr lang="en-US" smtClean="0"/>
              <a:t>And exposure times!</a:t>
            </a:r>
          </a:p>
          <a:p>
            <a:r>
              <a:rPr lang="en-US" smtClean="0"/>
              <a:t>Incident conditions, observations and statements</a:t>
            </a:r>
          </a:p>
        </p:txBody>
      </p:sp>
      <p:sp>
        <p:nvSpPr>
          <p:cNvPr id="52228" name="TextBox 3"/>
          <p:cNvSpPr txBox="1">
            <a:spLocks noChangeArrowheads="1"/>
          </p:cNvSpPr>
          <p:nvPr/>
        </p:nvSpPr>
        <p:spPr bwMode="auto">
          <a:xfrm>
            <a:off x="8280400" y="5602288"/>
            <a:ext cx="8255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atin typeface="Arial Rounded MT Bold" pitchFamily="34" charset="0"/>
              </a:rPr>
              <a:t>J-16</a:t>
            </a:r>
          </a:p>
        </p:txBody>
      </p:sp>
    </p:spTree>
  </p:cSld>
  <p:clrMapOvr>
    <a:masterClrMapping/>
  </p:clrMapOvr>
  <p:transition advTm="2000"/>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533400" y="549275"/>
            <a:ext cx="8575675" cy="1028700"/>
          </a:xfrm>
        </p:spPr>
        <p:txBody>
          <a:bodyPr/>
          <a:lstStyle/>
          <a:p>
            <a:r>
              <a:rPr lang="en-US" smtClean="0"/>
              <a:t>Components of Documentation</a:t>
            </a:r>
          </a:p>
        </p:txBody>
      </p:sp>
      <p:sp>
        <p:nvSpPr>
          <p:cNvPr id="53251" name="Rectangle 3"/>
          <p:cNvSpPr>
            <a:spLocks noGrp="1" noChangeArrowheads="1"/>
          </p:cNvSpPr>
          <p:nvPr>
            <p:ph type="body" idx="1"/>
          </p:nvPr>
        </p:nvSpPr>
        <p:spPr>
          <a:xfrm>
            <a:off x="695325" y="1782763"/>
            <a:ext cx="7305675" cy="2484437"/>
          </a:xfrm>
        </p:spPr>
        <p:txBody>
          <a:bodyPr/>
          <a:lstStyle/>
          <a:p>
            <a:r>
              <a:rPr lang="en-US" smtClean="0"/>
              <a:t>Chemical names, weather conditions, release factors</a:t>
            </a:r>
          </a:p>
          <a:p>
            <a:r>
              <a:rPr lang="en-US" smtClean="0"/>
              <a:t>Actions taken, resources used, costs incurred</a:t>
            </a:r>
          </a:p>
        </p:txBody>
      </p:sp>
      <p:sp>
        <p:nvSpPr>
          <p:cNvPr id="53252" name="TextBox 5"/>
          <p:cNvSpPr txBox="1">
            <a:spLocks noChangeArrowheads="1"/>
          </p:cNvSpPr>
          <p:nvPr/>
        </p:nvSpPr>
        <p:spPr bwMode="auto">
          <a:xfrm>
            <a:off x="8280400" y="5602288"/>
            <a:ext cx="8255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atin typeface="Arial Rounded MT Bold" pitchFamily="34" charset="0"/>
              </a:rPr>
              <a:t>J-16</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4274" name="Rectangle 5"/>
          <p:cNvSpPr>
            <a:spLocks noGrp="1" noChangeArrowheads="1"/>
          </p:cNvSpPr>
          <p:nvPr>
            <p:ph type="title"/>
          </p:nvPr>
        </p:nvSpPr>
        <p:spPr>
          <a:xfrm>
            <a:off x="457200" y="549275"/>
            <a:ext cx="8575675" cy="1028700"/>
          </a:xfrm>
        </p:spPr>
        <p:txBody>
          <a:bodyPr/>
          <a:lstStyle/>
          <a:p>
            <a:r>
              <a:rPr lang="en-US" smtClean="0"/>
              <a:t>Components of Documentation</a:t>
            </a:r>
          </a:p>
        </p:txBody>
      </p:sp>
      <p:sp>
        <p:nvSpPr>
          <p:cNvPr id="54275" name="Rectangle 6"/>
          <p:cNvSpPr>
            <a:spLocks noGrp="1" noChangeArrowheads="1"/>
          </p:cNvSpPr>
          <p:nvPr>
            <p:ph type="body" idx="1"/>
          </p:nvPr>
        </p:nvSpPr>
        <p:spPr>
          <a:xfrm>
            <a:off x="381000" y="1782763"/>
            <a:ext cx="8686800" cy="2103437"/>
          </a:xfrm>
        </p:spPr>
        <p:txBody>
          <a:bodyPr/>
          <a:lstStyle/>
          <a:p>
            <a:r>
              <a:rPr lang="en-US" smtClean="0"/>
              <a:t>Casualties, sample data, etc.</a:t>
            </a:r>
          </a:p>
          <a:p>
            <a:r>
              <a:rPr lang="en-US" smtClean="0"/>
              <a:t>Statements &amp; Observations of witnesses</a:t>
            </a:r>
          </a:p>
          <a:p>
            <a:r>
              <a:rPr lang="en-US" smtClean="0"/>
              <a:t>Diagrams, photos, video, samples</a:t>
            </a:r>
          </a:p>
        </p:txBody>
      </p:sp>
      <p:sp>
        <p:nvSpPr>
          <p:cNvPr id="54276" name="TextBox 3"/>
          <p:cNvSpPr txBox="1">
            <a:spLocks noChangeArrowheads="1"/>
          </p:cNvSpPr>
          <p:nvPr/>
        </p:nvSpPr>
        <p:spPr bwMode="auto">
          <a:xfrm>
            <a:off x="8280400" y="5602288"/>
            <a:ext cx="8255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atin typeface="Arial Rounded MT Bold" pitchFamily="34" charset="0"/>
              </a:rPr>
              <a:t>J-16</a:t>
            </a:r>
          </a:p>
        </p:txBody>
      </p:sp>
    </p:spTree>
  </p:cSld>
  <p:clrMapOvr>
    <a:masterClrMapping/>
  </p:clrMapOvr>
  <p:transition advTm="2000"/>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55298" name="Group 39"/>
          <p:cNvGrpSpPr>
            <a:grpSpLocks/>
          </p:cNvGrpSpPr>
          <p:nvPr/>
        </p:nvGrpSpPr>
        <p:grpSpPr bwMode="auto">
          <a:xfrm rot="-5400000">
            <a:off x="1126331" y="610394"/>
            <a:ext cx="3446463" cy="5273675"/>
            <a:chOff x="524" y="668"/>
            <a:chExt cx="2171" cy="2952"/>
          </a:xfrm>
        </p:grpSpPr>
        <p:sp>
          <p:nvSpPr>
            <p:cNvPr id="55302" name="Freeform 19"/>
            <p:cNvSpPr>
              <a:spLocks/>
            </p:cNvSpPr>
            <p:nvPr/>
          </p:nvSpPr>
          <p:spPr bwMode="auto">
            <a:xfrm>
              <a:off x="528" y="976"/>
              <a:ext cx="2167" cy="2644"/>
            </a:xfrm>
            <a:custGeom>
              <a:avLst/>
              <a:gdLst>
                <a:gd name="T0" fmla="*/ 2072 w 2167"/>
                <a:gd name="T1" fmla="*/ 2644 h 2644"/>
                <a:gd name="T2" fmla="*/ 107 w 2167"/>
                <a:gd name="T3" fmla="*/ 2644 h 2644"/>
                <a:gd name="T4" fmla="*/ 67 w 2167"/>
                <a:gd name="T5" fmla="*/ 2640 h 2644"/>
                <a:gd name="T6" fmla="*/ 47 w 2167"/>
                <a:gd name="T7" fmla="*/ 2636 h 2644"/>
                <a:gd name="T8" fmla="*/ 32 w 2167"/>
                <a:gd name="T9" fmla="*/ 2632 h 2644"/>
                <a:gd name="T10" fmla="*/ 20 w 2167"/>
                <a:gd name="T11" fmla="*/ 2620 h 2644"/>
                <a:gd name="T12" fmla="*/ 8 w 2167"/>
                <a:gd name="T13" fmla="*/ 2608 h 2644"/>
                <a:gd name="T14" fmla="*/ 4 w 2167"/>
                <a:gd name="T15" fmla="*/ 2593 h 2644"/>
                <a:gd name="T16" fmla="*/ 0 w 2167"/>
                <a:gd name="T17" fmla="*/ 2573 h 2644"/>
                <a:gd name="T18" fmla="*/ 0 w 2167"/>
                <a:gd name="T19" fmla="*/ 63 h 2644"/>
                <a:gd name="T20" fmla="*/ 4 w 2167"/>
                <a:gd name="T21" fmla="*/ 47 h 2644"/>
                <a:gd name="T22" fmla="*/ 4 w 2167"/>
                <a:gd name="T23" fmla="*/ 35 h 2644"/>
                <a:gd name="T24" fmla="*/ 12 w 2167"/>
                <a:gd name="T25" fmla="*/ 24 h 2644"/>
                <a:gd name="T26" fmla="*/ 20 w 2167"/>
                <a:gd name="T27" fmla="*/ 16 h 2644"/>
                <a:gd name="T28" fmla="*/ 28 w 2167"/>
                <a:gd name="T29" fmla="*/ 8 h 2644"/>
                <a:gd name="T30" fmla="*/ 39 w 2167"/>
                <a:gd name="T31" fmla="*/ 4 h 2644"/>
                <a:gd name="T32" fmla="*/ 51 w 2167"/>
                <a:gd name="T33" fmla="*/ 0 h 2644"/>
                <a:gd name="T34" fmla="*/ 67 w 2167"/>
                <a:gd name="T35" fmla="*/ 0 h 2644"/>
                <a:gd name="T36" fmla="*/ 2076 w 2167"/>
                <a:gd name="T37" fmla="*/ 0 h 2644"/>
                <a:gd name="T38" fmla="*/ 2096 w 2167"/>
                <a:gd name="T39" fmla="*/ 0 h 2644"/>
                <a:gd name="T40" fmla="*/ 2116 w 2167"/>
                <a:gd name="T41" fmla="*/ 4 h 2644"/>
                <a:gd name="T42" fmla="*/ 2132 w 2167"/>
                <a:gd name="T43" fmla="*/ 12 h 2644"/>
                <a:gd name="T44" fmla="*/ 2143 w 2167"/>
                <a:gd name="T45" fmla="*/ 24 h 2644"/>
                <a:gd name="T46" fmla="*/ 2155 w 2167"/>
                <a:gd name="T47" fmla="*/ 35 h 2644"/>
                <a:gd name="T48" fmla="*/ 2163 w 2167"/>
                <a:gd name="T49" fmla="*/ 47 h 2644"/>
                <a:gd name="T50" fmla="*/ 2167 w 2167"/>
                <a:gd name="T51" fmla="*/ 63 h 2644"/>
                <a:gd name="T52" fmla="*/ 2167 w 2167"/>
                <a:gd name="T53" fmla="*/ 83 h 2644"/>
                <a:gd name="T54" fmla="*/ 2167 w 2167"/>
                <a:gd name="T55" fmla="*/ 2573 h 2644"/>
                <a:gd name="T56" fmla="*/ 2167 w 2167"/>
                <a:gd name="T57" fmla="*/ 2585 h 2644"/>
                <a:gd name="T58" fmla="*/ 2163 w 2167"/>
                <a:gd name="T59" fmla="*/ 2601 h 2644"/>
                <a:gd name="T60" fmla="*/ 2159 w 2167"/>
                <a:gd name="T61" fmla="*/ 2612 h 2644"/>
                <a:gd name="T62" fmla="*/ 2147 w 2167"/>
                <a:gd name="T63" fmla="*/ 2624 h 2644"/>
                <a:gd name="T64" fmla="*/ 2135 w 2167"/>
                <a:gd name="T65" fmla="*/ 2632 h 2644"/>
                <a:gd name="T66" fmla="*/ 2120 w 2167"/>
                <a:gd name="T67" fmla="*/ 2636 h 2644"/>
                <a:gd name="T68" fmla="*/ 2100 w 2167"/>
                <a:gd name="T69" fmla="*/ 2640 h 2644"/>
                <a:gd name="T70" fmla="*/ 2072 w 2167"/>
                <a:gd name="T71" fmla="*/ 2644 h 264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167"/>
                <a:gd name="T109" fmla="*/ 0 h 2644"/>
                <a:gd name="T110" fmla="*/ 2167 w 2167"/>
                <a:gd name="T111" fmla="*/ 2644 h 264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167" h="2644">
                  <a:moveTo>
                    <a:pt x="2072" y="2644"/>
                  </a:moveTo>
                  <a:lnTo>
                    <a:pt x="107" y="2644"/>
                  </a:lnTo>
                  <a:lnTo>
                    <a:pt x="67" y="2640"/>
                  </a:lnTo>
                  <a:lnTo>
                    <a:pt x="47" y="2636"/>
                  </a:lnTo>
                  <a:lnTo>
                    <a:pt x="32" y="2632"/>
                  </a:lnTo>
                  <a:lnTo>
                    <a:pt x="20" y="2620"/>
                  </a:lnTo>
                  <a:lnTo>
                    <a:pt x="8" y="2608"/>
                  </a:lnTo>
                  <a:lnTo>
                    <a:pt x="4" y="2593"/>
                  </a:lnTo>
                  <a:lnTo>
                    <a:pt x="0" y="2573"/>
                  </a:lnTo>
                  <a:lnTo>
                    <a:pt x="0" y="63"/>
                  </a:lnTo>
                  <a:lnTo>
                    <a:pt x="4" y="47"/>
                  </a:lnTo>
                  <a:lnTo>
                    <a:pt x="4" y="35"/>
                  </a:lnTo>
                  <a:lnTo>
                    <a:pt x="12" y="24"/>
                  </a:lnTo>
                  <a:lnTo>
                    <a:pt x="20" y="16"/>
                  </a:lnTo>
                  <a:lnTo>
                    <a:pt x="28" y="8"/>
                  </a:lnTo>
                  <a:lnTo>
                    <a:pt x="39" y="4"/>
                  </a:lnTo>
                  <a:lnTo>
                    <a:pt x="51" y="0"/>
                  </a:lnTo>
                  <a:lnTo>
                    <a:pt x="67" y="0"/>
                  </a:lnTo>
                  <a:lnTo>
                    <a:pt x="2076" y="0"/>
                  </a:lnTo>
                  <a:lnTo>
                    <a:pt x="2096" y="0"/>
                  </a:lnTo>
                  <a:lnTo>
                    <a:pt x="2116" y="4"/>
                  </a:lnTo>
                  <a:lnTo>
                    <a:pt x="2132" y="12"/>
                  </a:lnTo>
                  <a:lnTo>
                    <a:pt x="2143" y="24"/>
                  </a:lnTo>
                  <a:lnTo>
                    <a:pt x="2155" y="35"/>
                  </a:lnTo>
                  <a:lnTo>
                    <a:pt x="2163" y="47"/>
                  </a:lnTo>
                  <a:lnTo>
                    <a:pt x="2167" y="63"/>
                  </a:lnTo>
                  <a:lnTo>
                    <a:pt x="2167" y="83"/>
                  </a:lnTo>
                  <a:lnTo>
                    <a:pt x="2167" y="2573"/>
                  </a:lnTo>
                  <a:lnTo>
                    <a:pt x="2167" y="2585"/>
                  </a:lnTo>
                  <a:lnTo>
                    <a:pt x="2163" y="2601"/>
                  </a:lnTo>
                  <a:lnTo>
                    <a:pt x="2159" y="2612"/>
                  </a:lnTo>
                  <a:lnTo>
                    <a:pt x="2147" y="2624"/>
                  </a:lnTo>
                  <a:lnTo>
                    <a:pt x="2135" y="2632"/>
                  </a:lnTo>
                  <a:lnTo>
                    <a:pt x="2120" y="2636"/>
                  </a:lnTo>
                  <a:lnTo>
                    <a:pt x="2100" y="2640"/>
                  </a:lnTo>
                  <a:lnTo>
                    <a:pt x="2072" y="2644"/>
                  </a:lnTo>
                  <a:close/>
                </a:path>
              </a:pathLst>
            </a:custGeom>
            <a:solidFill>
              <a:srgbClr val="82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303" name="Freeform 20"/>
            <p:cNvSpPr>
              <a:spLocks/>
            </p:cNvSpPr>
            <p:nvPr/>
          </p:nvSpPr>
          <p:spPr bwMode="auto">
            <a:xfrm>
              <a:off x="524" y="972"/>
              <a:ext cx="2167" cy="2644"/>
            </a:xfrm>
            <a:custGeom>
              <a:avLst/>
              <a:gdLst>
                <a:gd name="T0" fmla="*/ 2072 w 2167"/>
                <a:gd name="T1" fmla="*/ 2644 h 2644"/>
                <a:gd name="T2" fmla="*/ 107 w 2167"/>
                <a:gd name="T3" fmla="*/ 2644 h 2644"/>
                <a:gd name="T4" fmla="*/ 67 w 2167"/>
                <a:gd name="T5" fmla="*/ 2640 h 2644"/>
                <a:gd name="T6" fmla="*/ 47 w 2167"/>
                <a:gd name="T7" fmla="*/ 2636 h 2644"/>
                <a:gd name="T8" fmla="*/ 32 w 2167"/>
                <a:gd name="T9" fmla="*/ 2632 h 2644"/>
                <a:gd name="T10" fmla="*/ 20 w 2167"/>
                <a:gd name="T11" fmla="*/ 2620 h 2644"/>
                <a:gd name="T12" fmla="*/ 8 w 2167"/>
                <a:gd name="T13" fmla="*/ 2609 h 2644"/>
                <a:gd name="T14" fmla="*/ 4 w 2167"/>
                <a:gd name="T15" fmla="*/ 2593 h 2644"/>
                <a:gd name="T16" fmla="*/ 0 w 2167"/>
                <a:gd name="T17" fmla="*/ 2573 h 2644"/>
                <a:gd name="T18" fmla="*/ 0 w 2167"/>
                <a:gd name="T19" fmla="*/ 63 h 2644"/>
                <a:gd name="T20" fmla="*/ 4 w 2167"/>
                <a:gd name="T21" fmla="*/ 47 h 2644"/>
                <a:gd name="T22" fmla="*/ 4 w 2167"/>
                <a:gd name="T23" fmla="*/ 35 h 2644"/>
                <a:gd name="T24" fmla="*/ 12 w 2167"/>
                <a:gd name="T25" fmla="*/ 24 h 2644"/>
                <a:gd name="T26" fmla="*/ 20 w 2167"/>
                <a:gd name="T27" fmla="*/ 16 h 2644"/>
                <a:gd name="T28" fmla="*/ 28 w 2167"/>
                <a:gd name="T29" fmla="*/ 8 h 2644"/>
                <a:gd name="T30" fmla="*/ 40 w 2167"/>
                <a:gd name="T31" fmla="*/ 4 h 2644"/>
                <a:gd name="T32" fmla="*/ 51 w 2167"/>
                <a:gd name="T33" fmla="*/ 0 h 2644"/>
                <a:gd name="T34" fmla="*/ 67 w 2167"/>
                <a:gd name="T35" fmla="*/ 0 h 2644"/>
                <a:gd name="T36" fmla="*/ 2076 w 2167"/>
                <a:gd name="T37" fmla="*/ 0 h 2644"/>
                <a:gd name="T38" fmla="*/ 2096 w 2167"/>
                <a:gd name="T39" fmla="*/ 0 h 2644"/>
                <a:gd name="T40" fmla="*/ 2116 w 2167"/>
                <a:gd name="T41" fmla="*/ 4 h 2644"/>
                <a:gd name="T42" fmla="*/ 2132 w 2167"/>
                <a:gd name="T43" fmla="*/ 12 h 2644"/>
                <a:gd name="T44" fmla="*/ 2143 w 2167"/>
                <a:gd name="T45" fmla="*/ 24 h 2644"/>
                <a:gd name="T46" fmla="*/ 2155 w 2167"/>
                <a:gd name="T47" fmla="*/ 35 h 2644"/>
                <a:gd name="T48" fmla="*/ 2163 w 2167"/>
                <a:gd name="T49" fmla="*/ 47 h 2644"/>
                <a:gd name="T50" fmla="*/ 2167 w 2167"/>
                <a:gd name="T51" fmla="*/ 63 h 2644"/>
                <a:gd name="T52" fmla="*/ 2167 w 2167"/>
                <a:gd name="T53" fmla="*/ 83 h 2644"/>
                <a:gd name="T54" fmla="*/ 2167 w 2167"/>
                <a:gd name="T55" fmla="*/ 2573 h 2644"/>
                <a:gd name="T56" fmla="*/ 2167 w 2167"/>
                <a:gd name="T57" fmla="*/ 2585 h 2644"/>
                <a:gd name="T58" fmla="*/ 2163 w 2167"/>
                <a:gd name="T59" fmla="*/ 2601 h 2644"/>
                <a:gd name="T60" fmla="*/ 2159 w 2167"/>
                <a:gd name="T61" fmla="*/ 2612 h 2644"/>
                <a:gd name="T62" fmla="*/ 2147 w 2167"/>
                <a:gd name="T63" fmla="*/ 2624 h 2644"/>
                <a:gd name="T64" fmla="*/ 2136 w 2167"/>
                <a:gd name="T65" fmla="*/ 2632 h 2644"/>
                <a:gd name="T66" fmla="*/ 2120 w 2167"/>
                <a:gd name="T67" fmla="*/ 2636 h 2644"/>
                <a:gd name="T68" fmla="*/ 2100 w 2167"/>
                <a:gd name="T69" fmla="*/ 2640 h 2644"/>
                <a:gd name="T70" fmla="*/ 2072 w 2167"/>
                <a:gd name="T71" fmla="*/ 2644 h 264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167"/>
                <a:gd name="T109" fmla="*/ 0 h 2644"/>
                <a:gd name="T110" fmla="*/ 2167 w 2167"/>
                <a:gd name="T111" fmla="*/ 2644 h 264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167" h="2644">
                  <a:moveTo>
                    <a:pt x="2072" y="2644"/>
                  </a:moveTo>
                  <a:lnTo>
                    <a:pt x="107" y="2644"/>
                  </a:lnTo>
                  <a:lnTo>
                    <a:pt x="67" y="2640"/>
                  </a:lnTo>
                  <a:lnTo>
                    <a:pt x="47" y="2636"/>
                  </a:lnTo>
                  <a:lnTo>
                    <a:pt x="32" y="2632"/>
                  </a:lnTo>
                  <a:lnTo>
                    <a:pt x="20" y="2620"/>
                  </a:lnTo>
                  <a:lnTo>
                    <a:pt x="8" y="2609"/>
                  </a:lnTo>
                  <a:lnTo>
                    <a:pt x="4" y="2593"/>
                  </a:lnTo>
                  <a:lnTo>
                    <a:pt x="0" y="2573"/>
                  </a:lnTo>
                  <a:lnTo>
                    <a:pt x="0" y="63"/>
                  </a:lnTo>
                  <a:lnTo>
                    <a:pt x="4" y="47"/>
                  </a:lnTo>
                  <a:lnTo>
                    <a:pt x="4" y="35"/>
                  </a:lnTo>
                  <a:lnTo>
                    <a:pt x="12" y="24"/>
                  </a:lnTo>
                  <a:lnTo>
                    <a:pt x="20" y="16"/>
                  </a:lnTo>
                  <a:lnTo>
                    <a:pt x="28" y="8"/>
                  </a:lnTo>
                  <a:lnTo>
                    <a:pt x="40" y="4"/>
                  </a:lnTo>
                  <a:lnTo>
                    <a:pt x="51" y="0"/>
                  </a:lnTo>
                  <a:lnTo>
                    <a:pt x="67" y="0"/>
                  </a:lnTo>
                  <a:lnTo>
                    <a:pt x="2076" y="0"/>
                  </a:lnTo>
                  <a:lnTo>
                    <a:pt x="2096" y="0"/>
                  </a:lnTo>
                  <a:lnTo>
                    <a:pt x="2116" y="4"/>
                  </a:lnTo>
                  <a:lnTo>
                    <a:pt x="2132" y="12"/>
                  </a:lnTo>
                  <a:lnTo>
                    <a:pt x="2143" y="24"/>
                  </a:lnTo>
                  <a:lnTo>
                    <a:pt x="2155" y="35"/>
                  </a:lnTo>
                  <a:lnTo>
                    <a:pt x="2163" y="47"/>
                  </a:lnTo>
                  <a:lnTo>
                    <a:pt x="2167" y="63"/>
                  </a:lnTo>
                  <a:lnTo>
                    <a:pt x="2167" y="83"/>
                  </a:lnTo>
                  <a:lnTo>
                    <a:pt x="2167" y="2573"/>
                  </a:lnTo>
                  <a:lnTo>
                    <a:pt x="2167" y="2585"/>
                  </a:lnTo>
                  <a:lnTo>
                    <a:pt x="2163" y="2601"/>
                  </a:lnTo>
                  <a:lnTo>
                    <a:pt x="2159" y="2612"/>
                  </a:lnTo>
                  <a:lnTo>
                    <a:pt x="2147" y="2624"/>
                  </a:lnTo>
                  <a:lnTo>
                    <a:pt x="2136" y="2632"/>
                  </a:lnTo>
                  <a:lnTo>
                    <a:pt x="2120" y="2636"/>
                  </a:lnTo>
                  <a:lnTo>
                    <a:pt x="2100" y="2640"/>
                  </a:lnTo>
                  <a:lnTo>
                    <a:pt x="2072" y="2644"/>
                  </a:lnTo>
                  <a:close/>
                </a:path>
              </a:pathLst>
            </a:custGeom>
            <a:noFill/>
            <a:ln w="190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5304" name="Rectangle 21"/>
            <p:cNvSpPr>
              <a:spLocks noChangeArrowheads="1"/>
            </p:cNvSpPr>
            <p:nvPr/>
          </p:nvSpPr>
          <p:spPr bwMode="auto">
            <a:xfrm>
              <a:off x="721" y="1130"/>
              <a:ext cx="1781" cy="236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55305" name="Rectangle 22"/>
            <p:cNvSpPr>
              <a:spLocks noChangeArrowheads="1"/>
            </p:cNvSpPr>
            <p:nvPr/>
          </p:nvSpPr>
          <p:spPr bwMode="auto">
            <a:xfrm>
              <a:off x="717" y="1126"/>
              <a:ext cx="1781" cy="2364"/>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5306" name="Freeform 23"/>
            <p:cNvSpPr>
              <a:spLocks/>
            </p:cNvSpPr>
            <p:nvPr/>
          </p:nvSpPr>
          <p:spPr bwMode="auto">
            <a:xfrm>
              <a:off x="895" y="672"/>
              <a:ext cx="1421" cy="517"/>
            </a:xfrm>
            <a:custGeom>
              <a:avLst/>
              <a:gdLst>
                <a:gd name="T0" fmla="*/ 663 w 1421"/>
                <a:gd name="T1" fmla="*/ 111 h 517"/>
                <a:gd name="T2" fmla="*/ 671 w 1421"/>
                <a:gd name="T3" fmla="*/ 95 h 517"/>
                <a:gd name="T4" fmla="*/ 683 w 1421"/>
                <a:gd name="T5" fmla="*/ 83 h 517"/>
                <a:gd name="T6" fmla="*/ 703 w 1421"/>
                <a:gd name="T7" fmla="*/ 75 h 517"/>
                <a:gd name="T8" fmla="*/ 722 w 1421"/>
                <a:gd name="T9" fmla="*/ 75 h 517"/>
                <a:gd name="T10" fmla="*/ 738 w 1421"/>
                <a:gd name="T11" fmla="*/ 83 h 517"/>
                <a:gd name="T12" fmla="*/ 754 w 1421"/>
                <a:gd name="T13" fmla="*/ 95 h 517"/>
                <a:gd name="T14" fmla="*/ 762 w 1421"/>
                <a:gd name="T15" fmla="*/ 111 h 517"/>
                <a:gd name="T16" fmla="*/ 762 w 1421"/>
                <a:gd name="T17" fmla="*/ 130 h 517"/>
                <a:gd name="T18" fmla="*/ 754 w 1421"/>
                <a:gd name="T19" fmla="*/ 150 h 517"/>
                <a:gd name="T20" fmla="*/ 738 w 1421"/>
                <a:gd name="T21" fmla="*/ 166 h 517"/>
                <a:gd name="T22" fmla="*/ 722 w 1421"/>
                <a:gd name="T23" fmla="*/ 174 h 517"/>
                <a:gd name="T24" fmla="*/ 703 w 1421"/>
                <a:gd name="T25" fmla="*/ 174 h 517"/>
                <a:gd name="T26" fmla="*/ 683 w 1421"/>
                <a:gd name="T27" fmla="*/ 166 h 517"/>
                <a:gd name="T28" fmla="*/ 671 w 1421"/>
                <a:gd name="T29" fmla="*/ 150 h 517"/>
                <a:gd name="T30" fmla="*/ 663 w 1421"/>
                <a:gd name="T31" fmla="*/ 130 h 517"/>
                <a:gd name="T32" fmla="*/ 588 w 1421"/>
                <a:gd name="T33" fmla="*/ 122 h 517"/>
                <a:gd name="T34" fmla="*/ 584 w 1421"/>
                <a:gd name="T35" fmla="*/ 150 h 517"/>
                <a:gd name="T36" fmla="*/ 569 w 1421"/>
                <a:gd name="T37" fmla="*/ 170 h 517"/>
                <a:gd name="T38" fmla="*/ 549 w 1421"/>
                <a:gd name="T39" fmla="*/ 182 h 517"/>
                <a:gd name="T40" fmla="*/ 525 w 1421"/>
                <a:gd name="T41" fmla="*/ 185 h 517"/>
                <a:gd name="T42" fmla="*/ 474 w 1421"/>
                <a:gd name="T43" fmla="*/ 193 h 517"/>
                <a:gd name="T44" fmla="*/ 434 w 1421"/>
                <a:gd name="T45" fmla="*/ 217 h 517"/>
                <a:gd name="T46" fmla="*/ 407 w 1421"/>
                <a:gd name="T47" fmla="*/ 268 h 517"/>
                <a:gd name="T48" fmla="*/ 403 w 1421"/>
                <a:gd name="T49" fmla="*/ 371 h 517"/>
                <a:gd name="T50" fmla="*/ 55 w 1421"/>
                <a:gd name="T51" fmla="*/ 418 h 517"/>
                <a:gd name="T52" fmla="*/ 36 w 1421"/>
                <a:gd name="T53" fmla="*/ 434 h 517"/>
                <a:gd name="T54" fmla="*/ 16 w 1421"/>
                <a:gd name="T55" fmla="*/ 458 h 517"/>
                <a:gd name="T56" fmla="*/ 4 w 1421"/>
                <a:gd name="T57" fmla="*/ 493 h 517"/>
                <a:gd name="T58" fmla="*/ 1421 w 1421"/>
                <a:gd name="T59" fmla="*/ 517 h 517"/>
                <a:gd name="T60" fmla="*/ 1413 w 1421"/>
                <a:gd name="T61" fmla="*/ 474 h 517"/>
                <a:gd name="T62" fmla="*/ 1397 w 1421"/>
                <a:gd name="T63" fmla="*/ 442 h 517"/>
                <a:gd name="T64" fmla="*/ 1378 w 1421"/>
                <a:gd name="T65" fmla="*/ 426 h 517"/>
                <a:gd name="T66" fmla="*/ 1358 w 1421"/>
                <a:gd name="T67" fmla="*/ 418 h 517"/>
                <a:gd name="T68" fmla="*/ 1022 w 1421"/>
                <a:gd name="T69" fmla="*/ 304 h 517"/>
                <a:gd name="T70" fmla="*/ 1015 w 1421"/>
                <a:gd name="T71" fmla="*/ 253 h 517"/>
                <a:gd name="T72" fmla="*/ 991 w 1421"/>
                <a:gd name="T73" fmla="*/ 217 h 517"/>
                <a:gd name="T74" fmla="*/ 951 w 1421"/>
                <a:gd name="T75" fmla="*/ 193 h 517"/>
                <a:gd name="T76" fmla="*/ 896 w 1421"/>
                <a:gd name="T77" fmla="*/ 185 h 517"/>
                <a:gd name="T78" fmla="*/ 872 w 1421"/>
                <a:gd name="T79" fmla="*/ 182 h 517"/>
                <a:gd name="T80" fmla="*/ 853 w 1421"/>
                <a:gd name="T81" fmla="*/ 170 h 517"/>
                <a:gd name="T82" fmla="*/ 841 w 1421"/>
                <a:gd name="T83" fmla="*/ 150 h 517"/>
                <a:gd name="T84" fmla="*/ 833 w 1421"/>
                <a:gd name="T85" fmla="*/ 122 h 517"/>
                <a:gd name="T86" fmla="*/ 825 w 1421"/>
                <a:gd name="T87" fmla="*/ 75 h 517"/>
                <a:gd name="T88" fmla="*/ 797 w 1421"/>
                <a:gd name="T89" fmla="*/ 36 h 517"/>
                <a:gd name="T90" fmla="*/ 758 w 1421"/>
                <a:gd name="T91" fmla="*/ 8 h 517"/>
                <a:gd name="T92" fmla="*/ 711 w 1421"/>
                <a:gd name="T93" fmla="*/ 0 h 517"/>
                <a:gd name="T94" fmla="*/ 663 w 1421"/>
                <a:gd name="T95" fmla="*/ 8 h 517"/>
                <a:gd name="T96" fmla="*/ 624 w 1421"/>
                <a:gd name="T97" fmla="*/ 36 h 517"/>
                <a:gd name="T98" fmla="*/ 600 w 1421"/>
                <a:gd name="T99" fmla="*/ 75 h 517"/>
                <a:gd name="T100" fmla="*/ 588 w 1421"/>
                <a:gd name="T101" fmla="*/ 122 h 51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421"/>
                <a:gd name="T154" fmla="*/ 0 h 517"/>
                <a:gd name="T155" fmla="*/ 1421 w 1421"/>
                <a:gd name="T156" fmla="*/ 517 h 51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421" h="517">
                  <a:moveTo>
                    <a:pt x="659" y="122"/>
                  </a:moveTo>
                  <a:lnTo>
                    <a:pt x="663" y="111"/>
                  </a:lnTo>
                  <a:lnTo>
                    <a:pt x="663" y="103"/>
                  </a:lnTo>
                  <a:lnTo>
                    <a:pt x="671" y="95"/>
                  </a:lnTo>
                  <a:lnTo>
                    <a:pt x="675" y="87"/>
                  </a:lnTo>
                  <a:lnTo>
                    <a:pt x="683" y="83"/>
                  </a:lnTo>
                  <a:lnTo>
                    <a:pt x="691" y="79"/>
                  </a:lnTo>
                  <a:lnTo>
                    <a:pt x="703" y="75"/>
                  </a:lnTo>
                  <a:lnTo>
                    <a:pt x="711" y="75"/>
                  </a:lnTo>
                  <a:lnTo>
                    <a:pt x="722" y="75"/>
                  </a:lnTo>
                  <a:lnTo>
                    <a:pt x="730" y="79"/>
                  </a:lnTo>
                  <a:lnTo>
                    <a:pt x="738" y="83"/>
                  </a:lnTo>
                  <a:lnTo>
                    <a:pt x="746" y="87"/>
                  </a:lnTo>
                  <a:lnTo>
                    <a:pt x="754" y="95"/>
                  </a:lnTo>
                  <a:lnTo>
                    <a:pt x="758" y="103"/>
                  </a:lnTo>
                  <a:lnTo>
                    <a:pt x="762" y="111"/>
                  </a:lnTo>
                  <a:lnTo>
                    <a:pt x="762" y="122"/>
                  </a:lnTo>
                  <a:lnTo>
                    <a:pt x="762" y="130"/>
                  </a:lnTo>
                  <a:lnTo>
                    <a:pt x="758" y="142"/>
                  </a:lnTo>
                  <a:lnTo>
                    <a:pt x="754" y="150"/>
                  </a:lnTo>
                  <a:lnTo>
                    <a:pt x="746" y="158"/>
                  </a:lnTo>
                  <a:lnTo>
                    <a:pt x="738" y="166"/>
                  </a:lnTo>
                  <a:lnTo>
                    <a:pt x="730" y="170"/>
                  </a:lnTo>
                  <a:lnTo>
                    <a:pt x="722" y="174"/>
                  </a:lnTo>
                  <a:lnTo>
                    <a:pt x="711" y="174"/>
                  </a:lnTo>
                  <a:lnTo>
                    <a:pt x="703" y="174"/>
                  </a:lnTo>
                  <a:lnTo>
                    <a:pt x="691" y="170"/>
                  </a:lnTo>
                  <a:lnTo>
                    <a:pt x="683" y="166"/>
                  </a:lnTo>
                  <a:lnTo>
                    <a:pt x="675" y="158"/>
                  </a:lnTo>
                  <a:lnTo>
                    <a:pt x="671" y="150"/>
                  </a:lnTo>
                  <a:lnTo>
                    <a:pt x="663" y="142"/>
                  </a:lnTo>
                  <a:lnTo>
                    <a:pt x="663" y="130"/>
                  </a:lnTo>
                  <a:lnTo>
                    <a:pt x="659" y="122"/>
                  </a:lnTo>
                  <a:lnTo>
                    <a:pt x="588" y="122"/>
                  </a:lnTo>
                  <a:lnTo>
                    <a:pt x="588" y="138"/>
                  </a:lnTo>
                  <a:lnTo>
                    <a:pt x="584" y="150"/>
                  </a:lnTo>
                  <a:lnTo>
                    <a:pt x="576" y="162"/>
                  </a:lnTo>
                  <a:lnTo>
                    <a:pt x="569" y="170"/>
                  </a:lnTo>
                  <a:lnTo>
                    <a:pt x="561" y="178"/>
                  </a:lnTo>
                  <a:lnTo>
                    <a:pt x="549" y="182"/>
                  </a:lnTo>
                  <a:lnTo>
                    <a:pt x="537" y="185"/>
                  </a:lnTo>
                  <a:lnTo>
                    <a:pt x="525" y="185"/>
                  </a:lnTo>
                  <a:lnTo>
                    <a:pt x="494" y="189"/>
                  </a:lnTo>
                  <a:lnTo>
                    <a:pt x="474" y="193"/>
                  </a:lnTo>
                  <a:lnTo>
                    <a:pt x="454" y="205"/>
                  </a:lnTo>
                  <a:lnTo>
                    <a:pt x="434" y="217"/>
                  </a:lnTo>
                  <a:lnTo>
                    <a:pt x="419" y="237"/>
                  </a:lnTo>
                  <a:lnTo>
                    <a:pt x="407" y="268"/>
                  </a:lnTo>
                  <a:lnTo>
                    <a:pt x="403" y="304"/>
                  </a:lnTo>
                  <a:lnTo>
                    <a:pt x="403" y="371"/>
                  </a:lnTo>
                  <a:lnTo>
                    <a:pt x="63" y="418"/>
                  </a:lnTo>
                  <a:lnTo>
                    <a:pt x="55" y="418"/>
                  </a:lnTo>
                  <a:lnTo>
                    <a:pt x="47" y="426"/>
                  </a:lnTo>
                  <a:lnTo>
                    <a:pt x="36" y="434"/>
                  </a:lnTo>
                  <a:lnTo>
                    <a:pt x="24" y="442"/>
                  </a:lnTo>
                  <a:lnTo>
                    <a:pt x="16" y="458"/>
                  </a:lnTo>
                  <a:lnTo>
                    <a:pt x="8" y="474"/>
                  </a:lnTo>
                  <a:lnTo>
                    <a:pt x="4" y="493"/>
                  </a:lnTo>
                  <a:lnTo>
                    <a:pt x="0" y="517"/>
                  </a:lnTo>
                  <a:lnTo>
                    <a:pt x="1421" y="517"/>
                  </a:lnTo>
                  <a:lnTo>
                    <a:pt x="1421" y="493"/>
                  </a:lnTo>
                  <a:lnTo>
                    <a:pt x="1413" y="474"/>
                  </a:lnTo>
                  <a:lnTo>
                    <a:pt x="1409" y="458"/>
                  </a:lnTo>
                  <a:lnTo>
                    <a:pt x="1397" y="442"/>
                  </a:lnTo>
                  <a:lnTo>
                    <a:pt x="1390" y="434"/>
                  </a:lnTo>
                  <a:lnTo>
                    <a:pt x="1378" y="426"/>
                  </a:lnTo>
                  <a:lnTo>
                    <a:pt x="1366" y="418"/>
                  </a:lnTo>
                  <a:lnTo>
                    <a:pt x="1358" y="418"/>
                  </a:lnTo>
                  <a:lnTo>
                    <a:pt x="1022" y="371"/>
                  </a:lnTo>
                  <a:lnTo>
                    <a:pt x="1022" y="304"/>
                  </a:lnTo>
                  <a:lnTo>
                    <a:pt x="1018" y="268"/>
                  </a:lnTo>
                  <a:lnTo>
                    <a:pt x="1015" y="253"/>
                  </a:lnTo>
                  <a:lnTo>
                    <a:pt x="1011" y="237"/>
                  </a:lnTo>
                  <a:lnTo>
                    <a:pt x="991" y="217"/>
                  </a:lnTo>
                  <a:lnTo>
                    <a:pt x="975" y="205"/>
                  </a:lnTo>
                  <a:lnTo>
                    <a:pt x="951" y="193"/>
                  </a:lnTo>
                  <a:lnTo>
                    <a:pt x="932" y="189"/>
                  </a:lnTo>
                  <a:lnTo>
                    <a:pt x="896" y="185"/>
                  </a:lnTo>
                  <a:lnTo>
                    <a:pt x="884" y="185"/>
                  </a:lnTo>
                  <a:lnTo>
                    <a:pt x="872" y="182"/>
                  </a:lnTo>
                  <a:lnTo>
                    <a:pt x="865" y="178"/>
                  </a:lnTo>
                  <a:lnTo>
                    <a:pt x="853" y="170"/>
                  </a:lnTo>
                  <a:lnTo>
                    <a:pt x="845" y="162"/>
                  </a:lnTo>
                  <a:lnTo>
                    <a:pt x="841" y="150"/>
                  </a:lnTo>
                  <a:lnTo>
                    <a:pt x="837" y="138"/>
                  </a:lnTo>
                  <a:lnTo>
                    <a:pt x="833" y="122"/>
                  </a:lnTo>
                  <a:lnTo>
                    <a:pt x="833" y="99"/>
                  </a:lnTo>
                  <a:lnTo>
                    <a:pt x="825" y="75"/>
                  </a:lnTo>
                  <a:lnTo>
                    <a:pt x="813" y="55"/>
                  </a:lnTo>
                  <a:lnTo>
                    <a:pt x="797" y="36"/>
                  </a:lnTo>
                  <a:lnTo>
                    <a:pt x="782" y="20"/>
                  </a:lnTo>
                  <a:lnTo>
                    <a:pt x="758" y="8"/>
                  </a:lnTo>
                  <a:lnTo>
                    <a:pt x="738" y="0"/>
                  </a:lnTo>
                  <a:lnTo>
                    <a:pt x="711" y="0"/>
                  </a:lnTo>
                  <a:lnTo>
                    <a:pt x="687" y="0"/>
                  </a:lnTo>
                  <a:lnTo>
                    <a:pt x="663" y="8"/>
                  </a:lnTo>
                  <a:lnTo>
                    <a:pt x="644" y="20"/>
                  </a:lnTo>
                  <a:lnTo>
                    <a:pt x="624" y="36"/>
                  </a:lnTo>
                  <a:lnTo>
                    <a:pt x="612" y="55"/>
                  </a:lnTo>
                  <a:lnTo>
                    <a:pt x="600" y="75"/>
                  </a:lnTo>
                  <a:lnTo>
                    <a:pt x="592" y="99"/>
                  </a:lnTo>
                  <a:lnTo>
                    <a:pt x="588" y="122"/>
                  </a:lnTo>
                  <a:lnTo>
                    <a:pt x="659" y="12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307" name="Freeform 24"/>
            <p:cNvSpPr>
              <a:spLocks/>
            </p:cNvSpPr>
            <p:nvPr/>
          </p:nvSpPr>
          <p:spPr bwMode="auto">
            <a:xfrm>
              <a:off x="891" y="668"/>
              <a:ext cx="1421" cy="517"/>
            </a:xfrm>
            <a:custGeom>
              <a:avLst/>
              <a:gdLst>
                <a:gd name="T0" fmla="*/ 663 w 1421"/>
                <a:gd name="T1" fmla="*/ 111 h 517"/>
                <a:gd name="T2" fmla="*/ 671 w 1421"/>
                <a:gd name="T3" fmla="*/ 95 h 517"/>
                <a:gd name="T4" fmla="*/ 683 w 1421"/>
                <a:gd name="T5" fmla="*/ 83 h 517"/>
                <a:gd name="T6" fmla="*/ 703 w 1421"/>
                <a:gd name="T7" fmla="*/ 75 h 517"/>
                <a:gd name="T8" fmla="*/ 723 w 1421"/>
                <a:gd name="T9" fmla="*/ 75 h 517"/>
                <a:gd name="T10" fmla="*/ 738 w 1421"/>
                <a:gd name="T11" fmla="*/ 83 h 517"/>
                <a:gd name="T12" fmla="*/ 754 w 1421"/>
                <a:gd name="T13" fmla="*/ 95 h 517"/>
                <a:gd name="T14" fmla="*/ 762 w 1421"/>
                <a:gd name="T15" fmla="*/ 111 h 517"/>
                <a:gd name="T16" fmla="*/ 762 w 1421"/>
                <a:gd name="T17" fmla="*/ 130 h 517"/>
                <a:gd name="T18" fmla="*/ 754 w 1421"/>
                <a:gd name="T19" fmla="*/ 150 h 517"/>
                <a:gd name="T20" fmla="*/ 738 w 1421"/>
                <a:gd name="T21" fmla="*/ 166 h 517"/>
                <a:gd name="T22" fmla="*/ 723 w 1421"/>
                <a:gd name="T23" fmla="*/ 174 h 517"/>
                <a:gd name="T24" fmla="*/ 703 w 1421"/>
                <a:gd name="T25" fmla="*/ 174 h 517"/>
                <a:gd name="T26" fmla="*/ 683 w 1421"/>
                <a:gd name="T27" fmla="*/ 166 h 517"/>
                <a:gd name="T28" fmla="*/ 671 w 1421"/>
                <a:gd name="T29" fmla="*/ 150 h 517"/>
                <a:gd name="T30" fmla="*/ 663 w 1421"/>
                <a:gd name="T31" fmla="*/ 130 h 517"/>
                <a:gd name="T32" fmla="*/ 588 w 1421"/>
                <a:gd name="T33" fmla="*/ 122 h 517"/>
                <a:gd name="T34" fmla="*/ 584 w 1421"/>
                <a:gd name="T35" fmla="*/ 150 h 517"/>
                <a:gd name="T36" fmla="*/ 569 w 1421"/>
                <a:gd name="T37" fmla="*/ 170 h 517"/>
                <a:gd name="T38" fmla="*/ 549 w 1421"/>
                <a:gd name="T39" fmla="*/ 182 h 517"/>
                <a:gd name="T40" fmla="*/ 525 w 1421"/>
                <a:gd name="T41" fmla="*/ 186 h 517"/>
                <a:gd name="T42" fmla="*/ 474 w 1421"/>
                <a:gd name="T43" fmla="*/ 193 h 517"/>
                <a:gd name="T44" fmla="*/ 434 w 1421"/>
                <a:gd name="T45" fmla="*/ 217 h 517"/>
                <a:gd name="T46" fmla="*/ 407 w 1421"/>
                <a:gd name="T47" fmla="*/ 268 h 517"/>
                <a:gd name="T48" fmla="*/ 403 w 1421"/>
                <a:gd name="T49" fmla="*/ 371 h 517"/>
                <a:gd name="T50" fmla="*/ 55 w 1421"/>
                <a:gd name="T51" fmla="*/ 418 h 517"/>
                <a:gd name="T52" fmla="*/ 36 w 1421"/>
                <a:gd name="T53" fmla="*/ 434 h 517"/>
                <a:gd name="T54" fmla="*/ 16 w 1421"/>
                <a:gd name="T55" fmla="*/ 458 h 517"/>
                <a:gd name="T56" fmla="*/ 4 w 1421"/>
                <a:gd name="T57" fmla="*/ 493 h 517"/>
                <a:gd name="T58" fmla="*/ 1421 w 1421"/>
                <a:gd name="T59" fmla="*/ 517 h 517"/>
                <a:gd name="T60" fmla="*/ 1413 w 1421"/>
                <a:gd name="T61" fmla="*/ 474 h 517"/>
                <a:gd name="T62" fmla="*/ 1397 w 1421"/>
                <a:gd name="T63" fmla="*/ 442 h 517"/>
                <a:gd name="T64" fmla="*/ 1378 w 1421"/>
                <a:gd name="T65" fmla="*/ 426 h 517"/>
                <a:gd name="T66" fmla="*/ 1358 w 1421"/>
                <a:gd name="T67" fmla="*/ 418 h 517"/>
                <a:gd name="T68" fmla="*/ 1022 w 1421"/>
                <a:gd name="T69" fmla="*/ 304 h 517"/>
                <a:gd name="T70" fmla="*/ 1015 w 1421"/>
                <a:gd name="T71" fmla="*/ 253 h 517"/>
                <a:gd name="T72" fmla="*/ 991 w 1421"/>
                <a:gd name="T73" fmla="*/ 217 h 517"/>
                <a:gd name="T74" fmla="*/ 951 w 1421"/>
                <a:gd name="T75" fmla="*/ 193 h 517"/>
                <a:gd name="T76" fmla="*/ 896 w 1421"/>
                <a:gd name="T77" fmla="*/ 186 h 517"/>
                <a:gd name="T78" fmla="*/ 872 w 1421"/>
                <a:gd name="T79" fmla="*/ 182 h 517"/>
                <a:gd name="T80" fmla="*/ 853 w 1421"/>
                <a:gd name="T81" fmla="*/ 170 h 517"/>
                <a:gd name="T82" fmla="*/ 841 w 1421"/>
                <a:gd name="T83" fmla="*/ 150 h 517"/>
                <a:gd name="T84" fmla="*/ 833 w 1421"/>
                <a:gd name="T85" fmla="*/ 122 h 517"/>
                <a:gd name="T86" fmla="*/ 825 w 1421"/>
                <a:gd name="T87" fmla="*/ 75 h 517"/>
                <a:gd name="T88" fmla="*/ 797 w 1421"/>
                <a:gd name="T89" fmla="*/ 36 h 517"/>
                <a:gd name="T90" fmla="*/ 758 w 1421"/>
                <a:gd name="T91" fmla="*/ 8 h 517"/>
                <a:gd name="T92" fmla="*/ 711 w 1421"/>
                <a:gd name="T93" fmla="*/ 0 h 517"/>
                <a:gd name="T94" fmla="*/ 663 w 1421"/>
                <a:gd name="T95" fmla="*/ 8 h 517"/>
                <a:gd name="T96" fmla="*/ 624 w 1421"/>
                <a:gd name="T97" fmla="*/ 36 h 517"/>
                <a:gd name="T98" fmla="*/ 600 w 1421"/>
                <a:gd name="T99" fmla="*/ 75 h 517"/>
                <a:gd name="T100" fmla="*/ 588 w 1421"/>
                <a:gd name="T101" fmla="*/ 122 h 51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421"/>
                <a:gd name="T154" fmla="*/ 0 h 517"/>
                <a:gd name="T155" fmla="*/ 1421 w 1421"/>
                <a:gd name="T156" fmla="*/ 517 h 51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421" h="517">
                  <a:moveTo>
                    <a:pt x="659" y="122"/>
                  </a:moveTo>
                  <a:lnTo>
                    <a:pt x="663" y="111"/>
                  </a:lnTo>
                  <a:lnTo>
                    <a:pt x="663" y="103"/>
                  </a:lnTo>
                  <a:lnTo>
                    <a:pt x="671" y="95"/>
                  </a:lnTo>
                  <a:lnTo>
                    <a:pt x="675" y="87"/>
                  </a:lnTo>
                  <a:lnTo>
                    <a:pt x="683" y="83"/>
                  </a:lnTo>
                  <a:lnTo>
                    <a:pt x="691" y="79"/>
                  </a:lnTo>
                  <a:lnTo>
                    <a:pt x="703" y="75"/>
                  </a:lnTo>
                  <a:lnTo>
                    <a:pt x="711" y="75"/>
                  </a:lnTo>
                  <a:lnTo>
                    <a:pt x="723" y="75"/>
                  </a:lnTo>
                  <a:lnTo>
                    <a:pt x="730" y="79"/>
                  </a:lnTo>
                  <a:lnTo>
                    <a:pt x="738" y="83"/>
                  </a:lnTo>
                  <a:lnTo>
                    <a:pt x="746" y="87"/>
                  </a:lnTo>
                  <a:lnTo>
                    <a:pt x="754" y="95"/>
                  </a:lnTo>
                  <a:lnTo>
                    <a:pt x="758" y="103"/>
                  </a:lnTo>
                  <a:lnTo>
                    <a:pt x="762" y="111"/>
                  </a:lnTo>
                  <a:lnTo>
                    <a:pt x="762" y="122"/>
                  </a:lnTo>
                  <a:lnTo>
                    <a:pt x="762" y="130"/>
                  </a:lnTo>
                  <a:lnTo>
                    <a:pt x="758" y="142"/>
                  </a:lnTo>
                  <a:lnTo>
                    <a:pt x="754" y="150"/>
                  </a:lnTo>
                  <a:lnTo>
                    <a:pt x="746" y="158"/>
                  </a:lnTo>
                  <a:lnTo>
                    <a:pt x="738" y="166"/>
                  </a:lnTo>
                  <a:lnTo>
                    <a:pt x="730" y="170"/>
                  </a:lnTo>
                  <a:lnTo>
                    <a:pt x="723" y="174"/>
                  </a:lnTo>
                  <a:lnTo>
                    <a:pt x="711" y="174"/>
                  </a:lnTo>
                  <a:lnTo>
                    <a:pt x="703" y="174"/>
                  </a:lnTo>
                  <a:lnTo>
                    <a:pt x="691" y="170"/>
                  </a:lnTo>
                  <a:lnTo>
                    <a:pt x="683" y="166"/>
                  </a:lnTo>
                  <a:lnTo>
                    <a:pt x="675" y="158"/>
                  </a:lnTo>
                  <a:lnTo>
                    <a:pt x="671" y="150"/>
                  </a:lnTo>
                  <a:lnTo>
                    <a:pt x="663" y="142"/>
                  </a:lnTo>
                  <a:lnTo>
                    <a:pt x="663" y="130"/>
                  </a:lnTo>
                  <a:lnTo>
                    <a:pt x="659" y="122"/>
                  </a:lnTo>
                  <a:lnTo>
                    <a:pt x="588" y="122"/>
                  </a:lnTo>
                  <a:lnTo>
                    <a:pt x="588" y="138"/>
                  </a:lnTo>
                  <a:lnTo>
                    <a:pt x="584" y="150"/>
                  </a:lnTo>
                  <a:lnTo>
                    <a:pt x="576" y="162"/>
                  </a:lnTo>
                  <a:lnTo>
                    <a:pt x="569" y="170"/>
                  </a:lnTo>
                  <a:lnTo>
                    <a:pt x="561" y="178"/>
                  </a:lnTo>
                  <a:lnTo>
                    <a:pt x="549" y="182"/>
                  </a:lnTo>
                  <a:lnTo>
                    <a:pt x="537" y="186"/>
                  </a:lnTo>
                  <a:lnTo>
                    <a:pt x="525" y="186"/>
                  </a:lnTo>
                  <a:lnTo>
                    <a:pt x="494" y="189"/>
                  </a:lnTo>
                  <a:lnTo>
                    <a:pt x="474" y="193"/>
                  </a:lnTo>
                  <a:lnTo>
                    <a:pt x="454" y="205"/>
                  </a:lnTo>
                  <a:lnTo>
                    <a:pt x="434" y="217"/>
                  </a:lnTo>
                  <a:lnTo>
                    <a:pt x="419" y="237"/>
                  </a:lnTo>
                  <a:lnTo>
                    <a:pt x="407" y="268"/>
                  </a:lnTo>
                  <a:lnTo>
                    <a:pt x="403" y="304"/>
                  </a:lnTo>
                  <a:lnTo>
                    <a:pt x="403" y="371"/>
                  </a:lnTo>
                  <a:lnTo>
                    <a:pt x="63" y="418"/>
                  </a:lnTo>
                  <a:lnTo>
                    <a:pt x="55" y="418"/>
                  </a:lnTo>
                  <a:lnTo>
                    <a:pt x="48" y="426"/>
                  </a:lnTo>
                  <a:lnTo>
                    <a:pt x="36" y="434"/>
                  </a:lnTo>
                  <a:lnTo>
                    <a:pt x="24" y="442"/>
                  </a:lnTo>
                  <a:lnTo>
                    <a:pt x="16" y="458"/>
                  </a:lnTo>
                  <a:lnTo>
                    <a:pt x="8" y="474"/>
                  </a:lnTo>
                  <a:lnTo>
                    <a:pt x="4" y="493"/>
                  </a:lnTo>
                  <a:lnTo>
                    <a:pt x="0" y="517"/>
                  </a:lnTo>
                  <a:lnTo>
                    <a:pt x="1421" y="517"/>
                  </a:lnTo>
                  <a:lnTo>
                    <a:pt x="1421" y="493"/>
                  </a:lnTo>
                  <a:lnTo>
                    <a:pt x="1413" y="474"/>
                  </a:lnTo>
                  <a:lnTo>
                    <a:pt x="1409" y="458"/>
                  </a:lnTo>
                  <a:lnTo>
                    <a:pt x="1397" y="442"/>
                  </a:lnTo>
                  <a:lnTo>
                    <a:pt x="1390" y="434"/>
                  </a:lnTo>
                  <a:lnTo>
                    <a:pt x="1378" y="426"/>
                  </a:lnTo>
                  <a:lnTo>
                    <a:pt x="1366" y="418"/>
                  </a:lnTo>
                  <a:lnTo>
                    <a:pt x="1358" y="418"/>
                  </a:lnTo>
                  <a:lnTo>
                    <a:pt x="1022" y="371"/>
                  </a:lnTo>
                  <a:lnTo>
                    <a:pt x="1022" y="304"/>
                  </a:lnTo>
                  <a:lnTo>
                    <a:pt x="1019" y="268"/>
                  </a:lnTo>
                  <a:lnTo>
                    <a:pt x="1015" y="253"/>
                  </a:lnTo>
                  <a:lnTo>
                    <a:pt x="1011" y="237"/>
                  </a:lnTo>
                  <a:lnTo>
                    <a:pt x="991" y="217"/>
                  </a:lnTo>
                  <a:lnTo>
                    <a:pt x="975" y="205"/>
                  </a:lnTo>
                  <a:lnTo>
                    <a:pt x="951" y="193"/>
                  </a:lnTo>
                  <a:lnTo>
                    <a:pt x="932" y="189"/>
                  </a:lnTo>
                  <a:lnTo>
                    <a:pt x="896" y="186"/>
                  </a:lnTo>
                  <a:lnTo>
                    <a:pt x="884" y="186"/>
                  </a:lnTo>
                  <a:lnTo>
                    <a:pt x="872" y="182"/>
                  </a:lnTo>
                  <a:lnTo>
                    <a:pt x="865" y="178"/>
                  </a:lnTo>
                  <a:lnTo>
                    <a:pt x="853" y="170"/>
                  </a:lnTo>
                  <a:lnTo>
                    <a:pt x="845" y="162"/>
                  </a:lnTo>
                  <a:lnTo>
                    <a:pt x="841" y="150"/>
                  </a:lnTo>
                  <a:lnTo>
                    <a:pt x="837" y="138"/>
                  </a:lnTo>
                  <a:lnTo>
                    <a:pt x="833" y="122"/>
                  </a:lnTo>
                  <a:lnTo>
                    <a:pt x="833" y="99"/>
                  </a:lnTo>
                  <a:lnTo>
                    <a:pt x="825" y="75"/>
                  </a:lnTo>
                  <a:lnTo>
                    <a:pt x="813" y="55"/>
                  </a:lnTo>
                  <a:lnTo>
                    <a:pt x="797" y="36"/>
                  </a:lnTo>
                  <a:lnTo>
                    <a:pt x="782" y="20"/>
                  </a:lnTo>
                  <a:lnTo>
                    <a:pt x="758" y="8"/>
                  </a:lnTo>
                  <a:lnTo>
                    <a:pt x="738" y="0"/>
                  </a:lnTo>
                  <a:lnTo>
                    <a:pt x="711" y="0"/>
                  </a:lnTo>
                  <a:lnTo>
                    <a:pt x="687" y="0"/>
                  </a:lnTo>
                  <a:lnTo>
                    <a:pt x="663" y="8"/>
                  </a:lnTo>
                  <a:lnTo>
                    <a:pt x="644" y="20"/>
                  </a:lnTo>
                  <a:lnTo>
                    <a:pt x="624" y="36"/>
                  </a:lnTo>
                  <a:lnTo>
                    <a:pt x="612" y="55"/>
                  </a:lnTo>
                  <a:lnTo>
                    <a:pt x="600" y="75"/>
                  </a:lnTo>
                  <a:lnTo>
                    <a:pt x="592" y="99"/>
                  </a:lnTo>
                  <a:lnTo>
                    <a:pt x="588" y="122"/>
                  </a:lnTo>
                  <a:lnTo>
                    <a:pt x="659" y="122"/>
                  </a:lnTo>
                  <a:close/>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5308" name="Freeform 25"/>
            <p:cNvSpPr>
              <a:spLocks/>
            </p:cNvSpPr>
            <p:nvPr/>
          </p:nvSpPr>
          <p:spPr bwMode="auto">
            <a:xfrm>
              <a:off x="1835" y="865"/>
              <a:ext cx="82" cy="111"/>
            </a:xfrm>
            <a:custGeom>
              <a:avLst/>
              <a:gdLst>
                <a:gd name="T0" fmla="*/ 82 w 82"/>
                <a:gd name="T1" fmla="*/ 111 h 111"/>
                <a:gd name="T2" fmla="*/ 82 w 82"/>
                <a:gd name="T3" fmla="*/ 83 h 111"/>
                <a:gd name="T4" fmla="*/ 78 w 82"/>
                <a:gd name="T5" fmla="*/ 64 h 111"/>
                <a:gd name="T6" fmla="*/ 67 w 82"/>
                <a:gd name="T7" fmla="*/ 44 h 111"/>
                <a:gd name="T8" fmla="*/ 59 w 82"/>
                <a:gd name="T9" fmla="*/ 28 h 111"/>
                <a:gd name="T10" fmla="*/ 43 w 82"/>
                <a:gd name="T11" fmla="*/ 20 h 111"/>
                <a:gd name="T12" fmla="*/ 31 w 82"/>
                <a:gd name="T13" fmla="*/ 8 h 111"/>
                <a:gd name="T14" fmla="*/ 0 w 82"/>
                <a:gd name="T15" fmla="*/ 0 h 111"/>
                <a:gd name="T16" fmla="*/ 7 w 82"/>
                <a:gd name="T17" fmla="*/ 8 h 111"/>
                <a:gd name="T18" fmla="*/ 11 w 82"/>
                <a:gd name="T19" fmla="*/ 16 h 111"/>
                <a:gd name="T20" fmla="*/ 11 w 82"/>
                <a:gd name="T21" fmla="*/ 20 h 111"/>
                <a:gd name="T22" fmla="*/ 7 w 82"/>
                <a:gd name="T23" fmla="*/ 24 h 111"/>
                <a:gd name="T24" fmla="*/ 3 w 82"/>
                <a:gd name="T25" fmla="*/ 24 h 111"/>
                <a:gd name="T26" fmla="*/ 0 w 82"/>
                <a:gd name="T27" fmla="*/ 24 h 111"/>
                <a:gd name="T28" fmla="*/ 0 w 82"/>
                <a:gd name="T29" fmla="*/ 28 h 111"/>
                <a:gd name="T30" fmla="*/ 3 w 82"/>
                <a:gd name="T31" fmla="*/ 32 h 111"/>
                <a:gd name="T32" fmla="*/ 15 w 82"/>
                <a:gd name="T33" fmla="*/ 40 h 111"/>
                <a:gd name="T34" fmla="*/ 27 w 82"/>
                <a:gd name="T35" fmla="*/ 48 h 111"/>
                <a:gd name="T36" fmla="*/ 43 w 82"/>
                <a:gd name="T37" fmla="*/ 52 h 111"/>
                <a:gd name="T38" fmla="*/ 55 w 82"/>
                <a:gd name="T39" fmla="*/ 64 h 111"/>
                <a:gd name="T40" fmla="*/ 59 w 82"/>
                <a:gd name="T41" fmla="*/ 71 h 111"/>
                <a:gd name="T42" fmla="*/ 63 w 82"/>
                <a:gd name="T43" fmla="*/ 75 h 111"/>
                <a:gd name="T44" fmla="*/ 63 w 82"/>
                <a:gd name="T45" fmla="*/ 83 h 111"/>
                <a:gd name="T46" fmla="*/ 63 w 82"/>
                <a:gd name="T47" fmla="*/ 95 h 111"/>
                <a:gd name="T48" fmla="*/ 63 w 82"/>
                <a:gd name="T49" fmla="*/ 103 h 111"/>
                <a:gd name="T50" fmla="*/ 67 w 82"/>
                <a:gd name="T51" fmla="*/ 107 h 111"/>
                <a:gd name="T52" fmla="*/ 71 w 82"/>
                <a:gd name="T53" fmla="*/ 111 h 111"/>
                <a:gd name="T54" fmla="*/ 75 w 82"/>
                <a:gd name="T55" fmla="*/ 111 h 111"/>
                <a:gd name="T56" fmla="*/ 78 w 82"/>
                <a:gd name="T57" fmla="*/ 111 h 111"/>
                <a:gd name="T58" fmla="*/ 82 w 82"/>
                <a:gd name="T59" fmla="*/ 111 h 11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82"/>
                <a:gd name="T91" fmla="*/ 0 h 111"/>
                <a:gd name="T92" fmla="*/ 82 w 82"/>
                <a:gd name="T93" fmla="*/ 111 h 111"/>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82" h="111">
                  <a:moveTo>
                    <a:pt x="82" y="111"/>
                  </a:moveTo>
                  <a:lnTo>
                    <a:pt x="82" y="83"/>
                  </a:lnTo>
                  <a:lnTo>
                    <a:pt x="78" y="64"/>
                  </a:lnTo>
                  <a:lnTo>
                    <a:pt x="67" y="44"/>
                  </a:lnTo>
                  <a:lnTo>
                    <a:pt x="59" y="28"/>
                  </a:lnTo>
                  <a:lnTo>
                    <a:pt x="43" y="20"/>
                  </a:lnTo>
                  <a:lnTo>
                    <a:pt x="31" y="8"/>
                  </a:lnTo>
                  <a:lnTo>
                    <a:pt x="0" y="0"/>
                  </a:lnTo>
                  <a:lnTo>
                    <a:pt x="7" y="8"/>
                  </a:lnTo>
                  <a:lnTo>
                    <a:pt x="11" y="16"/>
                  </a:lnTo>
                  <a:lnTo>
                    <a:pt x="11" y="20"/>
                  </a:lnTo>
                  <a:lnTo>
                    <a:pt x="7" y="24"/>
                  </a:lnTo>
                  <a:lnTo>
                    <a:pt x="3" y="24"/>
                  </a:lnTo>
                  <a:lnTo>
                    <a:pt x="0" y="24"/>
                  </a:lnTo>
                  <a:lnTo>
                    <a:pt x="0" y="28"/>
                  </a:lnTo>
                  <a:lnTo>
                    <a:pt x="3" y="32"/>
                  </a:lnTo>
                  <a:lnTo>
                    <a:pt x="15" y="40"/>
                  </a:lnTo>
                  <a:lnTo>
                    <a:pt x="27" y="48"/>
                  </a:lnTo>
                  <a:lnTo>
                    <a:pt x="43" y="52"/>
                  </a:lnTo>
                  <a:lnTo>
                    <a:pt x="55" y="64"/>
                  </a:lnTo>
                  <a:lnTo>
                    <a:pt x="59" y="71"/>
                  </a:lnTo>
                  <a:lnTo>
                    <a:pt x="63" y="75"/>
                  </a:lnTo>
                  <a:lnTo>
                    <a:pt x="63" y="83"/>
                  </a:lnTo>
                  <a:lnTo>
                    <a:pt x="63" y="95"/>
                  </a:lnTo>
                  <a:lnTo>
                    <a:pt x="63" y="103"/>
                  </a:lnTo>
                  <a:lnTo>
                    <a:pt x="67" y="107"/>
                  </a:lnTo>
                  <a:lnTo>
                    <a:pt x="71" y="111"/>
                  </a:lnTo>
                  <a:lnTo>
                    <a:pt x="75" y="111"/>
                  </a:lnTo>
                  <a:lnTo>
                    <a:pt x="78" y="111"/>
                  </a:lnTo>
                  <a:lnTo>
                    <a:pt x="82" y="1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309" name="Freeform 26"/>
            <p:cNvSpPr>
              <a:spLocks/>
            </p:cNvSpPr>
            <p:nvPr/>
          </p:nvSpPr>
          <p:spPr bwMode="auto">
            <a:xfrm>
              <a:off x="1495" y="672"/>
              <a:ext cx="245" cy="182"/>
            </a:xfrm>
            <a:custGeom>
              <a:avLst/>
              <a:gdLst>
                <a:gd name="T0" fmla="*/ 67 w 245"/>
                <a:gd name="T1" fmla="*/ 8 h 182"/>
                <a:gd name="T2" fmla="*/ 91 w 245"/>
                <a:gd name="T3" fmla="*/ 0 h 182"/>
                <a:gd name="T4" fmla="*/ 111 w 245"/>
                <a:gd name="T5" fmla="*/ 0 h 182"/>
                <a:gd name="T6" fmla="*/ 134 w 245"/>
                <a:gd name="T7" fmla="*/ 0 h 182"/>
                <a:gd name="T8" fmla="*/ 158 w 245"/>
                <a:gd name="T9" fmla="*/ 8 h 182"/>
                <a:gd name="T10" fmla="*/ 150 w 245"/>
                <a:gd name="T11" fmla="*/ 12 h 182"/>
                <a:gd name="T12" fmla="*/ 146 w 245"/>
                <a:gd name="T13" fmla="*/ 12 h 182"/>
                <a:gd name="T14" fmla="*/ 138 w 245"/>
                <a:gd name="T15" fmla="*/ 12 h 182"/>
                <a:gd name="T16" fmla="*/ 134 w 245"/>
                <a:gd name="T17" fmla="*/ 12 h 182"/>
                <a:gd name="T18" fmla="*/ 130 w 245"/>
                <a:gd name="T19" fmla="*/ 12 h 182"/>
                <a:gd name="T20" fmla="*/ 130 w 245"/>
                <a:gd name="T21" fmla="*/ 16 h 182"/>
                <a:gd name="T22" fmla="*/ 130 w 245"/>
                <a:gd name="T23" fmla="*/ 20 h 182"/>
                <a:gd name="T24" fmla="*/ 134 w 245"/>
                <a:gd name="T25" fmla="*/ 20 h 182"/>
                <a:gd name="T26" fmla="*/ 138 w 245"/>
                <a:gd name="T27" fmla="*/ 24 h 182"/>
                <a:gd name="T28" fmla="*/ 150 w 245"/>
                <a:gd name="T29" fmla="*/ 24 h 182"/>
                <a:gd name="T30" fmla="*/ 166 w 245"/>
                <a:gd name="T31" fmla="*/ 32 h 182"/>
                <a:gd name="T32" fmla="*/ 178 w 245"/>
                <a:gd name="T33" fmla="*/ 39 h 182"/>
                <a:gd name="T34" fmla="*/ 186 w 245"/>
                <a:gd name="T35" fmla="*/ 47 h 182"/>
                <a:gd name="T36" fmla="*/ 190 w 245"/>
                <a:gd name="T37" fmla="*/ 47 h 182"/>
                <a:gd name="T38" fmla="*/ 190 w 245"/>
                <a:gd name="T39" fmla="*/ 43 h 182"/>
                <a:gd name="T40" fmla="*/ 193 w 245"/>
                <a:gd name="T41" fmla="*/ 32 h 182"/>
                <a:gd name="T42" fmla="*/ 209 w 245"/>
                <a:gd name="T43" fmla="*/ 47 h 182"/>
                <a:gd name="T44" fmla="*/ 225 w 245"/>
                <a:gd name="T45" fmla="*/ 71 h 182"/>
                <a:gd name="T46" fmla="*/ 233 w 245"/>
                <a:gd name="T47" fmla="*/ 95 h 182"/>
                <a:gd name="T48" fmla="*/ 233 w 245"/>
                <a:gd name="T49" fmla="*/ 122 h 182"/>
                <a:gd name="T50" fmla="*/ 237 w 245"/>
                <a:gd name="T51" fmla="*/ 146 h 182"/>
                <a:gd name="T52" fmla="*/ 241 w 245"/>
                <a:gd name="T53" fmla="*/ 166 h 182"/>
                <a:gd name="T54" fmla="*/ 245 w 245"/>
                <a:gd name="T55" fmla="*/ 178 h 182"/>
                <a:gd name="T56" fmla="*/ 241 w 245"/>
                <a:gd name="T57" fmla="*/ 182 h 182"/>
                <a:gd name="T58" fmla="*/ 237 w 245"/>
                <a:gd name="T59" fmla="*/ 182 h 182"/>
                <a:gd name="T60" fmla="*/ 233 w 245"/>
                <a:gd name="T61" fmla="*/ 178 h 182"/>
                <a:gd name="T62" fmla="*/ 229 w 245"/>
                <a:gd name="T63" fmla="*/ 174 h 182"/>
                <a:gd name="T64" fmla="*/ 221 w 245"/>
                <a:gd name="T65" fmla="*/ 158 h 182"/>
                <a:gd name="T66" fmla="*/ 217 w 245"/>
                <a:gd name="T67" fmla="*/ 142 h 182"/>
                <a:gd name="T68" fmla="*/ 213 w 245"/>
                <a:gd name="T69" fmla="*/ 126 h 182"/>
                <a:gd name="T70" fmla="*/ 213 w 245"/>
                <a:gd name="T71" fmla="*/ 107 h 182"/>
                <a:gd name="T72" fmla="*/ 205 w 245"/>
                <a:gd name="T73" fmla="*/ 87 h 182"/>
                <a:gd name="T74" fmla="*/ 197 w 245"/>
                <a:gd name="T75" fmla="*/ 67 h 182"/>
                <a:gd name="T76" fmla="*/ 182 w 245"/>
                <a:gd name="T77" fmla="*/ 51 h 182"/>
                <a:gd name="T78" fmla="*/ 170 w 245"/>
                <a:gd name="T79" fmla="*/ 39 h 182"/>
                <a:gd name="T80" fmla="*/ 150 w 245"/>
                <a:gd name="T81" fmla="*/ 32 h 182"/>
                <a:gd name="T82" fmla="*/ 130 w 245"/>
                <a:gd name="T83" fmla="*/ 24 h 182"/>
                <a:gd name="T84" fmla="*/ 111 w 245"/>
                <a:gd name="T85" fmla="*/ 24 h 182"/>
                <a:gd name="T86" fmla="*/ 91 w 245"/>
                <a:gd name="T87" fmla="*/ 24 h 182"/>
                <a:gd name="T88" fmla="*/ 71 w 245"/>
                <a:gd name="T89" fmla="*/ 32 h 182"/>
                <a:gd name="T90" fmla="*/ 55 w 245"/>
                <a:gd name="T91" fmla="*/ 43 h 182"/>
                <a:gd name="T92" fmla="*/ 40 w 245"/>
                <a:gd name="T93" fmla="*/ 55 h 182"/>
                <a:gd name="T94" fmla="*/ 32 w 245"/>
                <a:gd name="T95" fmla="*/ 63 h 182"/>
                <a:gd name="T96" fmla="*/ 24 w 245"/>
                <a:gd name="T97" fmla="*/ 67 h 182"/>
                <a:gd name="T98" fmla="*/ 20 w 245"/>
                <a:gd name="T99" fmla="*/ 71 h 182"/>
                <a:gd name="T100" fmla="*/ 12 w 245"/>
                <a:gd name="T101" fmla="*/ 71 h 182"/>
                <a:gd name="T102" fmla="*/ 4 w 245"/>
                <a:gd name="T103" fmla="*/ 71 h 182"/>
                <a:gd name="T104" fmla="*/ 0 w 245"/>
                <a:gd name="T105" fmla="*/ 71 h 182"/>
                <a:gd name="T106" fmla="*/ 12 w 245"/>
                <a:gd name="T107" fmla="*/ 51 h 182"/>
                <a:gd name="T108" fmla="*/ 24 w 245"/>
                <a:gd name="T109" fmla="*/ 39 h 182"/>
                <a:gd name="T110" fmla="*/ 24 w 245"/>
                <a:gd name="T111" fmla="*/ 43 h 182"/>
                <a:gd name="T112" fmla="*/ 28 w 245"/>
                <a:gd name="T113" fmla="*/ 43 h 182"/>
                <a:gd name="T114" fmla="*/ 36 w 245"/>
                <a:gd name="T115" fmla="*/ 39 h 182"/>
                <a:gd name="T116" fmla="*/ 51 w 245"/>
                <a:gd name="T117" fmla="*/ 28 h 182"/>
                <a:gd name="T118" fmla="*/ 67 w 245"/>
                <a:gd name="T119" fmla="*/ 8 h 18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45"/>
                <a:gd name="T181" fmla="*/ 0 h 182"/>
                <a:gd name="T182" fmla="*/ 245 w 245"/>
                <a:gd name="T183" fmla="*/ 182 h 18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45" h="182">
                  <a:moveTo>
                    <a:pt x="67" y="8"/>
                  </a:moveTo>
                  <a:lnTo>
                    <a:pt x="91" y="0"/>
                  </a:lnTo>
                  <a:lnTo>
                    <a:pt x="111" y="0"/>
                  </a:lnTo>
                  <a:lnTo>
                    <a:pt x="134" y="0"/>
                  </a:lnTo>
                  <a:lnTo>
                    <a:pt x="158" y="8"/>
                  </a:lnTo>
                  <a:lnTo>
                    <a:pt x="150" y="12"/>
                  </a:lnTo>
                  <a:lnTo>
                    <a:pt x="146" y="12"/>
                  </a:lnTo>
                  <a:lnTo>
                    <a:pt x="138" y="12"/>
                  </a:lnTo>
                  <a:lnTo>
                    <a:pt x="134" y="12"/>
                  </a:lnTo>
                  <a:lnTo>
                    <a:pt x="130" y="12"/>
                  </a:lnTo>
                  <a:lnTo>
                    <a:pt x="130" y="16"/>
                  </a:lnTo>
                  <a:lnTo>
                    <a:pt x="130" y="20"/>
                  </a:lnTo>
                  <a:lnTo>
                    <a:pt x="134" y="20"/>
                  </a:lnTo>
                  <a:lnTo>
                    <a:pt x="138" y="24"/>
                  </a:lnTo>
                  <a:lnTo>
                    <a:pt x="150" y="24"/>
                  </a:lnTo>
                  <a:lnTo>
                    <a:pt x="166" y="32"/>
                  </a:lnTo>
                  <a:lnTo>
                    <a:pt x="178" y="39"/>
                  </a:lnTo>
                  <a:lnTo>
                    <a:pt x="186" y="47"/>
                  </a:lnTo>
                  <a:lnTo>
                    <a:pt x="190" y="47"/>
                  </a:lnTo>
                  <a:lnTo>
                    <a:pt x="190" y="43"/>
                  </a:lnTo>
                  <a:lnTo>
                    <a:pt x="193" y="32"/>
                  </a:lnTo>
                  <a:lnTo>
                    <a:pt x="209" y="47"/>
                  </a:lnTo>
                  <a:lnTo>
                    <a:pt x="225" y="71"/>
                  </a:lnTo>
                  <a:lnTo>
                    <a:pt x="233" y="95"/>
                  </a:lnTo>
                  <a:lnTo>
                    <a:pt x="233" y="122"/>
                  </a:lnTo>
                  <a:lnTo>
                    <a:pt x="237" y="146"/>
                  </a:lnTo>
                  <a:lnTo>
                    <a:pt x="241" y="166"/>
                  </a:lnTo>
                  <a:lnTo>
                    <a:pt x="245" y="178"/>
                  </a:lnTo>
                  <a:lnTo>
                    <a:pt x="241" y="182"/>
                  </a:lnTo>
                  <a:lnTo>
                    <a:pt x="237" y="182"/>
                  </a:lnTo>
                  <a:lnTo>
                    <a:pt x="233" y="178"/>
                  </a:lnTo>
                  <a:lnTo>
                    <a:pt x="229" y="174"/>
                  </a:lnTo>
                  <a:lnTo>
                    <a:pt x="221" y="158"/>
                  </a:lnTo>
                  <a:lnTo>
                    <a:pt x="217" y="142"/>
                  </a:lnTo>
                  <a:lnTo>
                    <a:pt x="213" y="126"/>
                  </a:lnTo>
                  <a:lnTo>
                    <a:pt x="213" y="107"/>
                  </a:lnTo>
                  <a:lnTo>
                    <a:pt x="205" y="87"/>
                  </a:lnTo>
                  <a:lnTo>
                    <a:pt x="197" y="67"/>
                  </a:lnTo>
                  <a:lnTo>
                    <a:pt x="182" y="51"/>
                  </a:lnTo>
                  <a:lnTo>
                    <a:pt x="170" y="39"/>
                  </a:lnTo>
                  <a:lnTo>
                    <a:pt x="150" y="32"/>
                  </a:lnTo>
                  <a:lnTo>
                    <a:pt x="130" y="24"/>
                  </a:lnTo>
                  <a:lnTo>
                    <a:pt x="111" y="24"/>
                  </a:lnTo>
                  <a:lnTo>
                    <a:pt x="91" y="24"/>
                  </a:lnTo>
                  <a:lnTo>
                    <a:pt x="71" y="32"/>
                  </a:lnTo>
                  <a:lnTo>
                    <a:pt x="55" y="43"/>
                  </a:lnTo>
                  <a:lnTo>
                    <a:pt x="40" y="55"/>
                  </a:lnTo>
                  <a:lnTo>
                    <a:pt x="32" y="63"/>
                  </a:lnTo>
                  <a:lnTo>
                    <a:pt x="24" y="67"/>
                  </a:lnTo>
                  <a:lnTo>
                    <a:pt x="20" y="71"/>
                  </a:lnTo>
                  <a:lnTo>
                    <a:pt x="12" y="71"/>
                  </a:lnTo>
                  <a:lnTo>
                    <a:pt x="4" y="71"/>
                  </a:lnTo>
                  <a:lnTo>
                    <a:pt x="0" y="71"/>
                  </a:lnTo>
                  <a:lnTo>
                    <a:pt x="12" y="51"/>
                  </a:lnTo>
                  <a:lnTo>
                    <a:pt x="24" y="39"/>
                  </a:lnTo>
                  <a:lnTo>
                    <a:pt x="24" y="43"/>
                  </a:lnTo>
                  <a:lnTo>
                    <a:pt x="28" y="43"/>
                  </a:lnTo>
                  <a:lnTo>
                    <a:pt x="36" y="39"/>
                  </a:lnTo>
                  <a:lnTo>
                    <a:pt x="51" y="28"/>
                  </a:lnTo>
                  <a:lnTo>
                    <a:pt x="67"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310" name="Rectangle 27"/>
            <p:cNvSpPr>
              <a:spLocks noChangeArrowheads="1"/>
            </p:cNvSpPr>
            <p:nvPr/>
          </p:nvSpPr>
          <p:spPr bwMode="auto">
            <a:xfrm>
              <a:off x="1487" y="790"/>
              <a:ext cx="67" cy="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55311" name="Freeform 28"/>
            <p:cNvSpPr>
              <a:spLocks/>
            </p:cNvSpPr>
            <p:nvPr/>
          </p:nvSpPr>
          <p:spPr bwMode="auto">
            <a:xfrm>
              <a:off x="1531" y="783"/>
              <a:ext cx="150" cy="94"/>
            </a:xfrm>
            <a:custGeom>
              <a:avLst/>
              <a:gdLst>
                <a:gd name="T0" fmla="*/ 106 w 150"/>
                <a:gd name="T1" fmla="*/ 55 h 94"/>
                <a:gd name="T2" fmla="*/ 94 w 150"/>
                <a:gd name="T3" fmla="*/ 59 h 94"/>
                <a:gd name="T4" fmla="*/ 75 w 150"/>
                <a:gd name="T5" fmla="*/ 63 h 94"/>
                <a:gd name="T6" fmla="*/ 67 w 150"/>
                <a:gd name="T7" fmla="*/ 63 h 94"/>
                <a:gd name="T8" fmla="*/ 55 w 150"/>
                <a:gd name="T9" fmla="*/ 59 h 94"/>
                <a:gd name="T10" fmla="*/ 47 w 150"/>
                <a:gd name="T11" fmla="*/ 55 h 94"/>
                <a:gd name="T12" fmla="*/ 39 w 150"/>
                <a:gd name="T13" fmla="*/ 47 h 94"/>
                <a:gd name="T14" fmla="*/ 35 w 150"/>
                <a:gd name="T15" fmla="*/ 39 h 94"/>
                <a:gd name="T16" fmla="*/ 27 w 150"/>
                <a:gd name="T17" fmla="*/ 31 h 94"/>
                <a:gd name="T18" fmla="*/ 27 w 150"/>
                <a:gd name="T19" fmla="*/ 19 h 94"/>
                <a:gd name="T20" fmla="*/ 23 w 150"/>
                <a:gd name="T21" fmla="*/ 11 h 94"/>
                <a:gd name="T22" fmla="*/ 23 w 150"/>
                <a:gd name="T23" fmla="*/ 3 h 94"/>
                <a:gd name="T24" fmla="*/ 19 w 150"/>
                <a:gd name="T25" fmla="*/ 0 h 94"/>
                <a:gd name="T26" fmla="*/ 15 w 150"/>
                <a:gd name="T27" fmla="*/ 0 h 94"/>
                <a:gd name="T28" fmla="*/ 11 w 150"/>
                <a:gd name="T29" fmla="*/ 3 h 94"/>
                <a:gd name="T30" fmla="*/ 8 w 150"/>
                <a:gd name="T31" fmla="*/ 7 h 94"/>
                <a:gd name="T32" fmla="*/ 4 w 150"/>
                <a:gd name="T33" fmla="*/ 11 h 94"/>
                <a:gd name="T34" fmla="*/ 0 w 150"/>
                <a:gd name="T35" fmla="*/ 19 h 94"/>
                <a:gd name="T36" fmla="*/ 0 w 150"/>
                <a:gd name="T37" fmla="*/ 31 h 94"/>
                <a:gd name="T38" fmla="*/ 4 w 150"/>
                <a:gd name="T39" fmla="*/ 43 h 94"/>
                <a:gd name="T40" fmla="*/ 8 w 150"/>
                <a:gd name="T41" fmla="*/ 55 h 94"/>
                <a:gd name="T42" fmla="*/ 15 w 150"/>
                <a:gd name="T43" fmla="*/ 63 h 94"/>
                <a:gd name="T44" fmla="*/ 23 w 150"/>
                <a:gd name="T45" fmla="*/ 74 h 94"/>
                <a:gd name="T46" fmla="*/ 19 w 150"/>
                <a:gd name="T47" fmla="*/ 55 h 94"/>
                <a:gd name="T48" fmla="*/ 19 w 150"/>
                <a:gd name="T49" fmla="*/ 47 h 94"/>
                <a:gd name="T50" fmla="*/ 19 w 150"/>
                <a:gd name="T51" fmla="*/ 43 h 94"/>
                <a:gd name="T52" fmla="*/ 23 w 150"/>
                <a:gd name="T53" fmla="*/ 43 h 94"/>
                <a:gd name="T54" fmla="*/ 27 w 150"/>
                <a:gd name="T55" fmla="*/ 51 h 94"/>
                <a:gd name="T56" fmla="*/ 39 w 150"/>
                <a:gd name="T57" fmla="*/ 59 h 94"/>
                <a:gd name="T58" fmla="*/ 51 w 150"/>
                <a:gd name="T59" fmla="*/ 67 h 94"/>
                <a:gd name="T60" fmla="*/ 63 w 150"/>
                <a:gd name="T61" fmla="*/ 71 h 94"/>
                <a:gd name="T62" fmla="*/ 75 w 150"/>
                <a:gd name="T63" fmla="*/ 71 h 94"/>
                <a:gd name="T64" fmla="*/ 79 w 150"/>
                <a:gd name="T65" fmla="*/ 67 h 94"/>
                <a:gd name="T66" fmla="*/ 83 w 150"/>
                <a:gd name="T67" fmla="*/ 71 h 94"/>
                <a:gd name="T68" fmla="*/ 83 w 150"/>
                <a:gd name="T69" fmla="*/ 74 h 94"/>
                <a:gd name="T70" fmla="*/ 79 w 150"/>
                <a:gd name="T71" fmla="*/ 74 h 94"/>
                <a:gd name="T72" fmla="*/ 71 w 150"/>
                <a:gd name="T73" fmla="*/ 78 h 94"/>
                <a:gd name="T74" fmla="*/ 67 w 150"/>
                <a:gd name="T75" fmla="*/ 78 h 94"/>
                <a:gd name="T76" fmla="*/ 63 w 150"/>
                <a:gd name="T77" fmla="*/ 82 h 94"/>
                <a:gd name="T78" fmla="*/ 63 w 150"/>
                <a:gd name="T79" fmla="*/ 86 h 94"/>
                <a:gd name="T80" fmla="*/ 67 w 150"/>
                <a:gd name="T81" fmla="*/ 90 h 94"/>
                <a:gd name="T82" fmla="*/ 75 w 150"/>
                <a:gd name="T83" fmla="*/ 94 h 94"/>
                <a:gd name="T84" fmla="*/ 98 w 150"/>
                <a:gd name="T85" fmla="*/ 90 h 94"/>
                <a:gd name="T86" fmla="*/ 122 w 150"/>
                <a:gd name="T87" fmla="*/ 78 h 94"/>
                <a:gd name="T88" fmla="*/ 138 w 150"/>
                <a:gd name="T89" fmla="*/ 67 h 94"/>
                <a:gd name="T90" fmla="*/ 150 w 150"/>
                <a:gd name="T91" fmla="*/ 47 h 94"/>
                <a:gd name="T92" fmla="*/ 146 w 150"/>
                <a:gd name="T93" fmla="*/ 51 h 94"/>
                <a:gd name="T94" fmla="*/ 134 w 150"/>
                <a:gd name="T95" fmla="*/ 67 h 94"/>
                <a:gd name="T96" fmla="*/ 126 w 150"/>
                <a:gd name="T97" fmla="*/ 74 h 94"/>
                <a:gd name="T98" fmla="*/ 114 w 150"/>
                <a:gd name="T99" fmla="*/ 78 h 94"/>
                <a:gd name="T100" fmla="*/ 102 w 150"/>
                <a:gd name="T101" fmla="*/ 82 h 94"/>
                <a:gd name="T102" fmla="*/ 86 w 150"/>
                <a:gd name="T103" fmla="*/ 86 h 94"/>
                <a:gd name="T104" fmla="*/ 83 w 150"/>
                <a:gd name="T105" fmla="*/ 86 h 94"/>
                <a:gd name="T106" fmla="*/ 83 w 150"/>
                <a:gd name="T107" fmla="*/ 82 h 94"/>
                <a:gd name="T108" fmla="*/ 86 w 150"/>
                <a:gd name="T109" fmla="*/ 82 h 94"/>
                <a:gd name="T110" fmla="*/ 98 w 150"/>
                <a:gd name="T111" fmla="*/ 74 h 94"/>
                <a:gd name="T112" fmla="*/ 110 w 150"/>
                <a:gd name="T113" fmla="*/ 71 h 94"/>
                <a:gd name="T114" fmla="*/ 114 w 150"/>
                <a:gd name="T115" fmla="*/ 63 h 94"/>
                <a:gd name="T116" fmla="*/ 114 w 150"/>
                <a:gd name="T117" fmla="*/ 59 h 94"/>
                <a:gd name="T118" fmla="*/ 110 w 150"/>
                <a:gd name="T119" fmla="*/ 55 h 94"/>
                <a:gd name="T120" fmla="*/ 106 w 150"/>
                <a:gd name="T121" fmla="*/ 55 h 9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50"/>
                <a:gd name="T184" fmla="*/ 0 h 94"/>
                <a:gd name="T185" fmla="*/ 150 w 150"/>
                <a:gd name="T186" fmla="*/ 94 h 9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50" h="94">
                  <a:moveTo>
                    <a:pt x="106" y="55"/>
                  </a:moveTo>
                  <a:lnTo>
                    <a:pt x="94" y="59"/>
                  </a:lnTo>
                  <a:lnTo>
                    <a:pt x="75" y="63"/>
                  </a:lnTo>
                  <a:lnTo>
                    <a:pt x="67" y="63"/>
                  </a:lnTo>
                  <a:lnTo>
                    <a:pt x="55" y="59"/>
                  </a:lnTo>
                  <a:lnTo>
                    <a:pt x="47" y="55"/>
                  </a:lnTo>
                  <a:lnTo>
                    <a:pt x="39" y="47"/>
                  </a:lnTo>
                  <a:lnTo>
                    <a:pt x="35" y="39"/>
                  </a:lnTo>
                  <a:lnTo>
                    <a:pt x="27" y="31"/>
                  </a:lnTo>
                  <a:lnTo>
                    <a:pt x="27" y="19"/>
                  </a:lnTo>
                  <a:lnTo>
                    <a:pt x="23" y="11"/>
                  </a:lnTo>
                  <a:lnTo>
                    <a:pt x="23" y="3"/>
                  </a:lnTo>
                  <a:lnTo>
                    <a:pt x="19" y="0"/>
                  </a:lnTo>
                  <a:lnTo>
                    <a:pt x="15" y="0"/>
                  </a:lnTo>
                  <a:lnTo>
                    <a:pt x="11" y="3"/>
                  </a:lnTo>
                  <a:lnTo>
                    <a:pt x="8" y="7"/>
                  </a:lnTo>
                  <a:lnTo>
                    <a:pt x="4" y="11"/>
                  </a:lnTo>
                  <a:lnTo>
                    <a:pt x="0" y="19"/>
                  </a:lnTo>
                  <a:lnTo>
                    <a:pt x="0" y="31"/>
                  </a:lnTo>
                  <a:lnTo>
                    <a:pt x="4" y="43"/>
                  </a:lnTo>
                  <a:lnTo>
                    <a:pt x="8" y="55"/>
                  </a:lnTo>
                  <a:lnTo>
                    <a:pt x="15" y="63"/>
                  </a:lnTo>
                  <a:lnTo>
                    <a:pt x="23" y="74"/>
                  </a:lnTo>
                  <a:lnTo>
                    <a:pt x="19" y="55"/>
                  </a:lnTo>
                  <a:lnTo>
                    <a:pt x="19" y="47"/>
                  </a:lnTo>
                  <a:lnTo>
                    <a:pt x="19" y="43"/>
                  </a:lnTo>
                  <a:lnTo>
                    <a:pt x="23" y="43"/>
                  </a:lnTo>
                  <a:lnTo>
                    <a:pt x="27" y="51"/>
                  </a:lnTo>
                  <a:lnTo>
                    <a:pt x="39" y="59"/>
                  </a:lnTo>
                  <a:lnTo>
                    <a:pt x="51" y="67"/>
                  </a:lnTo>
                  <a:lnTo>
                    <a:pt x="63" y="71"/>
                  </a:lnTo>
                  <a:lnTo>
                    <a:pt x="75" y="71"/>
                  </a:lnTo>
                  <a:lnTo>
                    <a:pt x="79" y="67"/>
                  </a:lnTo>
                  <a:lnTo>
                    <a:pt x="83" y="71"/>
                  </a:lnTo>
                  <a:lnTo>
                    <a:pt x="83" y="74"/>
                  </a:lnTo>
                  <a:lnTo>
                    <a:pt x="79" y="74"/>
                  </a:lnTo>
                  <a:lnTo>
                    <a:pt x="71" y="78"/>
                  </a:lnTo>
                  <a:lnTo>
                    <a:pt x="67" y="78"/>
                  </a:lnTo>
                  <a:lnTo>
                    <a:pt x="63" y="82"/>
                  </a:lnTo>
                  <a:lnTo>
                    <a:pt x="63" y="86"/>
                  </a:lnTo>
                  <a:lnTo>
                    <a:pt x="67" y="90"/>
                  </a:lnTo>
                  <a:lnTo>
                    <a:pt x="75" y="94"/>
                  </a:lnTo>
                  <a:lnTo>
                    <a:pt x="98" y="90"/>
                  </a:lnTo>
                  <a:lnTo>
                    <a:pt x="122" y="78"/>
                  </a:lnTo>
                  <a:lnTo>
                    <a:pt x="138" y="67"/>
                  </a:lnTo>
                  <a:lnTo>
                    <a:pt x="150" y="47"/>
                  </a:lnTo>
                  <a:lnTo>
                    <a:pt x="146" y="51"/>
                  </a:lnTo>
                  <a:lnTo>
                    <a:pt x="134" y="67"/>
                  </a:lnTo>
                  <a:lnTo>
                    <a:pt x="126" y="74"/>
                  </a:lnTo>
                  <a:lnTo>
                    <a:pt x="114" y="78"/>
                  </a:lnTo>
                  <a:lnTo>
                    <a:pt x="102" y="82"/>
                  </a:lnTo>
                  <a:lnTo>
                    <a:pt x="86" y="86"/>
                  </a:lnTo>
                  <a:lnTo>
                    <a:pt x="83" y="86"/>
                  </a:lnTo>
                  <a:lnTo>
                    <a:pt x="83" y="82"/>
                  </a:lnTo>
                  <a:lnTo>
                    <a:pt x="86" y="82"/>
                  </a:lnTo>
                  <a:lnTo>
                    <a:pt x="98" y="74"/>
                  </a:lnTo>
                  <a:lnTo>
                    <a:pt x="110" y="71"/>
                  </a:lnTo>
                  <a:lnTo>
                    <a:pt x="114" y="63"/>
                  </a:lnTo>
                  <a:lnTo>
                    <a:pt x="114" y="59"/>
                  </a:lnTo>
                  <a:lnTo>
                    <a:pt x="110" y="55"/>
                  </a:lnTo>
                  <a:lnTo>
                    <a:pt x="106" y="5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312" name="Freeform 29"/>
            <p:cNvSpPr>
              <a:spLocks/>
            </p:cNvSpPr>
            <p:nvPr/>
          </p:nvSpPr>
          <p:spPr bwMode="auto">
            <a:xfrm>
              <a:off x="903" y="1150"/>
              <a:ext cx="1401" cy="27"/>
            </a:xfrm>
            <a:custGeom>
              <a:avLst/>
              <a:gdLst>
                <a:gd name="T0" fmla="*/ 8 w 1401"/>
                <a:gd name="T1" fmla="*/ 0 h 27"/>
                <a:gd name="T2" fmla="*/ 1393 w 1401"/>
                <a:gd name="T3" fmla="*/ 0 h 27"/>
                <a:gd name="T4" fmla="*/ 1397 w 1401"/>
                <a:gd name="T5" fmla="*/ 7 h 27"/>
                <a:gd name="T6" fmla="*/ 1401 w 1401"/>
                <a:gd name="T7" fmla="*/ 27 h 27"/>
                <a:gd name="T8" fmla="*/ 0 w 1401"/>
                <a:gd name="T9" fmla="*/ 27 h 27"/>
                <a:gd name="T10" fmla="*/ 0 w 1401"/>
                <a:gd name="T11" fmla="*/ 19 h 27"/>
                <a:gd name="T12" fmla="*/ 4 w 1401"/>
                <a:gd name="T13" fmla="*/ 15 h 27"/>
                <a:gd name="T14" fmla="*/ 8 w 1401"/>
                <a:gd name="T15" fmla="*/ 0 h 27"/>
                <a:gd name="T16" fmla="*/ 0 60000 65536"/>
                <a:gd name="T17" fmla="*/ 0 60000 65536"/>
                <a:gd name="T18" fmla="*/ 0 60000 65536"/>
                <a:gd name="T19" fmla="*/ 0 60000 65536"/>
                <a:gd name="T20" fmla="*/ 0 60000 65536"/>
                <a:gd name="T21" fmla="*/ 0 60000 65536"/>
                <a:gd name="T22" fmla="*/ 0 60000 65536"/>
                <a:gd name="T23" fmla="*/ 0 60000 65536"/>
                <a:gd name="T24" fmla="*/ 0 w 1401"/>
                <a:gd name="T25" fmla="*/ 0 h 27"/>
                <a:gd name="T26" fmla="*/ 1401 w 1401"/>
                <a:gd name="T27" fmla="*/ 27 h 2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01" h="27">
                  <a:moveTo>
                    <a:pt x="8" y="0"/>
                  </a:moveTo>
                  <a:lnTo>
                    <a:pt x="1393" y="0"/>
                  </a:lnTo>
                  <a:lnTo>
                    <a:pt x="1397" y="7"/>
                  </a:lnTo>
                  <a:lnTo>
                    <a:pt x="1401" y="27"/>
                  </a:lnTo>
                  <a:lnTo>
                    <a:pt x="0" y="27"/>
                  </a:lnTo>
                  <a:lnTo>
                    <a:pt x="0" y="19"/>
                  </a:lnTo>
                  <a:lnTo>
                    <a:pt x="4" y="15"/>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313" name="Freeform 30"/>
            <p:cNvSpPr>
              <a:spLocks/>
            </p:cNvSpPr>
            <p:nvPr/>
          </p:nvSpPr>
          <p:spPr bwMode="auto">
            <a:xfrm>
              <a:off x="907" y="1146"/>
              <a:ext cx="1393" cy="23"/>
            </a:xfrm>
            <a:custGeom>
              <a:avLst/>
              <a:gdLst>
                <a:gd name="T0" fmla="*/ 1393 w 1393"/>
                <a:gd name="T1" fmla="*/ 23 h 23"/>
                <a:gd name="T2" fmla="*/ 0 w 1393"/>
                <a:gd name="T3" fmla="*/ 23 h 23"/>
                <a:gd name="T4" fmla="*/ 0 w 1393"/>
                <a:gd name="T5" fmla="*/ 19 h 23"/>
                <a:gd name="T6" fmla="*/ 4 w 1393"/>
                <a:gd name="T7" fmla="*/ 15 h 23"/>
                <a:gd name="T8" fmla="*/ 8 w 1393"/>
                <a:gd name="T9" fmla="*/ 0 h 23"/>
                <a:gd name="T10" fmla="*/ 1385 w 1393"/>
                <a:gd name="T11" fmla="*/ 0 h 23"/>
                <a:gd name="T12" fmla="*/ 1389 w 1393"/>
                <a:gd name="T13" fmla="*/ 0 h 23"/>
                <a:gd name="T14" fmla="*/ 1393 w 1393"/>
                <a:gd name="T15" fmla="*/ 7 h 23"/>
                <a:gd name="T16" fmla="*/ 1393 w 1393"/>
                <a:gd name="T17" fmla="*/ 23 h 2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93"/>
                <a:gd name="T28" fmla="*/ 0 h 23"/>
                <a:gd name="T29" fmla="*/ 1393 w 1393"/>
                <a:gd name="T30" fmla="*/ 23 h 2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93" h="23">
                  <a:moveTo>
                    <a:pt x="1393" y="23"/>
                  </a:moveTo>
                  <a:lnTo>
                    <a:pt x="0" y="23"/>
                  </a:lnTo>
                  <a:lnTo>
                    <a:pt x="0" y="19"/>
                  </a:lnTo>
                  <a:lnTo>
                    <a:pt x="4" y="15"/>
                  </a:lnTo>
                  <a:lnTo>
                    <a:pt x="8" y="0"/>
                  </a:lnTo>
                  <a:lnTo>
                    <a:pt x="1385" y="0"/>
                  </a:lnTo>
                  <a:lnTo>
                    <a:pt x="1389" y="0"/>
                  </a:lnTo>
                  <a:lnTo>
                    <a:pt x="1393" y="7"/>
                  </a:lnTo>
                  <a:lnTo>
                    <a:pt x="1393" y="23"/>
                  </a:lnTo>
                  <a:close/>
                </a:path>
              </a:pathLst>
            </a:custGeom>
            <a:solidFill>
              <a:srgbClr val="2A2A2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314" name="Freeform 31"/>
            <p:cNvSpPr>
              <a:spLocks/>
            </p:cNvSpPr>
            <p:nvPr/>
          </p:nvSpPr>
          <p:spPr bwMode="auto">
            <a:xfrm>
              <a:off x="907" y="1138"/>
              <a:ext cx="1393" cy="23"/>
            </a:xfrm>
            <a:custGeom>
              <a:avLst/>
              <a:gdLst>
                <a:gd name="T0" fmla="*/ 1393 w 1393"/>
                <a:gd name="T1" fmla="*/ 23 h 23"/>
                <a:gd name="T2" fmla="*/ 0 w 1393"/>
                <a:gd name="T3" fmla="*/ 23 h 23"/>
                <a:gd name="T4" fmla="*/ 0 w 1393"/>
                <a:gd name="T5" fmla="*/ 19 h 23"/>
                <a:gd name="T6" fmla="*/ 4 w 1393"/>
                <a:gd name="T7" fmla="*/ 15 h 23"/>
                <a:gd name="T8" fmla="*/ 12 w 1393"/>
                <a:gd name="T9" fmla="*/ 0 h 23"/>
                <a:gd name="T10" fmla="*/ 1381 w 1393"/>
                <a:gd name="T11" fmla="*/ 0 h 23"/>
                <a:gd name="T12" fmla="*/ 1389 w 1393"/>
                <a:gd name="T13" fmla="*/ 8 h 23"/>
                <a:gd name="T14" fmla="*/ 1393 w 1393"/>
                <a:gd name="T15" fmla="*/ 23 h 23"/>
                <a:gd name="T16" fmla="*/ 0 60000 65536"/>
                <a:gd name="T17" fmla="*/ 0 60000 65536"/>
                <a:gd name="T18" fmla="*/ 0 60000 65536"/>
                <a:gd name="T19" fmla="*/ 0 60000 65536"/>
                <a:gd name="T20" fmla="*/ 0 60000 65536"/>
                <a:gd name="T21" fmla="*/ 0 60000 65536"/>
                <a:gd name="T22" fmla="*/ 0 60000 65536"/>
                <a:gd name="T23" fmla="*/ 0 60000 65536"/>
                <a:gd name="T24" fmla="*/ 0 w 1393"/>
                <a:gd name="T25" fmla="*/ 0 h 23"/>
                <a:gd name="T26" fmla="*/ 1393 w 1393"/>
                <a:gd name="T27" fmla="*/ 23 h 2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93" h="23">
                  <a:moveTo>
                    <a:pt x="1393" y="23"/>
                  </a:moveTo>
                  <a:lnTo>
                    <a:pt x="0" y="23"/>
                  </a:lnTo>
                  <a:lnTo>
                    <a:pt x="0" y="19"/>
                  </a:lnTo>
                  <a:lnTo>
                    <a:pt x="4" y="15"/>
                  </a:lnTo>
                  <a:lnTo>
                    <a:pt x="12" y="0"/>
                  </a:lnTo>
                  <a:lnTo>
                    <a:pt x="1381" y="0"/>
                  </a:lnTo>
                  <a:lnTo>
                    <a:pt x="1389" y="8"/>
                  </a:lnTo>
                  <a:lnTo>
                    <a:pt x="1393" y="23"/>
                  </a:lnTo>
                  <a:close/>
                </a:path>
              </a:pathLst>
            </a:custGeom>
            <a:solidFill>
              <a:srgbClr val="55555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315" name="Freeform 32"/>
            <p:cNvSpPr>
              <a:spLocks/>
            </p:cNvSpPr>
            <p:nvPr/>
          </p:nvSpPr>
          <p:spPr bwMode="auto">
            <a:xfrm>
              <a:off x="911" y="1130"/>
              <a:ext cx="1385" cy="27"/>
            </a:xfrm>
            <a:custGeom>
              <a:avLst/>
              <a:gdLst>
                <a:gd name="T0" fmla="*/ 1385 w 1385"/>
                <a:gd name="T1" fmla="*/ 27 h 27"/>
                <a:gd name="T2" fmla="*/ 0 w 1385"/>
                <a:gd name="T3" fmla="*/ 27 h 27"/>
                <a:gd name="T4" fmla="*/ 0 w 1385"/>
                <a:gd name="T5" fmla="*/ 20 h 27"/>
                <a:gd name="T6" fmla="*/ 4 w 1385"/>
                <a:gd name="T7" fmla="*/ 16 h 27"/>
                <a:gd name="T8" fmla="*/ 12 w 1385"/>
                <a:gd name="T9" fmla="*/ 0 h 27"/>
                <a:gd name="T10" fmla="*/ 1374 w 1385"/>
                <a:gd name="T11" fmla="*/ 0 h 27"/>
                <a:gd name="T12" fmla="*/ 1381 w 1385"/>
                <a:gd name="T13" fmla="*/ 8 h 27"/>
                <a:gd name="T14" fmla="*/ 1385 w 1385"/>
                <a:gd name="T15" fmla="*/ 27 h 27"/>
                <a:gd name="T16" fmla="*/ 0 60000 65536"/>
                <a:gd name="T17" fmla="*/ 0 60000 65536"/>
                <a:gd name="T18" fmla="*/ 0 60000 65536"/>
                <a:gd name="T19" fmla="*/ 0 60000 65536"/>
                <a:gd name="T20" fmla="*/ 0 60000 65536"/>
                <a:gd name="T21" fmla="*/ 0 60000 65536"/>
                <a:gd name="T22" fmla="*/ 0 60000 65536"/>
                <a:gd name="T23" fmla="*/ 0 60000 65536"/>
                <a:gd name="T24" fmla="*/ 0 w 1385"/>
                <a:gd name="T25" fmla="*/ 0 h 27"/>
                <a:gd name="T26" fmla="*/ 1385 w 1385"/>
                <a:gd name="T27" fmla="*/ 27 h 2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85" h="27">
                  <a:moveTo>
                    <a:pt x="1385" y="27"/>
                  </a:moveTo>
                  <a:lnTo>
                    <a:pt x="0" y="27"/>
                  </a:lnTo>
                  <a:lnTo>
                    <a:pt x="0" y="20"/>
                  </a:lnTo>
                  <a:lnTo>
                    <a:pt x="4" y="16"/>
                  </a:lnTo>
                  <a:lnTo>
                    <a:pt x="12" y="0"/>
                  </a:lnTo>
                  <a:lnTo>
                    <a:pt x="1374" y="0"/>
                  </a:lnTo>
                  <a:lnTo>
                    <a:pt x="1381" y="8"/>
                  </a:lnTo>
                  <a:lnTo>
                    <a:pt x="1385" y="27"/>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316" name="Freeform 33"/>
            <p:cNvSpPr>
              <a:spLocks/>
            </p:cNvSpPr>
            <p:nvPr/>
          </p:nvSpPr>
          <p:spPr bwMode="auto">
            <a:xfrm>
              <a:off x="911" y="1126"/>
              <a:ext cx="1385" cy="24"/>
            </a:xfrm>
            <a:custGeom>
              <a:avLst/>
              <a:gdLst>
                <a:gd name="T0" fmla="*/ 1385 w 1385"/>
                <a:gd name="T1" fmla="*/ 24 h 24"/>
                <a:gd name="T2" fmla="*/ 0 w 1385"/>
                <a:gd name="T3" fmla="*/ 24 h 24"/>
                <a:gd name="T4" fmla="*/ 4 w 1385"/>
                <a:gd name="T5" fmla="*/ 16 h 24"/>
                <a:gd name="T6" fmla="*/ 8 w 1385"/>
                <a:gd name="T7" fmla="*/ 12 h 24"/>
                <a:gd name="T8" fmla="*/ 16 w 1385"/>
                <a:gd name="T9" fmla="*/ 0 h 24"/>
                <a:gd name="T10" fmla="*/ 1370 w 1385"/>
                <a:gd name="T11" fmla="*/ 0 h 24"/>
                <a:gd name="T12" fmla="*/ 1377 w 1385"/>
                <a:gd name="T13" fmla="*/ 4 h 24"/>
                <a:gd name="T14" fmla="*/ 1385 w 1385"/>
                <a:gd name="T15" fmla="*/ 24 h 24"/>
                <a:gd name="T16" fmla="*/ 0 60000 65536"/>
                <a:gd name="T17" fmla="*/ 0 60000 65536"/>
                <a:gd name="T18" fmla="*/ 0 60000 65536"/>
                <a:gd name="T19" fmla="*/ 0 60000 65536"/>
                <a:gd name="T20" fmla="*/ 0 60000 65536"/>
                <a:gd name="T21" fmla="*/ 0 60000 65536"/>
                <a:gd name="T22" fmla="*/ 0 60000 65536"/>
                <a:gd name="T23" fmla="*/ 0 60000 65536"/>
                <a:gd name="T24" fmla="*/ 0 w 1385"/>
                <a:gd name="T25" fmla="*/ 0 h 24"/>
                <a:gd name="T26" fmla="*/ 1385 w 1385"/>
                <a:gd name="T27" fmla="*/ 24 h 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85" h="24">
                  <a:moveTo>
                    <a:pt x="1385" y="24"/>
                  </a:moveTo>
                  <a:lnTo>
                    <a:pt x="0" y="24"/>
                  </a:lnTo>
                  <a:lnTo>
                    <a:pt x="4" y="16"/>
                  </a:lnTo>
                  <a:lnTo>
                    <a:pt x="8" y="12"/>
                  </a:lnTo>
                  <a:lnTo>
                    <a:pt x="16" y="0"/>
                  </a:lnTo>
                  <a:lnTo>
                    <a:pt x="1370" y="0"/>
                  </a:lnTo>
                  <a:lnTo>
                    <a:pt x="1377" y="4"/>
                  </a:lnTo>
                  <a:lnTo>
                    <a:pt x="1385" y="24"/>
                  </a:lnTo>
                  <a:close/>
                </a:path>
              </a:pathLst>
            </a:custGeom>
            <a:solidFill>
              <a:srgbClr val="AAAA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317" name="Freeform 34"/>
            <p:cNvSpPr>
              <a:spLocks/>
            </p:cNvSpPr>
            <p:nvPr/>
          </p:nvSpPr>
          <p:spPr bwMode="auto">
            <a:xfrm>
              <a:off x="915" y="1118"/>
              <a:ext cx="1377" cy="24"/>
            </a:xfrm>
            <a:custGeom>
              <a:avLst/>
              <a:gdLst>
                <a:gd name="T0" fmla="*/ 1377 w 1377"/>
                <a:gd name="T1" fmla="*/ 24 h 24"/>
                <a:gd name="T2" fmla="*/ 0 w 1377"/>
                <a:gd name="T3" fmla="*/ 24 h 24"/>
                <a:gd name="T4" fmla="*/ 0 w 1377"/>
                <a:gd name="T5" fmla="*/ 20 h 24"/>
                <a:gd name="T6" fmla="*/ 4 w 1377"/>
                <a:gd name="T7" fmla="*/ 12 h 24"/>
                <a:gd name="T8" fmla="*/ 16 w 1377"/>
                <a:gd name="T9" fmla="*/ 0 h 24"/>
                <a:gd name="T10" fmla="*/ 1362 w 1377"/>
                <a:gd name="T11" fmla="*/ 0 h 24"/>
                <a:gd name="T12" fmla="*/ 1370 w 1377"/>
                <a:gd name="T13" fmla="*/ 8 h 24"/>
                <a:gd name="T14" fmla="*/ 1373 w 1377"/>
                <a:gd name="T15" fmla="*/ 12 h 24"/>
                <a:gd name="T16" fmla="*/ 1377 w 1377"/>
                <a:gd name="T17" fmla="*/ 24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77"/>
                <a:gd name="T28" fmla="*/ 0 h 24"/>
                <a:gd name="T29" fmla="*/ 1377 w 1377"/>
                <a:gd name="T30" fmla="*/ 24 h 2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77" h="24">
                  <a:moveTo>
                    <a:pt x="1377" y="24"/>
                  </a:moveTo>
                  <a:lnTo>
                    <a:pt x="0" y="24"/>
                  </a:lnTo>
                  <a:lnTo>
                    <a:pt x="0" y="20"/>
                  </a:lnTo>
                  <a:lnTo>
                    <a:pt x="4" y="12"/>
                  </a:lnTo>
                  <a:lnTo>
                    <a:pt x="16" y="0"/>
                  </a:lnTo>
                  <a:lnTo>
                    <a:pt x="1362" y="0"/>
                  </a:lnTo>
                  <a:lnTo>
                    <a:pt x="1370" y="8"/>
                  </a:lnTo>
                  <a:lnTo>
                    <a:pt x="1373" y="12"/>
                  </a:lnTo>
                  <a:lnTo>
                    <a:pt x="1377" y="24"/>
                  </a:lnTo>
                  <a:close/>
                </a:path>
              </a:pathLst>
            </a:custGeom>
            <a:solidFill>
              <a:srgbClr val="D5D5D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318" name="Freeform 35"/>
            <p:cNvSpPr>
              <a:spLocks/>
            </p:cNvSpPr>
            <p:nvPr/>
          </p:nvSpPr>
          <p:spPr bwMode="auto">
            <a:xfrm>
              <a:off x="915" y="1114"/>
              <a:ext cx="1377" cy="24"/>
            </a:xfrm>
            <a:custGeom>
              <a:avLst/>
              <a:gdLst>
                <a:gd name="T0" fmla="*/ 20 w 1377"/>
                <a:gd name="T1" fmla="*/ 0 h 24"/>
                <a:gd name="T2" fmla="*/ 1358 w 1377"/>
                <a:gd name="T3" fmla="*/ 0 h 24"/>
                <a:gd name="T4" fmla="*/ 1366 w 1377"/>
                <a:gd name="T5" fmla="*/ 4 h 24"/>
                <a:gd name="T6" fmla="*/ 1373 w 1377"/>
                <a:gd name="T7" fmla="*/ 12 h 24"/>
                <a:gd name="T8" fmla="*/ 1377 w 1377"/>
                <a:gd name="T9" fmla="*/ 24 h 24"/>
                <a:gd name="T10" fmla="*/ 0 w 1377"/>
                <a:gd name="T11" fmla="*/ 24 h 24"/>
                <a:gd name="T12" fmla="*/ 4 w 1377"/>
                <a:gd name="T13" fmla="*/ 16 h 24"/>
                <a:gd name="T14" fmla="*/ 8 w 1377"/>
                <a:gd name="T15" fmla="*/ 12 h 24"/>
                <a:gd name="T16" fmla="*/ 20 w 1377"/>
                <a:gd name="T17" fmla="*/ 0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77"/>
                <a:gd name="T28" fmla="*/ 0 h 24"/>
                <a:gd name="T29" fmla="*/ 1377 w 1377"/>
                <a:gd name="T30" fmla="*/ 24 h 2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77" h="24">
                  <a:moveTo>
                    <a:pt x="20" y="0"/>
                  </a:moveTo>
                  <a:lnTo>
                    <a:pt x="1358" y="0"/>
                  </a:lnTo>
                  <a:lnTo>
                    <a:pt x="1366" y="4"/>
                  </a:lnTo>
                  <a:lnTo>
                    <a:pt x="1373" y="12"/>
                  </a:lnTo>
                  <a:lnTo>
                    <a:pt x="1377" y="24"/>
                  </a:lnTo>
                  <a:lnTo>
                    <a:pt x="0" y="24"/>
                  </a:lnTo>
                  <a:lnTo>
                    <a:pt x="4" y="16"/>
                  </a:lnTo>
                  <a:lnTo>
                    <a:pt x="8" y="12"/>
                  </a:lnTo>
                  <a:lnTo>
                    <a:pt x="2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319" name="Freeform 36"/>
            <p:cNvSpPr>
              <a:spLocks/>
            </p:cNvSpPr>
            <p:nvPr/>
          </p:nvSpPr>
          <p:spPr bwMode="auto">
            <a:xfrm>
              <a:off x="970" y="893"/>
              <a:ext cx="1279" cy="209"/>
            </a:xfrm>
            <a:custGeom>
              <a:avLst/>
              <a:gdLst>
                <a:gd name="T0" fmla="*/ 0 w 1279"/>
                <a:gd name="T1" fmla="*/ 209 h 209"/>
                <a:gd name="T2" fmla="*/ 1279 w 1279"/>
                <a:gd name="T3" fmla="*/ 209 h 209"/>
                <a:gd name="T4" fmla="*/ 888 w 1279"/>
                <a:gd name="T5" fmla="*/ 166 h 209"/>
                <a:gd name="T6" fmla="*/ 892 w 1279"/>
                <a:gd name="T7" fmla="*/ 130 h 209"/>
                <a:gd name="T8" fmla="*/ 888 w 1279"/>
                <a:gd name="T9" fmla="*/ 91 h 209"/>
                <a:gd name="T10" fmla="*/ 884 w 1279"/>
                <a:gd name="T11" fmla="*/ 71 h 209"/>
                <a:gd name="T12" fmla="*/ 876 w 1279"/>
                <a:gd name="T13" fmla="*/ 55 h 209"/>
                <a:gd name="T14" fmla="*/ 865 w 1279"/>
                <a:gd name="T15" fmla="*/ 36 h 209"/>
                <a:gd name="T16" fmla="*/ 849 w 1279"/>
                <a:gd name="T17" fmla="*/ 24 h 209"/>
                <a:gd name="T18" fmla="*/ 833 w 1279"/>
                <a:gd name="T19" fmla="*/ 12 h 209"/>
                <a:gd name="T20" fmla="*/ 813 w 1279"/>
                <a:gd name="T21" fmla="*/ 4 h 209"/>
                <a:gd name="T22" fmla="*/ 797 w 1279"/>
                <a:gd name="T23" fmla="*/ 0 h 209"/>
                <a:gd name="T24" fmla="*/ 782 w 1279"/>
                <a:gd name="T25" fmla="*/ 0 h 209"/>
                <a:gd name="T26" fmla="*/ 758 w 1279"/>
                <a:gd name="T27" fmla="*/ 0 h 209"/>
                <a:gd name="T28" fmla="*/ 734 w 1279"/>
                <a:gd name="T29" fmla="*/ 4 h 209"/>
                <a:gd name="T30" fmla="*/ 711 w 1279"/>
                <a:gd name="T31" fmla="*/ 20 h 209"/>
                <a:gd name="T32" fmla="*/ 675 w 1279"/>
                <a:gd name="T33" fmla="*/ 36 h 209"/>
                <a:gd name="T34" fmla="*/ 655 w 1279"/>
                <a:gd name="T35" fmla="*/ 43 h 209"/>
                <a:gd name="T36" fmla="*/ 632 w 1279"/>
                <a:gd name="T37" fmla="*/ 43 h 209"/>
                <a:gd name="T38" fmla="*/ 608 w 1279"/>
                <a:gd name="T39" fmla="*/ 43 h 209"/>
                <a:gd name="T40" fmla="*/ 584 w 1279"/>
                <a:gd name="T41" fmla="*/ 36 h 209"/>
                <a:gd name="T42" fmla="*/ 549 w 1279"/>
                <a:gd name="T43" fmla="*/ 20 h 209"/>
                <a:gd name="T44" fmla="*/ 537 w 1279"/>
                <a:gd name="T45" fmla="*/ 20 h 209"/>
                <a:gd name="T46" fmla="*/ 525 w 1279"/>
                <a:gd name="T47" fmla="*/ 20 h 209"/>
                <a:gd name="T48" fmla="*/ 505 w 1279"/>
                <a:gd name="T49" fmla="*/ 24 h 209"/>
                <a:gd name="T50" fmla="*/ 478 w 1279"/>
                <a:gd name="T51" fmla="*/ 28 h 209"/>
                <a:gd name="T52" fmla="*/ 450 w 1279"/>
                <a:gd name="T53" fmla="*/ 28 h 209"/>
                <a:gd name="T54" fmla="*/ 434 w 1279"/>
                <a:gd name="T55" fmla="*/ 28 h 209"/>
                <a:gd name="T56" fmla="*/ 426 w 1279"/>
                <a:gd name="T57" fmla="*/ 32 h 209"/>
                <a:gd name="T58" fmla="*/ 419 w 1279"/>
                <a:gd name="T59" fmla="*/ 39 h 209"/>
                <a:gd name="T60" fmla="*/ 411 w 1279"/>
                <a:gd name="T61" fmla="*/ 47 h 209"/>
                <a:gd name="T62" fmla="*/ 403 w 1279"/>
                <a:gd name="T63" fmla="*/ 59 h 209"/>
                <a:gd name="T64" fmla="*/ 399 w 1279"/>
                <a:gd name="T65" fmla="*/ 79 h 209"/>
                <a:gd name="T66" fmla="*/ 399 w 1279"/>
                <a:gd name="T67" fmla="*/ 103 h 209"/>
                <a:gd name="T68" fmla="*/ 399 w 1279"/>
                <a:gd name="T69" fmla="*/ 130 h 209"/>
                <a:gd name="T70" fmla="*/ 403 w 1279"/>
                <a:gd name="T71" fmla="*/ 146 h 209"/>
                <a:gd name="T72" fmla="*/ 399 w 1279"/>
                <a:gd name="T73" fmla="*/ 154 h 209"/>
                <a:gd name="T74" fmla="*/ 395 w 1279"/>
                <a:gd name="T75" fmla="*/ 158 h 209"/>
                <a:gd name="T76" fmla="*/ 0 w 1279"/>
                <a:gd name="T77" fmla="*/ 209 h 20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279"/>
                <a:gd name="T118" fmla="*/ 0 h 209"/>
                <a:gd name="T119" fmla="*/ 1279 w 1279"/>
                <a:gd name="T120" fmla="*/ 209 h 209"/>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279" h="209">
                  <a:moveTo>
                    <a:pt x="0" y="209"/>
                  </a:moveTo>
                  <a:lnTo>
                    <a:pt x="1279" y="209"/>
                  </a:lnTo>
                  <a:lnTo>
                    <a:pt x="888" y="166"/>
                  </a:lnTo>
                  <a:lnTo>
                    <a:pt x="892" y="130"/>
                  </a:lnTo>
                  <a:lnTo>
                    <a:pt x="888" y="91"/>
                  </a:lnTo>
                  <a:lnTo>
                    <a:pt x="884" y="71"/>
                  </a:lnTo>
                  <a:lnTo>
                    <a:pt x="876" y="55"/>
                  </a:lnTo>
                  <a:lnTo>
                    <a:pt x="865" y="36"/>
                  </a:lnTo>
                  <a:lnTo>
                    <a:pt x="849" y="24"/>
                  </a:lnTo>
                  <a:lnTo>
                    <a:pt x="833" y="12"/>
                  </a:lnTo>
                  <a:lnTo>
                    <a:pt x="813" y="4"/>
                  </a:lnTo>
                  <a:lnTo>
                    <a:pt x="797" y="0"/>
                  </a:lnTo>
                  <a:lnTo>
                    <a:pt x="782" y="0"/>
                  </a:lnTo>
                  <a:lnTo>
                    <a:pt x="758" y="0"/>
                  </a:lnTo>
                  <a:lnTo>
                    <a:pt x="734" y="4"/>
                  </a:lnTo>
                  <a:lnTo>
                    <a:pt x="711" y="20"/>
                  </a:lnTo>
                  <a:lnTo>
                    <a:pt x="675" y="36"/>
                  </a:lnTo>
                  <a:lnTo>
                    <a:pt x="655" y="43"/>
                  </a:lnTo>
                  <a:lnTo>
                    <a:pt x="632" y="43"/>
                  </a:lnTo>
                  <a:lnTo>
                    <a:pt x="608" y="43"/>
                  </a:lnTo>
                  <a:lnTo>
                    <a:pt x="584" y="36"/>
                  </a:lnTo>
                  <a:lnTo>
                    <a:pt x="549" y="20"/>
                  </a:lnTo>
                  <a:lnTo>
                    <a:pt x="537" y="20"/>
                  </a:lnTo>
                  <a:lnTo>
                    <a:pt x="525" y="20"/>
                  </a:lnTo>
                  <a:lnTo>
                    <a:pt x="505" y="24"/>
                  </a:lnTo>
                  <a:lnTo>
                    <a:pt x="478" y="28"/>
                  </a:lnTo>
                  <a:lnTo>
                    <a:pt x="450" y="28"/>
                  </a:lnTo>
                  <a:lnTo>
                    <a:pt x="434" y="28"/>
                  </a:lnTo>
                  <a:lnTo>
                    <a:pt x="426" y="32"/>
                  </a:lnTo>
                  <a:lnTo>
                    <a:pt x="419" y="39"/>
                  </a:lnTo>
                  <a:lnTo>
                    <a:pt x="411" y="47"/>
                  </a:lnTo>
                  <a:lnTo>
                    <a:pt x="403" y="59"/>
                  </a:lnTo>
                  <a:lnTo>
                    <a:pt x="399" y="79"/>
                  </a:lnTo>
                  <a:lnTo>
                    <a:pt x="399" y="103"/>
                  </a:lnTo>
                  <a:lnTo>
                    <a:pt x="399" y="130"/>
                  </a:lnTo>
                  <a:lnTo>
                    <a:pt x="403" y="146"/>
                  </a:lnTo>
                  <a:lnTo>
                    <a:pt x="399" y="154"/>
                  </a:lnTo>
                  <a:lnTo>
                    <a:pt x="395" y="158"/>
                  </a:lnTo>
                  <a:lnTo>
                    <a:pt x="0" y="209"/>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320" name="Freeform 37"/>
            <p:cNvSpPr>
              <a:spLocks/>
            </p:cNvSpPr>
            <p:nvPr/>
          </p:nvSpPr>
          <p:spPr bwMode="auto">
            <a:xfrm>
              <a:off x="1361" y="901"/>
              <a:ext cx="138" cy="142"/>
            </a:xfrm>
            <a:custGeom>
              <a:avLst/>
              <a:gdLst>
                <a:gd name="T0" fmla="*/ 0 w 138"/>
                <a:gd name="T1" fmla="*/ 130 h 142"/>
                <a:gd name="T2" fmla="*/ 0 w 138"/>
                <a:gd name="T3" fmla="*/ 75 h 142"/>
                <a:gd name="T4" fmla="*/ 4 w 138"/>
                <a:gd name="T5" fmla="*/ 47 h 142"/>
                <a:gd name="T6" fmla="*/ 8 w 138"/>
                <a:gd name="T7" fmla="*/ 35 h 142"/>
                <a:gd name="T8" fmla="*/ 16 w 138"/>
                <a:gd name="T9" fmla="*/ 28 h 142"/>
                <a:gd name="T10" fmla="*/ 28 w 138"/>
                <a:gd name="T11" fmla="*/ 20 h 142"/>
                <a:gd name="T12" fmla="*/ 43 w 138"/>
                <a:gd name="T13" fmla="*/ 16 h 142"/>
                <a:gd name="T14" fmla="*/ 75 w 138"/>
                <a:gd name="T15" fmla="*/ 16 h 142"/>
                <a:gd name="T16" fmla="*/ 103 w 138"/>
                <a:gd name="T17" fmla="*/ 16 h 142"/>
                <a:gd name="T18" fmla="*/ 114 w 138"/>
                <a:gd name="T19" fmla="*/ 12 h 142"/>
                <a:gd name="T20" fmla="*/ 118 w 138"/>
                <a:gd name="T21" fmla="*/ 8 h 142"/>
                <a:gd name="T22" fmla="*/ 122 w 138"/>
                <a:gd name="T23" fmla="*/ 4 h 142"/>
                <a:gd name="T24" fmla="*/ 126 w 138"/>
                <a:gd name="T25" fmla="*/ 0 h 142"/>
                <a:gd name="T26" fmla="*/ 130 w 138"/>
                <a:gd name="T27" fmla="*/ 0 h 142"/>
                <a:gd name="T28" fmla="*/ 134 w 138"/>
                <a:gd name="T29" fmla="*/ 0 h 142"/>
                <a:gd name="T30" fmla="*/ 134 w 138"/>
                <a:gd name="T31" fmla="*/ 4 h 142"/>
                <a:gd name="T32" fmla="*/ 138 w 138"/>
                <a:gd name="T33" fmla="*/ 4 h 142"/>
                <a:gd name="T34" fmla="*/ 138 w 138"/>
                <a:gd name="T35" fmla="*/ 8 h 142"/>
                <a:gd name="T36" fmla="*/ 134 w 138"/>
                <a:gd name="T37" fmla="*/ 12 h 142"/>
                <a:gd name="T38" fmla="*/ 130 w 138"/>
                <a:gd name="T39" fmla="*/ 16 h 142"/>
                <a:gd name="T40" fmla="*/ 126 w 138"/>
                <a:gd name="T41" fmla="*/ 20 h 142"/>
                <a:gd name="T42" fmla="*/ 118 w 138"/>
                <a:gd name="T43" fmla="*/ 24 h 142"/>
                <a:gd name="T44" fmla="*/ 87 w 138"/>
                <a:gd name="T45" fmla="*/ 24 h 142"/>
                <a:gd name="T46" fmla="*/ 55 w 138"/>
                <a:gd name="T47" fmla="*/ 24 h 142"/>
                <a:gd name="T48" fmla="*/ 43 w 138"/>
                <a:gd name="T49" fmla="*/ 28 h 142"/>
                <a:gd name="T50" fmla="*/ 31 w 138"/>
                <a:gd name="T51" fmla="*/ 35 h 142"/>
                <a:gd name="T52" fmla="*/ 24 w 138"/>
                <a:gd name="T53" fmla="*/ 43 h 142"/>
                <a:gd name="T54" fmla="*/ 20 w 138"/>
                <a:gd name="T55" fmla="*/ 55 h 142"/>
                <a:gd name="T56" fmla="*/ 12 w 138"/>
                <a:gd name="T57" fmla="*/ 83 h 142"/>
                <a:gd name="T58" fmla="*/ 12 w 138"/>
                <a:gd name="T59" fmla="*/ 142 h 142"/>
                <a:gd name="T60" fmla="*/ 8 w 138"/>
                <a:gd name="T61" fmla="*/ 142 h 142"/>
                <a:gd name="T62" fmla="*/ 4 w 138"/>
                <a:gd name="T63" fmla="*/ 142 h 142"/>
                <a:gd name="T64" fmla="*/ 4 w 138"/>
                <a:gd name="T65" fmla="*/ 138 h 142"/>
                <a:gd name="T66" fmla="*/ 0 w 138"/>
                <a:gd name="T67" fmla="*/ 134 h 142"/>
                <a:gd name="T68" fmla="*/ 0 w 138"/>
                <a:gd name="T69" fmla="*/ 130 h 14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38"/>
                <a:gd name="T106" fmla="*/ 0 h 142"/>
                <a:gd name="T107" fmla="*/ 138 w 138"/>
                <a:gd name="T108" fmla="*/ 142 h 14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38" h="142">
                  <a:moveTo>
                    <a:pt x="0" y="130"/>
                  </a:moveTo>
                  <a:lnTo>
                    <a:pt x="0" y="75"/>
                  </a:lnTo>
                  <a:lnTo>
                    <a:pt x="4" y="47"/>
                  </a:lnTo>
                  <a:lnTo>
                    <a:pt x="8" y="35"/>
                  </a:lnTo>
                  <a:lnTo>
                    <a:pt x="16" y="28"/>
                  </a:lnTo>
                  <a:lnTo>
                    <a:pt x="28" y="20"/>
                  </a:lnTo>
                  <a:lnTo>
                    <a:pt x="43" y="16"/>
                  </a:lnTo>
                  <a:lnTo>
                    <a:pt x="75" y="16"/>
                  </a:lnTo>
                  <a:lnTo>
                    <a:pt x="103" y="16"/>
                  </a:lnTo>
                  <a:lnTo>
                    <a:pt x="114" y="12"/>
                  </a:lnTo>
                  <a:lnTo>
                    <a:pt x="118" y="8"/>
                  </a:lnTo>
                  <a:lnTo>
                    <a:pt x="122" y="4"/>
                  </a:lnTo>
                  <a:lnTo>
                    <a:pt x="126" y="0"/>
                  </a:lnTo>
                  <a:lnTo>
                    <a:pt x="130" y="0"/>
                  </a:lnTo>
                  <a:lnTo>
                    <a:pt x="134" y="0"/>
                  </a:lnTo>
                  <a:lnTo>
                    <a:pt x="134" y="4"/>
                  </a:lnTo>
                  <a:lnTo>
                    <a:pt x="138" y="4"/>
                  </a:lnTo>
                  <a:lnTo>
                    <a:pt x="138" y="8"/>
                  </a:lnTo>
                  <a:lnTo>
                    <a:pt x="134" y="12"/>
                  </a:lnTo>
                  <a:lnTo>
                    <a:pt x="130" y="16"/>
                  </a:lnTo>
                  <a:lnTo>
                    <a:pt x="126" y="20"/>
                  </a:lnTo>
                  <a:lnTo>
                    <a:pt x="118" y="24"/>
                  </a:lnTo>
                  <a:lnTo>
                    <a:pt x="87" y="24"/>
                  </a:lnTo>
                  <a:lnTo>
                    <a:pt x="55" y="24"/>
                  </a:lnTo>
                  <a:lnTo>
                    <a:pt x="43" y="28"/>
                  </a:lnTo>
                  <a:lnTo>
                    <a:pt x="31" y="35"/>
                  </a:lnTo>
                  <a:lnTo>
                    <a:pt x="24" y="43"/>
                  </a:lnTo>
                  <a:lnTo>
                    <a:pt x="20" y="55"/>
                  </a:lnTo>
                  <a:lnTo>
                    <a:pt x="12" y="83"/>
                  </a:lnTo>
                  <a:lnTo>
                    <a:pt x="12" y="142"/>
                  </a:lnTo>
                  <a:lnTo>
                    <a:pt x="8" y="142"/>
                  </a:lnTo>
                  <a:lnTo>
                    <a:pt x="4" y="142"/>
                  </a:lnTo>
                  <a:lnTo>
                    <a:pt x="4" y="138"/>
                  </a:lnTo>
                  <a:lnTo>
                    <a:pt x="0" y="134"/>
                  </a:lnTo>
                  <a:lnTo>
                    <a:pt x="0" y="1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321" name="Freeform 38"/>
            <p:cNvSpPr>
              <a:spLocks/>
            </p:cNvSpPr>
            <p:nvPr/>
          </p:nvSpPr>
          <p:spPr bwMode="auto">
            <a:xfrm>
              <a:off x="1546" y="905"/>
              <a:ext cx="139" cy="43"/>
            </a:xfrm>
            <a:custGeom>
              <a:avLst/>
              <a:gdLst>
                <a:gd name="T0" fmla="*/ 12 w 139"/>
                <a:gd name="T1" fmla="*/ 16 h 43"/>
                <a:gd name="T2" fmla="*/ 36 w 139"/>
                <a:gd name="T3" fmla="*/ 20 h 43"/>
                <a:gd name="T4" fmla="*/ 60 w 139"/>
                <a:gd name="T5" fmla="*/ 24 h 43"/>
                <a:gd name="T6" fmla="*/ 83 w 139"/>
                <a:gd name="T7" fmla="*/ 20 h 43"/>
                <a:gd name="T8" fmla="*/ 103 w 139"/>
                <a:gd name="T9" fmla="*/ 16 h 43"/>
                <a:gd name="T10" fmla="*/ 123 w 139"/>
                <a:gd name="T11" fmla="*/ 8 h 43"/>
                <a:gd name="T12" fmla="*/ 139 w 139"/>
                <a:gd name="T13" fmla="*/ 0 h 43"/>
                <a:gd name="T14" fmla="*/ 139 w 139"/>
                <a:gd name="T15" fmla="*/ 8 h 43"/>
                <a:gd name="T16" fmla="*/ 135 w 139"/>
                <a:gd name="T17" fmla="*/ 16 h 43"/>
                <a:gd name="T18" fmla="*/ 123 w 139"/>
                <a:gd name="T19" fmla="*/ 24 h 43"/>
                <a:gd name="T20" fmla="*/ 115 w 139"/>
                <a:gd name="T21" fmla="*/ 27 h 43"/>
                <a:gd name="T22" fmla="*/ 111 w 139"/>
                <a:gd name="T23" fmla="*/ 27 h 43"/>
                <a:gd name="T24" fmla="*/ 111 w 139"/>
                <a:gd name="T25" fmla="*/ 31 h 43"/>
                <a:gd name="T26" fmla="*/ 111 w 139"/>
                <a:gd name="T27" fmla="*/ 35 h 43"/>
                <a:gd name="T28" fmla="*/ 87 w 139"/>
                <a:gd name="T29" fmla="*/ 39 h 43"/>
                <a:gd name="T30" fmla="*/ 60 w 139"/>
                <a:gd name="T31" fmla="*/ 43 h 43"/>
                <a:gd name="T32" fmla="*/ 32 w 139"/>
                <a:gd name="T33" fmla="*/ 39 h 43"/>
                <a:gd name="T34" fmla="*/ 4 w 139"/>
                <a:gd name="T35" fmla="*/ 31 h 43"/>
                <a:gd name="T36" fmla="*/ 0 w 139"/>
                <a:gd name="T37" fmla="*/ 20 h 43"/>
                <a:gd name="T38" fmla="*/ 0 w 139"/>
                <a:gd name="T39" fmla="*/ 16 h 43"/>
                <a:gd name="T40" fmla="*/ 4 w 139"/>
                <a:gd name="T41" fmla="*/ 12 h 43"/>
                <a:gd name="T42" fmla="*/ 8 w 139"/>
                <a:gd name="T43" fmla="*/ 12 h 43"/>
                <a:gd name="T44" fmla="*/ 12 w 139"/>
                <a:gd name="T45" fmla="*/ 16 h 4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39"/>
                <a:gd name="T70" fmla="*/ 0 h 43"/>
                <a:gd name="T71" fmla="*/ 139 w 139"/>
                <a:gd name="T72" fmla="*/ 43 h 4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39" h="43">
                  <a:moveTo>
                    <a:pt x="12" y="16"/>
                  </a:moveTo>
                  <a:lnTo>
                    <a:pt x="36" y="20"/>
                  </a:lnTo>
                  <a:lnTo>
                    <a:pt x="60" y="24"/>
                  </a:lnTo>
                  <a:lnTo>
                    <a:pt x="83" y="20"/>
                  </a:lnTo>
                  <a:lnTo>
                    <a:pt x="103" y="16"/>
                  </a:lnTo>
                  <a:lnTo>
                    <a:pt x="123" y="8"/>
                  </a:lnTo>
                  <a:lnTo>
                    <a:pt x="139" y="0"/>
                  </a:lnTo>
                  <a:lnTo>
                    <a:pt x="139" y="8"/>
                  </a:lnTo>
                  <a:lnTo>
                    <a:pt x="135" y="16"/>
                  </a:lnTo>
                  <a:lnTo>
                    <a:pt x="123" y="24"/>
                  </a:lnTo>
                  <a:lnTo>
                    <a:pt x="115" y="27"/>
                  </a:lnTo>
                  <a:lnTo>
                    <a:pt x="111" y="27"/>
                  </a:lnTo>
                  <a:lnTo>
                    <a:pt x="111" y="31"/>
                  </a:lnTo>
                  <a:lnTo>
                    <a:pt x="111" y="35"/>
                  </a:lnTo>
                  <a:lnTo>
                    <a:pt x="87" y="39"/>
                  </a:lnTo>
                  <a:lnTo>
                    <a:pt x="60" y="43"/>
                  </a:lnTo>
                  <a:lnTo>
                    <a:pt x="32" y="39"/>
                  </a:lnTo>
                  <a:lnTo>
                    <a:pt x="4" y="31"/>
                  </a:lnTo>
                  <a:lnTo>
                    <a:pt x="0" y="20"/>
                  </a:lnTo>
                  <a:lnTo>
                    <a:pt x="0" y="16"/>
                  </a:lnTo>
                  <a:lnTo>
                    <a:pt x="4" y="12"/>
                  </a:lnTo>
                  <a:lnTo>
                    <a:pt x="8" y="12"/>
                  </a:lnTo>
                  <a:lnTo>
                    <a:pt x="12"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55299" name="Rectangle 6"/>
          <p:cNvSpPr>
            <a:spLocks noGrp="1" noChangeArrowheads="1"/>
          </p:cNvSpPr>
          <p:nvPr>
            <p:ph type="title"/>
          </p:nvPr>
        </p:nvSpPr>
        <p:spPr/>
        <p:txBody>
          <a:bodyPr/>
          <a:lstStyle/>
          <a:p>
            <a:r>
              <a:rPr lang="en-US" smtClean="0"/>
              <a:t>Hazmat Reports</a:t>
            </a:r>
          </a:p>
        </p:txBody>
      </p:sp>
      <p:sp>
        <p:nvSpPr>
          <p:cNvPr id="55300" name="Rectangle 7"/>
          <p:cNvSpPr>
            <a:spLocks noGrp="1" noChangeArrowheads="1"/>
          </p:cNvSpPr>
          <p:nvPr>
            <p:ph type="body" idx="1"/>
          </p:nvPr>
        </p:nvSpPr>
        <p:spPr>
          <a:xfrm>
            <a:off x="1076325" y="2011363"/>
            <a:ext cx="4714875" cy="2560637"/>
          </a:xfrm>
        </p:spPr>
        <p:txBody>
          <a:bodyPr/>
          <a:lstStyle/>
          <a:p>
            <a:r>
              <a:rPr lang="en-US" smtClean="0">
                <a:solidFill>
                  <a:schemeClr val="bg2"/>
                </a:solidFill>
              </a:rPr>
              <a:t>CHP 407E</a:t>
            </a:r>
          </a:p>
          <a:p>
            <a:r>
              <a:rPr lang="en-US" smtClean="0">
                <a:solidFill>
                  <a:schemeClr val="bg2"/>
                </a:solidFill>
              </a:rPr>
              <a:t>CFIRS</a:t>
            </a:r>
          </a:p>
          <a:p>
            <a:r>
              <a:rPr lang="en-US" smtClean="0">
                <a:solidFill>
                  <a:schemeClr val="bg2"/>
                </a:solidFill>
              </a:rPr>
              <a:t>Agency’s report</a:t>
            </a:r>
          </a:p>
          <a:p>
            <a:r>
              <a:rPr lang="en-US" smtClean="0">
                <a:solidFill>
                  <a:schemeClr val="bg2"/>
                </a:solidFill>
              </a:rPr>
              <a:t>Responsible party</a:t>
            </a:r>
            <a:endParaRPr lang="en-US" smtClean="0"/>
          </a:p>
        </p:txBody>
      </p:sp>
      <p:sp>
        <p:nvSpPr>
          <p:cNvPr id="55301" name="TextBox 24"/>
          <p:cNvSpPr txBox="1">
            <a:spLocks noChangeArrowheads="1"/>
          </p:cNvSpPr>
          <p:nvPr/>
        </p:nvSpPr>
        <p:spPr bwMode="auto">
          <a:xfrm>
            <a:off x="8280400" y="5602288"/>
            <a:ext cx="8255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atin typeface="Arial Rounded MT Bold" pitchFamily="34" charset="0"/>
              </a:rPr>
              <a:t>J-16</a:t>
            </a:r>
          </a:p>
        </p:txBody>
      </p:sp>
    </p:spTree>
  </p:cSld>
  <p:clrMapOvr>
    <a:masterClrMapping/>
  </p:clrMapOvr>
  <p:transition advTm="2000"/>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6322" name="Rectangle 5"/>
          <p:cNvSpPr>
            <a:spLocks noGrp="1" noChangeArrowheads="1"/>
          </p:cNvSpPr>
          <p:nvPr>
            <p:ph type="title"/>
          </p:nvPr>
        </p:nvSpPr>
        <p:spPr/>
        <p:txBody>
          <a:bodyPr/>
          <a:lstStyle/>
          <a:p>
            <a:r>
              <a:rPr lang="en-US" smtClean="0"/>
              <a:t>Chemical Exposure Records</a:t>
            </a:r>
          </a:p>
        </p:txBody>
      </p:sp>
      <p:sp>
        <p:nvSpPr>
          <p:cNvPr id="56323" name="Rectangle 6"/>
          <p:cNvSpPr>
            <a:spLocks noGrp="1" noChangeArrowheads="1"/>
          </p:cNvSpPr>
          <p:nvPr>
            <p:ph type="body" idx="1"/>
          </p:nvPr>
        </p:nvSpPr>
        <p:spPr>
          <a:xfrm>
            <a:off x="1855788" y="2846388"/>
            <a:ext cx="7227887" cy="2027237"/>
          </a:xfrm>
        </p:spPr>
        <p:txBody>
          <a:bodyPr/>
          <a:lstStyle/>
          <a:p>
            <a:r>
              <a:rPr lang="en-US" smtClean="0"/>
              <a:t>Keep exposure records!</a:t>
            </a:r>
          </a:p>
          <a:p>
            <a:pPr lvl="1"/>
            <a:r>
              <a:rPr lang="en-US" smtClean="0"/>
              <a:t>Employer must keep for 30 years</a:t>
            </a:r>
          </a:p>
          <a:p>
            <a:r>
              <a:rPr lang="en-US" smtClean="0"/>
              <a:t>All responders: keep own copies</a:t>
            </a:r>
          </a:p>
        </p:txBody>
      </p:sp>
      <p:pic>
        <p:nvPicPr>
          <p:cNvPr id="56324" name="Picture 9" descr="Filehan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4313" y="1531938"/>
            <a:ext cx="3898900" cy="235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5" name="Text Box 10"/>
          <p:cNvSpPr txBox="1">
            <a:spLocks noChangeArrowheads="1"/>
          </p:cNvSpPr>
          <p:nvPr/>
        </p:nvSpPr>
        <p:spPr bwMode="auto">
          <a:xfrm>
            <a:off x="377825" y="2082800"/>
            <a:ext cx="13985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sz="1600">
                <a:solidFill>
                  <a:schemeClr val="bg2"/>
                </a:solidFill>
                <a:latin typeface="Arial Narrow" pitchFamily="34" charset="0"/>
              </a:rPr>
              <a:t>Loren Shelton</a:t>
            </a:r>
          </a:p>
        </p:txBody>
      </p:sp>
      <p:sp>
        <p:nvSpPr>
          <p:cNvPr id="56326" name="TextBox 6"/>
          <p:cNvSpPr txBox="1">
            <a:spLocks noChangeArrowheads="1"/>
          </p:cNvSpPr>
          <p:nvPr/>
        </p:nvSpPr>
        <p:spPr bwMode="auto">
          <a:xfrm>
            <a:off x="8280400" y="5602288"/>
            <a:ext cx="8255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atin typeface="Arial Rounded MT Bold" pitchFamily="34" charset="0"/>
              </a:rPr>
              <a:t>J-18</a:t>
            </a:r>
          </a:p>
        </p:txBody>
      </p:sp>
    </p:spTree>
  </p:cSld>
  <p:clrMapOvr>
    <a:masterClrMapping/>
  </p:clrMapOvr>
  <p:transition advTm="2000"/>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7346" name="Picture 10" descr="j013794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98700" y="779463"/>
            <a:ext cx="4672013" cy="538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7" name="Rectangle 6"/>
          <p:cNvSpPr>
            <a:spLocks noGrp="1" noChangeArrowheads="1"/>
          </p:cNvSpPr>
          <p:nvPr>
            <p:ph type="title"/>
          </p:nvPr>
        </p:nvSpPr>
        <p:spPr/>
        <p:txBody>
          <a:bodyPr/>
          <a:lstStyle/>
          <a:p>
            <a:r>
              <a:rPr lang="en-US" smtClean="0"/>
              <a:t>Chemical Exposure Records</a:t>
            </a:r>
          </a:p>
        </p:txBody>
      </p:sp>
      <p:sp>
        <p:nvSpPr>
          <p:cNvPr id="57348" name="Rectangle 7"/>
          <p:cNvSpPr>
            <a:spLocks noGrp="1" noChangeArrowheads="1"/>
          </p:cNvSpPr>
          <p:nvPr>
            <p:ph type="body" idx="1"/>
          </p:nvPr>
        </p:nvSpPr>
        <p:spPr>
          <a:xfrm>
            <a:off x="915988" y="1752600"/>
            <a:ext cx="7907337" cy="2960688"/>
          </a:xfrm>
        </p:spPr>
        <p:txBody>
          <a:bodyPr/>
          <a:lstStyle/>
          <a:p>
            <a:r>
              <a:rPr lang="en-US" smtClean="0"/>
              <a:t>Date, time and location of incident</a:t>
            </a:r>
          </a:p>
          <a:p>
            <a:r>
              <a:rPr lang="en-US" smtClean="0"/>
              <a:t>Chemical name</a:t>
            </a:r>
          </a:p>
          <a:p>
            <a:r>
              <a:rPr lang="en-US" smtClean="0"/>
              <a:t>Type, concentration and duration of exposure</a:t>
            </a:r>
          </a:p>
          <a:p>
            <a:r>
              <a:rPr lang="en-US" smtClean="0"/>
              <a:t>Decon or medical aid given</a:t>
            </a:r>
          </a:p>
        </p:txBody>
      </p:sp>
      <p:sp>
        <p:nvSpPr>
          <p:cNvPr id="57349" name="TextBox 4"/>
          <p:cNvSpPr txBox="1">
            <a:spLocks noChangeArrowheads="1"/>
          </p:cNvSpPr>
          <p:nvPr/>
        </p:nvSpPr>
        <p:spPr bwMode="auto">
          <a:xfrm>
            <a:off x="8280400" y="5602288"/>
            <a:ext cx="8255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atin typeface="Arial Rounded MT Bold" pitchFamily="34" charset="0"/>
              </a:rPr>
              <a:t>J-18</a:t>
            </a:r>
          </a:p>
        </p:txBody>
      </p:sp>
    </p:spTree>
  </p:cSld>
  <p:clrMapOvr>
    <a:masterClrMapping/>
  </p:clrMapOvr>
  <p:transition advTm="2000"/>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r>
              <a:rPr lang="en-US" smtClean="0"/>
              <a:t>Chemical Exposure Records</a:t>
            </a:r>
          </a:p>
        </p:txBody>
      </p:sp>
      <p:sp>
        <p:nvSpPr>
          <p:cNvPr id="58371" name="Rectangle 3"/>
          <p:cNvSpPr>
            <a:spLocks noGrp="1" noChangeArrowheads="1"/>
          </p:cNvSpPr>
          <p:nvPr>
            <p:ph type="body" idx="1"/>
          </p:nvPr>
        </p:nvSpPr>
        <p:spPr/>
        <p:txBody>
          <a:bodyPr/>
          <a:lstStyle/>
          <a:p>
            <a:r>
              <a:rPr lang="en-US" smtClean="0"/>
              <a:t>They are there to protect you!</a:t>
            </a:r>
          </a:p>
        </p:txBody>
      </p:sp>
      <p:pic>
        <p:nvPicPr>
          <p:cNvPr id="58372" name="Picture 4" descr="drive carefull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86075" y="2514600"/>
            <a:ext cx="4144963" cy="297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3" name="TextBox 6"/>
          <p:cNvSpPr txBox="1">
            <a:spLocks noChangeArrowheads="1"/>
          </p:cNvSpPr>
          <p:nvPr/>
        </p:nvSpPr>
        <p:spPr bwMode="auto">
          <a:xfrm>
            <a:off x="8280400" y="5602288"/>
            <a:ext cx="8255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atin typeface="Arial Rounded MT Bold" pitchFamily="34" charset="0"/>
              </a:rPr>
              <a:t>J-18</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4" descr="decon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271000" cy="6205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6978" name="Rectangle 2"/>
          <p:cNvSpPr>
            <a:spLocks noGrp="1" noChangeArrowheads="1"/>
          </p:cNvSpPr>
          <p:nvPr>
            <p:ph type="title"/>
          </p:nvPr>
        </p:nvSpPr>
        <p:spPr/>
        <p:txBody>
          <a:bodyPr/>
          <a:lstStyle/>
          <a:p>
            <a:pPr>
              <a:defRPr/>
            </a:pPr>
            <a:r>
              <a:rPr lang="en-US" smtClean="0">
                <a:effectLst>
                  <a:outerShdw blurRad="38100" dist="38100" dir="2700000" algn="tl">
                    <a:srgbClr val="000000"/>
                  </a:outerShdw>
                </a:effectLst>
              </a:rPr>
              <a:t>Responder Decon</a:t>
            </a:r>
          </a:p>
        </p:txBody>
      </p:sp>
      <p:sp>
        <p:nvSpPr>
          <p:cNvPr id="10244" name="Rectangle 3"/>
          <p:cNvSpPr>
            <a:spLocks noGrp="1" noChangeArrowheads="1"/>
          </p:cNvSpPr>
          <p:nvPr>
            <p:ph type="body" idx="1"/>
          </p:nvPr>
        </p:nvSpPr>
        <p:spPr/>
        <p:txBody>
          <a:bodyPr/>
          <a:lstStyle/>
          <a:p>
            <a:endParaRPr lang="en-US" smtClean="0"/>
          </a:p>
        </p:txBody>
      </p:sp>
      <p:sp>
        <p:nvSpPr>
          <p:cNvPr id="10245" name="TextBox 6"/>
          <p:cNvSpPr txBox="1">
            <a:spLocks noChangeArrowheads="1"/>
          </p:cNvSpPr>
          <p:nvPr/>
        </p:nvSpPr>
        <p:spPr bwMode="auto">
          <a:xfrm>
            <a:off x="8280400" y="5602288"/>
            <a:ext cx="8255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atin typeface="Arial Rounded MT Bold" pitchFamily="34" charset="0"/>
              </a:rPr>
              <a:t>J-2</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smtClean="0"/>
              <a:t>Emergency Decon</a:t>
            </a:r>
          </a:p>
        </p:txBody>
      </p:sp>
      <p:sp>
        <p:nvSpPr>
          <p:cNvPr id="11267" name="Rectangle 3"/>
          <p:cNvSpPr>
            <a:spLocks noGrp="1" noChangeArrowheads="1"/>
          </p:cNvSpPr>
          <p:nvPr>
            <p:ph type="body" idx="1"/>
          </p:nvPr>
        </p:nvSpPr>
        <p:spPr/>
        <p:txBody>
          <a:bodyPr/>
          <a:lstStyle/>
          <a:p>
            <a:r>
              <a:rPr lang="en-US" smtClean="0"/>
              <a:t>Urgent, field expedient process</a:t>
            </a:r>
          </a:p>
          <a:p>
            <a:r>
              <a:rPr lang="en-US" smtClean="0"/>
              <a:t>Use any available water source</a:t>
            </a:r>
          </a:p>
          <a:p>
            <a:r>
              <a:rPr lang="en-US" smtClean="0"/>
              <a:t>Intended for exposed persons displaying symptoms</a:t>
            </a:r>
          </a:p>
          <a:p>
            <a:r>
              <a:rPr lang="en-US" smtClean="0"/>
              <a:t>Normally done by first responders</a:t>
            </a:r>
          </a:p>
        </p:txBody>
      </p:sp>
      <p:sp>
        <p:nvSpPr>
          <p:cNvPr id="11268" name="TextBox 5"/>
          <p:cNvSpPr txBox="1">
            <a:spLocks noChangeArrowheads="1"/>
          </p:cNvSpPr>
          <p:nvPr/>
        </p:nvSpPr>
        <p:spPr bwMode="auto">
          <a:xfrm>
            <a:off x="8280400" y="5602288"/>
            <a:ext cx="8255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atin typeface="Arial Rounded MT Bold" pitchFamily="34" charset="0"/>
              </a:rPr>
              <a:t>J-2</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4" descr="decon drill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271000" cy="6196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8002" name="Rectangle 2"/>
          <p:cNvSpPr>
            <a:spLocks noGrp="1" noChangeArrowheads="1"/>
          </p:cNvSpPr>
          <p:nvPr>
            <p:ph type="title"/>
          </p:nvPr>
        </p:nvSpPr>
        <p:spPr/>
        <p:txBody>
          <a:bodyPr/>
          <a:lstStyle/>
          <a:p>
            <a:pPr>
              <a:defRPr/>
            </a:pPr>
            <a:r>
              <a:rPr lang="en-US" smtClean="0">
                <a:effectLst>
                  <a:outerShdw blurRad="38100" dist="38100" dir="2700000" algn="tl">
                    <a:srgbClr val="000000"/>
                  </a:outerShdw>
                </a:effectLst>
              </a:rPr>
              <a:t>Emergency Decon</a:t>
            </a:r>
          </a:p>
        </p:txBody>
      </p:sp>
      <p:sp>
        <p:nvSpPr>
          <p:cNvPr id="12292" name="Rectangle 3"/>
          <p:cNvSpPr>
            <a:spLocks noGrp="1" noChangeArrowheads="1"/>
          </p:cNvSpPr>
          <p:nvPr>
            <p:ph type="body" idx="1"/>
          </p:nvPr>
        </p:nvSpPr>
        <p:spPr/>
        <p:txBody>
          <a:bodyPr/>
          <a:lstStyle/>
          <a:p>
            <a:endParaRPr lang="en-US" smtClean="0"/>
          </a:p>
        </p:txBody>
      </p:sp>
      <p:sp>
        <p:nvSpPr>
          <p:cNvPr id="12293" name="TextBox 6"/>
          <p:cNvSpPr txBox="1">
            <a:spLocks noChangeArrowheads="1"/>
          </p:cNvSpPr>
          <p:nvPr/>
        </p:nvSpPr>
        <p:spPr bwMode="auto">
          <a:xfrm>
            <a:off x="8280400" y="5602288"/>
            <a:ext cx="8255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atin typeface="Arial Rounded MT Bold" pitchFamily="34" charset="0"/>
              </a:rPr>
              <a:t>J-2</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12750" y="549275"/>
            <a:ext cx="7254875" cy="1028700"/>
          </a:xfrm>
        </p:spPr>
        <p:txBody>
          <a:bodyPr/>
          <a:lstStyle/>
          <a:p>
            <a:r>
              <a:rPr lang="en-US" smtClean="0"/>
              <a:t>Minimizing Exposure &amp; Contamination</a:t>
            </a:r>
          </a:p>
        </p:txBody>
      </p:sp>
      <p:sp>
        <p:nvSpPr>
          <p:cNvPr id="13315" name="Rectangle 3"/>
          <p:cNvSpPr>
            <a:spLocks noGrp="1" noChangeArrowheads="1"/>
          </p:cNvSpPr>
          <p:nvPr>
            <p:ph type="body" idx="1"/>
          </p:nvPr>
        </p:nvSpPr>
        <p:spPr>
          <a:xfrm>
            <a:off x="3057525" y="1849438"/>
            <a:ext cx="5930900" cy="2439987"/>
          </a:xfrm>
        </p:spPr>
        <p:txBody>
          <a:bodyPr/>
          <a:lstStyle/>
          <a:p>
            <a:r>
              <a:rPr lang="en-US" smtClean="0"/>
              <a:t>Follow basic safety guides</a:t>
            </a:r>
          </a:p>
          <a:p>
            <a:r>
              <a:rPr lang="en-US" smtClean="0"/>
              <a:t>Establish &amp; observe control zones</a:t>
            </a:r>
          </a:p>
          <a:p>
            <a:r>
              <a:rPr lang="en-US" smtClean="0"/>
              <a:t>Ensure all follow above</a:t>
            </a:r>
          </a:p>
        </p:txBody>
      </p:sp>
      <p:pic>
        <p:nvPicPr>
          <p:cNvPr id="13316" name="Picture 4" descr="j015045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6525" y="1787525"/>
            <a:ext cx="2947988" cy="290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7" name="TextBox 6"/>
          <p:cNvSpPr txBox="1">
            <a:spLocks noChangeArrowheads="1"/>
          </p:cNvSpPr>
          <p:nvPr/>
        </p:nvSpPr>
        <p:spPr bwMode="auto">
          <a:xfrm>
            <a:off x="8280400" y="5602288"/>
            <a:ext cx="8255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atin typeface="Arial Rounded MT Bold" pitchFamily="34" charset="0"/>
              </a:rPr>
              <a:t>J-2</a:t>
            </a:r>
          </a:p>
        </p:txBody>
      </p:sp>
    </p:spTree>
  </p:cSld>
  <p:clrMapOvr>
    <a:masterClrMapping/>
  </p:clrMapOvr>
</p:sld>
</file>

<file path=ppt/theme/theme1.xml><?xml version="1.0" encoding="utf-8"?>
<a:theme xmlns:a="http://schemas.openxmlformats.org/drawingml/2006/main" name="fro template">
  <a:themeElements>
    <a:clrScheme name="fro 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fontScheme name="fro template">
      <a:majorFont>
        <a:latin typeface="Arial Rounded MT Bold"/>
        <a:ea typeface=""/>
        <a:cs typeface=""/>
      </a:majorFont>
      <a:minorFont>
        <a:latin typeface="Arial Rounded MT 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fro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fro 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fro 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fro 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fro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fro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fro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A2FA8FBFB205C41819D49836860D1D2" ma:contentTypeVersion="1" ma:contentTypeDescription="Create a new document." ma:contentTypeScope="" ma:versionID="cc456d7543c9fa558748f50d5ac6d390">
  <xsd:schema xmlns:xsd="http://www.w3.org/2001/XMLSchema" xmlns:xs="http://www.w3.org/2001/XMLSchema" xmlns:p="http://schemas.microsoft.com/office/2006/metadata/properties" xmlns:ns1="http://schemas.microsoft.com/sharepoint/v3" targetNamespace="http://schemas.microsoft.com/office/2006/metadata/properties" ma:root="true" ma:fieldsID="6f9746fe128b0ca74698fd9d7c13d39e"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internalName="PublishingStartDate">
      <xsd:simpleType>
        <xsd:restriction base="dms:Unknown"/>
      </xsd:simpleType>
    </xsd:element>
    <xsd:element name="PublishingExpirationDate" ma:index="9" nillable="true" ma:displayName="Scheduling End Dat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85CCB8D8-F972-45E1-8E92-B78CAE86161E}"/>
</file>

<file path=customXml/itemProps2.xml><?xml version="1.0" encoding="utf-8"?>
<ds:datastoreItem xmlns:ds="http://schemas.openxmlformats.org/officeDocument/2006/customXml" ds:itemID="{1C67B13C-7DC5-4246-A5E3-F4F7651C5629}"/>
</file>

<file path=customXml/itemProps3.xml><?xml version="1.0" encoding="utf-8"?>
<ds:datastoreItem xmlns:ds="http://schemas.openxmlformats.org/officeDocument/2006/customXml" ds:itemID="{8F324142-C2E9-4B03-9951-B6684FC2A223}"/>
</file>

<file path=docProps/app.xml><?xml version="1.0" encoding="utf-8"?>
<Properties xmlns="http://schemas.openxmlformats.org/officeDocument/2006/extended-properties" xmlns:vt="http://schemas.openxmlformats.org/officeDocument/2006/docPropsVTypes">
  <Template>Drive 2:courses ƒ:FRO Stuff:FRO Slides ppt:fro template</Template>
  <TotalTime>1054</TotalTime>
  <Pages>32</Pages>
  <Words>987</Words>
  <Application>Microsoft Office PowerPoint</Application>
  <PresentationFormat>Custom</PresentationFormat>
  <Paragraphs>301</Paragraphs>
  <Slides>56</Slides>
  <Notes>24</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2</vt:i4>
      </vt:variant>
      <vt:variant>
        <vt:lpstr>Slide Titles</vt:lpstr>
      </vt:variant>
      <vt:variant>
        <vt:i4>56</vt:i4>
      </vt:variant>
    </vt:vector>
  </HeadingPairs>
  <TitlesOfParts>
    <vt:vector size="65" baseType="lpstr">
      <vt:lpstr>Times New Roman</vt:lpstr>
      <vt:lpstr>Arial</vt:lpstr>
      <vt:lpstr>Arial Rounded MT Bold</vt:lpstr>
      <vt:lpstr>Wingdings</vt:lpstr>
      <vt:lpstr>Times</vt:lpstr>
      <vt:lpstr>Arial Narrow</vt:lpstr>
      <vt:lpstr>fro template</vt:lpstr>
      <vt:lpstr>MS Organization Chart 2.0</vt:lpstr>
      <vt:lpstr>Microsoft Clip Gallery</vt:lpstr>
      <vt:lpstr>Decon, Disposal, Documentation</vt:lpstr>
      <vt:lpstr>Primary FRO Actions</vt:lpstr>
      <vt:lpstr>Response Actions</vt:lpstr>
      <vt:lpstr>Decontamination</vt:lpstr>
      <vt:lpstr>Types of Decon</vt:lpstr>
      <vt:lpstr>Responder Decon</vt:lpstr>
      <vt:lpstr>Emergency Decon</vt:lpstr>
      <vt:lpstr>Emergency Decon</vt:lpstr>
      <vt:lpstr>Minimizing Exposure &amp; Contamination</vt:lpstr>
      <vt:lpstr>Who, What, When &amp; Why</vt:lpstr>
      <vt:lpstr>Degree of Contamination</vt:lpstr>
      <vt:lpstr>Who, What, When &amp; Why</vt:lpstr>
      <vt:lpstr>Warning!</vt:lpstr>
      <vt:lpstr>Who, What, When &amp; Why</vt:lpstr>
      <vt:lpstr>Who, What, When &amp; Why</vt:lpstr>
      <vt:lpstr>Performing Decon</vt:lpstr>
      <vt:lpstr>Performing Decon</vt:lpstr>
      <vt:lpstr>Protective Clothing</vt:lpstr>
      <vt:lpstr>Consequences of No Decon</vt:lpstr>
      <vt:lpstr>Emergency Decon</vt:lpstr>
      <vt:lpstr>Emergency Decon</vt:lpstr>
      <vt:lpstr>Emergency Decon</vt:lpstr>
      <vt:lpstr>Emergency Decon</vt:lpstr>
      <vt:lpstr>PowerPoint Presentation</vt:lpstr>
      <vt:lpstr>Emergency Decon Precautions</vt:lpstr>
      <vt:lpstr>Emergency Decon Precautions</vt:lpstr>
      <vt:lpstr>Emergency Decon</vt:lpstr>
      <vt:lpstr>Decon Roles &amp; Responsibilities</vt:lpstr>
      <vt:lpstr>Decon &amp; ICS</vt:lpstr>
      <vt:lpstr>Decon Unit Leader</vt:lpstr>
      <vt:lpstr>Decon Unit Leader</vt:lpstr>
      <vt:lpstr>Decon Unit Leader</vt:lpstr>
      <vt:lpstr>Funding &amp; Disposal</vt:lpstr>
      <vt:lpstr>Disposal Requirements</vt:lpstr>
      <vt:lpstr>“Hazardous Waste”</vt:lpstr>
      <vt:lpstr>“Hazardous Waste”</vt:lpstr>
      <vt:lpstr>“Hazardous Waste”</vt:lpstr>
      <vt:lpstr>“Hazardous Waste”</vt:lpstr>
      <vt:lpstr>Disposal Requirements</vt:lpstr>
      <vt:lpstr>Disposal Requirements</vt:lpstr>
      <vt:lpstr>Funding Requirements</vt:lpstr>
      <vt:lpstr>Government Funding</vt:lpstr>
      <vt:lpstr>Government Funding</vt:lpstr>
      <vt:lpstr>Government Funding</vt:lpstr>
      <vt:lpstr>Federal Funds</vt:lpstr>
      <vt:lpstr>Federal Funds</vt:lpstr>
      <vt:lpstr>Federal Funds</vt:lpstr>
      <vt:lpstr>Documentation &amp; Reporting</vt:lpstr>
      <vt:lpstr>Reasons for Documentation</vt:lpstr>
      <vt:lpstr>Components of Documentation</vt:lpstr>
      <vt:lpstr>Components of Documentation</vt:lpstr>
      <vt:lpstr>Components of Documentation</vt:lpstr>
      <vt:lpstr>Hazmat Reports</vt:lpstr>
      <vt:lpstr>Chemical Exposure Records</vt:lpstr>
      <vt:lpstr>Chemical Exposure Records</vt:lpstr>
      <vt:lpstr>Chemical Exposure Records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Decontamination, Disposal &amp;  Documentation:  (D.D.D.)</dc:title>
  <dc:creator>HazMat</dc:creator>
  <cp:lastModifiedBy>calema</cp:lastModifiedBy>
  <cp:revision>36</cp:revision>
  <cp:lastPrinted>2009-04-22T19:24:48Z</cp:lastPrinted>
  <dcterms:created xsi:type="dcterms:W3CDTF">1998-06-12T13:41:24Z</dcterms:created>
  <dcterms:modified xsi:type="dcterms:W3CDTF">2012-11-07T00:46:33Z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0x0101002A2FA8FBFB205C41819D49836860D1D2</vt:lpwstr>
  </property>
</Properties>
</file>