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31"/>
  </p:notesMasterIdLst>
  <p:handoutMasterIdLst>
    <p:handoutMasterId r:id="rId32"/>
  </p:handoutMasterIdLst>
  <p:sldIdLst>
    <p:sldId id="256" r:id="rId2"/>
    <p:sldId id="285" r:id="rId3"/>
    <p:sldId id="287" r:id="rId4"/>
    <p:sldId id="306" r:id="rId5"/>
    <p:sldId id="288" r:id="rId6"/>
    <p:sldId id="316" r:id="rId7"/>
    <p:sldId id="317" r:id="rId8"/>
    <p:sldId id="318" r:id="rId9"/>
    <p:sldId id="319" r:id="rId10"/>
    <p:sldId id="320" r:id="rId11"/>
    <p:sldId id="321" r:id="rId12"/>
    <p:sldId id="290" r:id="rId13"/>
    <p:sldId id="291" r:id="rId14"/>
    <p:sldId id="308" r:id="rId15"/>
    <p:sldId id="309" r:id="rId16"/>
    <p:sldId id="307" r:id="rId17"/>
    <p:sldId id="310" r:id="rId18"/>
    <p:sldId id="311" r:id="rId19"/>
    <p:sldId id="326" r:id="rId20"/>
    <p:sldId id="296" r:id="rId21"/>
    <p:sldId id="327" r:id="rId22"/>
    <p:sldId id="302" r:id="rId23"/>
    <p:sldId id="299" r:id="rId24"/>
    <p:sldId id="330" r:id="rId25"/>
    <p:sldId id="331" r:id="rId26"/>
    <p:sldId id="332" r:id="rId27"/>
    <p:sldId id="333" r:id="rId28"/>
    <p:sldId id="334" r:id="rId29"/>
    <p:sldId id="329" r:id="rId30"/>
  </p:sldIdLst>
  <p:sldSz cx="9271000" cy="6172200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589FF"/>
    <a:srgbClr val="0000FF"/>
    <a:srgbClr val="A680FF"/>
    <a:srgbClr val="FF6600"/>
    <a:srgbClr val="00FF00"/>
    <a:srgbClr val="996600"/>
    <a:srgbClr val="007467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59" autoAdjust="0"/>
    <p:restoredTop sz="86387" autoAdjust="0"/>
  </p:normalViewPr>
  <p:slideViewPr>
    <p:cSldViewPr>
      <p:cViewPr>
        <p:scale>
          <a:sx n="60" d="100"/>
          <a:sy n="60" d="100"/>
        </p:scale>
        <p:origin x="-336" y="-282"/>
      </p:cViewPr>
      <p:guideLst>
        <p:guide orient="horz" pos="1944"/>
        <p:guide pos="2920"/>
      </p:guideLst>
    </p:cSldViewPr>
  </p:slideViewPr>
  <p:outlineViewPr>
    <p:cViewPr>
      <p:scale>
        <a:sx n="33" d="100"/>
        <a:sy n="33" d="100"/>
      </p:scale>
      <p:origin x="0" y="84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003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89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844550"/>
            <a:ext cx="4622800" cy="3073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236761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891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3993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851400"/>
            <a:ext cx="5854700" cy="5334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Purpose of “Evacuation” is to remove people from threatened area of hazard to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safe area of refuge (evacuation shelter):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851400"/>
            <a:ext cx="5994400" cy="5334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Shelter in place = in-place protection.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Sometimes only practical protective action (especially in congested urban areas).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30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40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710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915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813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325" y="1917700"/>
            <a:ext cx="7880350" cy="1322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0650" y="3497263"/>
            <a:ext cx="6489700" cy="15779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4DFBA-F03D-4724-931B-CD76C8788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12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ADB7A-509B-4AF9-ADC6-BC38AD300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3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549275"/>
            <a:ext cx="1970087" cy="4937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5325" y="549275"/>
            <a:ext cx="5757863" cy="4937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BA254-1694-445A-B157-15C9EDF64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1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FC29D-0EED-4BAA-A1BF-AAACA4FE5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02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965575"/>
            <a:ext cx="7880350" cy="12271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38" y="2616200"/>
            <a:ext cx="7880350" cy="1349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77740-5AB3-4B39-AA3E-0E9FAB5EF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04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1782763"/>
            <a:ext cx="3863975" cy="3703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1700" y="1782763"/>
            <a:ext cx="3863975" cy="3703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B54E5-8A7C-446D-99BB-F2E76201A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1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47650"/>
            <a:ext cx="8343900" cy="10287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550" y="1381125"/>
            <a:ext cx="4095750" cy="5762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" y="1957388"/>
            <a:ext cx="4095750" cy="355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0113" y="1381125"/>
            <a:ext cx="4097337" cy="5762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0113" y="1957388"/>
            <a:ext cx="4097337" cy="355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62BDE-0912-4CB6-A262-F8670D90F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65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169AA-0FEB-4AC0-91D7-7D20F1B68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0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09A90-6429-4F3E-A607-EBE8EAE79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46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46063"/>
            <a:ext cx="3049588" cy="10461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4263" y="246063"/>
            <a:ext cx="5183187" cy="5267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550" y="1292225"/>
            <a:ext cx="3049588" cy="4221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0FC97-5D6C-45D6-8500-62017C6F6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71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688" y="4321175"/>
            <a:ext cx="5562600" cy="5095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7688" y="550863"/>
            <a:ext cx="5562600" cy="37036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7688" y="4830763"/>
            <a:ext cx="5562600" cy="723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0243D-FA92-4B37-A243-545F567FA9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37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5325" y="549275"/>
            <a:ext cx="78803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5325" y="1782763"/>
            <a:ext cx="7880350" cy="37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5325" y="5622925"/>
            <a:ext cx="193198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7063" y="5622925"/>
            <a:ext cx="29368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3688" y="5622925"/>
            <a:ext cx="193198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fld id="{1B0D16EC-0D0F-4B68-9CB6-8048B46D2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u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5.wmf"/><Relationship Id="rId9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Protective Actions  (P.)</a:t>
            </a:r>
          </a:p>
        </p:txBody>
      </p:sp>
    </p:spTree>
  </p:cSld>
  <p:clrMapOvr>
    <a:masterClrMapping/>
  </p:clrMapOvr>
  <p:transition advTm="2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bd10738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24213"/>
            <a:ext cx="6408738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Specific Areas &amp; Locations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4257675" cy="2255837"/>
          </a:xfrm>
        </p:spPr>
        <p:txBody>
          <a:bodyPr/>
          <a:lstStyle/>
          <a:p>
            <a:r>
              <a:rPr lang="en-US" smtClean="0"/>
              <a:t>Highways</a:t>
            </a:r>
          </a:p>
          <a:p>
            <a:pPr lvl="1"/>
            <a:r>
              <a:rPr lang="en-US" smtClean="0"/>
              <a:t>CalTrans</a:t>
            </a:r>
          </a:p>
          <a:p>
            <a:pPr lvl="1"/>
            <a:r>
              <a:rPr lang="en-US" smtClean="0"/>
              <a:t>Highway Patrol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 rot="178023">
            <a:off x="1600200" y="4495800"/>
            <a:ext cx="1371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Arial Narrow" pitchFamily="34" charset="0"/>
              </a:rPr>
              <a:t>DeRose Drayage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I-4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j02276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9271000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Specific Areas &amp; Locations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447800"/>
            <a:ext cx="6315075" cy="2484438"/>
          </a:xfrm>
        </p:spPr>
        <p:txBody>
          <a:bodyPr/>
          <a:lstStyle/>
          <a:p>
            <a:r>
              <a:rPr lang="en-US" smtClean="0"/>
              <a:t>Waterways</a:t>
            </a:r>
          </a:p>
          <a:p>
            <a:pPr lvl="1"/>
            <a:r>
              <a:rPr lang="en-US" smtClean="0"/>
              <a:t>Dept. of Boating &amp; Waterways</a:t>
            </a:r>
          </a:p>
          <a:p>
            <a:pPr lvl="1"/>
            <a:r>
              <a:rPr lang="en-US" smtClean="0"/>
              <a:t>Dept. of Water Resources</a:t>
            </a:r>
          </a:p>
          <a:p>
            <a:pPr lvl="1"/>
            <a:r>
              <a:rPr lang="en-US" smtClean="0"/>
              <a:t>U. S. Coast Guard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I-4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2"/>
          <p:cNvSpPr>
            <a:spLocks noGrp="1" noChangeArrowheads="1"/>
          </p:cNvSpPr>
          <p:nvPr>
            <p:ph type="title"/>
          </p:nvPr>
        </p:nvSpPr>
        <p:spPr>
          <a:xfrm>
            <a:off x="215900" y="549275"/>
            <a:ext cx="8359775" cy="1028700"/>
          </a:xfrm>
        </p:spPr>
        <p:txBody>
          <a:bodyPr/>
          <a:lstStyle/>
          <a:p>
            <a:r>
              <a:rPr lang="en-US" dirty="0" smtClean="0"/>
              <a:t>Protective Action Considerations</a:t>
            </a:r>
            <a:endParaRPr lang="en-US" dirty="0" smtClean="0"/>
          </a:p>
        </p:txBody>
      </p:sp>
      <p:sp>
        <p:nvSpPr>
          <p:cNvPr id="18435" name="Rectangle 2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Requires </a:t>
            </a:r>
            <a:r>
              <a:rPr lang="en-US" dirty="0" smtClean="0">
                <a:solidFill>
                  <a:schemeClr val="tx2"/>
                </a:solidFill>
              </a:rPr>
              <a:t>6</a:t>
            </a:r>
            <a:r>
              <a:rPr lang="en-US" dirty="0" smtClean="0"/>
              <a:t> basic considerations.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I-6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http://kwwl.images.worldnow.com/images/10775032_B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4" y="-38100"/>
            <a:ext cx="9290524" cy="696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 Considerations</a:t>
            </a:r>
          </a:p>
        </p:txBody>
      </p:sp>
      <p:sp>
        <p:nvSpPr>
          <p:cNvPr id="1029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involved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</a:t>
            </a:r>
            <a:r>
              <a:rPr lang="en-US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state</a:t>
            </a:r>
          </a:p>
          <a:p>
            <a:pPr lvl="1"/>
            <a:r>
              <a:rPr lang="en-US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properties</a:t>
            </a:r>
          </a:p>
          <a:p>
            <a:pPr lvl="1"/>
            <a:r>
              <a:rPr lang="en-US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Toxicity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I-6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028"/>
          <p:cNvGraphicFramePr>
            <a:graphicFrameLocks noChangeAspect="1"/>
          </p:cNvGraphicFramePr>
          <p:nvPr/>
        </p:nvGraphicFramePr>
        <p:xfrm>
          <a:off x="914400" y="2560638"/>
          <a:ext cx="2170113" cy="315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r:id="rId3" imgW="826008" imgH="1200912" progId="MS_ClipArt_Gallery">
                  <p:embed/>
                </p:oleObj>
              </mc:Choice>
              <mc:Fallback>
                <p:oleObj r:id="rId3" imgW="826008" imgH="1200912" progId="MS_ClipArt_Gallery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560638"/>
                        <a:ext cx="2170113" cy="315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10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Considerations</a:t>
            </a:r>
          </a:p>
        </p:txBody>
      </p:sp>
      <p:sp>
        <p:nvSpPr>
          <p:cNvPr id="2052" name="Rectangle 103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Population threatened</a:t>
            </a:r>
          </a:p>
        </p:txBody>
      </p:sp>
      <p:pic>
        <p:nvPicPr>
          <p:cNvPr id="2053" name="Picture 1031" descr="j00925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2886075"/>
            <a:ext cx="4672012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I-6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86"/>
          <p:cNvGrpSpPr>
            <a:grpSpLocks/>
          </p:cNvGrpSpPr>
          <p:nvPr/>
        </p:nvGrpSpPr>
        <p:grpSpPr bwMode="auto">
          <a:xfrm>
            <a:off x="479425" y="2989263"/>
            <a:ext cx="2381250" cy="1058862"/>
            <a:chOff x="302" y="1883"/>
            <a:chExt cx="1500" cy="667"/>
          </a:xfrm>
        </p:grpSpPr>
        <p:grpSp>
          <p:nvGrpSpPr>
            <p:cNvPr id="19547" name="Group 1183"/>
            <p:cNvGrpSpPr>
              <a:grpSpLocks/>
            </p:cNvGrpSpPr>
            <p:nvPr/>
          </p:nvGrpSpPr>
          <p:grpSpPr bwMode="auto">
            <a:xfrm>
              <a:off x="302" y="1883"/>
              <a:ext cx="623" cy="610"/>
              <a:chOff x="302" y="1883"/>
              <a:chExt cx="623" cy="610"/>
            </a:xfrm>
          </p:grpSpPr>
          <p:sp>
            <p:nvSpPr>
              <p:cNvPr id="19565" name="Freeform 1096"/>
              <p:cNvSpPr>
                <a:spLocks/>
              </p:cNvSpPr>
              <p:nvPr/>
            </p:nvSpPr>
            <p:spPr bwMode="auto">
              <a:xfrm rot="-843515">
                <a:off x="302" y="2071"/>
                <a:ext cx="623" cy="346"/>
              </a:xfrm>
              <a:custGeom>
                <a:avLst/>
                <a:gdLst>
                  <a:gd name="T0" fmla="*/ 485 w 700"/>
                  <a:gd name="T1" fmla="*/ 38 h 389"/>
                  <a:gd name="T2" fmla="*/ 504 w 700"/>
                  <a:gd name="T3" fmla="*/ 84 h 389"/>
                  <a:gd name="T4" fmla="*/ 516 w 700"/>
                  <a:gd name="T5" fmla="*/ 124 h 389"/>
                  <a:gd name="T6" fmla="*/ 521 w 700"/>
                  <a:gd name="T7" fmla="*/ 130 h 389"/>
                  <a:gd name="T8" fmla="*/ 598 w 700"/>
                  <a:gd name="T9" fmla="*/ 186 h 389"/>
                  <a:gd name="T10" fmla="*/ 611 w 700"/>
                  <a:gd name="T11" fmla="*/ 186 h 389"/>
                  <a:gd name="T12" fmla="*/ 619 w 700"/>
                  <a:gd name="T13" fmla="*/ 189 h 389"/>
                  <a:gd name="T14" fmla="*/ 623 w 700"/>
                  <a:gd name="T15" fmla="*/ 198 h 389"/>
                  <a:gd name="T16" fmla="*/ 619 w 700"/>
                  <a:gd name="T17" fmla="*/ 254 h 389"/>
                  <a:gd name="T18" fmla="*/ 611 w 700"/>
                  <a:gd name="T19" fmla="*/ 271 h 389"/>
                  <a:gd name="T20" fmla="*/ 604 w 700"/>
                  <a:gd name="T21" fmla="*/ 275 h 389"/>
                  <a:gd name="T22" fmla="*/ 611 w 700"/>
                  <a:gd name="T23" fmla="*/ 284 h 389"/>
                  <a:gd name="T24" fmla="*/ 611 w 700"/>
                  <a:gd name="T25" fmla="*/ 294 h 389"/>
                  <a:gd name="T26" fmla="*/ 606 w 700"/>
                  <a:gd name="T27" fmla="*/ 304 h 389"/>
                  <a:gd name="T28" fmla="*/ 587 w 700"/>
                  <a:gd name="T29" fmla="*/ 318 h 389"/>
                  <a:gd name="T30" fmla="*/ 560 w 700"/>
                  <a:gd name="T31" fmla="*/ 325 h 389"/>
                  <a:gd name="T32" fmla="*/ 546 w 700"/>
                  <a:gd name="T33" fmla="*/ 321 h 389"/>
                  <a:gd name="T34" fmla="*/ 522 w 700"/>
                  <a:gd name="T35" fmla="*/ 318 h 389"/>
                  <a:gd name="T36" fmla="*/ 522 w 700"/>
                  <a:gd name="T37" fmla="*/ 302 h 389"/>
                  <a:gd name="T38" fmla="*/ 519 w 700"/>
                  <a:gd name="T39" fmla="*/ 278 h 389"/>
                  <a:gd name="T40" fmla="*/ 506 w 700"/>
                  <a:gd name="T41" fmla="*/ 261 h 389"/>
                  <a:gd name="T42" fmla="*/ 490 w 700"/>
                  <a:gd name="T43" fmla="*/ 248 h 389"/>
                  <a:gd name="T44" fmla="*/ 468 w 700"/>
                  <a:gd name="T45" fmla="*/ 244 h 389"/>
                  <a:gd name="T46" fmla="*/ 443 w 700"/>
                  <a:gd name="T47" fmla="*/ 246 h 389"/>
                  <a:gd name="T48" fmla="*/ 417 w 700"/>
                  <a:gd name="T49" fmla="*/ 262 h 389"/>
                  <a:gd name="T50" fmla="*/ 392 w 700"/>
                  <a:gd name="T51" fmla="*/ 296 h 389"/>
                  <a:gd name="T52" fmla="*/ 376 w 700"/>
                  <a:gd name="T53" fmla="*/ 318 h 389"/>
                  <a:gd name="T54" fmla="*/ 356 w 700"/>
                  <a:gd name="T55" fmla="*/ 321 h 389"/>
                  <a:gd name="T56" fmla="*/ 271 w 700"/>
                  <a:gd name="T57" fmla="*/ 323 h 389"/>
                  <a:gd name="T58" fmla="*/ 250 w 700"/>
                  <a:gd name="T59" fmla="*/ 321 h 389"/>
                  <a:gd name="T60" fmla="*/ 252 w 700"/>
                  <a:gd name="T61" fmla="*/ 304 h 389"/>
                  <a:gd name="T62" fmla="*/ 250 w 700"/>
                  <a:gd name="T63" fmla="*/ 278 h 389"/>
                  <a:gd name="T64" fmla="*/ 241 w 700"/>
                  <a:gd name="T65" fmla="*/ 259 h 389"/>
                  <a:gd name="T66" fmla="*/ 229 w 700"/>
                  <a:gd name="T67" fmla="*/ 248 h 389"/>
                  <a:gd name="T68" fmla="*/ 214 w 700"/>
                  <a:gd name="T69" fmla="*/ 242 h 389"/>
                  <a:gd name="T70" fmla="*/ 190 w 700"/>
                  <a:gd name="T71" fmla="*/ 240 h 389"/>
                  <a:gd name="T72" fmla="*/ 156 w 700"/>
                  <a:gd name="T73" fmla="*/ 254 h 389"/>
                  <a:gd name="T74" fmla="*/ 118 w 700"/>
                  <a:gd name="T75" fmla="*/ 294 h 389"/>
                  <a:gd name="T76" fmla="*/ 85 w 700"/>
                  <a:gd name="T77" fmla="*/ 327 h 389"/>
                  <a:gd name="T78" fmla="*/ 81 w 700"/>
                  <a:gd name="T79" fmla="*/ 337 h 389"/>
                  <a:gd name="T80" fmla="*/ 75 w 700"/>
                  <a:gd name="T81" fmla="*/ 343 h 389"/>
                  <a:gd name="T82" fmla="*/ 64 w 700"/>
                  <a:gd name="T83" fmla="*/ 346 h 389"/>
                  <a:gd name="T84" fmla="*/ 20 w 700"/>
                  <a:gd name="T85" fmla="*/ 346 h 389"/>
                  <a:gd name="T86" fmla="*/ 8 w 700"/>
                  <a:gd name="T87" fmla="*/ 346 h 389"/>
                  <a:gd name="T88" fmla="*/ 4 w 700"/>
                  <a:gd name="T89" fmla="*/ 335 h 389"/>
                  <a:gd name="T90" fmla="*/ 0 w 700"/>
                  <a:gd name="T91" fmla="*/ 296 h 389"/>
                  <a:gd name="T92" fmla="*/ 4 w 700"/>
                  <a:gd name="T93" fmla="*/ 284 h 389"/>
                  <a:gd name="T94" fmla="*/ 8 w 700"/>
                  <a:gd name="T95" fmla="*/ 279 h 389"/>
                  <a:gd name="T96" fmla="*/ 25 w 700"/>
                  <a:gd name="T97" fmla="*/ 279 h 389"/>
                  <a:gd name="T98" fmla="*/ 85 w 700"/>
                  <a:gd name="T99" fmla="*/ 40 h 389"/>
                  <a:gd name="T100" fmla="*/ 100 w 700"/>
                  <a:gd name="T101" fmla="*/ 23 h 389"/>
                  <a:gd name="T102" fmla="*/ 133 w 700"/>
                  <a:gd name="T103" fmla="*/ 11 h 389"/>
                  <a:gd name="T104" fmla="*/ 275 w 700"/>
                  <a:gd name="T105" fmla="*/ 0 h 389"/>
                  <a:gd name="T106" fmla="*/ 437 w 700"/>
                  <a:gd name="T107" fmla="*/ 13 h 389"/>
                  <a:gd name="T108" fmla="*/ 474 w 700"/>
                  <a:gd name="T109" fmla="*/ 28 h 38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00"/>
                  <a:gd name="T166" fmla="*/ 0 h 389"/>
                  <a:gd name="T167" fmla="*/ 700 w 700"/>
                  <a:gd name="T168" fmla="*/ 389 h 389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00" h="389">
                    <a:moveTo>
                      <a:pt x="533" y="31"/>
                    </a:moveTo>
                    <a:lnTo>
                      <a:pt x="545" y="43"/>
                    </a:lnTo>
                    <a:lnTo>
                      <a:pt x="554" y="59"/>
                    </a:lnTo>
                    <a:lnTo>
                      <a:pt x="566" y="94"/>
                    </a:lnTo>
                    <a:lnTo>
                      <a:pt x="576" y="127"/>
                    </a:lnTo>
                    <a:lnTo>
                      <a:pt x="580" y="139"/>
                    </a:lnTo>
                    <a:lnTo>
                      <a:pt x="583" y="143"/>
                    </a:lnTo>
                    <a:lnTo>
                      <a:pt x="585" y="146"/>
                    </a:lnTo>
                    <a:lnTo>
                      <a:pt x="667" y="211"/>
                    </a:lnTo>
                    <a:lnTo>
                      <a:pt x="672" y="209"/>
                    </a:lnTo>
                    <a:lnTo>
                      <a:pt x="676" y="209"/>
                    </a:lnTo>
                    <a:lnTo>
                      <a:pt x="686" y="209"/>
                    </a:lnTo>
                    <a:lnTo>
                      <a:pt x="690" y="211"/>
                    </a:lnTo>
                    <a:lnTo>
                      <a:pt x="695" y="213"/>
                    </a:lnTo>
                    <a:lnTo>
                      <a:pt x="700" y="216"/>
                    </a:lnTo>
                    <a:lnTo>
                      <a:pt x="700" y="223"/>
                    </a:lnTo>
                    <a:lnTo>
                      <a:pt x="697" y="272"/>
                    </a:lnTo>
                    <a:lnTo>
                      <a:pt x="695" y="286"/>
                    </a:lnTo>
                    <a:lnTo>
                      <a:pt x="690" y="298"/>
                    </a:lnTo>
                    <a:lnTo>
                      <a:pt x="686" y="305"/>
                    </a:lnTo>
                    <a:lnTo>
                      <a:pt x="683" y="307"/>
                    </a:lnTo>
                    <a:lnTo>
                      <a:pt x="679" y="309"/>
                    </a:lnTo>
                    <a:lnTo>
                      <a:pt x="683" y="314"/>
                    </a:lnTo>
                    <a:lnTo>
                      <a:pt x="686" y="319"/>
                    </a:lnTo>
                    <a:lnTo>
                      <a:pt x="686" y="326"/>
                    </a:lnTo>
                    <a:lnTo>
                      <a:pt x="686" y="330"/>
                    </a:lnTo>
                    <a:lnTo>
                      <a:pt x="683" y="335"/>
                    </a:lnTo>
                    <a:lnTo>
                      <a:pt x="681" y="342"/>
                    </a:lnTo>
                    <a:lnTo>
                      <a:pt x="672" y="351"/>
                    </a:lnTo>
                    <a:lnTo>
                      <a:pt x="660" y="358"/>
                    </a:lnTo>
                    <a:lnTo>
                      <a:pt x="646" y="363"/>
                    </a:lnTo>
                    <a:lnTo>
                      <a:pt x="629" y="365"/>
                    </a:lnTo>
                    <a:lnTo>
                      <a:pt x="622" y="363"/>
                    </a:lnTo>
                    <a:lnTo>
                      <a:pt x="613" y="361"/>
                    </a:lnTo>
                    <a:lnTo>
                      <a:pt x="597" y="361"/>
                    </a:lnTo>
                    <a:lnTo>
                      <a:pt x="587" y="358"/>
                    </a:lnTo>
                    <a:lnTo>
                      <a:pt x="585" y="358"/>
                    </a:lnTo>
                    <a:lnTo>
                      <a:pt x="587" y="340"/>
                    </a:lnTo>
                    <a:lnTo>
                      <a:pt x="587" y="326"/>
                    </a:lnTo>
                    <a:lnTo>
                      <a:pt x="583" y="312"/>
                    </a:lnTo>
                    <a:lnTo>
                      <a:pt x="578" y="302"/>
                    </a:lnTo>
                    <a:lnTo>
                      <a:pt x="569" y="293"/>
                    </a:lnTo>
                    <a:lnTo>
                      <a:pt x="562" y="286"/>
                    </a:lnTo>
                    <a:lnTo>
                      <a:pt x="550" y="279"/>
                    </a:lnTo>
                    <a:lnTo>
                      <a:pt x="540" y="277"/>
                    </a:lnTo>
                    <a:lnTo>
                      <a:pt x="526" y="274"/>
                    </a:lnTo>
                    <a:lnTo>
                      <a:pt x="512" y="274"/>
                    </a:lnTo>
                    <a:lnTo>
                      <a:pt x="498" y="277"/>
                    </a:lnTo>
                    <a:lnTo>
                      <a:pt x="482" y="284"/>
                    </a:lnTo>
                    <a:lnTo>
                      <a:pt x="468" y="295"/>
                    </a:lnTo>
                    <a:lnTo>
                      <a:pt x="451" y="312"/>
                    </a:lnTo>
                    <a:lnTo>
                      <a:pt x="440" y="333"/>
                    </a:lnTo>
                    <a:lnTo>
                      <a:pt x="426" y="358"/>
                    </a:lnTo>
                    <a:lnTo>
                      <a:pt x="423" y="358"/>
                    </a:lnTo>
                    <a:lnTo>
                      <a:pt x="419" y="361"/>
                    </a:lnTo>
                    <a:lnTo>
                      <a:pt x="400" y="361"/>
                    </a:lnTo>
                    <a:lnTo>
                      <a:pt x="351" y="363"/>
                    </a:lnTo>
                    <a:lnTo>
                      <a:pt x="304" y="363"/>
                    </a:lnTo>
                    <a:lnTo>
                      <a:pt x="288" y="361"/>
                    </a:lnTo>
                    <a:lnTo>
                      <a:pt x="281" y="361"/>
                    </a:lnTo>
                    <a:lnTo>
                      <a:pt x="278" y="361"/>
                    </a:lnTo>
                    <a:lnTo>
                      <a:pt x="283" y="342"/>
                    </a:lnTo>
                    <a:lnTo>
                      <a:pt x="283" y="326"/>
                    </a:lnTo>
                    <a:lnTo>
                      <a:pt x="281" y="312"/>
                    </a:lnTo>
                    <a:lnTo>
                      <a:pt x="276" y="300"/>
                    </a:lnTo>
                    <a:lnTo>
                      <a:pt x="271" y="291"/>
                    </a:lnTo>
                    <a:lnTo>
                      <a:pt x="264" y="284"/>
                    </a:lnTo>
                    <a:lnTo>
                      <a:pt x="257" y="279"/>
                    </a:lnTo>
                    <a:lnTo>
                      <a:pt x="250" y="277"/>
                    </a:lnTo>
                    <a:lnTo>
                      <a:pt x="241" y="272"/>
                    </a:lnTo>
                    <a:lnTo>
                      <a:pt x="229" y="270"/>
                    </a:lnTo>
                    <a:lnTo>
                      <a:pt x="213" y="270"/>
                    </a:lnTo>
                    <a:lnTo>
                      <a:pt x="194" y="274"/>
                    </a:lnTo>
                    <a:lnTo>
                      <a:pt x="175" y="286"/>
                    </a:lnTo>
                    <a:lnTo>
                      <a:pt x="154" y="302"/>
                    </a:lnTo>
                    <a:lnTo>
                      <a:pt x="133" y="330"/>
                    </a:lnTo>
                    <a:lnTo>
                      <a:pt x="112" y="368"/>
                    </a:lnTo>
                    <a:lnTo>
                      <a:pt x="96" y="368"/>
                    </a:lnTo>
                    <a:lnTo>
                      <a:pt x="93" y="372"/>
                    </a:lnTo>
                    <a:lnTo>
                      <a:pt x="91" y="379"/>
                    </a:lnTo>
                    <a:lnTo>
                      <a:pt x="89" y="382"/>
                    </a:lnTo>
                    <a:lnTo>
                      <a:pt x="84" y="386"/>
                    </a:lnTo>
                    <a:lnTo>
                      <a:pt x="79" y="386"/>
                    </a:lnTo>
                    <a:lnTo>
                      <a:pt x="72" y="389"/>
                    </a:lnTo>
                    <a:lnTo>
                      <a:pt x="46" y="389"/>
                    </a:lnTo>
                    <a:lnTo>
                      <a:pt x="23" y="389"/>
                    </a:lnTo>
                    <a:lnTo>
                      <a:pt x="14" y="389"/>
                    </a:lnTo>
                    <a:lnTo>
                      <a:pt x="9" y="389"/>
                    </a:lnTo>
                    <a:lnTo>
                      <a:pt x="7" y="384"/>
                    </a:lnTo>
                    <a:lnTo>
                      <a:pt x="4" y="377"/>
                    </a:lnTo>
                    <a:lnTo>
                      <a:pt x="0" y="356"/>
                    </a:lnTo>
                    <a:lnTo>
                      <a:pt x="0" y="333"/>
                    </a:lnTo>
                    <a:lnTo>
                      <a:pt x="2" y="323"/>
                    </a:lnTo>
                    <a:lnTo>
                      <a:pt x="4" y="319"/>
                    </a:lnTo>
                    <a:lnTo>
                      <a:pt x="7" y="316"/>
                    </a:lnTo>
                    <a:lnTo>
                      <a:pt x="9" y="314"/>
                    </a:lnTo>
                    <a:lnTo>
                      <a:pt x="16" y="314"/>
                    </a:lnTo>
                    <a:lnTo>
                      <a:pt x="28" y="314"/>
                    </a:lnTo>
                    <a:lnTo>
                      <a:pt x="91" y="61"/>
                    </a:lnTo>
                    <a:lnTo>
                      <a:pt x="96" y="45"/>
                    </a:lnTo>
                    <a:lnTo>
                      <a:pt x="103" y="36"/>
                    </a:lnTo>
                    <a:lnTo>
                      <a:pt x="112" y="26"/>
                    </a:lnTo>
                    <a:lnTo>
                      <a:pt x="128" y="17"/>
                    </a:lnTo>
                    <a:lnTo>
                      <a:pt x="149" y="12"/>
                    </a:lnTo>
                    <a:lnTo>
                      <a:pt x="192" y="7"/>
                    </a:lnTo>
                    <a:lnTo>
                      <a:pt x="309" y="0"/>
                    </a:lnTo>
                    <a:lnTo>
                      <a:pt x="437" y="7"/>
                    </a:lnTo>
                    <a:lnTo>
                      <a:pt x="491" y="15"/>
                    </a:lnTo>
                    <a:lnTo>
                      <a:pt x="515" y="22"/>
                    </a:lnTo>
                    <a:lnTo>
                      <a:pt x="533" y="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6" name="Freeform 1097"/>
              <p:cNvSpPr>
                <a:spLocks/>
              </p:cNvSpPr>
              <p:nvPr/>
            </p:nvSpPr>
            <p:spPr bwMode="auto">
              <a:xfrm rot="-843515">
                <a:off x="339" y="2092"/>
                <a:ext cx="548" cy="283"/>
              </a:xfrm>
              <a:custGeom>
                <a:avLst/>
                <a:gdLst>
                  <a:gd name="T0" fmla="*/ 444 w 616"/>
                  <a:gd name="T1" fmla="*/ 45 h 318"/>
                  <a:gd name="T2" fmla="*/ 433 w 616"/>
                  <a:gd name="T3" fmla="*/ 19 h 318"/>
                  <a:gd name="T4" fmla="*/ 416 w 616"/>
                  <a:gd name="T5" fmla="*/ 8 h 318"/>
                  <a:gd name="T6" fmla="*/ 367 w 616"/>
                  <a:gd name="T7" fmla="*/ 2 h 318"/>
                  <a:gd name="T8" fmla="*/ 315 w 616"/>
                  <a:gd name="T9" fmla="*/ 2 h 318"/>
                  <a:gd name="T10" fmla="*/ 296 w 616"/>
                  <a:gd name="T11" fmla="*/ 4 h 318"/>
                  <a:gd name="T12" fmla="*/ 248 w 616"/>
                  <a:gd name="T13" fmla="*/ 2 h 318"/>
                  <a:gd name="T14" fmla="*/ 181 w 616"/>
                  <a:gd name="T15" fmla="*/ 2 h 318"/>
                  <a:gd name="T16" fmla="*/ 119 w 616"/>
                  <a:gd name="T17" fmla="*/ 2 h 318"/>
                  <a:gd name="T18" fmla="*/ 77 w 616"/>
                  <a:gd name="T19" fmla="*/ 6 h 318"/>
                  <a:gd name="T20" fmla="*/ 69 w 616"/>
                  <a:gd name="T21" fmla="*/ 12 h 318"/>
                  <a:gd name="T22" fmla="*/ 56 w 616"/>
                  <a:gd name="T23" fmla="*/ 36 h 318"/>
                  <a:gd name="T24" fmla="*/ 46 w 616"/>
                  <a:gd name="T25" fmla="*/ 87 h 318"/>
                  <a:gd name="T26" fmla="*/ 40 w 616"/>
                  <a:gd name="T27" fmla="*/ 115 h 318"/>
                  <a:gd name="T28" fmla="*/ 20 w 616"/>
                  <a:gd name="T29" fmla="*/ 168 h 318"/>
                  <a:gd name="T30" fmla="*/ 17 w 616"/>
                  <a:gd name="T31" fmla="*/ 185 h 318"/>
                  <a:gd name="T32" fmla="*/ 12 w 616"/>
                  <a:gd name="T33" fmla="*/ 222 h 318"/>
                  <a:gd name="T34" fmla="*/ 0 w 616"/>
                  <a:gd name="T35" fmla="*/ 254 h 318"/>
                  <a:gd name="T36" fmla="*/ 25 w 616"/>
                  <a:gd name="T37" fmla="*/ 254 h 318"/>
                  <a:gd name="T38" fmla="*/ 36 w 616"/>
                  <a:gd name="T39" fmla="*/ 258 h 318"/>
                  <a:gd name="T40" fmla="*/ 40 w 616"/>
                  <a:gd name="T41" fmla="*/ 269 h 318"/>
                  <a:gd name="T42" fmla="*/ 60 w 616"/>
                  <a:gd name="T43" fmla="*/ 241 h 318"/>
                  <a:gd name="T44" fmla="*/ 92 w 616"/>
                  <a:gd name="T45" fmla="*/ 219 h 318"/>
                  <a:gd name="T46" fmla="*/ 133 w 616"/>
                  <a:gd name="T47" fmla="*/ 202 h 318"/>
                  <a:gd name="T48" fmla="*/ 160 w 616"/>
                  <a:gd name="T49" fmla="*/ 199 h 318"/>
                  <a:gd name="T50" fmla="*/ 177 w 616"/>
                  <a:gd name="T51" fmla="*/ 204 h 318"/>
                  <a:gd name="T52" fmla="*/ 211 w 616"/>
                  <a:gd name="T53" fmla="*/ 231 h 318"/>
                  <a:gd name="T54" fmla="*/ 219 w 616"/>
                  <a:gd name="T55" fmla="*/ 247 h 318"/>
                  <a:gd name="T56" fmla="*/ 221 w 616"/>
                  <a:gd name="T57" fmla="*/ 275 h 318"/>
                  <a:gd name="T58" fmla="*/ 225 w 616"/>
                  <a:gd name="T59" fmla="*/ 281 h 318"/>
                  <a:gd name="T60" fmla="*/ 230 w 616"/>
                  <a:gd name="T61" fmla="*/ 283 h 318"/>
                  <a:gd name="T62" fmla="*/ 267 w 616"/>
                  <a:gd name="T63" fmla="*/ 281 h 318"/>
                  <a:gd name="T64" fmla="*/ 310 w 616"/>
                  <a:gd name="T65" fmla="*/ 283 h 318"/>
                  <a:gd name="T66" fmla="*/ 317 w 616"/>
                  <a:gd name="T67" fmla="*/ 277 h 318"/>
                  <a:gd name="T68" fmla="*/ 337 w 616"/>
                  <a:gd name="T69" fmla="*/ 238 h 318"/>
                  <a:gd name="T70" fmla="*/ 359 w 616"/>
                  <a:gd name="T71" fmla="*/ 216 h 318"/>
                  <a:gd name="T72" fmla="*/ 390 w 616"/>
                  <a:gd name="T73" fmla="*/ 202 h 318"/>
                  <a:gd name="T74" fmla="*/ 416 w 616"/>
                  <a:gd name="T75" fmla="*/ 202 h 318"/>
                  <a:gd name="T76" fmla="*/ 452 w 616"/>
                  <a:gd name="T77" fmla="*/ 208 h 318"/>
                  <a:gd name="T78" fmla="*/ 464 w 616"/>
                  <a:gd name="T79" fmla="*/ 216 h 318"/>
                  <a:gd name="T80" fmla="*/ 489 w 616"/>
                  <a:gd name="T81" fmla="*/ 252 h 318"/>
                  <a:gd name="T82" fmla="*/ 494 w 616"/>
                  <a:gd name="T83" fmla="*/ 271 h 318"/>
                  <a:gd name="T84" fmla="*/ 500 w 616"/>
                  <a:gd name="T85" fmla="*/ 271 h 318"/>
                  <a:gd name="T86" fmla="*/ 502 w 616"/>
                  <a:gd name="T87" fmla="*/ 264 h 318"/>
                  <a:gd name="T88" fmla="*/ 512 w 616"/>
                  <a:gd name="T89" fmla="*/ 256 h 318"/>
                  <a:gd name="T90" fmla="*/ 531 w 616"/>
                  <a:gd name="T91" fmla="*/ 254 h 318"/>
                  <a:gd name="T92" fmla="*/ 537 w 616"/>
                  <a:gd name="T93" fmla="*/ 254 h 318"/>
                  <a:gd name="T94" fmla="*/ 544 w 616"/>
                  <a:gd name="T95" fmla="*/ 216 h 318"/>
                  <a:gd name="T96" fmla="*/ 546 w 616"/>
                  <a:gd name="T97" fmla="*/ 190 h 318"/>
                  <a:gd name="T98" fmla="*/ 542 w 616"/>
                  <a:gd name="T99" fmla="*/ 173 h 318"/>
                  <a:gd name="T100" fmla="*/ 525 w 616"/>
                  <a:gd name="T101" fmla="*/ 158 h 318"/>
                  <a:gd name="T102" fmla="*/ 486 w 616"/>
                  <a:gd name="T103" fmla="*/ 137 h 318"/>
                  <a:gd name="T104" fmla="*/ 471 w 616"/>
                  <a:gd name="T105" fmla="*/ 125 h 318"/>
                  <a:gd name="T106" fmla="*/ 467 w 616"/>
                  <a:gd name="T107" fmla="*/ 115 h 318"/>
                  <a:gd name="T108" fmla="*/ 464 w 616"/>
                  <a:gd name="T109" fmla="*/ 102 h 318"/>
                  <a:gd name="T110" fmla="*/ 454 w 616"/>
                  <a:gd name="T111" fmla="*/ 83 h 318"/>
                  <a:gd name="T112" fmla="*/ 446 w 616"/>
                  <a:gd name="T113" fmla="*/ 67 h 31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6"/>
                  <a:gd name="T172" fmla="*/ 0 h 318"/>
                  <a:gd name="T173" fmla="*/ 616 w 616"/>
                  <a:gd name="T174" fmla="*/ 318 h 31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6" h="318">
                    <a:moveTo>
                      <a:pt x="499" y="70"/>
                    </a:moveTo>
                    <a:lnTo>
                      <a:pt x="499" y="51"/>
                    </a:lnTo>
                    <a:lnTo>
                      <a:pt x="494" y="35"/>
                    </a:lnTo>
                    <a:lnTo>
                      <a:pt x="487" y="21"/>
                    </a:lnTo>
                    <a:lnTo>
                      <a:pt x="478" y="14"/>
                    </a:lnTo>
                    <a:lnTo>
                      <a:pt x="468" y="9"/>
                    </a:lnTo>
                    <a:lnTo>
                      <a:pt x="452" y="7"/>
                    </a:lnTo>
                    <a:lnTo>
                      <a:pt x="412" y="2"/>
                    </a:lnTo>
                    <a:lnTo>
                      <a:pt x="372" y="0"/>
                    </a:lnTo>
                    <a:lnTo>
                      <a:pt x="354" y="2"/>
                    </a:lnTo>
                    <a:lnTo>
                      <a:pt x="342" y="5"/>
                    </a:lnTo>
                    <a:lnTo>
                      <a:pt x="333" y="5"/>
                    </a:lnTo>
                    <a:lnTo>
                      <a:pt x="318" y="5"/>
                    </a:lnTo>
                    <a:lnTo>
                      <a:pt x="279" y="2"/>
                    </a:lnTo>
                    <a:lnTo>
                      <a:pt x="237" y="0"/>
                    </a:lnTo>
                    <a:lnTo>
                      <a:pt x="204" y="2"/>
                    </a:lnTo>
                    <a:lnTo>
                      <a:pt x="171" y="5"/>
                    </a:lnTo>
                    <a:lnTo>
                      <a:pt x="134" y="2"/>
                    </a:lnTo>
                    <a:lnTo>
                      <a:pt x="101" y="5"/>
                    </a:lnTo>
                    <a:lnTo>
                      <a:pt x="87" y="7"/>
                    </a:lnTo>
                    <a:lnTo>
                      <a:pt x="82" y="9"/>
                    </a:lnTo>
                    <a:lnTo>
                      <a:pt x="77" y="14"/>
                    </a:lnTo>
                    <a:lnTo>
                      <a:pt x="70" y="23"/>
                    </a:lnTo>
                    <a:lnTo>
                      <a:pt x="63" y="40"/>
                    </a:lnTo>
                    <a:lnTo>
                      <a:pt x="56" y="63"/>
                    </a:lnTo>
                    <a:lnTo>
                      <a:pt x="52" y="98"/>
                    </a:lnTo>
                    <a:lnTo>
                      <a:pt x="49" y="112"/>
                    </a:lnTo>
                    <a:lnTo>
                      <a:pt x="45" y="129"/>
                    </a:lnTo>
                    <a:lnTo>
                      <a:pt x="35" y="161"/>
                    </a:lnTo>
                    <a:lnTo>
                      <a:pt x="23" y="189"/>
                    </a:lnTo>
                    <a:lnTo>
                      <a:pt x="21" y="199"/>
                    </a:lnTo>
                    <a:lnTo>
                      <a:pt x="19" y="208"/>
                    </a:lnTo>
                    <a:lnTo>
                      <a:pt x="16" y="227"/>
                    </a:lnTo>
                    <a:lnTo>
                      <a:pt x="14" y="250"/>
                    </a:lnTo>
                    <a:lnTo>
                      <a:pt x="7" y="271"/>
                    </a:lnTo>
                    <a:lnTo>
                      <a:pt x="0" y="285"/>
                    </a:lnTo>
                    <a:lnTo>
                      <a:pt x="14" y="285"/>
                    </a:lnTo>
                    <a:lnTo>
                      <a:pt x="28" y="285"/>
                    </a:lnTo>
                    <a:lnTo>
                      <a:pt x="35" y="288"/>
                    </a:lnTo>
                    <a:lnTo>
                      <a:pt x="40" y="290"/>
                    </a:lnTo>
                    <a:lnTo>
                      <a:pt x="42" y="295"/>
                    </a:lnTo>
                    <a:lnTo>
                      <a:pt x="45" y="302"/>
                    </a:lnTo>
                    <a:lnTo>
                      <a:pt x="56" y="285"/>
                    </a:lnTo>
                    <a:lnTo>
                      <a:pt x="68" y="271"/>
                    </a:lnTo>
                    <a:lnTo>
                      <a:pt x="82" y="257"/>
                    </a:lnTo>
                    <a:lnTo>
                      <a:pt x="103" y="246"/>
                    </a:lnTo>
                    <a:lnTo>
                      <a:pt x="124" y="234"/>
                    </a:lnTo>
                    <a:lnTo>
                      <a:pt x="150" y="227"/>
                    </a:lnTo>
                    <a:lnTo>
                      <a:pt x="166" y="224"/>
                    </a:lnTo>
                    <a:lnTo>
                      <a:pt x="180" y="224"/>
                    </a:lnTo>
                    <a:lnTo>
                      <a:pt x="190" y="227"/>
                    </a:lnTo>
                    <a:lnTo>
                      <a:pt x="199" y="229"/>
                    </a:lnTo>
                    <a:lnTo>
                      <a:pt x="220" y="243"/>
                    </a:lnTo>
                    <a:lnTo>
                      <a:pt x="237" y="260"/>
                    </a:lnTo>
                    <a:lnTo>
                      <a:pt x="244" y="269"/>
                    </a:lnTo>
                    <a:lnTo>
                      <a:pt x="246" y="278"/>
                    </a:lnTo>
                    <a:lnTo>
                      <a:pt x="248" y="292"/>
                    </a:lnTo>
                    <a:lnTo>
                      <a:pt x="248" y="309"/>
                    </a:lnTo>
                    <a:lnTo>
                      <a:pt x="251" y="313"/>
                    </a:lnTo>
                    <a:lnTo>
                      <a:pt x="253" y="316"/>
                    </a:lnTo>
                    <a:lnTo>
                      <a:pt x="255" y="318"/>
                    </a:lnTo>
                    <a:lnTo>
                      <a:pt x="258" y="318"/>
                    </a:lnTo>
                    <a:lnTo>
                      <a:pt x="262" y="318"/>
                    </a:lnTo>
                    <a:lnTo>
                      <a:pt x="300" y="316"/>
                    </a:lnTo>
                    <a:lnTo>
                      <a:pt x="344" y="318"/>
                    </a:lnTo>
                    <a:lnTo>
                      <a:pt x="349" y="318"/>
                    </a:lnTo>
                    <a:lnTo>
                      <a:pt x="351" y="316"/>
                    </a:lnTo>
                    <a:lnTo>
                      <a:pt x="356" y="311"/>
                    </a:lnTo>
                    <a:lnTo>
                      <a:pt x="365" y="292"/>
                    </a:lnTo>
                    <a:lnTo>
                      <a:pt x="379" y="267"/>
                    </a:lnTo>
                    <a:lnTo>
                      <a:pt x="389" y="255"/>
                    </a:lnTo>
                    <a:lnTo>
                      <a:pt x="403" y="243"/>
                    </a:lnTo>
                    <a:lnTo>
                      <a:pt x="417" y="236"/>
                    </a:lnTo>
                    <a:lnTo>
                      <a:pt x="438" y="227"/>
                    </a:lnTo>
                    <a:lnTo>
                      <a:pt x="452" y="227"/>
                    </a:lnTo>
                    <a:lnTo>
                      <a:pt x="468" y="227"/>
                    </a:lnTo>
                    <a:lnTo>
                      <a:pt x="487" y="227"/>
                    </a:lnTo>
                    <a:lnTo>
                      <a:pt x="508" y="234"/>
                    </a:lnTo>
                    <a:lnTo>
                      <a:pt x="515" y="236"/>
                    </a:lnTo>
                    <a:lnTo>
                      <a:pt x="522" y="243"/>
                    </a:lnTo>
                    <a:lnTo>
                      <a:pt x="539" y="262"/>
                    </a:lnTo>
                    <a:lnTo>
                      <a:pt x="550" y="283"/>
                    </a:lnTo>
                    <a:lnTo>
                      <a:pt x="555" y="295"/>
                    </a:lnTo>
                    <a:lnTo>
                      <a:pt x="555" y="304"/>
                    </a:lnTo>
                    <a:lnTo>
                      <a:pt x="560" y="304"/>
                    </a:lnTo>
                    <a:lnTo>
                      <a:pt x="562" y="304"/>
                    </a:lnTo>
                    <a:lnTo>
                      <a:pt x="564" y="299"/>
                    </a:lnTo>
                    <a:lnTo>
                      <a:pt x="564" y="297"/>
                    </a:lnTo>
                    <a:lnTo>
                      <a:pt x="571" y="290"/>
                    </a:lnTo>
                    <a:lnTo>
                      <a:pt x="576" y="288"/>
                    </a:lnTo>
                    <a:lnTo>
                      <a:pt x="585" y="285"/>
                    </a:lnTo>
                    <a:lnTo>
                      <a:pt x="597" y="285"/>
                    </a:lnTo>
                    <a:lnTo>
                      <a:pt x="602" y="285"/>
                    </a:lnTo>
                    <a:lnTo>
                      <a:pt x="604" y="285"/>
                    </a:lnTo>
                    <a:lnTo>
                      <a:pt x="606" y="262"/>
                    </a:lnTo>
                    <a:lnTo>
                      <a:pt x="611" y="243"/>
                    </a:lnTo>
                    <a:lnTo>
                      <a:pt x="616" y="222"/>
                    </a:lnTo>
                    <a:lnTo>
                      <a:pt x="614" y="213"/>
                    </a:lnTo>
                    <a:lnTo>
                      <a:pt x="611" y="203"/>
                    </a:lnTo>
                    <a:lnTo>
                      <a:pt x="609" y="194"/>
                    </a:lnTo>
                    <a:lnTo>
                      <a:pt x="602" y="187"/>
                    </a:lnTo>
                    <a:lnTo>
                      <a:pt x="590" y="178"/>
                    </a:lnTo>
                    <a:lnTo>
                      <a:pt x="562" y="161"/>
                    </a:lnTo>
                    <a:lnTo>
                      <a:pt x="546" y="154"/>
                    </a:lnTo>
                    <a:lnTo>
                      <a:pt x="534" y="145"/>
                    </a:lnTo>
                    <a:lnTo>
                      <a:pt x="529" y="140"/>
                    </a:lnTo>
                    <a:lnTo>
                      <a:pt x="527" y="136"/>
                    </a:lnTo>
                    <a:lnTo>
                      <a:pt x="525" y="129"/>
                    </a:lnTo>
                    <a:lnTo>
                      <a:pt x="522" y="122"/>
                    </a:lnTo>
                    <a:lnTo>
                      <a:pt x="522" y="115"/>
                    </a:lnTo>
                    <a:lnTo>
                      <a:pt x="518" y="107"/>
                    </a:lnTo>
                    <a:lnTo>
                      <a:pt x="510" y="93"/>
                    </a:lnTo>
                    <a:lnTo>
                      <a:pt x="503" y="82"/>
                    </a:lnTo>
                    <a:lnTo>
                      <a:pt x="501" y="75"/>
                    </a:lnTo>
                    <a:lnTo>
                      <a:pt x="499" y="70"/>
                    </a:lnTo>
                    <a:close/>
                  </a:path>
                </a:pathLst>
              </a:custGeom>
              <a:solidFill>
                <a:srgbClr val="FFF6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7" name="Freeform 1098"/>
              <p:cNvSpPr>
                <a:spLocks/>
              </p:cNvSpPr>
              <p:nvPr/>
            </p:nvSpPr>
            <p:spPr bwMode="auto">
              <a:xfrm rot="-843515">
                <a:off x="895" y="2194"/>
                <a:ext cx="25" cy="73"/>
              </a:xfrm>
              <a:custGeom>
                <a:avLst/>
                <a:gdLst>
                  <a:gd name="T0" fmla="*/ 0 w 28"/>
                  <a:gd name="T1" fmla="*/ 69 h 82"/>
                  <a:gd name="T2" fmla="*/ 0 w 28"/>
                  <a:gd name="T3" fmla="*/ 71 h 82"/>
                  <a:gd name="T4" fmla="*/ 2 w 28"/>
                  <a:gd name="T5" fmla="*/ 73 h 82"/>
                  <a:gd name="T6" fmla="*/ 4 w 28"/>
                  <a:gd name="T7" fmla="*/ 73 h 82"/>
                  <a:gd name="T8" fmla="*/ 6 w 28"/>
                  <a:gd name="T9" fmla="*/ 73 h 82"/>
                  <a:gd name="T10" fmla="*/ 11 w 28"/>
                  <a:gd name="T11" fmla="*/ 73 h 82"/>
                  <a:gd name="T12" fmla="*/ 13 w 28"/>
                  <a:gd name="T13" fmla="*/ 71 h 82"/>
                  <a:gd name="T14" fmla="*/ 14 w 28"/>
                  <a:gd name="T15" fmla="*/ 69 h 82"/>
                  <a:gd name="T16" fmla="*/ 17 w 28"/>
                  <a:gd name="T17" fmla="*/ 61 h 82"/>
                  <a:gd name="T18" fmla="*/ 23 w 28"/>
                  <a:gd name="T19" fmla="*/ 42 h 82"/>
                  <a:gd name="T20" fmla="*/ 25 w 28"/>
                  <a:gd name="T21" fmla="*/ 21 h 82"/>
                  <a:gd name="T22" fmla="*/ 25 w 28"/>
                  <a:gd name="T23" fmla="*/ 6 h 82"/>
                  <a:gd name="T24" fmla="*/ 25 w 28"/>
                  <a:gd name="T25" fmla="*/ 4 h 82"/>
                  <a:gd name="T26" fmla="*/ 23 w 28"/>
                  <a:gd name="T27" fmla="*/ 3 h 82"/>
                  <a:gd name="T28" fmla="*/ 17 w 28"/>
                  <a:gd name="T29" fmla="*/ 0 h 82"/>
                  <a:gd name="T30" fmla="*/ 14 w 28"/>
                  <a:gd name="T31" fmla="*/ 0 h 82"/>
                  <a:gd name="T32" fmla="*/ 13 w 28"/>
                  <a:gd name="T33" fmla="*/ 3 h 82"/>
                  <a:gd name="T34" fmla="*/ 11 w 28"/>
                  <a:gd name="T35" fmla="*/ 3 h 82"/>
                  <a:gd name="T36" fmla="*/ 11 w 28"/>
                  <a:gd name="T37" fmla="*/ 6 h 82"/>
                  <a:gd name="T38" fmla="*/ 13 w 28"/>
                  <a:gd name="T39" fmla="*/ 11 h 82"/>
                  <a:gd name="T40" fmla="*/ 11 w 28"/>
                  <a:gd name="T41" fmla="*/ 19 h 82"/>
                  <a:gd name="T42" fmla="*/ 8 w 28"/>
                  <a:gd name="T43" fmla="*/ 37 h 82"/>
                  <a:gd name="T44" fmla="*/ 4 w 28"/>
                  <a:gd name="T45" fmla="*/ 57 h 82"/>
                  <a:gd name="T46" fmla="*/ 0 w 28"/>
                  <a:gd name="T47" fmla="*/ 69 h 8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8"/>
                  <a:gd name="T73" fmla="*/ 0 h 82"/>
                  <a:gd name="T74" fmla="*/ 28 w 28"/>
                  <a:gd name="T75" fmla="*/ 82 h 8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8" h="82">
                    <a:moveTo>
                      <a:pt x="0" y="78"/>
                    </a:moveTo>
                    <a:lnTo>
                      <a:pt x="0" y="80"/>
                    </a:lnTo>
                    <a:lnTo>
                      <a:pt x="2" y="82"/>
                    </a:lnTo>
                    <a:lnTo>
                      <a:pt x="5" y="82"/>
                    </a:lnTo>
                    <a:lnTo>
                      <a:pt x="7" y="82"/>
                    </a:lnTo>
                    <a:lnTo>
                      <a:pt x="12" y="82"/>
                    </a:lnTo>
                    <a:lnTo>
                      <a:pt x="14" y="80"/>
                    </a:lnTo>
                    <a:lnTo>
                      <a:pt x="16" y="78"/>
                    </a:lnTo>
                    <a:lnTo>
                      <a:pt x="19" y="68"/>
                    </a:lnTo>
                    <a:lnTo>
                      <a:pt x="26" y="47"/>
                    </a:lnTo>
                    <a:lnTo>
                      <a:pt x="28" y="24"/>
                    </a:lnTo>
                    <a:lnTo>
                      <a:pt x="28" y="7"/>
                    </a:lnTo>
                    <a:lnTo>
                      <a:pt x="28" y="5"/>
                    </a:lnTo>
                    <a:lnTo>
                      <a:pt x="26" y="3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12" y="7"/>
                    </a:lnTo>
                    <a:lnTo>
                      <a:pt x="14" y="12"/>
                    </a:lnTo>
                    <a:lnTo>
                      <a:pt x="12" y="21"/>
                    </a:lnTo>
                    <a:lnTo>
                      <a:pt x="9" y="42"/>
                    </a:lnTo>
                    <a:lnTo>
                      <a:pt x="5" y="64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BF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8" name="Freeform 1099"/>
              <p:cNvSpPr>
                <a:spLocks/>
              </p:cNvSpPr>
              <p:nvPr/>
            </p:nvSpPr>
            <p:spPr bwMode="auto">
              <a:xfrm rot="-843515">
                <a:off x="874" y="2285"/>
                <a:ext cx="48" cy="29"/>
              </a:xfrm>
              <a:custGeom>
                <a:avLst/>
                <a:gdLst>
                  <a:gd name="T0" fmla="*/ 45 w 54"/>
                  <a:gd name="T1" fmla="*/ 0 h 33"/>
                  <a:gd name="T2" fmla="*/ 39 w 54"/>
                  <a:gd name="T3" fmla="*/ 3 h 33"/>
                  <a:gd name="T4" fmla="*/ 33 w 54"/>
                  <a:gd name="T5" fmla="*/ 4 h 33"/>
                  <a:gd name="T6" fmla="*/ 20 w 54"/>
                  <a:gd name="T7" fmla="*/ 4 h 33"/>
                  <a:gd name="T8" fmla="*/ 10 w 54"/>
                  <a:gd name="T9" fmla="*/ 4 h 33"/>
                  <a:gd name="T10" fmla="*/ 6 w 54"/>
                  <a:gd name="T11" fmla="*/ 6 h 33"/>
                  <a:gd name="T12" fmla="*/ 2 w 54"/>
                  <a:gd name="T13" fmla="*/ 11 h 33"/>
                  <a:gd name="T14" fmla="*/ 0 w 54"/>
                  <a:gd name="T15" fmla="*/ 12 h 33"/>
                  <a:gd name="T16" fmla="*/ 0 w 54"/>
                  <a:gd name="T17" fmla="*/ 17 h 33"/>
                  <a:gd name="T18" fmla="*/ 0 w 54"/>
                  <a:gd name="T19" fmla="*/ 18 h 33"/>
                  <a:gd name="T20" fmla="*/ 2 w 54"/>
                  <a:gd name="T21" fmla="*/ 23 h 33"/>
                  <a:gd name="T22" fmla="*/ 4 w 54"/>
                  <a:gd name="T23" fmla="*/ 25 h 33"/>
                  <a:gd name="T24" fmla="*/ 6 w 54"/>
                  <a:gd name="T25" fmla="*/ 27 h 33"/>
                  <a:gd name="T26" fmla="*/ 8 w 54"/>
                  <a:gd name="T27" fmla="*/ 27 h 33"/>
                  <a:gd name="T28" fmla="*/ 10 w 54"/>
                  <a:gd name="T29" fmla="*/ 29 h 33"/>
                  <a:gd name="T30" fmla="*/ 22 w 54"/>
                  <a:gd name="T31" fmla="*/ 29 h 33"/>
                  <a:gd name="T32" fmla="*/ 31 w 54"/>
                  <a:gd name="T33" fmla="*/ 27 h 33"/>
                  <a:gd name="T34" fmla="*/ 39 w 54"/>
                  <a:gd name="T35" fmla="*/ 25 h 33"/>
                  <a:gd name="T36" fmla="*/ 44 w 54"/>
                  <a:gd name="T37" fmla="*/ 18 h 33"/>
                  <a:gd name="T38" fmla="*/ 45 w 54"/>
                  <a:gd name="T39" fmla="*/ 15 h 33"/>
                  <a:gd name="T40" fmla="*/ 48 w 54"/>
                  <a:gd name="T41" fmla="*/ 9 h 33"/>
                  <a:gd name="T42" fmla="*/ 48 w 54"/>
                  <a:gd name="T43" fmla="*/ 4 h 33"/>
                  <a:gd name="T44" fmla="*/ 45 w 54"/>
                  <a:gd name="T45" fmla="*/ 0 h 3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4"/>
                  <a:gd name="T70" fmla="*/ 0 h 33"/>
                  <a:gd name="T71" fmla="*/ 54 w 54"/>
                  <a:gd name="T72" fmla="*/ 33 h 3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4" h="33">
                    <a:moveTo>
                      <a:pt x="51" y="0"/>
                    </a:moveTo>
                    <a:lnTo>
                      <a:pt x="44" y="3"/>
                    </a:lnTo>
                    <a:lnTo>
                      <a:pt x="37" y="5"/>
                    </a:lnTo>
                    <a:lnTo>
                      <a:pt x="23" y="5"/>
                    </a:lnTo>
                    <a:lnTo>
                      <a:pt x="11" y="5"/>
                    </a:lnTo>
                    <a:lnTo>
                      <a:pt x="7" y="7"/>
                    </a:lnTo>
                    <a:lnTo>
                      <a:pt x="2" y="12"/>
                    </a:lnTo>
                    <a:lnTo>
                      <a:pt x="0" y="14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2" y="26"/>
                    </a:lnTo>
                    <a:lnTo>
                      <a:pt x="4" y="28"/>
                    </a:lnTo>
                    <a:lnTo>
                      <a:pt x="7" y="31"/>
                    </a:lnTo>
                    <a:lnTo>
                      <a:pt x="9" y="31"/>
                    </a:lnTo>
                    <a:lnTo>
                      <a:pt x="11" y="33"/>
                    </a:lnTo>
                    <a:lnTo>
                      <a:pt x="25" y="33"/>
                    </a:lnTo>
                    <a:lnTo>
                      <a:pt x="35" y="31"/>
                    </a:lnTo>
                    <a:lnTo>
                      <a:pt x="44" y="28"/>
                    </a:lnTo>
                    <a:lnTo>
                      <a:pt x="49" y="21"/>
                    </a:lnTo>
                    <a:lnTo>
                      <a:pt x="51" y="17"/>
                    </a:lnTo>
                    <a:lnTo>
                      <a:pt x="54" y="10"/>
                    </a:lnTo>
                    <a:lnTo>
                      <a:pt x="54" y="5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809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9" name="Freeform 1100"/>
              <p:cNvSpPr>
                <a:spLocks/>
              </p:cNvSpPr>
              <p:nvPr/>
            </p:nvSpPr>
            <p:spPr bwMode="auto">
              <a:xfrm rot="-843515">
                <a:off x="352" y="2420"/>
                <a:ext cx="62" cy="50"/>
              </a:xfrm>
              <a:custGeom>
                <a:avLst/>
                <a:gdLst>
                  <a:gd name="T0" fmla="*/ 0 w 70"/>
                  <a:gd name="T1" fmla="*/ 6 h 56"/>
                  <a:gd name="T2" fmla="*/ 2 w 70"/>
                  <a:gd name="T3" fmla="*/ 4 h 56"/>
                  <a:gd name="T4" fmla="*/ 4 w 70"/>
                  <a:gd name="T5" fmla="*/ 4 h 56"/>
                  <a:gd name="T6" fmla="*/ 8 w 70"/>
                  <a:gd name="T7" fmla="*/ 4 h 56"/>
                  <a:gd name="T8" fmla="*/ 20 w 70"/>
                  <a:gd name="T9" fmla="*/ 4 h 56"/>
                  <a:gd name="T10" fmla="*/ 35 w 70"/>
                  <a:gd name="T11" fmla="*/ 4 h 56"/>
                  <a:gd name="T12" fmla="*/ 42 w 70"/>
                  <a:gd name="T13" fmla="*/ 3 h 56"/>
                  <a:gd name="T14" fmla="*/ 45 w 70"/>
                  <a:gd name="T15" fmla="*/ 3 h 56"/>
                  <a:gd name="T16" fmla="*/ 50 w 70"/>
                  <a:gd name="T17" fmla="*/ 0 h 56"/>
                  <a:gd name="T18" fmla="*/ 51 w 70"/>
                  <a:gd name="T19" fmla="*/ 0 h 56"/>
                  <a:gd name="T20" fmla="*/ 54 w 70"/>
                  <a:gd name="T21" fmla="*/ 3 h 56"/>
                  <a:gd name="T22" fmla="*/ 56 w 70"/>
                  <a:gd name="T23" fmla="*/ 4 h 56"/>
                  <a:gd name="T24" fmla="*/ 58 w 70"/>
                  <a:gd name="T25" fmla="*/ 11 h 56"/>
                  <a:gd name="T26" fmla="*/ 60 w 70"/>
                  <a:gd name="T27" fmla="*/ 19 h 56"/>
                  <a:gd name="T28" fmla="*/ 62 w 70"/>
                  <a:gd name="T29" fmla="*/ 28 h 56"/>
                  <a:gd name="T30" fmla="*/ 60 w 70"/>
                  <a:gd name="T31" fmla="*/ 36 h 56"/>
                  <a:gd name="T32" fmla="*/ 60 w 70"/>
                  <a:gd name="T33" fmla="*/ 42 h 56"/>
                  <a:gd name="T34" fmla="*/ 58 w 70"/>
                  <a:gd name="T35" fmla="*/ 44 h 56"/>
                  <a:gd name="T36" fmla="*/ 56 w 70"/>
                  <a:gd name="T37" fmla="*/ 46 h 56"/>
                  <a:gd name="T38" fmla="*/ 51 w 70"/>
                  <a:gd name="T39" fmla="*/ 46 h 56"/>
                  <a:gd name="T40" fmla="*/ 48 w 70"/>
                  <a:gd name="T41" fmla="*/ 48 h 56"/>
                  <a:gd name="T42" fmla="*/ 33 w 70"/>
                  <a:gd name="T43" fmla="*/ 50 h 56"/>
                  <a:gd name="T44" fmla="*/ 19 w 70"/>
                  <a:gd name="T45" fmla="*/ 50 h 56"/>
                  <a:gd name="T46" fmla="*/ 12 w 70"/>
                  <a:gd name="T47" fmla="*/ 48 h 56"/>
                  <a:gd name="T48" fmla="*/ 8 w 70"/>
                  <a:gd name="T49" fmla="*/ 48 h 56"/>
                  <a:gd name="T50" fmla="*/ 6 w 70"/>
                  <a:gd name="T51" fmla="*/ 46 h 56"/>
                  <a:gd name="T52" fmla="*/ 4 w 70"/>
                  <a:gd name="T53" fmla="*/ 40 h 56"/>
                  <a:gd name="T54" fmla="*/ 2 w 70"/>
                  <a:gd name="T55" fmla="*/ 28 h 56"/>
                  <a:gd name="T56" fmla="*/ 0 w 70"/>
                  <a:gd name="T57" fmla="*/ 15 h 56"/>
                  <a:gd name="T58" fmla="*/ 0 w 70"/>
                  <a:gd name="T59" fmla="*/ 9 h 56"/>
                  <a:gd name="T60" fmla="*/ 0 w 70"/>
                  <a:gd name="T61" fmla="*/ 6 h 5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0"/>
                  <a:gd name="T94" fmla="*/ 0 h 56"/>
                  <a:gd name="T95" fmla="*/ 70 w 70"/>
                  <a:gd name="T96" fmla="*/ 56 h 5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0" h="56">
                    <a:moveTo>
                      <a:pt x="0" y="7"/>
                    </a:moveTo>
                    <a:lnTo>
                      <a:pt x="2" y="5"/>
                    </a:lnTo>
                    <a:lnTo>
                      <a:pt x="5" y="5"/>
                    </a:lnTo>
                    <a:lnTo>
                      <a:pt x="9" y="5"/>
                    </a:lnTo>
                    <a:lnTo>
                      <a:pt x="23" y="5"/>
                    </a:lnTo>
                    <a:lnTo>
                      <a:pt x="40" y="5"/>
                    </a:lnTo>
                    <a:lnTo>
                      <a:pt x="47" y="3"/>
                    </a:lnTo>
                    <a:lnTo>
                      <a:pt x="51" y="3"/>
                    </a:lnTo>
                    <a:lnTo>
                      <a:pt x="56" y="0"/>
                    </a:lnTo>
                    <a:lnTo>
                      <a:pt x="58" y="0"/>
                    </a:lnTo>
                    <a:lnTo>
                      <a:pt x="61" y="3"/>
                    </a:lnTo>
                    <a:lnTo>
                      <a:pt x="63" y="5"/>
                    </a:lnTo>
                    <a:lnTo>
                      <a:pt x="65" y="12"/>
                    </a:lnTo>
                    <a:lnTo>
                      <a:pt x="68" y="21"/>
                    </a:lnTo>
                    <a:lnTo>
                      <a:pt x="70" y="31"/>
                    </a:lnTo>
                    <a:lnTo>
                      <a:pt x="68" y="40"/>
                    </a:lnTo>
                    <a:lnTo>
                      <a:pt x="68" y="47"/>
                    </a:lnTo>
                    <a:lnTo>
                      <a:pt x="65" y="49"/>
                    </a:lnTo>
                    <a:lnTo>
                      <a:pt x="63" y="52"/>
                    </a:lnTo>
                    <a:lnTo>
                      <a:pt x="58" y="52"/>
                    </a:lnTo>
                    <a:lnTo>
                      <a:pt x="54" y="54"/>
                    </a:lnTo>
                    <a:lnTo>
                      <a:pt x="37" y="56"/>
                    </a:lnTo>
                    <a:lnTo>
                      <a:pt x="21" y="56"/>
                    </a:lnTo>
                    <a:lnTo>
                      <a:pt x="14" y="54"/>
                    </a:lnTo>
                    <a:lnTo>
                      <a:pt x="9" y="54"/>
                    </a:lnTo>
                    <a:lnTo>
                      <a:pt x="7" y="52"/>
                    </a:lnTo>
                    <a:lnTo>
                      <a:pt x="5" y="45"/>
                    </a:lnTo>
                    <a:lnTo>
                      <a:pt x="2" y="31"/>
                    </a:lnTo>
                    <a:lnTo>
                      <a:pt x="0" y="17"/>
                    </a:lnTo>
                    <a:lnTo>
                      <a:pt x="0" y="1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809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0" name="Freeform 1101"/>
              <p:cNvSpPr>
                <a:spLocks/>
              </p:cNvSpPr>
              <p:nvPr/>
            </p:nvSpPr>
            <p:spPr bwMode="auto">
              <a:xfrm rot="-843515">
                <a:off x="457" y="2353"/>
                <a:ext cx="127" cy="140"/>
              </a:xfrm>
              <a:custGeom>
                <a:avLst/>
                <a:gdLst>
                  <a:gd name="T0" fmla="*/ 48 w 143"/>
                  <a:gd name="T1" fmla="*/ 140 h 157"/>
                  <a:gd name="T2" fmla="*/ 60 w 143"/>
                  <a:gd name="T3" fmla="*/ 137 h 157"/>
                  <a:gd name="T4" fmla="*/ 75 w 143"/>
                  <a:gd name="T5" fmla="*/ 131 h 157"/>
                  <a:gd name="T6" fmla="*/ 85 w 143"/>
                  <a:gd name="T7" fmla="*/ 125 h 157"/>
                  <a:gd name="T8" fmla="*/ 98 w 143"/>
                  <a:gd name="T9" fmla="*/ 115 h 157"/>
                  <a:gd name="T10" fmla="*/ 107 w 143"/>
                  <a:gd name="T11" fmla="*/ 104 h 157"/>
                  <a:gd name="T12" fmla="*/ 115 w 143"/>
                  <a:gd name="T13" fmla="*/ 92 h 157"/>
                  <a:gd name="T14" fmla="*/ 121 w 143"/>
                  <a:gd name="T15" fmla="*/ 79 h 157"/>
                  <a:gd name="T16" fmla="*/ 125 w 143"/>
                  <a:gd name="T17" fmla="*/ 64 h 157"/>
                  <a:gd name="T18" fmla="*/ 127 w 143"/>
                  <a:gd name="T19" fmla="*/ 50 h 157"/>
                  <a:gd name="T20" fmla="*/ 127 w 143"/>
                  <a:gd name="T21" fmla="*/ 37 h 157"/>
                  <a:gd name="T22" fmla="*/ 123 w 143"/>
                  <a:gd name="T23" fmla="*/ 25 h 157"/>
                  <a:gd name="T24" fmla="*/ 119 w 143"/>
                  <a:gd name="T25" fmla="*/ 17 h 157"/>
                  <a:gd name="T26" fmla="*/ 110 w 143"/>
                  <a:gd name="T27" fmla="*/ 8 h 157"/>
                  <a:gd name="T28" fmla="*/ 102 w 143"/>
                  <a:gd name="T29" fmla="*/ 2 h 157"/>
                  <a:gd name="T30" fmla="*/ 91 w 143"/>
                  <a:gd name="T31" fmla="*/ 0 h 157"/>
                  <a:gd name="T32" fmla="*/ 79 w 143"/>
                  <a:gd name="T33" fmla="*/ 0 h 157"/>
                  <a:gd name="T34" fmla="*/ 67 w 143"/>
                  <a:gd name="T35" fmla="*/ 2 h 157"/>
                  <a:gd name="T36" fmla="*/ 54 w 143"/>
                  <a:gd name="T37" fmla="*/ 6 h 157"/>
                  <a:gd name="T38" fmla="*/ 42 w 143"/>
                  <a:gd name="T39" fmla="*/ 14 h 157"/>
                  <a:gd name="T40" fmla="*/ 31 w 143"/>
                  <a:gd name="T41" fmla="*/ 23 h 157"/>
                  <a:gd name="T42" fmla="*/ 21 w 143"/>
                  <a:gd name="T43" fmla="*/ 33 h 157"/>
                  <a:gd name="T44" fmla="*/ 12 w 143"/>
                  <a:gd name="T45" fmla="*/ 45 h 157"/>
                  <a:gd name="T46" fmla="*/ 6 w 143"/>
                  <a:gd name="T47" fmla="*/ 61 h 157"/>
                  <a:gd name="T48" fmla="*/ 3 w 143"/>
                  <a:gd name="T49" fmla="*/ 75 h 157"/>
                  <a:gd name="T50" fmla="*/ 0 w 143"/>
                  <a:gd name="T51" fmla="*/ 87 h 157"/>
                  <a:gd name="T52" fmla="*/ 3 w 143"/>
                  <a:gd name="T53" fmla="*/ 103 h 157"/>
                  <a:gd name="T54" fmla="*/ 4 w 143"/>
                  <a:gd name="T55" fmla="*/ 112 h 157"/>
                  <a:gd name="T56" fmla="*/ 11 w 143"/>
                  <a:gd name="T57" fmla="*/ 123 h 157"/>
                  <a:gd name="T58" fmla="*/ 17 w 143"/>
                  <a:gd name="T59" fmla="*/ 129 h 157"/>
                  <a:gd name="T60" fmla="*/ 25 w 143"/>
                  <a:gd name="T61" fmla="*/ 136 h 157"/>
                  <a:gd name="T62" fmla="*/ 36 w 143"/>
                  <a:gd name="T63" fmla="*/ 140 h 157"/>
                  <a:gd name="T64" fmla="*/ 48 w 143"/>
                  <a:gd name="T65" fmla="*/ 140 h 15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3"/>
                  <a:gd name="T100" fmla="*/ 0 h 157"/>
                  <a:gd name="T101" fmla="*/ 143 w 143"/>
                  <a:gd name="T102" fmla="*/ 157 h 15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3" h="157">
                    <a:moveTo>
                      <a:pt x="54" y="157"/>
                    </a:moveTo>
                    <a:lnTo>
                      <a:pt x="68" y="154"/>
                    </a:lnTo>
                    <a:lnTo>
                      <a:pt x="85" y="147"/>
                    </a:lnTo>
                    <a:lnTo>
                      <a:pt x="96" y="140"/>
                    </a:lnTo>
                    <a:lnTo>
                      <a:pt x="110" y="129"/>
                    </a:lnTo>
                    <a:lnTo>
                      <a:pt x="120" y="117"/>
                    </a:lnTo>
                    <a:lnTo>
                      <a:pt x="129" y="103"/>
                    </a:lnTo>
                    <a:lnTo>
                      <a:pt x="136" y="89"/>
                    </a:lnTo>
                    <a:lnTo>
                      <a:pt x="141" y="72"/>
                    </a:lnTo>
                    <a:lnTo>
                      <a:pt x="143" y="56"/>
                    </a:lnTo>
                    <a:lnTo>
                      <a:pt x="143" y="42"/>
                    </a:lnTo>
                    <a:lnTo>
                      <a:pt x="138" y="28"/>
                    </a:lnTo>
                    <a:lnTo>
                      <a:pt x="134" y="19"/>
                    </a:lnTo>
                    <a:lnTo>
                      <a:pt x="124" y="9"/>
                    </a:lnTo>
                    <a:lnTo>
                      <a:pt x="115" y="2"/>
                    </a:lnTo>
                    <a:lnTo>
                      <a:pt x="103" y="0"/>
                    </a:lnTo>
                    <a:lnTo>
                      <a:pt x="89" y="0"/>
                    </a:lnTo>
                    <a:lnTo>
                      <a:pt x="75" y="2"/>
                    </a:lnTo>
                    <a:lnTo>
                      <a:pt x="61" y="7"/>
                    </a:lnTo>
                    <a:lnTo>
                      <a:pt x="47" y="16"/>
                    </a:lnTo>
                    <a:lnTo>
                      <a:pt x="35" y="26"/>
                    </a:lnTo>
                    <a:lnTo>
                      <a:pt x="24" y="37"/>
                    </a:lnTo>
                    <a:lnTo>
                      <a:pt x="14" y="51"/>
                    </a:lnTo>
                    <a:lnTo>
                      <a:pt x="7" y="68"/>
                    </a:lnTo>
                    <a:lnTo>
                      <a:pt x="3" y="84"/>
                    </a:lnTo>
                    <a:lnTo>
                      <a:pt x="0" y="98"/>
                    </a:lnTo>
                    <a:lnTo>
                      <a:pt x="3" y="115"/>
                    </a:lnTo>
                    <a:lnTo>
                      <a:pt x="5" y="126"/>
                    </a:lnTo>
                    <a:lnTo>
                      <a:pt x="12" y="138"/>
                    </a:lnTo>
                    <a:lnTo>
                      <a:pt x="19" y="145"/>
                    </a:lnTo>
                    <a:lnTo>
                      <a:pt x="28" y="152"/>
                    </a:lnTo>
                    <a:lnTo>
                      <a:pt x="40" y="157"/>
                    </a:lnTo>
                    <a:lnTo>
                      <a:pt x="54" y="1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1" name="Freeform 1102"/>
              <p:cNvSpPr>
                <a:spLocks/>
              </p:cNvSpPr>
              <p:nvPr/>
            </p:nvSpPr>
            <p:spPr bwMode="auto">
              <a:xfrm rot="-843515">
                <a:off x="499" y="2399"/>
                <a:ext cx="43" cy="48"/>
              </a:xfrm>
              <a:custGeom>
                <a:avLst/>
                <a:gdLst>
                  <a:gd name="T0" fmla="*/ 17 w 49"/>
                  <a:gd name="T1" fmla="*/ 48 h 54"/>
                  <a:gd name="T2" fmla="*/ 21 w 49"/>
                  <a:gd name="T3" fmla="*/ 46 h 54"/>
                  <a:gd name="T4" fmla="*/ 25 w 49"/>
                  <a:gd name="T5" fmla="*/ 46 h 54"/>
                  <a:gd name="T6" fmla="*/ 33 w 49"/>
                  <a:gd name="T7" fmla="*/ 40 h 54"/>
                  <a:gd name="T8" fmla="*/ 39 w 49"/>
                  <a:gd name="T9" fmla="*/ 31 h 54"/>
                  <a:gd name="T10" fmla="*/ 43 w 49"/>
                  <a:gd name="T11" fmla="*/ 23 h 54"/>
                  <a:gd name="T12" fmla="*/ 43 w 49"/>
                  <a:gd name="T13" fmla="*/ 12 h 54"/>
                  <a:gd name="T14" fmla="*/ 43 w 49"/>
                  <a:gd name="T15" fmla="*/ 9 h 54"/>
                  <a:gd name="T16" fmla="*/ 41 w 49"/>
                  <a:gd name="T17" fmla="*/ 4 h 54"/>
                  <a:gd name="T18" fmla="*/ 39 w 49"/>
                  <a:gd name="T19" fmla="*/ 3 h 54"/>
                  <a:gd name="T20" fmla="*/ 35 w 49"/>
                  <a:gd name="T21" fmla="*/ 0 h 54"/>
                  <a:gd name="T22" fmla="*/ 31 w 49"/>
                  <a:gd name="T23" fmla="*/ 0 h 54"/>
                  <a:gd name="T24" fmla="*/ 27 w 49"/>
                  <a:gd name="T25" fmla="*/ 0 h 54"/>
                  <a:gd name="T26" fmla="*/ 23 w 49"/>
                  <a:gd name="T27" fmla="*/ 0 h 54"/>
                  <a:gd name="T28" fmla="*/ 18 w 49"/>
                  <a:gd name="T29" fmla="*/ 3 h 54"/>
                  <a:gd name="T30" fmla="*/ 11 w 49"/>
                  <a:gd name="T31" fmla="*/ 6 h 54"/>
                  <a:gd name="T32" fmla="*/ 4 w 49"/>
                  <a:gd name="T33" fmla="*/ 15 h 54"/>
                  <a:gd name="T34" fmla="*/ 0 w 49"/>
                  <a:gd name="T35" fmla="*/ 25 h 54"/>
                  <a:gd name="T36" fmla="*/ 0 w 49"/>
                  <a:gd name="T37" fmla="*/ 29 h 54"/>
                  <a:gd name="T38" fmla="*/ 0 w 49"/>
                  <a:gd name="T39" fmla="*/ 34 h 54"/>
                  <a:gd name="T40" fmla="*/ 3 w 49"/>
                  <a:gd name="T41" fmla="*/ 37 h 54"/>
                  <a:gd name="T42" fmla="*/ 4 w 49"/>
                  <a:gd name="T43" fmla="*/ 42 h 54"/>
                  <a:gd name="T44" fmla="*/ 6 w 49"/>
                  <a:gd name="T45" fmla="*/ 44 h 54"/>
                  <a:gd name="T46" fmla="*/ 9 w 49"/>
                  <a:gd name="T47" fmla="*/ 46 h 54"/>
                  <a:gd name="T48" fmla="*/ 12 w 49"/>
                  <a:gd name="T49" fmla="*/ 48 h 54"/>
                  <a:gd name="T50" fmla="*/ 17 w 49"/>
                  <a:gd name="T51" fmla="*/ 48 h 5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9"/>
                  <a:gd name="T79" fmla="*/ 0 h 54"/>
                  <a:gd name="T80" fmla="*/ 49 w 49"/>
                  <a:gd name="T81" fmla="*/ 54 h 5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9" h="54">
                    <a:moveTo>
                      <a:pt x="19" y="54"/>
                    </a:moveTo>
                    <a:lnTo>
                      <a:pt x="24" y="52"/>
                    </a:lnTo>
                    <a:lnTo>
                      <a:pt x="28" y="52"/>
                    </a:lnTo>
                    <a:lnTo>
                      <a:pt x="38" y="45"/>
                    </a:lnTo>
                    <a:lnTo>
                      <a:pt x="45" y="35"/>
                    </a:lnTo>
                    <a:lnTo>
                      <a:pt x="49" y="26"/>
                    </a:lnTo>
                    <a:lnTo>
                      <a:pt x="49" y="14"/>
                    </a:lnTo>
                    <a:lnTo>
                      <a:pt x="49" y="10"/>
                    </a:lnTo>
                    <a:lnTo>
                      <a:pt x="47" y="5"/>
                    </a:lnTo>
                    <a:lnTo>
                      <a:pt x="45" y="3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21" y="3"/>
                    </a:lnTo>
                    <a:lnTo>
                      <a:pt x="12" y="7"/>
                    </a:lnTo>
                    <a:lnTo>
                      <a:pt x="5" y="17"/>
                    </a:lnTo>
                    <a:lnTo>
                      <a:pt x="0" y="28"/>
                    </a:lnTo>
                    <a:lnTo>
                      <a:pt x="0" y="33"/>
                    </a:lnTo>
                    <a:lnTo>
                      <a:pt x="0" y="38"/>
                    </a:lnTo>
                    <a:lnTo>
                      <a:pt x="3" y="42"/>
                    </a:lnTo>
                    <a:lnTo>
                      <a:pt x="5" y="47"/>
                    </a:lnTo>
                    <a:lnTo>
                      <a:pt x="7" y="49"/>
                    </a:lnTo>
                    <a:lnTo>
                      <a:pt x="10" y="52"/>
                    </a:lnTo>
                    <a:lnTo>
                      <a:pt x="14" y="54"/>
                    </a:lnTo>
                    <a:lnTo>
                      <a:pt x="19" y="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2" name="Freeform 1103"/>
              <p:cNvSpPr>
                <a:spLocks/>
              </p:cNvSpPr>
              <p:nvPr/>
            </p:nvSpPr>
            <p:spPr bwMode="auto">
              <a:xfrm rot="-843515">
                <a:off x="720" y="2287"/>
                <a:ext cx="128" cy="140"/>
              </a:xfrm>
              <a:custGeom>
                <a:avLst/>
                <a:gdLst>
                  <a:gd name="T0" fmla="*/ 48 w 143"/>
                  <a:gd name="T1" fmla="*/ 140 h 157"/>
                  <a:gd name="T2" fmla="*/ 61 w 143"/>
                  <a:gd name="T3" fmla="*/ 137 h 157"/>
                  <a:gd name="T4" fmla="*/ 75 w 143"/>
                  <a:gd name="T5" fmla="*/ 131 h 157"/>
                  <a:gd name="T6" fmla="*/ 86 w 143"/>
                  <a:gd name="T7" fmla="*/ 125 h 157"/>
                  <a:gd name="T8" fmla="*/ 98 w 143"/>
                  <a:gd name="T9" fmla="*/ 115 h 157"/>
                  <a:gd name="T10" fmla="*/ 107 w 143"/>
                  <a:gd name="T11" fmla="*/ 104 h 157"/>
                  <a:gd name="T12" fmla="*/ 115 w 143"/>
                  <a:gd name="T13" fmla="*/ 92 h 157"/>
                  <a:gd name="T14" fmla="*/ 122 w 143"/>
                  <a:gd name="T15" fmla="*/ 79 h 157"/>
                  <a:gd name="T16" fmla="*/ 125 w 143"/>
                  <a:gd name="T17" fmla="*/ 64 h 157"/>
                  <a:gd name="T18" fmla="*/ 128 w 143"/>
                  <a:gd name="T19" fmla="*/ 50 h 157"/>
                  <a:gd name="T20" fmla="*/ 128 w 143"/>
                  <a:gd name="T21" fmla="*/ 37 h 157"/>
                  <a:gd name="T22" fmla="*/ 124 w 143"/>
                  <a:gd name="T23" fmla="*/ 25 h 157"/>
                  <a:gd name="T24" fmla="*/ 119 w 143"/>
                  <a:gd name="T25" fmla="*/ 17 h 157"/>
                  <a:gd name="T26" fmla="*/ 111 w 143"/>
                  <a:gd name="T27" fmla="*/ 8 h 157"/>
                  <a:gd name="T28" fmla="*/ 102 w 143"/>
                  <a:gd name="T29" fmla="*/ 2 h 157"/>
                  <a:gd name="T30" fmla="*/ 92 w 143"/>
                  <a:gd name="T31" fmla="*/ 0 h 157"/>
                  <a:gd name="T32" fmla="*/ 80 w 143"/>
                  <a:gd name="T33" fmla="*/ 0 h 157"/>
                  <a:gd name="T34" fmla="*/ 67 w 143"/>
                  <a:gd name="T35" fmla="*/ 2 h 157"/>
                  <a:gd name="T36" fmla="*/ 55 w 143"/>
                  <a:gd name="T37" fmla="*/ 6 h 157"/>
                  <a:gd name="T38" fmla="*/ 42 w 143"/>
                  <a:gd name="T39" fmla="*/ 14 h 157"/>
                  <a:gd name="T40" fmla="*/ 31 w 143"/>
                  <a:gd name="T41" fmla="*/ 23 h 157"/>
                  <a:gd name="T42" fmla="*/ 21 w 143"/>
                  <a:gd name="T43" fmla="*/ 33 h 157"/>
                  <a:gd name="T44" fmla="*/ 13 w 143"/>
                  <a:gd name="T45" fmla="*/ 45 h 157"/>
                  <a:gd name="T46" fmla="*/ 6 w 143"/>
                  <a:gd name="T47" fmla="*/ 61 h 157"/>
                  <a:gd name="T48" fmla="*/ 2 w 143"/>
                  <a:gd name="T49" fmla="*/ 75 h 157"/>
                  <a:gd name="T50" fmla="*/ 0 w 143"/>
                  <a:gd name="T51" fmla="*/ 87 h 157"/>
                  <a:gd name="T52" fmla="*/ 2 w 143"/>
                  <a:gd name="T53" fmla="*/ 103 h 157"/>
                  <a:gd name="T54" fmla="*/ 4 w 143"/>
                  <a:gd name="T55" fmla="*/ 112 h 157"/>
                  <a:gd name="T56" fmla="*/ 10 w 143"/>
                  <a:gd name="T57" fmla="*/ 123 h 157"/>
                  <a:gd name="T58" fmla="*/ 16 w 143"/>
                  <a:gd name="T59" fmla="*/ 129 h 157"/>
                  <a:gd name="T60" fmla="*/ 25 w 143"/>
                  <a:gd name="T61" fmla="*/ 136 h 157"/>
                  <a:gd name="T62" fmla="*/ 36 w 143"/>
                  <a:gd name="T63" fmla="*/ 140 h 157"/>
                  <a:gd name="T64" fmla="*/ 48 w 143"/>
                  <a:gd name="T65" fmla="*/ 140 h 15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3"/>
                  <a:gd name="T100" fmla="*/ 0 h 157"/>
                  <a:gd name="T101" fmla="*/ 143 w 143"/>
                  <a:gd name="T102" fmla="*/ 157 h 15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3" h="157">
                    <a:moveTo>
                      <a:pt x="54" y="157"/>
                    </a:moveTo>
                    <a:lnTo>
                      <a:pt x="68" y="154"/>
                    </a:lnTo>
                    <a:lnTo>
                      <a:pt x="84" y="147"/>
                    </a:lnTo>
                    <a:lnTo>
                      <a:pt x="96" y="140"/>
                    </a:lnTo>
                    <a:lnTo>
                      <a:pt x="110" y="129"/>
                    </a:lnTo>
                    <a:lnTo>
                      <a:pt x="119" y="117"/>
                    </a:lnTo>
                    <a:lnTo>
                      <a:pt x="129" y="103"/>
                    </a:lnTo>
                    <a:lnTo>
                      <a:pt x="136" y="89"/>
                    </a:lnTo>
                    <a:lnTo>
                      <a:pt x="140" y="72"/>
                    </a:lnTo>
                    <a:lnTo>
                      <a:pt x="143" y="56"/>
                    </a:lnTo>
                    <a:lnTo>
                      <a:pt x="143" y="42"/>
                    </a:lnTo>
                    <a:lnTo>
                      <a:pt x="138" y="28"/>
                    </a:lnTo>
                    <a:lnTo>
                      <a:pt x="133" y="19"/>
                    </a:lnTo>
                    <a:lnTo>
                      <a:pt x="124" y="9"/>
                    </a:lnTo>
                    <a:lnTo>
                      <a:pt x="114" y="2"/>
                    </a:lnTo>
                    <a:lnTo>
                      <a:pt x="103" y="0"/>
                    </a:lnTo>
                    <a:lnTo>
                      <a:pt x="89" y="0"/>
                    </a:lnTo>
                    <a:lnTo>
                      <a:pt x="75" y="2"/>
                    </a:lnTo>
                    <a:lnTo>
                      <a:pt x="61" y="7"/>
                    </a:lnTo>
                    <a:lnTo>
                      <a:pt x="47" y="16"/>
                    </a:lnTo>
                    <a:lnTo>
                      <a:pt x="35" y="26"/>
                    </a:lnTo>
                    <a:lnTo>
                      <a:pt x="23" y="37"/>
                    </a:lnTo>
                    <a:lnTo>
                      <a:pt x="14" y="51"/>
                    </a:lnTo>
                    <a:lnTo>
                      <a:pt x="7" y="68"/>
                    </a:lnTo>
                    <a:lnTo>
                      <a:pt x="2" y="84"/>
                    </a:lnTo>
                    <a:lnTo>
                      <a:pt x="0" y="98"/>
                    </a:lnTo>
                    <a:lnTo>
                      <a:pt x="2" y="115"/>
                    </a:lnTo>
                    <a:lnTo>
                      <a:pt x="4" y="126"/>
                    </a:lnTo>
                    <a:lnTo>
                      <a:pt x="11" y="138"/>
                    </a:lnTo>
                    <a:lnTo>
                      <a:pt x="18" y="145"/>
                    </a:lnTo>
                    <a:lnTo>
                      <a:pt x="28" y="152"/>
                    </a:lnTo>
                    <a:lnTo>
                      <a:pt x="40" y="157"/>
                    </a:lnTo>
                    <a:lnTo>
                      <a:pt x="54" y="1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3" name="Freeform 1104"/>
              <p:cNvSpPr>
                <a:spLocks/>
              </p:cNvSpPr>
              <p:nvPr/>
            </p:nvSpPr>
            <p:spPr bwMode="auto">
              <a:xfrm rot="-843515">
                <a:off x="762" y="2333"/>
                <a:ext cx="44" cy="48"/>
              </a:xfrm>
              <a:custGeom>
                <a:avLst/>
                <a:gdLst>
                  <a:gd name="T0" fmla="*/ 16 w 49"/>
                  <a:gd name="T1" fmla="*/ 48 h 54"/>
                  <a:gd name="T2" fmla="*/ 21 w 49"/>
                  <a:gd name="T3" fmla="*/ 46 h 54"/>
                  <a:gd name="T4" fmla="*/ 25 w 49"/>
                  <a:gd name="T5" fmla="*/ 46 h 54"/>
                  <a:gd name="T6" fmla="*/ 33 w 49"/>
                  <a:gd name="T7" fmla="*/ 40 h 54"/>
                  <a:gd name="T8" fmla="*/ 40 w 49"/>
                  <a:gd name="T9" fmla="*/ 31 h 54"/>
                  <a:gd name="T10" fmla="*/ 44 w 49"/>
                  <a:gd name="T11" fmla="*/ 23 h 54"/>
                  <a:gd name="T12" fmla="*/ 44 w 49"/>
                  <a:gd name="T13" fmla="*/ 12 h 54"/>
                  <a:gd name="T14" fmla="*/ 44 w 49"/>
                  <a:gd name="T15" fmla="*/ 9 h 54"/>
                  <a:gd name="T16" fmla="*/ 41 w 49"/>
                  <a:gd name="T17" fmla="*/ 4 h 54"/>
                  <a:gd name="T18" fmla="*/ 40 w 49"/>
                  <a:gd name="T19" fmla="*/ 3 h 54"/>
                  <a:gd name="T20" fmla="*/ 35 w 49"/>
                  <a:gd name="T21" fmla="*/ 0 h 54"/>
                  <a:gd name="T22" fmla="*/ 31 w 49"/>
                  <a:gd name="T23" fmla="*/ 0 h 54"/>
                  <a:gd name="T24" fmla="*/ 27 w 49"/>
                  <a:gd name="T25" fmla="*/ 0 h 54"/>
                  <a:gd name="T26" fmla="*/ 22 w 49"/>
                  <a:gd name="T27" fmla="*/ 0 h 54"/>
                  <a:gd name="T28" fmla="*/ 19 w 49"/>
                  <a:gd name="T29" fmla="*/ 3 h 54"/>
                  <a:gd name="T30" fmla="*/ 10 w 49"/>
                  <a:gd name="T31" fmla="*/ 6 h 54"/>
                  <a:gd name="T32" fmla="*/ 4 w 49"/>
                  <a:gd name="T33" fmla="*/ 15 h 54"/>
                  <a:gd name="T34" fmla="*/ 0 w 49"/>
                  <a:gd name="T35" fmla="*/ 25 h 54"/>
                  <a:gd name="T36" fmla="*/ 0 w 49"/>
                  <a:gd name="T37" fmla="*/ 29 h 54"/>
                  <a:gd name="T38" fmla="*/ 0 w 49"/>
                  <a:gd name="T39" fmla="*/ 34 h 54"/>
                  <a:gd name="T40" fmla="*/ 2 w 49"/>
                  <a:gd name="T41" fmla="*/ 37 h 54"/>
                  <a:gd name="T42" fmla="*/ 4 w 49"/>
                  <a:gd name="T43" fmla="*/ 42 h 54"/>
                  <a:gd name="T44" fmla="*/ 6 w 49"/>
                  <a:gd name="T45" fmla="*/ 44 h 54"/>
                  <a:gd name="T46" fmla="*/ 8 w 49"/>
                  <a:gd name="T47" fmla="*/ 46 h 54"/>
                  <a:gd name="T48" fmla="*/ 13 w 49"/>
                  <a:gd name="T49" fmla="*/ 48 h 54"/>
                  <a:gd name="T50" fmla="*/ 16 w 49"/>
                  <a:gd name="T51" fmla="*/ 48 h 5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9"/>
                  <a:gd name="T79" fmla="*/ 0 h 54"/>
                  <a:gd name="T80" fmla="*/ 49 w 49"/>
                  <a:gd name="T81" fmla="*/ 54 h 5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9" h="54">
                    <a:moveTo>
                      <a:pt x="18" y="54"/>
                    </a:moveTo>
                    <a:lnTo>
                      <a:pt x="23" y="52"/>
                    </a:lnTo>
                    <a:lnTo>
                      <a:pt x="28" y="52"/>
                    </a:lnTo>
                    <a:lnTo>
                      <a:pt x="37" y="45"/>
                    </a:lnTo>
                    <a:lnTo>
                      <a:pt x="44" y="35"/>
                    </a:lnTo>
                    <a:lnTo>
                      <a:pt x="49" y="26"/>
                    </a:lnTo>
                    <a:lnTo>
                      <a:pt x="49" y="14"/>
                    </a:lnTo>
                    <a:lnTo>
                      <a:pt x="49" y="10"/>
                    </a:lnTo>
                    <a:lnTo>
                      <a:pt x="46" y="5"/>
                    </a:lnTo>
                    <a:lnTo>
                      <a:pt x="44" y="3"/>
                    </a:lnTo>
                    <a:lnTo>
                      <a:pt x="39" y="0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25" y="0"/>
                    </a:lnTo>
                    <a:lnTo>
                      <a:pt x="21" y="3"/>
                    </a:lnTo>
                    <a:lnTo>
                      <a:pt x="11" y="7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33"/>
                    </a:lnTo>
                    <a:lnTo>
                      <a:pt x="0" y="38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7" y="49"/>
                    </a:lnTo>
                    <a:lnTo>
                      <a:pt x="9" y="52"/>
                    </a:lnTo>
                    <a:lnTo>
                      <a:pt x="14" y="54"/>
                    </a:lnTo>
                    <a:lnTo>
                      <a:pt x="18" y="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4" name="Freeform 1105"/>
              <p:cNvSpPr>
                <a:spLocks/>
              </p:cNvSpPr>
              <p:nvPr/>
            </p:nvSpPr>
            <p:spPr bwMode="auto">
              <a:xfrm rot="-843515">
                <a:off x="498" y="2146"/>
                <a:ext cx="154" cy="153"/>
              </a:xfrm>
              <a:custGeom>
                <a:avLst/>
                <a:gdLst>
                  <a:gd name="T0" fmla="*/ 61 w 173"/>
                  <a:gd name="T1" fmla="*/ 3 h 171"/>
                  <a:gd name="T2" fmla="*/ 69 w 173"/>
                  <a:gd name="T3" fmla="*/ 0 h 171"/>
                  <a:gd name="T4" fmla="*/ 83 w 173"/>
                  <a:gd name="T5" fmla="*/ 0 h 171"/>
                  <a:gd name="T6" fmla="*/ 98 w 173"/>
                  <a:gd name="T7" fmla="*/ 0 h 171"/>
                  <a:gd name="T8" fmla="*/ 101 w 173"/>
                  <a:gd name="T9" fmla="*/ 3 h 171"/>
                  <a:gd name="T10" fmla="*/ 104 w 173"/>
                  <a:gd name="T11" fmla="*/ 3 h 171"/>
                  <a:gd name="T12" fmla="*/ 104 w 173"/>
                  <a:gd name="T13" fmla="*/ 4 h 171"/>
                  <a:gd name="T14" fmla="*/ 106 w 173"/>
                  <a:gd name="T15" fmla="*/ 6 h 171"/>
                  <a:gd name="T16" fmla="*/ 106 w 173"/>
                  <a:gd name="T17" fmla="*/ 13 h 171"/>
                  <a:gd name="T18" fmla="*/ 106 w 173"/>
                  <a:gd name="T19" fmla="*/ 28 h 171"/>
                  <a:gd name="T20" fmla="*/ 104 w 173"/>
                  <a:gd name="T21" fmla="*/ 53 h 171"/>
                  <a:gd name="T22" fmla="*/ 106 w 173"/>
                  <a:gd name="T23" fmla="*/ 55 h 171"/>
                  <a:gd name="T24" fmla="*/ 112 w 173"/>
                  <a:gd name="T25" fmla="*/ 55 h 171"/>
                  <a:gd name="T26" fmla="*/ 127 w 173"/>
                  <a:gd name="T27" fmla="*/ 57 h 171"/>
                  <a:gd name="T28" fmla="*/ 143 w 173"/>
                  <a:gd name="T29" fmla="*/ 57 h 171"/>
                  <a:gd name="T30" fmla="*/ 150 w 173"/>
                  <a:gd name="T31" fmla="*/ 57 h 171"/>
                  <a:gd name="T32" fmla="*/ 152 w 173"/>
                  <a:gd name="T33" fmla="*/ 59 h 171"/>
                  <a:gd name="T34" fmla="*/ 154 w 173"/>
                  <a:gd name="T35" fmla="*/ 61 h 171"/>
                  <a:gd name="T36" fmla="*/ 154 w 173"/>
                  <a:gd name="T37" fmla="*/ 67 h 171"/>
                  <a:gd name="T38" fmla="*/ 152 w 173"/>
                  <a:gd name="T39" fmla="*/ 84 h 171"/>
                  <a:gd name="T40" fmla="*/ 150 w 173"/>
                  <a:gd name="T41" fmla="*/ 98 h 171"/>
                  <a:gd name="T42" fmla="*/ 148 w 173"/>
                  <a:gd name="T43" fmla="*/ 105 h 171"/>
                  <a:gd name="T44" fmla="*/ 146 w 173"/>
                  <a:gd name="T45" fmla="*/ 107 h 171"/>
                  <a:gd name="T46" fmla="*/ 123 w 173"/>
                  <a:gd name="T47" fmla="*/ 105 h 171"/>
                  <a:gd name="T48" fmla="*/ 106 w 173"/>
                  <a:gd name="T49" fmla="*/ 105 h 171"/>
                  <a:gd name="T50" fmla="*/ 101 w 173"/>
                  <a:gd name="T51" fmla="*/ 105 h 171"/>
                  <a:gd name="T52" fmla="*/ 100 w 173"/>
                  <a:gd name="T53" fmla="*/ 105 h 171"/>
                  <a:gd name="T54" fmla="*/ 98 w 173"/>
                  <a:gd name="T55" fmla="*/ 107 h 171"/>
                  <a:gd name="T56" fmla="*/ 95 w 173"/>
                  <a:gd name="T57" fmla="*/ 115 h 171"/>
                  <a:gd name="T58" fmla="*/ 93 w 173"/>
                  <a:gd name="T59" fmla="*/ 130 h 171"/>
                  <a:gd name="T60" fmla="*/ 92 w 173"/>
                  <a:gd name="T61" fmla="*/ 153 h 171"/>
                  <a:gd name="T62" fmla="*/ 69 w 173"/>
                  <a:gd name="T63" fmla="*/ 153 h 171"/>
                  <a:gd name="T64" fmla="*/ 52 w 173"/>
                  <a:gd name="T65" fmla="*/ 151 h 171"/>
                  <a:gd name="T66" fmla="*/ 48 w 173"/>
                  <a:gd name="T67" fmla="*/ 151 h 171"/>
                  <a:gd name="T68" fmla="*/ 44 w 173"/>
                  <a:gd name="T69" fmla="*/ 151 h 171"/>
                  <a:gd name="T70" fmla="*/ 44 w 173"/>
                  <a:gd name="T71" fmla="*/ 149 h 171"/>
                  <a:gd name="T72" fmla="*/ 44 w 173"/>
                  <a:gd name="T73" fmla="*/ 147 h 171"/>
                  <a:gd name="T74" fmla="*/ 44 w 173"/>
                  <a:gd name="T75" fmla="*/ 140 h 171"/>
                  <a:gd name="T76" fmla="*/ 48 w 173"/>
                  <a:gd name="T77" fmla="*/ 126 h 171"/>
                  <a:gd name="T78" fmla="*/ 50 w 173"/>
                  <a:gd name="T79" fmla="*/ 109 h 171"/>
                  <a:gd name="T80" fmla="*/ 50 w 173"/>
                  <a:gd name="T81" fmla="*/ 105 h 171"/>
                  <a:gd name="T82" fmla="*/ 50 w 173"/>
                  <a:gd name="T83" fmla="*/ 103 h 171"/>
                  <a:gd name="T84" fmla="*/ 2 w 173"/>
                  <a:gd name="T85" fmla="*/ 98 h 171"/>
                  <a:gd name="T86" fmla="*/ 2 w 173"/>
                  <a:gd name="T87" fmla="*/ 97 h 171"/>
                  <a:gd name="T88" fmla="*/ 0 w 173"/>
                  <a:gd name="T89" fmla="*/ 97 h 171"/>
                  <a:gd name="T90" fmla="*/ 0 w 173"/>
                  <a:gd name="T91" fmla="*/ 90 h 171"/>
                  <a:gd name="T92" fmla="*/ 0 w 173"/>
                  <a:gd name="T93" fmla="*/ 76 h 171"/>
                  <a:gd name="T94" fmla="*/ 2 w 173"/>
                  <a:gd name="T95" fmla="*/ 59 h 171"/>
                  <a:gd name="T96" fmla="*/ 4 w 173"/>
                  <a:gd name="T97" fmla="*/ 55 h 171"/>
                  <a:gd name="T98" fmla="*/ 4 w 173"/>
                  <a:gd name="T99" fmla="*/ 53 h 171"/>
                  <a:gd name="T100" fmla="*/ 8 w 173"/>
                  <a:gd name="T101" fmla="*/ 50 h 171"/>
                  <a:gd name="T102" fmla="*/ 12 w 173"/>
                  <a:gd name="T103" fmla="*/ 50 h 171"/>
                  <a:gd name="T104" fmla="*/ 28 w 173"/>
                  <a:gd name="T105" fmla="*/ 53 h 171"/>
                  <a:gd name="T106" fmla="*/ 44 w 173"/>
                  <a:gd name="T107" fmla="*/ 53 h 171"/>
                  <a:gd name="T108" fmla="*/ 50 w 173"/>
                  <a:gd name="T109" fmla="*/ 53 h 171"/>
                  <a:gd name="T110" fmla="*/ 52 w 173"/>
                  <a:gd name="T111" fmla="*/ 53 h 171"/>
                  <a:gd name="T112" fmla="*/ 54 w 173"/>
                  <a:gd name="T113" fmla="*/ 50 h 171"/>
                  <a:gd name="T114" fmla="*/ 54 w 173"/>
                  <a:gd name="T115" fmla="*/ 44 h 171"/>
                  <a:gd name="T116" fmla="*/ 56 w 173"/>
                  <a:gd name="T117" fmla="*/ 28 h 171"/>
                  <a:gd name="T118" fmla="*/ 58 w 173"/>
                  <a:gd name="T119" fmla="*/ 11 h 171"/>
                  <a:gd name="T120" fmla="*/ 61 w 173"/>
                  <a:gd name="T121" fmla="*/ 4 h 171"/>
                  <a:gd name="T122" fmla="*/ 61 w 173"/>
                  <a:gd name="T123" fmla="*/ 3 h 17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73"/>
                  <a:gd name="T187" fmla="*/ 0 h 171"/>
                  <a:gd name="T188" fmla="*/ 173 w 173"/>
                  <a:gd name="T189" fmla="*/ 171 h 17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73" h="171">
                    <a:moveTo>
                      <a:pt x="68" y="3"/>
                    </a:moveTo>
                    <a:lnTo>
                      <a:pt x="77" y="0"/>
                    </a:lnTo>
                    <a:lnTo>
                      <a:pt x="93" y="0"/>
                    </a:lnTo>
                    <a:lnTo>
                      <a:pt x="110" y="0"/>
                    </a:lnTo>
                    <a:lnTo>
                      <a:pt x="114" y="3"/>
                    </a:lnTo>
                    <a:lnTo>
                      <a:pt x="117" y="3"/>
                    </a:lnTo>
                    <a:lnTo>
                      <a:pt x="117" y="5"/>
                    </a:lnTo>
                    <a:lnTo>
                      <a:pt x="119" y="7"/>
                    </a:lnTo>
                    <a:lnTo>
                      <a:pt x="119" y="14"/>
                    </a:lnTo>
                    <a:lnTo>
                      <a:pt x="119" y="31"/>
                    </a:lnTo>
                    <a:lnTo>
                      <a:pt x="117" y="59"/>
                    </a:lnTo>
                    <a:lnTo>
                      <a:pt x="119" y="61"/>
                    </a:lnTo>
                    <a:lnTo>
                      <a:pt x="126" y="61"/>
                    </a:lnTo>
                    <a:lnTo>
                      <a:pt x="143" y="64"/>
                    </a:lnTo>
                    <a:lnTo>
                      <a:pt x="161" y="64"/>
                    </a:lnTo>
                    <a:lnTo>
                      <a:pt x="168" y="64"/>
                    </a:lnTo>
                    <a:lnTo>
                      <a:pt x="171" y="66"/>
                    </a:lnTo>
                    <a:lnTo>
                      <a:pt x="173" y="68"/>
                    </a:lnTo>
                    <a:lnTo>
                      <a:pt x="173" y="75"/>
                    </a:lnTo>
                    <a:lnTo>
                      <a:pt x="171" y="94"/>
                    </a:lnTo>
                    <a:lnTo>
                      <a:pt x="168" y="110"/>
                    </a:lnTo>
                    <a:lnTo>
                      <a:pt x="166" y="117"/>
                    </a:lnTo>
                    <a:lnTo>
                      <a:pt x="164" y="120"/>
                    </a:lnTo>
                    <a:lnTo>
                      <a:pt x="138" y="117"/>
                    </a:lnTo>
                    <a:lnTo>
                      <a:pt x="119" y="117"/>
                    </a:lnTo>
                    <a:lnTo>
                      <a:pt x="114" y="117"/>
                    </a:lnTo>
                    <a:lnTo>
                      <a:pt x="112" y="117"/>
                    </a:lnTo>
                    <a:lnTo>
                      <a:pt x="110" y="120"/>
                    </a:lnTo>
                    <a:lnTo>
                      <a:pt x="107" y="129"/>
                    </a:lnTo>
                    <a:lnTo>
                      <a:pt x="105" y="145"/>
                    </a:lnTo>
                    <a:lnTo>
                      <a:pt x="103" y="171"/>
                    </a:lnTo>
                    <a:lnTo>
                      <a:pt x="77" y="171"/>
                    </a:lnTo>
                    <a:lnTo>
                      <a:pt x="58" y="169"/>
                    </a:lnTo>
                    <a:lnTo>
                      <a:pt x="54" y="169"/>
                    </a:lnTo>
                    <a:lnTo>
                      <a:pt x="49" y="169"/>
                    </a:lnTo>
                    <a:lnTo>
                      <a:pt x="49" y="166"/>
                    </a:lnTo>
                    <a:lnTo>
                      <a:pt x="49" y="164"/>
                    </a:lnTo>
                    <a:lnTo>
                      <a:pt x="49" y="157"/>
                    </a:lnTo>
                    <a:lnTo>
                      <a:pt x="54" y="141"/>
                    </a:lnTo>
                    <a:lnTo>
                      <a:pt x="56" y="122"/>
                    </a:lnTo>
                    <a:lnTo>
                      <a:pt x="56" y="117"/>
                    </a:lnTo>
                    <a:lnTo>
                      <a:pt x="56" y="115"/>
                    </a:lnTo>
                    <a:lnTo>
                      <a:pt x="2" y="110"/>
                    </a:lnTo>
                    <a:lnTo>
                      <a:pt x="2" y="108"/>
                    </a:lnTo>
                    <a:lnTo>
                      <a:pt x="0" y="108"/>
                    </a:lnTo>
                    <a:lnTo>
                      <a:pt x="0" y="101"/>
                    </a:lnTo>
                    <a:lnTo>
                      <a:pt x="0" y="85"/>
                    </a:lnTo>
                    <a:lnTo>
                      <a:pt x="2" y="66"/>
                    </a:lnTo>
                    <a:lnTo>
                      <a:pt x="4" y="61"/>
                    </a:lnTo>
                    <a:lnTo>
                      <a:pt x="4" y="59"/>
                    </a:lnTo>
                    <a:lnTo>
                      <a:pt x="9" y="56"/>
                    </a:lnTo>
                    <a:lnTo>
                      <a:pt x="14" y="56"/>
                    </a:lnTo>
                    <a:lnTo>
                      <a:pt x="32" y="59"/>
                    </a:lnTo>
                    <a:lnTo>
                      <a:pt x="49" y="59"/>
                    </a:lnTo>
                    <a:lnTo>
                      <a:pt x="56" y="59"/>
                    </a:lnTo>
                    <a:lnTo>
                      <a:pt x="58" y="59"/>
                    </a:lnTo>
                    <a:lnTo>
                      <a:pt x="61" y="56"/>
                    </a:lnTo>
                    <a:lnTo>
                      <a:pt x="61" y="49"/>
                    </a:lnTo>
                    <a:lnTo>
                      <a:pt x="63" y="31"/>
                    </a:lnTo>
                    <a:lnTo>
                      <a:pt x="65" y="12"/>
                    </a:lnTo>
                    <a:lnTo>
                      <a:pt x="68" y="5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B3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5" name="Freeform 1106"/>
              <p:cNvSpPr>
                <a:spLocks/>
              </p:cNvSpPr>
              <p:nvPr/>
            </p:nvSpPr>
            <p:spPr bwMode="auto">
              <a:xfrm rot="-843515">
                <a:off x="683" y="2088"/>
                <a:ext cx="75" cy="98"/>
              </a:xfrm>
              <a:custGeom>
                <a:avLst/>
                <a:gdLst>
                  <a:gd name="T0" fmla="*/ 46 w 84"/>
                  <a:gd name="T1" fmla="*/ 6 h 110"/>
                  <a:gd name="T2" fmla="*/ 50 w 84"/>
                  <a:gd name="T3" fmla="*/ 12 h 110"/>
                  <a:gd name="T4" fmla="*/ 54 w 84"/>
                  <a:gd name="T5" fmla="*/ 23 h 110"/>
                  <a:gd name="T6" fmla="*/ 64 w 84"/>
                  <a:gd name="T7" fmla="*/ 52 h 110"/>
                  <a:gd name="T8" fmla="*/ 73 w 84"/>
                  <a:gd name="T9" fmla="*/ 81 h 110"/>
                  <a:gd name="T10" fmla="*/ 75 w 84"/>
                  <a:gd name="T11" fmla="*/ 92 h 110"/>
                  <a:gd name="T12" fmla="*/ 75 w 84"/>
                  <a:gd name="T13" fmla="*/ 94 h 110"/>
                  <a:gd name="T14" fmla="*/ 75 w 84"/>
                  <a:gd name="T15" fmla="*/ 96 h 110"/>
                  <a:gd name="T16" fmla="*/ 75 w 84"/>
                  <a:gd name="T17" fmla="*/ 98 h 110"/>
                  <a:gd name="T18" fmla="*/ 71 w 84"/>
                  <a:gd name="T19" fmla="*/ 98 h 110"/>
                  <a:gd name="T20" fmla="*/ 64 w 84"/>
                  <a:gd name="T21" fmla="*/ 98 h 110"/>
                  <a:gd name="T22" fmla="*/ 54 w 84"/>
                  <a:gd name="T23" fmla="*/ 94 h 110"/>
                  <a:gd name="T24" fmla="*/ 42 w 84"/>
                  <a:gd name="T25" fmla="*/ 90 h 110"/>
                  <a:gd name="T26" fmla="*/ 39 w 84"/>
                  <a:gd name="T27" fmla="*/ 87 h 110"/>
                  <a:gd name="T28" fmla="*/ 33 w 84"/>
                  <a:gd name="T29" fmla="*/ 87 h 110"/>
                  <a:gd name="T30" fmla="*/ 21 w 84"/>
                  <a:gd name="T31" fmla="*/ 87 h 110"/>
                  <a:gd name="T32" fmla="*/ 6 w 84"/>
                  <a:gd name="T33" fmla="*/ 86 h 110"/>
                  <a:gd name="T34" fmla="*/ 2 w 84"/>
                  <a:gd name="T35" fmla="*/ 86 h 110"/>
                  <a:gd name="T36" fmla="*/ 2 w 84"/>
                  <a:gd name="T37" fmla="*/ 84 h 110"/>
                  <a:gd name="T38" fmla="*/ 0 w 84"/>
                  <a:gd name="T39" fmla="*/ 84 h 110"/>
                  <a:gd name="T40" fmla="*/ 0 w 84"/>
                  <a:gd name="T41" fmla="*/ 39 h 110"/>
                  <a:gd name="T42" fmla="*/ 2 w 84"/>
                  <a:gd name="T43" fmla="*/ 12 h 110"/>
                  <a:gd name="T44" fmla="*/ 2 w 84"/>
                  <a:gd name="T45" fmla="*/ 2 h 110"/>
                  <a:gd name="T46" fmla="*/ 4 w 84"/>
                  <a:gd name="T47" fmla="*/ 0 h 110"/>
                  <a:gd name="T48" fmla="*/ 27 w 84"/>
                  <a:gd name="T49" fmla="*/ 0 h 110"/>
                  <a:gd name="T50" fmla="*/ 39 w 84"/>
                  <a:gd name="T51" fmla="*/ 2 h 110"/>
                  <a:gd name="T52" fmla="*/ 44 w 84"/>
                  <a:gd name="T53" fmla="*/ 4 h 110"/>
                  <a:gd name="T54" fmla="*/ 46 w 84"/>
                  <a:gd name="T55" fmla="*/ 6 h 11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4"/>
                  <a:gd name="T85" fmla="*/ 0 h 110"/>
                  <a:gd name="T86" fmla="*/ 84 w 84"/>
                  <a:gd name="T87" fmla="*/ 110 h 11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4" h="110">
                    <a:moveTo>
                      <a:pt x="51" y="7"/>
                    </a:moveTo>
                    <a:lnTo>
                      <a:pt x="56" y="14"/>
                    </a:lnTo>
                    <a:lnTo>
                      <a:pt x="61" y="26"/>
                    </a:lnTo>
                    <a:lnTo>
                      <a:pt x="72" y="58"/>
                    </a:lnTo>
                    <a:lnTo>
                      <a:pt x="82" y="91"/>
                    </a:lnTo>
                    <a:lnTo>
                      <a:pt x="84" y="103"/>
                    </a:lnTo>
                    <a:lnTo>
                      <a:pt x="84" y="105"/>
                    </a:lnTo>
                    <a:lnTo>
                      <a:pt x="84" y="108"/>
                    </a:lnTo>
                    <a:lnTo>
                      <a:pt x="84" y="110"/>
                    </a:lnTo>
                    <a:lnTo>
                      <a:pt x="79" y="110"/>
                    </a:lnTo>
                    <a:lnTo>
                      <a:pt x="72" y="110"/>
                    </a:lnTo>
                    <a:lnTo>
                      <a:pt x="61" y="105"/>
                    </a:lnTo>
                    <a:lnTo>
                      <a:pt x="47" y="101"/>
                    </a:lnTo>
                    <a:lnTo>
                      <a:pt x="44" y="98"/>
                    </a:lnTo>
                    <a:lnTo>
                      <a:pt x="37" y="98"/>
                    </a:lnTo>
                    <a:lnTo>
                      <a:pt x="23" y="98"/>
                    </a:lnTo>
                    <a:lnTo>
                      <a:pt x="7" y="96"/>
                    </a:lnTo>
                    <a:lnTo>
                      <a:pt x="2" y="96"/>
                    </a:lnTo>
                    <a:lnTo>
                      <a:pt x="2" y="94"/>
                    </a:lnTo>
                    <a:lnTo>
                      <a:pt x="0" y="94"/>
                    </a:lnTo>
                    <a:lnTo>
                      <a:pt x="0" y="44"/>
                    </a:lnTo>
                    <a:lnTo>
                      <a:pt x="2" y="1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30" y="0"/>
                    </a:lnTo>
                    <a:lnTo>
                      <a:pt x="44" y="2"/>
                    </a:lnTo>
                    <a:lnTo>
                      <a:pt x="49" y="5"/>
                    </a:lnTo>
                    <a:lnTo>
                      <a:pt x="51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6" name="Freeform 1107"/>
              <p:cNvSpPr>
                <a:spLocks/>
              </p:cNvSpPr>
              <p:nvPr/>
            </p:nvSpPr>
            <p:spPr bwMode="auto">
              <a:xfrm rot="-843515">
                <a:off x="691" y="2100"/>
                <a:ext cx="54" cy="72"/>
              </a:xfrm>
              <a:custGeom>
                <a:avLst/>
                <a:gdLst>
                  <a:gd name="T0" fmla="*/ 29 w 61"/>
                  <a:gd name="T1" fmla="*/ 2 h 80"/>
                  <a:gd name="T2" fmla="*/ 31 w 61"/>
                  <a:gd name="T3" fmla="*/ 5 h 80"/>
                  <a:gd name="T4" fmla="*/ 34 w 61"/>
                  <a:gd name="T5" fmla="*/ 14 h 80"/>
                  <a:gd name="T6" fmla="*/ 37 w 61"/>
                  <a:gd name="T7" fmla="*/ 25 h 80"/>
                  <a:gd name="T8" fmla="*/ 37 w 61"/>
                  <a:gd name="T9" fmla="*/ 30 h 80"/>
                  <a:gd name="T10" fmla="*/ 37 w 61"/>
                  <a:gd name="T11" fmla="*/ 33 h 80"/>
                  <a:gd name="T12" fmla="*/ 37 w 61"/>
                  <a:gd name="T13" fmla="*/ 36 h 80"/>
                  <a:gd name="T14" fmla="*/ 40 w 61"/>
                  <a:gd name="T15" fmla="*/ 42 h 80"/>
                  <a:gd name="T16" fmla="*/ 43 w 61"/>
                  <a:gd name="T17" fmla="*/ 52 h 80"/>
                  <a:gd name="T18" fmla="*/ 54 w 61"/>
                  <a:gd name="T19" fmla="*/ 72 h 80"/>
                  <a:gd name="T20" fmla="*/ 48 w 61"/>
                  <a:gd name="T21" fmla="*/ 69 h 80"/>
                  <a:gd name="T22" fmla="*/ 34 w 61"/>
                  <a:gd name="T23" fmla="*/ 66 h 80"/>
                  <a:gd name="T24" fmla="*/ 12 w 61"/>
                  <a:gd name="T25" fmla="*/ 63 h 80"/>
                  <a:gd name="T26" fmla="*/ 0 w 61"/>
                  <a:gd name="T27" fmla="*/ 63 h 80"/>
                  <a:gd name="T28" fmla="*/ 0 w 61"/>
                  <a:gd name="T29" fmla="*/ 32 h 80"/>
                  <a:gd name="T30" fmla="*/ 3 w 61"/>
                  <a:gd name="T31" fmla="*/ 2 h 80"/>
                  <a:gd name="T32" fmla="*/ 17 w 61"/>
                  <a:gd name="T33" fmla="*/ 0 h 80"/>
                  <a:gd name="T34" fmla="*/ 29 w 61"/>
                  <a:gd name="T35" fmla="*/ 2 h 8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1"/>
                  <a:gd name="T55" fmla="*/ 0 h 80"/>
                  <a:gd name="T56" fmla="*/ 61 w 61"/>
                  <a:gd name="T57" fmla="*/ 80 h 8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1" h="80">
                    <a:moveTo>
                      <a:pt x="33" y="2"/>
                    </a:moveTo>
                    <a:lnTo>
                      <a:pt x="35" y="5"/>
                    </a:lnTo>
                    <a:lnTo>
                      <a:pt x="38" y="16"/>
                    </a:lnTo>
                    <a:lnTo>
                      <a:pt x="42" y="28"/>
                    </a:lnTo>
                    <a:lnTo>
                      <a:pt x="42" y="33"/>
                    </a:lnTo>
                    <a:lnTo>
                      <a:pt x="42" y="37"/>
                    </a:lnTo>
                    <a:lnTo>
                      <a:pt x="42" y="40"/>
                    </a:lnTo>
                    <a:lnTo>
                      <a:pt x="45" y="47"/>
                    </a:lnTo>
                    <a:lnTo>
                      <a:pt x="49" y="58"/>
                    </a:lnTo>
                    <a:lnTo>
                      <a:pt x="61" y="80"/>
                    </a:lnTo>
                    <a:lnTo>
                      <a:pt x="54" y="77"/>
                    </a:lnTo>
                    <a:lnTo>
                      <a:pt x="38" y="73"/>
                    </a:lnTo>
                    <a:lnTo>
                      <a:pt x="14" y="70"/>
                    </a:lnTo>
                    <a:lnTo>
                      <a:pt x="0" y="70"/>
                    </a:lnTo>
                    <a:lnTo>
                      <a:pt x="0" y="35"/>
                    </a:lnTo>
                    <a:lnTo>
                      <a:pt x="3" y="2"/>
                    </a:lnTo>
                    <a:lnTo>
                      <a:pt x="19" y="0"/>
                    </a:lnTo>
                    <a:lnTo>
                      <a:pt x="33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7" name="Freeform 1108"/>
              <p:cNvSpPr>
                <a:spLocks/>
              </p:cNvSpPr>
              <p:nvPr/>
            </p:nvSpPr>
            <p:spPr bwMode="auto">
              <a:xfrm rot="-843515">
                <a:off x="595" y="2021"/>
                <a:ext cx="59" cy="39"/>
              </a:xfrm>
              <a:custGeom>
                <a:avLst/>
                <a:gdLst>
                  <a:gd name="T0" fmla="*/ 0 w 67"/>
                  <a:gd name="T1" fmla="*/ 35 h 44"/>
                  <a:gd name="T2" fmla="*/ 28 w 67"/>
                  <a:gd name="T3" fmla="*/ 33 h 44"/>
                  <a:gd name="T4" fmla="*/ 45 w 67"/>
                  <a:gd name="T5" fmla="*/ 35 h 44"/>
                  <a:gd name="T6" fmla="*/ 57 w 67"/>
                  <a:gd name="T7" fmla="*/ 39 h 44"/>
                  <a:gd name="T8" fmla="*/ 59 w 67"/>
                  <a:gd name="T9" fmla="*/ 31 h 44"/>
                  <a:gd name="T10" fmla="*/ 59 w 67"/>
                  <a:gd name="T11" fmla="*/ 25 h 44"/>
                  <a:gd name="T12" fmla="*/ 57 w 67"/>
                  <a:gd name="T13" fmla="*/ 19 h 44"/>
                  <a:gd name="T14" fmla="*/ 55 w 67"/>
                  <a:gd name="T15" fmla="*/ 12 h 44"/>
                  <a:gd name="T16" fmla="*/ 51 w 67"/>
                  <a:gd name="T17" fmla="*/ 8 h 44"/>
                  <a:gd name="T18" fmla="*/ 45 w 67"/>
                  <a:gd name="T19" fmla="*/ 4 h 44"/>
                  <a:gd name="T20" fmla="*/ 39 w 67"/>
                  <a:gd name="T21" fmla="*/ 2 h 44"/>
                  <a:gd name="T22" fmla="*/ 34 w 67"/>
                  <a:gd name="T23" fmla="*/ 0 h 44"/>
                  <a:gd name="T24" fmla="*/ 26 w 67"/>
                  <a:gd name="T25" fmla="*/ 0 h 44"/>
                  <a:gd name="T26" fmla="*/ 20 w 67"/>
                  <a:gd name="T27" fmla="*/ 0 h 44"/>
                  <a:gd name="T28" fmla="*/ 16 w 67"/>
                  <a:gd name="T29" fmla="*/ 2 h 44"/>
                  <a:gd name="T30" fmla="*/ 10 w 67"/>
                  <a:gd name="T31" fmla="*/ 6 h 44"/>
                  <a:gd name="T32" fmla="*/ 6 w 67"/>
                  <a:gd name="T33" fmla="*/ 10 h 44"/>
                  <a:gd name="T34" fmla="*/ 2 w 67"/>
                  <a:gd name="T35" fmla="*/ 16 h 44"/>
                  <a:gd name="T36" fmla="*/ 0 w 67"/>
                  <a:gd name="T37" fmla="*/ 25 h 44"/>
                  <a:gd name="T38" fmla="*/ 0 w 67"/>
                  <a:gd name="T39" fmla="*/ 35 h 4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7"/>
                  <a:gd name="T61" fmla="*/ 0 h 44"/>
                  <a:gd name="T62" fmla="*/ 67 w 67"/>
                  <a:gd name="T63" fmla="*/ 44 h 4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7" h="44">
                    <a:moveTo>
                      <a:pt x="0" y="39"/>
                    </a:moveTo>
                    <a:lnTo>
                      <a:pt x="32" y="37"/>
                    </a:lnTo>
                    <a:lnTo>
                      <a:pt x="51" y="39"/>
                    </a:lnTo>
                    <a:lnTo>
                      <a:pt x="65" y="44"/>
                    </a:lnTo>
                    <a:lnTo>
                      <a:pt x="67" y="35"/>
                    </a:lnTo>
                    <a:lnTo>
                      <a:pt x="67" y="28"/>
                    </a:lnTo>
                    <a:lnTo>
                      <a:pt x="65" y="21"/>
                    </a:lnTo>
                    <a:lnTo>
                      <a:pt x="63" y="14"/>
                    </a:lnTo>
                    <a:lnTo>
                      <a:pt x="58" y="9"/>
                    </a:lnTo>
                    <a:lnTo>
                      <a:pt x="51" y="4"/>
                    </a:lnTo>
                    <a:lnTo>
                      <a:pt x="44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1" y="7"/>
                    </a:lnTo>
                    <a:lnTo>
                      <a:pt x="7" y="11"/>
                    </a:lnTo>
                    <a:lnTo>
                      <a:pt x="2" y="18"/>
                    </a:lnTo>
                    <a:lnTo>
                      <a:pt x="0" y="28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8" name="Freeform 1112"/>
              <p:cNvSpPr>
                <a:spLocks/>
              </p:cNvSpPr>
              <p:nvPr/>
            </p:nvSpPr>
            <p:spPr bwMode="auto">
              <a:xfrm rot="-843515">
                <a:off x="642" y="1940"/>
                <a:ext cx="87" cy="91"/>
              </a:xfrm>
              <a:custGeom>
                <a:avLst/>
                <a:gdLst>
                  <a:gd name="T0" fmla="*/ 6 w 98"/>
                  <a:gd name="T1" fmla="*/ 0 h 103"/>
                  <a:gd name="T2" fmla="*/ 4 w 98"/>
                  <a:gd name="T3" fmla="*/ 0 h 103"/>
                  <a:gd name="T4" fmla="*/ 2 w 98"/>
                  <a:gd name="T5" fmla="*/ 2 h 103"/>
                  <a:gd name="T6" fmla="*/ 2 w 98"/>
                  <a:gd name="T7" fmla="*/ 4 h 103"/>
                  <a:gd name="T8" fmla="*/ 0 w 98"/>
                  <a:gd name="T9" fmla="*/ 6 h 103"/>
                  <a:gd name="T10" fmla="*/ 0 w 98"/>
                  <a:gd name="T11" fmla="*/ 9 h 103"/>
                  <a:gd name="T12" fmla="*/ 2 w 98"/>
                  <a:gd name="T13" fmla="*/ 11 h 103"/>
                  <a:gd name="T14" fmla="*/ 4 w 98"/>
                  <a:gd name="T15" fmla="*/ 12 h 103"/>
                  <a:gd name="T16" fmla="*/ 8 w 98"/>
                  <a:gd name="T17" fmla="*/ 12 h 103"/>
                  <a:gd name="T18" fmla="*/ 29 w 98"/>
                  <a:gd name="T19" fmla="*/ 15 h 103"/>
                  <a:gd name="T20" fmla="*/ 46 w 98"/>
                  <a:gd name="T21" fmla="*/ 21 h 103"/>
                  <a:gd name="T22" fmla="*/ 59 w 98"/>
                  <a:gd name="T23" fmla="*/ 29 h 103"/>
                  <a:gd name="T24" fmla="*/ 67 w 98"/>
                  <a:gd name="T25" fmla="*/ 40 h 103"/>
                  <a:gd name="T26" fmla="*/ 71 w 98"/>
                  <a:gd name="T27" fmla="*/ 52 h 103"/>
                  <a:gd name="T28" fmla="*/ 75 w 98"/>
                  <a:gd name="T29" fmla="*/ 64 h 103"/>
                  <a:gd name="T30" fmla="*/ 77 w 98"/>
                  <a:gd name="T31" fmla="*/ 85 h 103"/>
                  <a:gd name="T32" fmla="*/ 77 w 98"/>
                  <a:gd name="T33" fmla="*/ 87 h 103"/>
                  <a:gd name="T34" fmla="*/ 79 w 98"/>
                  <a:gd name="T35" fmla="*/ 89 h 103"/>
                  <a:gd name="T36" fmla="*/ 81 w 98"/>
                  <a:gd name="T37" fmla="*/ 91 h 103"/>
                  <a:gd name="T38" fmla="*/ 83 w 98"/>
                  <a:gd name="T39" fmla="*/ 91 h 103"/>
                  <a:gd name="T40" fmla="*/ 85 w 98"/>
                  <a:gd name="T41" fmla="*/ 89 h 103"/>
                  <a:gd name="T42" fmla="*/ 87 w 98"/>
                  <a:gd name="T43" fmla="*/ 87 h 103"/>
                  <a:gd name="T44" fmla="*/ 87 w 98"/>
                  <a:gd name="T45" fmla="*/ 85 h 103"/>
                  <a:gd name="T46" fmla="*/ 87 w 98"/>
                  <a:gd name="T47" fmla="*/ 72 h 103"/>
                  <a:gd name="T48" fmla="*/ 87 w 98"/>
                  <a:gd name="T49" fmla="*/ 58 h 103"/>
                  <a:gd name="T50" fmla="*/ 83 w 98"/>
                  <a:gd name="T51" fmla="*/ 43 h 103"/>
                  <a:gd name="T52" fmla="*/ 75 w 98"/>
                  <a:gd name="T53" fmla="*/ 29 h 103"/>
                  <a:gd name="T54" fmla="*/ 65 w 98"/>
                  <a:gd name="T55" fmla="*/ 17 h 103"/>
                  <a:gd name="T56" fmla="*/ 59 w 98"/>
                  <a:gd name="T57" fmla="*/ 12 h 103"/>
                  <a:gd name="T58" fmla="*/ 50 w 98"/>
                  <a:gd name="T59" fmla="*/ 9 h 103"/>
                  <a:gd name="T60" fmla="*/ 42 w 98"/>
                  <a:gd name="T61" fmla="*/ 4 h 103"/>
                  <a:gd name="T62" fmla="*/ 31 w 98"/>
                  <a:gd name="T63" fmla="*/ 2 h 103"/>
                  <a:gd name="T64" fmla="*/ 6 w 98"/>
                  <a:gd name="T65" fmla="*/ 0 h 10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8"/>
                  <a:gd name="T100" fmla="*/ 0 h 103"/>
                  <a:gd name="T101" fmla="*/ 98 w 98"/>
                  <a:gd name="T102" fmla="*/ 103 h 10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8" h="103">
                    <a:moveTo>
                      <a:pt x="7" y="0"/>
                    </a:moveTo>
                    <a:lnTo>
                      <a:pt x="5" y="0"/>
                    </a:lnTo>
                    <a:lnTo>
                      <a:pt x="2" y="2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5" y="14"/>
                    </a:lnTo>
                    <a:lnTo>
                      <a:pt x="9" y="14"/>
                    </a:lnTo>
                    <a:lnTo>
                      <a:pt x="33" y="17"/>
                    </a:lnTo>
                    <a:lnTo>
                      <a:pt x="52" y="24"/>
                    </a:lnTo>
                    <a:lnTo>
                      <a:pt x="66" y="33"/>
                    </a:lnTo>
                    <a:lnTo>
                      <a:pt x="75" y="45"/>
                    </a:lnTo>
                    <a:lnTo>
                      <a:pt x="80" y="59"/>
                    </a:lnTo>
                    <a:lnTo>
                      <a:pt x="84" y="73"/>
                    </a:lnTo>
                    <a:lnTo>
                      <a:pt x="87" y="96"/>
                    </a:lnTo>
                    <a:lnTo>
                      <a:pt x="87" y="98"/>
                    </a:lnTo>
                    <a:lnTo>
                      <a:pt x="89" y="101"/>
                    </a:lnTo>
                    <a:lnTo>
                      <a:pt x="91" y="103"/>
                    </a:lnTo>
                    <a:lnTo>
                      <a:pt x="94" y="103"/>
                    </a:lnTo>
                    <a:lnTo>
                      <a:pt x="96" y="101"/>
                    </a:lnTo>
                    <a:lnTo>
                      <a:pt x="98" y="98"/>
                    </a:lnTo>
                    <a:lnTo>
                      <a:pt x="98" y="96"/>
                    </a:lnTo>
                    <a:lnTo>
                      <a:pt x="98" y="82"/>
                    </a:lnTo>
                    <a:lnTo>
                      <a:pt x="98" y="66"/>
                    </a:lnTo>
                    <a:lnTo>
                      <a:pt x="94" y="49"/>
                    </a:lnTo>
                    <a:lnTo>
                      <a:pt x="84" y="33"/>
                    </a:lnTo>
                    <a:lnTo>
                      <a:pt x="73" y="19"/>
                    </a:lnTo>
                    <a:lnTo>
                      <a:pt x="66" y="14"/>
                    </a:lnTo>
                    <a:lnTo>
                      <a:pt x="56" y="10"/>
                    </a:lnTo>
                    <a:lnTo>
                      <a:pt x="47" y="5"/>
                    </a:lnTo>
                    <a:lnTo>
                      <a:pt x="35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79" name="Freeform 1113"/>
              <p:cNvSpPr>
                <a:spLocks/>
              </p:cNvSpPr>
              <p:nvPr/>
            </p:nvSpPr>
            <p:spPr bwMode="auto">
              <a:xfrm rot="-843515">
                <a:off x="660" y="1883"/>
                <a:ext cx="109" cy="110"/>
              </a:xfrm>
              <a:custGeom>
                <a:avLst/>
                <a:gdLst>
                  <a:gd name="T0" fmla="*/ 6 w 122"/>
                  <a:gd name="T1" fmla="*/ 0 h 124"/>
                  <a:gd name="T2" fmla="*/ 4 w 122"/>
                  <a:gd name="T3" fmla="*/ 0 h 124"/>
                  <a:gd name="T4" fmla="*/ 4 w 122"/>
                  <a:gd name="T5" fmla="*/ 3 h 124"/>
                  <a:gd name="T6" fmla="*/ 2 w 122"/>
                  <a:gd name="T7" fmla="*/ 4 h 124"/>
                  <a:gd name="T8" fmla="*/ 0 w 122"/>
                  <a:gd name="T9" fmla="*/ 6 h 124"/>
                  <a:gd name="T10" fmla="*/ 0 w 122"/>
                  <a:gd name="T11" fmla="*/ 9 h 124"/>
                  <a:gd name="T12" fmla="*/ 2 w 122"/>
                  <a:gd name="T13" fmla="*/ 11 h 124"/>
                  <a:gd name="T14" fmla="*/ 6 w 122"/>
                  <a:gd name="T15" fmla="*/ 12 h 124"/>
                  <a:gd name="T16" fmla="*/ 11 w 122"/>
                  <a:gd name="T17" fmla="*/ 12 h 124"/>
                  <a:gd name="T18" fmla="*/ 23 w 122"/>
                  <a:gd name="T19" fmla="*/ 12 h 124"/>
                  <a:gd name="T20" fmla="*/ 33 w 122"/>
                  <a:gd name="T21" fmla="*/ 15 h 124"/>
                  <a:gd name="T22" fmla="*/ 44 w 122"/>
                  <a:gd name="T23" fmla="*/ 19 h 124"/>
                  <a:gd name="T24" fmla="*/ 52 w 122"/>
                  <a:gd name="T25" fmla="*/ 23 h 124"/>
                  <a:gd name="T26" fmla="*/ 67 w 122"/>
                  <a:gd name="T27" fmla="*/ 35 h 124"/>
                  <a:gd name="T28" fmla="*/ 78 w 122"/>
                  <a:gd name="T29" fmla="*/ 50 h 124"/>
                  <a:gd name="T30" fmla="*/ 86 w 122"/>
                  <a:gd name="T31" fmla="*/ 65 h 124"/>
                  <a:gd name="T32" fmla="*/ 92 w 122"/>
                  <a:gd name="T33" fmla="*/ 79 h 124"/>
                  <a:gd name="T34" fmla="*/ 98 w 122"/>
                  <a:gd name="T35" fmla="*/ 106 h 124"/>
                  <a:gd name="T36" fmla="*/ 98 w 122"/>
                  <a:gd name="T37" fmla="*/ 108 h 124"/>
                  <a:gd name="T38" fmla="*/ 100 w 122"/>
                  <a:gd name="T39" fmla="*/ 110 h 124"/>
                  <a:gd name="T40" fmla="*/ 103 w 122"/>
                  <a:gd name="T41" fmla="*/ 110 h 124"/>
                  <a:gd name="T42" fmla="*/ 105 w 122"/>
                  <a:gd name="T43" fmla="*/ 110 h 124"/>
                  <a:gd name="T44" fmla="*/ 106 w 122"/>
                  <a:gd name="T45" fmla="*/ 110 h 124"/>
                  <a:gd name="T46" fmla="*/ 109 w 122"/>
                  <a:gd name="T47" fmla="*/ 108 h 124"/>
                  <a:gd name="T48" fmla="*/ 109 w 122"/>
                  <a:gd name="T49" fmla="*/ 106 h 124"/>
                  <a:gd name="T50" fmla="*/ 109 w 122"/>
                  <a:gd name="T51" fmla="*/ 91 h 124"/>
                  <a:gd name="T52" fmla="*/ 106 w 122"/>
                  <a:gd name="T53" fmla="*/ 75 h 124"/>
                  <a:gd name="T54" fmla="*/ 98 w 122"/>
                  <a:gd name="T55" fmla="*/ 57 h 124"/>
                  <a:gd name="T56" fmla="*/ 88 w 122"/>
                  <a:gd name="T57" fmla="*/ 40 h 124"/>
                  <a:gd name="T58" fmla="*/ 73 w 122"/>
                  <a:gd name="T59" fmla="*/ 23 h 124"/>
                  <a:gd name="T60" fmla="*/ 64 w 122"/>
                  <a:gd name="T61" fmla="*/ 17 h 124"/>
                  <a:gd name="T62" fmla="*/ 56 w 122"/>
                  <a:gd name="T63" fmla="*/ 11 h 124"/>
                  <a:gd name="T64" fmla="*/ 44 w 122"/>
                  <a:gd name="T65" fmla="*/ 4 h 124"/>
                  <a:gd name="T66" fmla="*/ 33 w 122"/>
                  <a:gd name="T67" fmla="*/ 3 h 124"/>
                  <a:gd name="T68" fmla="*/ 21 w 122"/>
                  <a:gd name="T69" fmla="*/ 0 h 124"/>
                  <a:gd name="T70" fmla="*/ 6 w 122"/>
                  <a:gd name="T71" fmla="*/ 0 h 1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22"/>
                  <a:gd name="T109" fmla="*/ 0 h 124"/>
                  <a:gd name="T110" fmla="*/ 122 w 122"/>
                  <a:gd name="T111" fmla="*/ 124 h 1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22" h="124">
                    <a:moveTo>
                      <a:pt x="7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7" y="14"/>
                    </a:lnTo>
                    <a:lnTo>
                      <a:pt x="12" y="14"/>
                    </a:lnTo>
                    <a:lnTo>
                      <a:pt x="26" y="14"/>
                    </a:lnTo>
                    <a:lnTo>
                      <a:pt x="37" y="17"/>
                    </a:lnTo>
                    <a:lnTo>
                      <a:pt x="49" y="21"/>
                    </a:lnTo>
                    <a:lnTo>
                      <a:pt x="58" y="26"/>
                    </a:lnTo>
                    <a:lnTo>
                      <a:pt x="75" y="40"/>
                    </a:lnTo>
                    <a:lnTo>
                      <a:pt x="87" y="56"/>
                    </a:lnTo>
                    <a:lnTo>
                      <a:pt x="96" y="73"/>
                    </a:lnTo>
                    <a:lnTo>
                      <a:pt x="103" y="89"/>
                    </a:lnTo>
                    <a:lnTo>
                      <a:pt x="110" y="120"/>
                    </a:lnTo>
                    <a:lnTo>
                      <a:pt x="110" y="122"/>
                    </a:lnTo>
                    <a:lnTo>
                      <a:pt x="112" y="124"/>
                    </a:lnTo>
                    <a:lnTo>
                      <a:pt x="115" y="124"/>
                    </a:lnTo>
                    <a:lnTo>
                      <a:pt x="117" y="124"/>
                    </a:lnTo>
                    <a:lnTo>
                      <a:pt x="119" y="124"/>
                    </a:lnTo>
                    <a:lnTo>
                      <a:pt x="122" y="122"/>
                    </a:lnTo>
                    <a:lnTo>
                      <a:pt x="122" y="120"/>
                    </a:lnTo>
                    <a:lnTo>
                      <a:pt x="122" y="103"/>
                    </a:lnTo>
                    <a:lnTo>
                      <a:pt x="119" y="85"/>
                    </a:lnTo>
                    <a:lnTo>
                      <a:pt x="110" y="64"/>
                    </a:lnTo>
                    <a:lnTo>
                      <a:pt x="98" y="45"/>
                    </a:lnTo>
                    <a:lnTo>
                      <a:pt x="82" y="26"/>
                    </a:lnTo>
                    <a:lnTo>
                      <a:pt x="72" y="19"/>
                    </a:lnTo>
                    <a:lnTo>
                      <a:pt x="63" y="12"/>
                    </a:lnTo>
                    <a:lnTo>
                      <a:pt x="49" y="5"/>
                    </a:lnTo>
                    <a:lnTo>
                      <a:pt x="37" y="3"/>
                    </a:lnTo>
                    <a:lnTo>
                      <a:pt x="23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80" name="Freeform 1114"/>
              <p:cNvSpPr>
                <a:spLocks/>
              </p:cNvSpPr>
              <p:nvPr/>
            </p:nvSpPr>
            <p:spPr bwMode="auto">
              <a:xfrm rot="-843515">
                <a:off x="478" y="1970"/>
                <a:ext cx="115" cy="81"/>
              </a:xfrm>
              <a:custGeom>
                <a:avLst/>
                <a:gdLst>
                  <a:gd name="T0" fmla="*/ 111 w 129"/>
                  <a:gd name="T1" fmla="*/ 6 h 91"/>
                  <a:gd name="T2" fmla="*/ 113 w 129"/>
                  <a:gd name="T3" fmla="*/ 6 h 91"/>
                  <a:gd name="T4" fmla="*/ 115 w 129"/>
                  <a:gd name="T5" fmla="*/ 8 h 91"/>
                  <a:gd name="T6" fmla="*/ 115 w 129"/>
                  <a:gd name="T7" fmla="*/ 12 h 91"/>
                  <a:gd name="T8" fmla="*/ 115 w 129"/>
                  <a:gd name="T9" fmla="*/ 15 h 91"/>
                  <a:gd name="T10" fmla="*/ 115 w 129"/>
                  <a:gd name="T11" fmla="*/ 17 h 91"/>
                  <a:gd name="T12" fmla="*/ 113 w 129"/>
                  <a:gd name="T13" fmla="*/ 19 h 91"/>
                  <a:gd name="T14" fmla="*/ 109 w 129"/>
                  <a:gd name="T15" fmla="*/ 19 h 91"/>
                  <a:gd name="T16" fmla="*/ 103 w 129"/>
                  <a:gd name="T17" fmla="*/ 19 h 91"/>
                  <a:gd name="T18" fmla="*/ 79 w 129"/>
                  <a:gd name="T19" fmla="*/ 15 h 91"/>
                  <a:gd name="T20" fmla="*/ 71 w 129"/>
                  <a:gd name="T21" fmla="*/ 15 h 91"/>
                  <a:gd name="T22" fmla="*/ 61 w 129"/>
                  <a:gd name="T23" fmla="*/ 17 h 91"/>
                  <a:gd name="T24" fmla="*/ 54 w 129"/>
                  <a:gd name="T25" fmla="*/ 19 h 91"/>
                  <a:gd name="T26" fmla="*/ 46 w 129"/>
                  <a:gd name="T27" fmla="*/ 23 h 91"/>
                  <a:gd name="T28" fmla="*/ 36 w 129"/>
                  <a:gd name="T29" fmla="*/ 31 h 91"/>
                  <a:gd name="T30" fmla="*/ 28 w 129"/>
                  <a:gd name="T31" fmla="*/ 42 h 91"/>
                  <a:gd name="T32" fmla="*/ 21 w 129"/>
                  <a:gd name="T33" fmla="*/ 54 h 91"/>
                  <a:gd name="T34" fmla="*/ 11 w 129"/>
                  <a:gd name="T35" fmla="*/ 77 h 91"/>
                  <a:gd name="T36" fmla="*/ 9 w 129"/>
                  <a:gd name="T37" fmla="*/ 79 h 91"/>
                  <a:gd name="T38" fmla="*/ 9 w 129"/>
                  <a:gd name="T39" fmla="*/ 81 h 91"/>
                  <a:gd name="T40" fmla="*/ 6 w 129"/>
                  <a:gd name="T41" fmla="*/ 81 h 91"/>
                  <a:gd name="T42" fmla="*/ 4 w 129"/>
                  <a:gd name="T43" fmla="*/ 81 h 91"/>
                  <a:gd name="T44" fmla="*/ 2 w 129"/>
                  <a:gd name="T45" fmla="*/ 81 h 91"/>
                  <a:gd name="T46" fmla="*/ 0 w 129"/>
                  <a:gd name="T47" fmla="*/ 79 h 91"/>
                  <a:gd name="T48" fmla="*/ 0 w 129"/>
                  <a:gd name="T49" fmla="*/ 77 h 91"/>
                  <a:gd name="T50" fmla="*/ 0 w 129"/>
                  <a:gd name="T51" fmla="*/ 75 h 91"/>
                  <a:gd name="T52" fmla="*/ 4 w 129"/>
                  <a:gd name="T53" fmla="*/ 61 h 91"/>
                  <a:gd name="T54" fmla="*/ 9 w 129"/>
                  <a:gd name="T55" fmla="*/ 46 h 91"/>
                  <a:gd name="T56" fmla="*/ 17 w 129"/>
                  <a:gd name="T57" fmla="*/ 31 h 91"/>
                  <a:gd name="T58" fmla="*/ 29 w 129"/>
                  <a:gd name="T59" fmla="*/ 19 h 91"/>
                  <a:gd name="T60" fmla="*/ 44 w 129"/>
                  <a:gd name="T61" fmla="*/ 8 h 91"/>
                  <a:gd name="T62" fmla="*/ 53 w 129"/>
                  <a:gd name="T63" fmla="*/ 4 h 91"/>
                  <a:gd name="T64" fmla="*/ 62 w 129"/>
                  <a:gd name="T65" fmla="*/ 2 h 91"/>
                  <a:gd name="T66" fmla="*/ 73 w 129"/>
                  <a:gd name="T67" fmla="*/ 0 h 91"/>
                  <a:gd name="T68" fmla="*/ 86 w 129"/>
                  <a:gd name="T69" fmla="*/ 0 h 91"/>
                  <a:gd name="T70" fmla="*/ 98 w 129"/>
                  <a:gd name="T71" fmla="*/ 2 h 91"/>
                  <a:gd name="T72" fmla="*/ 111 w 129"/>
                  <a:gd name="T73" fmla="*/ 6 h 9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9"/>
                  <a:gd name="T112" fmla="*/ 0 h 91"/>
                  <a:gd name="T113" fmla="*/ 129 w 129"/>
                  <a:gd name="T114" fmla="*/ 91 h 9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9" h="91">
                    <a:moveTo>
                      <a:pt x="124" y="7"/>
                    </a:moveTo>
                    <a:lnTo>
                      <a:pt x="127" y="7"/>
                    </a:lnTo>
                    <a:lnTo>
                      <a:pt x="129" y="9"/>
                    </a:lnTo>
                    <a:lnTo>
                      <a:pt x="129" y="14"/>
                    </a:lnTo>
                    <a:lnTo>
                      <a:pt x="129" y="17"/>
                    </a:lnTo>
                    <a:lnTo>
                      <a:pt x="129" y="19"/>
                    </a:lnTo>
                    <a:lnTo>
                      <a:pt x="127" y="21"/>
                    </a:lnTo>
                    <a:lnTo>
                      <a:pt x="122" y="21"/>
                    </a:lnTo>
                    <a:lnTo>
                      <a:pt x="115" y="21"/>
                    </a:lnTo>
                    <a:lnTo>
                      <a:pt x="89" y="17"/>
                    </a:lnTo>
                    <a:lnTo>
                      <a:pt x="80" y="17"/>
                    </a:lnTo>
                    <a:lnTo>
                      <a:pt x="68" y="19"/>
                    </a:lnTo>
                    <a:lnTo>
                      <a:pt x="61" y="21"/>
                    </a:lnTo>
                    <a:lnTo>
                      <a:pt x="52" y="26"/>
                    </a:lnTo>
                    <a:lnTo>
                      <a:pt x="40" y="35"/>
                    </a:lnTo>
                    <a:lnTo>
                      <a:pt x="31" y="47"/>
                    </a:lnTo>
                    <a:lnTo>
                      <a:pt x="24" y="61"/>
                    </a:lnTo>
                    <a:lnTo>
                      <a:pt x="12" y="87"/>
                    </a:lnTo>
                    <a:lnTo>
                      <a:pt x="10" y="89"/>
                    </a:lnTo>
                    <a:lnTo>
                      <a:pt x="10" y="91"/>
                    </a:lnTo>
                    <a:lnTo>
                      <a:pt x="7" y="91"/>
                    </a:lnTo>
                    <a:lnTo>
                      <a:pt x="5" y="91"/>
                    </a:lnTo>
                    <a:lnTo>
                      <a:pt x="2" y="91"/>
                    </a:lnTo>
                    <a:lnTo>
                      <a:pt x="0" y="89"/>
                    </a:lnTo>
                    <a:lnTo>
                      <a:pt x="0" y="87"/>
                    </a:lnTo>
                    <a:lnTo>
                      <a:pt x="0" y="84"/>
                    </a:lnTo>
                    <a:lnTo>
                      <a:pt x="5" y="68"/>
                    </a:lnTo>
                    <a:lnTo>
                      <a:pt x="10" y="52"/>
                    </a:lnTo>
                    <a:lnTo>
                      <a:pt x="19" y="35"/>
                    </a:lnTo>
                    <a:lnTo>
                      <a:pt x="33" y="21"/>
                    </a:lnTo>
                    <a:lnTo>
                      <a:pt x="49" y="9"/>
                    </a:lnTo>
                    <a:lnTo>
                      <a:pt x="59" y="5"/>
                    </a:lnTo>
                    <a:lnTo>
                      <a:pt x="70" y="2"/>
                    </a:lnTo>
                    <a:lnTo>
                      <a:pt x="82" y="0"/>
                    </a:lnTo>
                    <a:lnTo>
                      <a:pt x="96" y="0"/>
                    </a:lnTo>
                    <a:lnTo>
                      <a:pt x="110" y="2"/>
                    </a:lnTo>
                    <a:lnTo>
                      <a:pt x="124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81" name="Freeform 1115"/>
              <p:cNvSpPr>
                <a:spLocks/>
              </p:cNvSpPr>
              <p:nvPr/>
            </p:nvSpPr>
            <p:spPr bwMode="auto">
              <a:xfrm rot="-843515">
                <a:off x="419" y="1936"/>
                <a:ext cx="133" cy="98"/>
              </a:xfrm>
              <a:custGeom>
                <a:avLst/>
                <a:gdLst>
                  <a:gd name="T0" fmla="*/ 129 w 149"/>
                  <a:gd name="T1" fmla="*/ 6 h 110"/>
                  <a:gd name="T2" fmla="*/ 131 w 149"/>
                  <a:gd name="T3" fmla="*/ 6 h 110"/>
                  <a:gd name="T4" fmla="*/ 133 w 149"/>
                  <a:gd name="T5" fmla="*/ 10 h 110"/>
                  <a:gd name="T6" fmla="*/ 133 w 149"/>
                  <a:gd name="T7" fmla="*/ 12 h 110"/>
                  <a:gd name="T8" fmla="*/ 133 w 149"/>
                  <a:gd name="T9" fmla="*/ 14 h 110"/>
                  <a:gd name="T10" fmla="*/ 133 w 149"/>
                  <a:gd name="T11" fmla="*/ 19 h 110"/>
                  <a:gd name="T12" fmla="*/ 131 w 149"/>
                  <a:gd name="T13" fmla="*/ 20 h 110"/>
                  <a:gd name="T14" fmla="*/ 127 w 149"/>
                  <a:gd name="T15" fmla="*/ 20 h 110"/>
                  <a:gd name="T16" fmla="*/ 121 w 149"/>
                  <a:gd name="T17" fmla="*/ 20 h 110"/>
                  <a:gd name="T18" fmla="*/ 108 w 149"/>
                  <a:gd name="T19" fmla="*/ 19 h 110"/>
                  <a:gd name="T20" fmla="*/ 96 w 149"/>
                  <a:gd name="T21" fmla="*/ 16 h 110"/>
                  <a:gd name="T22" fmla="*/ 86 w 149"/>
                  <a:gd name="T23" fmla="*/ 19 h 110"/>
                  <a:gd name="T24" fmla="*/ 75 w 149"/>
                  <a:gd name="T25" fmla="*/ 20 h 110"/>
                  <a:gd name="T26" fmla="*/ 67 w 149"/>
                  <a:gd name="T27" fmla="*/ 22 h 110"/>
                  <a:gd name="T28" fmla="*/ 58 w 149"/>
                  <a:gd name="T29" fmla="*/ 29 h 110"/>
                  <a:gd name="T30" fmla="*/ 44 w 149"/>
                  <a:gd name="T31" fmla="*/ 39 h 110"/>
                  <a:gd name="T32" fmla="*/ 33 w 149"/>
                  <a:gd name="T33" fmla="*/ 53 h 110"/>
                  <a:gd name="T34" fmla="*/ 25 w 149"/>
                  <a:gd name="T35" fmla="*/ 69 h 110"/>
                  <a:gd name="T36" fmla="*/ 12 w 149"/>
                  <a:gd name="T37" fmla="*/ 94 h 110"/>
                  <a:gd name="T38" fmla="*/ 10 w 149"/>
                  <a:gd name="T39" fmla="*/ 95 h 110"/>
                  <a:gd name="T40" fmla="*/ 8 w 149"/>
                  <a:gd name="T41" fmla="*/ 98 h 110"/>
                  <a:gd name="T42" fmla="*/ 6 w 149"/>
                  <a:gd name="T43" fmla="*/ 98 h 110"/>
                  <a:gd name="T44" fmla="*/ 4 w 149"/>
                  <a:gd name="T45" fmla="*/ 98 h 110"/>
                  <a:gd name="T46" fmla="*/ 2 w 149"/>
                  <a:gd name="T47" fmla="*/ 95 h 110"/>
                  <a:gd name="T48" fmla="*/ 0 w 149"/>
                  <a:gd name="T49" fmla="*/ 94 h 110"/>
                  <a:gd name="T50" fmla="*/ 0 w 149"/>
                  <a:gd name="T51" fmla="*/ 92 h 110"/>
                  <a:gd name="T52" fmla="*/ 4 w 149"/>
                  <a:gd name="T53" fmla="*/ 75 h 110"/>
                  <a:gd name="T54" fmla="*/ 12 w 149"/>
                  <a:gd name="T55" fmla="*/ 58 h 110"/>
                  <a:gd name="T56" fmla="*/ 22 w 149"/>
                  <a:gd name="T57" fmla="*/ 41 h 110"/>
                  <a:gd name="T58" fmla="*/ 37 w 149"/>
                  <a:gd name="T59" fmla="*/ 25 h 110"/>
                  <a:gd name="T60" fmla="*/ 54 w 149"/>
                  <a:gd name="T61" fmla="*/ 12 h 110"/>
                  <a:gd name="T62" fmla="*/ 64 w 149"/>
                  <a:gd name="T63" fmla="*/ 6 h 110"/>
                  <a:gd name="T64" fmla="*/ 77 w 149"/>
                  <a:gd name="T65" fmla="*/ 4 h 110"/>
                  <a:gd name="T66" fmla="*/ 87 w 149"/>
                  <a:gd name="T67" fmla="*/ 2 h 110"/>
                  <a:gd name="T68" fmla="*/ 102 w 149"/>
                  <a:gd name="T69" fmla="*/ 0 h 110"/>
                  <a:gd name="T70" fmla="*/ 114 w 149"/>
                  <a:gd name="T71" fmla="*/ 2 h 110"/>
                  <a:gd name="T72" fmla="*/ 129 w 149"/>
                  <a:gd name="T73" fmla="*/ 6 h 11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49"/>
                  <a:gd name="T112" fmla="*/ 0 h 110"/>
                  <a:gd name="T113" fmla="*/ 149 w 149"/>
                  <a:gd name="T114" fmla="*/ 110 h 11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49" h="110">
                    <a:moveTo>
                      <a:pt x="145" y="7"/>
                    </a:moveTo>
                    <a:lnTo>
                      <a:pt x="147" y="7"/>
                    </a:lnTo>
                    <a:lnTo>
                      <a:pt x="149" y="11"/>
                    </a:lnTo>
                    <a:lnTo>
                      <a:pt x="149" y="14"/>
                    </a:lnTo>
                    <a:lnTo>
                      <a:pt x="149" y="16"/>
                    </a:lnTo>
                    <a:lnTo>
                      <a:pt x="149" y="21"/>
                    </a:lnTo>
                    <a:lnTo>
                      <a:pt x="147" y="23"/>
                    </a:lnTo>
                    <a:lnTo>
                      <a:pt x="142" y="23"/>
                    </a:lnTo>
                    <a:lnTo>
                      <a:pt x="135" y="23"/>
                    </a:lnTo>
                    <a:lnTo>
                      <a:pt x="121" y="21"/>
                    </a:lnTo>
                    <a:lnTo>
                      <a:pt x="107" y="18"/>
                    </a:lnTo>
                    <a:lnTo>
                      <a:pt x="96" y="21"/>
                    </a:lnTo>
                    <a:lnTo>
                      <a:pt x="84" y="23"/>
                    </a:lnTo>
                    <a:lnTo>
                      <a:pt x="75" y="25"/>
                    </a:lnTo>
                    <a:lnTo>
                      <a:pt x="65" y="32"/>
                    </a:lnTo>
                    <a:lnTo>
                      <a:pt x="49" y="44"/>
                    </a:lnTo>
                    <a:lnTo>
                      <a:pt x="37" y="60"/>
                    </a:lnTo>
                    <a:lnTo>
                      <a:pt x="28" y="77"/>
                    </a:lnTo>
                    <a:lnTo>
                      <a:pt x="14" y="105"/>
                    </a:lnTo>
                    <a:lnTo>
                      <a:pt x="11" y="107"/>
                    </a:lnTo>
                    <a:lnTo>
                      <a:pt x="9" y="110"/>
                    </a:lnTo>
                    <a:lnTo>
                      <a:pt x="7" y="110"/>
                    </a:lnTo>
                    <a:lnTo>
                      <a:pt x="4" y="110"/>
                    </a:lnTo>
                    <a:lnTo>
                      <a:pt x="2" y="107"/>
                    </a:lnTo>
                    <a:lnTo>
                      <a:pt x="0" y="105"/>
                    </a:lnTo>
                    <a:lnTo>
                      <a:pt x="0" y="103"/>
                    </a:lnTo>
                    <a:lnTo>
                      <a:pt x="4" y="84"/>
                    </a:lnTo>
                    <a:lnTo>
                      <a:pt x="14" y="65"/>
                    </a:lnTo>
                    <a:lnTo>
                      <a:pt x="25" y="46"/>
                    </a:lnTo>
                    <a:lnTo>
                      <a:pt x="42" y="28"/>
                    </a:lnTo>
                    <a:lnTo>
                      <a:pt x="60" y="14"/>
                    </a:lnTo>
                    <a:lnTo>
                      <a:pt x="72" y="7"/>
                    </a:lnTo>
                    <a:lnTo>
                      <a:pt x="86" y="4"/>
                    </a:lnTo>
                    <a:lnTo>
                      <a:pt x="98" y="2"/>
                    </a:lnTo>
                    <a:lnTo>
                      <a:pt x="114" y="0"/>
                    </a:lnTo>
                    <a:lnTo>
                      <a:pt x="128" y="2"/>
                    </a:lnTo>
                    <a:lnTo>
                      <a:pt x="145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82" name="Freeform 1116"/>
              <p:cNvSpPr>
                <a:spLocks/>
              </p:cNvSpPr>
              <p:nvPr/>
            </p:nvSpPr>
            <p:spPr bwMode="auto">
              <a:xfrm rot="-843515">
                <a:off x="530" y="1999"/>
                <a:ext cx="58" cy="66"/>
              </a:xfrm>
              <a:custGeom>
                <a:avLst/>
                <a:gdLst>
                  <a:gd name="T0" fmla="*/ 50 w 65"/>
                  <a:gd name="T1" fmla="*/ 0 h 74"/>
                  <a:gd name="T2" fmla="*/ 54 w 65"/>
                  <a:gd name="T3" fmla="*/ 0 h 74"/>
                  <a:gd name="T4" fmla="*/ 56 w 65"/>
                  <a:gd name="T5" fmla="*/ 0 h 74"/>
                  <a:gd name="T6" fmla="*/ 58 w 65"/>
                  <a:gd name="T7" fmla="*/ 4 h 74"/>
                  <a:gd name="T8" fmla="*/ 58 w 65"/>
                  <a:gd name="T9" fmla="*/ 6 h 74"/>
                  <a:gd name="T10" fmla="*/ 58 w 65"/>
                  <a:gd name="T11" fmla="*/ 8 h 74"/>
                  <a:gd name="T12" fmla="*/ 56 w 65"/>
                  <a:gd name="T13" fmla="*/ 8 h 74"/>
                  <a:gd name="T14" fmla="*/ 46 w 65"/>
                  <a:gd name="T15" fmla="*/ 8 h 74"/>
                  <a:gd name="T16" fmla="*/ 37 w 65"/>
                  <a:gd name="T17" fmla="*/ 12 h 74"/>
                  <a:gd name="T18" fmla="*/ 27 w 65"/>
                  <a:gd name="T19" fmla="*/ 16 h 74"/>
                  <a:gd name="T20" fmla="*/ 21 w 65"/>
                  <a:gd name="T21" fmla="*/ 22 h 74"/>
                  <a:gd name="T22" fmla="*/ 14 w 65"/>
                  <a:gd name="T23" fmla="*/ 29 h 74"/>
                  <a:gd name="T24" fmla="*/ 12 w 65"/>
                  <a:gd name="T25" fmla="*/ 37 h 74"/>
                  <a:gd name="T26" fmla="*/ 10 w 65"/>
                  <a:gd name="T27" fmla="*/ 47 h 74"/>
                  <a:gd name="T28" fmla="*/ 12 w 65"/>
                  <a:gd name="T29" fmla="*/ 58 h 74"/>
                  <a:gd name="T30" fmla="*/ 14 w 65"/>
                  <a:gd name="T31" fmla="*/ 60 h 74"/>
                  <a:gd name="T32" fmla="*/ 14 w 65"/>
                  <a:gd name="T33" fmla="*/ 64 h 74"/>
                  <a:gd name="T34" fmla="*/ 12 w 65"/>
                  <a:gd name="T35" fmla="*/ 66 h 74"/>
                  <a:gd name="T36" fmla="*/ 10 w 65"/>
                  <a:gd name="T37" fmla="*/ 66 h 74"/>
                  <a:gd name="T38" fmla="*/ 8 w 65"/>
                  <a:gd name="T39" fmla="*/ 66 h 74"/>
                  <a:gd name="T40" fmla="*/ 6 w 65"/>
                  <a:gd name="T41" fmla="*/ 66 h 74"/>
                  <a:gd name="T42" fmla="*/ 4 w 65"/>
                  <a:gd name="T43" fmla="*/ 64 h 74"/>
                  <a:gd name="T44" fmla="*/ 2 w 65"/>
                  <a:gd name="T45" fmla="*/ 62 h 74"/>
                  <a:gd name="T46" fmla="*/ 0 w 65"/>
                  <a:gd name="T47" fmla="*/ 50 h 74"/>
                  <a:gd name="T48" fmla="*/ 0 w 65"/>
                  <a:gd name="T49" fmla="*/ 39 h 74"/>
                  <a:gd name="T50" fmla="*/ 2 w 65"/>
                  <a:gd name="T51" fmla="*/ 29 h 74"/>
                  <a:gd name="T52" fmla="*/ 6 w 65"/>
                  <a:gd name="T53" fmla="*/ 21 h 74"/>
                  <a:gd name="T54" fmla="*/ 12 w 65"/>
                  <a:gd name="T55" fmla="*/ 12 h 74"/>
                  <a:gd name="T56" fmla="*/ 22 w 65"/>
                  <a:gd name="T57" fmla="*/ 4 h 74"/>
                  <a:gd name="T58" fmla="*/ 35 w 65"/>
                  <a:gd name="T59" fmla="*/ 0 h 74"/>
                  <a:gd name="T60" fmla="*/ 50 w 65"/>
                  <a:gd name="T61" fmla="*/ 0 h 7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5"/>
                  <a:gd name="T94" fmla="*/ 0 h 74"/>
                  <a:gd name="T95" fmla="*/ 65 w 65"/>
                  <a:gd name="T96" fmla="*/ 74 h 7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5" h="74">
                    <a:moveTo>
                      <a:pt x="56" y="0"/>
                    </a:moveTo>
                    <a:lnTo>
                      <a:pt x="61" y="0"/>
                    </a:lnTo>
                    <a:lnTo>
                      <a:pt x="63" y="0"/>
                    </a:lnTo>
                    <a:lnTo>
                      <a:pt x="65" y="4"/>
                    </a:lnTo>
                    <a:lnTo>
                      <a:pt x="65" y="7"/>
                    </a:lnTo>
                    <a:lnTo>
                      <a:pt x="65" y="9"/>
                    </a:lnTo>
                    <a:lnTo>
                      <a:pt x="63" y="9"/>
                    </a:lnTo>
                    <a:lnTo>
                      <a:pt x="51" y="9"/>
                    </a:lnTo>
                    <a:lnTo>
                      <a:pt x="42" y="14"/>
                    </a:lnTo>
                    <a:lnTo>
                      <a:pt x="30" y="18"/>
                    </a:lnTo>
                    <a:lnTo>
                      <a:pt x="23" y="25"/>
                    </a:lnTo>
                    <a:lnTo>
                      <a:pt x="16" y="32"/>
                    </a:lnTo>
                    <a:lnTo>
                      <a:pt x="14" y="42"/>
                    </a:lnTo>
                    <a:lnTo>
                      <a:pt x="11" y="53"/>
                    </a:lnTo>
                    <a:lnTo>
                      <a:pt x="14" y="65"/>
                    </a:lnTo>
                    <a:lnTo>
                      <a:pt x="16" y="67"/>
                    </a:lnTo>
                    <a:lnTo>
                      <a:pt x="16" y="72"/>
                    </a:lnTo>
                    <a:lnTo>
                      <a:pt x="14" y="74"/>
                    </a:lnTo>
                    <a:lnTo>
                      <a:pt x="11" y="74"/>
                    </a:lnTo>
                    <a:lnTo>
                      <a:pt x="9" y="74"/>
                    </a:lnTo>
                    <a:lnTo>
                      <a:pt x="7" y="74"/>
                    </a:lnTo>
                    <a:lnTo>
                      <a:pt x="4" y="72"/>
                    </a:lnTo>
                    <a:lnTo>
                      <a:pt x="2" y="70"/>
                    </a:lnTo>
                    <a:lnTo>
                      <a:pt x="0" y="56"/>
                    </a:lnTo>
                    <a:lnTo>
                      <a:pt x="0" y="44"/>
                    </a:lnTo>
                    <a:lnTo>
                      <a:pt x="2" y="32"/>
                    </a:lnTo>
                    <a:lnTo>
                      <a:pt x="7" y="23"/>
                    </a:lnTo>
                    <a:lnTo>
                      <a:pt x="14" y="14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83" name="Freeform 1117"/>
              <p:cNvSpPr>
                <a:spLocks/>
              </p:cNvSpPr>
              <p:nvPr/>
            </p:nvSpPr>
            <p:spPr bwMode="auto">
              <a:xfrm rot="-843515">
                <a:off x="664" y="1979"/>
                <a:ext cx="32" cy="69"/>
              </a:xfrm>
              <a:custGeom>
                <a:avLst/>
                <a:gdLst>
                  <a:gd name="T0" fmla="*/ 5 w 35"/>
                  <a:gd name="T1" fmla="*/ 0 h 77"/>
                  <a:gd name="T2" fmla="*/ 2 w 35"/>
                  <a:gd name="T3" fmla="*/ 0 h 77"/>
                  <a:gd name="T4" fmla="*/ 0 w 35"/>
                  <a:gd name="T5" fmla="*/ 0 h 77"/>
                  <a:gd name="T6" fmla="*/ 0 w 35"/>
                  <a:gd name="T7" fmla="*/ 3 h 77"/>
                  <a:gd name="T8" fmla="*/ 0 w 35"/>
                  <a:gd name="T9" fmla="*/ 4 h 77"/>
                  <a:gd name="T10" fmla="*/ 0 w 35"/>
                  <a:gd name="T11" fmla="*/ 6 h 77"/>
                  <a:gd name="T12" fmla="*/ 0 w 35"/>
                  <a:gd name="T13" fmla="*/ 9 h 77"/>
                  <a:gd name="T14" fmla="*/ 2 w 35"/>
                  <a:gd name="T15" fmla="*/ 11 h 77"/>
                  <a:gd name="T16" fmla="*/ 11 w 35"/>
                  <a:gd name="T17" fmla="*/ 15 h 77"/>
                  <a:gd name="T18" fmla="*/ 15 w 35"/>
                  <a:gd name="T19" fmla="*/ 19 h 77"/>
                  <a:gd name="T20" fmla="*/ 17 w 35"/>
                  <a:gd name="T21" fmla="*/ 25 h 77"/>
                  <a:gd name="T22" fmla="*/ 19 w 35"/>
                  <a:gd name="T23" fmla="*/ 31 h 77"/>
                  <a:gd name="T24" fmla="*/ 21 w 35"/>
                  <a:gd name="T25" fmla="*/ 40 h 77"/>
                  <a:gd name="T26" fmla="*/ 21 w 35"/>
                  <a:gd name="T27" fmla="*/ 50 h 77"/>
                  <a:gd name="T28" fmla="*/ 17 w 35"/>
                  <a:gd name="T29" fmla="*/ 61 h 77"/>
                  <a:gd name="T30" fmla="*/ 17 w 35"/>
                  <a:gd name="T31" fmla="*/ 63 h 77"/>
                  <a:gd name="T32" fmla="*/ 17 w 35"/>
                  <a:gd name="T33" fmla="*/ 67 h 77"/>
                  <a:gd name="T34" fmla="*/ 19 w 35"/>
                  <a:gd name="T35" fmla="*/ 67 h 77"/>
                  <a:gd name="T36" fmla="*/ 21 w 35"/>
                  <a:gd name="T37" fmla="*/ 69 h 77"/>
                  <a:gd name="T38" fmla="*/ 24 w 35"/>
                  <a:gd name="T39" fmla="*/ 69 h 77"/>
                  <a:gd name="T40" fmla="*/ 26 w 35"/>
                  <a:gd name="T41" fmla="*/ 69 h 77"/>
                  <a:gd name="T42" fmla="*/ 27 w 35"/>
                  <a:gd name="T43" fmla="*/ 67 h 77"/>
                  <a:gd name="T44" fmla="*/ 27 w 35"/>
                  <a:gd name="T45" fmla="*/ 65 h 77"/>
                  <a:gd name="T46" fmla="*/ 32 w 35"/>
                  <a:gd name="T47" fmla="*/ 53 h 77"/>
                  <a:gd name="T48" fmla="*/ 32 w 35"/>
                  <a:gd name="T49" fmla="*/ 42 h 77"/>
                  <a:gd name="T50" fmla="*/ 32 w 35"/>
                  <a:gd name="T51" fmla="*/ 31 h 77"/>
                  <a:gd name="T52" fmla="*/ 30 w 35"/>
                  <a:gd name="T53" fmla="*/ 23 h 77"/>
                  <a:gd name="T54" fmla="*/ 26 w 35"/>
                  <a:gd name="T55" fmla="*/ 15 h 77"/>
                  <a:gd name="T56" fmla="*/ 19 w 35"/>
                  <a:gd name="T57" fmla="*/ 6 h 77"/>
                  <a:gd name="T58" fmla="*/ 13 w 35"/>
                  <a:gd name="T59" fmla="*/ 3 h 77"/>
                  <a:gd name="T60" fmla="*/ 5 w 35"/>
                  <a:gd name="T61" fmla="*/ 0 h 7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5"/>
                  <a:gd name="T94" fmla="*/ 0 h 77"/>
                  <a:gd name="T95" fmla="*/ 35 w 35"/>
                  <a:gd name="T96" fmla="*/ 77 h 7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5" h="77">
                    <a:moveTo>
                      <a:pt x="5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19" y="28"/>
                    </a:lnTo>
                    <a:lnTo>
                      <a:pt x="21" y="35"/>
                    </a:lnTo>
                    <a:lnTo>
                      <a:pt x="23" y="45"/>
                    </a:lnTo>
                    <a:lnTo>
                      <a:pt x="23" y="56"/>
                    </a:lnTo>
                    <a:lnTo>
                      <a:pt x="19" y="68"/>
                    </a:lnTo>
                    <a:lnTo>
                      <a:pt x="19" y="70"/>
                    </a:lnTo>
                    <a:lnTo>
                      <a:pt x="19" y="75"/>
                    </a:lnTo>
                    <a:lnTo>
                      <a:pt x="21" y="75"/>
                    </a:lnTo>
                    <a:lnTo>
                      <a:pt x="23" y="77"/>
                    </a:lnTo>
                    <a:lnTo>
                      <a:pt x="26" y="77"/>
                    </a:lnTo>
                    <a:lnTo>
                      <a:pt x="28" y="77"/>
                    </a:lnTo>
                    <a:lnTo>
                      <a:pt x="30" y="75"/>
                    </a:lnTo>
                    <a:lnTo>
                      <a:pt x="30" y="73"/>
                    </a:lnTo>
                    <a:lnTo>
                      <a:pt x="35" y="59"/>
                    </a:lnTo>
                    <a:lnTo>
                      <a:pt x="35" y="47"/>
                    </a:lnTo>
                    <a:lnTo>
                      <a:pt x="35" y="35"/>
                    </a:lnTo>
                    <a:lnTo>
                      <a:pt x="33" y="26"/>
                    </a:lnTo>
                    <a:lnTo>
                      <a:pt x="28" y="17"/>
                    </a:lnTo>
                    <a:lnTo>
                      <a:pt x="21" y="7"/>
                    </a:lnTo>
                    <a:lnTo>
                      <a:pt x="14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548" name="Group 1061"/>
            <p:cNvGrpSpPr>
              <a:grpSpLocks/>
            </p:cNvGrpSpPr>
            <p:nvPr/>
          </p:nvGrpSpPr>
          <p:grpSpPr bwMode="auto">
            <a:xfrm>
              <a:off x="864" y="2004"/>
              <a:ext cx="938" cy="546"/>
              <a:chOff x="1789" y="1779"/>
              <a:chExt cx="1082" cy="630"/>
            </a:xfrm>
          </p:grpSpPr>
          <p:sp>
            <p:nvSpPr>
              <p:cNvPr id="19549" name="Freeform 1032"/>
              <p:cNvSpPr>
                <a:spLocks/>
              </p:cNvSpPr>
              <p:nvPr/>
            </p:nvSpPr>
            <p:spPr bwMode="auto">
              <a:xfrm>
                <a:off x="1836" y="1785"/>
                <a:ext cx="188" cy="376"/>
              </a:xfrm>
              <a:custGeom>
                <a:avLst/>
                <a:gdLst>
                  <a:gd name="T0" fmla="*/ 153 w 188"/>
                  <a:gd name="T1" fmla="*/ 11 h 376"/>
                  <a:gd name="T2" fmla="*/ 0 w 188"/>
                  <a:gd name="T3" fmla="*/ 370 h 376"/>
                  <a:gd name="T4" fmla="*/ 0 w 188"/>
                  <a:gd name="T5" fmla="*/ 373 h 376"/>
                  <a:gd name="T6" fmla="*/ 0 w 188"/>
                  <a:gd name="T7" fmla="*/ 376 h 376"/>
                  <a:gd name="T8" fmla="*/ 2 w 188"/>
                  <a:gd name="T9" fmla="*/ 376 h 376"/>
                  <a:gd name="T10" fmla="*/ 5 w 188"/>
                  <a:gd name="T11" fmla="*/ 376 h 376"/>
                  <a:gd name="T12" fmla="*/ 8 w 188"/>
                  <a:gd name="T13" fmla="*/ 373 h 376"/>
                  <a:gd name="T14" fmla="*/ 185 w 188"/>
                  <a:gd name="T15" fmla="*/ 31 h 376"/>
                  <a:gd name="T16" fmla="*/ 188 w 188"/>
                  <a:gd name="T17" fmla="*/ 20 h 376"/>
                  <a:gd name="T18" fmla="*/ 188 w 188"/>
                  <a:gd name="T19" fmla="*/ 11 h 376"/>
                  <a:gd name="T20" fmla="*/ 185 w 188"/>
                  <a:gd name="T21" fmla="*/ 5 h 376"/>
                  <a:gd name="T22" fmla="*/ 179 w 188"/>
                  <a:gd name="T23" fmla="*/ 3 h 376"/>
                  <a:gd name="T24" fmla="*/ 173 w 188"/>
                  <a:gd name="T25" fmla="*/ 0 h 376"/>
                  <a:gd name="T26" fmla="*/ 164 w 188"/>
                  <a:gd name="T27" fmla="*/ 0 h 376"/>
                  <a:gd name="T28" fmla="*/ 159 w 188"/>
                  <a:gd name="T29" fmla="*/ 5 h 376"/>
                  <a:gd name="T30" fmla="*/ 153 w 188"/>
                  <a:gd name="T31" fmla="*/ 11 h 3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8"/>
                  <a:gd name="T49" fmla="*/ 0 h 376"/>
                  <a:gd name="T50" fmla="*/ 188 w 188"/>
                  <a:gd name="T51" fmla="*/ 376 h 3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8" h="376">
                    <a:moveTo>
                      <a:pt x="153" y="11"/>
                    </a:moveTo>
                    <a:lnTo>
                      <a:pt x="0" y="370"/>
                    </a:lnTo>
                    <a:lnTo>
                      <a:pt x="0" y="373"/>
                    </a:lnTo>
                    <a:lnTo>
                      <a:pt x="0" y="376"/>
                    </a:lnTo>
                    <a:lnTo>
                      <a:pt x="2" y="376"/>
                    </a:lnTo>
                    <a:lnTo>
                      <a:pt x="5" y="376"/>
                    </a:lnTo>
                    <a:lnTo>
                      <a:pt x="8" y="373"/>
                    </a:lnTo>
                    <a:lnTo>
                      <a:pt x="185" y="31"/>
                    </a:lnTo>
                    <a:lnTo>
                      <a:pt x="188" y="20"/>
                    </a:lnTo>
                    <a:lnTo>
                      <a:pt x="188" y="11"/>
                    </a:lnTo>
                    <a:lnTo>
                      <a:pt x="185" y="5"/>
                    </a:lnTo>
                    <a:lnTo>
                      <a:pt x="179" y="3"/>
                    </a:lnTo>
                    <a:lnTo>
                      <a:pt x="173" y="0"/>
                    </a:lnTo>
                    <a:lnTo>
                      <a:pt x="164" y="0"/>
                    </a:lnTo>
                    <a:lnTo>
                      <a:pt x="159" y="5"/>
                    </a:lnTo>
                    <a:lnTo>
                      <a:pt x="153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0" name="Freeform 1033"/>
              <p:cNvSpPr>
                <a:spLocks/>
              </p:cNvSpPr>
              <p:nvPr/>
            </p:nvSpPr>
            <p:spPr bwMode="auto">
              <a:xfrm>
                <a:off x="1807" y="2143"/>
                <a:ext cx="46" cy="61"/>
              </a:xfrm>
              <a:custGeom>
                <a:avLst/>
                <a:gdLst>
                  <a:gd name="T0" fmla="*/ 8 w 46"/>
                  <a:gd name="T1" fmla="*/ 35 h 61"/>
                  <a:gd name="T2" fmla="*/ 8 w 46"/>
                  <a:gd name="T3" fmla="*/ 44 h 61"/>
                  <a:gd name="T4" fmla="*/ 11 w 46"/>
                  <a:gd name="T5" fmla="*/ 46 h 61"/>
                  <a:gd name="T6" fmla="*/ 11 w 46"/>
                  <a:gd name="T7" fmla="*/ 49 h 61"/>
                  <a:gd name="T8" fmla="*/ 14 w 46"/>
                  <a:gd name="T9" fmla="*/ 49 h 61"/>
                  <a:gd name="T10" fmla="*/ 17 w 46"/>
                  <a:gd name="T11" fmla="*/ 49 h 61"/>
                  <a:gd name="T12" fmla="*/ 20 w 46"/>
                  <a:gd name="T13" fmla="*/ 49 h 61"/>
                  <a:gd name="T14" fmla="*/ 20 w 46"/>
                  <a:gd name="T15" fmla="*/ 46 h 61"/>
                  <a:gd name="T16" fmla="*/ 23 w 46"/>
                  <a:gd name="T17" fmla="*/ 41 h 61"/>
                  <a:gd name="T18" fmla="*/ 23 w 46"/>
                  <a:gd name="T19" fmla="*/ 38 h 61"/>
                  <a:gd name="T20" fmla="*/ 17 w 46"/>
                  <a:gd name="T21" fmla="*/ 32 h 61"/>
                  <a:gd name="T22" fmla="*/ 17 w 46"/>
                  <a:gd name="T23" fmla="*/ 29 h 61"/>
                  <a:gd name="T24" fmla="*/ 17 w 46"/>
                  <a:gd name="T25" fmla="*/ 23 h 61"/>
                  <a:gd name="T26" fmla="*/ 23 w 46"/>
                  <a:gd name="T27" fmla="*/ 18 h 61"/>
                  <a:gd name="T28" fmla="*/ 23 w 46"/>
                  <a:gd name="T29" fmla="*/ 15 h 61"/>
                  <a:gd name="T30" fmla="*/ 20 w 46"/>
                  <a:gd name="T31" fmla="*/ 12 h 61"/>
                  <a:gd name="T32" fmla="*/ 23 w 46"/>
                  <a:gd name="T33" fmla="*/ 6 h 61"/>
                  <a:gd name="T34" fmla="*/ 23 w 46"/>
                  <a:gd name="T35" fmla="*/ 3 h 61"/>
                  <a:gd name="T36" fmla="*/ 26 w 46"/>
                  <a:gd name="T37" fmla="*/ 3 h 61"/>
                  <a:gd name="T38" fmla="*/ 29 w 46"/>
                  <a:gd name="T39" fmla="*/ 0 h 61"/>
                  <a:gd name="T40" fmla="*/ 34 w 46"/>
                  <a:gd name="T41" fmla="*/ 0 h 61"/>
                  <a:gd name="T42" fmla="*/ 37 w 46"/>
                  <a:gd name="T43" fmla="*/ 3 h 61"/>
                  <a:gd name="T44" fmla="*/ 43 w 46"/>
                  <a:gd name="T45" fmla="*/ 6 h 61"/>
                  <a:gd name="T46" fmla="*/ 43 w 46"/>
                  <a:gd name="T47" fmla="*/ 9 h 61"/>
                  <a:gd name="T48" fmla="*/ 46 w 46"/>
                  <a:gd name="T49" fmla="*/ 15 h 61"/>
                  <a:gd name="T50" fmla="*/ 43 w 46"/>
                  <a:gd name="T51" fmla="*/ 18 h 61"/>
                  <a:gd name="T52" fmla="*/ 40 w 46"/>
                  <a:gd name="T53" fmla="*/ 20 h 61"/>
                  <a:gd name="T54" fmla="*/ 37 w 46"/>
                  <a:gd name="T55" fmla="*/ 23 h 61"/>
                  <a:gd name="T56" fmla="*/ 34 w 46"/>
                  <a:gd name="T57" fmla="*/ 23 h 61"/>
                  <a:gd name="T58" fmla="*/ 31 w 46"/>
                  <a:gd name="T59" fmla="*/ 23 h 61"/>
                  <a:gd name="T60" fmla="*/ 29 w 46"/>
                  <a:gd name="T61" fmla="*/ 26 h 61"/>
                  <a:gd name="T62" fmla="*/ 26 w 46"/>
                  <a:gd name="T63" fmla="*/ 29 h 61"/>
                  <a:gd name="T64" fmla="*/ 29 w 46"/>
                  <a:gd name="T65" fmla="*/ 35 h 61"/>
                  <a:gd name="T66" fmla="*/ 31 w 46"/>
                  <a:gd name="T67" fmla="*/ 38 h 61"/>
                  <a:gd name="T68" fmla="*/ 34 w 46"/>
                  <a:gd name="T69" fmla="*/ 44 h 61"/>
                  <a:gd name="T70" fmla="*/ 31 w 46"/>
                  <a:gd name="T71" fmla="*/ 49 h 61"/>
                  <a:gd name="T72" fmla="*/ 29 w 46"/>
                  <a:gd name="T73" fmla="*/ 52 h 61"/>
                  <a:gd name="T74" fmla="*/ 26 w 46"/>
                  <a:gd name="T75" fmla="*/ 58 h 61"/>
                  <a:gd name="T76" fmla="*/ 20 w 46"/>
                  <a:gd name="T77" fmla="*/ 58 h 61"/>
                  <a:gd name="T78" fmla="*/ 14 w 46"/>
                  <a:gd name="T79" fmla="*/ 61 h 61"/>
                  <a:gd name="T80" fmla="*/ 8 w 46"/>
                  <a:gd name="T81" fmla="*/ 58 h 61"/>
                  <a:gd name="T82" fmla="*/ 3 w 46"/>
                  <a:gd name="T83" fmla="*/ 55 h 61"/>
                  <a:gd name="T84" fmla="*/ 0 w 46"/>
                  <a:gd name="T85" fmla="*/ 49 h 61"/>
                  <a:gd name="T86" fmla="*/ 0 w 46"/>
                  <a:gd name="T87" fmla="*/ 46 h 61"/>
                  <a:gd name="T88" fmla="*/ 0 w 46"/>
                  <a:gd name="T89" fmla="*/ 44 h 61"/>
                  <a:gd name="T90" fmla="*/ 0 w 46"/>
                  <a:gd name="T91" fmla="*/ 41 h 61"/>
                  <a:gd name="T92" fmla="*/ 3 w 46"/>
                  <a:gd name="T93" fmla="*/ 38 h 61"/>
                  <a:gd name="T94" fmla="*/ 5 w 46"/>
                  <a:gd name="T95" fmla="*/ 35 h 61"/>
                  <a:gd name="T96" fmla="*/ 8 w 46"/>
                  <a:gd name="T97" fmla="*/ 35 h 6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6"/>
                  <a:gd name="T148" fmla="*/ 0 h 61"/>
                  <a:gd name="T149" fmla="*/ 46 w 46"/>
                  <a:gd name="T150" fmla="*/ 61 h 6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6" h="61">
                    <a:moveTo>
                      <a:pt x="8" y="35"/>
                    </a:moveTo>
                    <a:lnTo>
                      <a:pt x="8" y="44"/>
                    </a:lnTo>
                    <a:lnTo>
                      <a:pt x="11" y="46"/>
                    </a:lnTo>
                    <a:lnTo>
                      <a:pt x="11" y="49"/>
                    </a:lnTo>
                    <a:lnTo>
                      <a:pt x="14" y="49"/>
                    </a:lnTo>
                    <a:lnTo>
                      <a:pt x="17" y="49"/>
                    </a:lnTo>
                    <a:lnTo>
                      <a:pt x="20" y="49"/>
                    </a:lnTo>
                    <a:lnTo>
                      <a:pt x="20" y="46"/>
                    </a:lnTo>
                    <a:lnTo>
                      <a:pt x="23" y="41"/>
                    </a:lnTo>
                    <a:lnTo>
                      <a:pt x="23" y="38"/>
                    </a:lnTo>
                    <a:lnTo>
                      <a:pt x="17" y="32"/>
                    </a:lnTo>
                    <a:lnTo>
                      <a:pt x="17" y="29"/>
                    </a:lnTo>
                    <a:lnTo>
                      <a:pt x="17" y="23"/>
                    </a:lnTo>
                    <a:lnTo>
                      <a:pt x="23" y="18"/>
                    </a:lnTo>
                    <a:lnTo>
                      <a:pt x="23" y="15"/>
                    </a:lnTo>
                    <a:lnTo>
                      <a:pt x="20" y="12"/>
                    </a:lnTo>
                    <a:lnTo>
                      <a:pt x="23" y="6"/>
                    </a:lnTo>
                    <a:lnTo>
                      <a:pt x="23" y="3"/>
                    </a:lnTo>
                    <a:lnTo>
                      <a:pt x="26" y="3"/>
                    </a:lnTo>
                    <a:lnTo>
                      <a:pt x="29" y="0"/>
                    </a:lnTo>
                    <a:lnTo>
                      <a:pt x="34" y="0"/>
                    </a:lnTo>
                    <a:lnTo>
                      <a:pt x="37" y="3"/>
                    </a:lnTo>
                    <a:lnTo>
                      <a:pt x="43" y="6"/>
                    </a:lnTo>
                    <a:lnTo>
                      <a:pt x="43" y="9"/>
                    </a:lnTo>
                    <a:lnTo>
                      <a:pt x="46" y="15"/>
                    </a:lnTo>
                    <a:lnTo>
                      <a:pt x="43" y="18"/>
                    </a:lnTo>
                    <a:lnTo>
                      <a:pt x="40" y="20"/>
                    </a:lnTo>
                    <a:lnTo>
                      <a:pt x="37" y="23"/>
                    </a:lnTo>
                    <a:lnTo>
                      <a:pt x="34" y="23"/>
                    </a:lnTo>
                    <a:lnTo>
                      <a:pt x="31" y="23"/>
                    </a:lnTo>
                    <a:lnTo>
                      <a:pt x="29" y="26"/>
                    </a:lnTo>
                    <a:lnTo>
                      <a:pt x="26" y="29"/>
                    </a:lnTo>
                    <a:lnTo>
                      <a:pt x="29" y="35"/>
                    </a:lnTo>
                    <a:lnTo>
                      <a:pt x="31" y="38"/>
                    </a:lnTo>
                    <a:lnTo>
                      <a:pt x="34" y="44"/>
                    </a:lnTo>
                    <a:lnTo>
                      <a:pt x="31" y="49"/>
                    </a:lnTo>
                    <a:lnTo>
                      <a:pt x="29" y="52"/>
                    </a:lnTo>
                    <a:lnTo>
                      <a:pt x="26" y="58"/>
                    </a:lnTo>
                    <a:lnTo>
                      <a:pt x="20" y="58"/>
                    </a:lnTo>
                    <a:lnTo>
                      <a:pt x="14" y="61"/>
                    </a:lnTo>
                    <a:lnTo>
                      <a:pt x="8" y="58"/>
                    </a:lnTo>
                    <a:lnTo>
                      <a:pt x="3" y="55"/>
                    </a:lnTo>
                    <a:lnTo>
                      <a:pt x="0" y="49"/>
                    </a:lnTo>
                    <a:lnTo>
                      <a:pt x="0" y="46"/>
                    </a:lnTo>
                    <a:lnTo>
                      <a:pt x="0" y="44"/>
                    </a:lnTo>
                    <a:lnTo>
                      <a:pt x="0" y="41"/>
                    </a:lnTo>
                    <a:lnTo>
                      <a:pt x="3" y="38"/>
                    </a:lnTo>
                    <a:lnTo>
                      <a:pt x="5" y="35"/>
                    </a:lnTo>
                    <a:lnTo>
                      <a:pt x="8" y="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1" name="Freeform 1034"/>
              <p:cNvSpPr>
                <a:spLocks/>
              </p:cNvSpPr>
              <p:nvPr/>
            </p:nvSpPr>
            <p:spPr bwMode="auto">
              <a:xfrm>
                <a:off x="1833" y="2149"/>
                <a:ext cx="11" cy="12"/>
              </a:xfrm>
              <a:custGeom>
                <a:avLst/>
                <a:gdLst>
                  <a:gd name="T0" fmla="*/ 3 w 11"/>
                  <a:gd name="T1" fmla="*/ 12 h 12"/>
                  <a:gd name="T2" fmla="*/ 5 w 11"/>
                  <a:gd name="T3" fmla="*/ 12 h 12"/>
                  <a:gd name="T4" fmla="*/ 8 w 11"/>
                  <a:gd name="T5" fmla="*/ 12 h 12"/>
                  <a:gd name="T6" fmla="*/ 11 w 11"/>
                  <a:gd name="T7" fmla="*/ 9 h 12"/>
                  <a:gd name="T8" fmla="*/ 11 w 11"/>
                  <a:gd name="T9" fmla="*/ 6 h 12"/>
                  <a:gd name="T10" fmla="*/ 11 w 11"/>
                  <a:gd name="T11" fmla="*/ 3 h 12"/>
                  <a:gd name="T12" fmla="*/ 8 w 11"/>
                  <a:gd name="T13" fmla="*/ 3 h 12"/>
                  <a:gd name="T14" fmla="*/ 8 w 11"/>
                  <a:gd name="T15" fmla="*/ 0 h 12"/>
                  <a:gd name="T16" fmla="*/ 5 w 11"/>
                  <a:gd name="T17" fmla="*/ 0 h 12"/>
                  <a:gd name="T18" fmla="*/ 0 w 11"/>
                  <a:gd name="T19" fmla="*/ 3 h 12"/>
                  <a:gd name="T20" fmla="*/ 0 w 11"/>
                  <a:gd name="T21" fmla="*/ 6 h 12"/>
                  <a:gd name="T22" fmla="*/ 3 w 11"/>
                  <a:gd name="T23" fmla="*/ 12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1"/>
                  <a:gd name="T37" fmla="*/ 0 h 12"/>
                  <a:gd name="T38" fmla="*/ 11 w 11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1" h="12">
                    <a:moveTo>
                      <a:pt x="3" y="12"/>
                    </a:moveTo>
                    <a:lnTo>
                      <a:pt x="5" y="12"/>
                    </a:lnTo>
                    <a:lnTo>
                      <a:pt x="8" y="12"/>
                    </a:lnTo>
                    <a:lnTo>
                      <a:pt x="11" y="9"/>
                    </a:lnTo>
                    <a:lnTo>
                      <a:pt x="11" y="6"/>
                    </a:lnTo>
                    <a:lnTo>
                      <a:pt x="11" y="3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2" name="Freeform 1035"/>
              <p:cNvSpPr>
                <a:spLocks/>
              </p:cNvSpPr>
              <p:nvPr/>
            </p:nvSpPr>
            <p:spPr bwMode="auto">
              <a:xfrm>
                <a:off x="1844" y="1779"/>
                <a:ext cx="1027" cy="538"/>
              </a:xfrm>
              <a:custGeom>
                <a:avLst/>
                <a:gdLst>
                  <a:gd name="T0" fmla="*/ 237 w 1027"/>
                  <a:gd name="T1" fmla="*/ 312 h 538"/>
                  <a:gd name="T2" fmla="*/ 203 w 1027"/>
                  <a:gd name="T3" fmla="*/ 199 h 538"/>
                  <a:gd name="T4" fmla="*/ 136 w 1027"/>
                  <a:gd name="T5" fmla="*/ 17 h 538"/>
                  <a:gd name="T6" fmla="*/ 145 w 1027"/>
                  <a:gd name="T7" fmla="*/ 3 h 538"/>
                  <a:gd name="T8" fmla="*/ 162 w 1027"/>
                  <a:gd name="T9" fmla="*/ 0 h 538"/>
                  <a:gd name="T10" fmla="*/ 307 w 1027"/>
                  <a:gd name="T11" fmla="*/ 179 h 538"/>
                  <a:gd name="T12" fmla="*/ 417 w 1027"/>
                  <a:gd name="T13" fmla="*/ 312 h 538"/>
                  <a:gd name="T14" fmla="*/ 440 w 1027"/>
                  <a:gd name="T15" fmla="*/ 312 h 538"/>
                  <a:gd name="T16" fmla="*/ 466 w 1027"/>
                  <a:gd name="T17" fmla="*/ 292 h 538"/>
                  <a:gd name="T18" fmla="*/ 489 w 1027"/>
                  <a:gd name="T19" fmla="*/ 234 h 538"/>
                  <a:gd name="T20" fmla="*/ 507 w 1027"/>
                  <a:gd name="T21" fmla="*/ 142 h 538"/>
                  <a:gd name="T22" fmla="*/ 527 w 1027"/>
                  <a:gd name="T23" fmla="*/ 113 h 538"/>
                  <a:gd name="T24" fmla="*/ 648 w 1027"/>
                  <a:gd name="T25" fmla="*/ 104 h 538"/>
                  <a:gd name="T26" fmla="*/ 715 w 1027"/>
                  <a:gd name="T27" fmla="*/ 121 h 538"/>
                  <a:gd name="T28" fmla="*/ 761 w 1027"/>
                  <a:gd name="T29" fmla="*/ 168 h 538"/>
                  <a:gd name="T30" fmla="*/ 799 w 1027"/>
                  <a:gd name="T31" fmla="*/ 251 h 538"/>
                  <a:gd name="T32" fmla="*/ 825 w 1027"/>
                  <a:gd name="T33" fmla="*/ 269 h 538"/>
                  <a:gd name="T34" fmla="*/ 935 w 1027"/>
                  <a:gd name="T35" fmla="*/ 286 h 538"/>
                  <a:gd name="T36" fmla="*/ 978 w 1027"/>
                  <a:gd name="T37" fmla="*/ 309 h 538"/>
                  <a:gd name="T38" fmla="*/ 993 w 1027"/>
                  <a:gd name="T39" fmla="*/ 332 h 538"/>
                  <a:gd name="T40" fmla="*/ 1019 w 1027"/>
                  <a:gd name="T41" fmla="*/ 335 h 538"/>
                  <a:gd name="T42" fmla="*/ 1027 w 1027"/>
                  <a:gd name="T43" fmla="*/ 350 h 538"/>
                  <a:gd name="T44" fmla="*/ 1019 w 1027"/>
                  <a:gd name="T45" fmla="*/ 454 h 538"/>
                  <a:gd name="T46" fmla="*/ 1007 w 1027"/>
                  <a:gd name="T47" fmla="*/ 468 h 538"/>
                  <a:gd name="T48" fmla="*/ 1010 w 1027"/>
                  <a:gd name="T49" fmla="*/ 483 h 538"/>
                  <a:gd name="T50" fmla="*/ 1007 w 1027"/>
                  <a:gd name="T51" fmla="*/ 503 h 538"/>
                  <a:gd name="T52" fmla="*/ 981 w 1027"/>
                  <a:gd name="T53" fmla="*/ 529 h 538"/>
                  <a:gd name="T54" fmla="*/ 938 w 1027"/>
                  <a:gd name="T55" fmla="*/ 535 h 538"/>
                  <a:gd name="T56" fmla="*/ 894 w 1027"/>
                  <a:gd name="T57" fmla="*/ 532 h 538"/>
                  <a:gd name="T58" fmla="*/ 894 w 1027"/>
                  <a:gd name="T59" fmla="*/ 491 h 538"/>
                  <a:gd name="T60" fmla="*/ 874 w 1027"/>
                  <a:gd name="T61" fmla="*/ 451 h 538"/>
                  <a:gd name="T62" fmla="*/ 839 w 1027"/>
                  <a:gd name="T63" fmla="*/ 431 h 538"/>
                  <a:gd name="T64" fmla="*/ 787 w 1027"/>
                  <a:gd name="T65" fmla="*/ 431 h 538"/>
                  <a:gd name="T66" fmla="*/ 735 w 1027"/>
                  <a:gd name="T67" fmla="*/ 474 h 538"/>
                  <a:gd name="T68" fmla="*/ 547 w 1027"/>
                  <a:gd name="T69" fmla="*/ 535 h 538"/>
                  <a:gd name="T70" fmla="*/ 397 w 1027"/>
                  <a:gd name="T71" fmla="*/ 532 h 538"/>
                  <a:gd name="T72" fmla="*/ 397 w 1027"/>
                  <a:gd name="T73" fmla="*/ 489 h 538"/>
                  <a:gd name="T74" fmla="*/ 382 w 1027"/>
                  <a:gd name="T75" fmla="*/ 448 h 538"/>
                  <a:gd name="T76" fmla="*/ 359 w 1027"/>
                  <a:gd name="T77" fmla="*/ 431 h 538"/>
                  <a:gd name="T78" fmla="*/ 316 w 1027"/>
                  <a:gd name="T79" fmla="*/ 422 h 538"/>
                  <a:gd name="T80" fmla="*/ 246 w 1027"/>
                  <a:gd name="T81" fmla="*/ 460 h 538"/>
                  <a:gd name="T82" fmla="*/ 104 w 1027"/>
                  <a:gd name="T83" fmla="*/ 538 h 538"/>
                  <a:gd name="T84" fmla="*/ 12 w 1027"/>
                  <a:gd name="T85" fmla="*/ 538 h 538"/>
                  <a:gd name="T86" fmla="*/ 3 w 1027"/>
                  <a:gd name="T87" fmla="*/ 497 h 538"/>
                  <a:gd name="T88" fmla="*/ 6 w 1027"/>
                  <a:gd name="T89" fmla="*/ 454 h 538"/>
                  <a:gd name="T90" fmla="*/ 21 w 1027"/>
                  <a:gd name="T91" fmla="*/ 448 h 538"/>
                  <a:gd name="T92" fmla="*/ 44 w 1027"/>
                  <a:gd name="T93" fmla="*/ 422 h 538"/>
                  <a:gd name="T94" fmla="*/ 99 w 1027"/>
                  <a:gd name="T95" fmla="*/ 335 h 538"/>
                  <a:gd name="T96" fmla="*/ 130 w 1027"/>
                  <a:gd name="T97" fmla="*/ 318 h 53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027"/>
                  <a:gd name="T148" fmla="*/ 0 h 538"/>
                  <a:gd name="T149" fmla="*/ 1027 w 1027"/>
                  <a:gd name="T150" fmla="*/ 538 h 53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027" h="538">
                    <a:moveTo>
                      <a:pt x="235" y="315"/>
                    </a:moveTo>
                    <a:lnTo>
                      <a:pt x="237" y="315"/>
                    </a:lnTo>
                    <a:lnTo>
                      <a:pt x="237" y="312"/>
                    </a:lnTo>
                    <a:lnTo>
                      <a:pt x="237" y="303"/>
                    </a:lnTo>
                    <a:lnTo>
                      <a:pt x="232" y="280"/>
                    </a:lnTo>
                    <a:lnTo>
                      <a:pt x="203" y="199"/>
                    </a:lnTo>
                    <a:lnTo>
                      <a:pt x="139" y="49"/>
                    </a:lnTo>
                    <a:lnTo>
                      <a:pt x="136" y="32"/>
                    </a:lnTo>
                    <a:lnTo>
                      <a:pt x="136" y="17"/>
                    </a:lnTo>
                    <a:lnTo>
                      <a:pt x="139" y="9"/>
                    </a:lnTo>
                    <a:lnTo>
                      <a:pt x="142" y="6"/>
                    </a:lnTo>
                    <a:lnTo>
                      <a:pt x="145" y="3"/>
                    </a:lnTo>
                    <a:lnTo>
                      <a:pt x="148" y="0"/>
                    </a:lnTo>
                    <a:lnTo>
                      <a:pt x="154" y="0"/>
                    </a:lnTo>
                    <a:lnTo>
                      <a:pt x="162" y="0"/>
                    </a:lnTo>
                    <a:lnTo>
                      <a:pt x="174" y="6"/>
                    </a:lnTo>
                    <a:lnTo>
                      <a:pt x="183" y="14"/>
                    </a:lnTo>
                    <a:lnTo>
                      <a:pt x="307" y="179"/>
                    </a:lnTo>
                    <a:lnTo>
                      <a:pt x="379" y="272"/>
                    </a:lnTo>
                    <a:lnTo>
                      <a:pt x="408" y="303"/>
                    </a:lnTo>
                    <a:lnTo>
                      <a:pt x="417" y="312"/>
                    </a:lnTo>
                    <a:lnTo>
                      <a:pt x="420" y="315"/>
                    </a:lnTo>
                    <a:lnTo>
                      <a:pt x="423" y="315"/>
                    </a:lnTo>
                    <a:lnTo>
                      <a:pt x="440" y="312"/>
                    </a:lnTo>
                    <a:lnTo>
                      <a:pt x="446" y="312"/>
                    </a:lnTo>
                    <a:lnTo>
                      <a:pt x="457" y="303"/>
                    </a:lnTo>
                    <a:lnTo>
                      <a:pt x="466" y="292"/>
                    </a:lnTo>
                    <a:lnTo>
                      <a:pt x="475" y="280"/>
                    </a:lnTo>
                    <a:lnTo>
                      <a:pt x="481" y="266"/>
                    </a:lnTo>
                    <a:lnTo>
                      <a:pt x="489" y="234"/>
                    </a:lnTo>
                    <a:lnTo>
                      <a:pt x="495" y="202"/>
                    </a:lnTo>
                    <a:lnTo>
                      <a:pt x="501" y="170"/>
                    </a:lnTo>
                    <a:lnTo>
                      <a:pt x="507" y="142"/>
                    </a:lnTo>
                    <a:lnTo>
                      <a:pt x="512" y="130"/>
                    </a:lnTo>
                    <a:lnTo>
                      <a:pt x="518" y="121"/>
                    </a:lnTo>
                    <a:lnTo>
                      <a:pt x="527" y="113"/>
                    </a:lnTo>
                    <a:lnTo>
                      <a:pt x="535" y="110"/>
                    </a:lnTo>
                    <a:lnTo>
                      <a:pt x="593" y="104"/>
                    </a:lnTo>
                    <a:lnTo>
                      <a:pt x="648" y="104"/>
                    </a:lnTo>
                    <a:lnTo>
                      <a:pt x="671" y="107"/>
                    </a:lnTo>
                    <a:lnTo>
                      <a:pt x="695" y="113"/>
                    </a:lnTo>
                    <a:lnTo>
                      <a:pt x="715" y="121"/>
                    </a:lnTo>
                    <a:lnTo>
                      <a:pt x="735" y="136"/>
                    </a:lnTo>
                    <a:lnTo>
                      <a:pt x="750" y="150"/>
                    </a:lnTo>
                    <a:lnTo>
                      <a:pt x="761" y="168"/>
                    </a:lnTo>
                    <a:lnTo>
                      <a:pt x="779" y="205"/>
                    </a:lnTo>
                    <a:lnTo>
                      <a:pt x="793" y="240"/>
                    </a:lnTo>
                    <a:lnTo>
                      <a:pt x="799" y="251"/>
                    </a:lnTo>
                    <a:lnTo>
                      <a:pt x="805" y="260"/>
                    </a:lnTo>
                    <a:lnTo>
                      <a:pt x="813" y="266"/>
                    </a:lnTo>
                    <a:lnTo>
                      <a:pt x="825" y="269"/>
                    </a:lnTo>
                    <a:lnTo>
                      <a:pt x="848" y="275"/>
                    </a:lnTo>
                    <a:lnTo>
                      <a:pt x="906" y="280"/>
                    </a:lnTo>
                    <a:lnTo>
                      <a:pt x="935" y="286"/>
                    </a:lnTo>
                    <a:lnTo>
                      <a:pt x="958" y="295"/>
                    </a:lnTo>
                    <a:lnTo>
                      <a:pt x="969" y="301"/>
                    </a:lnTo>
                    <a:lnTo>
                      <a:pt x="978" y="309"/>
                    </a:lnTo>
                    <a:lnTo>
                      <a:pt x="987" y="321"/>
                    </a:lnTo>
                    <a:lnTo>
                      <a:pt x="990" y="335"/>
                    </a:lnTo>
                    <a:lnTo>
                      <a:pt x="993" y="332"/>
                    </a:lnTo>
                    <a:lnTo>
                      <a:pt x="998" y="332"/>
                    </a:lnTo>
                    <a:lnTo>
                      <a:pt x="1013" y="332"/>
                    </a:lnTo>
                    <a:lnTo>
                      <a:pt x="1019" y="335"/>
                    </a:lnTo>
                    <a:lnTo>
                      <a:pt x="1022" y="338"/>
                    </a:lnTo>
                    <a:lnTo>
                      <a:pt x="1027" y="344"/>
                    </a:lnTo>
                    <a:lnTo>
                      <a:pt x="1027" y="350"/>
                    </a:lnTo>
                    <a:lnTo>
                      <a:pt x="1027" y="416"/>
                    </a:lnTo>
                    <a:lnTo>
                      <a:pt x="1024" y="436"/>
                    </a:lnTo>
                    <a:lnTo>
                      <a:pt x="1019" y="454"/>
                    </a:lnTo>
                    <a:lnTo>
                      <a:pt x="1016" y="460"/>
                    </a:lnTo>
                    <a:lnTo>
                      <a:pt x="1013" y="465"/>
                    </a:lnTo>
                    <a:lnTo>
                      <a:pt x="1007" y="468"/>
                    </a:lnTo>
                    <a:lnTo>
                      <a:pt x="1001" y="471"/>
                    </a:lnTo>
                    <a:lnTo>
                      <a:pt x="1007" y="477"/>
                    </a:lnTo>
                    <a:lnTo>
                      <a:pt x="1010" y="483"/>
                    </a:lnTo>
                    <a:lnTo>
                      <a:pt x="1010" y="489"/>
                    </a:lnTo>
                    <a:lnTo>
                      <a:pt x="1010" y="494"/>
                    </a:lnTo>
                    <a:lnTo>
                      <a:pt x="1007" y="503"/>
                    </a:lnTo>
                    <a:lnTo>
                      <a:pt x="1004" y="509"/>
                    </a:lnTo>
                    <a:lnTo>
                      <a:pt x="995" y="520"/>
                    </a:lnTo>
                    <a:lnTo>
                      <a:pt x="981" y="529"/>
                    </a:lnTo>
                    <a:lnTo>
                      <a:pt x="964" y="535"/>
                    </a:lnTo>
                    <a:lnTo>
                      <a:pt x="946" y="535"/>
                    </a:lnTo>
                    <a:lnTo>
                      <a:pt x="938" y="535"/>
                    </a:lnTo>
                    <a:lnTo>
                      <a:pt x="926" y="532"/>
                    </a:lnTo>
                    <a:lnTo>
                      <a:pt x="906" y="532"/>
                    </a:lnTo>
                    <a:lnTo>
                      <a:pt x="894" y="532"/>
                    </a:lnTo>
                    <a:lnTo>
                      <a:pt x="891" y="532"/>
                    </a:lnTo>
                    <a:lnTo>
                      <a:pt x="894" y="509"/>
                    </a:lnTo>
                    <a:lnTo>
                      <a:pt x="894" y="491"/>
                    </a:lnTo>
                    <a:lnTo>
                      <a:pt x="888" y="474"/>
                    </a:lnTo>
                    <a:lnTo>
                      <a:pt x="883" y="463"/>
                    </a:lnTo>
                    <a:lnTo>
                      <a:pt x="874" y="451"/>
                    </a:lnTo>
                    <a:lnTo>
                      <a:pt x="862" y="442"/>
                    </a:lnTo>
                    <a:lnTo>
                      <a:pt x="851" y="434"/>
                    </a:lnTo>
                    <a:lnTo>
                      <a:pt x="839" y="431"/>
                    </a:lnTo>
                    <a:lnTo>
                      <a:pt x="825" y="428"/>
                    </a:lnTo>
                    <a:lnTo>
                      <a:pt x="807" y="428"/>
                    </a:lnTo>
                    <a:lnTo>
                      <a:pt x="787" y="431"/>
                    </a:lnTo>
                    <a:lnTo>
                      <a:pt x="770" y="439"/>
                    </a:lnTo>
                    <a:lnTo>
                      <a:pt x="752" y="454"/>
                    </a:lnTo>
                    <a:lnTo>
                      <a:pt x="735" y="474"/>
                    </a:lnTo>
                    <a:lnTo>
                      <a:pt x="718" y="500"/>
                    </a:lnTo>
                    <a:lnTo>
                      <a:pt x="703" y="532"/>
                    </a:lnTo>
                    <a:lnTo>
                      <a:pt x="547" y="535"/>
                    </a:lnTo>
                    <a:lnTo>
                      <a:pt x="443" y="535"/>
                    </a:lnTo>
                    <a:lnTo>
                      <a:pt x="405" y="532"/>
                    </a:lnTo>
                    <a:lnTo>
                      <a:pt x="397" y="532"/>
                    </a:lnTo>
                    <a:lnTo>
                      <a:pt x="391" y="532"/>
                    </a:lnTo>
                    <a:lnTo>
                      <a:pt x="397" y="509"/>
                    </a:lnTo>
                    <a:lnTo>
                      <a:pt x="397" y="489"/>
                    </a:lnTo>
                    <a:lnTo>
                      <a:pt x="394" y="474"/>
                    </a:lnTo>
                    <a:lnTo>
                      <a:pt x="391" y="460"/>
                    </a:lnTo>
                    <a:lnTo>
                      <a:pt x="382" y="448"/>
                    </a:lnTo>
                    <a:lnTo>
                      <a:pt x="376" y="439"/>
                    </a:lnTo>
                    <a:lnTo>
                      <a:pt x="368" y="434"/>
                    </a:lnTo>
                    <a:lnTo>
                      <a:pt x="359" y="431"/>
                    </a:lnTo>
                    <a:lnTo>
                      <a:pt x="347" y="428"/>
                    </a:lnTo>
                    <a:lnTo>
                      <a:pt x="333" y="422"/>
                    </a:lnTo>
                    <a:lnTo>
                      <a:pt x="316" y="422"/>
                    </a:lnTo>
                    <a:lnTo>
                      <a:pt x="292" y="428"/>
                    </a:lnTo>
                    <a:lnTo>
                      <a:pt x="269" y="439"/>
                    </a:lnTo>
                    <a:lnTo>
                      <a:pt x="246" y="460"/>
                    </a:lnTo>
                    <a:lnTo>
                      <a:pt x="220" y="491"/>
                    </a:lnTo>
                    <a:lnTo>
                      <a:pt x="194" y="535"/>
                    </a:lnTo>
                    <a:lnTo>
                      <a:pt x="104" y="538"/>
                    </a:lnTo>
                    <a:lnTo>
                      <a:pt x="44" y="538"/>
                    </a:lnTo>
                    <a:lnTo>
                      <a:pt x="23" y="538"/>
                    </a:lnTo>
                    <a:lnTo>
                      <a:pt x="12" y="538"/>
                    </a:lnTo>
                    <a:lnTo>
                      <a:pt x="9" y="532"/>
                    </a:lnTo>
                    <a:lnTo>
                      <a:pt x="6" y="523"/>
                    </a:lnTo>
                    <a:lnTo>
                      <a:pt x="3" y="497"/>
                    </a:lnTo>
                    <a:lnTo>
                      <a:pt x="0" y="471"/>
                    </a:lnTo>
                    <a:lnTo>
                      <a:pt x="3" y="460"/>
                    </a:lnTo>
                    <a:lnTo>
                      <a:pt x="6" y="454"/>
                    </a:lnTo>
                    <a:lnTo>
                      <a:pt x="9" y="451"/>
                    </a:lnTo>
                    <a:lnTo>
                      <a:pt x="12" y="448"/>
                    </a:lnTo>
                    <a:lnTo>
                      <a:pt x="21" y="448"/>
                    </a:lnTo>
                    <a:lnTo>
                      <a:pt x="35" y="448"/>
                    </a:lnTo>
                    <a:lnTo>
                      <a:pt x="38" y="436"/>
                    </a:lnTo>
                    <a:lnTo>
                      <a:pt x="44" y="422"/>
                    </a:lnTo>
                    <a:lnTo>
                      <a:pt x="64" y="387"/>
                    </a:lnTo>
                    <a:lnTo>
                      <a:pt x="87" y="350"/>
                    </a:lnTo>
                    <a:lnTo>
                      <a:pt x="99" y="335"/>
                    </a:lnTo>
                    <a:lnTo>
                      <a:pt x="110" y="327"/>
                    </a:lnTo>
                    <a:lnTo>
                      <a:pt x="119" y="321"/>
                    </a:lnTo>
                    <a:lnTo>
                      <a:pt x="130" y="318"/>
                    </a:lnTo>
                    <a:lnTo>
                      <a:pt x="156" y="315"/>
                    </a:lnTo>
                    <a:lnTo>
                      <a:pt x="235" y="3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3" name="Freeform 1036"/>
              <p:cNvSpPr>
                <a:spLocks/>
              </p:cNvSpPr>
              <p:nvPr/>
            </p:nvSpPr>
            <p:spPr bwMode="auto">
              <a:xfrm>
                <a:off x="1908" y="1906"/>
                <a:ext cx="914" cy="385"/>
              </a:xfrm>
              <a:custGeom>
                <a:avLst/>
                <a:gdLst>
                  <a:gd name="T0" fmla="*/ 671 w 914"/>
                  <a:gd name="T1" fmla="*/ 43 h 385"/>
                  <a:gd name="T2" fmla="*/ 636 w 914"/>
                  <a:gd name="T3" fmla="*/ 12 h 385"/>
                  <a:gd name="T4" fmla="*/ 518 w 914"/>
                  <a:gd name="T5" fmla="*/ 0 h 385"/>
                  <a:gd name="T6" fmla="*/ 477 w 914"/>
                  <a:gd name="T7" fmla="*/ 12 h 385"/>
                  <a:gd name="T8" fmla="*/ 457 w 914"/>
                  <a:gd name="T9" fmla="*/ 78 h 385"/>
                  <a:gd name="T10" fmla="*/ 443 w 914"/>
                  <a:gd name="T11" fmla="*/ 176 h 385"/>
                  <a:gd name="T12" fmla="*/ 417 w 914"/>
                  <a:gd name="T13" fmla="*/ 205 h 385"/>
                  <a:gd name="T14" fmla="*/ 315 w 914"/>
                  <a:gd name="T15" fmla="*/ 200 h 385"/>
                  <a:gd name="T16" fmla="*/ 217 w 914"/>
                  <a:gd name="T17" fmla="*/ 205 h 385"/>
                  <a:gd name="T18" fmla="*/ 139 w 914"/>
                  <a:gd name="T19" fmla="*/ 205 h 385"/>
                  <a:gd name="T20" fmla="*/ 69 w 914"/>
                  <a:gd name="T21" fmla="*/ 214 h 385"/>
                  <a:gd name="T22" fmla="*/ 43 w 914"/>
                  <a:gd name="T23" fmla="*/ 240 h 385"/>
                  <a:gd name="T24" fmla="*/ 0 w 914"/>
                  <a:gd name="T25" fmla="*/ 321 h 385"/>
                  <a:gd name="T26" fmla="*/ 32 w 914"/>
                  <a:gd name="T27" fmla="*/ 327 h 385"/>
                  <a:gd name="T28" fmla="*/ 40 w 914"/>
                  <a:gd name="T29" fmla="*/ 344 h 385"/>
                  <a:gd name="T30" fmla="*/ 49 w 914"/>
                  <a:gd name="T31" fmla="*/ 364 h 385"/>
                  <a:gd name="T32" fmla="*/ 87 w 914"/>
                  <a:gd name="T33" fmla="*/ 362 h 385"/>
                  <a:gd name="T34" fmla="*/ 121 w 914"/>
                  <a:gd name="T35" fmla="*/ 327 h 385"/>
                  <a:gd name="T36" fmla="*/ 194 w 914"/>
                  <a:gd name="T37" fmla="*/ 281 h 385"/>
                  <a:gd name="T38" fmla="*/ 275 w 914"/>
                  <a:gd name="T39" fmla="*/ 275 h 385"/>
                  <a:gd name="T40" fmla="*/ 333 w 914"/>
                  <a:gd name="T41" fmla="*/ 315 h 385"/>
                  <a:gd name="T42" fmla="*/ 344 w 914"/>
                  <a:gd name="T43" fmla="*/ 353 h 385"/>
                  <a:gd name="T44" fmla="*/ 347 w 914"/>
                  <a:gd name="T45" fmla="*/ 382 h 385"/>
                  <a:gd name="T46" fmla="*/ 359 w 914"/>
                  <a:gd name="T47" fmla="*/ 385 h 385"/>
                  <a:gd name="T48" fmla="*/ 515 w 914"/>
                  <a:gd name="T49" fmla="*/ 382 h 385"/>
                  <a:gd name="T50" fmla="*/ 579 w 914"/>
                  <a:gd name="T51" fmla="*/ 373 h 385"/>
                  <a:gd name="T52" fmla="*/ 662 w 914"/>
                  <a:gd name="T53" fmla="*/ 295 h 385"/>
                  <a:gd name="T54" fmla="*/ 720 w 914"/>
                  <a:gd name="T55" fmla="*/ 272 h 385"/>
                  <a:gd name="T56" fmla="*/ 787 w 914"/>
                  <a:gd name="T57" fmla="*/ 281 h 385"/>
                  <a:gd name="T58" fmla="*/ 824 w 914"/>
                  <a:gd name="T59" fmla="*/ 315 h 385"/>
                  <a:gd name="T60" fmla="*/ 845 w 914"/>
                  <a:gd name="T61" fmla="*/ 367 h 385"/>
                  <a:gd name="T62" fmla="*/ 853 w 914"/>
                  <a:gd name="T63" fmla="*/ 367 h 385"/>
                  <a:gd name="T64" fmla="*/ 862 w 914"/>
                  <a:gd name="T65" fmla="*/ 350 h 385"/>
                  <a:gd name="T66" fmla="*/ 894 w 914"/>
                  <a:gd name="T67" fmla="*/ 344 h 385"/>
                  <a:gd name="T68" fmla="*/ 903 w 914"/>
                  <a:gd name="T69" fmla="*/ 324 h 385"/>
                  <a:gd name="T70" fmla="*/ 914 w 914"/>
                  <a:gd name="T71" fmla="*/ 243 h 385"/>
                  <a:gd name="T72" fmla="*/ 897 w 914"/>
                  <a:gd name="T73" fmla="*/ 197 h 385"/>
                  <a:gd name="T74" fmla="*/ 868 w 914"/>
                  <a:gd name="T75" fmla="*/ 179 h 385"/>
                  <a:gd name="T76" fmla="*/ 822 w 914"/>
                  <a:gd name="T77" fmla="*/ 176 h 385"/>
                  <a:gd name="T78" fmla="*/ 741 w 914"/>
                  <a:gd name="T79" fmla="*/ 162 h 385"/>
                  <a:gd name="T80" fmla="*/ 715 w 914"/>
                  <a:gd name="T81" fmla="*/ 142 h 385"/>
                  <a:gd name="T82" fmla="*/ 709 w 914"/>
                  <a:gd name="T83" fmla="*/ 119 h 385"/>
                  <a:gd name="T84" fmla="*/ 680 w 914"/>
                  <a:gd name="T85" fmla="*/ 78 h 3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14"/>
                  <a:gd name="T130" fmla="*/ 0 h 385"/>
                  <a:gd name="T131" fmla="*/ 914 w 914"/>
                  <a:gd name="T132" fmla="*/ 385 h 38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14" h="385">
                    <a:moveTo>
                      <a:pt x="680" y="78"/>
                    </a:moveTo>
                    <a:lnTo>
                      <a:pt x="674" y="58"/>
                    </a:lnTo>
                    <a:lnTo>
                      <a:pt x="671" y="43"/>
                    </a:lnTo>
                    <a:lnTo>
                      <a:pt x="665" y="32"/>
                    </a:lnTo>
                    <a:lnTo>
                      <a:pt x="648" y="17"/>
                    </a:lnTo>
                    <a:lnTo>
                      <a:pt x="636" y="12"/>
                    </a:lnTo>
                    <a:lnTo>
                      <a:pt x="616" y="6"/>
                    </a:lnTo>
                    <a:lnTo>
                      <a:pt x="567" y="0"/>
                    </a:lnTo>
                    <a:lnTo>
                      <a:pt x="518" y="0"/>
                    </a:lnTo>
                    <a:lnTo>
                      <a:pt x="498" y="3"/>
                    </a:lnTo>
                    <a:lnTo>
                      <a:pt x="483" y="9"/>
                    </a:lnTo>
                    <a:lnTo>
                      <a:pt x="477" y="12"/>
                    </a:lnTo>
                    <a:lnTo>
                      <a:pt x="471" y="20"/>
                    </a:lnTo>
                    <a:lnTo>
                      <a:pt x="463" y="46"/>
                    </a:lnTo>
                    <a:lnTo>
                      <a:pt x="457" y="78"/>
                    </a:lnTo>
                    <a:lnTo>
                      <a:pt x="454" y="116"/>
                    </a:lnTo>
                    <a:lnTo>
                      <a:pt x="451" y="148"/>
                    </a:lnTo>
                    <a:lnTo>
                      <a:pt x="443" y="176"/>
                    </a:lnTo>
                    <a:lnTo>
                      <a:pt x="431" y="197"/>
                    </a:lnTo>
                    <a:lnTo>
                      <a:pt x="422" y="203"/>
                    </a:lnTo>
                    <a:lnTo>
                      <a:pt x="417" y="205"/>
                    </a:lnTo>
                    <a:lnTo>
                      <a:pt x="390" y="208"/>
                    </a:lnTo>
                    <a:lnTo>
                      <a:pt x="364" y="208"/>
                    </a:lnTo>
                    <a:lnTo>
                      <a:pt x="315" y="200"/>
                    </a:lnTo>
                    <a:lnTo>
                      <a:pt x="269" y="197"/>
                    </a:lnTo>
                    <a:lnTo>
                      <a:pt x="243" y="197"/>
                    </a:lnTo>
                    <a:lnTo>
                      <a:pt x="217" y="205"/>
                    </a:lnTo>
                    <a:lnTo>
                      <a:pt x="202" y="208"/>
                    </a:lnTo>
                    <a:lnTo>
                      <a:pt x="182" y="208"/>
                    </a:lnTo>
                    <a:lnTo>
                      <a:pt x="139" y="205"/>
                    </a:lnTo>
                    <a:lnTo>
                      <a:pt x="95" y="208"/>
                    </a:lnTo>
                    <a:lnTo>
                      <a:pt x="75" y="211"/>
                    </a:lnTo>
                    <a:lnTo>
                      <a:pt x="69" y="214"/>
                    </a:lnTo>
                    <a:lnTo>
                      <a:pt x="61" y="220"/>
                    </a:lnTo>
                    <a:lnTo>
                      <a:pt x="52" y="229"/>
                    </a:lnTo>
                    <a:lnTo>
                      <a:pt x="43" y="240"/>
                    </a:lnTo>
                    <a:lnTo>
                      <a:pt x="29" y="266"/>
                    </a:lnTo>
                    <a:lnTo>
                      <a:pt x="14" y="295"/>
                    </a:lnTo>
                    <a:lnTo>
                      <a:pt x="0" y="321"/>
                    </a:lnTo>
                    <a:lnTo>
                      <a:pt x="14" y="321"/>
                    </a:lnTo>
                    <a:lnTo>
                      <a:pt x="23" y="324"/>
                    </a:lnTo>
                    <a:lnTo>
                      <a:pt x="32" y="327"/>
                    </a:lnTo>
                    <a:lnTo>
                      <a:pt x="35" y="330"/>
                    </a:lnTo>
                    <a:lnTo>
                      <a:pt x="38" y="336"/>
                    </a:lnTo>
                    <a:lnTo>
                      <a:pt x="40" y="344"/>
                    </a:lnTo>
                    <a:lnTo>
                      <a:pt x="40" y="359"/>
                    </a:lnTo>
                    <a:lnTo>
                      <a:pt x="43" y="362"/>
                    </a:lnTo>
                    <a:lnTo>
                      <a:pt x="49" y="364"/>
                    </a:lnTo>
                    <a:lnTo>
                      <a:pt x="64" y="367"/>
                    </a:lnTo>
                    <a:lnTo>
                      <a:pt x="78" y="364"/>
                    </a:lnTo>
                    <a:lnTo>
                      <a:pt x="87" y="362"/>
                    </a:lnTo>
                    <a:lnTo>
                      <a:pt x="90" y="362"/>
                    </a:lnTo>
                    <a:lnTo>
                      <a:pt x="107" y="341"/>
                    </a:lnTo>
                    <a:lnTo>
                      <a:pt x="121" y="327"/>
                    </a:lnTo>
                    <a:lnTo>
                      <a:pt x="142" y="309"/>
                    </a:lnTo>
                    <a:lnTo>
                      <a:pt x="165" y="295"/>
                    </a:lnTo>
                    <a:lnTo>
                      <a:pt x="194" y="281"/>
                    </a:lnTo>
                    <a:lnTo>
                      <a:pt x="228" y="272"/>
                    </a:lnTo>
                    <a:lnTo>
                      <a:pt x="263" y="272"/>
                    </a:lnTo>
                    <a:lnTo>
                      <a:pt x="275" y="275"/>
                    </a:lnTo>
                    <a:lnTo>
                      <a:pt x="286" y="278"/>
                    </a:lnTo>
                    <a:lnTo>
                      <a:pt x="312" y="295"/>
                    </a:lnTo>
                    <a:lnTo>
                      <a:pt x="333" y="315"/>
                    </a:lnTo>
                    <a:lnTo>
                      <a:pt x="338" y="324"/>
                    </a:lnTo>
                    <a:lnTo>
                      <a:pt x="341" y="336"/>
                    </a:lnTo>
                    <a:lnTo>
                      <a:pt x="344" y="353"/>
                    </a:lnTo>
                    <a:lnTo>
                      <a:pt x="344" y="370"/>
                    </a:lnTo>
                    <a:lnTo>
                      <a:pt x="347" y="376"/>
                    </a:lnTo>
                    <a:lnTo>
                      <a:pt x="347" y="382"/>
                    </a:lnTo>
                    <a:lnTo>
                      <a:pt x="350" y="385"/>
                    </a:lnTo>
                    <a:lnTo>
                      <a:pt x="353" y="385"/>
                    </a:lnTo>
                    <a:lnTo>
                      <a:pt x="359" y="385"/>
                    </a:lnTo>
                    <a:lnTo>
                      <a:pt x="390" y="382"/>
                    </a:lnTo>
                    <a:lnTo>
                      <a:pt x="454" y="382"/>
                    </a:lnTo>
                    <a:lnTo>
                      <a:pt x="515" y="382"/>
                    </a:lnTo>
                    <a:lnTo>
                      <a:pt x="552" y="385"/>
                    </a:lnTo>
                    <a:lnTo>
                      <a:pt x="567" y="382"/>
                    </a:lnTo>
                    <a:lnTo>
                      <a:pt x="579" y="373"/>
                    </a:lnTo>
                    <a:lnTo>
                      <a:pt x="605" y="353"/>
                    </a:lnTo>
                    <a:lnTo>
                      <a:pt x="631" y="324"/>
                    </a:lnTo>
                    <a:lnTo>
                      <a:pt x="662" y="295"/>
                    </a:lnTo>
                    <a:lnTo>
                      <a:pt x="680" y="283"/>
                    </a:lnTo>
                    <a:lnTo>
                      <a:pt x="706" y="275"/>
                    </a:lnTo>
                    <a:lnTo>
                      <a:pt x="720" y="272"/>
                    </a:lnTo>
                    <a:lnTo>
                      <a:pt x="741" y="272"/>
                    </a:lnTo>
                    <a:lnTo>
                      <a:pt x="764" y="275"/>
                    </a:lnTo>
                    <a:lnTo>
                      <a:pt x="787" y="281"/>
                    </a:lnTo>
                    <a:lnTo>
                      <a:pt x="796" y="283"/>
                    </a:lnTo>
                    <a:lnTo>
                      <a:pt x="804" y="292"/>
                    </a:lnTo>
                    <a:lnTo>
                      <a:pt x="824" y="315"/>
                    </a:lnTo>
                    <a:lnTo>
                      <a:pt x="839" y="341"/>
                    </a:lnTo>
                    <a:lnTo>
                      <a:pt x="845" y="356"/>
                    </a:lnTo>
                    <a:lnTo>
                      <a:pt x="845" y="367"/>
                    </a:lnTo>
                    <a:lnTo>
                      <a:pt x="848" y="367"/>
                    </a:lnTo>
                    <a:lnTo>
                      <a:pt x="850" y="367"/>
                    </a:lnTo>
                    <a:lnTo>
                      <a:pt x="853" y="367"/>
                    </a:lnTo>
                    <a:lnTo>
                      <a:pt x="856" y="362"/>
                    </a:lnTo>
                    <a:lnTo>
                      <a:pt x="856" y="359"/>
                    </a:lnTo>
                    <a:lnTo>
                      <a:pt x="862" y="350"/>
                    </a:lnTo>
                    <a:lnTo>
                      <a:pt x="871" y="347"/>
                    </a:lnTo>
                    <a:lnTo>
                      <a:pt x="879" y="344"/>
                    </a:lnTo>
                    <a:lnTo>
                      <a:pt x="894" y="344"/>
                    </a:lnTo>
                    <a:lnTo>
                      <a:pt x="900" y="341"/>
                    </a:lnTo>
                    <a:lnTo>
                      <a:pt x="903" y="341"/>
                    </a:lnTo>
                    <a:lnTo>
                      <a:pt x="903" y="324"/>
                    </a:lnTo>
                    <a:lnTo>
                      <a:pt x="903" y="309"/>
                    </a:lnTo>
                    <a:lnTo>
                      <a:pt x="911" y="278"/>
                    </a:lnTo>
                    <a:lnTo>
                      <a:pt x="914" y="243"/>
                    </a:lnTo>
                    <a:lnTo>
                      <a:pt x="914" y="229"/>
                    </a:lnTo>
                    <a:lnTo>
                      <a:pt x="908" y="214"/>
                    </a:lnTo>
                    <a:lnTo>
                      <a:pt x="897" y="197"/>
                    </a:lnTo>
                    <a:lnTo>
                      <a:pt x="888" y="191"/>
                    </a:lnTo>
                    <a:lnTo>
                      <a:pt x="879" y="182"/>
                    </a:lnTo>
                    <a:lnTo>
                      <a:pt x="868" y="179"/>
                    </a:lnTo>
                    <a:lnTo>
                      <a:pt x="853" y="176"/>
                    </a:lnTo>
                    <a:lnTo>
                      <a:pt x="839" y="174"/>
                    </a:lnTo>
                    <a:lnTo>
                      <a:pt x="822" y="176"/>
                    </a:lnTo>
                    <a:lnTo>
                      <a:pt x="793" y="174"/>
                    </a:lnTo>
                    <a:lnTo>
                      <a:pt x="758" y="168"/>
                    </a:lnTo>
                    <a:lnTo>
                      <a:pt x="741" y="162"/>
                    </a:lnTo>
                    <a:lnTo>
                      <a:pt x="726" y="153"/>
                    </a:lnTo>
                    <a:lnTo>
                      <a:pt x="717" y="145"/>
                    </a:lnTo>
                    <a:lnTo>
                      <a:pt x="715" y="142"/>
                    </a:lnTo>
                    <a:lnTo>
                      <a:pt x="712" y="136"/>
                    </a:lnTo>
                    <a:lnTo>
                      <a:pt x="712" y="127"/>
                    </a:lnTo>
                    <a:lnTo>
                      <a:pt x="709" y="119"/>
                    </a:lnTo>
                    <a:lnTo>
                      <a:pt x="697" y="104"/>
                    </a:lnTo>
                    <a:lnTo>
                      <a:pt x="688" y="90"/>
                    </a:lnTo>
                    <a:lnTo>
                      <a:pt x="680" y="78"/>
                    </a:lnTo>
                    <a:close/>
                  </a:path>
                </a:pathLst>
              </a:custGeom>
              <a:solidFill>
                <a:srgbClr val="FF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4" name="Freeform 1037"/>
              <p:cNvSpPr>
                <a:spLocks/>
              </p:cNvSpPr>
              <p:nvPr/>
            </p:nvSpPr>
            <p:spPr bwMode="auto">
              <a:xfrm>
                <a:off x="2776" y="2256"/>
                <a:ext cx="63" cy="40"/>
              </a:xfrm>
              <a:custGeom>
                <a:avLst/>
                <a:gdLst>
                  <a:gd name="T0" fmla="*/ 61 w 63"/>
                  <a:gd name="T1" fmla="*/ 0 h 40"/>
                  <a:gd name="T2" fmla="*/ 52 w 63"/>
                  <a:gd name="T3" fmla="*/ 3 h 40"/>
                  <a:gd name="T4" fmla="*/ 43 w 63"/>
                  <a:gd name="T5" fmla="*/ 6 h 40"/>
                  <a:gd name="T6" fmla="*/ 29 w 63"/>
                  <a:gd name="T7" fmla="*/ 9 h 40"/>
                  <a:gd name="T8" fmla="*/ 14 w 63"/>
                  <a:gd name="T9" fmla="*/ 9 h 40"/>
                  <a:gd name="T10" fmla="*/ 9 w 63"/>
                  <a:gd name="T11" fmla="*/ 12 h 40"/>
                  <a:gd name="T12" fmla="*/ 3 w 63"/>
                  <a:gd name="T13" fmla="*/ 17 h 40"/>
                  <a:gd name="T14" fmla="*/ 0 w 63"/>
                  <a:gd name="T15" fmla="*/ 20 h 40"/>
                  <a:gd name="T16" fmla="*/ 0 w 63"/>
                  <a:gd name="T17" fmla="*/ 26 h 40"/>
                  <a:gd name="T18" fmla="*/ 0 w 63"/>
                  <a:gd name="T19" fmla="*/ 29 h 40"/>
                  <a:gd name="T20" fmla="*/ 0 w 63"/>
                  <a:gd name="T21" fmla="*/ 32 h 40"/>
                  <a:gd name="T22" fmla="*/ 3 w 63"/>
                  <a:gd name="T23" fmla="*/ 35 h 40"/>
                  <a:gd name="T24" fmla="*/ 6 w 63"/>
                  <a:gd name="T25" fmla="*/ 38 h 40"/>
                  <a:gd name="T26" fmla="*/ 9 w 63"/>
                  <a:gd name="T27" fmla="*/ 40 h 40"/>
                  <a:gd name="T28" fmla="*/ 11 w 63"/>
                  <a:gd name="T29" fmla="*/ 40 h 40"/>
                  <a:gd name="T30" fmla="*/ 29 w 63"/>
                  <a:gd name="T31" fmla="*/ 40 h 40"/>
                  <a:gd name="T32" fmla="*/ 40 w 63"/>
                  <a:gd name="T33" fmla="*/ 40 h 40"/>
                  <a:gd name="T34" fmla="*/ 49 w 63"/>
                  <a:gd name="T35" fmla="*/ 35 h 40"/>
                  <a:gd name="T36" fmla="*/ 58 w 63"/>
                  <a:gd name="T37" fmla="*/ 29 h 40"/>
                  <a:gd name="T38" fmla="*/ 61 w 63"/>
                  <a:gd name="T39" fmla="*/ 20 h 40"/>
                  <a:gd name="T40" fmla="*/ 63 w 63"/>
                  <a:gd name="T41" fmla="*/ 12 h 40"/>
                  <a:gd name="T42" fmla="*/ 63 w 63"/>
                  <a:gd name="T43" fmla="*/ 6 h 40"/>
                  <a:gd name="T44" fmla="*/ 61 w 63"/>
                  <a:gd name="T45" fmla="*/ 0 h 4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3"/>
                  <a:gd name="T70" fmla="*/ 0 h 40"/>
                  <a:gd name="T71" fmla="*/ 63 w 63"/>
                  <a:gd name="T72" fmla="*/ 40 h 4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3" h="40">
                    <a:moveTo>
                      <a:pt x="61" y="0"/>
                    </a:moveTo>
                    <a:lnTo>
                      <a:pt x="52" y="3"/>
                    </a:lnTo>
                    <a:lnTo>
                      <a:pt x="43" y="6"/>
                    </a:lnTo>
                    <a:lnTo>
                      <a:pt x="29" y="9"/>
                    </a:lnTo>
                    <a:lnTo>
                      <a:pt x="14" y="9"/>
                    </a:lnTo>
                    <a:lnTo>
                      <a:pt x="9" y="12"/>
                    </a:lnTo>
                    <a:lnTo>
                      <a:pt x="3" y="17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0" y="32"/>
                    </a:lnTo>
                    <a:lnTo>
                      <a:pt x="3" y="35"/>
                    </a:lnTo>
                    <a:lnTo>
                      <a:pt x="6" y="38"/>
                    </a:lnTo>
                    <a:lnTo>
                      <a:pt x="9" y="40"/>
                    </a:lnTo>
                    <a:lnTo>
                      <a:pt x="11" y="40"/>
                    </a:lnTo>
                    <a:lnTo>
                      <a:pt x="29" y="40"/>
                    </a:lnTo>
                    <a:lnTo>
                      <a:pt x="40" y="40"/>
                    </a:lnTo>
                    <a:lnTo>
                      <a:pt x="49" y="35"/>
                    </a:lnTo>
                    <a:lnTo>
                      <a:pt x="58" y="29"/>
                    </a:lnTo>
                    <a:lnTo>
                      <a:pt x="61" y="20"/>
                    </a:lnTo>
                    <a:lnTo>
                      <a:pt x="63" y="12"/>
                    </a:lnTo>
                    <a:lnTo>
                      <a:pt x="63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5" name="Freeform 1038"/>
              <p:cNvSpPr>
                <a:spLocks/>
              </p:cNvSpPr>
              <p:nvPr/>
            </p:nvSpPr>
            <p:spPr bwMode="auto">
              <a:xfrm>
                <a:off x="1862" y="2242"/>
                <a:ext cx="66" cy="57"/>
              </a:xfrm>
              <a:custGeom>
                <a:avLst/>
                <a:gdLst>
                  <a:gd name="T0" fmla="*/ 3 w 66"/>
                  <a:gd name="T1" fmla="*/ 11 h 57"/>
                  <a:gd name="T2" fmla="*/ 5 w 66"/>
                  <a:gd name="T3" fmla="*/ 8 h 57"/>
                  <a:gd name="T4" fmla="*/ 11 w 66"/>
                  <a:gd name="T5" fmla="*/ 5 h 57"/>
                  <a:gd name="T6" fmla="*/ 23 w 66"/>
                  <a:gd name="T7" fmla="*/ 0 h 57"/>
                  <a:gd name="T8" fmla="*/ 37 w 66"/>
                  <a:gd name="T9" fmla="*/ 0 h 57"/>
                  <a:gd name="T10" fmla="*/ 49 w 66"/>
                  <a:gd name="T11" fmla="*/ 0 h 57"/>
                  <a:gd name="T12" fmla="*/ 52 w 66"/>
                  <a:gd name="T13" fmla="*/ 0 h 57"/>
                  <a:gd name="T14" fmla="*/ 55 w 66"/>
                  <a:gd name="T15" fmla="*/ 2 h 57"/>
                  <a:gd name="T16" fmla="*/ 60 w 66"/>
                  <a:gd name="T17" fmla="*/ 8 h 57"/>
                  <a:gd name="T18" fmla="*/ 63 w 66"/>
                  <a:gd name="T19" fmla="*/ 17 h 57"/>
                  <a:gd name="T20" fmla="*/ 66 w 66"/>
                  <a:gd name="T21" fmla="*/ 26 h 57"/>
                  <a:gd name="T22" fmla="*/ 66 w 66"/>
                  <a:gd name="T23" fmla="*/ 43 h 57"/>
                  <a:gd name="T24" fmla="*/ 66 w 66"/>
                  <a:gd name="T25" fmla="*/ 49 h 57"/>
                  <a:gd name="T26" fmla="*/ 63 w 66"/>
                  <a:gd name="T27" fmla="*/ 52 h 57"/>
                  <a:gd name="T28" fmla="*/ 60 w 66"/>
                  <a:gd name="T29" fmla="*/ 52 h 57"/>
                  <a:gd name="T30" fmla="*/ 52 w 66"/>
                  <a:gd name="T31" fmla="*/ 54 h 57"/>
                  <a:gd name="T32" fmla="*/ 34 w 66"/>
                  <a:gd name="T33" fmla="*/ 57 h 57"/>
                  <a:gd name="T34" fmla="*/ 14 w 66"/>
                  <a:gd name="T35" fmla="*/ 57 h 57"/>
                  <a:gd name="T36" fmla="*/ 8 w 66"/>
                  <a:gd name="T37" fmla="*/ 54 h 57"/>
                  <a:gd name="T38" fmla="*/ 3 w 66"/>
                  <a:gd name="T39" fmla="*/ 54 h 57"/>
                  <a:gd name="T40" fmla="*/ 3 w 66"/>
                  <a:gd name="T41" fmla="*/ 52 h 57"/>
                  <a:gd name="T42" fmla="*/ 0 w 66"/>
                  <a:gd name="T43" fmla="*/ 46 h 57"/>
                  <a:gd name="T44" fmla="*/ 0 w 66"/>
                  <a:gd name="T45" fmla="*/ 34 h 57"/>
                  <a:gd name="T46" fmla="*/ 0 w 66"/>
                  <a:gd name="T47" fmla="*/ 20 h 57"/>
                  <a:gd name="T48" fmla="*/ 3 w 66"/>
                  <a:gd name="T49" fmla="*/ 11 h 5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"/>
                  <a:gd name="T76" fmla="*/ 0 h 57"/>
                  <a:gd name="T77" fmla="*/ 66 w 66"/>
                  <a:gd name="T78" fmla="*/ 57 h 5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" h="57">
                    <a:moveTo>
                      <a:pt x="3" y="11"/>
                    </a:moveTo>
                    <a:lnTo>
                      <a:pt x="5" y="8"/>
                    </a:lnTo>
                    <a:lnTo>
                      <a:pt x="11" y="5"/>
                    </a:lnTo>
                    <a:lnTo>
                      <a:pt x="23" y="0"/>
                    </a:lnTo>
                    <a:lnTo>
                      <a:pt x="37" y="0"/>
                    </a:lnTo>
                    <a:lnTo>
                      <a:pt x="49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60" y="8"/>
                    </a:lnTo>
                    <a:lnTo>
                      <a:pt x="63" y="17"/>
                    </a:lnTo>
                    <a:lnTo>
                      <a:pt x="66" y="26"/>
                    </a:lnTo>
                    <a:lnTo>
                      <a:pt x="66" y="43"/>
                    </a:lnTo>
                    <a:lnTo>
                      <a:pt x="66" y="49"/>
                    </a:lnTo>
                    <a:lnTo>
                      <a:pt x="63" y="52"/>
                    </a:lnTo>
                    <a:lnTo>
                      <a:pt x="60" y="52"/>
                    </a:lnTo>
                    <a:lnTo>
                      <a:pt x="52" y="54"/>
                    </a:lnTo>
                    <a:lnTo>
                      <a:pt x="34" y="57"/>
                    </a:lnTo>
                    <a:lnTo>
                      <a:pt x="14" y="57"/>
                    </a:lnTo>
                    <a:lnTo>
                      <a:pt x="8" y="54"/>
                    </a:lnTo>
                    <a:lnTo>
                      <a:pt x="3" y="54"/>
                    </a:lnTo>
                    <a:lnTo>
                      <a:pt x="3" y="52"/>
                    </a:lnTo>
                    <a:lnTo>
                      <a:pt x="0" y="46"/>
                    </a:lnTo>
                    <a:lnTo>
                      <a:pt x="0" y="34"/>
                    </a:lnTo>
                    <a:lnTo>
                      <a:pt x="0" y="20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6" name="Freeform 1039"/>
              <p:cNvSpPr>
                <a:spLocks/>
              </p:cNvSpPr>
              <p:nvPr/>
            </p:nvSpPr>
            <p:spPr bwMode="auto">
              <a:xfrm>
                <a:off x="2058" y="2221"/>
                <a:ext cx="171" cy="188"/>
              </a:xfrm>
              <a:custGeom>
                <a:avLst/>
                <a:gdLst>
                  <a:gd name="T0" fmla="*/ 64 w 171"/>
                  <a:gd name="T1" fmla="*/ 188 h 188"/>
                  <a:gd name="T2" fmla="*/ 81 w 171"/>
                  <a:gd name="T3" fmla="*/ 185 h 188"/>
                  <a:gd name="T4" fmla="*/ 99 w 171"/>
                  <a:gd name="T5" fmla="*/ 177 h 188"/>
                  <a:gd name="T6" fmla="*/ 113 w 171"/>
                  <a:gd name="T7" fmla="*/ 168 h 188"/>
                  <a:gd name="T8" fmla="*/ 131 w 171"/>
                  <a:gd name="T9" fmla="*/ 156 h 188"/>
                  <a:gd name="T10" fmla="*/ 142 w 171"/>
                  <a:gd name="T11" fmla="*/ 139 h 188"/>
                  <a:gd name="T12" fmla="*/ 154 w 171"/>
                  <a:gd name="T13" fmla="*/ 125 h 188"/>
                  <a:gd name="T14" fmla="*/ 162 w 171"/>
                  <a:gd name="T15" fmla="*/ 104 h 188"/>
                  <a:gd name="T16" fmla="*/ 168 w 171"/>
                  <a:gd name="T17" fmla="*/ 87 h 188"/>
                  <a:gd name="T18" fmla="*/ 171 w 171"/>
                  <a:gd name="T19" fmla="*/ 67 h 188"/>
                  <a:gd name="T20" fmla="*/ 168 w 171"/>
                  <a:gd name="T21" fmla="*/ 49 h 188"/>
                  <a:gd name="T22" fmla="*/ 165 w 171"/>
                  <a:gd name="T23" fmla="*/ 35 h 188"/>
                  <a:gd name="T24" fmla="*/ 157 w 171"/>
                  <a:gd name="T25" fmla="*/ 23 h 188"/>
                  <a:gd name="T26" fmla="*/ 148 w 171"/>
                  <a:gd name="T27" fmla="*/ 12 h 188"/>
                  <a:gd name="T28" fmla="*/ 136 w 171"/>
                  <a:gd name="T29" fmla="*/ 3 h 188"/>
                  <a:gd name="T30" fmla="*/ 122 w 171"/>
                  <a:gd name="T31" fmla="*/ 0 h 188"/>
                  <a:gd name="T32" fmla="*/ 104 w 171"/>
                  <a:gd name="T33" fmla="*/ 0 h 188"/>
                  <a:gd name="T34" fmla="*/ 87 w 171"/>
                  <a:gd name="T35" fmla="*/ 3 h 188"/>
                  <a:gd name="T36" fmla="*/ 73 w 171"/>
                  <a:gd name="T37" fmla="*/ 9 h 188"/>
                  <a:gd name="T38" fmla="*/ 55 w 171"/>
                  <a:gd name="T39" fmla="*/ 18 h 188"/>
                  <a:gd name="T40" fmla="*/ 41 w 171"/>
                  <a:gd name="T41" fmla="*/ 32 h 188"/>
                  <a:gd name="T42" fmla="*/ 26 w 171"/>
                  <a:gd name="T43" fmla="*/ 47 h 188"/>
                  <a:gd name="T44" fmla="*/ 15 w 171"/>
                  <a:gd name="T45" fmla="*/ 64 h 188"/>
                  <a:gd name="T46" fmla="*/ 6 w 171"/>
                  <a:gd name="T47" fmla="*/ 81 h 188"/>
                  <a:gd name="T48" fmla="*/ 0 w 171"/>
                  <a:gd name="T49" fmla="*/ 101 h 188"/>
                  <a:gd name="T50" fmla="*/ 0 w 171"/>
                  <a:gd name="T51" fmla="*/ 119 h 188"/>
                  <a:gd name="T52" fmla="*/ 0 w 171"/>
                  <a:gd name="T53" fmla="*/ 136 h 188"/>
                  <a:gd name="T54" fmla="*/ 6 w 171"/>
                  <a:gd name="T55" fmla="*/ 151 h 188"/>
                  <a:gd name="T56" fmla="*/ 12 w 171"/>
                  <a:gd name="T57" fmla="*/ 165 h 188"/>
                  <a:gd name="T58" fmla="*/ 21 w 171"/>
                  <a:gd name="T59" fmla="*/ 174 h 188"/>
                  <a:gd name="T60" fmla="*/ 35 w 171"/>
                  <a:gd name="T61" fmla="*/ 182 h 188"/>
                  <a:gd name="T62" fmla="*/ 50 w 171"/>
                  <a:gd name="T63" fmla="*/ 185 h 188"/>
                  <a:gd name="T64" fmla="*/ 64 w 171"/>
                  <a:gd name="T65" fmla="*/ 188 h 1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1"/>
                  <a:gd name="T100" fmla="*/ 0 h 188"/>
                  <a:gd name="T101" fmla="*/ 171 w 171"/>
                  <a:gd name="T102" fmla="*/ 188 h 1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1" h="188">
                    <a:moveTo>
                      <a:pt x="64" y="188"/>
                    </a:moveTo>
                    <a:lnTo>
                      <a:pt x="81" y="185"/>
                    </a:lnTo>
                    <a:lnTo>
                      <a:pt x="99" y="177"/>
                    </a:lnTo>
                    <a:lnTo>
                      <a:pt x="113" y="168"/>
                    </a:lnTo>
                    <a:lnTo>
                      <a:pt x="131" y="156"/>
                    </a:lnTo>
                    <a:lnTo>
                      <a:pt x="142" y="139"/>
                    </a:lnTo>
                    <a:lnTo>
                      <a:pt x="154" y="125"/>
                    </a:lnTo>
                    <a:lnTo>
                      <a:pt x="162" y="104"/>
                    </a:lnTo>
                    <a:lnTo>
                      <a:pt x="168" y="87"/>
                    </a:lnTo>
                    <a:lnTo>
                      <a:pt x="171" y="67"/>
                    </a:lnTo>
                    <a:lnTo>
                      <a:pt x="168" y="49"/>
                    </a:lnTo>
                    <a:lnTo>
                      <a:pt x="165" y="35"/>
                    </a:lnTo>
                    <a:lnTo>
                      <a:pt x="157" y="23"/>
                    </a:lnTo>
                    <a:lnTo>
                      <a:pt x="148" y="12"/>
                    </a:lnTo>
                    <a:lnTo>
                      <a:pt x="136" y="3"/>
                    </a:lnTo>
                    <a:lnTo>
                      <a:pt x="122" y="0"/>
                    </a:lnTo>
                    <a:lnTo>
                      <a:pt x="104" y="0"/>
                    </a:lnTo>
                    <a:lnTo>
                      <a:pt x="87" y="3"/>
                    </a:lnTo>
                    <a:lnTo>
                      <a:pt x="73" y="9"/>
                    </a:lnTo>
                    <a:lnTo>
                      <a:pt x="55" y="18"/>
                    </a:lnTo>
                    <a:lnTo>
                      <a:pt x="41" y="32"/>
                    </a:lnTo>
                    <a:lnTo>
                      <a:pt x="26" y="47"/>
                    </a:lnTo>
                    <a:lnTo>
                      <a:pt x="15" y="64"/>
                    </a:lnTo>
                    <a:lnTo>
                      <a:pt x="6" y="81"/>
                    </a:lnTo>
                    <a:lnTo>
                      <a:pt x="0" y="101"/>
                    </a:lnTo>
                    <a:lnTo>
                      <a:pt x="0" y="119"/>
                    </a:lnTo>
                    <a:lnTo>
                      <a:pt x="0" y="136"/>
                    </a:lnTo>
                    <a:lnTo>
                      <a:pt x="6" y="151"/>
                    </a:lnTo>
                    <a:lnTo>
                      <a:pt x="12" y="165"/>
                    </a:lnTo>
                    <a:lnTo>
                      <a:pt x="21" y="174"/>
                    </a:lnTo>
                    <a:lnTo>
                      <a:pt x="35" y="182"/>
                    </a:lnTo>
                    <a:lnTo>
                      <a:pt x="50" y="185"/>
                    </a:lnTo>
                    <a:lnTo>
                      <a:pt x="64" y="1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7" name="Freeform 1040"/>
              <p:cNvSpPr>
                <a:spLocks/>
              </p:cNvSpPr>
              <p:nvPr/>
            </p:nvSpPr>
            <p:spPr bwMode="auto">
              <a:xfrm>
                <a:off x="2113" y="2282"/>
                <a:ext cx="58" cy="66"/>
              </a:xfrm>
              <a:custGeom>
                <a:avLst/>
                <a:gdLst>
                  <a:gd name="T0" fmla="*/ 23 w 58"/>
                  <a:gd name="T1" fmla="*/ 66 h 66"/>
                  <a:gd name="T2" fmla="*/ 35 w 58"/>
                  <a:gd name="T3" fmla="*/ 61 h 66"/>
                  <a:gd name="T4" fmla="*/ 47 w 58"/>
                  <a:gd name="T5" fmla="*/ 55 h 66"/>
                  <a:gd name="T6" fmla="*/ 55 w 58"/>
                  <a:gd name="T7" fmla="*/ 43 h 66"/>
                  <a:gd name="T8" fmla="*/ 58 w 58"/>
                  <a:gd name="T9" fmla="*/ 32 h 66"/>
                  <a:gd name="T10" fmla="*/ 58 w 58"/>
                  <a:gd name="T11" fmla="*/ 17 h 66"/>
                  <a:gd name="T12" fmla="*/ 58 w 58"/>
                  <a:gd name="T13" fmla="*/ 12 h 66"/>
                  <a:gd name="T14" fmla="*/ 55 w 58"/>
                  <a:gd name="T15" fmla="*/ 9 h 66"/>
                  <a:gd name="T16" fmla="*/ 52 w 58"/>
                  <a:gd name="T17" fmla="*/ 3 h 66"/>
                  <a:gd name="T18" fmla="*/ 47 w 58"/>
                  <a:gd name="T19" fmla="*/ 0 h 66"/>
                  <a:gd name="T20" fmla="*/ 41 w 58"/>
                  <a:gd name="T21" fmla="*/ 0 h 66"/>
                  <a:gd name="T22" fmla="*/ 35 w 58"/>
                  <a:gd name="T23" fmla="*/ 0 h 66"/>
                  <a:gd name="T24" fmla="*/ 29 w 58"/>
                  <a:gd name="T25" fmla="*/ 0 h 66"/>
                  <a:gd name="T26" fmla="*/ 23 w 58"/>
                  <a:gd name="T27" fmla="*/ 3 h 66"/>
                  <a:gd name="T28" fmla="*/ 15 w 58"/>
                  <a:gd name="T29" fmla="*/ 12 h 66"/>
                  <a:gd name="T30" fmla="*/ 6 w 58"/>
                  <a:gd name="T31" fmla="*/ 20 h 66"/>
                  <a:gd name="T32" fmla="*/ 0 w 58"/>
                  <a:gd name="T33" fmla="*/ 35 h 66"/>
                  <a:gd name="T34" fmla="*/ 0 w 58"/>
                  <a:gd name="T35" fmla="*/ 40 h 66"/>
                  <a:gd name="T36" fmla="*/ 0 w 58"/>
                  <a:gd name="T37" fmla="*/ 46 h 66"/>
                  <a:gd name="T38" fmla="*/ 3 w 58"/>
                  <a:gd name="T39" fmla="*/ 52 h 66"/>
                  <a:gd name="T40" fmla="*/ 3 w 58"/>
                  <a:gd name="T41" fmla="*/ 58 h 66"/>
                  <a:gd name="T42" fmla="*/ 9 w 58"/>
                  <a:gd name="T43" fmla="*/ 61 h 66"/>
                  <a:gd name="T44" fmla="*/ 12 w 58"/>
                  <a:gd name="T45" fmla="*/ 64 h 66"/>
                  <a:gd name="T46" fmla="*/ 18 w 58"/>
                  <a:gd name="T47" fmla="*/ 66 h 66"/>
                  <a:gd name="T48" fmla="*/ 23 w 58"/>
                  <a:gd name="T49" fmla="*/ 66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8"/>
                  <a:gd name="T76" fmla="*/ 0 h 66"/>
                  <a:gd name="T77" fmla="*/ 58 w 58"/>
                  <a:gd name="T78" fmla="*/ 66 h 6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8" h="66">
                    <a:moveTo>
                      <a:pt x="23" y="66"/>
                    </a:moveTo>
                    <a:lnTo>
                      <a:pt x="35" y="61"/>
                    </a:lnTo>
                    <a:lnTo>
                      <a:pt x="47" y="55"/>
                    </a:lnTo>
                    <a:lnTo>
                      <a:pt x="55" y="43"/>
                    </a:lnTo>
                    <a:lnTo>
                      <a:pt x="58" y="32"/>
                    </a:lnTo>
                    <a:lnTo>
                      <a:pt x="58" y="17"/>
                    </a:lnTo>
                    <a:lnTo>
                      <a:pt x="58" y="12"/>
                    </a:lnTo>
                    <a:lnTo>
                      <a:pt x="55" y="9"/>
                    </a:lnTo>
                    <a:lnTo>
                      <a:pt x="52" y="3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3" y="3"/>
                    </a:lnTo>
                    <a:lnTo>
                      <a:pt x="15" y="12"/>
                    </a:lnTo>
                    <a:lnTo>
                      <a:pt x="6" y="20"/>
                    </a:lnTo>
                    <a:lnTo>
                      <a:pt x="0" y="35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3" y="52"/>
                    </a:lnTo>
                    <a:lnTo>
                      <a:pt x="3" y="58"/>
                    </a:lnTo>
                    <a:lnTo>
                      <a:pt x="9" y="61"/>
                    </a:lnTo>
                    <a:lnTo>
                      <a:pt x="12" y="64"/>
                    </a:lnTo>
                    <a:lnTo>
                      <a:pt x="18" y="66"/>
                    </a:lnTo>
                    <a:lnTo>
                      <a:pt x="23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8" name="Freeform 1041"/>
              <p:cNvSpPr>
                <a:spLocks/>
              </p:cNvSpPr>
              <p:nvPr/>
            </p:nvSpPr>
            <p:spPr bwMode="auto">
              <a:xfrm>
                <a:off x="2553" y="2221"/>
                <a:ext cx="171" cy="188"/>
              </a:xfrm>
              <a:custGeom>
                <a:avLst/>
                <a:gdLst>
                  <a:gd name="T0" fmla="*/ 67 w 171"/>
                  <a:gd name="T1" fmla="*/ 188 h 188"/>
                  <a:gd name="T2" fmla="*/ 84 w 171"/>
                  <a:gd name="T3" fmla="*/ 185 h 188"/>
                  <a:gd name="T4" fmla="*/ 101 w 171"/>
                  <a:gd name="T5" fmla="*/ 177 h 188"/>
                  <a:gd name="T6" fmla="*/ 116 w 171"/>
                  <a:gd name="T7" fmla="*/ 168 h 188"/>
                  <a:gd name="T8" fmla="*/ 130 w 171"/>
                  <a:gd name="T9" fmla="*/ 156 h 188"/>
                  <a:gd name="T10" fmla="*/ 145 w 171"/>
                  <a:gd name="T11" fmla="*/ 139 h 188"/>
                  <a:gd name="T12" fmla="*/ 156 w 171"/>
                  <a:gd name="T13" fmla="*/ 125 h 188"/>
                  <a:gd name="T14" fmla="*/ 162 w 171"/>
                  <a:gd name="T15" fmla="*/ 104 h 188"/>
                  <a:gd name="T16" fmla="*/ 168 w 171"/>
                  <a:gd name="T17" fmla="*/ 87 h 188"/>
                  <a:gd name="T18" fmla="*/ 171 w 171"/>
                  <a:gd name="T19" fmla="*/ 67 h 188"/>
                  <a:gd name="T20" fmla="*/ 171 w 171"/>
                  <a:gd name="T21" fmla="*/ 49 h 188"/>
                  <a:gd name="T22" fmla="*/ 168 w 171"/>
                  <a:gd name="T23" fmla="*/ 35 h 188"/>
                  <a:gd name="T24" fmla="*/ 159 w 171"/>
                  <a:gd name="T25" fmla="*/ 23 h 188"/>
                  <a:gd name="T26" fmla="*/ 151 w 171"/>
                  <a:gd name="T27" fmla="*/ 12 h 188"/>
                  <a:gd name="T28" fmla="*/ 139 w 171"/>
                  <a:gd name="T29" fmla="*/ 3 h 188"/>
                  <a:gd name="T30" fmla="*/ 124 w 171"/>
                  <a:gd name="T31" fmla="*/ 0 h 188"/>
                  <a:gd name="T32" fmla="*/ 107 w 171"/>
                  <a:gd name="T33" fmla="*/ 0 h 188"/>
                  <a:gd name="T34" fmla="*/ 90 w 171"/>
                  <a:gd name="T35" fmla="*/ 3 h 188"/>
                  <a:gd name="T36" fmla="*/ 72 w 171"/>
                  <a:gd name="T37" fmla="*/ 9 h 188"/>
                  <a:gd name="T38" fmla="*/ 58 w 171"/>
                  <a:gd name="T39" fmla="*/ 18 h 188"/>
                  <a:gd name="T40" fmla="*/ 43 w 171"/>
                  <a:gd name="T41" fmla="*/ 32 h 188"/>
                  <a:gd name="T42" fmla="*/ 29 w 171"/>
                  <a:gd name="T43" fmla="*/ 47 h 188"/>
                  <a:gd name="T44" fmla="*/ 17 w 171"/>
                  <a:gd name="T45" fmla="*/ 64 h 188"/>
                  <a:gd name="T46" fmla="*/ 9 w 171"/>
                  <a:gd name="T47" fmla="*/ 81 h 188"/>
                  <a:gd name="T48" fmla="*/ 3 w 171"/>
                  <a:gd name="T49" fmla="*/ 101 h 188"/>
                  <a:gd name="T50" fmla="*/ 0 w 171"/>
                  <a:gd name="T51" fmla="*/ 119 h 188"/>
                  <a:gd name="T52" fmla="*/ 3 w 171"/>
                  <a:gd name="T53" fmla="*/ 136 h 188"/>
                  <a:gd name="T54" fmla="*/ 6 w 171"/>
                  <a:gd name="T55" fmla="*/ 151 h 188"/>
                  <a:gd name="T56" fmla="*/ 15 w 171"/>
                  <a:gd name="T57" fmla="*/ 165 h 188"/>
                  <a:gd name="T58" fmla="*/ 23 w 171"/>
                  <a:gd name="T59" fmla="*/ 174 h 188"/>
                  <a:gd name="T60" fmla="*/ 38 w 171"/>
                  <a:gd name="T61" fmla="*/ 182 h 188"/>
                  <a:gd name="T62" fmla="*/ 52 w 171"/>
                  <a:gd name="T63" fmla="*/ 185 h 188"/>
                  <a:gd name="T64" fmla="*/ 67 w 171"/>
                  <a:gd name="T65" fmla="*/ 188 h 1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1"/>
                  <a:gd name="T100" fmla="*/ 0 h 188"/>
                  <a:gd name="T101" fmla="*/ 171 w 171"/>
                  <a:gd name="T102" fmla="*/ 188 h 1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1" h="188">
                    <a:moveTo>
                      <a:pt x="67" y="188"/>
                    </a:moveTo>
                    <a:lnTo>
                      <a:pt x="84" y="185"/>
                    </a:lnTo>
                    <a:lnTo>
                      <a:pt x="101" y="177"/>
                    </a:lnTo>
                    <a:lnTo>
                      <a:pt x="116" y="168"/>
                    </a:lnTo>
                    <a:lnTo>
                      <a:pt x="130" y="156"/>
                    </a:lnTo>
                    <a:lnTo>
                      <a:pt x="145" y="139"/>
                    </a:lnTo>
                    <a:lnTo>
                      <a:pt x="156" y="125"/>
                    </a:lnTo>
                    <a:lnTo>
                      <a:pt x="162" y="104"/>
                    </a:lnTo>
                    <a:lnTo>
                      <a:pt x="168" y="87"/>
                    </a:lnTo>
                    <a:lnTo>
                      <a:pt x="171" y="67"/>
                    </a:lnTo>
                    <a:lnTo>
                      <a:pt x="171" y="49"/>
                    </a:lnTo>
                    <a:lnTo>
                      <a:pt x="168" y="35"/>
                    </a:lnTo>
                    <a:lnTo>
                      <a:pt x="159" y="23"/>
                    </a:lnTo>
                    <a:lnTo>
                      <a:pt x="151" y="12"/>
                    </a:lnTo>
                    <a:lnTo>
                      <a:pt x="139" y="3"/>
                    </a:lnTo>
                    <a:lnTo>
                      <a:pt x="124" y="0"/>
                    </a:lnTo>
                    <a:lnTo>
                      <a:pt x="107" y="0"/>
                    </a:lnTo>
                    <a:lnTo>
                      <a:pt x="90" y="3"/>
                    </a:lnTo>
                    <a:lnTo>
                      <a:pt x="72" y="9"/>
                    </a:lnTo>
                    <a:lnTo>
                      <a:pt x="58" y="18"/>
                    </a:lnTo>
                    <a:lnTo>
                      <a:pt x="43" y="32"/>
                    </a:lnTo>
                    <a:lnTo>
                      <a:pt x="29" y="47"/>
                    </a:lnTo>
                    <a:lnTo>
                      <a:pt x="17" y="64"/>
                    </a:lnTo>
                    <a:lnTo>
                      <a:pt x="9" y="81"/>
                    </a:lnTo>
                    <a:lnTo>
                      <a:pt x="3" y="101"/>
                    </a:lnTo>
                    <a:lnTo>
                      <a:pt x="0" y="119"/>
                    </a:lnTo>
                    <a:lnTo>
                      <a:pt x="3" y="136"/>
                    </a:lnTo>
                    <a:lnTo>
                      <a:pt x="6" y="151"/>
                    </a:lnTo>
                    <a:lnTo>
                      <a:pt x="15" y="165"/>
                    </a:lnTo>
                    <a:lnTo>
                      <a:pt x="23" y="174"/>
                    </a:lnTo>
                    <a:lnTo>
                      <a:pt x="38" y="182"/>
                    </a:lnTo>
                    <a:lnTo>
                      <a:pt x="52" y="185"/>
                    </a:lnTo>
                    <a:lnTo>
                      <a:pt x="67" y="1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9" name="Freeform 1042"/>
              <p:cNvSpPr>
                <a:spLocks/>
              </p:cNvSpPr>
              <p:nvPr/>
            </p:nvSpPr>
            <p:spPr bwMode="auto">
              <a:xfrm>
                <a:off x="2611" y="2282"/>
                <a:ext cx="58" cy="66"/>
              </a:xfrm>
              <a:custGeom>
                <a:avLst/>
                <a:gdLst>
                  <a:gd name="T0" fmla="*/ 20 w 58"/>
                  <a:gd name="T1" fmla="*/ 66 h 66"/>
                  <a:gd name="T2" fmla="*/ 35 w 58"/>
                  <a:gd name="T3" fmla="*/ 61 h 66"/>
                  <a:gd name="T4" fmla="*/ 43 w 58"/>
                  <a:gd name="T5" fmla="*/ 55 h 66"/>
                  <a:gd name="T6" fmla="*/ 52 w 58"/>
                  <a:gd name="T7" fmla="*/ 43 h 66"/>
                  <a:gd name="T8" fmla="*/ 58 w 58"/>
                  <a:gd name="T9" fmla="*/ 32 h 66"/>
                  <a:gd name="T10" fmla="*/ 58 w 58"/>
                  <a:gd name="T11" fmla="*/ 17 h 66"/>
                  <a:gd name="T12" fmla="*/ 58 w 58"/>
                  <a:gd name="T13" fmla="*/ 12 h 66"/>
                  <a:gd name="T14" fmla="*/ 55 w 58"/>
                  <a:gd name="T15" fmla="*/ 9 h 66"/>
                  <a:gd name="T16" fmla="*/ 52 w 58"/>
                  <a:gd name="T17" fmla="*/ 3 h 66"/>
                  <a:gd name="T18" fmla="*/ 46 w 58"/>
                  <a:gd name="T19" fmla="*/ 0 h 66"/>
                  <a:gd name="T20" fmla="*/ 40 w 58"/>
                  <a:gd name="T21" fmla="*/ 0 h 66"/>
                  <a:gd name="T22" fmla="*/ 35 w 58"/>
                  <a:gd name="T23" fmla="*/ 0 h 66"/>
                  <a:gd name="T24" fmla="*/ 29 w 58"/>
                  <a:gd name="T25" fmla="*/ 0 h 66"/>
                  <a:gd name="T26" fmla="*/ 23 w 58"/>
                  <a:gd name="T27" fmla="*/ 3 h 66"/>
                  <a:gd name="T28" fmla="*/ 14 w 58"/>
                  <a:gd name="T29" fmla="*/ 12 h 66"/>
                  <a:gd name="T30" fmla="*/ 6 w 58"/>
                  <a:gd name="T31" fmla="*/ 20 h 66"/>
                  <a:gd name="T32" fmla="*/ 0 w 58"/>
                  <a:gd name="T33" fmla="*/ 35 h 66"/>
                  <a:gd name="T34" fmla="*/ 0 w 58"/>
                  <a:gd name="T35" fmla="*/ 46 h 66"/>
                  <a:gd name="T36" fmla="*/ 0 w 58"/>
                  <a:gd name="T37" fmla="*/ 52 h 66"/>
                  <a:gd name="T38" fmla="*/ 3 w 58"/>
                  <a:gd name="T39" fmla="*/ 58 h 66"/>
                  <a:gd name="T40" fmla="*/ 6 w 58"/>
                  <a:gd name="T41" fmla="*/ 61 h 66"/>
                  <a:gd name="T42" fmla="*/ 12 w 58"/>
                  <a:gd name="T43" fmla="*/ 64 h 66"/>
                  <a:gd name="T44" fmla="*/ 14 w 58"/>
                  <a:gd name="T45" fmla="*/ 66 h 66"/>
                  <a:gd name="T46" fmla="*/ 20 w 58"/>
                  <a:gd name="T47" fmla="*/ 66 h 6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8"/>
                  <a:gd name="T73" fmla="*/ 0 h 66"/>
                  <a:gd name="T74" fmla="*/ 58 w 58"/>
                  <a:gd name="T75" fmla="*/ 66 h 6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8" h="66">
                    <a:moveTo>
                      <a:pt x="20" y="66"/>
                    </a:moveTo>
                    <a:lnTo>
                      <a:pt x="35" y="61"/>
                    </a:lnTo>
                    <a:lnTo>
                      <a:pt x="43" y="55"/>
                    </a:lnTo>
                    <a:lnTo>
                      <a:pt x="52" y="43"/>
                    </a:lnTo>
                    <a:lnTo>
                      <a:pt x="58" y="32"/>
                    </a:lnTo>
                    <a:lnTo>
                      <a:pt x="58" y="17"/>
                    </a:lnTo>
                    <a:lnTo>
                      <a:pt x="58" y="12"/>
                    </a:lnTo>
                    <a:lnTo>
                      <a:pt x="55" y="9"/>
                    </a:lnTo>
                    <a:lnTo>
                      <a:pt x="52" y="3"/>
                    </a:lnTo>
                    <a:lnTo>
                      <a:pt x="46" y="0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3" y="3"/>
                    </a:lnTo>
                    <a:lnTo>
                      <a:pt x="14" y="12"/>
                    </a:lnTo>
                    <a:lnTo>
                      <a:pt x="6" y="20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3" y="58"/>
                    </a:lnTo>
                    <a:lnTo>
                      <a:pt x="6" y="61"/>
                    </a:lnTo>
                    <a:lnTo>
                      <a:pt x="12" y="64"/>
                    </a:lnTo>
                    <a:lnTo>
                      <a:pt x="14" y="66"/>
                    </a:lnTo>
                    <a:lnTo>
                      <a:pt x="20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" name="Freeform 1043"/>
              <p:cNvSpPr>
                <a:spLocks/>
              </p:cNvSpPr>
              <p:nvPr/>
            </p:nvSpPr>
            <p:spPr bwMode="auto">
              <a:xfrm>
                <a:off x="2460" y="1941"/>
                <a:ext cx="110" cy="130"/>
              </a:xfrm>
              <a:custGeom>
                <a:avLst/>
                <a:gdLst>
                  <a:gd name="T0" fmla="*/ 79 w 110"/>
                  <a:gd name="T1" fmla="*/ 6 h 130"/>
                  <a:gd name="T2" fmla="*/ 84 w 110"/>
                  <a:gd name="T3" fmla="*/ 14 h 130"/>
                  <a:gd name="T4" fmla="*/ 87 w 110"/>
                  <a:gd name="T5" fmla="*/ 29 h 130"/>
                  <a:gd name="T6" fmla="*/ 99 w 110"/>
                  <a:gd name="T7" fmla="*/ 69 h 130"/>
                  <a:gd name="T8" fmla="*/ 108 w 110"/>
                  <a:gd name="T9" fmla="*/ 107 h 130"/>
                  <a:gd name="T10" fmla="*/ 110 w 110"/>
                  <a:gd name="T11" fmla="*/ 121 h 130"/>
                  <a:gd name="T12" fmla="*/ 110 w 110"/>
                  <a:gd name="T13" fmla="*/ 127 h 130"/>
                  <a:gd name="T14" fmla="*/ 108 w 110"/>
                  <a:gd name="T15" fmla="*/ 130 h 130"/>
                  <a:gd name="T16" fmla="*/ 99 w 110"/>
                  <a:gd name="T17" fmla="*/ 130 h 130"/>
                  <a:gd name="T18" fmla="*/ 87 w 110"/>
                  <a:gd name="T19" fmla="*/ 127 h 130"/>
                  <a:gd name="T20" fmla="*/ 73 w 110"/>
                  <a:gd name="T21" fmla="*/ 121 h 130"/>
                  <a:gd name="T22" fmla="*/ 61 w 110"/>
                  <a:gd name="T23" fmla="*/ 121 h 130"/>
                  <a:gd name="T24" fmla="*/ 35 w 110"/>
                  <a:gd name="T25" fmla="*/ 121 h 130"/>
                  <a:gd name="T26" fmla="*/ 12 w 110"/>
                  <a:gd name="T27" fmla="*/ 124 h 130"/>
                  <a:gd name="T28" fmla="*/ 6 w 110"/>
                  <a:gd name="T29" fmla="*/ 121 h 130"/>
                  <a:gd name="T30" fmla="*/ 3 w 110"/>
                  <a:gd name="T31" fmla="*/ 121 h 130"/>
                  <a:gd name="T32" fmla="*/ 0 w 110"/>
                  <a:gd name="T33" fmla="*/ 121 h 130"/>
                  <a:gd name="T34" fmla="*/ 3 w 110"/>
                  <a:gd name="T35" fmla="*/ 58 h 130"/>
                  <a:gd name="T36" fmla="*/ 3 w 110"/>
                  <a:gd name="T37" fmla="*/ 17 h 130"/>
                  <a:gd name="T38" fmla="*/ 6 w 110"/>
                  <a:gd name="T39" fmla="*/ 3 h 130"/>
                  <a:gd name="T40" fmla="*/ 9 w 110"/>
                  <a:gd name="T41" fmla="*/ 0 h 130"/>
                  <a:gd name="T42" fmla="*/ 44 w 110"/>
                  <a:gd name="T43" fmla="*/ 0 h 130"/>
                  <a:gd name="T44" fmla="*/ 67 w 110"/>
                  <a:gd name="T45" fmla="*/ 0 h 130"/>
                  <a:gd name="T46" fmla="*/ 73 w 110"/>
                  <a:gd name="T47" fmla="*/ 3 h 130"/>
                  <a:gd name="T48" fmla="*/ 79 w 110"/>
                  <a:gd name="T49" fmla="*/ 6 h 1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0"/>
                  <a:gd name="T76" fmla="*/ 0 h 130"/>
                  <a:gd name="T77" fmla="*/ 110 w 110"/>
                  <a:gd name="T78" fmla="*/ 130 h 1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0" h="130">
                    <a:moveTo>
                      <a:pt x="79" y="6"/>
                    </a:moveTo>
                    <a:lnTo>
                      <a:pt x="84" y="14"/>
                    </a:lnTo>
                    <a:lnTo>
                      <a:pt x="87" y="29"/>
                    </a:lnTo>
                    <a:lnTo>
                      <a:pt x="99" y="69"/>
                    </a:lnTo>
                    <a:lnTo>
                      <a:pt x="108" y="107"/>
                    </a:lnTo>
                    <a:lnTo>
                      <a:pt x="110" y="121"/>
                    </a:lnTo>
                    <a:lnTo>
                      <a:pt x="110" y="127"/>
                    </a:lnTo>
                    <a:lnTo>
                      <a:pt x="108" y="130"/>
                    </a:lnTo>
                    <a:lnTo>
                      <a:pt x="99" y="130"/>
                    </a:lnTo>
                    <a:lnTo>
                      <a:pt x="87" y="127"/>
                    </a:lnTo>
                    <a:lnTo>
                      <a:pt x="73" y="121"/>
                    </a:lnTo>
                    <a:lnTo>
                      <a:pt x="61" y="121"/>
                    </a:lnTo>
                    <a:lnTo>
                      <a:pt x="35" y="121"/>
                    </a:lnTo>
                    <a:lnTo>
                      <a:pt x="12" y="124"/>
                    </a:lnTo>
                    <a:lnTo>
                      <a:pt x="6" y="121"/>
                    </a:lnTo>
                    <a:lnTo>
                      <a:pt x="3" y="121"/>
                    </a:lnTo>
                    <a:lnTo>
                      <a:pt x="0" y="121"/>
                    </a:lnTo>
                    <a:lnTo>
                      <a:pt x="3" y="58"/>
                    </a:lnTo>
                    <a:lnTo>
                      <a:pt x="3" y="17"/>
                    </a:lnTo>
                    <a:lnTo>
                      <a:pt x="6" y="3"/>
                    </a:lnTo>
                    <a:lnTo>
                      <a:pt x="9" y="0"/>
                    </a:lnTo>
                    <a:lnTo>
                      <a:pt x="44" y="0"/>
                    </a:lnTo>
                    <a:lnTo>
                      <a:pt x="67" y="0"/>
                    </a:lnTo>
                    <a:lnTo>
                      <a:pt x="73" y="3"/>
                    </a:lnTo>
                    <a:lnTo>
                      <a:pt x="79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" name="Freeform 1044"/>
              <p:cNvSpPr>
                <a:spLocks/>
              </p:cNvSpPr>
              <p:nvPr/>
            </p:nvSpPr>
            <p:spPr bwMode="auto">
              <a:xfrm>
                <a:off x="2478" y="1961"/>
                <a:ext cx="75" cy="87"/>
              </a:xfrm>
              <a:custGeom>
                <a:avLst/>
                <a:gdLst>
                  <a:gd name="T0" fmla="*/ 49 w 75"/>
                  <a:gd name="T1" fmla="*/ 3 h 87"/>
                  <a:gd name="T2" fmla="*/ 49 w 75"/>
                  <a:gd name="T3" fmla="*/ 6 h 87"/>
                  <a:gd name="T4" fmla="*/ 52 w 75"/>
                  <a:gd name="T5" fmla="*/ 12 h 87"/>
                  <a:gd name="T6" fmla="*/ 61 w 75"/>
                  <a:gd name="T7" fmla="*/ 41 h 87"/>
                  <a:gd name="T8" fmla="*/ 75 w 75"/>
                  <a:gd name="T9" fmla="*/ 87 h 87"/>
                  <a:gd name="T10" fmla="*/ 66 w 75"/>
                  <a:gd name="T11" fmla="*/ 84 h 87"/>
                  <a:gd name="T12" fmla="*/ 52 w 75"/>
                  <a:gd name="T13" fmla="*/ 84 h 87"/>
                  <a:gd name="T14" fmla="*/ 0 w 75"/>
                  <a:gd name="T15" fmla="*/ 84 h 87"/>
                  <a:gd name="T16" fmla="*/ 0 w 75"/>
                  <a:gd name="T17" fmla="*/ 67 h 87"/>
                  <a:gd name="T18" fmla="*/ 0 w 75"/>
                  <a:gd name="T19" fmla="*/ 41 h 87"/>
                  <a:gd name="T20" fmla="*/ 0 w 75"/>
                  <a:gd name="T21" fmla="*/ 3 h 87"/>
                  <a:gd name="T22" fmla="*/ 26 w 75"/>
                  <a:gd name="T23" fmla="*/ 0 h 87"/>
                  <a:gd name="T24" fmla="*/ 40 w 75"/>
                  <a:gd name="T25" fmla="*/ 0 h 87"/>
                  <a:gd name="T26" fmla="*/ 49 w 75"/>
                  <a:gd name="T27" fmla="*/ 3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5"/>
                  <a:gd name="T43" fmla="*/ 0 h 87"/>
                  <a:gd name="T44" fmla="*/ 75 w 7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5" h="87">
                    <a:moveTo>
                      <a:pt x="49" y="3"/>
                    </a:moveTo>
                    <a:lnTo>
                      <a:pt x="49" y="6"/>
                    </a:lnTo>
                    <a:lnTo>
                      <a:pt x="52" y="12"/>
                    </a:lnTo>
                    <a:lnTo>
                      <a:pt x="61" y="41"/>
                    </a:lnTo>
                    <a:lnTo>
                      <a:pt x="75" y="87"/>
                    </a:lnTo>
                    <a:lnTo>
                      <a:pt x="66" y="84"/>
                    </a:lnTo>
                    <a:lnTo>
                      <a:pt x="52" y="84"/>
                    </a:lnTo>
                    <a:lnTo>
                      <a:pt x="0" y="84"/>
                    </a:lnTo>
                    <a:lnTo>
                      <a:pt x="0" y="67"/>
                    </a:lnTo>
                    <a:lnTo>
                      <a:pt x="0" y="41"/>
                    </a:lnTo>
                    <a:lnTo>
                      <a:pt x="0" y="3"/>
                    </a:lnTo>
                    <a:lnTo>
                      <a:pt x="26" y="0"/>
                    </a:lnTo>
                    <a:lnTo>
                      <a:pt x="40" y="0"/>
                    </a:lnTo>
                    <a:lnTo>
                      <a:pt x="49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2" name="Freeform 1045"/>
              <p:cNvSpPr>
                <a:spLocks/>
              </p:cNvSpPr>
              <p:nvPr/>
            </p:nvSpPr>
            <p:spPr bwMode="auto">
              <a:xfrm>
                <a:off x="2825" y="2126"/>
                <a:ext cx="35" cy="116"/>
              </a:xfrm>
              <a:custGeom>
                <a:avLst/>
                <a:gdLst>
                  <a:gd name="T0" fmla="*/ 0 w 35"/>
                  <a:gd name="T1" fmla="*/ 113 h 116"/>
                  <a:gd name="T2" fmla="*/ 0 w 35"/>
                  <a:gd name="T3" fmla="*/ 116 h 116"/>
                  <a:gd name="T4" fmla="*/ 3 w 35"/>
                  <a:gd name="T5" fmla="*/ 116 h 116"/>
                  <a:gd name="T6" fmla="*/ 9 w 35"/>
                  <a:gd name="T7" fmla="*/ 116 h 116"/>
                  <a:gd name="T8" fmla="*/ 14 w 35"/>
                  <a:gd name="T9" fmla="*/ 116 h 116"/>
                  <a:gd name="T10" fmla="*/ 17 w 35"/>
                  <a:gd name="T11" fmla="*/ 113 h 116"/>
                  <a:gd name="T12" fmla="*/ 20 w 35"/>
                  <a:gd name="T13" fmla="*/ 110 h 116"/>
                  <a:gd name="T14" fmla="*/ 23 w 35"/>
                  <a:gd name="T15" fmla="*/ 98 h 116"/>
                  <a:gd name="T16" fmla="*/ 29 w 35"/>
                  <a:gd name="T17" fmla="*/ 63 h 116"/>
                  <a:gd name="T18" fmla="*/ 35 w 35"/>
                  <a:gd name="T19" fmla="*/ 9 h 116"/>
                  <a:gd name="T20" fmla="*/ 35 w 35"/>
                  <a:gd name="T21" fmla="*/ 6 h 116"/>
                  <a:gd name="T22" fmla="*/ 32 w 35"/>
                  <a:gd name="T23" fmla="*/ 3 h 116"/>
                  <a:gd name="T24" fmla="*/ 23 w 35"/>
                  <a:gd name="T25" fmla="*/ 0 h 116"/>
                  <a:gd name="T26" fmla="*/ 20 w 35"/>
                  <a:gd name="T27" fmla="*/ 0 h 116"/>
                  <a:gd name="T28" fmla="*/ 17 w 35"/>
                  <a:gd name="T29" fmla="*/ 3 h 116"/>
                  <a:gd name="T30" fmla="*/ 14 w 35"/>
                  <a:gd name="T31" fmla="*/ 3 h 116"/>
                  <a:gd name="T32" fmla="*/ 14 w 35"/>
                  <a:gd name="T33" fmla="*/ 9 h 116"/>
                  <a:gd name="T34" fmla="*/ 14 w 35"/>
                  <a:gd name="T35" fmla="*/ 29 h 116"/>
                  <a:gd name="T36" fmla="*/ 12 w 35"/>
                  <a:gd name="T37" fmla="*/ 61 h 116"/>
                  <a:gd name="T38" fmla="*/ 0 w 35"/>
                  <a:gd name="T39" fmla="*/ 113 h 11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5"/>
                  <a:gd name="T61" fmla="*/ 0 h 116"/>
                  <a:gd name="T62" fmla="*/ 35 w 35"/>
                  <a:gd name="T63" fmla="*/ 116 h 11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5" h="116">
                    <a:moveTo>
                      <a:pt x="0" y="113"/>
                    </a:moveTo>
                    <a:lnTo>
                      <a:pt x="0" y="116"/>
                    </a:lnTo>
                    <a:lnTo>
                      <a:pt x="3" y="116"/>
                    </a:lnTo>
                    <a:lnTo>
                      <a:pt x="9" y="116"/>
                    </a:lnTo>
                    <a:lnTo>
                      <a:pt x="14" y="116"/>
                    </a:lnTo>
                    <a:lnTo>
                      <a:pt x="17" y="113"/>
                    </a:lnTo>
                    <a:lnTo>
                      <a:pt x="20" y="110"/>
                    </a:lnTo>
                    <a:lnTo>
                      <a:pt x="23" y="98"/>
                    </a:lnTo>
                    <a:lnTo>
                      <a:pt x="29" y="63"/>
                    </a:lnTo>
                    <a:lnTo>
                      <a:pt x="35" y="9"/>
                    </a:lnTo>
                    <a:lnTo>
                      <a:pt x="35" y="6"/>
                    </a:lnTo>
                    <a:lnTo>
                      <a:pt x="32" y="3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7" y="3"/>
                    </a:lnTo>
                    <a:lnTo>
                      <a:pt x="14" y="3"/>
                    </a:lnTo>
                    <a:lnTo>
                      <a:pt x="14" y="9"/>
                    </a:lnTo>
                    <a:lnTo>
                      <a:pt x="14" y="29"/>
                    </a:lnTo>
                    <a:lnTo>
                      <a:pt x="12" y="61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3" name="Freeform 1046"/>
              <p:cNvSpPr>
                <a:spLocks/>
              </p:cNvSpPr>
              <p:nvPr/>
            </p:nvSpPr>
            <p:spPr bwMode="auto">
              <a:xfrm>
                <a:off x="1992" y="1790"/>
                <a:ext cx="29" cy="29"/>
              </a:xfrm>
              <a:custGeom>
                <a:avLst/>
                <a:gdLst>
                  <a:gd name="T0" fmla="*/ 11 w 29"/>
                  <a:gd name="T1" fmla="*/ 29 h 29"/>
                  <a:gd name="T2" fmla="*/ 17 w 29"/>
                  <a:gd name="T3" fmla="*/ 26 h 29"/>
                  <a:gd name="T4" fmla="*/ 23 w 29"/>
                  <a:gd name="T5" fmla="*/ 24 h 29"/>
                  <a:gd name="T6" fmla="*/ 26 w 29"/>
                  <a:gd name="T7" fmla="*/ 21 h 29"/>
                  <a:gd name="T8" fmla="*/ 29 w 29"/>
                  <a:gd name="T9" fmla="*/ 15 h 29"/>
                  <a:gd name="T10" fmla="*/ 29 w 29"/>
                  <a:gd name="T11" fmla="*/ 9 h 29"/>
                  <a:gd name="T12" fmla="*/ 23 w 29"/>
                  <a:gd name="T13" fmla="*/ 3 h 29"/>
                  <a:gd name="T14" fmla="*/ 20 w 29"/>
                  <a:gd name="T15" fmla="*/ 0 h 29"/>
                  <a:gd name="T16" fmla="*/ 14 w 29"/>
                  <a:gd name="T17" fmla="*/ 0 h 29"/>
                  <a:gd name="T18" fmla="*/ 8 w 29"/>
                  <a:gd name="T19" fmla="*/ 0 h 29"/>
                  <a:gd name="T20" fmla="*/ 6 w 29"/>
                  <a:gd name="T21" fmla="*/ 3 h 29"/>
                  <a:gd name="T22" fmla="*/ 3 w 29"/>
                  <a:gd name="T23" fmla="*/ 9 h 29"/>
                  <a:gd name="T24" fmla="*/ 0 w 29"/>
                  <a:gd name="T25" fmla="*/ 15 h 29"/>
                  <a:gd name="T26" fmla="*/ 0 w 29"/>
                  <a:gd name="T27" fmla="*/ 21 h 29"/>
                  <a:gd name="T28" fmla="*/ 3 w 29"/>
                  <a:gd name="T29" fmla="*/ 24 h 29"/>
                  <a:gd name="T30" fmla="*/ 6 w 29"/>
                  <a:gd name="T31" fmla="*/ 26 h 29"/>
                  <a:gd name="T32" fmla="*/ 11 w 29"/>
                  <a:gd name="T33" fmla="*/ 29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29"/>
                  <a:gd name="T53" fmla="*/ 29 w 29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29">
                    <a:moveTo>
                      <a:pt x="11" y="29"/>
                    </a:moveTo>
                    <a:lnTo>
                      <a:pt x="17" y="26"/>
                    </a:lnTo>
                    <a:lnTo>
                      <a:pt x="23" y="24"/>
                    </a:lnTo>
                    <a:lnTo>
                      <a:pt x="26" y="21"/>
                    </a:lnTo>
                    <a:lnTo>
                      <a:pt x="29" y="15"/>
                    </a:lnTo>
                    <a:lnTo>
                      <a:pt x="29" y="9"/>
                    </a:lnTo>
                    <a:lnTo>
                      <a:pt x="23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6" y="3"/>
                    </a:lnTo>
                    <a:lnTo>
                      <a:pt x="3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3" y="24"/>
                    </a:lnTo>
                    <a:lnTo>
                      <a:pt x="6" y="26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4" name="Freeform 1056"/>
              <p:cNvSpPr>
                <a:spLocks/>
              </p:cNvSpPr>
              <p:nvPr/>
            </p:nvSpPr>
            <p:spPr bwMode="auto">
              <a:xfrm>
                <a:off x="1789" y="2149"/>
                <a:ext cx="52" cy="43"/>
              </a:xfrm>
              <a:custGeom>
                <a:avLst/>
                <a:gdLst>
                  <a:gd name="T0" fmla="*/ 49 w 52"/>
                  <a:gd name="T1" fmla="*/ 0 h 43"/>
                  <a:gd name="T2" fmla="*/ 52 w 52"/>
                  <a:gd name="T3" fmla="*/ 9 h 43"/>
                  <a:gd name="T4" fmla="*/ 49 w 52"/>
                  <a:gd name="T5" fmla="*/ 17 h 43"/>
                  <a:gd name="T6" fmla="*/ 49 w 52"/>
                  <a:gd name="T7" fmla="*/ 26 h 43"/>
                  <a:gd name="T8" fmla="*/ 44 w 52"/>
                  <a:gd name="T9" fmla="*/ 32 h 43"/>
                  <a:gd name="T10" fmla="*/ 38 w 52"/>
                  <a:gd name="T11" fmla="*/ 38 h 43"/>
                  <a:gd name="T12" fmla="*/ 29 w 52"/>
                  <a:gd name="T13" fmla="*/ 40 h 43"/>
                  <a:gd name="T14" fmla="*/ 23 w 52"/>
                  <a:gd name="T15" fmla="*/ 43 h 43"/>
                  <a:gd name="T16" fmla="*/ 12 w 52"/>
                  <a:gd name="T17" fmla="*/ 43 h 43"/>
                  <a:gd name="T18" fmla="*/ 9 w 52"/>
                  <a:gd name="T19" fmla="*/ 40 h 43"/>
                  <a:gd name="T20" fmla="*/ 3 w 52"/>
                  <a:gd name="T21" fmla="*/ 40 h 43"/>
                  <a:gd name="T22" fmla="*/ 3 w 52"/>
                  <a:gd name="T23" fmla="*/ 35 h 43"/>
                  <a:gd name="T24" fmla="*/ 0 w 52"/>
                  <a:gd name="T25" fmla="*/ 32 h 43"/>
                  <a:gd name="T26" fmla="*/ 0 w 52"/>
                  <a:gd name="T27" fmla="*/ 26 h 43"/>
                  <a:gd name="T28" fmla="*/ 0 w 52"/>
                  <a:gd name="T29" fmla="*/ 23 h 43"/>
                  <a:gd name="T30" fmla="*/ 3 w 52"/>
                  <a:gd name="T31" fmla="*/ 20 h 43"/>
                  <a:gd name="T32" fmla="*/ 6 w 52"/>
                  <a:gd name="T33" fmla="*/ 17 h 43"/>
                  <a:gd name="T34" fmla="*/ 9 w 52"/>
                  <a:gd name="T35" fmla="*/ 14 h 43"/>
                  <a:gd name="T36" fmla="*/ 12 w 52"/>
                  <a:gd name="T37" fmla="*/ 14 h 43"/>
                  <a:gd name="T38" fmla="*/ 18 w 52"/>
                  <a:gd name="T39" fmla="*/ 14 h 43"/>
                  <a:gd name="T40" fmla="*/ 29 w 52"/>
                  <a:gd name="T41" fmla="*/ 12 h 43"/>
                  <a:gd name="T42" fmla="*/ 49 w 52"/>
                  <a:gd name="T43" fmla="*/ 0 h 4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2"/>
                  <a:gd name="T67" fmla="*/ 0 h 43"/>
                  <a:gd name="T68" fmla="*/ 52 w 52"/>
                  <a:gd name="T69" fmla="*/ 43 h 4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2" h="43">
                    <a:moveTo>
                      <a:pt x="49" y="0"/>
                    </a:moveTo>
                    <a:lnTo>
                      <a:pt x="52" y="9"/>
                    </a:lnTo>
                    <a:lnTo>
                      <a:pt x="49" y="17"/>
                    </a:lnTo>
                    <a:lnTo>
                      <a:pt x="49" y="26"/>
                    </a:lnTo>
                    <a:lnTo>
                      <a:pt x="44" y="32"/>
                    </a:lnTo>
                    <a:lnTo>
                      <a:pt x="38" y="38"/>
                    </a:lnTo>
                    <a:lnTo>
                      <a:pt x="29" y="40"/>
                    </a:lnTo>
                    <a:lnTo>
                      <a:pt x="23" y="43"/>
                    </a:lnTo>
                    <a:lnTo>
                      <a:pt x="12" y="43"/>
                    </a:lnTo>
                    <a:lnTo>
                      <a:pt x="9" y="40"/>
                    </a:lnTo>
                    <a:lnTo>
                      <a:pt x="3" y="40"/>
                    </a:lnTo>
                    <a:lnTo>
                      <a:pt x="3" y="35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0" y="23"/>
                    </a:lnTo>
                    <a:lnTo>
                      <a:pt x="3" y="20"/>
                    </a:lnTo>
                    <a:lnTo>
                      <a:pt x="6" y="17"/>
                    </a:lnTo>
                    <a:lnTo>
                      <a:pt x="9" y="14"/>
                    </a:lnTo>
                    <a:lnTo>
                      <a:pt x="12" y="14"/>
                    </a:lnTo>
                    <a:lnTo>
                      <a:pt x="18" y="14"/>
                    </a:lnTo>
                    <a:lnTo>
                      <a:pt x="29" y="1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1185"/>
          <p:cNvGrpSpPr>
            <a:grpSpLocks/>
          </p:cNvGrpSpPr>
          <p:nvPr/>
        </p:nvGrpSpPr>
        <p:grpSpPr bwMode="auto">
          <a:xfrm>
            <a:off x="3581400" y="3089275"/>
            <a:ext cx="2643188" cy="958850"/>
            <a:chOff x="2256" y="1946"/>
            <a:chExt cx="1665" cy="604"/>
          </a:xfrm>
        </p:grpSpPr>
        <p:grpSp>
          <p:nvGrpSpPr>
            <p:cNvPr id="19502" name="Group 1182"/>
            <p:cNvGrpSpPr>
              <a:grpSpLocks/>
            </p:cNvGrpSpPr>
            <p:nvPr/>
          </p:nvGrpSpPr>
          <p:grpSpPr bwMode="auto">
            <a:xfrm>
              <a:off x="2256" y="1946"/>
              <a:ext cx="808" cy="547"/>
              <a:chOff x="2415" y="1946"/>
              <a:chExt cx="808" cy="547"/>
            </a:xfrm>
          </p:grpSpPr>
          <p:sp>
            <p:nvSpPr>
              <p:cNvPr id="19520" name="Freeform 1122"/>
              <p:cNvSpPr>
                <a:spLocks/>
              </p:cNvSpPr>
              <p:nvPr/>
            </p:nvSpPr>
            <p:spPr bwMode="auto">
              <a:xfrm rot="-578003">
                <a:off x="2706" y="2362"/>
                <a:ext cx="119" cy="131"/>
              </a:xfrm>
              <a:custGeom>
                <a:avLst/>
                <a:gdLst>
                  <a:gd name="T0" fmla="*/ 46 w 119"/>
                  <a:gd name="T1" fmla="*/ 131 h 131"/>
                  <a:gd name="T2" fmla="*/ 58 w 119"/>
                  <a:gd name="T3" fmla="*/ 129 h 131"/>
                  <a:gd name="T4" fmla="*/ 69 w 119"/>
                  <a:gd name="T5" fmla="*/ 123 h 131"/>
                  <a:gd name="T6" fmla="*/ 81 w 119"/>
                  <a:gd name="T7" fmla="*/ 117 h 131"/>
                  <a:gd name="T8" fmla="*/ 90 w 119"/>
                  <a:gd name="T9" fmla="*/ 108 h 131"/>
                  <a:gd name="T10" fmla="*/ 100 w 119"/>
                  <a:gd name="T11" fmla="*/ 98 h 131"/>
                  <a:gd name="T12" fmla="*/ 107 w 119"/>
                  <a:gd name="T13" fmla="*/ 86 h 131"/>
                  <a:gd name="T14" fmla="*/ 113 w 119"/>
                  <a:gd name="T15" fmla="*/ 75 h 131"/>
                  <a:gd name="T16" fmla="*/ 117 w 119"/>
                  <a:gd name="T17" fmla="*/ 61 h 131"/>
                  <a:gd name="T18" fmla="*/ 119 w 119"/>
                  <a:gd name="T19" fmla="*/ 48 h 131"/>
                  <a:gd name="T20" fmla="*/ 119 w 119"/>
                  <a:gd name="T21" fmla="*/ 36 h 131"/>
                  <a:gd name="T22" fmla="*/ 115 w 119"/>
                  <a:gd name="T23" fmla="*/ 25 h 131"/>
                  <a:gd name="T24" fmla="*/ 109 w 119"/>
                  <a:gd name="T25" fmla="*/ 15 h 131"/>
                  <a:gd name="T26" fmla="*/ 104 w 119"/>
                  <a:gd name="T27" fmla="*/ 10 h 131"/>
                  <a:gd name="T28" fmla="*/ 94 w 119"/>
                  <a:gd name="T29" fmla="*/ 4 h 131"/>
                  <a:gd name="T30" fmla="*/ 84 w 119"/>
                  <a:gd name="T31" fmla="*/ 0 h 131"/>
                  <a:gd name="T32" fmla="*/ 73 w 119"/>
                  <a:gd name="T33" fmla="*/ 0 h 131"/>
                  <a:gd name="T34" fmla="*/ 61 w 119"/>
                  <a:gd name="T35" fmla="*/ 2 h 131"/>
                  <a:gd name="T36" fmla="*/ 50 w 119"/>
                  <a:gd name="T37" fmla="*/ 6 h 131"/>
                  <a:gd name="T38" fmla="*/ 38 w 119"/>
                  <a:gd name="T39" fmla="*/ 13 h 131"/>
                  <a:gd name="T40" fmla="*/ 29 w 119"/>
                  <a:gd name="T41" fmla="*/ 21 h 131"/>
                  <a:gd name="T42" fmla="*/ 19 w 119"/>
                  <a:gd name="T43" fmla="*/ 33 h 131"/>
                  <a:gd name="T44" fmla="*/ 11 w 119"/>
                  <a:gd name="T45" fmla="*/ 44 h 131"/>
                  <a:gd name="T46" fmla="*/ 6 w 119"/>
                  <a:gd name="T47" fmla="*/ 56 h 131"/>
                  <a:gd name="T48" fmla="*/ 2 w 119"/>
                  <a:gd name="T49" fmla="*/ 69 h 131"/>
                  <a:gd name="T50" fmla="*/ 0 w 119"/>
                  <a:gd name="T51" fmla="*/ 83 h 131"/>
                  <a:gd name="T52" fmla="*/ 2 w 119"/>
                  <a:gd name="T53" fmla="*/ 94 h 131"/>
                  <a:gd name="T54" fmla="*/ 4 w 119"/>
                  <a:gd name="T55" fmla="*/ 106 h 131"/>
                  <a:gd name="T56" fmla="*/ 10 w 119"/>
                  <a:gd name="T57" fmla="*/ 113 h 131"/>
                  <a:gd name="T58" fmla="*/ 17 w 119"/>
                  <a:gd name="T59" fmla="*/ 121 h 131"/>
                  <a:gd name="T60" fmla="*/ 25 w 119"/>
                  <a:gd name="T61" fmla="*/ 127 h 131"/>
                  <a:gd name="T62" fmla="*/ 34 w 119"/>
                  <a:gd name="T63" fmla="*/ 129 h 131"/>
                  <a:gd name="T64" fmla="*/ 46 w 119"/>
                  <a:gd name="T65" fmla="*/ 131 h 13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9"/>
                  <a:gd name="T100" fmla="*/ 0 h 131"/>
                  <a:gd name="T101" fmla="*/ 119 w 119"/>
                  <a:gd name="T102" fmla="*/ 131 h 13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9" h="131">
                    <a:moveTo>
                      <a:pt x="46" y="131"/>
                    </a:moveTo>
                    <a:lnTo>
                      <a:pt x="58" y="129"/>
                    </a:lnTo>
                    <a:lnTo>
                      <a:pt x="69" y="123"/>
                    </a:lnTo>
                    <a:lnTo>
                      <a:pt x="81" y="117"/>
                    </a:lnTo>
                    <a:lnTo>
                      <a:pt x="90" y="108"/>
                    </a:lnTo>
                    <a:lnTo>
                      <a:pt x="100" y="98"/>
                    </a:lnTo>
                    <a:lnTo>
                      <a:pt x="107" y="86"/>
                    </a:lnTo>
                    <a:lnTo>
                      <a:pt x="113" y="75"/>
                    </a:lnTo>
                    <a:lnTo>
                      <a:pt x="117" y="61"/>
                    </a:lnTo>
                    <a:lnTo>
                      <a:pt x="119" y="48"/>
                    </a:lnTo>
                    <a:lnTo>
                      <a:pt x="119" y="36"/>
                    </a:lnTo>
                    <a:lnTo>
                      <a:pt x="115" y="25"/>
                    </a:lnTo>
                    <a:lnTo>
                      <a:pt x="109" y="15"/>
                    </a:lnTo>
                    <a:lnTo>
                      <a:pt x="104" y="10"/>
                    </a:lnTo>
                    <a:lnTo>
                      <a:pt x="94" y="4"/>
                    </a:lnTo>
                    <a:lnTo>
                      <a:pt x="84" y="0"/>
                    </a:lnTo>
                    <a:lnTo>
                      <a:pt x="73" y="0"/>
                    </a:lnTo>
                    <a:lnTo>
                      <a:pt x="61" y="2"/>
                    </a:lnTo>
                    <a:lnTo>
                      <a:pt x="50" y="6"/>
                    </a:lnTo>
                    <a:lnTo>
                      <a:pt x="38" y="13"/>
                    </a:lnTo>
                    <a:lnTo>
                      <a:pt x="29" y="21"/>
                    </a:lnTo>
                    <a:lnTo>
                      <a:pt x="19" y="33"/>
                    </a:lnTo>
                    <a:lnTo>
                      <a:pt x="11" y="44"/>
                    </a:lnTo>
                    <a:lnTo>
                      <a:pt x="6" y="56"/>
                    </a:lnTo>
                    <a:lnTo>
                      <a:pt x="2" y="69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6"/>
                    </a:lnTo>
                    <a:lnTo>
                      <a:pt x="10" y="113"/>
                    </a:lnTo>
                    <a:lnTo>
                      <a:pt x="17" y="121"/>
                    </a:lnTo>
                    <a:lnTo>
                      <a:pt x="25" y="127"/>
                    </a:lnTo>
                    <a:lnTo>
                      <a:pt x="34" y="129"/>
                    </a:lnTo>
                    <a:lnTo>
                      <a:pt x="46" y="1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21" name="Freeform 1123"/>
              <p:cNvSpPr>
                <a:spLocks/>
              </p:cNvSpPr>
              <p:nvPr/>
            </p:nvSpPr>
            <p:spPr bwMode="auto">
              <a:xfrm rot="-578003">
                <a:off x="2744" y="2404"/>
                <a:ext cx="43" cy="46"/>
              </a:xfrm>
              <a:custGeom>
                <a:avLst/>
                <a:gdLst>
                  <a:gd name="T0" fmla="*/ 16 w 43"/>
                  <a:gd name="T1" fmla="*/ 46 h 46"/>
                  <a:gd name="T2" fmla="*/ 21 w 43"/>
                  <a:gd name="T3" fmla="*/ 44 h 46"/>
                  <a:gd name="T4" fmla="*/ 25 w 43"/>
                  <a:gd name="T5" fmla="*/ 42 h 46"/>
                  <a:gd name="T6" fmla="*/ 33 w 43"/>
                  <a:gd name="T7" fmla="*/ 39 h 46"/>
                  <a:gd name="T8" fmla="*/ 39 w 43"/>
                  <a:gd name="T9" fmla="*/ 31 h 46"/>
                  <a:gd name="T10" fmla="*/ 41 w 43"/>
                  <a:gd name="T11" fmla="*/ 21 h 46"/>
                  <a:gd name="T12" fmla="*/ 43 w 43"/>
                  <a:gd name="T13" fmla="*/ 16 h 46"/>
                  <a:gd name="T14" fmla="*/ 43 w 43"/>
                  <a:gd name="T15" fmla="*/ 12 h 46"/>
                  <a:gd name="T16" fmla="*/ 41 w 43"/>
                  <a:gd name="T17" fmla="*/ 8 h 46"/>
                  <a:gd name="T18" fmla="*/ 39 w 43"/>
                  <a:gd name="T19" fmla="*/ 6 h 46"/>
                  <a:gd name="T20" fmla="*/ 37 w 43"/>
                  <a:gd name="T21" fmla="*/ 4 h 46"/>
                  <a:gd name="T22" fmla="*/ 33 w 43"/>
                  <a:gd name="T23" fmla="*/ 2 h 46"/>
                  <a:gd name="T24" fmla="*/ 29 w 43"/>
                  <a:gd name="T25" fmla="*/ 0 h 46"/>
                  <a:gd name="T26" fmla="*/ 25 w 43"/>
                  <a:gd name="T27" fmla="*/ 0 h 46"/>
                  <a:gd name="T28" fmla="*/ 18 w 43"/>
                  <a:gd name="T29" fmla="*/ 2 h 46"/>
                  <a:gd name="T30" fmla="*/ 10 w 43"/>
                  <a:gd name="T31" fmla="*/ 8 h 46"/>
                  <a:gd name="T32" fmla="*/ 4 w 43"/>
                  <a:gd name="T33" fmla="*/ 16 h 46"/>
                  <a:gd name="T34" fmla="*/ 0 w 43"/>
                  <a:gd name="T35" fmla="*/ 25 h 46"/>
                  <a:gd name="T36" fmla="*/ 0 w 43"/>
                  <a:gd name="T37" fmla="*/ 33 h 46"/>
                  <a:gd name="T38" fmla="*/ 2 w 43"/>
                  <a:gd name="T39" fmla="*/ 37 h 46"/>
                  <a:gd name="T40" fmla="*/ 4 w 43"/>
                  <a:gd name="T41" fmla="*/ 41 h 46"/>
                  <a:gd name="T42" fmla="*/ 6 w 43"/>
                  <a:gd name="T43" fmla="*/ 42 h 46"/>
                  <a:gd name="T44" fmla="*/ 10 w 43"/>
                  <a:gd name="T45" fmla="*/ 44 h 46"/>
                  <a:gd name="T46" fmla="*/ 12 w 43"/>
                  <a:gd name="T47" fmla="*/ 46 h 46"/>
                  <a:gd name="T48" fmla="*/ 16 w 43"/>
                  <a:gd name="T49" fmla="*/ 46 h 4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3"/>
                  <a:gd name="T76" fmla="*/ 0 h 46"/>
                  <a:gd name="T77" fmla="*/ 43 w 43"/>
                  <a:gd name="T78" fmla="*/ 46 h 4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3" h="46">
                    <a:moveTo>
                      <a:pt x="16" y="46"/>
                    </a:moveTo>
                    <a:lnTo>
                      <a:pt x="21" y="44"/>
                    </a:lnTo>
                    <a:lnTo>
                      <a:pt x="25" y="42"/>
                    </a:lnTo>
                    <a:lnTo>
                      <a:pt x="33" y="39"/>
                    </a:lnTo>
                    <a:lnTo>
                      <a:pt x="39" y="31"/>
                    </a:lnTo>
                    <a:lnTo>
                      <a:pt x="41" y="21"/>
                    </a:lnTo>
                    <a:lnTo>
                      <a:pt x="43" y="16"/>
                    </a:lnTo>
                    <a:lnTo>
                      <a:pt x="43" y="12"/>
                    </a:lnTo>
                    <a:lnTo>
                      <a:pt x="41" y="8"/>
                    </a:lnTo>
                    <a:lnTo>
                      <a:pt x="39" y="6"/>
                    </a:lnTo>
                    <a:lnTo>
                      <a:pt x="37" y="4"/>
                    </a:lnTo>
                    <a:lnTo>
                      <a:pt x="33" y="2"/>
                    </a:lnTo>
                    <a:lnTo>
                      <a:pt x="29" y="0"/>
                    </a:lnTo>
                    <a:lnTo>
                      <a:pt x="25" y="0"/>
                    </a:lnTo>
                    <a:lnTo>
                      <a:pt x="18" y="2"/>
                    </a:lnTo>
                    <a:lnTo>
                      <a:pt x="10" y="8"/>
                    </a:lnTo>
                    <a:lnTo>
                      <a:pt x="4" y="16"/>
                    </a:lnTo>
                    <a:lnTo>
                      <a:pt x="0" y="25"/>
                    </a:lnTo>
                    <a:lnTo>
                      <a:pt x="0" y="33"/>
                    </a:lnTo>
                    <a:lnTo>
                      <a:pt x="2" y="37"/>
                    </a:lnTo>
                    <a:lnTo>
                      <a:pt x="4" y="41"/>
                    </a:lnTo>
                    <a:lnTo>
                      <a:pt x="6" y="42"/>
                    </a:lnTo>
                    <a:lnTo>
                      <a:pt x="10" y="44"/>
                    </a:lnTo>
                    <a:lnTo>
                      <a:pt x="12" y="46"/>
                    </a:lnTo>
                    <a:lnTo>
                      <a:pt x="16" y="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22" name="Freeform 1124"/>
              <p:cNvSpPr>
                <a:spLocks/>
              </p:cNvSpPr>
              <p:nvPr/>
            </p:nvSpPr>
            <p:spPr bwMode="auto">
              <a:xfrm rot="-578003">
                <a:off x="3041" y="2305"/>
                <a:ext cx="119" cy="131"/>
              </a:xfrm>
              <a:custGeom>
                <a:avLst/>
                <a:gdLst>
                  <a:gd name="T0" fmla="*/ 46 w 119"/>
                  <a:gd name="T1" fmla="*/ 131 h 131"/>
                  <a:gd name="T2" fmla="*/ 57 w 119"/>
                  <a:gd name="T3" fmla="*/ 129 h 131"/>
                  <a:gd name="T4" fmla="*/ 69 w 119"/>
                  <a:gd name="T5" fmla="*/ 123 h 131"/>
                  <a:gd name="T6" fmla="*/ 80 w 119"/>
                  <a:gd name="T7" fmla="*/ 117 h 131"/>
                  <a:gd name="T8" fmla="*/ 90 w 119"/>
                  <a:gd name="T9" fmla="*/ 108 h 131"/>
                  <a:gd name="T10" fmla="*/ 99 w 119"/>
                  <a:gd name="T11" fmla="*/ 98 h 131"/>
                  <a:gd name="T12" fmla="*/ 107 w 119"/>
                  <a:gd name="T13" fmla="*/ 86 h 131"/>
                  <a:gd name="T14" fmla="*/ 113 w 119"/>
                  <a:gd name="T15" fmla="*/ 75 h 131"/>
                  <a:gd name="T16" fmla="*/ 117 w 119"/>
                  <a:gd name="T17" fmla="*/ 61 h 131"/>
                  <a:gd name="T18" fmla="*/ 119 w 119"/>
                  <a:gd name="T19" fmla="*/ 48 h 131"/>
                  <a:gd name="T20" fmla="*/ 119 w 119"/>
                  <a:gd name="T21" fmla="*/ 36 h 131"/>
                  <a:gd name="T22" fmla="*/ 115 w 119"/>
                  <a:gd name="T23" fmla="*/ 25 h 131"/>
                  <a:gd name="T24" fmla="*/ 109 w 119"/>
                  <a:gd name="T25" fmla="*/ 15 h 131"/>
                  <a:gd name="T26" fmla="*/ 103 w 119"/>
                  <a:gd name="T27" fmla="*/ 10 h 131"/>
                  <a:gd name="T28" fmla="*/ 94 w 119"/>
                  <a:gd name="T29" fmla="*/ 4 h 131"/>
                  <a:gd name="T30" fmla="*/ 84 w 119"/>
                  <a:gd name="T31" fmla="*/ 0 h 131"/>
                  <a:gd name="T32" fmla="*/ 73 w 119"/>
                  <a:gd name="T33" fmla="*/ 0 h 131"/>
                  <a:gd name="T34" fmla="*/ 61 w 119"/>
                  <a:gd name="T35" fmla="*/ 2 h 131"/>
                  <a:gd name="T36" fmla="*/ 49 w 119"/>
                  <a:gd name="T37" fmla="*/ 6 h 131"/>
                  <a:gd name="T38" fmla="*/ 40 w 119"/>
                  <a:gd name="T39" fmla="*/ 13 h 131"/>
                  <a:gd name="T40" fmla="*/ 28 w 119"/>
                  <a:gd name="T41" fmla="*/ 21 h 131"/>
                  <a:gd name="T42" fmla="*/ 21 w 119"/>
                  <a:gd name="T43" fmla="*/ 33 h 131"/>
                  <a:gd name="T44" fmla="*/ 13 w 119"/>
                  <a:gd name="T45" fmla="*/ 44 h 131"/>
                  <a:gd name="T46" fmla="*/ 5 w 119"/>
                  <a:gd name="T47" fmla="*/ 56 h 131"/>
                  <a:gd name="T48" fmla="*/ 2 w 119"/>
                  <a:gd name="T49" fmla="*/ 69 h 131"/>
                  <a:gd name="T50" fmla="*/ 0 w 119"/>
                  <a:gd name="T51" fmla="*/ 83 h 131"/>
                  <a:gd name="T52" fmla="*/ 2 w 119"/>
                  <a:gd name="T53" fmla="*/ 94 h 131"/>
                  <a:gd name="T54" fmla="*/ 3 w 119"/>
                  <a:gd name="T55" fmla="*/ 106 h 131"/>
                  <a:gd name="T56" fmla="*/ 9 w 119"/>
                  <a:gd name="T57" fmla="*/ 113 h 131"/>
                  <a:gd name="T58" fmla="*/ 17 w 119"/>
                  <a:gd name="T59" fmla="*/ 121 h 131"/>
                  <a:gd name="T60" fmla="*/ 25 w 119"/>
                  <a:gd name="T61" fmla="*/ 127 h 131"/>
                  <a:gd name="T62" fmla="*/ 34 w 119"/>
                  <a:gd name="T63" fmla="*/ 129 h 131"/>
                  <a:gd name="T64" fmla="*/ 46 w 119"/>
                  <a:gd name="T65" fmla="*/ 131 h 13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9"/>
                  <a:gd name="T100" fmla="*/ 0 h 131"/>
                  <a:gd name="T101" fmla="*/ 119 w 119"/>
                  <a:gd name="T102" fmla="*/ 131 h 13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9" h="131">
                    <a:moveTo>
                      <a:pt x="46" y="131"/>
                    </a:moveTo>
                    <a:lnTo>
                      <a:pt x="57" y="129"/>
                    </a:lnTo>
                    <a:lnTo>
                      <a:pt x="69" y="123"/>
                    </a:lnTo>
                    <a:lnTo>
                      <a:pt x="80" y="117"/>
                    </a:lnTo>
                    <a:lnTo>
                      <a:pt x="90" y="108"/>
                    </a:lnTo>
                    <a:lnTo>
                      <a:pt x="99" y="98"/>
                    </a:lnTo>
                    <a:lnTo>
                      <a:pt x="107" y="86"/>
                    </a:lnTo>
                    <a:lnTo>
                      <a:pt x="113" y="75"/>
                    </a:lnTo>
                    <a:lnTo>
                      <a:pt x="117" y="61"/>
                    </a:lnTo>
                    <a:lnTo>
                      <a:pt x="119" y="48"/>
                    </a:lnTo>
                    <a:lnTo>
                      <a:pt x="119" y="36"/>
                    </a:lnTo>
                    <a:lnTo>
                      <a:pt x="115" y="25"/>
                    </a:lnTo>
                    <a:lnTo>
                      <a:pt x="109" y="15"/>
                    </a:lnTo>
                    <a:lnTo>
                      <a:pt x="103" y="10"/>
                    </a:lnTo>
                    <a:lnTo>
                      <a:pt x="94" y="4"/>
                    </a:lnTo>
                    <a:lnTo>
                      <a:pt x="84" y="0"/>
                    </a:lnTo>
                    <a:lnTo>
                      <a:pt x="73" y="0"/>
                    </a:lnTo>
                    <a:lnTo>
                      <a:pt x="61" y="2"/>
                    </a:lnTo>
                    <a:lnTo>
                      <a:pt x="49" y="6"/>
                    </a:lnTo>
                    <a:lnTo>
                      <a:pt x="40" y="13"/>
                    </a:lnTo>
                    <a:lnTo>
                      <a:pt x="28" y="21"/>
                    </a:lnTo>
                    <a:lnTo>
                      <a:pt x="21" y="33"/>
                    </a:lnTo>
                    <a:lnTo>
                      <a:pt x="13" y="44"/>
                    </a:lnTo>
                    <a:lnTo>
                      <a:pt x="5" y="56"/>
                    </a:lnTo>
                    <a:lnTo>
                      <a:pt x="2" y="69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3" y="106"/>
                    </a:lnTo>
                    <a:lnTo>
                      <a:pt x="9" y="113"/>
                    </a:lnTo>
                    <a:lnTo>
                      <a:pt x="17" y="121"/>
                    </a:lnTo>
                    <a:lnTo>
                      <a:pt x="25" y="127"/>
                    </a:lnTo>
                    <a:lnTo>
                      <a:pt x="34" y="129"/>
                    </a:lnTo>
                    <a:lnTo>
                      <a:pt x="46" y="1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23" name="Freeform 1125"/>
              <p:cNvSpPr>
                <a:spLocks/>
              </p:cNvSpPr>
              <p:nvPr/>
            </p:nvSpPr>
            <p:spPr bwMode="auto">
              <a:xfrm rot="-578003">
                <a:off x="3081" y="2347"/>
                <a:ext cx="40" cy="46"/>
              </a:xfrm>
              <a:custGeom>
                <a:avLst/>
                <a:gdLst>
                  <a:gd name="T0" fmla="*/ 13 w 40"/>
                  <a:gd name="T1" fmla="*/ 46 h 46"/>
                  <a:gd name="T2" fmla="*/ 19 w 40"/>
                  <a:gd name="T3" fmla="*/ 44 h 46"/>
                  <a:gd name="T4" fmla="*/ 23 w 40"/>
                  <a:gd name="T5" fmla="*/ 42 h 46"/>
                  <a:gd name="T6" fmla="*/ 31 w 40"/>
                  <a:gd name="T7" fmla="*/ 39 h 46"/>
                  <a:gd name="T8" fmla="*/ 36 w 40"/>
                  <a:gd name="T9" fmla="*/ 31 h 46"/>
                  <a:gd name="T10" fmla="*/ 38 w 40"/>
                  <a:gd name="T11" fmla="*/ 21 h 46"/>
                  <a:gd name="T12" fmla="*/ 40 w 40"/>
                  <a:gd name="T13" fmla="*/ 16 h 46"/>
                  <a:gd name="T14" fmla="*/ 40 w 40"/>
                  <a:gd name="T15" fmla="*/ 12 h 46"/>
                  <a:gd name="T16" fmla="*/ 38 w 40"/>
                  <a:gd name="T17" fmla="*/ 8 h 46"/>
                  <a:gd name="T18" fmla="*/ 36 w 40"/>
                  <a:gd name="T19" fmla="*/ 6 h 46"/>
                  <a:gd name="T20" fmla="*/ 34 w 40"/>
                  <a:gd name="T21" fmla="*/ 4 h 46"/>
                  <a:gd name="T22" fmla="*/ 33 w 40"/>
                  <a:gd name="T23" fmla="*/ 2 h 46"/>
                  <a:gd name="T24" fmla="*/ 29 w 40"/>
                  <a:gd name="T25" fmla="*/ 0 h 46"/>
                  <a:gd name="T26" fmla="*/ 25 w 40"/>
                  <a:gd name="T27" fmla="*/ 0 h 46"/>
                  <a:gd name="T28" fmla="*/ 17 w 40"/>
                  <a:gd name="T29" fmla="*/ 2 h 46"/>
                  <a:gd name="T30" fmla="*/ 9 w 40"/>
                  <a:gd name="T31" fmla="*/ 8 h 46"/>
                  <a:gd name="T32" fmla="*/ 4 w 40"/>
                  <a:gd name="T33" fmla="*/ 16 h 46"/>
                  <a:gd name="T34" fmla="*/ 0 w 40"/>
                  <a:gd name="T35" fmla="*/ 25 h 46"/>
                  <a:gd name="T36" fmla="*/ 0 w 40"/>
                  <a:gd name="T37" fmla="*/ 29 h 46"/>
                  <a:gd name="T38" fmla="*/ 0 w 40"/>
                  <a:gd name="T39" fmla="*/ 33 h 46"/>
                  <a:gd name="T40" fmla="*/ 0 w 40"/>
                  <a:gd name="T41" fmla="*/ 37 h 46"/>
                  <a:gd name="T42" fmla="*/ 2 w 40"/>
                  <a:gd name="T43" fmla="*/ 41 h 46"/>
                  <a:gd name="T44" fmla="*/ 4 w 40"/>
                  <a:gd name="T45" fmla="*/ 42 h 46"/>
                  <a:gd name="T46" fmla="*/ 8 w 40"/>
                  <a:gd name="T47" fmla="*/ 44 h 46"/>
                  <a:gd name="T48" fmla="*/ 9 w 40"/>
                  <a:gd name="T49" fmla="*/ 46 h 46"/>
                  <a:gd name="T50" fmla="*/ 13 w 40"/>
                  <a:gd name="T51" fmla="*/ 46 h 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0"/>
                  <a:gd name="T79" fmla="*/ 0 h 46"/>
                  <a:gd name="T80" fmla="*/ 40 w 40"/>
                  <a:gd name="T81" fmla="*/ 46 h 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0" h="46">
                    <a:moveTo>
                      <a:pt x="13" y="46"/>
                    </a:moveTo>
                    <a:lnTo>
                      <a:pt x="19" y="44"/>
                    </a:lnTo>
                    <a:lnTo>
                      <a:pt x="23" y="42"/>
                    </a:lnTo>
                    <a:lnTo>
                      <a:pt x="31" y="39"/>
                    </a:lnTo>
                    <a:lnTo>
                      <a:pt x="36" y="31"/>
                    </a:lnTo>
                    <a:lnTo>
                      <a:pt x="38" y="21"/>
                    </a:lnTo>
                    <a:lnTo>
                      <a:pt x="40" y="16"/>
                    </a:lnTo>
                    <a:lnTo>
                      <a:pt x="40" y="12"/>
                    </a:lnTo>
                    <a:lnTo>
                      <a:pt x="38" y="8"/>
                    </a:lnTo>
                    <a:lnTo>
                      <a:pt x="36" y="6"/>
                    </a:lnTo>
                    <a:lnTo>
                      <a:pt x="34" y="4"/>
                    </a:lnTo>
                    <a:lnTo>
                      <a:pt x="33" y="2"/>
                    </a:lnTo>
                    <a:lnTo>
                      <a:pt x="29" y="0"/>
                    </a:lnTo>
                    <a:lnTo>
                      <a:pt x="25" y="0"/>
                    </a:lnTo>
                    <a:lnTo>
                      <a:pt x="17" y="2"/>
                    </a:lnTo>
                    <a:lnTo>
                      <a:pt x="9" y="8"/>
                    </a:lnTo>
                    <a:lnTo>
                      <a:pt x="4" y="16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3"/>
                    </a:lnTo>
                    <a:lnTo>
                      <a:pt x="0" y="37"/>
                    </a:lnTo>
                    <a:lnTo>
                      <a:pt x="2" y="41"/>
                    </a:lnTo>
                    <a:lnTo>
                      <a:pt x="4" y="42"/>
                    </a:lnTo>
                    <a:lnTo>
                      <a:pt x="8" y="44"/>
                    </a:lnTo>
                    <a:lnTo>
                      <a:pt x="9" y="46"/>
                    </a:lnTo>
                    <a:lnTo>
                      <a:pt x="13" y="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24" name="Freeform 1126"/>
              <p:cNvSpPr>
                <a:spLocks/>
              </p:cNvSpPr>
              <p:nvPr/>
            </p:nvSpPr>
            <p:spPr bwMode="auto">
              <a:xfrm rot="-578003">
                <a:off x="2987" y="2058"/>
                <a:ext cx="55" cy="36"/>
              </a:xfrm>
              <a:custGeom>
                <a:avLst/>
                <a:gdLst>
                  <a:gd name="T0" fmla="*/ 0 w 55"/>
                  <a:gd name="T1" fmla="*/ 32 h 36"/>
                  <a:gd name="T2" fmla="*/ 27 w 55"/>
                  <a:gd name="T3" fmla="*/ 32 h 36"/>
                  <a:gd name="T4" fmla="*/ 42 w 55"/>
                  <a:gd name="T5" fmla="*/ 32 h 36"/>
                  <a:gd name="T6" fmla="*/ 53 w 55"/>
                  <a:gd name="T7" fmla="*/ 36 h 36"/>
                  <a:gd name="T8" fmla="*/ 55 w 55"/>
                  <a:gd name="T9" fmla="*/ 28 h 36"/>
                  <a:gd name="T10" fmla="*/ 55 w 55"/>
                  <a:gd name="T11" fmla="*/ 23 h 36"/>
                  <a:gd name="T12" fmla="*/ 53 w 55"/>
                  <a:gd name="T13" fmla="*/ 17 h 36"/>
                  <a:gd name="T14" fmla="*/ 52 w 55"/>
                  <a:gd name="T15" fmla="*/ 11 h 36"/>
                  <a:gd name="T16" fmla="*/ 48 w 55"/>
                  <a:gd name="T17" fmla="*/ 7 h 36"/>
                  <a:gd name="T18" fmla="*/ 42 w 55"/>
                  <a:gd name="T19" fmla="*/ 3 h 36"/>
                  <a:gd name="T20" fmla="*/ 36 w 55"/>
                  <a:gd name="T21" fmla="*/ 2 h 36"/>
                  <a:gd name="T22" fmla="*/ 30 w 55"/>
                  <a:gd name="T23" fmla="*/ 0 h 36"/>
                  <a:gd name="T24" fmla="*/ 25 w 55"/>
                  <a:gd name="T25" fmla="*/ 0 h 36"/>
                  <a:gd name="T26" fmla="*/ 19 w 55"/>
                  <a:gd name="T27" fmla="*/ 2 h 36"/>
                  <a:gd name="T28" fmla="*/ 13 w 55"/>
                  <a:gd name="T29" fmla="*/ 3 h 36"/>
                  <a:gd name="T30" fmla="*/ 9 w 55"/>
                  <a:gd name="T31" fmla="*/ 5 h 36"/>
                  <a:gd name="T32" fmla="*/ 6 w 55"/>
                  <a:gd name="T33" fmla="*/ 9 h 36"/>
                  <a:gd name="T34" fmla="*/ 2 w 55"/>
                  <a:gd name="T35" fmla="*/ 15 h 36"/>
                  <a:gd name="T36" fmla="*/ 0 w 55"/>
                  <a:gd name="T37" fmla="*/ 23 h 36"/>
                  <a:gd name="T38" fmla="*/ 0 w 55"/>
                  <a:gd name="T39" fmla="*/ 32 h 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5"/>
                  <a:gd name="T61" fmla="*/ 0 h 36"/>
                  <a:gd name="T62" fmla="*/ 55 w 55"/>
                  <a:gd name="T63" fmla="*/ 36 h 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5" h="36">
                    <a:moveTo>
                      <a:pt x="0" y="32"/>
                    </a:moveTo>
                    <a:lnTo>
                      <a:pt x="27" y="32"/>
                    </a:lnTo>
                    <a:lnTo>
                      <a:pt x="42" y="32"/>
                    </a:lnTo>
                    <a:lnTo>
                      <a:pt x="53" y="36"/>
                    </a:lnTo>
                    <a:lnTo>
                      <a:pt x="55" y="28"/>
                    </a:lnTo>
                    <a:lnTo>
                      <a:pt x="55" y="23"/>
                    </a:lnTo>
                    <a:lnTo>
                      <a:pt x="53" y="17"/>
                    </a:lnTo>
                    <a:lnTo>
                      <a:pt x="52" y="11"/>
                    </a:lnTo>
                    <a:lnTo>
                      <a:pt x="48" y="7"/>
                    </a:lnTo>
                    <a:lnTo>
                      <a:pt x="42" y="3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9" y="5"/>
                    </a:lnTo>
                    <a:lnTo>
                      <a:pt x="6" y="9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25" name="Freeform 1127"/>
              <p:cNvSpPr>
                <a:spLocks/>
              </p:cNvSpPr>
              <p:nvPr/>
            </p:nvSpPr>
            <p:spPr bwMode="auto">
              <a:xfrm rot="-578003">
                <a:off x="3036" y="1995"/>
                <a:ext cx="81" cy="84"/>
              </a:xfrm>
              <a:custGeom>
                <a:avLst/>
                <a:gdLst>
                  <a:gd name="T0" fmla="*/ 4 w 81"/>
                  <a:gd name="T1" fmla="*/ 0 h 84"/>
                  <a:gd name="T2" fmla="*/ 2 w 81"/>
                  <a:gd name="T3" fmla="*/ 2 h 84"/>
                  <a:gd name="T4" fmla="*/ 0 w 81"/>
                  <a:gd name="T5" fmla="*/ 2 h 84"/>
                  <a:gd name="T6" fmla="*/ 0 w 81"/>
                  <a:gd name="T7" fmla="*/ 6 h 84"/>
                  <a:gd name="T8" fmla="*/ 0 w 81"/>
                  <a:gd name="T9" fmla="*/ 7 h 84"/>
                  <a:gd name="T10" fmla="*/ 0 w 81"/>
                  <a:gd name="T11" fmla="*/ 9 h 84"/>
                  <a:gd name="T12" fmla="*/ 4 w 81"/>
                  <a:gd name="T13" fmla="*/ 9 h 84"/>
                  <a:gd name="T14" fmla="*/ 8 w 81"/>
                  <a:gd name="T15" fmla="*/ 11 h 84"/>
                  <a:gd name="T16" fmla="*/ 27 w 81"/>
                  <a:gd name="T17" fmla="*/ 13 h 84"/>
                  <a:gd name="T18" fmla="*/ 43 w 81"/>
                  <a:gd name="T19" fmla="*/ 19 h 84"/>
                  <a:gd name="T20" fmla="*/ 52 w 81"/>
                  <a:gd name="T21" fmla="*/ 27 h 84"/>
                  <a:gd name="T22" fmla="*/ 60 w 81"/>
                  <a:gd name="T23" fmla="*/ 36 h 84"/>
                  <a:gd name="T24" fmla="*/ 66 w 81"/>
                  <a:gd name="T25" fmla="*/ 48 h 84"/>
                  <a:gd name="T26" fmla="*/ 68 w 81"/>
                  <a:gd name="T27" fmla="*/ 57 h 84"/>
                  <a:gd name="T28" fmla="*/ 69 w 81"/>
                  <a:gd name="T29" fmla="*/ 79 h 84"/>
                  <a:gd name="T30" fmla="*/ 71 w 81"/>
                  <a:gd name="T31" fmla="*/ 80 h 84"/>
                  <a:gd name="T32" fmla="*/ 71 w 81"/>
                  <a:gd name="T33" fmla="*/ 82 h 84"/>
                  <a:gd name="T34" fmla="*/ 73 w 81"/>
                  <a:gd name="T35" fmla="*/ 82 h 84"/>
                  <a:gd name="T36" fmla="*/ 75 w 81"/>
                  <a:gd name="T37" fmla="*/ 84 h 84"/>
                  <a:gd name="T38" fmla="*/ 77 w 81"/>
                  <a:gd name="T39" fmla="*/ 82 h 84"/>
                  <a:gd name="T40" fmla="*/ 79 w 81"/>
                  <a:gd name="T41" fmla="*/ 80 h 84"/>
                  <a:gd name="T42" fmla="*/ 79 w 81"/>
                  <a:gd name="T43" fmla="*/ 79 h 84"/>
                  <a:gd name="T44" fmla="*/ 81 w 81"/>
                  <a:gd name="T45" fmla="*/ 67 h 84"/>
                  <a:gd name="T46" fmla="*/ 79 w 81"/>
                  <a:gd name="T47" fmla="*/ 54 h 84"/>
                  <a:gd name="T48" fmla="*/ 75 w 81"/>
                  <a:gd name="T49" fmla="*/ 40 h 84"/>
                  <a:gd name="T50" fmla="*/ 69 w 81"/>
                  <a:gd name="T51" fmla="*/ 27 h 84"/>
                  <a:gd name="T52" fmla="*/ 58 w 81"/>
                  <a:gd name="T53" fmla="*/ 15 h 84"/>
                  <a:gd name="T54" fmla="*/ 52 w 81"/>
                  <a:gd name="T55" fmla="*/ 9 h 84"/>
                  <a:gd name="T56" fmla="*/ 45 w 81"/>
                  <a:gd name="T57" fmla="*/ 6 h 84"/>
                  <a:gd name="T58" fmla="*/ 37 w 81"/>
                  <a:gd name="T59" fmla="*/ 4 h 84"/>
                  <a:gd name="T60" fmla="*/ 27 w 81"/>
                  <a:gd name="T61" fmla="*/ 0 h 84"/>
                  <a:gd name="T62" fmla="*/ 4 w 81"/>
                  <a:gd name="T63" fmla="*/ 0 h 8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1"/>
                  <a:gd name="T97" fmla="*/ 0 h 84"/>
                  <a:gd name="T98" fmla="*/ 81 w 81"/>
                  <a:gd name="T99" fmla="*/ 84 h 8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1" h="84">
                    <a:moveTo>
                      <a:pt x="4" y="0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27" y="13"/>
                    </a:lnTo>
                    <a:lnTo>
                      <a:pt x="43" y="19"/>
                    </a:lnTo>
                    <a:lnTo>
                      <a:pt x="52" y="27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68" y="57"/>
                    </a:lnTo>
                    <a:lnTo>
                      <a:pt x="69" y="79"/>
                    </a:lnTo>
                    <a:lnTo>
                      <a:pt x="71" y="80"/>
                    </a:lnTo>
                    <a:lnTo>
                      <a:pt x="71" y="82"/>
                    </a:lnTo>
                    <a:lnTo>
                      <a:pt x="73" y="82"/>
                    </a:lnTo>
                    <a:lnTo>
                      <a:pt x="75" y="84"/>
                    </a:lnTo>
                    <a:lnTo>
                      <a:pt x="77" y="82"/>
                    </a:lnTo>
                    <a:lnTo>
                      <a:pt x="79" y="80"/>
                    </a:lnTo>
                    <a:lnTo>
                      <a:pt x="79" y="79"/>
                    </a:lnTo>
                    <a:lnTo>
                      <a:pt x="81" y="67"/>
                    </a:lnTo>
                    <a:lnTo>
                      <a:pt x="79" y="54"/>
                    </a:lnTo>
                    <a:lnTo>
                      <a:pt x="75" y="40"/>
                    </a:lnTo>
                    <a:lnTo>
                      <a:pt x="69" y="27"/>
                    </a:lnTo>
                    <a:lnTo>
                      <a:pt x="58" y="15"/>
                    </a:lnTo>
                    <a:lnTo>
                      <a:pt x="52" y="9"/>
                    </a:lnTo>
                    <a:lnTo>
                      <a:pt x="45" y="6"/>
                    </a:lnTo>
                    <a:lnTo>
                      <a:pt x="37" y="4"/>
                    </a:lnTo>
                    <a:lnTo>
                      <a:pt x="27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26" name="Freeform 1128"/>
              <p:cNvSpPr>
                <a:spLocks/>
              </p:cNvSpPr>
              <p:nvPr/>
            </p:nvSpPr>
            <p:spPr bwMode="auto">
              <a:xfrm rot="-578003">
                <a:off x="3057" y="1946"/>
                <a:ext cx="98" cy="101"/>
              </a:xfrm>
              <a:custGeom>
                <a:avLst/>
                <a:gdLst>
                  <a:gd name="T0" fmla="*/ 4 w 98"/>
                  <a:gd name="T1" fmla="*/ 0 h 101"/>
                  <a:gd name="T2" fmla="*/ 2 w 98"/>
                  <a:gd name="T3" fmla="*/ 2 h 101"/>
                  <a:gd name="T4" fmla="*/ 0 w 98"/>
                  <a:gd name="T5" fmla="*/ 2 h 101"/>
                  <a:gd name="T6" fmla="*/ 0 w 98"/>
                  <a:gd name="T7" fmla="*/ 5 h 101"/>
                  <a:gd name="T8" fmla="*/ 0 w 98"/>
                  <a:gd name="T9" fmla="*/ 7 h 101"/>
                  <a:gd name="T10" fmla="*/ 0 w 98"/>
                  <a:gd name="T11" fmla="*/ 9 h 101"/>
                  <a:gd name="T12" fmla="*/ 4 w 98"/>
                  <a:gd name="T13" fmla="*/ 9 h 101"/>
                  <a:gd name="T14" fmla="*/ 8 w 98"/>
                  <a:gd name="T15" fmla="*/ 11 h 101"/>
                  <a:gd name="T16" fmla="*/ 19 w 98"/>
                  <a:gd name="T17" fmla="*/ 11 h 101"/>
                  <a:gd name="T18" fmla="*/ 29 w 98"/>
                  <a:gd name="T19" fmla="*/ 13 h 101"/>
                  <a:gd name="T20" fmla="*/ 39 w 98"/>
                  <a:gd name="T21" fmla="*/ 17 h 101"/>
                  <a:gd name="T22" fmla="*/ 46 w 98"/>
                  <a:gd name="T23" fmla="*/ 21 h 101"/>
                  <a:gd name="T24" fmla="*/ 60 w 98"/>
                  <a:gd name="T25" fmla="*/ 32 h 101"/>
                  <a:gd name="T26" fmla="*/ 71 w 98"/>
                  <a:gd name="T27" fmla="*/ 44 h 101"/>
                  <a:gd name="T28" fmla="*/ 79 w 98"/>
                  <a:gd name="T29" fmla="*/ 59 h 101"/>
                  <a:gd name="T30" fmla="*/ 85 w 98"/>
                  <a:gd name="T31" fmla="*/ 73 h 101"/>
                  <a:gd name="T32" fmla="*/ 89 w 98"/>
                  <a:gd name="T33" fmla="*/ 96 h 101"/>
                  <a:gd name="T34" fmla="*/ 90 w 98"/>
                  <a:gd name="T35" fmla="*/ 98 h 101"/>
                  <a:gd name="T36" fmla="*/ 90 w 98"/>
                  <a:gd name="T37" fmla="*/ 99 h 101"/>
                  <a:gd name="T38" fmla="*/ 92 w 98"/>
                  <a:gd name="T39" fmla="*/ 101 h 101"/>
                  <a:gd name="T40" fmla="*/ 94 w 98"/>
                  <a:gd name="T41" fmla="*/ 101 h 101"/>
                  <a:gd name="T42" fmla="*/ 96 w 98"/>
                  <a:gd name="T43" fmla="*/ 101 h 101"/>
                  <a:gd name="T44" fmla="*/ 96 w 98"/>
                  <a:gd name="T45" fmla="*/ 99 h 101"/>
                  <a:gd name="T46" fmla="*/ 98 w 98"/>
                  <a:gd name="T47" fmla="*/ 98 h 101"/>
                  <a:gd name="T48" fmla="*/ 98 w 98"/>
                  <a:gd name="T49" fmla="*/ 96 h 101"/>
                  <a:gd name="T50" fmla="*/ 98 w 98"/>
                  <a:gd name="T51" fmla="*/ 82 h 101"/>
                  <a:gd name="T52" fmla="*/ 96 w 98"/>
                  <a:gd name="T53" fmla="*/ 67 h 101"/>
                  <a:gd name="T54" fmla="*/ 90 w 98"/>
                  <a:gd name="T55" fmla="*/ 50 h 101"/>
                  <a:gd name="T56" fmla="*/ 81 w 98"/>
                  <a:gd name="T57" fmla="*/ 34 h 101"/>
                  <a:gd name="T58" fmla="*/ 67 w 98"/>
                  <a:gd name="T59" fmla="*/ 19 h 101"/>
                  <a:gd name="T60" fmla="*/ 58 w 98"/>
                  <a:gd name="T61" fmla="*/ 13 h 101"/>
                  <a:gd name="T62" fmla="*/ 50 w 98"/>
                  <a:gd name="T63" fmla="*/ 7 h 101"/>
                  <a:gd name="T64" fmla="*/ 41 w 98"/>
                  <a:gd name="T65" fmla="*/ 3 h 101"/>
                  <a:gd name="T66" fmla="*/ 29 w 98"/>
                  <a:gd name="T67" fmla="*/ 2 h 101"/>
                  <a:gd name="T68" fmla="*/ 18 w 98"/>
                  <a:gd name="T69" fmla="*/ 0 h 101"/>
                  <a:gd name="T70" fmla="*/ 4 w 98"/>
                  <a:gd name="T71" fmla="*/ 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8"/>
                  <a:gd name="T109" fmla="*/ 0 h 101"/>
                  <a:gd name="T110" fmla="*/ 98 w 98"/>
                  <a:gd name="T111" fmla="*/ 101 h 10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8" h="101">
                    <a:moveTo>
                      <a:pt x="4" y="0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9" y="11"/>
                    </a:lnTo>
                    <a:lnTo>
                      <a:pt x="29" y="13"/>
                    </a:lnTo>
                    <a:lnTo>
                      <a:pt x="39" y="17"/>
                    </a:lnTo>
                    <a:lnTo>
                      <a:pt x="46" y="21"/>
                    </a:lnTo>
                    <a:lnTo>
                      <a:pt x="60" y="32"/>
                    </a:lnTo>
                    <a:lnTo>
                      <a:pt x="71" y="44"/>
                    </a:lnTo>
                    <a:lnTo>
                      <a:pt x="79" y="59"/>
                    </a:lnTo>
                    <a:lnTo>
                      <a:pt x="85" y="73"/>
                    </a:lnTo>
                    <a:lnTo>
                      <a:pt x="89" y="96"/>
                    </a:lnTo>
                    <a:lnTo>
                      <a:pt x="90" y="98"/>
                    </a:lnTo>
                    <a:lnTo>
                      <a:pt x="90" y="99"/>
                    </a:lnTo>
                    <a:lnTo>
                      <a:pt x="92" y="101"/>
                    </a:lnTo>
                    <a:lnTo>
                      <a:pt x="94" y="101"/>
                    </a:lnTo>
                    <a:lnTo>
                      <a:pt x="96" y="101"/>
                    </a:lnTo>
                    <a:lnTo>
                      <a:pt x="96" y="99"/>
                    </a:lnTo>
                    <a:lnTo>
                      <a:pt x="98" y="98"/>
                    </a:lnTo>
                    <a:lnTo>
                      <a:pt x="98" y="96"/>
                    </a:lnTo>
                    <a:lnTo>
                      <a:pt x="98" y="82"/>
                    </a:lnTo>
                    <a:lnTo>
                      <a:pt x="96" y="67"/>
                    </a:lnTo>
                    <a:lnTo>
                      <a:pt x="90" y="50"/>
                    </a:lnTo>
                    <a:lnTo>
                      <a:pt x="81" y="34"/>
                    </a:lnTo>
                    <a:lnTo>
                      <a:pt x="67" y="19"/>
                    </a:lnTo>
                    <a:lnTo>
                      <a:pt x="58" y="13"/>
                    </a:lnTo>
                    <a:lnTo>
                      <a:pt x="50" y="7"/>
                    </a:lnTo>
                    <a:lnTo>
                      <a:pt x="41" y="3"/>
                    </a:lnTo>
                    <a:lnTo>
                      <a:pt x="29" y="2"/>
                    </a:lnTo>
                    <a:lnTo>
                      <a:pt x="18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27" name="Freeform 1129"/>
              <p:cNvSpPr>
                <a:spLocks/>
              </p:cNvSpPr>
              <p:nvPr/>
            </p:nvSpPr>
            <p:spPr bwMode="auto">
              <a:xfrm rot="-578003">
                <a:off x="2883" y="2013"/>
                <a:ext cx="107" cy="75"/>
              </a:xfrm>
              <a:custGeom>
                <a:avLst/>
                <a:gdLst>
                  <a:gd name="T0" fmla="*/ 104 w 107"/>
                  <a:gd name="T1" fmla="*/ 6 h 75"/>
                  <a:gd name="T2" fmla="*/ 105 w 107"/>
                  <a:gd name="T3" fmla="*/ 6 h 75"/>
                  <a:gd name="T4" fmla="*/ 105 w 107"/>
                  <a:gd name="T5" fmla="*/ 8 h 75"/>
                  <a:gd name="T6" fmla="*/ 107 w 107"/>
                  <a:gd name="T7" fmla="*/ 10 h 75"/>
                  <a:gd name="T8" fmla="*/ 107 w 107"/>
                  <a:gd name="T9" fmla="*/ 13 h 75"/>
                  <a:gd name="T10" fmla="*/ 105 w 107"/>
                  <a:gd name="T11" fmla="*/ 15 h 75"/>
                  <a:gd name="T12" fmla="*/ 105 w 107"/>
                  <a:gd name="T13" fmla="*/ 17 h 75"/>
                  <a:gd name="T14" fmla="*/ 102 w 107"/>
                  <a:gd name="T15" fmla="*/ 17 h 75"/>
                  <a:gd name="T16" fmla="*/ 96 w 107"/>
                  <a:gd name="T17" fmla="*/ 17 h 75"/>
                  <a:gd name="T18" fmla="*/ 75 w 107"/>
                  <a:gd name="T19" fmla="*/ 13 h 75"/>
                  <a:gd name="T20" fmla="*/ 65 w 107"/>
                  <a:gd name="T21" fmla="*/ 13 h 75"/>
                  <a:gd name="T22" fmla="*/ 57 w 107"/>
                  <a:gd name="T23" fmla="*/ 15 h 75"/>
                  <a:gd name="T24" fmla="*/ 50 w 107"/>
                  <a:gd name="T25" fmla="*/ 17 h 75"/>
                  <a:gd name="T26" fmla="*/ 44 w 107"/>
                  <a:gd name="T27" fmla="*/ 21 h 75"/>
                  <a:gd name="T28" fmla="*/ 33 w 107"/>
                  <a:gd name="T29" fmla="*/ 29 h 75"/>
                  <a:gd name="T30" fmla="*/ 25 w 107"/>
                  <a:gd name="T31" fmla="*/ 38 h 75"/>
                  <a:gd name="T32" fmla="*/ 19 w 107"/>
                  <a:gd name="T33" fmla="*/ 50 h 75"/>
                  <a:gd name="T34" fmla="*/ 9 w 107"/>
                  <a:gd name="T35" fmla="*/ 71 h 75"/>
                  <a:gd name="T36" fmla="*/ 9 w 107"/>
                  <a:gd name="T37" fmla="*/ 73 h 75"/>
                  <a:gd name="T38" fmla="*/ 8 w 107"/>
                  <a:gd name="T39" fmla="*/ 75 h 75"/>
                  <a:gd name="T40" fmla="*/ 6 w 107"/>
                  <a:gd name="T41" fmla="*/ 75 h 75"/>
                  <a:gd name="T42" fmla="*/ 4 w 107"/>
                  <a:gd name="T43" fmla="*/ 75 h 75"/>
                  <a:gd name="T44" fmla="*/ 2 w 107"/>
                  <a:gd name="T45" fmla="*/ 73 h 75"/>
                  <a:gd name="T46" fmla="*/ 2 w 107"/>
                  <a:gd name="T47" fmla="*/ 71 h 75"/>
                  <a:gd name="T48" fmla="*/ 0 w 107"/>
                  <a:gd name="T49" fmla="*/ 69 h 75"/>
                  <a:gd name="T50" fmla="*/ 0 w 107"/>
                  <a:gd name="T51" fmla="*/ 67 h 75"/>
                  <a:gd name="T52" fmla="*/ 4 w 107"/>
                  <a:gd name="T53" fmla="*/ 54 h 75"/>
                  <a:gd name="T54" fmla="*/ 8 w 107"/>
                  <a:gd name="T55" fmla="*/ 40 h 75"/>
                  <a:gd name="T56" fmla="*/ 17 w 107"/>
                  <a:gd name="T57" fmla="*/ 27 h 75"/>
                  <a:gd name="T58" fmla="*/ 27 w 107"/>
                  <a:gd name="T59" fmla="*/ 15 h 75"/>
                  <a:gd name="T60" fmla="*/ 42 w 107"/>
                  <a:gd name="T61" fmla="*/ 6 h 75"/>
                  <a:gd name="T62" fmla="*/ 50 w 107"/>
                  <a:gd name="T63" fmla="*/ 2 h 75"/>
                  <a:gd name="T64" fmla="*/ 59 w 107"/>
                  <a:gd name="T65" fmla="*/ 0 h 75"/>
                  <a:gd name="T66" fmla="*/ 69 w 107"/>
                  <a:gd name="T67" fmla="*/ 0 h 75"/>
                  <a:gd name="T68" fmla="*/ 79 w 107"/>
                  <a:gd name="T69" fmla="*/ 0 h 75"/>
                  <a:gd name="T70" fmla="*/ 92 w 107"/>
                  <a:gd name="T71" fmla="*/ 2 h 75"/>
                  <a:gd name="T72" fmla="*/ 104 w 107"/>
                  <a:gd name="T73" fmla="*/ 6 h 7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07"/>
                  <a:gd name="T112" fmla="*/ 0 h 75"/>
                  <a:gd name="T113" fmla="*/ 107 w 107"/>
                  <a:gd name="T114" fmla="*/ 75 h 7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07" h="75">
                    <a:moveTo>
                      <a:pt x="104" y="6"/>
                    </a:moveTo>
                    <a:lnTo>
                      <a:pt x="105" y="6"/>
                    </a:lnTo>
                    <a:lnTo>
                      <a:pt x="105" y="8"/>
                    </a:lnTo>
                    <a:lnTo>
                      <a:pt x="107" y="10"/>
                    </a:lnTo>
                    <a:lnTo>
                      <a:pt x="107" y="13"/>
                    </a:lnTo>
                    <a:lnTo>
                      <a:pt x="105" y="15"/>
                    </a:lnTo>
                    <a:lnTo>
                      <a:pt x="105" y="17"/>
                    </a:lnTo>
                    <a:lnTo>
                      <a:pt x="102" y="17"/>
                    </a:lnTo>
                    <a:lnTo>
                      <a:pt x="96" y="17"/>
                    </a:lnTo>
                    <a:lnTo>
                      <a:pt x="75" y="13"/>
                    </a:lnTo>
                    <a:lnTo>
                      <a:pt x="65" y="13"/>
                    </a:lnTo>
                    <a:lnTo>
                      <a:pt x="57" y="15"/>
                    </a:lnTo>
                    <a:lnTo>
                      <a:pt x="50" y="17"/>
                    </a:lnTo>
                    <a:lnTo>
                      <a:pt x="44" y="21"/>
                    </a:lnTo>
                    <a:lnTo>
                      <a:pt x="33" y="29"/>
                    </a:lnTo>
                    <a:lnTo>
                      <a:pt x="25" y="38"/>
                    </a:lnTo>
                    <a:lnTo>
                      <a:pt x="19" y="50"/>
                    </a:lnTo>
                    <a:lnTo>
                      <a:pt x="9" y="71"/>
                    </a:lnTo>
                    <a:lnTo>
                      <a:pt x="9" y="73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4" y="75"/>
                    </a:lnTo>
                    <a:lnTo>
                      <a:pt x="2" y="73"/>
                    </a:lnTo>
                    <a:lnTo>
                      <a:pt x="2" y="71"/>
                    </a:lnTo>
                    <a:lnTo>
                      <a:pt x="0" y="69"/>
                    </a:lnTo>
                    <a:lnTo>
                      <a:pt x="0" y="67"/>
                    </a:lnTo>
                    <a:lnTo>
                      <a:pt x="4" y="54"/>
                    </a:lnTo>
                    <a:lnTo>
                      <a:pt x="8" y="40"/>
                    </a:lnTo>
                    <a:lnTo>
                      <a:pt x="17" y="27"/>
                    </a:lnTo>
                    <a:lnTo>
                      <a:pt x="27" y="15"/>
                    </a:lnTo>
                    <a:lnTo>
                      <a:pt x="42" y="6"/>
                    </a:lnTo>
                    <a:lnTo>
                      <a:pt x="50" y="2"/>
                    </a:lnTo>
                    <a:lnTo>
                      <a:pt x="59" y="0"/>
                    </a:lnTo>
                    <a:lnTo>
                      <a:pt x="69" y="0"/>
                    </a:lnTo>
                    <a:lnTo>
                      <a:pt x="79" y="0"/>
                    </a:lnTo>
                    <a:lnTo>
                      <a:pt x="92" y="2"/>
                    </a:lnTo>
                    <a:lnTo>
                      <a:pt x="104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28" name="Freeform 1130"/>
              <p:cNvSpPr>
                <a:spLocks/>
              </p:cNvSpPr>
              <p:nvPr/>
            </p:nvSpPr>
            <p:spPr bwMode="auto">
              <a:xfrm rot="-578003">
                <a:off x="2832" y="1978"/>
                <a:ext cx="123" cy="90"/>
              </a:xfrm>
              <a:custGeom>
                <a:avLst/>
                <a:gdLst>
                  <a:gd name="T0" fmla="*/ 117 w 123"/>
                  <a:gd name="T1" fmla="*/ 6 h 90"/>
                  <a:gd name="T2" fmla="*/ 119 w 123"/>
                  <a:gd name="T3" fmla="*/ 6 h 90"/>
                  <a:gd name="T4" fmla="*/ 121 w 123"/>
                  <a:gd name="T5" fmla="*/ 7 h 90"/>
                  <a:gd name="T6" fmla="*/ 121 w 123"/>
                  <a:gd name="T7" fmla="*/ 9 h 90"/>
                  <a:gd name="T8" fmla="*/ 123 w 123"/>
                  <a:gd name="T9" fmla="*/ 13 h 90"/>
                  <a:gd name="T10" fmla="*/ 121 w 123"/>
                  <a:gd name="T11" fmla="*/ 15 h 90"/>
                  <a:gd name="T12" fmla="*/ 121 w 123"/>
                  <a:gd name="T13" fmla="*/ 17 h 90"/>
                  <a:gd name="T14" fmla="*/ 117 w 123"/>
                  <a:gd name="T15" fmla="*/ 17 h 90"/>
                  <a:gd name="T16" fmla="*/ 111 w 123"/>
                  <a:gd name="T17" fmla="*/ 17 h 90"/>
                  <a:gd name="T18" fmla="*/ 100 w 123"/>
                  <a:gd name="T19" fmla="*/ 15 h 90"/>
                  <a:gd name="T20" fmla="*/ 88 w 123"/>
                  <a:gd name="T21" fmla="*/ 13 h 90"/>
                  <a:gd name="T22" fmla="*/ 79 w 123"/>
                  <a:gd name="T23" fmla="*/ 15 h 90"/>
                  <a:gd name="T24" fmla="*/ 69 w 123"/>
                  <a:gd name="T25" fmla="*/ 17 h 90"/>
                  <a:gd name="T26" fmla="*/ 61 w 123"/>
                  <a:gd name="T27" fmla="*/ 21 h 90"/>
                  <a:gd name="T28" fmla="*/ 54 w 123"/>
                  <a:gd name="T29" fmla="*/ 25 h 90"/>
                  <a:gd name="T30" fmla="*/ 40 w 123"/>
                  <a:gd name="T31" fmla="*/ 36 h 90"/>
                  <a:gd name="T32" fmla="*/ 29 w 123"/>
                  <a:gd name="T33" fmla="*/ 48 h 90"/>
                  <a:gd name="T34" fmla="*/ 21 w 123"/>
                  <a:gd name="T35" fmla="*/ 61 h 90"/>
                  <a:gd name="T36" fmla="*/ 9 w 123"/>
                  <a:gd name="T37" fmla="*/ 86 h 90"/>
                  <a:gd name="T38" fmla="*/ 9 w 123"/>
                  <a:gd name="T39" fmla="*/ 88 h 90"/>
                  <a:gd name="T40" fmla="*/ 8 w 123"/>
                  <a:gd name="T41" fmla="*/ 90 h 90"/>
                  <a:gd name="T42" fmla="*/ 6 w 123"/>
                  <a:gd name="T43" fmla="*/ 90 h 90"/>
                  <a:gd name="T44" fmla="*/ 4 w 123"/>
                  <a:gd name="T45" fmla="*/ 90 h 90"/>
                  <a:gd name="T46" fmla="*/ 2 w 123"/>
                  <a:gd name="T47" fmla="*/ 88 h 90"/>
                  <a:gd name="T48" fmla="*/ 0 w 123"/>
                  <a:gd name="T49" fmla="*/ 84 h 90"/>
                  <a:gd name="T50" fmla="*/ 0 w 123"/>
                  <a:gd name="T51" fmla="*/ 82 h 90"/>
                  <a:gd name="T52" fmla="*/ 4 w 123"/>
                  <a:gd name="T53" fmla="*/ 69 h 90"/>
                  <a:gd name="T54" fmla="*/ 9 w 123"/>
                  <a:gd name="T55" fmla="*/ 52 h 90"/>
                  <a:gd name="T56" fmla="*/ 19 w 123"/>
                  <a:gd name="T57" fmla="*/ 36 h 90"/>
                  <a:gd name="T58" fmla="*/ 32 w 123"/>
                  <a:gd name="T59" fmla="*/ 23 h 90"/>
                  <a:gd name="T60" fmla="*/ 50 w 123"/>
                  <a:gd name="T61" fmla="*/ 9 h 90"/>
                  <a:gd name="T62" fmla="*/ 59 w 123"/>
                  <a:gd name="T63" fmla="*/ 6 h 90"/>
                  <a:gd name="T64" fmla="*/ 69 w 123"/>
                  <a:gd name="T65" fmla="*/ 2 h 90"/>
                  <a:gd name="T66" fmla="*/ 80 w 123"/>
                  <a:gd name="T67" fmla="*/ 0 h 90"/>
                  <a:gd name="T68" fmla="*/ 92 w 123"/>
                  <a:gd name="T69" fmla="*/ 0 h 90"/>
                  <a:gd name="T70" fmla="*/ 103 w 123"/>
                  <a:gd name="T71" fmla="*/ 2 h 90"/>
                  <a:gd name="T72" fmla="*/ 117 w 123"/>
                  <a:gd name="T73" fmla="*/ 6 h 9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3"/>
                  <a:gd name="T112" fmla="*/ 0 h 90"/>
                  <a:gd name="T113" fmla="*/ 123 w 123"/>
                  <a:gd name="T114" fmla="*/ 90 h 9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3" h="90">
                    <a:moveTo>
                      <a:pt x="117" y="6"/>
                    </a:moveTo>
                    <a:lnTo>
                      <a:pt x="119" y="6"/>
                    </a:lnTo>
                    <a:lnTo>
                      <a:pt x="121" y="7"/>
                    </a:lnTo>
                    <a:lnTo>
                      <a:pt x="121" y="9"/>
                    </a:lnTo>
                    <a:lnTo>
                      <a:pt x="123" y="13"/>
                    </a:lnTo>
                    <a:lnTo>
                      <a:pt x="121" y="15"/>
                    </a:lnTo>
                    <a:lnTo>
                      <a:pt x="121" y="17"/>
                    </a:lnTo>
                    <a:lnTo>
                      <a:pt x="117" y="17"/>
                    </a:lnTo>
                    <a:lnTo>
                      <a:pt x="111" y="17"/>
                    </a:lnTo>
                    <a:lnTo>
                      <a:pt x="100" y="15"/>
                    </a:lnTo>
                    <a:lnTo>
                      <a:pt x="88" y="13"/>
                    </a:lnTo>
                    <a:lnTo>
                      <a:pt x="79" y="15"/>
                    </a:lnTo>
                    <a:lnTo>
                      <a:pt x="69" y="17"/>
                    </a:lnTo>
                    <a:lnTo>
                      <a:pt x="61" y="21"/>
                    </a:lnTo>
                    <a:lnTo>
                      <a:pt x="54" y="25"/>
                    </a:lnTo>
                    <a:lnTo>
                      <a:pt x="40" y="36"/>
                    </a:lnTo>
                    <a:lnTo>
                      <a:pt x="29" y="48"/>
                    </a:lnTo>
                    <a:lnTo>
                      <a:pt x="21" y="61"/>
                    </a:lnTo>
                    <a:lnTo>
                      <a:pt x="9" y="86"/>
                    </a:lnTo>
                    <a:lnTo>
                      <a:pt x="9" y="88"/>
                    </a:lnTo>
                    <a:lnTo>
                      <a:pt x="8" y="90"/>
                    </a:lnTo>
                    <a:lnTo>
                      <a:pt x="6" y="90"/>
                    </a:lnTo>
                    <a:lnTo>
                      <a:pt x="4" y="90"/>
                    </a:lnTo>
                    <a:lnTo>
                      <a:pt x="2" y="88"/>
                    </a:lnTo>
                    <a:lnTo>
                      <a:pt x="0" y="84"/>
                    </a:lnTo>
                    <a:lnTo>
                      <a:pt x="0" y="82"/>
                    </a:lnTo>
                    <a:lnTo>
                      <a:pt x="4" y="69"/>
                    </a:lnTo>
                    <a:lnTo>
                      <a:pt x="9" y="52"/>
                    </a:lnTo>
                    <a:lnTo>
                      <a:pt x="19" y="36"/>
                    </a:lnTo>
                    <a:lnTo>
                      <a:pt x="32" y="23"/>
                    </a:lnTo>
                    <a:lnTo>
                      <a:pt x="50" y="9"/>
                    </a:lnTo>
                    <a:lnTo>
                      <a:pt x="59" y="6"/>
                    </a:lnTo>
                    <a:lnTo>
                      <a:pt x="69" y="2"/>
                    </a:lnTo>
                    <a:lnTo>
                      <a:pt x="80" y="0"/>
                    </a:lnTo>
                    <a:lnTo>
                      <a:pt x="92" y="0"/>
                    </a:lnTo>
                    <a:lnTo>
                      <a:pt x="103" y="2"/>
                    </a:lnTo>
                    <a:lnTo>
                      <a:pt x="117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29" name="Freeform 1131"/>
              <p:cNvSpPr>
                <a:spLocks/>
              </p:cNvSpPr>
              <p:nvPr/>
            </p:nvSpPr>
            <p:spPr bwMode="auto">
              <a:xfrm rot="-578003">
                <a:off x="2931" y="2039"/>
                <a:ext cx="54" cy="63"/>
              </a:xfrm>
              <a:custGeom>
                <a:avLst/>
                <a:gdLst>
                  <a:gd name="T0" fmla="*/ 44 w 54"/>
                  <a:gd name="T1" fmla="*/ 0 h 63"/>
                  <a:gd name="T2" fmla="*/ 48 w 54"/>
                  <a:gd name="T3" fmla="*/ 0 h 63"/>
                  <a:gd name="T4" fmla="*/ 50 w 54"/>
                  <a:gd name="T5" fmla="*/ 2 h 63"/>
                  <a:gd name="T6" fmla="*/ 52 w 54"/>
                  <a:gd name="T7" fmla="*/ 2 h 63"/>
                  <a:gd name="T8" fmla="*/ 52 w 54"/>
                  <a:gd name="T9" fmla="*/ 4 h 63"/>
                  <a:gd name="T10" fmla="*/ 54 w 54"/>
                  <a:gd name="T11" fmla="*/ 6 h 63"/>
                  <a:gd name="T12" fmla="*/ 52 w 54"/>
                  <a:gd name="T13" fmla="*/ 8 h 63"/>
                  <a:gd name="T14" fmla="*/ 50 w 54"/>
                  <a:gd name="T15" fmla="*/ 9 h 63"/>
                  <a:gd name="T16" fmla="*/ 40 w 54"/>
                  <a:gd name="T17" fmla="*/ 9 h 63"/>
                  <a:gd name="T18" fmla="*/ 33 w 54"/>
                  <a:gd name="T19" fmla="*/ 11 h 63"/>
                  <a:gd name="T20" fmla="*/ 25 w 54"/>
                  <a:gd name="T21" fmla="*/ 17 h 63"/>
                  <a:gd name="T22" fmla="*/ 17 w 54"/>
                  <a:gd name="T23" fmla="*/ 21 h 63"/>
                  <a:gd name="T24" fmla="*/ 13 w 54"/>
                  <a:gd name="T25" fmla="*/ 29 h 63"/>
                  <a:gd name="T26" fmla="*/ 10 w 54"/>
                  <a:gd name="T27" fmla="*/ 36 h 63"/>
                  <a:gd name="T28" fmla="*/ 10 w 54"/>
                  <a:gd name="T29" fmla="*/ 46 h 63"/>
                  <a:gd name="T30" fmla="*/ 12 w 54"/>
                  <a:gd name="T31" fmla="*/ 56 h 63"/>
                  <a:gd name="T32" fmla="*/ 13 w 54"/>
                  <a:gd name="T33" fmla="*/ 57 h 63"/>
                  <a:gd name="T34" fmla="*/ 12 w 54"/>
                  <a:gd name="T35" fmla="*/ 59 h 63"/>
                  <a:gd name="T36" fmla="*/ 12 w 54"/>
                  <a:gd name="T37" fmla="*/ 61 h 63"/>
                  <a:gd name="T38" fmla="*/ 10 w 54"/>
                  <a:gd name="T39" fmla="*/ 63 h 63"/>
                  <a:gd name="T40" fmla="*/ 8 w 54"/>
                  <a:gd name="T41" fmla="*/ 63 h 63"/>
                  <a:gd name="T42" fmla="*/ 6 w 54"/>
                  <a:gd name="T43" fmla="*/ 63 h 63"/>
                  <a:gd name="T44" fmla="*/ 4 w 54"/>
                  <a:gd name="T45" fmla="*/ 61 h 63"/>
                  <a:gd name="T46" fmla="*/ 2 w 54"/>
                  <a:gd name="T47" fmla="*/ 59 h 63"/>
                  <a:gd name="T48" fmla="*/ 0 w 54"/>
                  <a:gd name="T49" fmla="*/ 48 h 63"/>
                  <a:gd name="T50" fmla="*/ 0 w 54"/>
                  <a:gd name="T51" fmla="*/ 38 h 63"/>
                  <a:gd name="T52" fmla="*/ 0 w 54"/>
                  <a:gd name="T53" fmla="*/ 29 h 63"/>
                  <a:gd name="T54" fmla="*/ 4 w 54"/>
                  <a:gd name="T55" fmla="*/ 19 h 63"/>
                  <a:gd name="T56" fmla="*/ 12 w 54"/>
                  <a:gd name="T57" fmla="*/ 11 h 63"/>
                  <a:gd name="T58" fmla="*/ 19 w 54"/>
                  <a:gd name="T59" fmla="*/ 6 h 63"/>
                  <a:gd name="T60" fmla="*/ 31 w 54"/>
                  <a:gd name="T61" fmla="*/ 2 h 63"/>
                  <a:gd name="T62" fmla="*/ 44 w 54"/>
                  <a:gd name="T63" fmla="*/ 0 h 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4"/>
                  <a:gd name="T97" fmla="*/ 0 h 63"/>
                  <a:gd name="T98" fmla="*/ 54 w 54"/>
                  <a:gd name="T99" fmla="*/ 63 h 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4" h="63">
                    <a:moveTo>
                      <a:pt x="44" y="0"/>
                    </a:moveTo>
                    <a:lnTo>
                      <a:pt x="48" y="0"/>
                    </a:lnTo>
                    <a:lnTo>
                      <a:pt x="50" y="2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4" y="6"/>
                    </a:lnTo>
                    <a:lnTo>
                      <a:pt x="52" y="8"/>
                    </a:lnTo>
                    <a:lnTo>
                      <a:pt x="50" y="9"/>
                    </a:lnTo>
                    <a:lnTo>
                      <a:pt x="40" y="9"/>
                    </a:lnTo>
                    <a:lnTo>
                      <a:pt x="33" y="11"/>
                    </a:lnTo>
                    <a:lnTo>
                      <a:pt x="25" y="17"/>
                    </a:lnTo>
                    <a:lnTo>
                      <a:pt x="17" y="21"/>
                    </a:lnTo>
                    <a:lnTo>
                      <a:pt x="13" y="29"/>
                    </a:lnTo>
                    <a:lnTo>
                      <a:pt x="10" y="36"/>
                    </a:lnTo>
                    <a:lnTo>
                      <a:pt x="10" y="46"/>
                    </a:lnTo>
                    <a:lnTo>
                      <a:pt x="12" y="56"/>
                    </a:lnTo>
                    <a:lnTo>
                      <a:pt x="13" y="57"/>
                    </a:lnTo>
                    <a:lnTo>
                      <a:pt x="12" y="59"/>
                    </a:lnTo>
                    <a:lnTo>
                      <a:pt x="12" y="61"/>
                    </a:lnTo>
                    <a:lnTo>
                      <a:pt x="10" y="63"/>
                    </a:lnTo>
                    <a:lnTo>
                      <a:pt x="8" y="63"/>
                    </a:lnTo>
                    <a:lnTo>
                      <a:pt x="6" y="63"/>
                    </a:lnTo>
                    <a:lnTo>
                      <a:pt x="4" y="61"/>
                    </a:lnTo>
                    <a:lnTo>
                      <a:pt x="2" y="59"/>
                    </a:lnTo>
                    <a:lnTo>
                      <a:pt x="0" y="48"/>
                    </a:lnTo>
                    <a:lnTo>
                      <a:pt x="0" y="38"/>
                    </a:lnTo>
                    <a:lnTo>
                      <a:pt x="0" y="29"/>
                    </a:lnTo>
                    <a:lnTo>
                      <a:pt x="4" y="19"/>
                    </a:lnTo>
                    <a:lnTo>
                      <a:pt x="12" y="11"/>
                    </a:lnTo>
                    <a:lnTo>
                      <a:pt x="19" y="6"/>
                    </a:lnTo>
                    <a:lnTo>
                      <a:pt x="31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0" name="Freeform 1132"/>
              <p:cNvSpPr>
                <a:spLocks/>
              </p:cNvSpPr>
              <p:nvPr/>
            </p:nvSpPr>
            <p:spPr bwMode="auto">
              <a:xfrm rot="-578003">
                <a:off x="3054" y="2031"/>
                <a:ext cx="31" cy="64"/>
              </a:xfrm>
              <a:custGeom>
                <a:avLst/>
                <a:gdLst>
                  <a:gd name="T0" fmla="*/ 6 w 31"/>
                  <a:gd name="T1" fmla="*/ 0 h 64"/>
                  <a:gd name="T2" fmla="*/ 4 w 31"/>
                  <a:gd name="T3" fmla="*/ 0 h 64"/>
                  <a:gd name="T4" fmla="*/ 2 w 31"/>
                  <a:gd name="T5" fmla="*/ 0 h 64"/>
                  <a:gd name="T6" fmla="*/ 2 w 31"/>
                  <a:gd name="T7" fmla="*/ 2 h 64"/>
                  <a:gd name="T8" fmla="*/ 0 w 31"/>
                  <a:gd name="T9" fmla="*/ 4 h 64"/>
                  <a:gd name="T10" fmla="*/ 0 w 31"/>
                  <a:gd name="T11" fmla="*/ 6 h 64"/>
                  <a:gd name="T12" fmla="*/ 2 w 31"/>
                  <a:gd name="T13" fmla="*/ 8 h 64"/>
                  <a:gd name="T14" fmla="*/ 2 w 31"/>
                  <a:gd name="T15" fmla="*/ 10 h 64"/>
                  <a:gd name="T16" fmla="*/ 6 w 31"/>
                  <a:gd name="T17" fmla="*/ 12 h 64"/>
                  <a:gd name="T18" fmla="*/ 9 w 31"/>
                  <a:gd name="T19" fmla="*/ 14 h 64"/>
                  <a:gd name="T20" fmla="*/ 13 w 31"/>
                  <a:gd name="T21" fmla="*/ 18 h 64"/>
                  <a:gd name="T22" fmla="*/ 17 w 31"/>
                  <a:gd name="T23" fmla="*/ 23 h 64"/>
                  <a:gd name="T24" fmla="*/ 19 w 31"/>
                  <a:gd name="T25" fmla="*/ 29 h 64"/>
                  <a:gd name="T26" fmla="*/ 21 w 31"/>
                  <a:gd name="T27" fmla="*/ 37 h 64"/>
                  <a:gd name="T28" fmla="*/ 19 w 31"/>
                  <a:gd name="T29" fmla="*/ 46 h 64"/>
                  <a:gd name="T30" fmla="*/ 17 w 31"/>
                  <a:gd name="T31" fmla="*/ 56 h 64"/>
                  <a:gd name="T32" fmla="*/ 17 w 31"/>
                  <a:gd name="T33" fmla="*/ 58 h 64"/>
                  <a:gd name="T34" fmla="*/ 17 w 31"/>
                  <a:gd name="T35" fmla="*/ 60 h 64"/>
                  <a:gd name="T36" fmla="*/ 19 w 31"/>
                  <a:gd name="T37" fmla="*/ 62 h 64"/>
                  <a:gd name="T38" fmla="*/ 19 w 31"/>
                  <a:gd name="T39" fmla="*/ 64 h 64"/>
                  <a:gd name="T40" fmla="*/ 21 w 31"/>
                  <a:gd name="T41" fmla="*/ 64 h 64"/>
                  <a:gd name="T42" fmla="*/ 25 w 31"/>
                  <a:gd name="T43" fmla="*/ 62 h 64"/>
                  <a:gd name="T44" fmla="*/ 27 w 31"/>
                  <a:gd name="T45" fmla="*/ 60 h 64"/>
                  <a:gd name="T46" fmla="*/ 27 w 31"/>
                  <a:gd name="T47" fmla="*/ 58 h 64"/>
                  <a:gd name="T48" fmla="*/ 31 w 31"/>
                  <a:gd name="T49" fmla="*/ 48 h 64"/>
                  <a:gd name="T50" fmla="*/ 31 w 31"/>
                  <a:gd name="T51" fmla="*/ 37 h 64"/>
                  <a:gd name="T52" fmla="*/ 29 w 31"/>
                  <a:gd name="T53" fmla="*/ 29 h 64"/>
                  <a:gd name="T54" fmla="*/ 27 w 31"/>
                  <a:gd name="T55" fmla="*/ 20 h 64"/>
                  <a:gd name="T56" fmla="*/ 23 w 31"/>
                  <a:gd name="T57" fmla="*/ 12 h 64"/>
                  <a:gd name="T58" fmla="*/ 19 w 31"/>
                  <a:gd name="T59" fmla="*/ 6 h 64"/>
                  <a:gd name="T60" fmla="*/ 13 w 31"/>
                  <a:gd name="T61" fmla="*/ 2 h 64"/>
                  <a:gd name="T62" fmla="*/ 6 w 31"/>
                  <a:gd name="T63" fmla="*/ 0 h 6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1"/>
                  <a:gd name="T97" fmla="*/ 0 h 64"/>
                  <a:gd name="T98" fmla="*/ 31 w 31"/>
                  <a:gd name="T99" fmla="*/ 64 h 6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1" h="64">
                    <a:moveTo>
                      <a:pt x="6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9" y="14"/>
                    </a:lnTo>
                    <a:lnTo>
                      <a:pt x="13" y="18"/>
                    </a:lnTo>
                    <a:lnTo>
                      <a:pt x="17" y="23"/>
                    </a:lnTo>
                    <a:lnTo>
                      <a:pt x="19" y="29"/>
                    </a:lnTo>
                    <a:lnTo>
                      <a:pt x="21" y="37"/>
                    </a:lnTo>
                    <a:lnTo>
                      <a:pt x="19" y="46"/>
                    </a:lnTo>
                    <a:lnTo>
                      <a:pt x="17" y="56"/>
                    </a:lnTo>
                    <a:lnTo>
                      <a:pt x="17" y="58"/>
                    </a:lnTo>
                    <a:lnTo>
                      <a:pt x="17" y="60"/>
                    </a:lnTo>
                    <a:lnTo>
                      <a:pt x="19" y="62"/>
                    </a:lnTo>
                    <a:lnTo>
                      <a:pt x="19" y="64"/>
                    </a:lnTo>
                    <a:lnTo>
                      <a:pt x="21" y="64"/>
                    </a:lnTo>
                    <a:lnTo>
                      <a:pt x="25" y="62"/>
                    </a:lnTo>
                    <a:lnTo>
                      <a:pt x="27" y="60"/>
                    </a:lnTo>
                    <a:lnTo>
                      <a:pt x="27" y="58"/>
                    </a:lnTo>
                    <a:lnTo>
                      <a:pt x="31" y="48"/>
                    </a:lnTo>
                    <a:lnTo>
                      <a:pt x="31" y="37"/>
                    </a:lnTo>
                    <a:lnTo>
                      <a:pt x="29" y="29"/>
                    </a:lnTo>
                    <a:lnTo>
                      <a:pt x="27" y="20"/>
                    </a:lnTo>
                    <a:lnTo>
                      <a:pt x="23" y="12"/>
                    </a:lnTo>
                    <a:lnTo>
                      <a:pt x="19" y="6"/>
                    </a:lnTo>
                    <a:lnTo>
                      <a:pt x="13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1" name="Freeform 1133"/>
              <p:cNvSpPr>
                <a:spLocks/>
              </p:cNvSpPr>
              <p:nvPr/>
            </p:nvSpPr>
            <p:spPr bwMode="auto">
              <a:xfrm rot="-578003">
                <a:off x="2503" y="2131"/>
                <a:ext cx="720" cy="296"/>
              </a:xfrm>
              <a:custGeom>
                <a:avLst/>
                <a:gdLst>
                  <a:gd name="T0" fmla="*/ 599 w 720"/>
                  <a:gd name="T1" fmla="*/ 23 h 296"/>
                  <a:gd name="T2" fmla="*/ 613 w 720"/>
                  <a:gd name="T3" fmla="*/ 54 h 296"/>
                  <a:gd name="T4" fmla="*/ 630 w 720"/>
                  <a:gd name="T5" fmla="*/ 94 h 296"/>
                  <a:gd name="T6" fmla="*/ 647 w 720"/>
                  <a:gd name="T7" fmla="*/ 111 h 296"/>
                  <a:gd name="T8" fmla="*/ 687 w 720"/>
                  <a:gd name="T9" fmla="*/ 140 h 296"/>
                  <a:gd name="T10" fmla="*/ 695 w 720"/>
                  <a:gd name="T11" fmla="*/ 150 h 296"/>
                  <a:gd name="T12" fmla="*/ 703 w 720"/>
                  <a:gd name="T13" fmla="*/ 153 h 296"/>
                  <a:gd name="T14" fmla="*/ 716 w 720"/>
                  <a:gd name="T15" fmla="*/ 159 h 296"/>
                  <a:gd name="T16" fmla="*/ 720 w 720"/>
                  <a:gd name="T17" fmla="*/ 165 h 296"/>
                  <a:gd name="T18" fmla="*/ 718 w 720"/>
                  <a:gd name="T19" fmla="*/ 205 h 296"/>
                  <a:gd name="T20" fmla="*/ 709 w 720"/>
                  <a:gd name="T21" fmla="*/ 238 h 296"/>
                  <a:gd name="T22" fmla="*/ 705 w 720"/>
                  <a:gd name="T23" fmla="*/ 244 h 296"/>
                  <a:gd name="T24" fmla="*/ 707 w 720"/>
                  <a:gd name="T25" fmla="*/ 257 h 296"/>
                  <a:gd name="T26" fmla="*/ 703 w 720"/>
                  <a:gd name="T27" fmla="*/ 269 h 296"/>
                  <a:gd name="T28" fmla="*/ 695 w 720"/>
                  <a:gd name="T29" fmla="*/ 276 h 296"/>
                  <a:gd name="T30" fmla="*/ 674 w 720"/>
                  <a:gd name="T31" fmla="*/ 286 h 296"/>
                  <a:gd name="T32" fmla="*/ 663 w 720"/>
                  <a:gd name="T33" fmla="*/ 286 h 296"/>
                  <a:gd name="T34" fmla="*/ 651 w 720"/>
                  <a:gd name="T35" fmla="*/ 280 h 296"/>
                  <a:gd name="T36" fmla="*/ 641 w 720"/>
                  <a:gd name="T37" fmla="*/ 273 h 296"/>
                  <a:gd name="T38" fmla="*/ 645 w 720"/>
                  <a:gd name="T39" fmla="*/ 253 h 296"/>
                  <a:gd name="T40" fmla="*/ 641 w 720"/>
                  <a:gd name="T41" fmla="*/ 234 h 296"/>
                  <a:gd name="T42" fmla="*/ 634 w 720"/>
                  <a:gd name="T43" fmla="*/ 219 h 296"/>
                  <a:gd name="T44" fmla="*/ 620 w 720"/>
                  <a:gd name="T45" fmla="*/ 209 h 296"/>
                  <a:gd name="T46" fmla="*/ 599 w 720"/>
                  <a:gd name="T47" fmla="*/ 201 h 296"/>
                  <a:gd name="T48" fmla="*/ 572 w 720"/>
                  <a:gd name="T49" fmla="*/ 205 h 296"/>
                  <a:gd name="T50" fmla="*/ 542 w 720"/>
                  <a:gd name="T51" fmla="*/ 224 h 296"/>
                  <a:gd name="T52" fmla="*/ 503 w 720"/>
                  <a:gd name="T53" fmla="*/ 269 h 296"/>
                  <a:gd name="T54" fmla="*/ 308 w 720"/>
                  <a:gd name="T55" fmla="*/ 263 h 296"/>
                  <a:gd name="T56" fmla="*/ 308 w 720"/>
                  <a:gd name="T57" fmla="*/ 248 h 296"/>
                  <a:gd name="T58" fmla="*/ 304 w 720"/>
                  <a:gd name="T59" fmla="*/ 230 h 296"/>
                  <a:gd name="T60" fmla="*/ 292 w 720"/>
                  <a:gd name="T61" fmla="*/ 215 h 296"/>
                  <a:gd name="T62" fmla="*/ 275 w 720"/>
                  <a:gd name="T63" fmla="*/ 205 h 296"/>
                  <a:gd name="T64" fmla="*/ 252 w 720"/>
                  <a:gd name="T65" fmla="*/ 201 h 296"/>
                  <a:gd name="T66" fmla="*/ 221 w 720"/>
                  <a:gd name="T67" fmla="*/ 211 h 296"/>
                  <a:gd name="T68" fmla="*/ 181 w 720"/>
                  <a:gd name="T69" fmla="*/ 242 h 296"/>
                  <a:gd name="T70" fmla="*/ 108 w 720"/>
                  <a:gd name="T71" fmla="*/ 271 h 296"/>
                  <a:gd name="T72" fmla="*/ 70 w 720"/>
                  <a:gd name="T73" fmla="*/ 269 h 296"/>
                  <a:gd name="T74" fmla="*/ 66 w 720"/>
                  <a:gd name="T75" fmla="*/ 274 h 296"/>
                  <a:gd name="T76" fmla="*/ 62 w 720"/>
                  <a:gd name="T77" fmla="*/ 282 h 296"/>
                  <a:gd name="T78" fmla="*/ 50 w 720"/>
                  <a:gd name="T79" fmla="*/ 290 h 296"/>
                  <a:gd name="T80" fmla="*/ 29 w 720"/>
                  <a:gd name="T81" fmla="*/ 296 h 296"/>
                  <a:gd name="T82" fmla="*/ 12 w 720"/>
                  <a:gd name="T83" fmla="*/ 294 h 296"/>
                  <a:gd name="T84" fmla="*/ 4 w 720"/>
                  <a:gd name="T85" fmla="*/ 288 h 296"/>
                  <a:gd name="T86" fmla="*/ 0 w 720"/>
                  <a:gd name="T87" fmla="*/ 271 h 296"/>
                  <a:gd name="T88" fmla="*/ 2 w 720"/>
                  <a:gd name="T89" fmla="*/ 251 h 296"/>
                  <a:gd name="T90" fmla="*/ 8 w 720"/>
                  <a:gd name="T91" fmla="*/ 244 h 296"/>
                  <a:gd name="T92" fmla="*/ 14 w 720"/>
                  <a:gd name="T93" fmla="*/ 242 h 296"/>
                  <a:gd name="T94" fmla="*/ 16 w 720"/>
                  <a:gd name="T95" fmla="*/ 224 h 296"/>
                  <a:gd name="T96" fmla="*/ 43 w 720"/>
                  <a:gd name="T97" fmla="*/ 146 h 296"/>
                  <a:gd name="T98" fmla="*/ 64 w 720"/>
                  <a:gd name="T99" fmla="*/ 98 h 296"/>
                  <a:gd name="T100" fmla="*/ 93 w 720"/>
                  <a:gd name="T101" fmla="*/ 65 h 296"/>
                  <a:gd name="T102" fmla="*/ 108 w 720"/>
                  <a:gd name="T103" fmla="*/ 55 h 296"/>
                  <a:gd name="T104" fmla="*/ 183 w 720"/>
                  <a:gd name="T105" fmla="*/ 40 h 296"/>
                  <a:gd name="T106" fmla="*/ 379 w 720"/>
                  <a:gd name="T107" fmla="*/ 36 h 296"/>
                  <a:gd name="T108" fmla="*/ 442 w 720"/>
                  <a:gd name="T109" fmla="*/ 40 h 296"/>
                  <a:gd name="T110" fmla="*/ 459 w 720"/>
                  <a:gd name="T111" fmla="*/ 32 h 296"/>
                  <a:gd name="T112" fmla="*/ 471 w 720"/>
                  <a:gd name="T113" fmla="*/ 13 h 296"/>
                  <a:gd name="T114" fmla="*/ 482 w 720"/>
                  <a:gd name="T115" fmla="*/ 7 h 296"/>
                  <a:gd name="T116" fmla="*/ 505 w 720"/>
                  <a:gd name="T117" fmla="*/ 2 h 296"/>
                  <a:gd name="T118" fmla="*/ 555 w 720"/>
                  <a:gd name="T119" fmla="*/ 2 h 296"/>
                  <a:gd name="T120" fmla="*/ 586 w 720"/>
                  <a:gd name="T121" fmla="*/ 9 h 296"/>
                  <a:gd name="T122" fmla="*/ 595 w 720"/>
                  <a:gd name="T123" fmla="*/ 17 h 29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20"/>
                  <a:gd name="T187" fmla="*/ 0 h 296"/>
                  <a:gd name="T188" fmla="*/ 720 w 720"/>
                  <a:gd name="T189" fmla="*/ 296 h 29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20" h="296">
                    <a:moveTo>
                      <a:pt x="595" y="17"/>
                    </a:moveTo>
                    <a:lnTo>
                      <a:pt x="599" y="23"/>
                    </a:lnTo>
                    <a:lnTo>
                      <a:pt x="605" y="31"/>
                    </a:lnTo>
                    <a:lnTo>
                      <a:pt x="613" y="54"/>
                    </a:lnTo>
                    <a:lnTo>
                      <a:pt x="622" y="77"/>
                    </a:lnTo>
                    <a:lnTo>
                      <a:pt x="630" y="94"/>
                    </a:lnTo>
                    <a:lnTo>
                      <a:pt x="638" y="102"/>
                    </a:lnTo>
                    <a:lnTo>
                      <a:pt x="647" y="111"/>
                    </a:lnTo>
                    <a:lnTo>
                      <a:pt x="668" y="127"/>
                    </a:lnTo>
                    <a:lnTo>
                      <a:pt x="687" y="140"/>
                    </a:lnTo>
                    <a:lnTo>
                      <a:pt x="693" y="148"/>
                    </a:lnTo>
                    <a:lnTo>
                      <a:pt x="695" y="150"/>
                    </a:lnTo>
                    <a:lnTo>
                      <a:pt x="695" y="153"/>
                    </a:lnTo>
                    <a:lnTo>
                      <a:pt x="703" y="153"/>
                    </a:lnTo>
                    <a:lnTo>
                      <a:pt x="710" y="155"/>
                    </a:lnTo>
                    <a:lnTo>
                      <a:pt x="716" y="159"/>
                    </a:lnTo>
                    <a:lnTo>
                      <a:pt x="718" y="161"/>
                    </a:lnTo>
                    <a:lnTo>
                      <a:pt x="720" y="165"/>
                    </a:lnTo>
                    <a:lnTo>
                      <a:pt x="720" y="180"/>
                    </a:lnTo>
                    <a:lnTo>
                      <a:pt x="718" y="205"/>
                    </a:lnTo>
                    <a:lnTo>
                      <a:pt x="712" y="230"/>
                    </a:lnTo>
                    <a:lnTo>
                      <a:pt x="709" y="238"/>
                    </a:lnTo>
                    <a:lnTo>
                      <a:pt x="707" y="242"/>
                    </a:lnTo>
                    <a:lnTo>
                      <a:pt x="705" y="244"/>
                    </a:lnTo>
                    <a:lnTo>
                      <a:pt x="707" y="249"/>
                    </a:lnTo>
                    <a:lnTo>
                      <a:pt x="707" y="257"/>
                    </a:lnTo>
                    <a:lnTo>
                      <a:pt x="705" y="263"/>
                    </a:lnTo>
                    <a:lnTo>
                      <a:pt x="703" y="269"/>
                    </a:lnTo>
                    <a:lnTo>
                      <a:pt x="699" y="273"/>
                    </a:lnTo>
                    <a:lnTo>
                      <a:pt x="695" y="276"/>
                    </a:lnTo>
                    <a:lnTo>
                      <a:pt x="686" y="284"/>
                    </a:lnTo>
                    <a:lnTo>
                      <a:pt x="674" y="286"/>
                    </a:lnTo>
                    <a:lnTo>
                      <a:pt x="668" y="286"/>
                    </a:lnTo>
                    <a:lnTo>
                      <a:pt x="663" y="286"/>
                    </a:lnTo>
                    <a:lnTo>
                      <a:pt x="657" y="284"/>
                    </a:lnTo>
                    <a:lnTo>
                      <a:pt x="651" y="280"/>
                    </a:lnTo>
                    <a:lnTo>
                      <a:pt x="645" y="276"/>
                    </a:lnTo>
                    <a:lnTo>
                      <a:pt x="641" y="273"/>
                    </a:lnTo>
                    <a:lnTo>
                      <a:pt x="643" y="263"/>
                    </a:lnTo>
                    <a:lnTo>
                      <a:pt x="645" y="253"/>
                    </a:lnTo>
                    <a:lnTo>
                      <a:pt x="643" y="244"/>
                    </a:lnTo>
                    <a:lnTo>
                      <a:pt x="641" y="234"/>
                    </a:lnTo>
                    <a:lnTo>
                      <a:pt x="638" y="226"/>
                    </a:lnTo>
                    <a:lnTo>
                      <a:pt x="634" y="219"/>
                    </a:lnTo>
                    <a:lnTo>
                      <a:pt x="628" y="213"/>
                    </a:lnTo>
                    <a:lnTo>
                      <a:pt x="620" y="209"/>
                    </a:lnTo>
                    <a:lnTo>
                      <a:pt x="611" y="205"/>
                    </a:lnTo>
                    <a:lnTo>
                      <a:pt x="599" y="201"/>
                    </a:lnTo>
                    <a:lnTo>
                      <a:pt x="588" y="201"/>
                    </a:lnTo>
                    <a:lnTo>
                      <a:pt x="572" y="205"/>
                    </a:lnTo>
                    <a:lnTo>
                      <a:pt x="557" y="213"/>
                    </a:lnTo>
                    <a:lnTo>
                      <a:pt x="542" y="224"/>
                    </a:lnTo>
                    <a:lnTo>
                      <a:pt x="522" y="244"/>
                    </a:lnTo>
                    <a:lnTo>
                      <a:pt x="503" y="269"/>
                    </a:lnTo>
                    <a:lnTo>
                      <a:pt x="306" y="269"/>
                    </a:lnTo>
                    <a:lnTo>
                      <a:pt x="308" y="263"/>
                    </a:lnTo>
                    <a:lnTo>
                      <a:pt x="309" y="255"/>
                    </a:lnTo>
                    <a:lnTo>
                      <a:pt x="308" y="248"/>
                    </a:lnTo>
                    <a:lnTo>
                      <a:pt x="306" y="240"/>
                    </a:lnTo>
                    <a:lnTo>
                      <a:pt x="304" y="230"/>
                    </a:lnTo>
                    <a:lnTo>
                      <a:pt x="298" y="223"/>
                    </a:lnTo>
                    <a:lnTo>
                      <a:pt x="292" y="215"/>
                    </a:lnTo>
                    <a:lnTo>
                      <a:pt x="283" y="209"/>
                    </a:lnTo>
                    <a:lnTo>
                      <a:pt x="275" y="205"/>
                    </a:lnTo>
                    <a:lnTo>
                      <a:pt x="265" y="203"/>
                    </a:lnTo>
                    <a:lnTo>
                      <a:pt x="252" y="201"/>
                    </a:lnTo>
                    <a:lnTo>
                      <a:pt x="237" y="205"/>
                    </a:lnTo>
                    <a:lnTo>
                      <a:pt x="221" y="211"/>
                    </a:lnTo>
                    <a:lnTo>
                      <a:pt x="202" y="224"/>
                    </a:lnTo>
                    <a:lnTo>
                      <a:pt x="181" y="242"/>
                    </a:lnTo>
                    <a:lnTo>
                      <a:pt x="160" y="269"/>
                    </a:lnTo>
                    <a:lnTo>
                      <a:pt x="108" y="271"/>
                    </a:lnTo>
                    <a:lnTo>
                      <a:pt x="79" y="271"/>
                    </a:lnTo>
                    <a:lnTo>
                      <a:pt x="70" y="269"/>
                    </a:lnTo>
                    <a:lnTo>
                      <a:pt x="64" y="269"/>
                    </a:lnTo>
                    <a:lnTo>
                      <a:pt x="66" y="274"/>
                    </a:lnTo>
                    <a:lnTo>
                      <a:pt x="64" y="278"/>
                    </a:lnTo>
                    <a:lnTo>
                      <a:pt x="62" y="282"/>
                    </a:lnTo>
                    <a:lnTo>
                      <a:pt x="60" y="286"/>
                    </a:lnTo>
                    <a:lnTo>
                      <a:pt x="50" y="290"/>
                    </a:lnTo>
                    <a:lnTo>
                      <a:pt x="41" y="294"/>
                    </a:lnTo>
                    <a:lnTo>
                      <a:pt x="29" y="296"/>
                    </a:lnTo>
                    <a:lnTo>
                      <a:pt x="20" y="294"/>
                    </a:lnTo>
                    <a:lnTo>
                      <a:pt x="12" y="294"/>
                    </a:lnTo>
                    <a:lnTo>
                      <a:pt x="6" y="292"/>
                    </a:lnTo>
                    <a:lnTo>
                      <a:pt x="4" y="288"/>
                    </a:lnTo>
                    <a:lnTo>
                      <a:pt x="2" y="284"/>
                    </a:lnTo>
                    <a:lnTo>
                      <a:pt x="0" y="271"/>
                    </a:lnTo>
                    <a:lnTo>
                      <a:pt x="0" y="259"/>
                    </a:lnTo>
                    <a:lnTo>
                      <a:pt x="2" y="251"/>
                    </a:lnTo>
                    <a:lnTo>
                      <a:pt x="6" y="246"/>
                    </a:lnTo>
                    <a:lnTo>
                      <a:pt x="8" y="244"/>
                    </a:lnTo>
                    <a:lnTo>
                      <a:pt x="12" y="244"/>
                    </a:lnTo>
                    <a:lnTo>
                      <a:pt x="14" y="242"/>
                    </a:lnTo>
                    <a:lnTo>
                      <a:pt x="14" y="234"/>
                    </a:lnTo>
                    <a:lnTo>
                      <a:pt x="16" y="224"/>
                    </a:lnTo>
                    <a:lnTo>
                      <a:pt x="24" y="200"/>
                    </a:lnTo>
                    <a:lnTo>
                      <a:pt x="43" y="146"/>
                    </a:lnTo>
                    <a:lnTo>
                      <a:pt x="52" y="121"/>
                    </a:lnTo>
                    <a:lnTo>
                      <a:pt x="64" y="98"/>
                    </a:lnTo>
                    <a:lnTo>
                      <a:pt x="79" y="79"/>
                    </a:lnTo>
                    <a:lnTo>
                      <a:pt x="93" y="65"/>
                    </a:lnTo>
                    <a:lnTo>
                      <a:pt x="100" y="59"/>
                    </a:lnTo>
                    <a:lnTo>
                      <a:pt x="108" y="55"/>
                    </a:lnTo>
                    <a:lnTo>
                      <a:pt x="131" y="50"/>
                    </a:lnTo>
                    <a:lnTo>
                      <a:pt x="183" y="40"/>
                    </a:lnTo>
                    <a:lnTo>
                      <a:pt x="283" y="36"/>
                    </a:lnTo>
                    <a:lnTo>
                      <a:pt x="379" y="36"/>
                    </a:lnTo>
                    <a:lnTo>
                      <a:pt x="425" y="38"/>
                    </a:lnTo>
                    <a:lnTo>
                      <a:pt x="442" y="40"/>
                    </a:lnTo>
                    <a:lnTo>
                      <a:pt x="453" y="44"/>
                    </a:lnTo>
                    <a:lnTo>
                      <a:pt x="459" y="32"/>
                    </a:lnTo>
                    <a:lnTo>
                      <a:pt x="463" y="23"/>
                    </a:lnTo>
                    <a:lnTo>
                      <a:pt x="471" y="13"/>
                    </a:lnTo>
                    <a:lnTo>
                      <a:pt x="476" y="9"/>
                    </a:lnTo>
                    <a:lnTo>
                      <a:pt x="482" y="7"/>
                    </a:lnTo>
                    <a:lnTo>
                      <a:pt x="492" y="4"/>
                    </a:lnTo>
                    <a:lnTo>
                      <a:pt x="505" y="2"/>
                    </a:lnTo>
                    <a:lnTo>
                      <a:pt x="538" y="0"/>
                    </a:lnTo>
                    <a:lnTo>
                      <a:pt x="555" y="2"/>
                    </a:lnTo>
                    <a:lnTo>
                      <a:pt x="572" y="4"/>
                    </a:lnTo>
                    <a:lnTo>
                      <a:pt x="586" y="9"/>
                    </a:lnTo>
                    <a:lnTo>
                      <a:pt x="592" y="13"/>
                    </a:lnTo>
                    <a:lnTo>
                      <a:pt x="595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2" name="Freeform 1134"/>
              <p:cNvSpPr>
                <a:spLocks/>
              </p:cNvSpPr>
              <p:nvPr/>
            </p:nvSpPr>
            <p:spPr bwMode="auto">
              <a:xfrm rot="-578003">
                <a:off x="2415" y="2118"/>
                <a:ext cx="499" cy="53"/>
              </a:xfrm>
              <a:custGeom>
                <a:avLst/>
                <a:gdLst>
                  <a:gd name="T0" fmla="*/ 493 w 499"/>
                  <a:gd name="T1" fmla="*/ 44 h 53"/>
                  <a:gd name="T2" fmla="*/ 495 w 499"/>
                  <a:gd name="T3" fmla="*/ 44 h 53"/>
                  <a:gd name="T4" fmla="*/ 497 w 499"/>
                  <a:gd name="T5" fmla="*/ 44 h 53"/>
                  <a:gd name="T6" fmla="*/ 499 w 499"/>
                  <a:gd name="T7" fmla="*/ 42 h 53"/>
                  <a:gd name="T8" fmla="*/ 499 w 499"/>
                  <a:gd name="T9" fmla="*/ 40 h 53"/>
                  <a:gd name="T10" fmla="*/ 499 w 499"/>
                  <a:gd name="T11" fmla="*/ 36 h 53"/>
                  <a:gd name="T12" fmla="*/ 499 w 499"/>
                  <a:gd name="T13" fmla="*/ 34 h 53"/>
                  <a:gd name="T14" fmla="*/ 497 w 499"/>
                  <a:gd name="T15" fmla="*/ 34 h 53"/>
                  <a:gd name="T16" fmla="*/ 468 w 499"/>
                  <a:gd name="T17" fmla="*/ 21 h 53"/>
                  <a:gd name="T18" fmla="*/ 436 w 499"/>
                  <a:gd name="T19" fmla="*/ 11 h 53"/>
                  <a:gd name="T20" fmla="*/ 399 w 499"/>
                  <a:gd name="T21" fmla="*/ 3 h 53"/>
                  <a:gd name="T22" fmla="*/ 363 w 499"/>
                  <a:gd name="T23" fmla="*/ 0 h 53"/>
                  <a:gd name="T24" fmla="*/ 211 w 499"/>
                  <a:gd name="T25" fmla="*/ 0 h 53"/>
                  <a:gd name="T26" fmla="*/ 79 w 499"/>
                  <a:gd name="T27" fmla="*/ 19 h 53"/>
                  <a:gd name="T28" fmla="*/ 31 w 499"/>
                  <a:gd name="T29" fmla="*/ 30 h 53"/>
                  <a:gd name="T30" fmla="*/ 14 w 499"/>
                  <a:gd name="T31" fmla="*/ 36 h 53"/>
                  <a:gd name="T32" fmla="*/ 2 w 499"/>
                  <a:gd name="T33" fmla="*/ 42 h 53"/>
                  <a:gd name="T34" fmla="*/ 2 w 499"/>
                  <a:gd name="T35" fmla="*/ 44 h 53"/>
                  <a:gd name="T36" fmla="*/ 0 w 499"/>
                  <a:gd name="T37" fmla="*/ 46 h 53"/>
                  <a:gd name="T38" fmla="*/ 0 w 499"/>
                  <a:gd name="T39" fmla="*/ 48 h 53"/>
                  <a:gd name="T40" fmla="*/ 2 w 499"/>
                  <a:gd name="T41" fmla="*/ 50 h 53"/>
                  <a:gd name="T42" fmla="*/ 4 w 499"/>
                  <a:gd name="T43" fmla="*/ 51 h 53"/>
                  <a:gd name="T44" fmla="*/ 6 w 499"/>
                  <a:gd name="T45" fmla="*/ 53 h 53"/>
                  <a:gd name="T46" fmla="*/ 8 w 499"/>
                  <a:gd name="T47" fmla="*/ 53 h 53"/>
                  <a:gd name="T48" fmla="*/ 12 w 499"/>
                  <a:gd name="T49" fmla="*/ 53 h 53"/>
                  <a:gd name="T50" fmla="*/ 123 w 499"/>
                  <a:gd name="T51" fmla="*/ 25 h 53"/>
                  <a:gd name="T52" fmla="*/ 255 w 499"/>
                  <a:gd name="T53" fmla="*/ 11 h 53"/>
                  <a:gd name="T54" fmla="*/ 386 w 499"/>
                  <a:gd name="T55" fmla="*/ 17 h 53"/>
                  <a:gd name="T56" fmla="*/ 443 w 499"/>
                  <a:gd name="T57" fmla="*/ 27 h 53"/>
                  <a:gd name="T58" fmla="*/ 470 w 499"/>
                  <a:gd name="T59" fmla="*/ 34 h 53"/>
                  <a:gd name="T60" fmla="*/ 493 w 499"/>
                  <a:gd name="T61" fmla="*/ 44 h 5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99"/>
                  <a:gd name="T94" fmla="*/ 0 h 53"/>
                  <a:gd name="T95" fmla="*/ 499 w 499"/>
                  <a:gd name="T96" fmla="*/ 53 h 53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99" h="53">
                    <a:moveTo>
                      <a:pt x="493" y="44"/>
                    </a:moveTo>
                    <a:lnTo>
                      <a:pt x="495" y="44"/>
                    </a:lnTo>
                    <a:lnTo>
                      <a:pt x="497" y="44"/>
                    </a:lnTo>
                    <a:lnTo>
                      <a:pt x="499" y="42"/>
                    </a:lnTo>
                    <a:lnTo>
                      <a:pt x="499" y="40"/>
                    </a:lnTo>
                    <a:lnTo>
                      <a:pt x="499" y="36"/>
                    </a:lnTo>
                    <a:lnTo>
                      <a:pt x="499" y="34"/>
                    </a:lnTo>
                    <a:lnTo>
                      <a:pt x="497" y="34"/>
                    </a:lnTo>
                    <a:lnTo>
                      <a:pt x="468" y="21"/>
                    </a:lnTo>
                    <a:lnTo>
                      <a:pt x="436" y="11"/>
                    </a:lnTo>
                    <a:lnTo>
                      <a:pt x="399" y="3"/>
                    </a:lnTo>
                    <a:lnTo>
                      <a:pt x="363" y="0"/>
                    </a:lnTo>
                    <a:lnTo>
                      <a:pt x="211" y="0"/>
                    </a:lnTo>
                    <a:lnTo>
                      <a:pt x="79" y="19"/>
                    </a:lnTo>
                    <a:lnTo>
                      <a:pt x="31" y="30"/>
                    </a:lnTo>
                    <a:lnTo>
                      <a:pt x="14" y="36"/>
                    </a:lnTo>
                    <a:lnTo>
                      <a:pt x="2" y="42"/>
                    </a:lnTo>
                    <a:lnTo>
                      <a:pt x="2" y="4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4" y="51"/>
                    </a:lnTo>
                    <a:lnTo>
                      <a:pt x="6" y="53"/>
                    </a:lnTo>
                    <a:lnTo>
                      <a:pt x="8" y="53"/>
                    </a:lnTo>
                    <a:lnTo>
                      <a:pt x="12" y="53"/>
                    </a:lnTo>
                    <a:lnTo>
                      <a:pt x="123" y="25"/>
                    </a:lnTo>
                    <a:lnTo>
                      <a:pt x="255" y="11"/>
                    </a:lnTo>
                    <a:lnTo>
                      <a:pt x="386" y="17"/>
                    </a:lnTo>
                    <a:lnTo>
                      <a:pt x="443" y="27"/>
                    </a:lnTo>
                    <a:lnTo>
                      <a:pt x="470" y="34"/>
                    </a:lnTo>
                    <a:lnTo>
                      <a:pt x="493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3" name="Freeform 1135"/>
              <p:cNvSpPr>
                <a:spLocks/>
              </p:cNvSpPr>
              <p:nvPr/>
            </p:nvSpPr>
            <p:spPr bwMode="auto">
              <a:xfrm rot="-578003">
                <a:off x="2419" y="2160"/>
                <a:ext cx="495" cy="90"/>
              </a:xfrm>
              <a:custGeom>
                <a:avLst/>
                <a:gdLst>
                  <a:gd name="T0" fmla="*/ 484 w 495"/>
                  <a:gd name="T1" fmla="*/ 34 h 90"/>
                  <a:gd name="T2" fmla="*/ 488 w 495"/>
                  <a:gd name="T3" fmla="*/ 34 h 90"/>
                  <a:gd name="T4" fmla="*/ 492 w 495"/>
                  <a:gd name="T5" fmla="*/ 34 h 90"/>
                  <a:gd name="T6" fmla="*/ 494 w 495"/>
                  <a:gd name="T7" fmla="*/ 33 h 90"/>
                  <a:gd name="T8" fmla="*/ 495 w 495"/>
                  <a:gd name="T9" fmla="*/ 31 h 90"/>
                  <a:gd name="T10" fmla="*/ 495 w 495"/>
                  <a:gd name="T11" fmla="*/ 29 h 90"/>
                  <a:gd name="T12" fmla="*/ 495 w 495"/>
                  <a:gd name="T13" fmla="*/ 25 h 90"/>
                  <a:gd name="T14" fmla="*/ 494 w 495"/>
                  <a:gd name="T15" fmla="*/ 23 h 90"/>
                  <a:gd name="T16" fmla="*/ 492 w 495"/>
                  <a:gd name="T17" fmla="*/ 23 h 90"/>
                  <a:gd name="T18" fmla="*/ 461 w 495"/>
                  <a:gd name="T19" fmla="*/ 13 h 90"/>
                  <a:gd name="T20" fmla="*/ 430 w 495"/>
                  <a:gd name="T21" fmla="*/ 6 h 90"/>
                  <a:gd name="T22" fmla="*/ 396 w 495"/>
                  <a:gd name="T23" fmla="*/ 2 h 90"/>
                  <a:gd name="T24" fmla="*/ 361 w 495"/>
                  <a:gd name="T25" fmla="*/ 0 h 90"/>
                  <a:gd name="T26" fmla="*/ 223 w 495"/>
                  <a:gd name="T27" fmla="*/ 11 h 90"/>
                  <a:gd name="T28" fmla="*/ 96 w 495"/>
                  <a:gd name="T29" fmla="*/ 42 h 90"/>
                  <a:gd name="T30" fmla="*/ 2 w 495"/>
                  <a:gd name="T31" fmla="*/ 79 h 90"/>
                  <a:gd name="T32" fmla="*/ 0 w 495"/>
                  <a:gd name="T33" fmla="*/ 81 h 90"/>
                  <a:gd name="T34" fmla="*/ 0 w 495"/>
                  <a:gd name="T35" fmla="*/ 82 h 90"/>
                  <a:gd name="T36" fmla="*/ 0 w 495"/>
                  <a:gd name="T37" fmla="*/ 84 h 90"/>
                  <a:gd name="T38" fmla="*/ 0 w 495"/>
                  <a:gd name="T39" fmla="*/ 86 h 90"/>
                  <a:gd name="T40" fmla="*/ 2 w 495"/>
                  <a:gd name="T41" fmla="*/ 88 h 90"/>
                  <a:gd name="T42" fmla="*/ 6 w 495"/>
                  <a:gd name="T43" fmla="*/ 90 h 90"/>
                  <a:gd name="T44" fmla="*/ 8 w 495"/>
                  <a:gd name="T45" fmla="*/ 90 h 90"/>
                  <a:gd name="T46" fmla="*/ 12 w 495"/>
                  <a:gd name="T47" fmla="*/ 90 h 90"/>
                  <a:gd name="T48" fmla="*/ 119 w 495"/>
                  <a:gd name="T49" fmla="*/ 52 h 90"/>
                  <a:gd name="T50" fmla="*/ 246 w 495"/>
                  <a:gd name="T51" fmla="*/ 25 h 90"/>
                  <a:gd name="T52" fmla="*/ 375 w 495"/>
                  <a:gd name="T53" fmla="*/ 17 h 90"/>
                  <a:gd name="T54" fmla="*/ 432 w 495"/>
                  <a:gd name="T55" fmla="*/ 23 h 90"/>
                  <a:gd name="T56" fmla="*/ 459 w 495"/>
                  <a:gd name="T57" fmla="*/ 27 h 90"/>
                  <a:gd name="T58" fmla="*/ 484 w 495"/>
                  <a:gd name="T59" fmla="*/ 34 h 9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495"/>
                  <a:gd name="T91" fmla="*/ 0 h 90"/>
                  <a:gd name="T92" fmla="*/ 495 w 495"/>
                  <a:gd name="T93" fmla="*/ 90 h 9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495" h="90">
                    <a:moveTo>
                      <a:pt x="484" y="34"/>
                    </a:moveTo>
                    <a:lnTo>
                      <a:pt x="488" y="34"/>
                    </a:lnTo>
                    <a:lnTo>
                      <a:pt x="492" y="34"/>
                    </a:lnTo>
                    <a:lnTo>
                      <a:pt x="494" y="33"/>
                    </a:lnTo>
                    <a:lnTo>
                      <a:pt x="495" y="31"/>
                    </a:lnTo>
                    <a:lnTo>
                      <a:pt x="495" y="29"/>
                    </a:lnTo>
                    <a:lnTo>
                      <a:pt x="495" y="25"/>
                    </a:lnTo>
                    <a:lnTo>
                      <a:pt x="494" y="23"/>
                    </a:lnTo>
                    <a:lnTo>
                      <a:pt x="492" y="23"/>
                    </a:lnTo>
                    <a:lnTo>
                      <a:pt x="461" y="13"/>
                    </a:lnTo>
                    <a:lnTo>
                      <a:pt x="430" y="6"/>
                    </a:lnTo>
                    <a:lnTo>
                      <a:pt x="396" y="2"/>
                    </a:lnTo>
                    <a:lnTo>
                      <a:pt x="361" y="0"/>
                    </a:lnTo>
                    <a:lnTo>
                      <a:pt x="223" y="11"/>
                    </a:lnTo>
                    <a:lnTo>
                      <a:pt x="96" y="42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2"/>
                    </a:lnTo>
                    <a:lnTo>
                      <a:pt x="0" y="84"/>
                    </a:lnTo>
                    <a:lnTo>
                      <a:pt x="0" y="86"/>
                    </a:lnTo>
                    <a:lnTo>
                      <a:pt x="2" y="88"/>
                    </a:lnTo>
                    <a:lnTo>
                      <a:pt x="6" y="90"/>
                    </a:lnTo>
                    <a:lnTo>
                      <a:pt x="8" y="90"/>
                    </a:lnTo>
                    <a:lnTo>
                      <a:pt x="12" y="90"/>
                    </a:lnTo>
                    <a:lnTo>
                      <a:pt x="119" y="52"/>
                    </a:lnTo>
                    <a:lnTo>
                      <a:pt x="246" y="25"/>
                    </a:lnTo>
                    <a:lnTo>
                      <a:pt x="375" y="17"/>
                    </a:lnTo>
                    <a:lnTo>
                      <a:pt x="432" y="23"/>
                    </a:lnTo>
                    <a:lnTo>
                      <a:pt x="459" y="27"/>
                    </a:lnTo>
                    <a:lnTo>
                      <a:pt x="484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4" name="Freeform 1136"/>
              <p:cNvSpPr>
                <a:spLocks/>
              </p:cNvSpPr>
              <p:nvPr/>
            </p:nvSpPr>
            <p:spPr bwMode="auto">
              <a:xfrm rot="-578003">
                <a:off x="2847" y="2109"/>
                <a:ext cx="33" cy="34"/>
              </a:xfrm>
              <a:custGeom>
                <a:avLst/>
                <a:gdLst>
                  <a:gd name="T0" fmla="*/ 33 w 33"/>
                  <a:gd name="T1" fmla="*/ 3 h 34"/>
                  <a:gd name="T2" fmla="*/ 33 w 33"/>
                  <a:gd name="T3" fmla="*/ 5 h 34"/>
                  <a:gd name="T4" fmla="*/ 31 w 33"/>
                  <a:gd name="T5" fmla="*/ 7 h 34"/>
                  <a:gd name="T6" fmla="*/ 25 w 33"/>
                  <a:gd name="T7" fmla="*/ 19 h 34"/>
                  <a:gd name="T8" fmla="*/ 19 w 33"/>
                  <a:gd name="T9" fmla="*/ 28 h 34"/>
                  <a:gd name="T10" fmla="*/ 13 w 33"/>
                  <a:gd name="T11" fmla="*/ 34 h 34"/>
                  <a:gd name="T12" fmla="*/ 10 w 33"/>
                  <a:gd name="T13" fmla="*/ 34 h 34"/>
                  <a:gd name="T14" fmla="*/ 6 w 33"/>
                  <a:gd name="T15" fmla="*/ 34 h 34"/>
                  <a:gd name="T16" fmla="*/ 2 w 33"/>
                  <a:gd name="T17" fmla="*/ 34 h 34"/>
                  <a:gd name="T18" fmla="*/ 2 w 33"/>
                  <a:gd name="T19" fmla="*/ 32 h 34"/>
                  <a:gd name="T20" fmla="*/ 0 w 33"/>
                  <a:gd name="T21" fmla="*/ 32 h 34"/>
                  <a:gd name="T22" fmla="*/ 0 w 33"/>
                  <a:gd name="T23" fmla="*/ 30 h 34"/>
                  <a:gd name="T24" fmla="*/ 2 w 33"/>
                  <a:gd name="T25" fmla="*/ 26 h 34"/>
                  <a:gd name="T26" fmla="*/ 8 w 33"/>
                  <a:gd name="T27" fmla="*/ 15 h 34"/>
                  <a:gd name="T28" fmla="*/ 15 w 33"/>
                  <a:gd name="T29" fmla="*/ 5 h 34"/>
                  <a:gd name="T30" fmla="*/ 19 w 33"/>
                  <a:gd name="T31" fmla="*/ 0 h 34"/>
                  <a:gd name="T32" fmla="*/ 23 w 33"/>
                  <a:gd name="T33" fmla="*/ 0 h 34"/>
                  <a:gd name="T34" fmla="*/ 27 w 33"/>
                  <a:gd name="T35" fmla="*/ 0 h 34"/>
                  <a:gd name="T36" fmla="*/ 33 w 33"/>
                  <a:gd name="T37" fmla="*/ 3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3"/>
                  <a:gd name="T58" fmla="*/ 0 h 34"/>
                  <a:gd name="T59" fmla="*/ 33 w 33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3" h="34">
                    <a:moveTo>
                      <a:pt x="33" y="3"/>
                    </a:moveTo>
                    <a:lnTo>
                      <a:pt x="33" y="5"/>
                    </a:lnTo>
                    <a:lnTo>
                      <a:pt x="31" y="7"/>
                    </a:lnTo>
                    <a:lnTo>
                      <a:pt x="25" y="19"/>
                    </a:lnTo>
                    <a:lnTo>
                      <a:pt x="19" y="28"/>
                    </a:lnTo>
                    <a:lnTo>
                      <a:pt x="13" y="34"/>
                    </a:lnTo>
                    <a:lnTo>
                      <a:pt x="10" y="34"/>
                    </a:lnTo>
                    <a:lnTo>
                      <a:pt x="6" y="34"/>
                    </a:lnTo>
                    <a:lnTo>
                      <a:pt x="2" y="34"/>
                    </a:lnTo>
                    <a:lnTo>
                      <a:pt x="2" y="32"/>
                    </a:lnTo>
                    <a:lnTo>
                      <a:pt x="0" y="32"/>
                    </a:lnTo>
                    <a:lnTo>
                      <a:pt x="0" y="30"/>
                    </a:lnTo>
                    <a:lnTo>
                      <a:pt x="2" y="26"/>
                    </a:lnTo>
                    <a:lnTo>
                      <a:pt x="8" y="15"/>
                    </a:lnTo>
                    <a:lnTo>
                      <a:pt x="15" y="5"/>
                    </a:lnTo>
                    <a:lnTo>
                      <a:pt x="19" y="0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5" name="Freeform 1137"/>
              <p:cNvSpPr>
                <a:spLocks/>
              </p:cNvSpPr>
              <p:nvPr/>
            </p:nvSpPr>
            <p:spPr bwMode="auto">
              <a:xfrm rot="-578003">
                <a:off x="2786" y="2108"/>
                <a:ext cx="31" cy="38"/>
              </a:xfrm>
              <a:custGeom>
                <a:avLst/>
                <a:gdLst>
                  <a:gd name="T0" fmla="*/ 31 w 31"/>
                  <a:gd name="T1" fmla="*/ 2 h 38"/>
                  <a:gd name="T2" fmla="*/ 31 w 31"/>
                  <a:gd name="T3" fmla="*/ 4 h 38"/>
                  <a:gd name="T4" fmla="*/ 31 w 31"/>
                  <a:gd name="T5" fmla="*/ 8 h 38"/>
                  <a:gd name="T6" fmla="*/ 25 w 31"/>
                  <a:gd name="T7" fmla="*/ 17 h 38"/>
                  <a:gd name="T8" fmla="*/ 18 w 31"/>
                  <a:gd name="T9" fmla="*/ 29 h 38"/>
                  <a:gd name="T10" fmla="*/ 12 w 31"/>
                  <a:gd name="T11" fmla="*/ 37 h 38"/>
                  <a:gd name="T12" fmla="*/ 10 w 31"/>
                  <a:gd name="T13" fmla="*/ 38 h 38"/>
                  <a:gd name="T14" fmla="*/ 6 w 31"/>
                  <a:gd name="T15" fmla="*/ 38 h 38"/>
                  <a:gd name="T16" fmla="*/ 2 w 31"/>
                  <a:gd name="T17" fmla="*/ 38 h 38"/>
                  <a:gd name="T18" fmla="*/ 0 w 31"/>
                  <a:gd name="T19" fmla="*/ 37 h 38"/>
                  <a:gd name="T20" fmla="*/ 0 w 31"/>
                  <a:gd name="T21" fmla="*/ 35 h 38"/>
                  <a:gd name="T22" fmla="*/ 2 w 31"/>
                  <a:gd name="T23" fmla="*/ 29 h 38"/>
                  <a:gd name="T24" fmla="*/ 8 w 31"/>
                  <a:gd name="T25" fmla="*/ 17 h 38"/>
                  <a:gd name="T26" fmla="*/ 14 w 31"/>
                  <a:gd name="T27" fmla="*/ 6 h 38"/>
                  <a:gd name="T28" fmla="*/ 18 w 31"/>
                  <a:gd name="T29" fmla="*/ 0 h 38"/>
                  <a:gd name="T30" fmla="*/ 22 w 31"/>
                  <a:gd name="T31" fmla="*/ 0 h 38"/>
                  <a:gd name="T32" fmla="*/ 23 w 31"/>
                  <a:gd name="T33" fmla="*/ 0 h 38"/>
                  <a:gd name="T34" fmla="*/ 31 w 31"/>
                  <a:gd name="T35" fmla="*/ 2 h 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1"/>
                  <a:gd name="T55" fmla="*/ 0 h 38"/>
                  <a:gd name="T56" fmla="*/ 31 w 31"/>
                  <a:gd name="T57" fmla="*/ 38 h 3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1" h="38">
                    <a:moveTo>
                      <a:pt x="31" y="2"/>
                    </a:moveTo>
                    <a:lnTo>
                      <a:pt x="31" y="4"/>
                    </a:lnTo>
                    <a:lnTo>
                      <a:pt x="31" y="8"/>
                    </a:lnTo>
                    <a:lnTo>
                      <a:pt x="25" y="17"/>
                    </a:lnTo>
                    <a:lnTo>
                      <a:pt x="18" y="29"/>
                    </a:lnTo>
                    <a:lnTo>
                      <a:pt x="12" y="37"/>
                    </a:lnTo>
                    <a:lnTo>
                      <a:pt x="10" y="38"/>
                    </a:lnTo>
                    <a:lnTo>
                      <a:pt x="6" y="38"/>
                    </a:lnTo>
                    <a:lnTo>
                      <a:pt x="2" y="38"/>
                    </a:lnTo>
                    <a:lnTo>
                      <a:pt x="0" y="37"/>
                    </a:lnTo>
                    <a:lnTo>
                      <a:pt x="0" y="35"/>
                    </a:lnTo>
                    <a:lnTo>
                      <a:pt x="2" y="29"/>
                    </a:lnTo>
                    <a:lnTo>
                      <a:pt x="8" y="17"/>
                    </a:lnTo>
                    <a:lnTo>
                      <a:pt x="14" y="6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6" name="Freeform 1138"/>
              <p:cNvSpPr>
                <a:spLocks/>
              </p:cNvSpPr>
              <p:nvPr/>
            </p:nvSpPr>
            <p:spPr bwMode="auto">
              <a:xfrm rot="-578003">
                <a:off x="2715" y="2109"/>
                <a:ext cx="40" cy="52"/>
              </a:xfrm>
              <a:custGeom>
                <a:avLst/>
                <a:gdLst>
                  <a:gd name="T0" fmla="*/ 40 w 40"/>
                  <a:gd name="T1" fmla="*/ 4 h 52"/>
                  <a:gd name="T2" fmla="*/ 40 w 40"/>
                  <a:gd name="T3" fmla="*/ 6 h 52"/>
                  <a:gd name="T4" fmla="*/ 38 w 40"/>
                  <a:gd name="T5" fmla="*/ 10 h 52"/>
                  <a:gd name="T6" fmla="*/ 30 w 40"/>
                  <a:gd name="T7" fmla="*/ 25 h 52"/>
                  <a:gd name="T8" fmla="*/ 21 w 40"/>
                  <a:gd name="T9" fmla="*/ 41 h 52"/>
                  <a:gd name="T10" fmla="*/ 13 w 40"/>
                  <a:gd name="T11" fmla="*/ 50 h 52"/>
                  <a:gd name="T12" fmla="*/ 9 w 40"/>
                  <a:gd name="T13" fmla="*/ 52 h 52"/>
                  <a:gd name="T14" fmla="*/ 5 w 40"/>
                  <a:gd name="T15" fmla="*/ 52 h 52"/>
                  <a:gd name="T16" fmla="*/ 1 w 40"/>
                  <a:gd name="T17" fmla="*/ 52 h 52"/>
                  <a:gd name="T18" fmla="*/ 1 w 40"/>
                  <a:gd name="T19" fmla="*/ 50 h 52"/>
                  <a:gd name="T20" fmla="*/ 0 w 40"/>
                  <a:gd name="T21" fmla="*/ 50 h 52"/>
                  <a:gd name="T22" fmla="*/ 1 w 40"/>
                  <a:gd name="T23" fmla="*/ 47 h 52"/>
                  <a:gd name="T24" fmla="*/ 3 w 40"/>
                  <a:gd name="T25" fmla="*/ 41 h 52"/>
                  <a:gd name="T26" fmla="*/ 11 w 40"/>
                  <a:gd name="T27" fmla="*/ 25 h 52"/>
                  <a:gd name="T28" fmla="*/ 21 w 40"/>
                  <a:gd name="T29" fmla="*/ 10 h 52"/>
                  <a:gd name="T30" fmla="*/ 26 w 40"/>
                  <a:gd name="T31" fmla="*/ 2 h 52"/>
                  <a:gd name="T32" fmla="*/ 30 w 40"/>
                  <a:gd name="T33" fmla="*/ 0 h 52"/>
                  <a:gd name="T34" fmla="*/ 34 w 40"/>
                  <a:gd name="T35" fmla="*/ 2 h 52"/>
                  <a:gd name="T36" fmla="*/ 40 w 40"/>
                  <a:gd name="T37" fmla="*/ 4 h 5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0"/>
                  <a:gd name="T58" fmla="*/ 0 h 52"/>
                  <a:gd name="T59" fmla="*/ 40 w 40"/>
                  <a:gd name="T60" fmla="*/ 52 h 5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0" h="52">
                    <a:moveTo>
                      <a:pt x="40" y="4"/>
                    </a:moveTo>
                    <a:lnTo>
                      <a:pt x="40" y="6"/>
                    </a:lnTo>
                    <a:lnTo>
                      <a:pt x="38" y="10"/>
                    </a:lnTo>
                    <a:lnTo>
                      <a:pt x="30" y="25"/>
                    </a:lnTo>
                    <a:lnTo>
                      <a:pt x="21" y="41"/>
                    </a:lnTo>
                    <a:lnTo>
                      <a:pt x="13" y="50"/>
                    </a:lnTo>
                    <a:lnTo>
                      <a:pt x="9" y="52"/>
                    </a:lnTo>
                    <a:lnTo>
                      <a:pt x="5" y="52"/>
                    </a:lnTo>
                    <a:lnTo>
                      <a:pt x="1" y="52"/>
                    </a:lnTo>
                    <a:lnTo>
                      <a:pt x="1" y="50"/>
                    </a:lnTo>
                    <a:lnTo>
                      <a:pt x="0" y="50"/>
                    </a:lnTo>
                    <a:lnTo>
                      <a:pt x="1" y="47"/>
                    </a:lnTo>
                    <a:lnTo>
                      <a:pt x="3" y="41"/>
                    </a:lnTo>
                    <a:lnTo>
                      <a:pt x="11" y="25"/>
                    </a:lnTo>
                    <a:lnTo>
                      <a:pt x="21" y="10"/>
                    </a:lnTo>
                    <a:lnTo>
                      <a:pt x="26" y="2"/>
                    </a:lnTo>
                    <a:lnTo>
                      <a:pt x="30" y="0"/>
                    </a:lnTo>
                    <a:lnTo>
                      <a:pt x="34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7" name="Freeform 1139"/>
              <p:cNvSpPr>
                <a:spLocks/>
              </p:cNvSpPr>
              <p:nvPr/>
            </p:nvSpPr>
            <p:spPr bwMode="auto">
              <a:xfrm rot="-578003">
                <a:off x="2646" y="2123"/>
                <a:ext cx="41" cy="50"/>
              </a:xfrm>
              <a:custGeom>
                <a:avLst/>
                <a:gdLst>
                  <a:gd name="T0" fmla="*/ 41 w 41"/>
                  <a:gd name="T1" fmla="*/ 2 h 50"/>
                  <a:gd name="T2" fmla="*/ 41 w 41"/>
                  <a:gd name="T3" fmla="*/ 4 h 50"/>
                  <a:gd name="T4" fmla="*/ 39 w 41"/>
                  <a:gd name="T5" fmla="*/ 10 h 50"/>
                  <a:gd name="T6" fmla="*/ 31 w 41"/>
                  <a:gd name="T7" fmla="*/ 23 h 50"/>
                  <a:gd name="T8" fmla="*/ 22 w 41"/>
                  <a:gd name="T9" fmla="*/ 39 h 50"/>
                  <a:gd name="T10" fmla="*/ 18 w 41"/>
                  <a:gd name="T11" fmla="*/ 45 h 50"/>
                  <a:gd name="T12" fmla="*/ 14 w 41"/>
                  <a:gd name="T13" fmla="*/ 48 h 50"/>
                  <a:gd name="T14" fmla="*/ 12 w 41"/>
                  <a:gd name="T15" fmla="*/ 50 h 50"/>
                  <a:gd name="T16" fmla="*/ 6 w 41"/>
                  <a:gd name="T17" fmla="*/ 50 h 50"/>
                  <a:gd name="T18" fmla="*/ 4 w 41"/>
                  <a:gd name="T19" fmla="*/ 50 h 50"/>
                  <a:gd name="T20" fmla="*/ 0 w 41"/>
                  <a:gd name="T21" fmla="*/ 50 h 50"/>
                  <a:gd name="T22" fmla="*/ 2 w 41"/>
                  <a:gd name="T23" fmla="*/ 46 h 50"/>
                  <a:gd name="T24" fmla="*/ 4 w 41"/>
                  <a:gd name="T25" fmla="*/ 41 h 50"/>
                  <a:gd name="T26" fmla="*/ 14 w 41"/>
                  <a:gd name="T27" fmla="*/ 25 h 50"/>
                  <a:gd name="T28" fmla="*/ 23 w 41"/>
                  <a:gd name="T29" fmla="*/ 8 h 50"/>
                  <a:gd name="T30" fmla="*/ 29 w 41"/>
                  <a:gd name="T31" fmla="*/ 0 h 50"/>
                  <a:gd name="T32" fmla="*/ 31 w 41"/>
                  <a:gd name="T33" fmla="*/ 0 h 50"/>
                  <a:gd name="T34" fmla="*/ 35 w 41"/>
                  <a:gd name="T35" fmla="*/ 0 h 50"/>
                  <a:gd name="T36" fmla="*/ 41 w 41"/>
                  <a:gd name="T37" fmla="*/ 2 h 5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1"/>
                  <a:gd name="T58" fmla="*/ 0 h 50"/>
                  <a:gd name="T59" fmla="*/ 41 w 41"/>
                  <a:gd name="T60" fmla="*/ 50 h 5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1" h="50">
                    <a:moveTo>
                      <a:pt x="41" y="2"/>
                    </a:moveTo>
                    <a:lnTo>
                      <a:pt x="41" y="4"/>
                    </a:lnTo>
                    <a:lnTo>
                      <a:pt x="39" y="10"/>
                    </a:lnTo>
                    <a:lnTo>
                      <a:pt x="31" y="23"/>
                    </a:lnTo>
                    <a:lnTo>
                      <a:pt x="22" y="39"/>
                    </a:lnTo>
                    <a:lnTo>
                      <a:pt x="18" y="45"/>
                    </a:lnTo>
                    <a:lnTo>
                      <a:pt x="14" y="48"/>
                    </a:lnTo>
                    <a:lnTo>
                      <a:pt x="12" y="50"/>
                    </a:lnTo>
                    <a:lnTo>
                      <a:pt x="6" y="50"/>
                    </a:lnTo>
                    <a:lnTo>
                      <a:pt x="4" y="50"/>
                    </a:lnTo>
                    <a:lnTo>
                      <a:pt x="0" y="50"/>
                    </a:lnTo>
                    <a:lnTo>
                      <a:pt x="2" y="46"/>
                    </a:lnTo>
                    <a:lnTo>
                      <a:pt x="4" y="41"/>
                    </a:lnTo>
                    <a:lnTo>
                      <a:pt x="14" y="25"/>
                    </a:lnTo>
                    <a:lnTo>
                      <a:pt x="23" y="8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5" y="0"/>
                    </a:lnTo>
                    <a:lnTo>
                      <a:pt x="41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8" name="Freeform 1140"/>
              <p:cNvSpPr>
                <a:spLocks/>
              </p:cNvSpPr>
              <p:nvPr/>
            </p:nvSpPr>
            <p:spPr bwMode="auto">
              <a:xfrm rot="-578003">
                <a:off x="2576" y="2134"/>
                <a:ext cx="49" cy="70"/>
              </a:xfrm>
              <a:custGeom>
                <a:avLst/>
                <a:gdLst>
                  <a:gd name="T0" fmla="*/ 49 w 49"/>
                  <a:gd name="T1" fmla="*/ 4 h 70"/>
                  <a:gd name="T2" fmla="*/ 49 w 49"/>
                  <a:gd name="T3" fmla="*/ 6 h 70"/>
                  <a:gd name="T4" fmla="*/ 46 w 49"/>
                  <a:gd name="T5" fmla="*/ 14 h 70"/>
                  <a:gd name="T6" fmla="*/ 34 w 49"/>
                  <a:gd name="T7" fmla="*/ 35 h 70"/>
                  <a:gd name="T8" fmla="*/ 21 w 49"/>
                  <a:gd name="T9" fmla="*/ 56 h 70"/>
                  <a:gd name="T10" fmla="*/ 13 w 49"/>
                  <a:gd name="T11" fmla="*/ 68 h 70"/>
                  <a:gd name="T12" fmla="*/ 9 w 49"/>
                  <a:gd name="T13" fmla="*/ 70 h 70"/>
                  <a:gd name="T14" fmla="*/ 5 w 49"/>
                  <a:gd name="T15" fmla="*/ 70 h 70"/>
                  <a:gd name="T16" fmla="*/ 1 w 49"/>
                  <a:gd name="T17" fmla="*/ 70 h 70"/>
                  <a:gd name="T18" fmla="*/ 1 w 49"/>
                  <a:gd name="T19" fmla="*/ 68 h 70"/>
                  <a:gd name="T20" fmla="*/ 0 w 49"/>
                  <a:gd name="T21" fmla="*/ 68 h 70"/>
                  <a:gd name="T22" fmla="*/ 0 w 49"/>
                  <a:gd name="T23" fmla="*/ 66 h 70"/>
                  <a:gd name="T24" fmla="*/ 1 w 49"/>
                  <a:gd name="T25" fmla="*/ 64 h 70"/>
                  <a:gd name="T26" fmla="*/ 5 w 49"/>
                  <a:gd name="T27" fmla="*/ 56 h 70"/>
                  <a:gd name="T28" fmla="*/ 17 w 49"/>
                  <a:gd name="T29" fmla="*/ 35 h 70"/>
                  <a:gd name="T30" fmla="*/ 30 w 49"/>
                  <a:gd name="T31" fmla="*/ 12 h 70"/>
                  <a:gd name="T32" fmla="*/ 36 w 49"/>
                  <a:gd name="T33" fmla="*/ 2 h 70"/>
                  <a:gd name="T34" fmla="*/ 40 w 49"/>
                  <a:gd name="T35" fmla="*/ 0 h 70"/>
                  <a:gd name="T36" fmla="*/ 42 w 49"/>
                  <a:gd name="T37" fmla="*/ 2 h 70"/>
                  <a:gd name="T38" fmla="*/ 49 w 49"/>
                  <a:gd name="T39" fmla="*/ 4 h 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9"/>
                  <a:gd name="T61" fmla="*/ 0 h 70"/>
                  <a:gd name="T62" fmla="*/ 49 w 49"/>
                  <a:gd name="T63" fmla="*/ 70 h 7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9" h="70">
                    <a:moveTo>
                      <a:pt x="49" y="4"/>
                    </a:moveTo>
                    <a:lnTo>
                      <a:pt x="49" y="6"/>
                    </a:lnTo>
                    <a:lnTo>
                      <a:pt x="46" y="14"/>
                    </a:lnTo>
                    <a:lnTo>
                      <a:pt x="34" y="35"/>
                    </a:lnTo>
                    <a:lnTo>
                      <a:pt x="21" y="56"/>
                    </a:lnTo>
                    <a:lnTo>
                      <a:pt x="13" y="68"/>
                    </a:lnTo>
                    <a:lnTo>
                      <a:pt x="9" y="70"/>
                    </a:lnTo>
                    <a:lnTo>
                      <a:pt x="5" y="70"/>
                    </a:lnTo>
                    <a:lnTo>
                      <a:pt x="1" y="70"/>
                    </a:lnTo>
                    <a:lnTo>
                      <a:pt x="1" y="68"/>
                    </a:lnTo>
                    <a:lnTo>
                      <a:pt x="0" y="68"/>
                    </a:lnTo>
                    <a:lnTo>
                      <a:pt x="0" y="66"/>
                    </a:lnTo>
                    <a:lnTo>
                      <a:pt x="1" y="64"/>
                    </a:lnTo>
                    <a:lnTo>
                      <a:pt x="5" y="56"/>
                    </a:lnTo>
                    <a:lnTo>
                      <a:pt x="17" y="35"/>
                    </a:lnTo>
                    <a:lnTo>
                      <a:pt x="30" y="12"/>
                    </a:lnTo>
                    <a:lnTo>
                      <a:pt x="36" y="2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9" name="Freeform 1141"/>
              <p:cNvSpPr>
                <a:spLocks/>
              </p:cNvSpPr>
              <p:nvPr/>
            </p:nvSpPr>
            <p:spPr bwMode="auto">
              <a:xfrm rot="-578003">
                <a:off x="2521" y="2155"/>
                <a:ext cx="50" cy="67"/>
              </a:xfrm>
              <a:custGeom>
                <a:avLst/>
                <a:gdLst>
                  <a:gd name="T0" fmla="*/ 50 w 50"/>
                  <a:gd name="T1" fmla="*/ 2 h 67"/>
                  <a:gd name="T2" fmla="*/ 50 w 50"/>
                  <a:gd name="T3" fmla="*/ 4 h 67"/>
                  <a:gd name="T4" fmla="*/ 46 w 50"/>
                  <a:gd name="T5" fmla="*/ 11 h 67"/>
                  <a:gd name="T6" fmla="*/ 34 w 50"/>
                  <a:gd name="T7" fmla="*/ 33 h 67"/>
                  <a:gd name="T8" fmla="*/ 23 w 50"/>
                  <a:gd name="T9" fmla="*/ 54 h 67"/>
                  <a:gd name="T10" fmla="*/ 17 w 50"/>
                  <a:gd name="T11" fmla="*/ 61 h 67"/>
                  <a:gd name="T12" fmla="*/ 13 w 50"/>
                  <a:gd name="T13" fmla="*/ 65 h 67"/>
                  <a:gd name="T14" fmla="*/ 11 w 50"/>
                  <a:gd name="T15" fmla="*/ 67 h 67"/>
                  <a:gd name="T16" fmla="*/ 6 w 50"/>
                  <a:gd name="T17" fmla="*/ 67 h 67"/>
                  <a:gd name="T18" fmla="*/ 4 w 50"/>
                  <a:gd name="T19" fmla="*/ 67 h 67"/>
                  <a:gd name="T20" fmla="*/ 2 w 50"/>
                  <a:gd name="T21" fmla="*/ 65 h 67"/>
                  <a:gd name="T22" fmla="*/ 0 w 50"/>
                  <a:gd name="T23" fmla="*/ 65 h 67"/>
                  <a:gd name="T24" fmla="*/ 2 w 50"/>
                  <a:gd name="T25" fmla="*/ 61 h 67"/>
                  <a:gd name="T26" fmla="*/ 6 w 50"/>
                  <a:gd name="T27" fmla="*/ 54 h 67"/>
                  <a:gd name="T28" fmla="*/ 17 w 50"/>
                  <a:gd name="T29" fmla="*/ 33 h 67"/>
                  <a:gd name="T30" fmla="*/ 31 w 50"/>
                  <a:gd name="T31" fmla="*/ 11 h 67"/>
                  <a:gd name="T32" fmla="*/ 38 w 50"/>
                  <a:gd name="T33" fmla="*/ 0 h 67"/>
                  <a:gd name="T34" fmla="*/ 42 w 50"/>
                  <a:gd name="T35" fmla="*/ 0 h 67"/>
                  <a:gd name="T36" fmla="*/ 44 w 50"/>
                  <a:gd name="T37" fmla="*/ 0 h 67"/>
                  <a:gd name="T38" fmla="*/ 50 w 50"/>
                  <a:gd name="T39" fmla="*/ 2 h 6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0"/>
                  <a:gd name="T61" fmla="*/ 0 h 67"/>
                  <a:gd name="T62" fmla="*/ 50 w 50"/>
                  <a:gd name="T63" fmla="*/ 67 h 6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0" h="67">
                    <a:moveTo>
                      <a:pt x="50" y="2"/>
                    </a:moveTo>
                    <a:lnTo>
                      <a:pt x="50" y="4"/>
                    </a:lnTo>
                    <a:lnTo>
                      <a:pt x="46" y="11"/>
                    </a:lnTo>
                    <a:lnTo>
                      <a:pt x="34" y="33"/>
                    </a:lnTo>
                    <a:lnTo>
                      <a:pt x="23" y="54"/>
                    </a:lnTo>
                    <a:lnTo>
                      <a:pt x="17" y="61"/>
                    </a:lnTo>
                    <a:lnTo>
                      <a:pt x="13" y="65"/>
                    </a:lnTo>
                    <a:lnTo>
                      <a:pt x="11" y="67"/>
                    </a:lnTo>
                    <a:lnTo>
                      <a:pt x="6" y="67"/>
                    </a:lnTo>
                    <a:lnTo>
                      <a:pt x="4" y="67"/>
                    </a:lnTo>
                    <a:lnTo>
                      <a:pt x="2" y="65"/>
                    </a:lnTo>
                    <a:lnTo>
                      <a:pt x="0" y="65"/>
                    </a:lnTo>
                    <a:lnTo>
                      <a:pt x="2" y="61"/>
                    </a:lnTo>
                    <a:lnTo>
                      <a:pt x="6" y="54"/>
                    </a:lnTo>
                    <a:lnTo>
                      <a:pt x="17" y="33"/>
                    </a:lnTo>
                    <a:lnTo>
                      <a:pt x="31" y="11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4" y="0"/>
                    </a:lnTo>
                    <a:lnTo>
                      <a:pt x="5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40" name="Freeform 1142"/>
              <p:cNvSpPr>
                <a:spLocks/>
              </p:cNvSpPr>
              <p:nvPr/>
            </p:nvSpPr>
            <p:spPr bwMode="auto">
              <a:xfrm rot="-578003">
                <a:off x="2458" y="2175"/>
                <a:ext cx="48" cy="88"/>
              </a:xfrm>
              <a:custGeom>
                <a:avLst/>
                <a:gdLst>
                  <a:gd name="T0" fmla="*/ 48 w 48"/>
                  <a:gd name="T1" fmla="*/ 3 h 88"/>
                  <a:gd name="T2" fmla="*/ 48 w 48"/>
                  <a:gd name="T3" fmla="*/ 7 h 88"/>
                  <a:gd name="T4" fmla="*/ 44 w 48"/>
                  <a:gd name="T5" fmla="*/ 15 h 88"/>
                  <a:gd name="T6" fmla="*/ 34 w 48"/>
                  <a:gd name="T7" fmla="*/ 44 h 88"/>
                  <a:gd name="T8" fmla="*/ 21 w 48"/>
                  <a:gd name="T9" fmla="*/ 71 h 88"/>
                  <a:gd name="T10" fmla="*/ 13 w 48"/>
                  <a:gd name="T11" fmla="*/ 86 h 88"/>
                  <a:gd name="T12" fmla="*/ 9 w 48"/>
                  <a:gd name="T13" fmla="*/ 88 h 88"/>
                  <a:gd name="T14" fmla="*/ 6 w 48"/>
                  <a:gd name="T15" fmla="*/ 88 h 88"/>
                  <a:gd name="T16" fmla="*/ 2 w 48"/>
                  <a:gd name="T17" fmla="*/ 88 h 88"/>
                  <a:gd name="T18" fmla="*/ 2 w 48"/>
                  <a:gd name="T19" fmla="*/ 86 h 88"/>
                  <a:gd name="T20" fmla="*/ 0 w 48"/>
                  <a:gd name="T21" fmla="*/ 86 h 88"/>
                  <a:gd name="T22" fmla="*/ 0 w 48"/>
                  <a:gd name="T23" fmla="*/ 84 h 88"/>
                  <a:gd name="T24" fmla="*/ 2 w 48"/>
                  <a:gd name="T25" fmla="*/ 82 h 88"/>
                  <a:gd name="T26" fmla="*/ 6 w 48"/>
                  <a:gd name="T27" fmla="*/ 71 h 88"/>
                  <a:gd name="T28" fmla="*/ 17 w 48"/>
                  <a:gd name="T29" fmla="*/ 44 h 88"/>
                  <a:gd name="T30" fmla="*/ 29 w 48"/>
                  <a:gd name="T31" fmla="*/ 15 h 88"/>
                  <a:gd name="T32" fmla="*/ 34 w 48"/>
                  <a:gd name="T33" fmla="*/ 5 h 88"/>
                  <a:gd name="T34" fmla="*/ 36 w 48"/>
                  <a:gd name="T35" fmla="*/ 2 h 88"/>
                  <a:gd name="T36" fmla="*/ 38 w 48"/>
                  <a:gd name="T37" fmla="*/ 0 h 88"/>
                  <a:gd name="T38" fmla="*/ 42 w 48"/>
                  <a:gd name="T39" fmla="*/ 2 h 88"/>
                  <a:gd name="T40" fmla="*/ 48 w 48"/>
                  <a:gd name="T41" fmla="*/ 3 h 8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8"/>
                  <a:gd name="T64" fmla="*/ 0 h 88"/>
                  <a:gd name="T65" fmla="*/ 48 w 48"/>
                  <a:gd name="T66" fmla="*/ 88 h 8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8" h="88">
                    <a:moveTo>
                      <a:pt x="48" y="3"/>
                    </a:moveTo>
                    <a:lnTo>
                      <a:pt x="48" y="7"/>
                    </a:lnTo>
                    <a:lnTo>
                      <a:pt x="44" y="15"/>
                    </a:lnTo>
                    <a:lnTo>
                      <a:pt x="34" y="44"/>
                    </a:lnTo>
                    <a:lnTo>
                      <a:pt x="21" y="71"/>
                    </a:lnTo>
                    <a:lnTo>
                      <a:pt x="13" y="86"/>
                    </a:lnTo>
                    <a:lnTo>
                      <a:pt x="9" y="88"/>
                    </a:lnTo>
                    <a:lnTo>
                      <a:pt x="6" y="88"/>
                    </a:lnTo>
                    <a:lnTo>
                      <a:pt x="2" y="88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4"/>
                    </a:lnTo>
                    <a:lnTo>
                      <a:pt x="2" y="82"/>
                    </a:lnTo>
                    <a:lnTo>
                      <a:pt x="6" y="71"/>
                    </a:lnTo>
                    <a:lnTo>
                      <a:pt x="17" y="44"/>
                    </a:lnTo>
                    <a:lnTo>
                      <a:pt x="29" y="15"/>
                    </a:lnTo>
                    <a:lnTo>
                      <a:pt x="34" y="5"/>
                    </a:lnTo>
                    <a:lnTo>
                      <a:pt x="36" y="2"/>
                    </a:lnTo>
                    <a:lnTo>
                      <a:pt x="38" y="0"/>
                    </a:lnTo>
                    <a:lnTo>
                      <a:pt x="42" y="2"/>
                    </a:lnTo>
                    <a:lnTo>
                      <a:pt x="48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41" name="Freeform 1143"/>
              <p:cNvSpPr>
                <a:spLocks/>
              </p:cNvSpPr>
              <p:nvPr/>
            </p:nvSpPr>
            <p:spPr bwMode="auto">
              <a:xfrm rot="-578003">
                <a:off x="2910" y="2114"/>
                <a:ext cx="273" cy="242"/>
              </a:xfrm>
              <a:custGeom>
                <a:avLst/>
                <a:gdLst>
                  <a:gd name="T0" fmla="*/ 2 w 273"/>
                  <a:gd name="T1" fmla="*/ 240 h 242"/>
                  <a:gd name="T2" fmla="*/ 21 w 273"/>
                  <a:gd name="T3" fmla="*/ 242 h 242"/>
                  <a:gd name="T4" fmla="*/ 54 w 273"/>
                  <a:gd name="T5" fmla="*/ 242 h 242"/>
                  <a:gd name="T6" fmla="*/ 90 w 273"/>
                  <a:gd name="T7" fmla="*/ 206 h 242"/>
                  <a:gd name="T8" fmla="*/ 125 w 273"/>
                  <a:gd name="T9" fmla="*/ 181 h 242"/>
                  <a:gd name="T10" fmla="*/ 159 w 273"/>
                  <a:gd name="T11" fmla="*/ 171 h 242"/>
                  <a:gd name="T12" fmla="*/ 186 w 273"/>
                  <a:gd name="T13" fmla="*/ 171 h 242"/>
                  <a:gd name="T14" fmla="*/ 209 w 273"/>
                  <a:gd name="T15" fmla="*/ 179 h 242"/>
                  <a:gd name="T16" fmla="*/ 225 w 273"/>
                  <a:gd name="T17" fmla="*/ 192 h 242"/>
                  <a:gd name="T18" fmla="*/ 238 w 273"/>
                  <a:gd name="T19" fmla="*/ 211 h 242"/>
                  <a:gd name="T20" fmla="*/ 242 w 273"/>
                  <a:gd name="T21" fmla="*/ 231 h 242"/>
                  <a:gd name="T22" fmla="*/ 242 w 273"/>
                  <a:gd name="T23" fmla="*/ 233 h 242"/>
                  <a:gd name="T24" fmla="*/ 248 w 273"/>
                  <a:gd name="T25" fmla="*/ 229 h 242"/>
                  <a:gd name="T26" fmla="*/ 261 w 273"/>
                  <a:gd name="T27" fmla="*/ 225 h 242"/>
                  <a:gd name="T28" fmla="*/ 265 w 273"/>
                  <a:gd name="T29" fmla="*/ 225 h 242"/>
                  <a:gd name="T30" fmla="*/ 271 w 273"/>
                  <a:gd name="T31" fmla="*/ 183 h 242"/>
                  <a:gd name="T32" fmla="*/ 273 w 273"/>
                  <a:gd name="T33" fmla="*/ 154 h 242"/>
                  <a:gd name="T34" fmla="*/ 267 w 273"/>
                  <a:gd name="T35" fmla="*/ 137 h 242"/>
                  <a:gd name="T36" fmla="*/ 252 w 273"/>
                  <a:gd name="T37" fmla="*/ 123 h 242"/>
                  <a:gd name="T38" fmla="*/ 228 w 273"/>
                  <a:gd name="T39" fmla="*/ 112 h 242"/>
                  <a:gd name="T40" fmla="*/ 207 w 273"/>
                  <a:gd name="T41" fmla="*/ 102 h 242"/>
                  <a:gd name="T42" fmla="*/ 200 w 273"/>
                  <a:gd name="T43" fmla="*/ 94 h 242"/>
                  <a:gd name="T44" fmla="*/ 196 w 273"/>
                  <a:gd name="T45" fmla="*/ 85 h 242"/>
                  <a:gd name="T46" fmla="*/ 188 w 273"/>
                  <a:gd name="T47" fmla="*/ 44 h 242"/>
                  <a:gd name="T48" fmla="*/ 177 w 273"/>
                  <a:gd name="T49" fmla="*/ 16 h 242"/>
                  <a:gd name="T50" fmla="*/ 173 w 273"/>
                  <a:gd name="T51" fmla="*/ 12 h 242"/>
                  <a:gd name="T52" fmla="*/ 154 w 273"/>
                  <a:gd name="T53" fmla="*/ 4 h 242"/>
                  <a:gd name="T54" fmla="*/ 98 w 273"/>
                  <a:gd name="T55" fmla="*/ 0 h 242"/>
                  <a:gd name="T56" fmla="*/ 77 w 273"/>
                  <a:gd name="T57" fmla="*/ 6 h 242"/>
                  <a:gd name="T58" fmla="*/ 69 w 273"/>
                  <a:gd name="T59" fmla="*/ 14 h 242"/>
                  <a:gd name="T60" fmla="*/ 52 w 273"/>
                  <a:gd name="T61" fmla="*/ 50 h 242"/>
                  <a:gd name="T62" fmla="*/ 42 w 273"/>
                  <a:gd name="T63" fmla="*/ 94 h 242"/>
                  <a:gd name="T64" fmla="*/ 27 w 273"/>
                  <a:gd name="T65" fmla="*/ 127 h 242"/>
                  <a:gd name="T66" fmla="*/ 23 w 273"/>
                  <a:gd name="T67" fmla="*/ 144 h 242"/>
                  <a:gd name="T68" fmla="*/ 10 w 273"/>
                  <a:gd name="T69" fmla="*/ 208 h 242"/>
                  <a:gd name="T70" fmla="*/ 0 w 273"/>
                  <a:gd name="T71" fmla="*/ 231 h 24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73"/>
                  <a:gd name="T109" fmla="*/ 0 h 242"/>
                  <a:gd name="T110" fmla="*/ 273 w 273"/>
                  <a:gd name="T111" fmla="*/ 242 h 24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73" h="242">
                    <a:moveTo>
                      <a:pt x="0" y="238"/>
                    </a:moveTo>
                    <a:lnTo>
                      <a:pt x="2" y="240"/>
                    </a:lnTo>
                    <a:lnTo>
                      <a:pt x="8" y="242"/>
                    </a:lnTo>
                    <a:lnTo>
                      <a:pt x="21" y="242"/>
                    </a:lnTo>
                    <a:lnTo>
                      <a:pt x="40" y="240"/>
                    </a:lnTo>
                    <a:lnTo>
                      <a:pt x="54" y="242"/>
                    </a:lnTo>
                    <a:lnTo>
                      <a:pt x="75" y="219"/>
                    </a:lnTo>
                    <a:lnTo>
                      <a:pt x="90" y="206"/>
                    </a:lnTo>
                    <a:lnTo>
                      <a:pt x="106" y="192"/>
                    </a:lnTo>
                    <a:lnTo>
                      <a:pt x="125" y="181"/>
                    </a:lnTo>
                    <a:lnTo>
                      <a:pt x="148" y="173"/>
                    </a:lnTo>
                    <a:lnTo>
                      <a:pt x="159" y="171"/>
                    </a:lnTo>
                    <a:lnTo>
                      <a:pt x="173" y="171"/>
                    </a:lnTo>
                    <a:lnTo>
                      <a:pt x="186" y="171"/>
                    </a:lnTo>
                    <a:lnTo>
                      <a:pt x="202" y="175"/>
                    </a:lnTo>
                    <a:lnTo>
                      <a:pt x="209" y="179"/>
                    </a:lnTo>
                    <a:lnTo>
                      <a:pt x="219" y="185"/>
                    </a:lnTo>
                    <a:lnTo>
                      <a:pt x="225" y="192"/>
                    </a:lnTo>
                    <a:lnTo>
                      <a:pt x="232" y="202"/>
                    </a:lnTo>
                    <a:lnTo>
                      <a:pt x="238" y="211"/>
                    </a:lnTo>
                    <a:lnTo>
                      <a:pt x="240" y="221"/>
                    </a:lnTo>
                    <a:lnTo>
                      <a:pt x="242" y="231"/>
                    </a:lnTo>
                    <a:lnTo>
                      <a:pt x="240" y="238"/>
                    </a:lnTo>
                    <a:lnTo>
                      <a:pt x="242" y="233"/>
                    </a:lnTo>
                    <a:lnTo>
                      <a:pt x="244" y="231"/>
                    </a:lnTo>
                    <a:lnTo>
                      <a:pt x="248" y="229"/>
                    </a:lnTo>
                    <a:lnTo>
                      <a:pt x="252" y="227"/>
                    </a:lnTo>
                    <a:lnTo>
                      <a:pt x="261" y="225"/>
                    </a:lnTo>
                    <a:lnTo>
                      <a:pt x="263" y="225"/>
                    </a:lnTo>
                    <a:lnTo>
                      <a:pt x="265" y="225"/>
                    </a:lnTo>
                    <a:lnTo>
                      <a:pt x="267" y="204"/>
                    </a:lnTo>
                    <a:lnTo>
                      <a:pt x="271" y="183"/>
                    </a:lnTo>
                    <a:lnTo>
                      <a:pt x="273" y="163"/>
                    </a:lnTo>
                    <a:lnTo>
                      <a:pt x="273" y="154"/>
                    </a:lnTo>
                    <a:lnTo>
                      <a:pt x="269" y="144"/>
                    </a:lnTo>
                    <a:lnTo>
                      <a:pt x="267" y="137"/>
                    </a:lnTo>
                    <a:lnTo>
                      <a:pt x="263" y="133"/>
                    </a:lnTo>
                    <a:lnTo>
                      <a:pt x="252" y="123"/>
                    </a:lnTo>
                    <a:lnTo>
                      <a:pt x="240" y="117"/>
                    </a:lnTo>
                    <a:lnTo>
                      <a:pt x="228" y="112"/>
                    </a:lnTo>
                    <a:lnTo>
                      <a:pt x="217" y="108"/>
                    </a:lnTo>
                    <a:lnTo>
                      <a:pt x="207" y="102"/>
                    </a:lnTo>
                    <a:lnTo>
                      <a:pt x="204" y="98"/>
                    </a:lnTo>
                    <a:lnTo>
                      <a:pt x="200" y="94"/>
                    </a:lnTo>
                    <a:lnTo>
                      <a:pt x="198" y="90"/>
                    </a:lnTo>
                    <a:lnTo>
                      <a:pt x="196" y="85"/>
                    </a:lnTo>
                    <a:lnTo>
                      <a:pt x="194" y="67"/>
                    </a:lnTo>
                    <a:lnTo>
                      <a:pt x="188" y="44"/>
                    </a:lnTo>
                    <a:lnTo>
                      <a:pt x="181" y="23"/>
                    </a:lnTo>
                    <a:lnTo>
                      <a:pt x="177" y="16"/>
                    </a:lnTo>
                    <a:lnTo>
                      <a:pt x="175" y="14"/>
                    </a:lnTo>
                    <a:lnTo>
                      <a:pt x="173" y="12"/>
                    </a:lnTo>
                    <a:lnTo>
                      <a:pt x="165" y="8"/>
                    </a:lnTo>
                    <a:lnTo>
                      <a:pt x="154" y="4"/>
                    </a:lnTo>
                    <a:lnTo>
                      <a:pt x="127" y="0"/>
                    </a:lnTo>
                    <a:lnTo>
                      <a:pt x="98" y="0"/>
                    </a:lnTo>
                    <a:lnTo>
                      <a:pt x="86" y="2"/>
                    </a:lnTo>
                    <a:lnTo>
                      <a:pt x="77" y="6"/>
                    </a:lnTo>
                    <a:lnTo>
                      <a:pt x="73" y="8"/>
                    </a:lnTo>
                    <a:lnTo>
                      <a:pt x="69" y="14"/>
                    </a:lnTo>
                    <a:lnTo>
                      <a:pt x="62" y="29"/>
                    </a:lnTo>
                    <a:lnTo>
                      <a:pt x="52" y="50"/>
                    </a:lnTo>
                    <a:lnTo>
                      <a:pt x="46" y="79"/>
                    </a:lnTo>
                    <a:lnTo>
                      <a:pt x="42" y="94"/>
                    </a:lnTo>
                    <a:lnTo>
                      <a:pt x="35" y="112"/>
                    </a:lnTo>
                    <a:lnTo>
                      <a:pt x="27" y="127"/>
                    </a:lnTo>
                    <a:lnTo>
                      <a:pt x="25" y="137"/>
                    </a:lnTo>
                    <a:lnTo>
                      <a:pt x="23" y="144"/>
                    </a:lnTo>
                    <a:lnTo>
                      <a:pt x="17" y="183"/>
                    </a:lnTo>
                    <a:lnTo>
                      <a:pt x="10" y="208"/>
                    </a:lnTo>
                    <a:lnTo>
                      <a:pt x="2" y="223"/>
                    </a:lnTo>
                    <a:lnTo>
                      <a:pt x="0" y="231"/>
                    </a:lnTo>
                    <a:lnTo>
                      <a:pt x="0" y="238"/>
                    </a:lnTo>
                    <a:close/>
                  </a:path>
                </a:pathLst>
              </a:custGeom>
              <a:solidFill>
                <a:srgbClr val="EE0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42" name="Freeform 1144"/>
              <p:cNvSpPr>
                <a:spLocks/>
              </p:cNvSpPr>
              <p:nvPr/>
            </p:nvSpPr>
            <p:spPr bwMode="auto">
              <a:xfrm rot="-578003">
                <a:off x="2540" y="2203"/>
                <a:ext cx="413" cy="207"/>
              </a:xfrm>
              <a:custGeom>
                <a:avLst/>
                <a:gdLst>
                  <a:gd name="T0" fmla="*/ 357 w 413"/>
                  <a:gd name="T1" fmla="*/ 201 h 207"/>
                  <a:gd name="T2" fmla="*/ 313 w 413"/>
                  <a:gd name="T3" fmla="*/ 205 h 207"/>
                  <a:gd name="T4" fmla="*/ 292 w 413"/>
                  <a:gd name="T5" fmla="*/ 205 h 207"/>
                  <a:gd name="T6" fmla="*/ 284 w 413"/>
                  <a:gd name="T7" fmla="*/ 203 h 207"/>
                  <a:gd name="T8" fmla="*/ 282 w 413"/>
                  <a:gd name="T9" fmla="*/ 201 h 207"/>
                  <a:gd name="T10" fmla="*/ 282 w 413"/>
                  <a:gd name="T11" fmla="*/ 194 h 207"/>
                  <a:gd name="T12" fmla="*/ 282 w 413"/>
                  <a:gd name="T13" fmla="*/ 184 h 207"/>
                  <a:gd name="T14" fmla="*/ 276 w 413"/>
                  <a:gd name="T15" fmla="*/ 165 h 207"/>
                  <a:gd name="T16" fmla="*/ 273 w 413"/>
                  <a:gd name="T17" fmla="*/ 155 h 207"/>
                  <a:gd name="T18" fmla="*/ 269 w 413"/>
                  <a:gd name="T19" fmla="*/ 146 h 207"/>
                  <a:gd name="T20" fmla="*/ 261 w 413"/>
                  <a:gd name="T21" fmla="*/ 140 h 207"/>
                  <a:gd name="T22" fmla="*/ 253 w 413"/>
                  <a:gd name="T23" fmla="*/ 136 h 207"/>
                  <a:gd name="T24" fmla="*/ 240 w 413"/>
                  <a:gd name="T25" fmla="*/ 132 h 207"/>
                  <a:gd name="T26" fmla="*/ 225 w 413"/>
                  <a:gd name="T27" fmla="*/ 130 h 207"/>
                  <a:gd name="T28" fmla="*/ 211 w 413"/>
                  <a:gd name="T29" fmla="*/ 130 h 207"/>
                  <a:gd name="T30" fmla="*/ 196 w 413"/>
                  <a:gd name="T31" fmla="*/ 132 h 207"/>
                  <a:gd name="T32" fmla="*/ 171 w 413"/>
                  <a:gd name="T33" fmla="*/ 140 h 207"/>
                  <a:gd name="T34" fmla="*/ 146 w 413"/>
                  <a:gd name="T35" fmla="*/ 149 h 207"/>
                  <a:gd name="T36" fmla="*/ 125 w 413"/>
                  <a:gd name="T37" fmla="*/ 163 h 207"/>
                  <a:gd name="T38" fmla="*/ 108 w 413"/>
                  <a:gd name="T39" fmla="*/ 178 h 207"/>
                  <a:gd name="T40" fmla="*/ 81 w 413"/>
                  <a:gd name="T41" fmla="*/ 205 h 207"/>
                  <a:gd name="T42" fmla="*/ 79 w 413"/>
                  <a:gd name="T43" fmla="*/ 205 h 207"/>
                  <a:gd name="T44" fmla="*/ 71 w 413"/>
                  <a:gd name="T45" fmla="*/ 207 h 207"/>
                  <a:gd name="T46" fmla="*/ 54 w 413"/>
                  <a:gd name="T47" fmla="*/ 207 h 207"/>
                  <a:gd name="T48" fmla="*/ 37 w 413"/>
                  <a:gd name="T49" fmla="*/ 205 h 207"/>
                  <a:gd name="T50" fmla="*/ 31 w 413"/>
                  <a:gd name="T51" fmla="*/ 203 h 207"/>
                  <a:gd name="T52" fmla="*/ 29 w 413"/>
                  <a:gd name="T53" fmla="*/ 203 h 207"/>
                  <a:gd name="T54" fmla="*/ 29 w 413"/>
                  <a:gd name="T55" fmla="*/ 197 h 207"/>
                  <a:gd name="T56" fmla="*/ 27 w 413"/>
                  <a:gd name="T57" fmla="*/ 194 h 207"/>
                  <a:gd name="T58" fmla="*/ 19 w 413"/>
                  <a:gd name="T59" fmla="*/ 188 h 207"/>
                  <a:gd name="T60" fmla="*/ 14 w 413"/>
                  <a:gd name="T61" fmla="*/ 188 h 207"/>
                  <a:gd name="T62" fmla="*/ 8 w 413"/>
                  <a:gd name="T63" fmla="*/ 188 h 207"/>
                  <a:gd name="T64" fmla="*/ 4 w 413"/>
                  <a:gd name="T65" fmla="*/ 188 h 207"/>
                  <a:gd name="T66" fmla="*/ 2 w 413"/>
                  <a:gd name="T67" fmla="*/ 186 h 207"/>
                  <a:gd name="T68" fmla="*/ 2 w 413"/>
                  <a:gd name="T69" fmla="*/ 184 h 207"/>
                  <a:gd name="T70" fmla="*/ 0 w 413"/>
                  <a:gd name="T71" fmla="*/ 182 h 207"/>
                  <a:gd name="T72" fmla="*/ 29 w 413"/>
                  <a:gd name="T73" fmla="*/ 94 h 207"/>
                  <a:gd name="T74" fmla="*/ 38 w 413"/>
                  <a:gd name="T75" fmla="*/ 67 h 207"/>
                  <a:gd name="T76" fmla="*/ 50 w 413"/>
                  <a:gd name="T77" fmla="*/ 44 h 207"/>
                  <a:gd name="T78" fmla="*/ 65 w 413"/>
                  <a:gd name="T79" fmla="*/ 19 h 207"/>
                  <a:gd name="T80" fmla="*/ 73 w 413"/>
                  <a:gd name="T81" fmla="*/ 13 h 207"/>
                  <a:gd name="T82" fmla="*/ 81 w 413"/>
                  <a:gd name="T83" fmla="*/ 9 h 207"/>
                  <a:gd name="T84" fmla="*/ 100 w 413"/>
                  <a:gd name="T85" fmla="*/ 5 h 207"/>
                  <a:gd name="T86" fmla="*/ 123 w 413"/>
                  <a:gd name="T87" fmla="*/ 3 h 207"/>
                  <a:gd name="T88" fmla="*/ 148 w 413"/>
                  <a:gd name="T89" fmla="*/ 3 h 207"/>
                  <a:gd name="T90" fmla="*/ 196 w 413"/>
                  <a:gd name="T91" fmla="*/ 5 h 207"/>
                  <a:gd name="T92" fmla="*/ 215 w 413"/>
                  <a:gd name="T93" fmla="*/ 5 h 207"/>
                  <a:gd name="T94" fmla="*/ 227 w 413"/>
                  <a:gd name="T95" fmla="*/ 3 h 207"/>
                  <a:gd name="T96" fmla="*/ 242 w 413"/>
                  <a:gd name="T97" fmla="*/ 0 h 207"/>
                  <a:gd name="T98" fmla="*/ 267 w 413"/>
                  <a:gd name="T99" fmla="*/ 0 h 207"/>
                  <a:gd name="T100" fmla="*/ 326 w 413"/>
                  <a:gd name="T101" fmla="*/ 0 h 207"/>
                  <a:gd name="T102" fmla="*/ 413 w 413"/>
                  <a:gd name="T103" fmla="*/ 2 h 207"/>
                  <a:gd name="T104" fmla="*/ 413 w 413"/>
                  <a:gd name="T105" fmla="*/ 3 h 207"/>
                  <a:gd name="T106" fmla="*/ 411 w 413"/>
                  <a:gd name="T107" fmla="*/ 9 h 207"/>
                  <a:gd name="T108" fmla="*/ 399 w 413"/>
                  <a:gd name="T109" fmla="*/ 32 h 207"/>
                  <a:gd name="T110" fmla="*/ 386 w 413"/>
                  <a:gd name="T111" fmla="*/ 59 h 207"/>
                  <a:gd name="T112" fmla="*/ 380 w 413"/>
                  <a:gd name="T113" fmla="*/ 73 h 207"/>
                  <a:gd name="T114" fmla="*/ 376 w 413"/>
                  <a:gd name="T115" fmla="*/ 86 h 207"/>
                  <a:gd name="T116" fmla="*/ 365 w 413"/>
                  <a:gd name="T117" fmla="*/ 146 h 207"/>
                  <a:gd name="T118" fmla="*/ 359 w 413"/>
                  <a:gd name="T119" fmla="*/ 178 h 207"/>
                  <a:gd name="T120" fmla="*/ 357 w 413"/>
                  <a:gd name="T121" fmla="*/ 192 h 207"/>
                  <a:gd name="T122" fmla="*/ 357 w 413"/>
                  <a:gd name="T123" fmla="*/ 201 h 20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13"/>
                  <a:gd name="T187" fmla="*/ 0 h 207"/>
                  <a:gd name="T188" fmla="*/ 413 w 413"/>
                  <a:gd name="T189" fmla="*/ 207 h 20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13" h="207">
                    <a:moveTo>
                      <a:pt x="357" y="201"/>
                    </a:moveTo>
                    <a:lnTo>
                      <a:pt x="313" y="205"/>
                    </a:lnTo>
                    <a:lnTo>
                      <a:pt x="292" y="205"/>
                    </a:lnTo>
                    <a:lnTo>
                      <a:pt x="284" y="203"/>
                    </a:lnTo>
                    <a:lnTo>
                      <a:pt x="282" y="201"/>
                    </a:lnTo>
                    <a:lnTo>
                      <a:pt x="282" y="194"/>
                    </a:lnTo>
                    <a:lnTo>
                      <a:pt x="282" y="184"/>
                    </a:lnTo>
                    <a:lnTo>
                      <a:pt x="276" y="165"/>
                    </a:lnTo>
                    <a:lnTo>
                      <a:pt x="273" y="155"/>
                    </a:lnTo>
                    <a:lnTo>
                      <a:pt x="269" y="146"/>
                    </a:lnTo>
                    <a:lnTo>
                      <a:pt x="261" y="140"/>
                    </a:lnTo>
                    <a:lnTo>
                      <a:pt x="253" y="136"/>
                    </a:lnTo>
                    <a:lnTo>
                      <a:pt x="240" y="132"/>
                    </a:lnTo>
                    <a:lnTo>
                      <a:pt x="225" y="130"/>
                    </a:lnTo>
                    <a:lnTo>
                      <a:pt x="211" y="130"/>
                    </a:lnTo>
                    <a:lnTo>
                      <a:pt x="196" y="132"/>
                    </a:lnTo>
                    <a:lnTo>
                      <a:pt x="171" y="140"/>
                    </a:lnTo>
                    <a:lnTo>
                      <a:pt x="146" y="149"/>
                    </a:lnTo>
                    <a:lnTo>
                      <a:pt x="125" y="163"/>
                    </a:lnTo>
                    <a:lnTo>
                      <a:pt x="108" y="178"/>
                    </a:lnTo>
                    <a:lnTo>
                      <a:pt x="81" y="205"/>
                    </a:lnTo>
                    <a:lnTo>
                      <a:pt x="79" y="205"/>
                    </a:lnTo>
                    <a:lnTo>
                      <a:pt x="71" y="207"/>
                    </a:lnTo>
                    <a:lnTo>
                      <a:pt x="54" y="207"/>
                    </a:lnTo>
                    <a:lnTo>
                      <a:pt x="37" y="205"/>
                    </a:lnTo>
                    <a:lnTo>
                      <a:pt x="31" y="203"/>
                    </a:lnTo>
                    <a:lnTo>
                      <a:pt x="29" y="203"/>
                    </a:lnTo>
                    <a:lnTo>
                      <a:pt x="29" y="197"/>
                    </a:lnTo>
                    <a:lnTo>
                      <a:pt x="27" y="194"/>
                    </a:lnTo>
                    <a:lnTo>
                      <a:pt x="19" y="188"/>
                    </a:lnTo>
                    <a:lnTo>
                      <a:pt x="14" y="188"/>
                    </a:lnTo>
                    <a:lnTo>
                      <a:pt x="8" y="188"/>
                    </a:lnTo>
                    <a:lnTo>
                      <a:pt x="4" y="188"/>
                    </a:lnTo>
                    <a:lnTo>
                      <a:pt x="2" y="186"/>
                    </a:lnTo>
                    <a:lnTo>
                      <a:pt x="2" y="184"/>
                    </a:lnTo>
                    <a:lnTo>
                      <a:pt x="0" y="182"/>
                    </a:lnTo>
                    <a:lnTo>
                      <a:pt x="29" y="94"/>
                    </a:lnTo>
                    <a:lnTo>
                      <a:pt x="38" y="67"/>
                    </a:lnTo>
                    <a:lnTo>
                      <a:pt x="50" y="44"/>
                    </a:lnTo>
                    <a:lnTo>
                      <a:pt x="65" y="19"/>
                    </a:lnTo>
                    <a:lnTo>
                      <a:pt x="73" y="13"/>
                    </a:lnTo>
                    <a:lnTo>
                      <a:pt x="81" y="9"/>
                    </a:lnTo>
                    <a:lnTo>
                      <a:pt x="100" y="5"/>
                    </a:lnTo>
                    <a:lnTo>
                      <a:pt x="123" y="3"/>
                    </a:lnTo>
                    <a:lnTo>
                      <a:pt x="148" y="3"/>
                    </a:lnTo>
                    <a:lnTo>
                      <a:pt x="196" y="5"/>
                    </a:lnTo>
                    <a:lnTo>
                      <a:pt x="215" y="5"/>
                    </a:lnTo>
                    <a:lnTo>
                      <a:pt x="227" y="3"/>
                    </a:lnTo>
                    <a:lnTo>
                      <a:pt x="242" y="0"/>
                    </a:lnTo>
                    <a:lnTo>
                      <a:pt x="267" y="0"/>
                    </a:lnTo>
                    <a:lnTo>
                      <a:pt x="326" y="0"/>
                    </a:lnTo>
                    <a:lnTo>
                      <a:pt x="413" y="2"/>
                    </a:lnTo>
                    <a:lnTo>
                      <a:pt x="413" y="3"/>
                    </a:lnTo>
                    <a:lnTo>
                      <a:pt x="411" y="9"/>
                    </a:lnTo>
                    <a:lnTo>
                      <a:pt x="399" y="32"/>
                    </a:lnTo>
                    <a:lnTo>
                      <a:pt x="386" y="59"/>
                    </a:lnTo>
                    <a:lnTo>
                      <a:pt x="380" y="73"/>
                    </a:lnTo>
                    <a:lnTo>
                      <a:pt x="376" y="86"/>
                    </a:lnTo>
                    <a:lnTo>
                      <a:pt x="365" y="146"/>
                    </a:lnTo>
                    <a:lnTo>
                      <a:pt x="359" y="178"/>
                    </a:lnTo>
                    <a:lnTo>
                      <a:pt x="357" y="192"/>
                    </a:lnTo>
                    <a:lnTo>
                      <a:pt x="357" y="201"/>
                    </a:lnTo>
                    <a:close/>
                  </a:path>
                </a:pathLst>
              </a:custGeom>
              <a:solidFill>
                <a:srgbClr val="EE0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43" name="Freeform 1145"/>
              <p:cNvSpPr>
                <a:spLocks/>
              </p:cNvSpPr>
              <p:nvPr/>
            </p:nvSpPr>
            <p:spPr bwMode="auto">
              <a:xfrm rot="-578003">
                <a:off x="3195" y="2234"/>
                <a:ext cx="25" cy="79"/>
              </a:xfrm>
              <a:custGeom>
                <a:avLst/>
                <a:gdLst>
                  <a:gd name="T0" fmla="*/ 0 w 25"/>
                  <a:gd name="T1" fmla="*/ 75 h 79"/>
                  <a:gd name="T2" fmla="*/ 0 w 25"/>
                  <a:gd name="T3" fmla="*/ 77 h 79"/>
                  <a:gd name="T4" fmla="*/ 2 w 25"/>
                  <a:gd name="T5" fmla="*/ 79 h 79"/>
                  <a:gd name="T6" fmla="*/ 6 w 25"/>
                  <a:gd name="T7" fmla="*/ 79 h 79"/>
                  <a:gd name="T8" fmla="*/ 10 w 25"/>
                  <a:gd name="T9" fmla="*/ 77 h 79"/>
                  <a:gd name="T10" fmla="*/ 12 w 25"/>
                  <a:gd name="T11" fmla="*/ 75 h 79"/>
                  <a:gd name="T12" fmla="*/ 14 w 25"/>
                  <a:gd name="T13" fmla="*/ 73 h 79"/>
                  <a:gd name="T14" fmla="*/ 16 w 25"/>
                  <a:gd name="T15" fmla="*/ 65 h 79"/>
                  <a:gd name="T16" fmla="*/ 22 w 25"/>
                  <a:gd name="T17" fmla="*/ 42 h 79"/>
                  <a:gd name="T18" fmla="*/ 25 w 25"/>
                  <a:gd name="T19" fmla="*/ 19 h 79"/>
                  <a:gd name="T20" fmla="*/ 25 w 25"/>
                  <a:gd name="T21" fmla="*/ 6 h 79"/>
                  <a:gd name="T22" fmla="*/ 25 w 25"/>
                  <a:gd name="T23" fmla="*/ 4 h 79"/>
                  <a:gd name="T24" fmla="*/ 23 w 25"/>
                  <a:gd name="T25" fmla="*/ 2 h 79"/>
                  <a:gd name="T26" fmla="*/ 18 w 25"/>
                  <a:gd name="T27" fmla="*/ 0 h 79"/>
                  <a:gd name="T28" fmla="*/ 16 w 25"/>
                  <a:gd name="T29" fmla="*/ 0 h 79"/>
                  <a:gd name="T30" fmla="*/ 14 w 25"/>
                  <a:gd name="T31" fmla="*/ 0 h 79"/>
                  <a:gd name="T32" fmla="*/ 12 w 25"/>
                  <a:gd name="T33" fmla="*/ 0 h 79"/>
                  <a:gd name="T34" fmla="*/ 12 w 25"/>
                  <a:gd name="T35" fmla="*/ 2 h 79"/>
                  <a:gd name="T36" fmla="*/ 12 w 25"/>
                  <a:gd name="T37" fmla="*/ 4 h 79"/>
                  <a:gd name="T38" fmla="*/ 12 w 25"/>
                  <a:gd name="T39" fmla="*/ 10 h 79"/>
                  <a:gd name="T40" fmla="*/ 12 w 25"/>
                  <a:gd name="T41" fmla="*/ 17 h 79"/>
                  <a:gd name="T42" fmla="*/ 8 w 25"/>
                  <a:gd name="T43" fmla="*/ 40 h 79"/>
                  <a:gd name="T44" fmla="*/ 0 w 25"/>
                  <a:gd name="T45" fmla="*/ 75 h 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5"/>
                  <a:gd name="T70" fmla="*/ 0 h 79"/>
                  <a:gd name="T71" fmla="*/ 25 w 25"/>
                  <a:gd name="T72" fmla="*/ 79 h 7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5" h="79">
                    <a:moveTo>
                      <a:pt x="0" y="75"/>
                    </a:moveTo>
                    <a:lnTo>
                      <a:pt x="0" y="77"/>
                    </a:lnTo>
                    <a:lnTo>
                      <a:pt x="2" y="79"/>
                    </a:lnTo>
                    <a:lnTo>
                      <a:pt x="6" y="79"/>
                    </a:lnTo>
                    <a:lnTo>
                      <a:pt x="10" y="77"/>
                    </a:lnTo>
                    <a:lnTo>
                      <a:pt x="12" y="75"/>
                    </a:lnTo>
                    <a:lnTo>
                      <a:pt x="14" y="73"/>
                    </a:lnTo>
                    <a:lnTo>
                      <a:pt x="16" y="65"/>
                    </a:lnTo>
                    <a:lnTo>
                      <a:pt x="22" y="42"/>
                    </a:lnTo>
                    <a:lnTo>
                      <a:pt x="25" y="19"/>
                    </a:lnTo>
                    <a:lnTo>
                      <a:pt x="25" y="6"/>
                    </a:lnTo>
                    <a:lnTo>
                      <a:pt x="25" y="4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lnTo>
                      <a:pt x="12" y="10"/>
                    </a:lnTo>
                    <a:lnTo>
                      <a:pt x="12" y="17"/>
                    </a:lnTo>
                    <a:lnTo>
                      <a:pt x="8" y="4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FFE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44" name="Freeform 1146"/>
              <p:cNvSpPr>
                <a:spLocks/>
              </p:cNvSpPr>
              <p:nvPr/>
            </p:nvSpPr>
            <p:spPr bwMode="auto">
              <a:xfrm rot="-578003">
                <a:off x="3173" y="2322"/>
                <a:ext cx="44" cy="28"/>
              </a:xfrm>
              <a:custGeom>
                <a:avLst/>
                <a:gdLst>
                  <a:gd name="T0" fmla="*/ 42 w 44"/>
                  <a:gd name="T1" fmla="*/ 0 h 28"/>
                  <a:gd name="T2" fmla="*/ 36 w 44"/>
                  <a:gd name="T3" fmla="*/ 2 h 28"/>
                  <a:gd name="T4" fmla="*/ 31 w 44"/>
                  <a:gd name="T5" fmla="*/ 3 h 28"/>
                  <a:gd name="T6" fmla="*/ 19 w 44"/>
                  <a:gd name="T7" fmla="*/ 5 h 28"/>
                  <a:gd name="T8" fmla="*/ 9 w 44"/>
                  <a:gd name="T9" fmla="*/ 5 h 28"/>
                  <a:gd name="T10" fmla="*/ 6 w 44"/>
                  <a:gd name="T11" fmla="*/ 7 h 28"/>
                  <a:gd name="T12" fmla="*/ 2 w 44"/>
                  <a:gd name="T13" fmla="*/ 11 h 28"/>
                  <a:gd name="T14" fmla="*/ 0 w 44"/>
                  <a:gd name="T15" fmla="*/ 13 h 28"/>
                  <a:gd name="T16" fmla="*/ 0 w 44"/>
                  <a:gd name="T17" fmla="*/ 17 h 28"/>
                  <a:gd name="T18" fmla="*/ 0 w 44"/>
                  <a:gd name="T19" fmla="*/ 19 h 28"/>
                  <a:gd name="T20" fmla="*/ 2 w 44"/>
                  <a:gd name="T21" fmla="*/ 23 h 28"/>
                  <a:gd name="T22" fmla="*/ 6 w 44"/>
                  <a:gd name="T23" fmla="*/ 27 h 28"/>
                  <a:gd name="T24" fmla="*/ 8 w 44"/>
                  <a:gd name="T25" fmla="*/ 27 h 28"/>
                  <a:gd name="T26" fmla="*/ 9 w 44"/>
                  <a:gd name="T27" fmla="*/ 28 h 28"/>
                  <a:gd name="T28" fmla="*/ 21 w 44"/>
                  <a:gd name="T29" fmla="*/ 28 h 28"/>
                  <a:gd name="T30" fmla="*/ 29 w 44"/>
                  <a:gd name="T31" fmla="*/ 27 h 28"/>
                  <a:gd name="T32" fmla="*/ 36 w 44"/>
                  <a:gd name="T33" fmla="*/ 25 h 28"/>
                  <a:gd name="T34" fmla="*/ 40 w 44"/>
                  <a:gd name="T35" fmla="*/ 19 h 28"/>
                  <a:gd name="T36" fmla="*/ 42 w 44"/>
                  <a:gd name="T37" fmla="*/ 15 h 28"/>
                  <a:gd name="T38" fmla="*/ 44 w 44"/>
                  <a:gd name="T39" fmla="*/ 9 h 28"/>
                  <a:gd name="T40" fmla="*/ 44 w 44"/>
                  <a:gd name="T41" fmla="*/ 3 h 28"/>
                  <a:gd name="T42" fmla="*/ 42 w 44"/>
                  <a:gd name="T43" fmla="*/ 0 h 2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4"/>
                  <a:gd name="T67" fmla="*/ 0 h 28"/>
                  <a:gd name="T68" fmla="*/ 44 w 44"/>
                  <a:gd name="T69" fmla="*/ 28 h 2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4" h="28">
                    <a:moveTo>
                      <a:pt x="42" y="0"/>
                    </a:moveTo>
                    <a:lnTo>
                      <a:pt x="36" y="2"/>
                    </a:lnTo>
                    <a:lnTo>
                      <a:pt x="31" y="3"/>
                    </a:lnTo>
                    <a:lnTo>
                      <a:pt x="19" y="5"/>
                    </a:lnTo>
                    <a:lnTo>
                      <a:pt x="9" y="5"/>
                    </a:lnTo>
                    <a:lnTo>
                      <a:pt x="6" y="7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2" y="23"/>
                    </a:lnTo>
                    <a:lnTo>
                      <a:pt x="6" y="27"/>
                    </a:lnTo>
                    <a:lnTo>
                      <a:pt x="8" y="27"/>
                    </a:lnTo>
                    <a:lnTo>
                      <a:pt x="9" y="28"/>
                    </a:lnTo>
                    <a:lnTo>
                      <a:pt x="21" y="28"/>
                    </a:lnTo>
                    <a:lnTo>
                      <a:pt x="29" y="27"/>
                    </a:lnTo>
                    <a:lnTo>
                      <a:pt x="36" y="25"/>
                    </a:lnTo>
                    <a:lnTo>
                      <a:pt x="40" y="19"/>
                    </a:lnTo>
                    <a:lnTo>
                      <a:pt x="42" y="15"/>
                    </a:lnTo>
                    <a:lnTo>
                      <a:pt x="44" y="9"/>
                    </a:lnTo>
                    <a:lnTo>
                      <a:pt x="44" y="3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E600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45" name="Freeform 1147"/>
              <p:cNvSpPr>
                <a:spLocks/>
              </p:cNvSpPr>
              <p:nvPr/>
            </p:nvSpPr>
            <p:spPr bwMode="auto">
              <a:xfrm rot="-578003">
                <a:off x="3012" y="2125"/>
                <a:ext cx="69" cy="90"/>
              </a:xfrm>
              <a:custGeom>
                <a:avLst/>
                <a:gdLst>
                  <a:gd name="T0" fmla="*/ 43 w 69"/>
                  <a:gd name="T1" fmla="*/ 4 h 90"/>
                  <a:gd name="T2" fmla="*/ 46 w 69"/>
                  <a:gd name="T3" fmla="*/ 9 h 90"/>
                  <a:gd name="T4" fmla="*/ 50 w 69"/>
                  <a:gd name="T5" fmla="*/ 19 h 90"/>
                  <a:gd name="T6" fmla="*/ 60 w 69"/>
                  <a:gd name="T7" fmla="*/ 48 h 90"/>
                  <a:gd name="T8" fmla="*/ 68 w 69"/>
                  <a:gd name="T9" fmla="*/ 75 h 90"/>
                  <a:gd name="T10" fmla="*/ 69 w 69"/>
                  <a:gd name="T11" fmla="*/ 84 h 90"/>
                  <a:gd name="T12" fmla="*/ 69 w 69"/>
                  <a:gd name="T13" fmla="*/ 88 h 90"/>
                  <a:gd name="T14" fmla="*/ 69 w 69"/>
                  <a:gd name="T15" fmla="*/ 90 h 90"/>
                  <a:gd name="T16" fmla="*/ 66 w 69"/>
                  <a:gd name="T17" fmla="*/ 90 h 90"/>
                  <a:gd name="T18" fmla="*/ 60 w 69"/>
                  <a:gd name="T19" fmla="*/ 90 h 90"/>
                  <a:gd name="T20" fmla="*/ 50 w 69"/>
                  <a:gd name="T21" fmla="*/ 86 h 90"/>
                  <a:gd name="T22" fmla="*/ 39 w 69"/>
                  <a:gd name="T23" fmla="*/ 82 h 90"/>
                  <a:gd name="T24" fmla="*/ 37 w 69"/>
                  <a:gd name="T25" fmla="*/ 80 h 90"/>
                  <a:gd name="T26" fmla="*/ 31 w 69"/>
                  <a:gd name="T27" fmla="*/ 80 h 90"/>
                  <a:gd name="T28" fmla="*/ 20 w 69"/>
                  <a:gd name="T29" fmla="*/ 80 h 90"/>
                  <a:gd name="T30" fmla="*/ 6 w 69"/>
                  <a:gd name="T31" fmla="*/ 78 h 90"/>
                  <a:gd name="T32" fmla="*/ 2 w 69"/>
                  <a:gd name="T33" fmla="*/ 78 h 90"/>
                  <a:gd name="T34" fmla="*/ 2 w 69"/>
                  <a:gd name="T35" fmla="*/ 77 h 90"/>
                  <a:gd name="T36" fmla="*/ 0 w 69"/>
                  <a:gd name="T37" fmla="*/ 77 h 90"/>
                  <a:gd name="T38" fmla="*/ 0 w 69"/>
                  <a:gd name="T39" fmla="*/ 63 h 90"/>
                  <a:gd name="T40" fmla="*/ 0 w 69"/>
                  <a:gd name="T41" fmla="*/ 36 h 90"/>
                  <a:gd name="T42" fmla="*/ 0 w 69"/>
                  <a:gd name="T43" fmla="*/ 11 h 90"/>
                  <a:gd name="T44" fmla="*/ 2 w 69"/>
                  <a:gd name="T45" fmla="*/ 2 h 90"/>
                  <a:gd name="T46" fmla="*/ 4 w 69"/>
                  <a:gd name="T47" fmla="*/ 0 h 90"/>
                  <a:gd name="T48" fmla="*/ 23 w 69"/>
                  <a:gd name="T49" fmla="*/ 0 h 90"/>
                  <a:gd name="T50" fmla="*/ 35 w 69"/>
                  <a:gd name="T51" fmla="*/ 0 h 90"/>
                  <a:gd name="T52" fmla="*/ 41 w 69"/>
                  <a:gd name="T53" fmla="*/ 2 h 90"/>
                  <a:gd name="T54" fmla="*/ 43 w 69"/>
                  <a:gd name="T55" fmla="*/ 4 h 9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9"/>
                  <a:gd name="T85" fmla="*/ 0 h 90"/>
                  <a:gd name="T86" fmla="*/ 69 w 69"/>
                  <a:gd name="T87" fmla="*/ 90 h 9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9" h="90">
                    <a:moveTo>
                      <a:pt x="43" y="4"/>
                    </a:moveTo>
                    <a:lnTo>
                      <a:pt x="46" y="9"/>
                    </a:lnTo>
                    <a:lnTo>
                      <a:pt x="50" y="19"/>
                    </a:lnTo>
                    <a:lnTo>
                      <a:pt x="60" y="48"/>
                    </a:lnTo>
                    <a:lnTo>
                      <a:pt x="68" y="75"/>
                    </a:lnTo>
                    <a:lnTo>
                      <a:pt x="69" y="84"/>
                    </a:lnTo>
                    <a:lnTo>
                      <a:pt x="69" y="88"/>
                    </a:lnTo>
                    <a:lnTo>
                      <a:pt x="69" y="90"/>
                    </a:lnTo>
                    <a:lnTo>
                      <a:pt x="66" y="90"/>
                    </a:lnTo>
                    <a:lnTo>
                      <a:pt x="60" y="90"/>
                    </a:lnTo>
                    <a:lnTo>
                      <a:pt x="50" y="86"/>
                    </a:lnTo>
                    <a:lnTo>
                      <a:pt x="39" y="82"/>
                    </a:lnTo>
                    <a:lnTo>
                      <a:pt x="37" y="80"/>
                    </a:lnTo>
                    <a:lnTo>
                      <a:pt x="31" y="80"/>
                    </a:lnTo>
                    <a:lnTo>
                      <a:pt x="20" y="80"/>
                    </a:lnTo>
                    <a:lnTo>
                      <a:pt x="6" y="78"/>
                    </a:lnTo>
                    <a:lnTo>
                      <a:pt x="2" y="78"/>
                    </a:lnTo>
                    <a:lnTo>
                      <a:pt x="2" y="77"/>
                    </a:lnTo>
                    <a:lnTo>
                      <a:pt x="0" y="77"/>
                    </a:lnTo>
                    <a:lnTo>
                      <a:pt x="0" y="63"/>
                    </a:lnTo>
                    <a:lnTo>
                      <a:pt x="0" y="36"/>
                    </a:lnTo>
                    <a:lnTo>
                      <a:pt x="0" y="11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3" y="0"/>
                    </a:lnTo>
                    <a:lnTo>
                      <a:pt x="35" y="0"/>
                    </a:lnTo>
                    <a:lnTo>
                      <a:pt x="41" y="2"/>
                    </a:lnTo>
                    <a:lnTo>
                      <a:pt x="43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46" name="Freeform 1148"/>
              <p:cNvSpPr>
                <a:spLocks/>
              </p:cNvSpPr>
              <p:nvPr/>
            </p:nvSpPr>
            <p:spPr bwMode="auto">
              <a:xfrm rot="-578003">
                <a:off x="3020" y="2137"/>
                <a:ext cx="50" cy="66"/>
              </a:xfrm>
              <a:custGeom>
                <a:avLst/>
                <a:gdLst>
                  <a:gd name="T0" fmla="*/ 27 w 50"/>
                  <a:gd name="T1" fmla="*/ 2 h 66"/>
                  <a:gd name="T2" fmla="*/ 27 w 50"/>
                  <a:gd name="T3" fmla="*/ 4 h 66"/>
                  <a:gd name="T4" fmla="*/ 31 w 50"/>
                  <a:gd name="T5" fmla="*/ 14 h 66"/>
                  <a:gd name="T6" fmla="*/ 36 w 50"/>
                  <a:gd name="T7" fmla="*/ 33 h 66"/>
                  <a:gd name="T8" fmla="*/ 36 w 50"/>
                  <a:gd name="T9" fmla="*/ 37 h 66"/>
                  <a:gd name="T10" fmla="*/ 38 w 50"/>
                  <a:gd name="T11" fmla="*/ 41 h 66"/>
                  <a:gd name="T12" fmla="*/ 42 w 50"/>
                  <a:gd name="T13" fmla="*/ 50 h 66"/>
                  <a:gd name="T14" fmla="*/ 50 w 50"/>
                  <a:gd name="T15" fmla="*/ 66 h 66"/>
                  <a:gd name="T16" fmla="*/ 42 w 50"/>
                  <a:gd name="T17" fmla="*/ 62 h 66"/>
                  <a:gd name="T18" fmla="*/ 29 w 50"/>
                  <a:gd name="T19" fmla="*/ 60 h 66"/>
                  <a:gd name="T20" fmla="*/ 12 w 50"/>
                  <a:gd name="T21" fmla="*/ 58 h 66"/>
                  <a:gd name="T22" fmla="*/ 6 w 50"/>
                  <a:gd name="T23" fmla="*/ 58 h 66"/>
                  <a:gd name="T24" fmla="*/ 0 w 50"/>
                  <a:gd name="T25" fmla="*/ 58 h 66"/>
                  <a:gd name="T26" fmla="*/ 0 w 50"/>
                  <a:gd name="T27" fmla="*/ 29 h 66"/>
                  <a:gd name="T28" fmla="*/ 2 w 50"/>
                  <a:gd name="T29" fmla="*/ 2 h 66"/>
                  <a:gd name="T30" fmla="*/ 15 w 50"/>
                  <a:gd name="T31" fmla="*/ 0 h 66"/>
                  <a:gd name="T32" fmla="*/ 27 w 50"/>
                  <a:gd name="T33" fmla="*/ 2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66"/>
                  <a:gd name="T53" fmla="*/ 50 w 50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66">
                    <a:moveTo>
                      <a:pt x="27" y="2"/>
                    </a:moveTo>
                    <a:lnTo>
                      <a:pt x="27" y="4"/>
                    </a:lnTo>
                    <a:lnTo>
                      <a:pt x="31" y="14"/>
                    </a:lnTo>
                    <a:lnTo>
                      <a:pt x="36" y="33"/>
                    </a:lnTo>
                    <a:lnTo>
                      <a:pt x="36" y="37"/>
                    </a:lnTo>
                    <a:lnTo>
                      <a:pt x="38" y="41"/>
                    </a:lnTo>
                    <a:lnTo>
                      <a:pt x="42" y="50"/>
                    </a:lnTo>
                    <a:lnTo>
                      <a:pt x="50" y="66"/>
                    </a:lnTo>
                    <a:lnTo>
                      <a:pt x="42" y="62"/>
                    </a:lnTo>
                    <a:lnTo>
                      <a:pt x="29" y="60"/>
                    </a:lnTo>
                    <a:lnTo>
                      <a:pt x="12" y="58"/>
                    </a:lnTo>
                    <a:lnTo>
                      <a:pt x="6" y="58"/>
                    </a:lnTo>
                    <a:lnTo>
                      <a:pt x="0" y="58"/>
                    </a:lnTo>
                    <a:lnTo>
                      <a:pt x="0" y="29"/>
                    </a:lnTo>
                    <a:lnTo>
                      <a:pt x="2" y="2"/>
                    </a:lnTo>
                    <a:lnTo>
                      <a:pt x="15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503" name="Group 1121"/>
            <p:cNvGrpSpPr>
              <a:grpSpLocks/>
            </p:cNvGrpSpPr>
            <p:nvPr/>
          </p:nvGrpSpPr>
          <p:grpSpPr bwMode="auto">
            <a:xfrm>
              <a:off x="3009" y="2019"/>
              <a:ext cx="912" cy="531"/>
              <a:chOff x="2736" y="2019"/>
              <a:chExt cx="912" cy="531"/>
            </a:xfrm>
          </p:grpSpPr>
          <p:sp>
            <p:nvSpPr>
              <p:cNvPr id="19504" name="Freeform 1063"/>
              <p:cNvSpPr>
                <a:spLocks/>
              </p:cNvSpPr>
              <p:nvPr/>
            </p:nvSpPr>
            <p:spPr bwMode="auto">
              <a:xfrm>
                <a:off x="2776" y="2024"/>
                <a:ext cx="158" cy="317"/>
              </a:xfrm>
              <a:custGeom>
                <a:avLst/>
                <a:gdLst>
                  <a:gd name="T0" fmla="*/ 129 w 188"/>
                  <a:gd name="T1" fmla="*/ 9 h 376"/>
                  <a:gd name="T2" fmla="*/ 0 w 188"/>
                  <a:gd name="T3" fmla="*/ 312 h 376"/>
                  <a:gd name="T4" fmla="*/ 0 w 188"/>
                  <a:gd name="T5" fmla="*/ 314 h 376"/>
                  <a:gd name="T6" fmla="*/ 0 w 188"/>
                  <a:gd name="T7" fmla="*/ 317 h 376"/>
                  <a:gd name="T8" fmla="*/ 2 w 188"/>
                  <a:gd name="T9" fmla="*/ 317 h 376"/>
                  <a:gd name="T10" fmla="*/ 4 w 188"/>
                  <a:gd name="T11" fmla="*/ 317 h 376"/>
                  <a:gd name="T12" fmla="*/ 7 w 188"/>
                  <a:gd name="T13" fmla="*/ 314 h 376"/>
                  <a:gd name="T14" fmla="*/ 155 w 188"/>
                  <a:gd name="T15" fmla="*/ 26 h 376"/>
                  <a:gd name="T16" fmla="*/ 158 w 188"/>
                  <a:gd name="T17" fmla="*/ 17 h 376"/>
                  <a:gd name="T18" fmla="*/ 158 w 188"/>
                  <a:gd name="T19" fmla="*/ 9 h 376"/>
                  <a:gd name="T20" fmla="*/ 155 w 188"/>
                  <a:gd name="T21" fmla="*/ 4 h 376"/>
                  <a:gd name="T22" fmla="*/ 150 w 188"/>
                  <a:gd name="T23" fmla="*/ 3 h 376"/>
                  <a:gd name="T24" fmla="*/ 145 w 188"/>
                  <a:gd name="T25" fmla="*/ 0 h 376"/>
                  <a:gd name="T26" fmla="*/ 138 w 188"/>
                  <a:gd name="T27" fmla="*/ 0 h 376"/>
                  <a:gd name="T28" fmla="*/ 134 w 188"/>
                  <a:gd name="T29" fmla="*/ 4 h 376"/>
                  <a:gd name="T30" fmla="*/ 129 w 188"/>
                  <a:gd name="T31" fmla="*/ 9 h 3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8"/>
                  <a:gd name="T49" fmla="*/ 0 h 376"/>
                  <a:gd name="T50" fmla="*/ 188 w 188"/>
                  <a:gd name="T51" fmla="*/ 376 h 3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8" h="376">
                    <a:moveTo>
                      <a:pt x="153" y="11"/>
                    </a:moveTo>
                    <a:lnTo>
                      <a:pt x="0" y="370"/>
                    </a:lnTo>
                    <a:lnTo>
                      <a:pt x="0" y="373"/>
                    </a:lnTo>
                    <a:lnTo>
                      <a:pt x="0" y="376"/>
                    </a:lnTo>
                    <a:lnTo>
                      <a:pt x="2" y="376"/>
                    </a:lnTo>
                    <a:lnTo>
                      <a:pt x="5" y="376"/>
                    </a:lnTo>
                    <a:lnTo>
                      <a:pt x="8" y="373"/>
                    </a:lnTo>
                    <a:lnTo>
                      <a:pt x="185" y="31"/>
                    </a:lnTo>
                    <a:lnTo>
                      <a:pt x="188" y="20"/>
                    </a:lnTo>
                    <a:lnTo>
                      <a:pt x="188" y="11"/>
                    </a:lnTo>
                    <a:lnTo>
                      <a:pt x="185" y="5"/>
                    </a:lnTo>
                    <a:lnTo>
                      <a:pt x="179" y="3"/>
                    </a:lnTo>
                    <a:lnTo>
                      <a:pt x="173" y="0"/>
                    </a:lnTo>
                    <a:lnTo>
                      <a:pt x="164" y="0"/>
                    </a:lnTo>
                    <a:lnTo>
                      <a:pt x="159" y="5"/>
                    </a:lnTo>
                    <a:lnTo>
                      <a:pt x="153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5" name="Freeform 1064"/>
              <p:cNvSpPr>
                <a:spLocks/>
              </p:cNvSpPr>
              <p:nvPr/>
            </p:nvSpPr>
            <p:spPr bwMode="auto">
              <a:xfrm>
                <a:off x="2751" y="2326"/>
                <a:ext cx="39" cy="51"/>
              </a:xfrm>
              <a:custGeom>
                <a:avLst/>
                <a:gdLst>
                  <a:gd name="T0" fmla="*/ 7 w 46"/>
                  <a:gd name="T1" fmla="*/ 29 h 61"/>
                  <a:gd name="T2" fmla="*/ 7 w 46"/>
                  <a:gd name="T3" fmla="*/ 37 h 61"/>
                  <a:gd name="T4" fmla="*/ 9 w 46"/>
                  <a:gd name="T5" fmla="*/ 38 h 61"/>
                  <a:gd name="T6" fmla="*/ 9 w 46"/>
                  <a:gd name="T7" fmla="*/ 41 h 61"/>
                  <a:gd name="T8" fmla="*/ 12 w 46"/>
                  <a:gd name="T9" fmla="*/ 41 h 61"/>
                  <a:gd name="T10" fmla="*/ 14 w 46"/>
                  <a:gd name="T11" fmla="*/ 41 h 61"/>
                  <a:gd name="T12" fmla="*/ 17 w 46"/>
                  <a:gd name="T13" fmla="*/ 41 h 61"/>
                  <a:gd name="T14" fmla="*/ 17 w 46"/>
                  <a:gd name="T15" fmla="*/ 38 h 61"/>
                  <a:gd name="T16" fmla="*/ 20 w 46"/>
                  <a:gd name="T17" fmla="*/ 34 h 61"/>
                  <a:gd name="T18" fmla="*/ 20 w 46"/>
                  <a:gd name="T19" fmla="*/ 32 h 61"/>
                  <a:gd name="T20" fmla="*/ 14 w 46"/>
                  <a:gd name="T21" fmla="*/ 27 h 61"/>
                  <a:gd name="T22" fmla="*/ 14 w 46"/>
                  <a:gd name="T23" fmla="*/ 24 h 61"/>
                  <a:gd name="T24" fmla="*/ 14 w 46"/>
                  <a:gd name="T25" fmla="*/ 19 h 61"/>
                  <a:gd name="T26" fmla="*/ 20 w 46"/>
                  <a:gd name="T27" fmla="*/ 15 h 61"/>
                  <a:gd name="T28" fmla="*/ 20 w 46"/>
                  <a:gd name="T29" fmla="*/ 13 h 61"/>
                  <a:gd name="T30" fmla="*/ 17 w 46"/>
                  <a:gd name="T31" fmla="*/ 10 h 61"/>
                  <a:gd name="T32" fmla="*/ 20 w 46"/>
                  <a:gd name="T33" fmla="*/ 5 h 61"/>
                  <a:gd name="T34" fmla="*/ 20 w 46"/>
                  <a:gd name="T35" fmla="*/ 3 h 61"/>
                  <a:gd name="T36" fmla="*/ 22 w 46"/>
                  <a:gd name="T37" fmla="*/ 3 h 61"/>
                  <a:gd name="T38" fmla="*/ 25 w 46"/>
                  <a:gd name="T39" fmla="*/ 0 h 61"/>
                  <a:gd name="T40" fmla="*/ 29 w 46"/>
                  <a:gd name="T41" fmla="*/ 0 h 61"/>
                  <a:gd name="T42" fmla="*/ 31 w 46"/>
                  <a:gd name="T43" fmla="*/ 3 h 61"/>
                  <a:gd name="T44" fmla="*/ 36 w 46"/>
                  <a:gd name="T45" fmla="*/ 5 h 61"/>
                  <a:gd name="T46" fmla="*/ 36 w 46"/>
                  <a:gd name="T47" fmla="*/ 8 h 61"/>
                  <a:gd name="T48" fmla="*/ 39 w 46"/>
                  <a:gd name="T49" fmla="*/ 13 h 61"/>
                  <a:gd name="T50" fmla="*/ 36 w 46"/>
                  <a:gd name="T51" fmla="*/ 15 h 61"/>
                  <a:gd name="T52" fmla="*/ 34 w 46"/>
                  <a:gd name="T53" fmla="*/ 17 h 61"/>
                  <a:gd name="T54" fmla="*/ 31 w 46"/>
                  <a:gd name="T55" fmla="*/ 19 h 61"/>
                  <a:gd name="T56" fmla="*/ 29 w 46"/>
                  <a:gd name="T57" fmla="*/ 19 h 61"/>
                  <a:gd name="T58" fmla="*/ 26 w 46"/>
                  <a:gd name="T59" fmla="*/ 19 h 61"/>
                  <a:gd name="T60" fmla="*/ 25 w 46"/>
                  <a:gd name="T61" fmla="*/ 22 h 61"/>
                  <a:gd name="T62" fmla="*/ 22 w 46"/>
                  <a:gd name="T63" fmla="*/ 24 h 61"/>
                  <a:gd name="T64" fmla="*/ 25 w 46"/>
                  <a:gd name="T65" fmla="*/ 29 h 61"/>
                  <a:gd name="T66" fmla="*/ 26 w 46"/>
                  <a:gd name="T67" fmla="*/ 32 h 61"/>
                  <a:gd name="T68" fmla="*/ 29 w 46"/>
                  <a:gd name="T69" fmla="*/ 37 h 61"/>
                  <a:gd name="T70" fmla="*/ 26 w 46"/>
                  <a:gd name="T71" fmla="*/ 41 h 61"/>
                  <a:gd name="T72" fmla="*/ 25 w 46"/>
                  <a:gd name="T73" fmla="*/ 43 h 61"/>
                  <a:gd name="T74" fmla="*/ 22 w 46"/>
                  <a:gd name="T75" fmla="*/ 48 h 61"/>
                  <a:gd name="T76" fmla="*/ 17 w 46"/>
                  <a:gd name="T77" fmla="*/ 48 h 61"/>
                  <a:gd name="T78" fmla="*/ 12 w 46"/>
                  <a:gd name="T79" fmla="*/ 51 h 61"/>
                  <a:gd name="T80" fmla="*/ 7 w 46"/>
                  <a:gd name="T81" fmla="*/ 48 h 61"/>
                  <a:gd name="T82" fmla="*/ 3 w 46"/>
                  <a:gd name="T83" fmla="*/ 46 h 61"/>
                  <a:gd name="T84" fmla="*/ 0 w 46"/>
                  <a:gd name="T85" fmla="*/ 41 h 61"/>
                  <a:gd name="T86" fmla="*/ 0 w 46"/>
                  <a:gd name="T87" fmla="*/ 38 h 61"/>
                  <a:gd name="T88" fmla="*/ 0 w 46"/>
                  <a:gd name="T89" fmla="*/ 37 h 61"/>
                  <a:gd name="T90" fmla="*/ 0 w 46"/>
                  <a:gd name="T91" fmla="*/ 34 h 61"/>
                  <a:gd name="T92" fmla="*/ 3 w 46"/>
                  <a:gd name="T93" fmla="*/ 32 h 61"/>
                  <a:gd name="T94" fmla="*/ 4 w 46"/>
                  <a:gd name="T95" fmla="*/ 29 h 61"/>
                  <a:gd name="T96" fmla="*/ 7 w 46"/>
                  <a:gd name="T97" fmla="*/ 29 h 6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6"/>
                  <a:gd name="T148" fmla="*/ 0 h 61"/>
                  <a:gd name="T149" fmla="*/ 46 w 46"/>
                  <a:gd name="T150" fmla="*/ 61 h 6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6" h="61">
                    <a:moveTo>
                      <a:pt x="8" y="35"/>
                    </a:moveTo>
                    <a:lnTo>
                      <a:pt x="8" y="44"/>
                    </a:lnTo>
                    <a:lnTo>
                      <a:pt x="11" y="46"/>
                    </a:lnTo>
                    <a:lnTo>
                      <a:pt x="11" y="49"/>
                    </a:lnTo>
                    <a:lnTo>
                      <a:pt x="14" y="49"/>
                    </a:lnTo>
                    <a:lnTo>
                      <a:pt x="17" y="49"/>
                    </a:lnTo>
                    <a:lnTo>
                      <a:pt x="20" y="49"/>
                    </a:lnTo>
                    <a:lnTo>
                      <a:pt x="20" y="46"/>
                    </a:lnTo>
                    <a:lnTo>
                      <a:pt x="23" y="41"/>
                    </a:lnTo>
                    <a:lnTo>
                      <a:pt x="23" y="38"/>
                    </a:lnTo>
                    <a:lnTo>
                      <a:pt x="17" y="32"/>
                    </a:lnTo>
                    <a:lnTo>
                      <a:pt x="17" y="29"/>
                    </a:lnTo>
                    <a:lnTo>
                      <a:pt x="17" y="23"/>
                    </a:lnTo>
                    <a:lnTo>
                      <a:pt x="23" y="18"/>
                    </a:lnTo>
                    <a:lnTo>
                      <a:pt x="23" y="15"/>
                    </a:lnTo>
                    <a:lnTo>
                      <a:pt x="20" y="12"/>
                    </a:lnTo>
                    <a:lnTo>
                      <a:pt x="23" y="6"/>
                    </a:lnTo>
                    <a:lnTo>
                      <a:pt x="23" y="3"/>
                    </a:lnTo>
                    <a:lnTo>
                      <a:pt x="26" y="3"/>
                    </a:lnTo>
                    <a:lnTo>
                      <a:pt x="29" y="0"/>
                    </a:lnTo>
                    <a:lnTo>
                      <a:pt x="34" y="0"/>
                    </a:lnTo>
                    <a:lnTo>
                      <a:pt x="37" y="3"/>
                    </a:lnTo>
                    <a:lnTo>
                      <a:pt x="43" y="6"/>
                    </a:lnTo>
                    <a:lnTo>
                      <a:pt x="43" y="9"/>
                    </a:lnTo>
                    <a:lnTo>
                      <a:pt x="46" y="15"/>
                    </a:lnTo>
                    <a:lnTo>
                      <a:pt x="43" y="18"/>
                    </a:lnTo>
                    <a:lnTo>
                      <a:pt x="40" y="20"/>
                    </a:lnTo>
                    <a:lnTo>
                      <a:pt x="37" y="23"/>
                    </a:lnTo>
                    <a:lnTo>
                      <a:pt x="34" y="23"/>
                    </a:lnTo>
                    <a:lnTo>
                      <a:pt x="31" y="23"/>
                    </a:lnTo>
                    <a:lnTo>
                      <a:pt x="29" y="26"/>
                    </a:lnTo>
                    <a:lnTo>
                      <a:pt x="26" y="29"/>
                    </a:lnTo>
                    <a:lnTo>
                      <a:pt x="29" y="35"/>
                    </a:lnTo>
                    <a:lnTo>
                      <a:pt x="31" y="38"/>
                    </a:lnTo>
                    <a:lnTo>
                      <a:pt x="34" y="44"/>
                    </a:lnTo>
                    <a:lnTo>
                      <a:pt x="31" y="49"/>
                    </a:lnTo>
                    <a:lnTo>
                      <a:pt x="29" y="52"/>
                    </a:lnTo>
                    <a:lnTo>
                      <a:pt x="26" y="58"/>
                    </a:lnTo>
                    <a:lnTo>
                      <a:pt x="20" y="58"/>
                    </a:lnTo>
                    <a:lnTo>
                      <a:pt x="14" y="61"/>
                    </a:lnTo>
                    <a:lnTo>
                      <a:pt x="8" y="58"/>
                    </a:lnTo>
                    <a:lnTo>
                      <a:pt x="3" y="55"/>
                    </a:lnTo>
                    <a:lnTo>
                      <a:pt x="0" y="49"/>
                    </a:lnTo>
                    <a:lnTo>
                      <a:pt x="0" y="46"/>
                    </a:lnTo>
                    <a:lnTo>
                      <a:pt x="0" y="44"/>
                    </a:lnTo>
                    <a:lnTo>
                      <a:pt x="0" y="41"/>
                    </a:lnTo>
                    <a:lnTo>
                      <a:pt x="3" y="38"/>
                    </a:lnTo>
                    <a:lnTo>
                      <a:pt x="5" y="35"/>
                    </a:lnTo>
                    <a:lnTo>
                      <a:pt x="8" y="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6" name="Freeform 1065"/>
              <p:cNvSpPr>
                <a:spLocks/>
              </p:cNvSpPr>
              <p:nvPr/>
            </p:nvSpPr>
            <p:spPr bwMode="auto">
              <a:xfrm>
                <a:off x="2773" y="2331"/>
                <a:ext cx="9" cy="10"/>
              </a:xfrm>
              <a:custGeom>
                <a:avLst/>
                <a:gdLst>
                  <a:gd name="T0" fmla="*/ 2 w 11"/>
                  <a:gd name="T1" fmla="*/ 10 h 12"/>
                  <a:gd name="T2" fmla="*/ 4 w 11"/>
                  <a:gd name="T3" fmla="*/ 10 h 12"/>
                  <a:gd name="T4" fmla="*/ 7 w 11"/>
                  <a:gd name="T5" fmla="*/ 10 h 12"/>
                  <a:gd name="T6" fmla="*/ 9 w 11"/>
                  <a:gd name="T7" fmla="*/ 8 h 12"/>
                  <a:gd name="T8" fmla="*/ 9 w 11"/>
                  <a:gd name="T9" fmla="*/ 5 h 12"/>
                  <a:gd name="T10" fmla="*/ 9 w 11"/>
                  <a:gd name="T11" fmla="*/ 3 h 12"/>
                  <a:gd name="T12" fmla="*/ 7 w 11"/>
                  <a:gd name="T13" fmla="*/ 3 h 12"/>
                  <a:gd name="T14" fmla="*/ 7 w 11"/>
                  <a:gd name="T15" fmla="*/ 0 h 12"/>
                  <a:gd name="T16" fmla="*/ 4 w 11"/>
                  <a:gd name="T17" fmla="*/ 0 h 12"/>
                  <a:gd name="T18" fmla="*/ 0 w 11"/>
                  <a:gd name="T19" fmla="*/ 3 h 12"/>
                  <a:gd name="T20" fmla="*/ 0 w 11"/>
                  <a:gd name="T21" fmla="*/ 5 h 12"/>
                  <a:gd name="T22" fmla="*/ 2 w 11"/>
                  <a:gd name="T23" fmla="*/ 1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1"/>
                  <a:gd name="T37" fmla="*/ 0 h 12"/>
                  <a:gd name="T38" fmla="*/ 11 w 11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1" h="12">
                    <a:moveTo>
                      <a:pt x="3" y="12"/>
                    </a:moveTo>
                    <a:lnTo>
                      <a:pt x="5" y="12"/>
                    </a:lnTo>
                    <a:lnTo>
                      <a:pt x="8" y="12"/>
                    </a:lnTo>
                    <a:lnTo>
                      <a:pt x="11" y="9"/>
                    </a:lnTo>
                    <a:lnTo>
                      <a:pt x="11" y="6"/>
                    </a:lnTo>
                    <a:lnTo>
                      <a:pt x="11" y="3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7" name="Freeform 1066"/>
              <p:cNvSpPr>
                <a:spLocks/>
              </p:cNvSpPr>
              <p:nvPr/>
            </p:nvSpPr>
            <p:spPr bwMode="auto">
              <a:xfrm>
                <a:off x="2782" y="2019"/>
                <a:ext cx="866" cy="453"/>
              </a:xfrm>
              <a:custGeom>
                <a:avLst/>
                <a:gdLst>
                  <a:gd name="T0" fmla="*/ 200 w 1027"/>
                  <a:gd name="T1" fmla="*/ 263 h 538"/>
                  <a:gd name="T2" fmla="*/ 171 w 1027"/>
                  <a:gd name="T3" fmla="*/ 168 h 538"/>
                  <a:gd name="T4" fmla="*/ 115 w 1027"/>
                  <a:gd name="T5" fmla="*/ 14 h 538"/>
                  <a:gd name="T6" fmla="*/ 122 w 1027"/>
                  <a:gd name="T7" fmla="*/ 3 h 538"/>
                  <a:gd name="T8" fmla="*/ 137 w 1027"/>
                  <a:gd name="T9" fmla="*/ 0 h 538"/>
                  <a:gd name="T10" fmla="*/ 259 w 1027"/>
                  <a:gd name="T11" fmla="*/ 151 h 538"/>
                  <a:gd name="T12" fmla="*/ 352 w 1027"/>
                  <a:gd name="T13" fmla="*/ 263 h 538"/>
                  <a:gd name="T14" fmla="*/ 371 w 1027"/>
                  <a:gd name="T15" fmla="*/ 263 h 538"/>
                  <a:gd name="T16" fmla="*/ 393 w 1027"/>
                  <a:gd name="T17" fmla="*/ 246 h 538"/>
                  <a:gd name="T18" fmla="*/ 412 w 1027"/>
                  <a:gd name="T19" fmla="*/ 197 h 538"/>
                  <a:gd name="T20" fmla="*/ 428 w 1027"/>
                  <a:gd name="T21" fmla="*/ 120 h 538"/>
                  <a:gd name="T22" fmla="*/ 444 w 1027"/>
                  <a:gd name="T23" fmla="*/ 95 h 538"/>
                  <a:gd name="T24" fmla="*/ 546 w 1027"/>
                  <a:gd name="T25" fmla="*/ 88 h 538"/>
                  <a:gd name="T26" fmla="*/ 603 w 1027"/>
                  <a:gd name="T27" fmla="*/ 102 h 538"/>
                  <a:gd name="T28" fmla="*/ 642 w 1027"/>
                  <a:gd name="T29" fmla="*/ 141 h 538"/>
                  <a:gd name="T30" fmla="*/ 674 w 1027"/>
                  <a:gd name="T31" fmla="*/ 211 h 538"/>
                  <a:gd name="T32" fmla="*/ 696 w 1027"/>
                  <a:gd name="T33" fmla="*/ 227 h 538"/>
                  <a:gd name="T34" fmla="*/ 788 w 1027"/>
                  <a:gd name="T35" fmla="*/ 241 h 538"/>
                  <a:gd name="T36" fmla="*/ 825 w 1027"/>
                  <a:gd name="T37" fmla="*/ 260 h 538"/>
                  <a:gd name="T38" fmla="*/ 837 w 1027"/>
                  <a:gd name="T39" fmla="*/ 280 h 538"/>
                  <a:gd name="T40" fmla="*/ 859 w 1027"/>
                  <a:gd name="T41" fmla="*/ 282 h 538"/>
                  <a:gd name="T42" fmla="*/ 866 w 1027"/>
                  <a:gd name="T43" fmla="*/ 295 h 538"/>
                  <a:gd name="T44" fmla="*/ 859 w 1027"/>
                  <a:gd name="T45" fmla="*/ 382 h 538"/>
                  <a:gd name="T46" fmla="*/ 849 w 1027"/>
                  <a:gd name="T47" fmla="*/ 394 h 538"/>
                  <a:gd name="T48" fmla="*/ 852 w 1027"/>
                  <a:gd name="T49" fmla="*/ 407 h 538"/>
                  <a:gd name="T50" fmla="*/ 849 w 1027"/>
                  <a:gd name="T51" fmla="*/ 424 h 538"/>
                  <a:gd name="T52" fmla="*/ 827 w 1027"/>
                  <a:gd name="T53" fmla="*/ 445 h 538"/>
                  <a:gd name="T54" fmla="*/ 791 w 1027"/>
                  <a:gd name="T55" fmla="*/ 450 h 538"/>
                  <a:gd name="T56" fmla="*/ 754 w 1027"/>
                  <a:gd name="T57" fmla="*/ 448 h 538"/>
                  <a:gd name="T58" fmla="*/ 754 w 1027"/>
                  <a:gd name="T59" fmla="*/ 413 h 538"/>
                  <a:gd name="T60" fmla="*/ 737 w 1027"/>
                  <a:gd name="T61" fmla="*/ 380 h 538"/>
                  <a:gd name="T62" fmla="*/ 707 w 1027"/>
                  <a:gd name="T63" fmla="*/ 363 h 538"/>
                  <a:gd name="T64" fmla="*/ 664 w 1027"/>
                  <a:gd name="T65" fmla="*/ 363 h 538"/>
                  <a:gd name="T66" fmla="*/ 620 w 1027"/>
                  <a:gd name="T67" fmla="*/ 399 h 538"/>
                  <a:gd name="T68" fmla="*/ 461 w 1027"/>
                  <a:gd name="T69" fmla="*/ 450 h 538"/>
                  <a:gd name="T70" fmla="*/ 335 w 1027"/>
                  <a:gd name="T71" fmla="*/ 448 h 538"/>
                  <a:gd name="T72" fmla="*/ 335 w 1027"/>
                  <a:gd name="T73" fmla="*/ 412 h 538"/>
                  <a:gd name="T74" fmla="*/ 322 w 1027"/>
                  <a:gd name="T75" fmla="*/ 377 h 538"/>
                  <a:gd name="T76" fmla="*/ 303 w 1027"/>
                  <a:gd name="T77" fmla="*/ 363 h 538"/>
                  <a:gd name="T78" fmla="*/ 266 w 1027"/>
                  <a:gd name="T79" fmla="*/ 355 h 538"/>
                  <a:gd name="T80" fmla="*/ 207 w 1027"/>
                  <a:gd name="T81" fmla="*/ 387 h 538"/>
                  <a:gd name="T82" fmla="*/ 88 w 1027"/>
                  <a:gd name="T83" fmla="*/ 453 h 538"/>
                  <a:gd name="T84" fmla="*/ 10 w 1027"/>
                  <a:gd name="T85" fmla="*/ 453 h 538"/>
                  <a:gd name="T86" fmla="*/ 3 w 1027"/>
                  <a:gd name="T87" fmla="*/ 418 h 538"/>
                  <a:gd name="T88" fmla="*/ 5 w 1027"/>
                  <a:gd name="T89" fmla="*/ 382 h 538"/>
                  <a:gd name="T90" fmla="*/ 18 w 1027"/>
                  <a:gd name="T91" fmla="*/ 377 h 538"/>
                  <a:gd name="T92" fmla="*/ 37 w 1027"/>
                  <a:gd name="T93" fmla="*/ 355 h 538"/>
                  <a:gd name="T94" fmla="*/ 83 w 1027"/>
                  <a:gd name="T95" fmla="*/ 282 h 538"/>
                  <a:gd name="T96" fmla="*/ 110 w 1027"/>
                  <a:gd name="T97" fmla="*/ 268 h 53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027"/>
                  <a:gd name="T148" fmla="*/ 0 h 538"/>
                  <a:gd name="T149" fmla="*/ 1027 w 1027"/>
                  <a:gd name="T150" fmla="*/ 538 h 53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027" h="538">
                    <a:moveTo>
                      <a:pt x="235" y="315"/>
                    </a:moveTo>
                    <a:lnTo>
                      <a:pt x="237" y="315"/>
                    </a:lnTo>
                    <a:lnTo>
                      <a:pt x="237" y="312"/>
                    </a:lnTo>
                    <a:lnTo>
                      <a:pt x="237" y="303"/>
                    </a:lnTo>
                    <a:lnTo>
                      <a:pt x="232" y="280"/>
                    </a:lnTo>
                    <a:lnTo>
                      <a:pt x="203" y="199"/>
                    </a:lnTo>
                    <a:lnTo>
                      <a:pt x="139" y="49"/>
                    </a:lnTo>
                    <a:lnTo>
                      <a:pt x="136" y="32"/>
                    </a:lnTo>
                    <a:lnTo>
                      <a:pt x="136" y="17"/>
                    </a:lnTo>
                    <a:lnTo>
                      <a:pt x="139" y="9"/>
                    </a:lnTo>
                    <a:lnTo>
                      <a:pt x="142" y="6"/>
                    </a:lnTo>
                    <a:lnTo>
                      <a:pt x="145" y="3"/>
                    </a:lnTo>
                    <a:lnTo>
                      <a:pt x="148" y="0"/>
                    </a:lnTo>
                    <a:lnTo>
                      <a:pt x="154" y="0"/>
                    </a:lnTo>
                    <a:lnTo>
                      <a:pt x="162" y="0"/>
                    </a:lnTo>
                    <a:lnTo>
                      <a:pt x="174" y="6"/>
                    </a:lnTo>
                    <a:lnTo>
                      <a:pt x="183" y="14"/>
                    </a:lnTo>
                    <a:lnTo>
                      <a:pt x="307" y="179"/>
                    </a:lnTo>
                    <a:lnTo>
                      <a:pt x="379" y="272"/>
                    </a:lnTo>
                    <a:lnTo>
                      <a:pt x="408" y="303"/>
                    </a:lnTo>
                    <a:lnTo>
                      <a:pt x="417" y="312"/>
                    </a:lnTo>
                    <a:lnTo>
                      <a:pt x="420" y="315"/>
                    </a:lnTo>
                    <a:lnTo>
                      <a:pt x="423" y="315"/>
                    </a:lnTo>
                    <a:lnTo>
                      <a:pt x="440" y="312"/>
                    </a:lnTo>
                    <a:lnTo>
                      <a:pt x="446" y="312"/>
                    </a:lnTo>
                    <a:lnTo>
                      <a:pt x="457" y="303"/>
                    </a:lnTo>
                    <a:lnTo>
                      <a:pt x="466" y="292"/>
                    </a:lnTo>
                    <a:lnTo>
                      <a:pt x="475" y="280"/>
                    </a:lnTo>
                    <a:lnTo>
                      <a:pt x="481" y="266"/>
                    </a:lnTo>
                    <a:lnTo>
                      <a:pt x="489" y="234"/>
                    </a:lnTo>
                    <a:lnTo>
                      <a:pt x="495" y="202"/>
                    </a:lnTo>
                    <a:lnTo>
                      <a:pt x="501" y="170"/>
                    </a:lnTo>
                    <a:lnTo>
                      <a:pt x="507" y="142"/>
                    </a:lnTo>
                    <a:lnTo>
                      <a:pt x="512" y="130"/>
                    </a:lnTo>
                    <a:lnTo>
                      <a:pt x="518" y="121"/>
                    </a:lnTo>
                    <a:lnTo>
                      <a:pt x="527" y="113"/>
                    </a:lnTo>
                    <a:lnTo>
                      <a:pt x="535" y="110"/>
                    </a:lnTo>
                    <a:lnTo>
                      <a:pt x="593" y="104"/>
                    </a:lnTo>
                    <a:lnTo>
                      <a:pt x="648" y="104"/>
                    </a:lnTo>
                    <a:lnTo>
                      <a:pt x="671" y="107"/>
                    </a:lnTo>
                    <a:lnTo>
                      <a:pt x="695" y="113"/>
                    </a:lnTo>
                    <a:lnTo>
                      <a:pt x="715" y="121"/>
                    </a:lnTo>
                    <a:lnTo>
                      <a:pt x="735" y="136"/>
                    </a:lnTo>
                    <a:lnTo>
                      <a:pt x="750" y="150"/>
                    </a:lnTo>
                    <a:lnTo>
                      <a:pt x="761" y="168"/>
                    </a:lnTo>
                    <a:lnTo>
                      <a:pt x="779" y="205"/>
                    </a:lnTo>
                    <a:lnTo>
                      <a:pt x="793" y="240"/>
                    </a:lnTo>
                    <a:lnTo>
                      <a:pt x="799" y="251"/>
                    </a:lnTo>
                    <a:lnTo>
                      <a:pt x="805" y="260"/>
                    </a:lnTo>
                    <a:lnTo>
                      <a:pt x="813" y="266"/>
                    </a:lnTo>
                    <a:lnTo>
                      <a:pt x="825" y="269"/>
                    </a:lnTo>
                    <a:lnTo>
                      <a:pt x="848" y="275"/>
                    </a:lnTo>
                    <a:lnTo>
                      <a:pt x="906" y="280"/>
                    </a:lnTo>
                    <a:lnTo>
                      <a:pt x="935" y="286"/>
                    </a:lnTo>
                    <a:lnTo>
                      <a:pt x="958" y="295"/>
                    </a:lnTo>
                    <a:lnTo>
                      <a:pt x="969" y="301"/>
                    </a:lnTo>
                    <a:lnTo>
                      <a:pt x="978" y="309"/>
                    </a:lnTo>
                    <a:lnTo>
                      <a:pt x="987" y="321"/>
                    </a:lnTo>
                    <a:lnTo>
                      <a:pt x="990" y="335"/>
                    </a:lnTo>
                    <a:lnTo>
                      <a:pt x="993" y="332"/>
                    </a:lnTo>
                    <a:lnTo>
                      <a:pt x="998" y="332"/>
                    </a:lnTo>
                    <a:lnTo>
                      <a:pt x="1013" y="332"/>
                    </a:lnTo>
                    <a:lnTo>
                      <a:pt x="1019" y="335"/>
                    </a:lnTo>
                    <a:lnTo>
                      <a:pt x="1022" y="338"/>
                    </a:lnTo>
                    <a:lnTo>
                      <a:pt x="1027" y="344"/>
                    </a:lnTo>
                    <a:lnTo>
                      <a:pt x="1027" y="350"/>
                    </a:lnTo>
                    <a:lnTo>
                      <a:pt x="1027" y="416"/>
                    </a:lnTo>
                    <a:lnTo>
                      <a:pt x="1024" y="436"/>
                    </a:lnTo>
                    <a:lnTo>
                      <a:pt x="1019" y="454"/>
                    </a:lnTo>
                    <a:lnTo>
                      <a:pt x="1016" y="460"/>
                    </a:lnTo>
                    <a:lnTo>
                      <a:pt x="1013" y="465"/>
                    </a:lnTo>
                    <a:lnTo>
                      <a:pt x="1007" y="468"/>
                    </a:lnTo>
                    <a:lnTo>
                      <a:pt x="1001" y="471"/>
                    </a:lnTo>
                    <a:lnTo>
                      <a:pt x="1007" y="477"/>
                    </a:lnTo>
                    <a:lnTo>
                      <a:pt x="1010" y="483"/>
                    </a:lnTo>
                    <a:lnTo>
                      <a:pt x="1010" y="489"/>
                    </a:lnTo>
                    <a:lnTo>
                      <a:pt x="1010" y="494"/>
                    </a:lnTo>
                    <a:lnTo>
                      <a:pt x="1007" y="503"/>
                    </a:lnTo>
                    <a:lnTo>
                      <a:pt x="1004" y="509"/>
                    </a:lnTo>
                    <a:lnTo>
                      <a:pt x="995" y="520"/>
                    </a:lnTo>
                    <a:lnTo>
                      <a:pt x="981" y="529"/>
                    </a:lnTo>
                    <a:lnTo>
                      <a:pt x="964" y="535"/>
                    </a:lnTo>
                    <a:lnTo>
                      <a:pt x="946" y="535"/>
                    </a:lnTo>
                    <a:lnTo>
                      <a:pt x="938" y="535"/>
                    </a:lnTo>
                    <a:lnTo>
                      <a:pt x="926" y="532"/>
                    </a:lnTo>
                    <a:lnTo>
                      <a:pt x="906" y="532"/>
                    </a:lnTo>
                    <a:lnTo>
                      <a:pt x="894" y="532"/>
                    </a:lnTo>
                    <a:lnTo>
                      <a:pt x="891" y="532"/>
                    </a:lnTo>
                    <a:lnTo>
                      <a:pt x="894" y="509"/>
                    </a:lnTo>
                    <a:lnTo>
                      <a:pt x="894" y="491"/>
                    </a:lnTo>
                    <a:lnTo>
                      <a:pt x="888" y="474"/>
                    </a:lnTo>
                    <a:lnTo>
                      <a:pt x="883" y="463"/>
                    </a:lnTo>
                    <a:lnTo>
                      <a:pt x="874" y="451"/>
                    </a:lnTo>
                    <a:lnTo>
                      <a:pt x="862" y="442"/>
                    </a:lnTo>
                    <a:lnTo>
                      <a:pt x="851" y="434"/>
                    </a:lnTo>
                    <a:lnTo>
                      <a:pt x="839" y="431"/>
                    </a:lnTo>
                    <a:lnTo>
                      <a:pt x="825" y="428"/>
                    </a:lnTo>
                    <a:lnTo>
                      <a:pt x="807" y="428"/>
                    </a:lnTo>
                    <a:lnTo>
                      <a:pt x="787" y="431"/>
                    </a:lnTo>
                    <a:lnTo>
                      <a:pt x="770" y="439"/>
                    </a:lnTo>
                    <a:lnTo>
                      <a:pt x="752" y="454"/>
                    </a:lnTo>
                    <a:lnTo>
                      <a:pt x="735" y="474"/>
                    </a:lnTo>
                    <a:lnTo>
                      <a:pt x="718" y="500"/>
                    </a:lnTo>
                    <a:lnTo>
                      <a:pt x="703" y="532"/>
                    </a:lnTo>
                    <a:lnTo>
                      <a:pt x="547" y="535"/>
                    </a:lnTo>
                    <a:lnTo>
                      <a:pt x="443" y="535"/>
                    </a:lnTo>
                    <a:lnTo>
                      <a:pt x="405" y="532"/>
                    </a:lnTo>
                    <a:lnTo>
                      <a:pt x="397" y="532"/>
                    </a:lnTo>
                    <a:lnTo>
                      <a:pt x="391" y="532"/>
                    </a:lnTo>
                    <a:lnTo>
                      <a:pt x="397" y="509"/>
                    </a:lnTo>
                    <a:lnTo>
                      <a:pt x="397" y="489"/>
                    </a:lnTo>
                    <a:lnTo>
                      <a:pt x="394" y="474"/>
                    </a:lnTo>
                    <a:lnTo>
                      <a:pt x="391" y="460"/>
                    </a:lnTo>
                    <a:lnTo>
                      <a:pt x="382" y="448"/>
                    </a:lnTo>
                    <a:lnTo>
                      <a:pt x="376" y="439"/>
                    </a:lnTo>
                    <a:lnTo>
                      <a:pt x="368" y="434"/>
                    </a:lnTo>
                    <a:lnTo>
                      <a:pt x="359" y="431"/>
                    </a:lnTo>
                    <a:lnTo>
                      <a:pt x="347" y="428"/>
                    </a:lnTo>
                    <a:lnTo>
                      <a:pt x="333" y="422"/>
                    </a:lnTo>
                    <a:lnTo>
                      <a:pt x="316" y="422"/>
                    </a:lnTo>
                    <a:lnTo>
                      <a:pt x="292" y="428"/>
                    </a:lnTo>
                    <a:lnTo>
                      <a:pt x="269" y="439"/>
                    </a:lnTo>
                    <a:lnTo>
                      <a:pt x="246" y="460"/>
                    </a:lnTo>
                    <a:lnTo>
                      <a:pt x="220" y="491"/>
                    </a:lnTo>
                    <a:lnTo>
                      <a:pt x="194" y="535"/>
                    </a:lnTo>
                    <a:lnTo>
                      <a:pt x="104" y="538"/>
                    </a:lnTo>
                    <a:lnTo>
                      <a:pt x="44" y="538"/>
                    </a:lnTo>
                    <a:lnTo>
                      <a:pt x="23" y="538"/>
                    </a:lnTo>
                    <a:lnTo>
                      <a:pt x="12" y="538"/>
                    </a:lnTo>
                    <a:lnTo>
                      <a:pt x="9" y="532"/>
                    </a:lnTo>
                    <a:lnTo>
                      <a:pt x="6" y="523"/>
                    </a:lnTo>
                    <a:lnTo>
                      <a:pt x="3" y="497"/>
                    </a:lnTo>
                    <a:lnTo>
                      <a:pt x="0" y="471"/>
                    </a:lnTo>
                    <a:lnTo>
                      <a:pt x="3" y="460"/>
                    </a:lnTo>
                    <a:lnTo>
                      <a:pt x="6" y="454"/>
                    </a:lnTo>
                    <a:lnTo>
                      <a:pt x="9" y="451"/>
                    </a:lnTo>
                    <a:lnTo>
                      <a:pt x="12" y="448"/>
                    </a:lnTo>
                    <a:lnTo>
                      <a:pt x="21" y="448"/>
                    </a:lnTo>
                    <a:lnTo>
                      <a:pt x="35" y="448"/>
                    </a:lnTo>
                    <a:lnTo>
                      <a:pt x="38" y="436"/>
                    </a:lnTo>
                    <a:lnTo>
                      <a:pt x="44" y="422"/>
                    </a:lnTo>
                    <a:lnTo>
                      <a:pt x="64" y="387"/>
                    </a:lnTo>
                    <a:lnTo>
                      <a:pt x="87" y="350"/>
                    </a:lnTo>
                    <a:lnTo>
                      <a:pt x="99" y="335"/>
                    </a:lnTo>
                    <a:lnTo>
                      <a:pt x="110" y="327"/>
                    </a:lnTo>
                    <a:lnTo>
                      <a:pt x="119" y="321"/>
                    </a:lnTo>
                    <a:lnTo>
                      <a:pt x="130" y="318"/>
                    </a:lnTo>
                    <a:lnTo>
                      <a:pt x="156" y="315"/>
                    </a:lnTo>
                    <a:lnTo>
                      <a:pt x="235" y="3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8" name="Freeform 1067"/>
              <p:cNvSpPr>
                <a:spLocks/>
              </p:cNvSpPr>
              <p:nvPr/>
            </p:nvSpPr>
            <p:spPr bwMode="auto">
              <a:xfrm>
                <a:off x="2836" y="2126"/>
                <a:ext cx="771" cy="325"/>
              </a:xfrm>
              <a:custGeom>
                <a:avLst/>
                <a:gdLst>
                  <a:gd name="T0" fmla="*/ 566 w 914"/>
                  <a:gd name="T1" fmla="*/ 36 h 385"/>
                  <a:gd name="T2" fmla="*/ 536 w 914"/>
                  <a:gd name="T3" fmla="*/ 10 h 385"/>
                  <a:gd name="T4" fmla="*/ 437 w 914"/>
                  <a:gd name="T5" fmla="*/ 0 h 385"/>
                  <a:gd name="T6" fmla="*/ 402 w 914"/>
                  <a:gd name="T7" fmla="*/ 10 h 385"/>
                  <a:gd name="T8" fmla="*/ 386 w 914"/>
                  <a:gd name="T9" fmla="*/ 66 h 385"/>
                  <a:gd name="T10" fmla="*/ 374 w 914"/>
                  <a:gd name="T11" fmla="*/ 149 h 385"/>
                  <a:gd name="T12" fmla="*/ 352 w 914"/>
                  <a:gd name="T13" fmla="*/ 173 h 385"/>
                  <a:gd name="T14" fmla="*/ 266 w 914"/>
                  <a:gd name="T15" fmla="*/ 169 h 385"/>
                  <a:gd name="T16" fmla="*/ 183 w 914"/>
                  <a:gd name="T17" fmla="*/ 173 h 385"/>
                  <a:gd name="T18" fmla="*/ 117 w 914"/>
                  <a:gd name="T19" fmla="*/ 173 h 385"/>
                  <a:gd name="T20" fmla="*/ 58 w 914"/>
                  <a:gd name="T21" fmla="*/ 181 h 385"/>
                  <a:gd name="T22" fmla="*/ 36 w 914"/>
                  <a:gd name="T23" fmla="*/ 203 h 385"/>
                  <a:gd name="T24" fmla="*/ 0 w 914"/>
                  <a:gd name="T25" fmla="*/ 271 h 385"/>
                  <a:gd name="T26" fmla="*/ 27 w 914"/>
                  <a:gd name="T27" fmla="*/ 276 h 385"/>
                  <a:gd name="T28" fmla="*/ 34 w 914"/>
                  <a:gd name="T29" fmla="*/ 290 h 385"/>
                  <a:gd name="T30" fmla="*/ 41 w 914"/>
                  <a:gd name="T31" fmla="*/ 307 h 385"/>
                  <a:gd name="T32" fmla="*/ 73 w 914"/>
                  <a:gd name="T33" fmla="*/ 306 h 385"/>
                  <a:gd name="T34" fmla="*/ 102 w 914"/>
                  <a:gd name="T35" fmla="*/ 276 h 385"/>
                  <a:gd name="T36" fmla="*/ 164 w 914"/>
                  <a:gd name="T37" fmla="*/ 237 h 385"/>
                  <a:gd name="T38" fmla="*/ 232 w 914"/>
                  <a:gd name="T39" fmla="*/ 232 h 385"/>
                  <a:gd name="T40" fmla="*/ 281 w 914"/>
                  <a:gd name="T41" fmla="*/ 266 h 385"/>
                  <a:gd name="T42" fmla="*/ 290 w 914"/>
                  <a:gd name="T43" fmla="*/ 298 h 385"/>
                  <a:gd name="T44" fmla="*/ 293 w 914"/>
                  <a:gd name="T45" fmla="*/ 322 h 385"/>
                  <a:gd name="T46" fmla="*/ 303 w 914"/>
                  <a:gd name="T47" fmla="*/ 325 h 385"/>
                  <a:gd name="T48" fmla="*/ 434 w 914"/>
                  <a:gd name="T49" fmla="*/ 322 h 385"/>
                  <a:gd name="T50" fmla="*/ 488 w 914"/>
                  <a:gd name="T51" fmla="*/ 315 h 385"/>
                  <a:gd name="T52" fmla="*/ 558 w 914"/>
                  <a:gd name="T53" fmla="*/ 249 h 385"/>
                  <a:gd name="T54" fmla="*/ 607 w 914"/>
                  <a:gd name="T55" fmla="*/ 230 h 385"/>
                  <a:gd name="T56" fmla="*/ 664 w 914"/>
                  <a:gd name="T57" fmla="*/ 237 h 385"/>
                  <a:gd name="T58" fmla="*/ 695 w 914"/>
                  <a:gd name="T59" fmla="*/ 266 h 385"/>
                  <a:gd name="T60" fmla="*/ 713 w 914"/>
                  <a:gd name="T61" fmla="*/ 310 h 385"/>
                  <a:gd name="T62" fmla="*/ 720 w 914"/>
                  <a:gd name="T63" fmla="*/ 310 h 385"/>
                  <a:gd name="T64" fmla="*/ 727 w 914"/>
                  <a:gd name="T65" fmla="*/ 295 h 385"/>
                  <a:gd name="T66" fmla="*/ 754 w 914"/>
                  <a:gd name="T67" fmla="*/ 290 h 385"/>
                  <a:gd name="T68" fmla="*/ 762 w 914"/>
                  <a:gd name="T69" fmla="*/ 274 h 385"/>
                  <a:gd name="T70" fmla="*/ 771 w 914"/>
                  <a:gd name="T71" fmla="*/ 205 h 385"/>
                  <a:gd name="T72" fmla="*/ 757 w 914"/>
                  <a:gd name="T73" fmla="*/ 166 h 385"/>
                  <a:gd name="T74" fmla="*/ 732 w 914"/>
                  <a:gd name="T75" fmla="*/ 151 h 385"/>
                  <a:gd name="T76" fmla="*/ 693 w 914"/>
                  <a:gd name="T77" fmla="*/ 149 h 385"/>
                  <a:gd name="T78" fmla="*/ 625 w 914"/>
                  <a:gd name="T79" fmla="*/ 137 h 385"/>
                  <a:gd name="T80" fmla="*/ 603 w 914"/>
                  <a:gd name="T81" fmla="*/ 120 h 385"/>
                  <a:gd name="T82" fmla="*/ 598 w 914"/>
                  <a:gd name="T83" fmla="*/ 100 h 385"/>
                  <a:gd name="T84" fmla="*/ 574 w 914"/>
                  <a:gd name="T85" fmla="*/ 66 h 3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14"/>
                  <a:gd name="T130" fmla="*/ 0 h 385"/>
                  <a:gd name="T131" fmla="*/ 914 w 914"/>
                  <a:gd name="T132" fmla="*/ 385 h 38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14" h="385">
                    <a:moveTo>
                      <a:pt x="680" y="78"/>
                    </a:moveTo>
                    <a:lnTo>
                      <a:pt x="674" y="58"/>
                    </a:lnTo>
                    <a:lnTo>
                      <a:pt x="671" y="43"/>
                    </a:lnTo>
                    <a:lnTo>
                      <a:pt x="665" y="32"/>
                    </a:lnTo>
                    <a:lnTo>
                      <a:pt x="648" y="17"/>
                    </a:lnTo>
                    <a:lnTo>
                      <a:pt x="636" y="12"/>
                    </a:lnTo>
                    <a:lnTo>
                      <a:pt x="616" y="6"/>
                    </a:lnTo>
                    <a:lnTo>
                      <a:pt x="567" y="0"/>
                    </a:lnTo>
                    <a:lnTo>
                      <a:pt x="518" y="0"/>
                    </a:lnTo>
                    <a:lnTo>
                      <a:pt x="498" y="3"/>
                    </a:lnTo>
                    <a:lnTo>
                      <a:pt x="483" y="9"/>
                    </a:lnTo>
                    <a:lnTo>
                      <a:pt x="477" y="12"/>
                    </a:lnTo>
                    <a:lnTo>
                      <a:pt x="471" y="20"/>
                    </a:lnTo>
                    <a:lnTo>
                      <a:pt x="463" y="46"/>
                    </a:lnTo>
                    <a:lnTo>
                      <a:pt x="457" y="78"/>
                    </a:lnTo>
                    <a:lnTo>
                      <a:pt x="454" y="116"/>
                    </a:lnTo>
                    <a:lnTo>
                      <a:pt x="451" y="148"/>
                    </a:lnTo>
                    <a:lnTo>
                      <a:pt x="443" y="176"/>
                    </a:lnTo>
                    <a:lnTo>
                      <a:pt x="431" y="197"/>
                    </a:lnTo>
                    <a:lnTo>
                      <a:pt x="422" y="203"/>
                    </a:lnTo>
                    <a:lnTo>
                      <a:pt x="417" y="205"/>
                    </a:lnTo>
                    <a:lnTo>
                      <a:pt x="390" y="208"/>
                    </a:lnTo>
                    <a:lnTo>
                      <a:pt x="364" y="208"/>
                    </a:lnTo>
                    <a:lnTo>
                      <a:pt x="315" y="200"/>
                    </a:lnTo>
                    <a:lnTo>
                      <a:pt x="269" y="197"/>
                    </a:lnTo>
                    <a:lnTo>
                      <a:pt x="243" y="197"/>
                    </a:lnTo>
                    <a:lnTo>
                      <a:pt x="217" y="205"/>
                    </a:lnTo>
                    <a:lnTo>
                      <a:pt x="202" y="208"/>
                    </a:lnTo>
                    <a:lnTo>
                      <a:pt x="182" y="208"/>
                    </a:lnTo>
                    <a:lnTo>
                      <a:pt x="139" y="205"/>
                    </a:lnTo>
                    <a:lnTo>
                      <a:pt x="95" y="208"/>
                    </a:lnTo>
                    <a:lnTo>
                      <a:pt x="75" y="211"/>
                    </a:lnTo>
                    <a:lnTo>
                      <a:pt x="69" y="214"/>
                    </a:lnTo>
                    <a:lnTo>
                      <a:pt x="61" y="220"/>
                    </a:lnTo>
                    <a:lnTo>
                      <a:pt x="52" y="229"/>
                    </a:lnTo>
                    <a:lnTo>
                      <a:pt x="43" y="240"/>
                    </a:lnTo>
                    <a:lnTo>
                      <a:pt x="29" y="266"/>
                    </a:lnTo>
                    <a:lnTo>
                      <a:pt x="14" y="295"/>
                    </a:lnTo>
                    <a:lnTo>
                      <a:pt x="0" y="321"/>
                    </a:lnTo>
                    <a:lnTo>
                      <a:pt x="14" y="321"/>
                    </a:lnTo>
                    <a:lnTo>
                      <a:pt x="23" y="324"/>
                    </a:lnTo>
                    <a:lnTo>
                      <a:pt x="32" y="327"/>
                    </a:lnTo>
                    <a:lnTo>
                      <a:pt x="35" y="330"/>
                    </a:lnTo>
                    <a:lnTo>
                      <a:pt x="38" y="336"/>
                    </a:lnTo>
                    <a:lnTo>
                      <a:pt x="40" y="344"/>
                    </a:lnTo>
                    <a:lnTo>
                      <a:pt x="40" y="359"/>
                    </a:lnTo>
                    <a:lnTo>
                      <a:pt x="43" y="362"/>
                    </a:lnTo>
                    <a:lnTo>
                      <a:pt x="49" y="364"/>
                    </a:lnTo>
                    <a:lnTo>
                      <a:pt x="64" y="367"/>
                    </a:lnTo>
                    <a:lnTo>
                      <a:pt x="78" y="364"/>
                    </a:lnTo>
                    <a:lnTo>
                      <a:pt x="87" y="362"/>
                    </a:lnTo>
                    <a:lnTo>
                      <a:pt x="90" y="362"/>
                    </a:lnTo>
                    <a:lnTo>
                      <a:pt x="107" y="341"/>
                    </a:lnTo>
                    <a:lnTo>
                      <a:pt x="121" y="327"/>
                    </a:lnTo>
                    <a:lnTo>
                      <a:pt x="142" y="309"/>
                    </a:lnTo>
                    <a:lnTo>
                      <a:pt x="165" y="295"/>
                    </a:lnTo>
                    <a:lnTo>
                      <a:pt x="194" y="281"/>
                    </a:lnTo>
                    <a:lnTo>
                      <a:pt x="228" y="272"/>
                    </a:lnTo>
                    <a:lnTo>
                      <a:pt x="263" y="272"/>
                    </a:lnTo>
                    <a:lnTo>
                      <a:pt x="275" y="275"/>
                    </a:lnTo>
                    <a:lnTo>
                      <a:pt x="286" y="278"/>
                    </a:lnTo>
                    <a:lnTo>
                      <a:pt x="312" y="295"/>
                    </a:lnTo>
                    <a:lnTo>
                      <a:pt x="333" y="315"/>
                    </a:lnTo>
                    <a:lnTo>
                      <a:pt x="338" y="324"/>
                    </a:lnTo>
                    <a:lnTo>
                      <a:pt x="341" y="336"/>
                    </a:lnTo>
                    <a:lnTo>
                      <a:pt x="344" y="353"/>
                    </a:lnTo>
                    <a:lnTo>
                      <a:pt x="344" y="370"/>
                    </a:lnTo>
                    <a:lnTo>
                      <a:pt x="347" y="376"/>
                    </a:lnTo>
                    <a:lnTo>
                      <a:pt x="347" y="382"/>
                    </a:lnTo>
                    <a:lnTo>
                      <a:pt x="350" y="385"/>
                    </a:lnTo>
                    <a:lnTo>
                      <a:pt x="353" y="385"/>
                    </a:lnTo>
                    <a:lnTo>
                      <a:pt x="359" y="385"/>
                    </a:lnTo>
                    <a:lnTo>
                      <a:pt x="390" y="382"/>
                    </a:lnTo>
                    <a:lnTo>
                      <a:pt x="454" y="382"/>
                    </a:lnTo>
                    <a:lnTo>
                      <a:pt x="515" y="382"/>
                    </a:lnTo>
                    <a:lnTo>
                      <a:pt x="552" y="385"/>
                    </a:lnTo>
                    <a:lnTo>
                      <a:pt x="567" y="382"/>
                    </a:lnTo>
                    <a:lnTo>
                      <a:pt x="579" y="373"/>
                    </a:lnTo>
                    <a:lnTo>
                      <a:pt x="605" y="353"/>
                    </a:lnTo>
                    <a:lnTo>
                      <a:pt x="631" y="324"/>
                    </a:lnTo>
                    <a:lnTo>
                      <a:pt x="662" y="295"/>
                    </a:lnTo>
                    <a:lnTo>
                      <a:pt x="680" y="283"/>
                    </a:lnTo>
                    <a:lnTo>
                      <a:pt x="706" y="275"/>
                    </a:lnTo>
                    <a:lnTo>
                      <a:pt x="720" y="272"/>
                    </a:lnTo>
                    <a:lnTo>
                      <a:pt x="741" y="272"/>
                    </a:lnTo>
                    <a:lnTo>
                      <a:pt x="764" y="275"/>
                    </a:lnTo>
                    <a:lnTo>
                      <a:pt x="787" y="281"/>
                    </a:lnTo>
                    <a:lnTo>
                      <a:pt x="796" y="283"/>
                    </a:lnTo>
                    <a:lnTo>
                      <a:pt x="804" y="292"/>
                    </a:lnTo>
                    <a:lnTo>
                      <a:pt x="824" y="315"/>
                    </a:lnTo>
                    <a:lnTo>
                      <a:pt x="839" y="341"/>
                    </a:lnTo>
                    <a:lnTo>
                      <a:pt x="845" y="356"/>
                    </a:lnTo>
                    <a:lnTo>
                      <a:pt x="845" y="367"/>
                    </a:lnTo>
                    <a:lnTo>
                      <a:pt x="848" y="367"/>
                    </a:lnTo>
                    <a:lnTo>
                      <a:pt x="850" y="367"/>
                    </a:lnTo>
                    <a:lnTo>
                      <a:pt x="853" y="367"/>
                    </a:lnTo>
                    <a:lnTo>
                      <a:pt x="856" y="362"/>
                    </a:lnTo>
                    <a:lnTo>
                      <a:pt x="856" y="359"/>
                    </a:lnTo>
                    <a:lnTo>
                      <a:pt x="862" y="350"/>
                    </a:lnTo>
                    <a:lnTo>
                      <a:pt x="871" y="347"/>
                    </a:lnTo>
                    <a:lnTo>
                      <a:pt x="879" y="344"/>
                    </a:lnTo>
                    <a:lnTo>
                      <a:pt x="894" y="344"/>
                    </a:lnTo>
                    <a:lnTo>
                      <a:pt x="900" y="341"/>
                    </a:lnTo>
                    <a:lnTo>
                      <a:pt x="903" y="341"/>
                    </a:lnTo>
                    <a:lnTo>
                      <a:pt x="903" y="324"/>
                    </a:lnTo>
                    <a:lnTo>
                      <a:pt x="903" y="309"/>
                    </a:lnTo>
                    <a:lnTo>
                      <a:pt x="911" y="278"/>
                    </a:lnTo>
                    <a:lnTo>
                      <a:pt x="914" y="243"/>
                    </a:lnTo>
                    <a:lnTo>
                      <a:pt x="914" y="229"/>
                    </a:lnTo>
                    <a:lnTo>
                      <a:pt x="908" y="214"/>
                    </a:lnTo>
                    <a:lnTo>
                      <a:pt x="897" y="197"/>
                    </a:lnTo>
                    <a:lnTo>
                      <a:pt x="888" y="191"/>
                    </a:lnTo>
                    <a:lnTo>
                      <a:pt x="879" y="182"/>
                    </a:lnTo>
                    <a:lnTo>
                      <a:pt x="868" y="179"/>
                    </a:lnTo>
                    <a:lnTo>
                      <a:pt x="853" y="176"/>
                    </a:lnTo>
                    <a:lnTo>
                      <a:pt x="839" y="174"/>
                    </a:lnTo>
                    <a:lnTo>
                      <a:pt x="822" y="176"/>
                    </a:lnTo>
                    <a:lnTo>
                      <a:pt x="793" y="174"/>
                    </a:lnTo>
                    <a:lnTo>
                      <a:pt x="758" y="168"/>
                    </a:lnTo>
                    <a:lnTo>
                      <a:pt x="741" y="162"/>
                    </a:lnTo>
                    <a:lnTo>
                      <a:pt x="726" y="153"/>
                    </a:lnTo>
                    <a:lnTo>
                      <a:pt x="717" y="145"/>
                    </a:lnTo>
                    <a:lnTo>
                      <a:pt x="715" y="142"/>
                    </a:lnTo>
                    <a:lnTo>
                      <a:pt x="712" y="136"/>
                    </a:lnTo>
                    <a:lnTo>
                      <a:pt x="712" y="127"/>
                    </a:lnTo>
                    <a:lnTo>
                      <a:pt x="709" y="119"/>
                    </a:lnTo>
                    <a:lnTo>
                      <a:pt x="697" y="104"/>
                    </a:lnTo>
                    <a:lnTo>
                      <a:pt x="688" y="90"/>
                    </a:lnTo>
                    <a:lnTo>
                      <a:pt x="680" y="78"/>
                    </a:lnTo>
                    <a:close/>
                  </a:path>
                </a:pathLst>
              </a:custGeom>
              <a:solidFill>
                <a:srgbClr val="A6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9" name="Freeform 1068"/>
              <p:cNvSpPr>
                <a:spLocks/>
              </p:cNvSpPr>
              <p:nvPr/>
            </p:nvSpPr>
            <p:spPr bwMode="auto">
              <a:xfrm>
                <a:off x="3568" y="2421"/>
                <a:ext cx="53" cy="34"/>
              </a:xfrm>
              <a:custGeom>
                <a:avLst/>
                <a:gdLst>
                  <a:gd name="T0" fmla="*/ 51 w 63"/>
                  <a:gd name="T1" fmla="*/ 0 h 40"/>
                  <a:gd name="T2" fmla="*/ 44 w 63"/>
                  <a:gd name="T3" fmla="*/ 3 h 40"/>
                  <a:gd name="T4" fmla="*/ 36 w 63"/>
                  <a:gd name="T5" fmla="*/ 5 h 40"/>
                  <a:gd name="T6" fmla="*/ 24 w 63"/>
                  <a:gd name="T7" fmla="*/ 8 h 40"/>
                  <a:gd name="T8" fmla="*/ 12 w 63"/>
                  <a:gd name="T9" fmla="*/ 8 h 40"/>
                  <a:gd name="T10" fmla="*/ 8 w 63"/>
                  <a:gd name="T11" fmla="*/ 10 h 40"/>
                  <a:gd name="T12" fmla="*/ 3 w 63"/>
                  <a:gd name="T13" fmla="*/ 14 h 40"/>
                  <a:gd name="T14" fmla="*/ 0 w 63"/>
                  <a:gd name="T15" fmla="*/ 17 h 40"/>
                  <a:gd name="T16" fmla="*/ 0 w 63"/>
                  <a:gd name="T17" fmla="*/ 22 h 40"/>
                  <a:gd name="T18" fmla="*/ 0 w 63"/>
                  <a:gd name="T19" fmla="*/ 25 h 40"/>
                  <a:gd name="T20" fmla="*/ 0 w 63"/>
                  <a:gd name="T21" fmla="*/ 27 h 40"/>
                  <a:gd name="T22" fmla="*/ 3 w 63"/>
                  <a:gd name="T23" fmla="*/ 30 h 40"/>
                  <a:gd name="T24" fmla="*/ 5 w 63"/>
                  <a:gd name="T25" fmla="*/ 32 h 40"/>
                  <a:gd name="T26" fmla="*/ 8 w 63"/>
                  <a:gd name="T27" fmla="*/ 34 h 40"/>
                  <a:gd name="T28" fmla="*/ 9 w 63"/>
                  <a:gd name="T29" fmla="*/ 34 h 40"/>
                  <a:gd name="T30" fmla="*/ 24 w 63"/>
                  <a:gd name="T31" fmla="*/ 34 h 40"/>
                  <a:gd name="T32" fmla="*/ 34 w 63"/>
                  <a:gd name="T33" fmla="*/ 34 h 40"/>
                  <a:gd name="T34" fmla="*/ 41 w 63"/>
                  <a:gd name="T35" fmla="*/ 30 h 40"/>
                  <a:gd name="T36" fmla="*/ 49 w 63"/>
                  <a:gd name="T37" fmla="*/ 25 h 40"/>
                  <a:gd name="T38" fmla="*/ 51 w 63"/>
                  <a:gd name="T39" fmla="*/ 17 h 40"/>
                  <a:gd name="T40" fmla="*/ 53 w 63"/>
                  <a:gd name="T41" fmla="*/ 10 h 40"/>
                  <a:gd name="T42" fmla="*/ 53 w 63"/>
                  <a:gd name="T43" fmla="*/ 5 h 40"/>
                  <a:gd name="T44" fmla="*/ 51 w 63"/>
                  <a:gd name="T45" fmla="*/ 0 h 4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3"/>
                  <a:gd name="T70" fmla="*/ 0 h 40"/>
                  <a:gd name="T71" fmla="*/ 63 w 63"/>
                  <a:gd name="T72" fmla="*/ 40 h 4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3" h="40">
                    <a:moveTo>
                      <a:pt x="61" y="0"/>
                    </a:moveTo>
                    <a:lnTo>
                      <a:pt x="52" y="3"/>
                    </a:lnTo>
                    <a:lnTo>
                      <a:pt x="43" y="6"/>
                    </a:lnTo>
                    <a:lnTo>
                      <a:pt x="29" y="9"/>
                    </a:lnTo>
                    <a:lnTo>
                      <a:pt x="14" y="9"/>
                    </a:lnTo>
                    <a:lnTo>
                      <a:pt x="9" y="12"/>
                    </a:lnTo>
                    <a:lnTo>
                      <a:pt x="3" y="17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0" y="32"/>
                    </a:lnTo>
                    <a:lnTo>
                      <a:pt x="3" y="35"/>
                    </a:lnTo>
                    <a:lnTo>
                      <a:pt x="6" y="38"/>
                    </a:lnTo>
                    <a:lnTo>
                      <a:pt x="9" y="40"/>
                    </a:lnTo>
                    <a:lnTo>
                      <a:pt x="11" y="40"/>
                    </a:lnTo>
                    <a:lnTo>
                      <a:pt x="29" y="40"/>
                    </a:lnTo>
                    <a:lnTo>
                      <a:pt x="40" y="40"/>
                    </a:lnTo>
                    <a:lnTo>
                      <a:pt x="49" y="35"/>
                    </a:lnTo>
                    <a:lnTo>
                      <a:pt x="58" y="29"/>
                    </a:lnTo>
                    <a:lnTo>
                      <a:pt x="61" y="20"/>
                    </a:lnTo>
                    <a:lnTo>
                      <a:pt x="63" y="12"/>
                    </a:lnTo>
                    <a:lnTo>
                      <a:pt x="63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0" name="Freeform 1069"/>
              <p:cNvSpPr>
                <a:spLocks/>
              </p:cNvSpPr>
              <p:nvPr/>
            </p:nvSpPr>
            <p:spPr bwMode="auto">
              <a:xfrm>
                <a:off x="2798" y="2409"/>
                <a:ext cx="55" cy="48"/>
              </a:xfrm>
              <a:custGeom>
                <a:avLst/>
                <a:gdLst>
                  <a:gd name="T0" fmla="*/ 2 w 66"/>
                  <a:gd name="T1" fmla="*/ 9 h 57"/>
                  <a:gd name="T2" fmla="*/ 4 w 66"/>
                  <a:gd name="T3" fmla="*/ 7 h 57"/>
                  <a:gd name="T4" fmla="*/ 9 w 66"/>
                  <a:gd name="T5" fmla="*/ 4 h 57"/>
                  <a:gd name="T6" fmla="*/ 19 w 66"/>
                  <a:gd name="T7" fmla="*/ 0 h 57"/>
                  <a:gd name="T8" fmla="*/ 31 w 66"/>
                  <a:gd name="T9" fmla="*/ 0 h 57"/>
                  <a:gd name="T10" fmla="*/ 41 w 66"/>
                  <a:gd name="T11" fmla="*/ 0 h 57"/>
                  <a:gd name="T12" fmla="*/ 43 w 66"/>
                  <a:gd name="T13" fmla="*/ 0 h 57"/>
                  <a:gd name="T14" fmla="*/ 46 w 66"/>
                  <a:gd name="T15" fmla="*/ 2 h 57"/>
                  <a:gd name="T16" fmla="*/ 50 w 66"/>
                  <a:gd name="T17" fmla="*/ 7 h 57"/>
                  <a:gd name="T18" fmla="*/ 52 w 66"/>
                  <a:gd name="T19" fmla="*/ 14 h 57"/>
                  <a:gd name="T20" fmla="*/ 55 w 66"/>
                  <a:gd name="T21" fmla="*/ 22 h 57"/>
                  <a:gd name="T22" fmla="*/ 55 w 66"/>
                  <a:gd name="T23" fmla="*/ 36 h 57"/>
                  <a:gd name="T24" fmla="*/ 55 w 66"/>
                  <a:gd name="T25" fmla="*/ 41 h 57"/>
                  <a:gd name="T26" fmla="*/ 52 w 66"/>
                  <a:gd name="T27" fmla="*/ 44 h 57"/>
                  <a:gd name="T28" fmla="*/ 50 w 66"/>
                  <a:gd name="T29" fmla="*/ 44 h 57"/>
                  <a:gd name="T30" fmla="*/ 43 w 66"/>
                  <a:gd name="T31" fmla="*/ 45 h 57"/>
                  <a:gd name="T32" fmla="*/ 28 w 66"/>
                  <a:gd name="T33" fmla="*/ 48 h 57"/>
                  <a:gd name="T34" fmla="*/ 12 w 66"/>
                  <a:gd name="T35" fmla="*/ 48 h 57"/>
                  <a:gd name="T36" fmla="*/ 7 w 66"/>
                  <a:gd name="T37" fmla="*/ 45 h 57"/>
                  <a:gd name="T38" fmla="*/ 2 w 66"/>
                  <a:gd name="T39" fmla="*/ 45 h 57"/>
                  <a:gd name="T40" fmla="*/ 2 w 66"/>
                  <a:gd name="T41" fmla="*/ 44 h 57"/>
                  <a:gd name="T42" fmla="*/ 0 w 66"/>
                  <a:gd name="T43" fmla="*/ 39 h 57"/>
                  <a:gd name="T44" fmla="*/ 0 w 66"/>
                  <a:gd name="T45" fmla="*/ 29 h 57"/>
                  <a:gd name="T46" fmla="*/ 0 w 66"/>
                  <a:gd name="T47" fmla="*/ 17 h 57"/>
                  <a:gd name="T48" fmla="*/ 2 w 66"/>
                  <a:gd name="T49" fmla="*/ 9 h 5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"/>
                  <a:gd name="T76" fmla="*/ 0 h 57"/>
                  <a:gd name="T77" fmla="*/ 66 w 66"/>
                  <a:gd name="T78" fmla="*/ 57 h 5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" h="57">
                    <a:moveTo>
                      <a:pt x="3" y="11"/>
                    </a:moveTo>
                    <a:lnTo>
                      <a:pt x="5" y="8"/>
                    </a:lnTo>
                    <a:lnTo>
                      <a:pt x="11" y="5"/>
                    </a:lnTo>
                    <a:lnTo>
                      <a:pt x="23" y="0"/>
                    </a:lnTo>
                    <a:lnTo>
                      <a:pt x="37" y="0"/>
                    </a:lnTo>
                    <a:lnTo>
                      <a:pt x="49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60" y="8"/>
                    </a:lnTo>
                    <a:lnTo>
                      <a:pt x="63" y="17"/>
                    </a:lnTo>
                    <a:lnTo>
                      <a:pt x="66" y="26"/>
                    </a:lnTo>
                    <a:lnTo>
                      <a:pt x="66" y="43"/>
                    </a:lnTo>
                    <a:lnTo>
                      <a:pt x="66" y="49"/>
                    </a:lnTo>
                    <a:lnTo>
                      <a:pt x="63" y="52"/>
                    </a:lnTo>
                    <a:lnTo>
                      <a:pt x="60" y="52"/>
                    </a:lnTo>
                    <a:lnTo>
                      <a:pt x="52" y="54"/>
                    </a:lnTo>
                    <a:lnTo>
                      <a:pt x="34" y="57"/>
                    </a:lnTo>
                    <a:lnTo>
                      <a:pt x="14" y="57"/>
                    </a:lnTo>
                    <a:lnTo>
                      <a:pt x="8" y="54"/>
                    </a:lnTo>
                    <a:lnTo>
                      <a:pt x="3" y="54"/>
                    </a:lnTo>
                    <a:lnTo>
                      <a:pt x="3" y="52"/>
                    </a:lnTo>
                    <a:lnTo>
                      <a:pt x="0" y="46"/>
                    </a:lnTo>
                    <a:lnTo>
                      <a:pt x="0" y="34"/>
                    </a:lnTo>
                    <a:lnTo>
                      <a:pt x="0" y="20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1" name="Freeform 1070"/>
              <p:cNvSpPr>
                <a:spLocks/>
              </p:cNvSpPr>
              <p:nvPr/>
            </p:nvSpPr>
            <p:spPr bwMode="auto">
              <a:xfrm>
                <a:off x="2963" y="2392"/>
                <a:ext cx="144" cy="158"/>
              </a:xfrm>
              <a:custGeom>
                <a:avLst/>
                <a:gdLst>
                  <a:gd name="T0" fmla="*/ 54 w 171"/>
                  <a:gd name="T1" fmla="*/ 158 h 188"/>
                  <a:gd name="T2" fmla="*/ 68 w 171"/>
                  <a:gd name="T3" fmla="*/ 155 h 188"/>
                  <a:gd name="T4" fmla="*/ 83 w 171"/>
                  <a:gd name="T5" fmla="*/ 149 h 188"/>
                  <a:gd name="T6" fmla="*/ 95 w 171"/>
                  <a:gd name="T7" fmla="*/ 141 h 188"/>
                  <a:gd name="T8" fmla="*/ 110 w 171"/>
                  <a:gd name="T9" fmla="*/ 131 h 188"/>
                  <a:gd name="T10" fmla="*/ 120 w 171"/>
                  <a:gd name="T11" fmla="*/ 117 h 188"/>
                  <a:gd name="T12" fmla="*/ 130 w 171"/>
                  <a:gd name="T13" fmla="*/ 105 h 188"/>
                  <a:gd name="T14" fmla="*/ 136 w 171"/>
                  <a:gd name="T15" fmla="*/ 87 h 188"/>
                  <a:gd name="T16" fmla="*/ 141 w 171"/>
                  <a:gd name="T17" fmla="*/ 73 h 188"/>
                  <a:gd name="T18" fmla="*/ 144 w 171"/>
                  <a:gd name="T19" fmla="*/ 56 h 188"/>
                  <a:gd name="T20" fmla="*/ 141 w 171"/>
                  <a:gd name="T21" fmla="*/ 41 h 188"/>
                  <a:gd name="T22" fmla="*/ 139 w 171"/>
                  <a:gd name="T23" fmla="*/ 29 h 188"/>
                  <a:gd name="T24" fmla="*/ 132 w 171"/>
                  <a:gd name="T25" fmla="*/ 19 h 188"/>
                  <a:gd name="T26" fmla="*/ 125 w 171"/>
                  <a:gd name="T27" fmla="*/ 10 h 188"/>
                  <a:gd name="T28" fmla="*/ 115 w 171"/>
                  <a:gd name="T29" fmla="*/ 3 h 188"/>
                  <a:gd name="T30" fmla="*/ 103 w 171"/>
                  <a:gd name="T31" fmla="*/ 0 h 188"/>
                  <a:gd name="T32" fmla="*/ 88 w 171"/>
                  <a:gd name="T33" fmla="*/ 0 h 188"/>
                  <a:gd name="T34" fmla="*/ 73 w 171"/>
                  <a:gd name="T35" fmla="*/ 3 h 188"/>
                  <a:gd name="T36" fmla="*/ 61 w 171"/>
                  <a:gd name="T37" fmla="*/ 8 h 188"/>
                  <a:gd name="T38" fmla="*/ 46 w 171"/>
                  <a:gd name="T39" fmla="*/ 15 h 188"/>
                  <a:gd name="T40" fmla="*/ 35 w 171"/>
                  <a:gd name="T41" fmla="*/ 27 h 188"/>
                  <a:gd name="T42" fmla="*/ 22 w 171"/>
                  <a:gd name="T43" fmla="*/ 40 h 188"/>
                  <a:gd name="T44" fmla="*/ 13 w 171"/>
                  <a:gd name="T45" fmla="*/ 54 h 188"/>
                  <a:gd name="T46" fmla="*/ 5 w 171"/>
                  <a:gd name="T47" fmla="*/ 68 h 188"/>
                  <a:gd name="T48" fmla="*/ 0 w 171"/>
                  <a:gd name="T49" fmla="*/ 85 h 188"/>
                  <a:gd name="T50" fmla="*/ 0 w 171"/>
                  <a:gd name="T51" fmla="*/ 100 h 188"/>
                  <a:gd name="T52" fmla="*/ 0 w 171"/>
                  <a:gd name="T53" fmla="*/ 114 h 188"/>
                  <a:gd name="T54" fmla="*/ 5 w 171"/>
                  <a:gd name="T55" fmla="*/ 127 h 188"/>
                  <a:gd name="T56" fmla="*/ 10 w 171"/>
                  <a:gd name="T57" fmla="*/ 139 h 188"/>
                  <a:gd name="T58" fmla="*/ 18 w 171"/>
                  <a:gd name="T59" fmla="*/ 146 h 188"/>
                  <a:gd name="T60" fmla="*/ 29 w 171"/>
                  <a:gd name="T61" fmla="*/ 153 h 188"/>
                  <a:gd name="T62" fmla="*/ 42 w 171"/>
                  <a:gd name="T63" fmla="*/ 155 h 188"/>
                  <a:gd name="T64" fmla="*/ 54 w 171"/>
                  <a:gd name="T65" fmla="*/ 158 h 1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1"/>
                  <a:gd name="T100" fmla="*/ 0 h 188"/>
                  <a:gd name="T101" fmla="*/ 171 w 171"/>
                  <a:gd name="T102" fmla="*/ 188 h 1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1" h="188">
                    <a:moveTo>
                      <a:pt x="64" y="188"/>
                    </a:moveTo>
                    <a:lnTo>
                      <a:pt x="81" y="185"/>
                    </a:lnTo>
                    <a:lnTo>
                      <a:pt x="99" y="177"/>
                    </a:lnTo>
                    <a:lnTo>
                      <a:pt x="113" y="168"/>
                    </a:lnTo>
                    <a:lnTo>
                      <a:pt x="131" y="156"/>
                    </a:lnTo>
                    <a:lnTo>
                      <a:pt x="142" y="139"/>
                    </a:lnTo>
                    <a:lnTo>
                      <a:pt x="154" y="125"/>
                    </a:lnTo>
                    <a:lnTo>
                      <a:pt x="162" y="104"/>
                    </a:lnTo>
                    <a:lnTo>
                      <a:pt x="168" y="87"/>
                    </a:lnTo>
                    <a:lnTo>
                      <a:pt x="171" y="67"/>
                    </a:lnTo>
                    <a:lnTo>
                      <a:pt x="168" y="49"/>
                    </a:lnTo>
                    <a:lnTo>
                      <a:pt x="165" y="35"/>
                    </a:lnTo>
                    <a:lnTo>
                      <a:pt x="157" y="23"/>
                    </a:lnTo>
                    <a:lnTo>
                      <a:pt x="148" y="12"/>
                    </a:lnTo>
                    <a:lnTo>
                      <a:pt x="136" y="3"/>
                    </a:lnTo>
                    <a:lnTo>
                      <a:pt x="122" y="0"/>
                    </a:lnTo>
                    <a:lnTo>
                      <a:pt x="104" y="0"/>
                    </a:lnTo>
                    <a:lnTo>
                      <a:pt x="87" y="3"/>
                    </a:lnTo>
                    <a:lnTo>
                      <a:pt x="73" y="9"/>
                    </a:lnTo>
                    <a:lnTo>
                      <a:pt x="55" y="18"/>
                    </a:lnTo>
                    <a:lnTo>
                      <a:pt x="41" y="32"/>
                    </a:lnTo>
                    <a:lnTo>
                      <a:pt x="26" y="47"/>
                    </a:lnTo>
                    <a:lnTo>
                      <a:pt x="15" y="64"/>
                    </a:lnTo>
                    <a:lnTo>
                      <a:pt x="6" y="81"/>
                    </a:lnTo>
                    <a:lnTo>
                      <a:pt x="0" y="101"/>
                    </a:lnTo>
                    <a:lnTo>
                      <a:pt x="0" y="119"/>
                    </a:lnTo>
                    <a:lnTo>
                      <a:pt x="0" y="136"/>
                    </a:lnTo>
                    <a:lnTo>
                      <a:pt x="6" y="151"/>
                    </a:lnTo>
                    <a:lnTo>
                      <a:pt x="12" y="165"/>
                    </a:lnTo>
                    <a:lnTo>
                      <a:pt x="21" y="174"/>
                    </a:lnTo>
                    <a:lnTo>
                      <a:pt x="35" y="182"/>
                    </a:lnTo>
                    <a:lnTo>
                      <a:pt x="50" y="185"/>
                    </a:lnTo>
                    <a:lnTo>
                      <a:pt x="64" y="1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2" name="Freeform 1071"/>
              <p:cNvSpPr>
                <a:spLocks/>
              </p:cNvSpPr>
              <p:nvPr/>
            </p:nvSpPr>
            <p:spPr bwMode="auto">
              <a:xfrm>
                <a:off x="3009" y="2443"/>
                <a:ext cx="49" cy="56"/>
              </a:xfrm>
              <a:custGeom>
                <a:avLst/>
                <a:gdLst>
                  <a:gd name="T0" fmla="*/ 19 w 58"/>
                  <a:gd name="T1" fmla="*/ 56 h 66"/>
                  <a:gd name="T2" fmla="*/ 30 w 58"/>
                  <a:gd name="T3" fmla="*/ 52 h 66"/>
                  <a:gd name="T4" fmla="*/ 40 w 58"/>
                  <a:gd name="T5" fmla="*/ 47 h 66"/>
                  <a:gd name="T6" fmla="*/ 46 w 58"/>
                  <a:gd name="T7" fmla="*/ 36 h 66"/>
                  <a:gd name="T8" fmla="*/ 49 w 58"/>
                  <a:gd name="T9" fmla="*/ 27 h 66"/>
                  <a:gd name="T10" fmla="*/ 49 w 58"/>
                  <a:gd name="T11" fmla="*/ 14 h 66"/>
                  <a:gd name="T12" fmla="*/ 49 w 58"/>
                  <a:gd name="T13" fmla="*/ 10 h 66"/>
                  <a:gd name="T14" fmla="*/ 46 w 58"/>
                  <a:gd name="T15" fmla="*/ 8 h 66"/>
                  <a:gd name="T16" fmla="*/ 44 w 58"/>
                  <a:gd name="T17" fmla="*/ 3 h 66"/>
                  <a:gd name="T18" fmla="*/ 40 w 58"/>
                  <a:gd name="T19" fmla="*/ 0 h 66"/>
                  <a:gd name="T20" fmla="*/ 35 w 58"/>
                  <a:gd name="T21" fmla="*/ 0 h 66"/>
                  <a:gd name="T22" fmla="*/ 30 w 58"/>
                  <a:gd name="T23" fmla="*/ 0 h 66"/>
                  <a:gd name="T24" fmla="*/ 25 w 58"/>
                  <a:gd name="T25" fmla="*/ 0 h 66"/>
                  <a:gd name="T26" fmla="*/ 19 w 58"/>
                  <a:gd name="T27" fmla="*/ 3 h 66"/>
                  <a:gd name="T28" fmla="*/ 13 w 58"/>
                  <a:gd name="T29" fmla="*/ 10 h 66"/>
                  <a:gd name="T30" fmla="*/ 5 w 58"/>
                  <a:gd name="T31" fmla="*/ 17 h 66"/>
                  <a:gd name="T32" fmla="*/ 0 w 58"/>
                  <a:gd name="T33" fmla="*/ 30 h 66"/>
                  <a:gd name="T34" fmla="*/ 0 w 58"/>
                  <a:gd name="T35" fmla="*/ 34 h 66"/>
                  <a:gd name="T36" fmla="*/ 0 w 58"/>
                  <a:gd name="T37" fmla="*/ 39 h 66"/>
                  <a:gd name="T38" fmla="*/ 3 w 58"/>
                  <a:gd name="T39" fmla="*/ 44 h 66"/>
                  <a:gd name="T40" fmla="*/ 3 w 58"/>
                  <a:gd name="T41" fmla="*/ 49 h 66"/>
                  <a:gd name="T42" fmla="*/ 8 w 58"/>
                  <a:gd name="T43" fmla="*/ 52 h 66"/>
                  <a:gd name="T44" fmla="*/ 10 w 58"/>
                  <a:gd name="T45" fmla="*/ 54 h 66"/>
                  <a:gd name="T46" fmla="*/ 15 w 58"/>
                  <a:gd name="T47" fmla="*/ 56 h 66"/>
                  <a:gd name="T48" fmla="*/ 19 w 58"/>
                  <a:gd name="T49" fmla="*/ 56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8"/>
                  <a:gd name="T76" fmla="*/ 0 h 66"/>
                  <a:gd name="T77" fmla="*/ 58 w 58"/>
                  <a:gd name="T78" fmla="*/ 66 h 6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8" h="66">
                    <a:moveTo>
                      <a:pt x="23" y="66"/>
                    </a:moveTo>
                    <a:lnTo>
                      <a:pt x="35" y="61"/>
                    </a:lnTo>
                    <a:lnTo>
                      <a:pt x="47" y="55"/>
                    </a:lnTo>
                    <a:lnTo>
                      <a:pt x="55" y="43"/>
                    </a:lnTo>
                    <a:lnTo>
                      <a:pt x="58" y="32"/>
                    </a:lnTo>
                    <a:lnTo>
                      <a:pt x="58" y="17"/>
                    </a:lnTo>
                    <a:lnTo>
                      <a:pt x="58" y="12"/>
                    </a:lnTo>
                    <a:lnTo>
                      <a:pt x="55" y="9"/>
                    </a:lnTo>
                    <a:lnTo>
                      <a:pt x="52" y="3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3" y="3"/>
                    </a:lnTo>
                    <a:lnTo>
                      <a:pt x="15" y="12"/>
                    </a:lnTo>
                    <a:lnTo>
                      <a:pt x="6" y="20"/>
                    </a:lnTo>
                    <a:lnTo>
                      <a:pt x="0" y="35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3" y="52"/>
                    </a:lnTo>
                    <a:lnTo>
                      <a:pt x="3" y="58"/>
                    </a:lnTo>
                    <a:lnTo>
                      <a:pt x="9" y="61"/>
                    </a:lnTo>
                    <a:lnTo>
                      <a:pt x="12" y="64"/>
                    </a:lnTo>
                    <a:lnTo>
                      <a:pt x="18" y="66"/>
                    </a:lnTo>
                    <a:lnTo>
                      <a:pt x="23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3" name="Freeform 1072"/>
              <p:cNvSpPr>
                <a:spLocks/>
              </p:cNvSpPr>
              <p:nvPr/>
            </p:nvSpPr>
            <p:spPr bwMode="auto">
              <a:xfrm>
                <a:off x="3380" y="2392"/>
                <a:ext cx="144" cy="158"/>
              </a:xfrm>
              <a:custGeom>
                <a:avLst/>
                <a:gdLst>
                  <a:gd name="T0" fmla="*/ 56 w 171"/>
                  <a:gd name="T1" fmla="*/ 158 h 188"/>
                  <a:gd name="T2" fmla="*/ 71 w 171"/>
                  <a:gd name="T3" fmla="*/ 155 h 188"/>
                  <a:gd name="T4" fmla="*/ 85 w 171"/>
                  <a:gd name="T5" fmla="*/ 149 h 188"/>
                  <a:gd name="T6" fmla="*/ 98 w 171"/>
                  <a:gd name="T7" fmla="*/ 141 h 188"/>
                  <a:gd name="T8" fmla="*/ 109 w 171"/>
                  <a:gd name="T9" fmla="*/ 131 h 188"/>
                  <a:gd name="T10" fmla="*/ 122 w 171"/>
                  <a:gd name="T11" fmla="*/ 117 h 188"/>
                  <a:gd name="T12" fmla="*/ 131 w 171"/>
                  <a:gd name="T13" fmla="*/ 105 h 188"/>
                  <a:gd name="T14" fmla="*/ 136 w 171"/>
                  <a:gd name="T15" fmla="*/ 87 h 188"/>
                  <a:gd name="T16" fmla="*/ 141 w 171"/>
                  <a:gd name="T17" fmla="*/ 73 h 188"/>
                  <a:gd name="T18" fmla="*/ 144 w 171"/>
                  <a:gd name="T19" fmla="*/ 56 h 188"/>
                  <a:gd name="T20" fmla="*/ 144 w 171"/>
                  <a:gd name="T21" fmla="*/ 41 h 188"/>
                  <a:gd name="T22" fmla="*/ 141 w 171"/>
                  <a:gd name="T23" fmla="*/ 29 h 188"/>
                  <a:gd name="T24" fmla="*/ 134 w 171"/>
                  <a:gd name="T25" fmla="*/ 19 h 188"/>
                  <a:gd name="T26" fmla="*/ 127 w 171"/>
                  <a:gd name="T27" fmla="*/ 10 h 188"/>
                  <a:gd name="T28" fmla="*/ 117 w 171"/>
                  <a:gd name="T29" fmla="*/ 3 h 188"/>
                  <a:gd name="T30" fmla="*/ 104 w 171"/>
                  <a:gd name="T31" fmla="*/ 0 h 188"/>
                  <a:gd name="T32" fmla="*/ 90 w 171"/>
                  <a:gd name="T33" fmla="*/ 0 h 188"/>
                  <a:gd name="T34" fmla="*/ 76 w 171"/>
                  <a:gd name="T35" fmla="*/ 3 h 188"/>
                  <a:gd name="T36" fmla="*/ 61 w 171"/>
                  <a:gd name="T37" fmla="*/ 8 h 188"/>
                  <a:gd name="T38" fmla="*/ 49 w 171"/>
                  <a:gd name="T39" fmla="*/ 15 h 188"/>
                  <a:gd name="T40" fmla="*/ 36 w 171"/>
                  <a:gd name="T41" fmla="*/ 27 h 188"/>
                  <a:gd name="T42" fmla="*/ 24 w 171"/>
                  <a:gd name="T43" fmla="*/ 40 h 188"/>
                  <a:gd name="T44" fmla="*/ 14 w 171"/>
                  <a:gd name="T45" fmla="*/ 54 h 188"/>
                  <a:gd name="T46" fmla="*/ 8 w 171"/>
                  <a:gd name="T47" fmla="*/ 68 h 188"/>
                  <a:gd name="T48" fmla="*/ 3 w 171"/>
                  <a:gd name="T49" fmla="*/ 85 h 188"/>
                  <a:gd name="T50" fmla="*/ 0 w 171"/>
                  <a:gd name="T51" fmla="*/ 100 h 188"/>
                  <a:gd name="T52" fmla="*/ 3 w 171"/>
                  <a:gd name="T53" fmla="*/ 114 h 188"/>
                  <a:gd name="T54" fmla="*/ 5 w 171"/>
                  <a:gd name="T55" fmla="*/ 127 h 188"/>
                  <a:gd name="T56" fmla="*/ 13 w 171"/>
                  <a:gd name="T57" fmla="*/ 139 h 188"/>
                  <a:gd name="T58" fmla="*/ 19 w 171"/>
                  <a:gd name="T59" fmla="*/ 146 h 188"/>
                  <a:gd name="T60" fmla="*/ 32 w 171"/>
                  <a:gd name="T61" fmla="*/ 153 h 188"/>
                  <a:gd name="T62" fmla="*/ 44 w 171"/>
                  <a:gd name="T63" fmla="*/ 155 h 188"/>
                  <a:gd name="T64" fmla="*/ 56 w 171"/>
                  <a:gd name="T65" fmla="*/ 158 h 1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1"/>
                  <a:gd name="T100" fmla="*/ 0 h 188"/>
                  <a:gd name="T101" fmla="*/ 171 w 171"/>
                  <a:gd name="T102" fmla="*/ 188 h 1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1" h="188">
                    <a:moveTo>
                      <a:pt x="67" y="188"/>
                    </a:moveTo>
                    <a:lnTo>
                      <a:pt x="84" y="185"/>
                    </a:lnTo>
                    <a:lnTo>
                      <a:pt x="101" y="177"/>
                    </a:lnTo>
                    <a:lnTo>
                      <a:pt x="116" y="168"/>
                    </a:lnTo>
                    <a:lnTo>
                      <a:pt x="130" y="156"/>
                    </a:lnTo>
                    <a:lnTo>
                      <a:pt x="145" y="139"/>
                    </a:lnTo>
                    <a:lnTo>
                      <a:pt x="156" y="125"/>
                    </a:lnTo>
                    <a:lnTo>
                      <a:pt x="162" y="104"/>
                    </a:lnTo>
                    <a:lnTo>
                      <a:pt x="168" y="87"/>
                    </a:lnTo>
                    <a:lnTo>
                      <a:pt x="171" y="67"/>
                    </a:lnTo>
                    <a:lnTo>
                      <a:pt x="171" y="49"/>
                    </a:lnTo>
                    <a:lnTo>
                      <a:pt x="168" y="35"/>
                    </a:lnTo>
                    <a:lnTo>
                      <a:pt x="159" y="23"/>
                    </a:lnTo>
                    <a:lnTo>
                      <a:pt x="151" y="12"/>
                    </a:lnTo>
                    <a:lnTo>
                      <a:pt x="139" y="3"/>
                    </a:lnTo>
                    <a:lnTo>
                      <a:pt x="124" y="0"/>
                    </a:lnTo>
                    <a:lnTo>
                      <a:pt x="107" y="0"/>
                    </a:lnTo>
                    <a:lnTo>
                      <a:pt x="90" y="3"/>
                    </a:lnTo>
                    <a:lnTo>
                      <a:pt x="72" y="9"/>
                    </a:lnTo>
                    <a:lnTo>
                      <a:pt x="58" y="18"/>
                    </a:lnTo>
                    <a:lnTo>
                      <a:pt x="43" y="32"/>
                    </a:lnTo>
                    <a:lnTo>
                      <a:pt x="29" y="47"/>
                    </a:lnTo>
                    <a:lnTo>
                      <a:pt x="17" y="64"/>
                    </a:lnTo>
                    <a:lnTo>
                      <a:pt x="9" y="81"/>
                    </a:lnTo>
                    <a:lnTo>
                      <a:pt x="3" y="101"/>
                    </a:lnTo>
                    <a:lnTo>
                      <a:pt x="0" y="119"/>
                    </a:lnTo>
                    <a:lnTo>
                      <a:pt x="3" y="136"/>
                    </a:lnTo>
                    <a:lnTo>
                      <a:pt x="6" y="151"/>
                    </a:lnTo>
                    <a:lnTo>
                      <a:pt x="15" y="165"/>
                    </a:lnTo>
                    <a:lnTo>
                      <a:pt x="23" y="174"/>
                    </a:lnTo>
                    <a:lnTo>
                      <a:pt x="38" y="182"/>
                    </a:lnTo>
                    <a:lnTo>
                      <a:pt x="52" y="185"/>
                    </a:lnTo>
                    <a:lnTo>
                      <a:pt x="67" y="1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4" name="Freeform 1073"/>
              <p:cNvSpPr>
                <a:spLocks/>
              </p:cNvSpPr>
              <p:nvPr/>
            </p:nvSpPr>
            <p:spPr bwMode="auto">
              <a:xfrm>
                <a:off x="3429" y="2443"/>
                <a:ext cx="49" cy="56"/>
              </a:xfrm>
              <a:custGeom>
                <a:avLst/>
                <a:gdLst>
                  <a:gd name="T0" fmla="*/ 17 w 58"/>
                  <a:gd name="T1" fmla="*/ 56 h 66"/>
                  <a:gd name="T2" fmla="*/ 30 w 58"/>
                  <a:gd name="T3" fmla="*/ 52 h 66"/>
                  <a:gd name="T4" fmla="*/ 36 w 58"/>
                  <a:gd name="T5" fmla="*/ 47 h 66"/>
                  <a:gd name="T6" fmla="*/ 44 w 58"/>
                  <a:gd name="T7" fmla="*/ 36 h 66"/>
                  <a:gd name="T8" fmla="*/ 49 w 58"/>
                  <a:gd name="T9" fmla="*/ 27 h 66"/>
                  <a:gd name="T10" fmla="*/ 49 w 58"/>
                  <a:gd name="T11" fmla="*/ 14 h 66"/>
                  <a:gd name="T12" fmla="*/ 49 w 58"/>
                  <a:gd name="T13" fmla="*/ 10 h 66"/>
                  <a:gd name="T14" fmla="*/ 46 w 58"/>
                  <a:gd name="T15" fmla="*/ 8 h 66"/>
                  <a:gd name="T16" fmla="*/ 44 w 58"/>
                  <a:gd name="T17" fmla="*/ 3 h 66"/>
                  <a:gd name="T18" fmla="*/ 39 w 58"/>
                  <a:gd name="T19" fmla="*/ 0 h 66"/>
                  <a:gd name="T20" fmla="*/ 34 w 58"/>
                  <a:gd name="T21" fmla="*/ 0 h 66"/>
                  <a:gd name="T22" fmla="*/ 30 w 58"/>
                  <a:gd name="T23" fmla="*/ 0 h 66"/>
                  <a:gd name="T24" fmla="*/ 25 w 58"/>
                  <a:gd name="T25" fmla="*/ 0 h 66"/>
                  <a:gd name="T26" fmla="*/ 19 w 58"/>
                  <a:gd name="T27" fmla="*/ 3 h 66"/>
                  <a:gd name="T28" fmla="*/ 12 w 58"/>
                  <a:gd name="T29" fmla="*/ 10 h 66"/>
                  <a:gd name="T30" fmla="*/ 5 w 58"/>
                  <a:gd name="T31" fmla="*/ 17 h 66"/>
                  <a:gd name="T32" fmla="*/ 0 w 58"/>
                  <a:gd name="T33" fmla="*/ 30 h 66"/>
                  <a:gd name="T34" fmla="*/ 0 w 58"/>
                  <a:gd name="T35" fmla="*/ 39 h 66"/>
                  <a:gd name="T36" fmla="*/ 0 w 58"/>
                  <a:gd name="T37" fmla="*/ 44 h 66"/>
                  <a:gd name="T38" fmla="*/ 3 w 58"/>
                  <a:gd name="T39" fmla="*/ 49 h 66"/>
                  <a:gd name="T40" fmla="*/ 5 w 58"/>
                  <a:gd name="T41" fmla="*/ 52 h 66"/>
                  <a:gd name="T42" fmla="*/ 10 w 58"/>
                  <a:gd name="T43" fmla="*/ 54 h 66"/>
                  <a:gd name="T44" fmla="*/ 12 w 58"/>
                  <a:gd name="T45" fmla="*/ 56 h 66"/>
                  <a:gd name="T46" fmla="*/ 17 w 58"/>
                  <a:gd name="T47" fmla="*/ 56 h 6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8"/>
                  <a:gd name="T73" fmla="*/ 0 h 66"/>
                  <a:gd name="T74" fmla="*/ 58 w 58"/>
                  <a:gd name="T75" fmla="*/ 66 h 6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8" h="66">
                    <a:moveTo>
                      <a:pt x="20" y="66"/>
                    </a:moveTo>
                    <a:lnTo>
                      <a:pt x="35" y="61"/>
                    </a:lnTo>
                    <a:lnTo>
                      <a:pt x="43" y="55"/>
                    </a:lnTo>
                    <a:lnTo>
                      <a:pt x="52" y="43"/>
                    </a:lnTo>
                    <a:lnTo>
                      <a:pt x="58" y="32"/>
                    </a:lnTo>
                    <a:lnTo>
                      <a:pt x="58" y="17"/>
                    </a:lnTo>
                    <a:lnTo>
                      <a:pt x="58" y="12"/>
                    </a:lnTo>
                    <a:lnTo>
                      <a:pt x="55" y="9"/>
                    </a:lnTo>
                    <a:lnTo>
                      <a:pt x="52" y="3"/>
                    </a:lnTo>
                    <a:lnTo>
                      <a:pt x="46" y="0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3" y="3"/>
                    </a:lnTo>
                    <a:lnTo>
                      <a:pt x="14" y="12"/>
                    </a:lnTo>
                    <a:lnTo>
                      <a:pt x="6" y="20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3" y="58"/>
                    </a:lnTo>
                    <a:lnTo>
                      <a:pt x="6" y="61"/>
                    </a:lnTo>
                    <a:lnTo>
                      <a:pt x="12" y="64"/>
                    </a:lnTo>
                    <a:lnTo>
                      <a:pt x="14" y="66"/>
                    </a:lnTo>
                    <a:lnTo>
                      <a:pt x="20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5" name="Freeform 1074"/>
              <p:cNvSpPr>
                <a:spLocks/>
              </p:cNvSpPr>
              <p:nvPr/>
            </p:nvSpPr>
            <p:spPr bwMode="auto">
              <a:xfrm>
                <a:off x="3302" y="2156"/>
                <a:ext cx="92" cy="109"/>
              </a:xfrm>
              <a:custGeom>
                <a:avLst/>
                <a:gdLst>
                  <a:gd name="T0" fmla="*/ 66 w 110"/>
                  <a:gd name="T1" fmla="*/ 5 h 130"/>
                  <a:gd name="T2" fmla="*/ 70 w 110"/>
                  <a:gd name="T3" fmla="*/ 12 h 130"/>
                  <a:gd name="T4" fmla="*/ 73 w 110"/>
                  <a:gd name="T5" fmla="*/ 24 h 130"/>
                  <a:gd name="T6" fmla="*/ 83 w 110"/>
                  <a:gd name="T7" fmla="*/ 58 h 130"/>
                  <a:gd name="T8" fmla="*/ 90 w 110"/>
                  <a:gd name="T9" fmla="*/ 90 h 130"/>
                  <a:gd name="T10" fmla="*/ 92 w 110"/>
                  <a:gd name="T11" fmla="*/ 101 h 130"/>
                  <a:gd name="T12" fmla="*/ 92 w 110"/>
                  <a:gd name="T13" fmla="*/ 106 h 130"/>
                  <a:gd name="T14" fmla="*/ 90 w 110"/>
                  <a:gd name="T15" fmla="*/ 109 h 130"/>
                  <a:gd name="T16" fmla="*/ 83 w 110"/>
                  <a:gd name="T17" fmla="*/ 109 h 130"/>
                  <a:gd name="T18" fmla="*/ 73 w 110"/>
                  <a:gd name="T19" fmla="*/ 106 h 130"/>
                  <a:gd name="T20" fmla="*/ 61 w 110"/>
                  <a:gd name="T21" fmla="*/ 101 h 130"/>
                  <a:gd name="T22" fmla="*/ 51 w 110"/>
                  <a:gd name="T23" fmla="*/ 101 h 130"/>
                  <a:gd name="T24" fmla="*/ 29 w 110"/>
                  <a:gd name="T25" fmla="*/ 101 h 130"/>
                  <a:gd name="T26" fmla="*/ 10 w 110"/>
                  <a:gd name="T27" fmla="*/ 104 h 130"/>
                  <a:gd name="T28" fmla="*/ 5 w 110"/>
                  <a:gd name="T29" fmla="*/ 101 h 130"/>
                  <a:gd name="T30" fmla="*/ 3 w 110"/>
                  <a:gd name="T31" fmla="*/ 101 h 130"/>
                  <a:gd name="T32" fmla="*/ 0 w 110"/>
                  <a:gd name="T33" fmla="*/ 101 h 130"/>
                  <a:gd name="T34" fmla="*/ 3 w 110"/>
                  <a:gd name="T35" fmla="*/ 49 h 130"/>
                  <a:gd name="T36" fmla="*/ 3 w 110"/>
                  <a:gd name="T37" fmla="*/ 14 h 130"/>
                  <a:gd name="T38" fmla="*/ 5 w 110"/>
                  <a:gd name="T39" fmla="*/ 3 h 130"/>
                  <a:gd name="T40" fmla="*/ 8 w 110"/>
                  <a:gd name="T41" fmla="*/ 0 h 130"/>
                  <a:gd name="T42" fmla="*/ 37 w 110"/>
                  <a:gd name="T43" fmla="*/ 0 h 130"/>
                  <a:gd name="T44" fmla="*/ 56 w 110"/>
                  <a:gd name="T45" fmla="*/ 0 h 130"/>
                  <a:gd name="T46" fmla="*/ 61 w 110"/>
                  <a:gd name="T47" fmla="*/ 3 h 130"/>
                  <a:gd name="T48" fmla="*/ 66 w 110"/>
                  <a:gd name="T49" fmla="*/ 5 h 1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0"/>
                  <a:gd name="T76" fmla="*/ 0 h 130"/>
                  <a:gd name="T77" fmla="*/ 110 w 110"/>
                  <a:gd name="T78" fmla="*/ 130 h 1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0" h="130">
                    <a:moveTo>
                      <a:pt x="79" y="6"/>
                    </a:moveTo>
                    <a:lnTo>
                      <a:pt x="84" y="14"/>
                    </a:lnTo>
                    <a:lnTo>
                      <a:pt x="87" y="29"/>
                    </a:lnTo>
                    <a:lnTo>
                      <a:pt x="99" y="69"/>
                    </a:lnTo>
                    <a:lnTo>
                      <a:pt x="108" y="107"/>
                    </a:lnTo>
                    <a:lnTo>
                      <a:pt x="110" y="121"/>
                    </a:lnTo>
                    <a:lnTo>
                      <a:pt x="110" y="127"/>
                    </a:lnTo>
                    <a:lnTo>
                      <a:pt x="108" y="130"/>
                    </a:lnTo>
                    <a:lnTo>
                      <a:pt x="99" y="130"/>
                    </a:lnTo>
                    <a:lnTo>
                      <a:pt x="87" y="127"/>
                    </a:lnTo>
                    <a:lnTo>
                      <a:pt x="73" y="121"/>
                    </a:lnTo>
                    <a:lnTo>
                      <a:pt x="61" y="121"/>
                    </a:lnTo>
                    <a:lnTo>
                      <a:pt x="35" y="121"/>
                    </a:lnTo>
                    <a:lnTo>
                      <a:pt x="12" y="124"/>
                    </a:lnTo>
                    <a:lnTo>
                      <a:pt x="6" y="121"/>
                    </a:lnTo>
                    <a:lnTo>
                      <a:pt x="3" y="121"/>
                    </a:lnTo>
                    <a:lnTo>
                      <a:pt x="0" y="121"/>
                    </a:lnTo>
                    <a:lnTo>
                      <a:pt x="3" y="58"/>
                    </a:lnTo>
                    <a:lnTo>
                      <a:pt x="3" y="17"/>
                    </a:lnTo>
                    <a:lnTo>
                      <a:pt x="6" y="3"/>
                    </a:lnTo>
                    <a:lnTo>
                      <a:pt x="9" y="0"/>
                    </a:lnTo>
                    <a:lnTo>
                      <a:pt x="44" y="0"/>
                    </a:lnTo>
                    <a:lnTo>
                      <a:pt x="67" y="0"/>
                    </a:lnTo>
                    <a:lnTo>
                      <a:pt x="73" y="3"/>
                    </a:lnTo>
                    <a:lnTo>
                      <a:pt x="79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6" name="Freeform 1075"/>
              <p:cNvSpPr>
                <a:spLocks/>
              </p:cNvSpPr>
              <p:nvPr/>
            </p:nvSpPr>
            <p:spPr bwMode="auto">
              <a:xfrm>
                <a:off x="3317" y="2172"/>
                <a:ext cx="63" cy="74"/>
              </a:xfrm>
              <a:custGeom>
                <a:avLst/>
                <a:gdLst>
                  <a:gd name="T0" fmla="*/ 41 w 75"/>
                  <a:gd name="T1" fmla="*/ 3 h 87"/>
                  <a:gd name="T2" fmla="*/ 41 w 75"/>
                  <a:gd name="T3" fmla="*/ 5 h 87"/>
                  <a:gd name="T4" fmla="*/ 44 w 75"/>
                  <a:gd name="T5" fmla="*/ 10 h 87"/>
                  <a:gd name="T6" fmla="*/ 51 w 75"/>
                  <a:gd name="T7" fmla="*/ 35 h 87"/>
                  <a:gd name="T8" fmla="*/ 63 w 75"/>
                  <a:gd name="T9" fmla="*/ 74 h 87"/>
                  <a:gd name="T10" fmla="*/ 55 w 75"/>
                  <a:gd name="T11" fmla="*/ 71 h 87"/>
                  <a:gd name="T12" fmla="*/ 44 w 75"/>
                  <a:gd name="T13" fmla="*/ 71 h 87"/>
                  <a:gd name="T14" fmla="*/ 0 w 75"/>
                  <a:gd name="T15" fmla="*/ 71 h 87"/>
                  <a:gd name="T16" fmla="*/ 0 w 75"/>
                  <a:gd name="T17" fmla="*/ 57 h 87"/>
                  <a:gd name="T18" fmla="*/ 0 w 75"/>
                  <a:gd name="T19" fmla="*/ 35 h 87"/>
                  <a:gd name="T20" fmla="*/ 0 w 75"/>
                  <a:gd name="T21" fmla="*/ 3 h 87"/>
                  <a:gd name="T22" fmla="*/ 22 w 75"/>
                  <a:gd name="T23" fmla="*/ 0 h 87"/>
                  <a:gd name="T24" fmla="*/ 34 w 75"/>
                  <a:gd name="T25" fmla="*/ 0 h 87"/>
                  <a:gd name="T26" fmla="*/ 41 w 75"/>
                  <a:gd name="T27" fmla="*/ 3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5"/>
                  <a:gd name="T43" fmla="*/ 0 h 87"/>
                  <a:gd name="T44" fmla="*/ 75 w 7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5" h="87">
                    <a:moveTo>
                      <a:pt x="49" y="3"/>
                    </a:moveTo>
                    <a:lnTo>
                      <a:pt x="49" y="6"/>
                    </a:lnTo>
                    <a:lnTo>
                      <a:pt x="52" y="12"/>
                    </a:lnTo>
                    <a:lnTo>
                      <a:pt x="61" y="41"/>
                    </a:lnTo>
                    <a:lnTo>
                      <a:pt x="75" y="87"/>
                    </a:lnTo>
                    <a:lnTo>
                      <a:pt x="66" y="84"/>
                    </a:lnTo>
                    <a:lnTo>
                      <a:pt x="52" y="84"/>
                    </a:lnTo>
                    <a:lnTo>
                      <a:pt x="0" y="84"/>
                    </a:lnTo>
                    <a:lnTo>
                      <a:pt x="0" y="67"/>
                    </a:lnTo>
                    <a:lnTo>
                      <a:pt x="0" y="41"/>
                    </a:lnTo>
                    <a:lnTo>
                      <a:pt x="0" y="3"/>
                    </a:lnTo>
                    <a:lnTo>
                      <a:pt x="26" y="0"/>
                    </a:lnTo>
                    <a:lnTo>
                      <a:pt x="40" y="0"/>
                    </a:lnTo>
                    <a:lnTo>
                      <a:pt x="49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7" name="Freeform 1076"/>
              <p:cNvSpPr>
                <a:spLocks/>
              </p:cNvSpPr>
              <p:nvPr/>
            </p:nvSpPr>
            <p:spPr bwMode="auto">
              <a:xfrm>
                <a:off x="3609" y="2311"/>
                <a:ext cx="30" cy="98"/>
              </a:xfrm>
              <a:custGeom>
                <a:avLst/>
                <a:gdLst>
                  <a:gd name="T0" fmla="*/ 0 w 35"/>
                  <a:gd name="T1" fmla="*/ 95 h 116"/>
                  <a:gd name="T2" fmla="*/ 0 w 35"/>
                  <a:gd name="T3" fmla="*/ 98 h 116"/>
                  <a:gd name="T4" fmla="*/ 3 w 35"/>
                  <a:gd name="T5" fmla="*/ 98 h 116"/>
                  <a:gd name="T6" fmla="*/ 8 w 35"/>
                  <a:gd name="T7" fmla="*/ 98 h 116"/>
                  <a:gd name="T8" fmla="*/ 12 w 35"/>
                  <a:gd name="T9" fmla="*/ 98 h 116"/>
                  <a:gd name="T10" fmla="*/ 15 w 35"/>
                  <a:gd name="T11" fmla="*/ 95 h 116"/>
                  <a:gd name="T12" fmla="*/ 17 w 35"/>
                  <a:gd name="T13" fmla="*/ 93 h 116"/>
                  <a:gd name="T14" fmla="*/ 20 w 35"/>
                  <a:gd name="T15" fmla="*/ 83 h 116"/>
                  <a:gd name="T16" fmla="*/ 25 w 35"/>
                  <a:gd name="T17" fmla="*/ 53 h 116"/>
                  <a:gd name="T18" fmla="*/ 30 w 35"/>
                  <a:gd name="T19" fmla="*/ 8 h 116"/>
                  <a:gd name="T20" fmla="*/ 30 w 35"/>
                  <a:gd name="T21" fmla="*/ 5 h 116"/>
                  <a:gd name="T22" fmla="*/ 27 w 35"/>
                  <a:gd name="T23" fmla="*/ 3 h 116"/>
                  <a:gd name="T24" fmla="*/ 20 w 35"/>
                  <a:gd name="T25" fmla="*/ 0 h 116"/>
                  <a:gd name="T26" fmla="*/ 17 w 35"/>
                  <a:gd name="T27" fmla="*/ 0 h 116"/>
                  <a:gd name="T28" fmla="*/ 15 w 35"/>
                  <a:gd name="T29" fmla="*/ 3 h 116"/>
                  <a:gd name="T30" fmla="*/ 12 w 35"/>
                  <a:gd name="T31" fmla="*/ 3 h 116"/>
                  <a:gd name="T32" fmla="*/ 12 w 35"/>
                  <a:gd name="T33" fmla="*/ 8 h 116"/>
                  <a:gd name="T34" fmla="*/ 12 w 35"/>
                  <a:gd name="T35" fmla="*/ 25 h 116"/>
                  <a:gd name="T36" fmla="*/ 10 w 35"/>
                  <a:gd name="T37" fmla="*/ 52 h 116"/>
                  <a:gd name="T38" fmla="*/ 0 w 35"/>
                  <a:gd name="T39" fmla="*/ 95 h 11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5"/>
                  <a:gd name="T61" fmla="*/ 0 h 116"/>
                  <a:gd name="T62" fmla="*/ 35 w 35"/>
                  <a:gd name="T63" fmla="*/ 116 h 11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5" h="116">
                    <a:moveTo>
                      <a:pt x="0" y="113"/>
                    </a:moveTo>
                    <a:lnTo>
                      <a:pt x="0" y="116"/>
                    </a:lnTo>
                    <a:lnTo>
                      <a:pt x="3" y="116"/>
                    </a:lnTo>
                    <a:lnTo>
                      <a:pt x="9" y="116"/>
                    </a:lnTo>
                    <a:lnTo>
                      <a:pt x="14" y="116"/>
                    </a:lnTo>
                    <a:lnTo>
                      <a:pt x="17" y="113"/>
                    </a:lnTo>
                    <a:lnTo>
                      <a:pt x="20" y="110"/>
                    </a:lnTo>
                    <a:lnTo>
                      <a:pt x="23" y="98"/>
                    </a:lnTo>
                    <a:lnTo>
                      <a:pt x="29" y="63"/>
                    </a:lnTo>
                    <a:lnTo>
                      <a:pt x="35" y="9"/>
                    </a:lnTo>
                    <a:lnTo>
                      <a:pt x="35" y="6"/>
                    </a:lnTo>
                    <a:lnTo>
                      <a:pt x="32" y="3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7" y="3"/>
                    </a:lnTo>
                    <a:lnTo>
                      <a:pt x="14" y="3"/>
                    </a:lnTo>
                    <a:lnTo>
                      <a:pt x="14" y="9"/>
                    </a:lnTo>
                    <a:lnTo>
                      <a:pt x="14" y="29"/>
                    </a:lnTo>
                    <a:lnTo>
                      <a:pt x="12" y="61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8" name="Freeform 1077"/>
              <p:cNvSpPr>
                <a:spLocks/>
              </p:cNvSpPr>
              <p:nvPr/>
            </p:nvSpPr>
            <p:spPr bwMode="auto">
              <a:xfrm>
                <a:off x="2907" y="2028"/>
                <a:ext cx="25" cy="25"/>
              </a:xfrm>
              <a:custGeom>
                <a:avLst/>
                <a:gdLst>
                  <a:gd name="T0" fmla="*/ 9 w 29"/>
                  <a:gd name="T1" fmla="*/ 25 h 29"/>
                  <a:gd name="T2" fmla="*/ 15 w 29"/>
                  <a:gd name="T3" fmla="*/ 22 h 29"/>
                  <a:gd name="T4" fmla="*/ 20 w 29"/>
                  <a:gd name="T5" fmla="*/ 21 h 29"/>
                  <a:gd name="T6" fmla="*/ 22 w 29"/>
                  <a:gd name="T7" fmla="*/ 18 h 29"/>
                  <a:gd name="T8" fmla="*/ 25 w 29"/>
                  <a:gd name="T9" fmla="*/ 13 h 29"/>
                  <a:gd name="T10" fmla="*/ 25 w 29"/>
                  <a:gd name="T11" fmla="*/ 8 h 29"/>
                  <a:gd name="T12" fmla="*/ 20 w 29"/>
                  <a:gd name="T13" fmla="*/ 3 h 29"/>
                  <a:gd name="T14" fmla="*/ 17 w 29"/>
                  <a:gd name="T15" fmla="*/ 0 h 29"/>
                  <a:gd name="T16" fmla="*/ 12 w 29"/>
                  <a:gd name="T17" fmla="*/ 0 h 29"/>
                  <a:gd name="T18" fmla="*/ 7 w 29"/>
                  <a:gd name="T19" fmla="*/ 0 h 29"/>
                  <a:gd name="T20" fmla="*/ 5 w 29"/>
                  <a:gd name="T21" fmla="*/ 3 h 29"/>
                  <a:gd name="T22" fmla="*/ 3 w 29"/>
                  <a:gd name="T23" fmla="*/ 8 h 29"/>
                  <a:gd name="T24" fmla="*/ 0 w 29"/>
                  <a:gd name="T25" fmla="*/ 13 h 29"/>
                  <a:gd name="T26" fmla="*/ 0 w 29"/>
                  <a:gd name="T27" fmla="*/ 18 h 29"/>
                  <a:gd name="T28" fmla="*/ 3 w 29"/>
                  <a:gd name="T29" fmla="*/ 21 h 29"/>
                  <a:gd name="T30" fmla="*/ 5 w 29"/>
                  <a:gd name="T31" fmla="*/ 22 h 29"/>
                  <a:gd name="T32" fmla="*/ 9 w 29"/>
                  <a:gd name="T33" fmla="*/ 25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29"/>
                  <a:gd name="T53" fmla="*/ 29 w 29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29">
                    <a:moveTo>
                      <a:pt x="11" y="29"/>
                    </a:moveTo>
                    <a:lnTo>
                      <a:pt x="17" y="26"/>
                    </a:lnTo>
                    <a:lnTo>
                      <a:pt x="23" y="24"/>
                    </a:lnTo>
                    <a:lnTo>
                      <a:pt x="26" y="21"/>
                    </a:lnTo>
                    <a:lnTo>
                      <a:pt x="29" y="15"/>
                    </a:lnTo>
                    <a:lnTo>
                      <a:pt x="29" y="9"/>
                    </a:lnTo>
                    <a:lnTo>
                      <a:pt x="23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6" y="3"/>
                    </a:lnTo>
                    <a:lnTo>
                      <a:pt x="3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3" y="24"/>
                    </a:lnTo>
                    <a:lnTo>
                      <a:pt x="6" y="26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9" name="Freeform 1078"/>
              <p:cNvSpPr>
                <a:spLocks/>
              </p:cNvSpPr>
              <p:nvPr/>
            </p:nvSpPr>
            <p:spPr bwMode="auto">
              <a:xfrm>
                <a:off x="2736" y="2331"/>
                <a:ext cx="44" cy="36"/>
              </a:xfrm>
              <a:custGeom>
                <a:avLst/>
                <a:gdLst>
                  <a:gd name="T0" fmla="*/ 41 w 52"/>
                  <a:gd name="T1" fmla="*/ 0 h 43"/>
                  <a:gd name="T2" fmla="*/ 44 w 52"/>
                  <a:gd name="T3" fmla="*/ 8 h 43"/>
                  <a:gd name="T4" fmla="*/ 41 w 52"/>
                  <a:gd name="T5" fmla="*/ 14 h 43"/>
                  <a:gd name="T6" fmla="*/ 41 w 52"/>
                  <a:gd name="T7" fmla="*/ 22 h 43"/>
                  <a:gd name="T8" fmla="*/ 37 w 52"/>
                  <a:gd name="T9" fmla="*/ 27 h 43"/>
                  <a:gd name="T10" fmla="*/ 32 w 52"/>
                  <a:gd name="T11" fmla="*/ 32 h 43"/>
                  <a:gd name="T12" fmla="*/ 25 w 52"/>
                  <a:gd name="T13" fmla="*/ 33 h 43"/>
                  <a:gd name="T14" fmla="*/ 19 w 52"/>
                  <a:gd name="T15" fmla="*/ 36 h 43"/>
                  <a:gd name="T16" fmla="*/ 10 w 52"/>
                  <a:gd name="T17" fmla="*/ 36 h 43"/>
                  <a:gd name="T18" fmla="*/ 8 w 52"/>
                  <a:gd name="T19" fmla="*/ 33 h 43"/>
                  <a:gd name="T20" fmla="*/ 3 w 52"/>
                  <a:gd name="T21" fmla="*/ 33 h 43"/>
                  <a:gd name="T22" fmla="*/ 3 w 52"/>
                  <a:gd name="T23" fmla="*/ 29 h 43"/>
                  <a:gd name="T24" fmla="*/ 0 w 52"/>
                  <a:gd name="T25" fmla="*/ 27 h 43"/>
                  <a:gd name="T26" fmla="*/ 0 w 52"/>
                  <a:gd name="T27" fmla="*/ 22 h 43"/>
                  <a:gd name="T28" fmla="*/ 0 w 52"/>
                  <a:gd name="T29" fmla="*/ 19 h 43"/>
                  <a:gd name="T30" fmla="*/ 3 w 52"/>
                  <a:gd name="T31" fmla="*/ 17 h 43"/>
                  <a:gd name="T32" fmla="*/ 5 w 52"/>
                  <a:gd name="T33" fmla="*/ 14 h 43"/>
                  <a:gd name="T34" fmla="*/ 8 w 52"/>
                  <a:gd name="T35" fmla="*/ 12 h 43"/>
                  <a:gd name="T36" fmla="*/ 10 w 52"/>
                  <a:gd name="T37" fmla="*/ 12 h 43"/>
                  <a:gd name="T38" fmla="*/ 15 w 52"/>
                  <a:gd name="T39" fmla="*/ 12 h 43"/>
                  <a:gd name="T40" fmla="*/ 25 w 52"/>
                  <a:gd name="T41" fmla="*/ 10 h 43"/>
                  <a:gd name="T42" fmla="*/ 41 w 52"/>
                  <a:gd name="T43" fmla="*/ 0 h 4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2"/>
                  <a:gd name="T67" fmla="*/ 0 h 43"/>
                  <a:gd name="T68" fmla="*/ 52 w 52"/>
                  <a:gd name="T69" fmla="*/ 43 h 4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2" h="43">
                    <a:moveTo>
                      <a:pt x="49" y="0"/>
                    </a:moveTo>
                    <a:lnTo>
                      <a:pt x="52" y="9"/>
                    </a:lnTo>
                    <a:lnTo>
                      <a:pt x="49" y="17"/>
                    </a:lnTo>
                    <a:lnTo>
                      <a:pt x="49" y="26"/>
                    </a:lnTo>
                    <a:lnTo>
                      <a:pt x="44" y="32"/>
                    </a:lnTo>
                    <a:lnTo>
                      <a:pt x="38" y="38"/>
                    </a:lnTo>
                    <a:lnTo>
                      <a:pt x="29" y="40"/>
                    </a:lnTo>
                    <a:lnTo>
                      <a:pt x="23" y="43"/>
                    </a:lnTo>
                    <a:lnTo>
                      <a:pt x="12" y="43"/>
                    </a:lnTo>
                    <a:lnTo>
                      <a:pt x="9" y="40"/>
                    </a:lnTo>
                    <a:lnTo>
                      <a:pt x="3" y="40"/>
                    </a:lnTo>
                    <a:lnTo>
                      <a:pt x="3" y="35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0" y="23"/>
                    </a:lnTo>
                    <a:lnTo>
                      <a:pt x="3" y="20"/>
                    </a:lnTo>
                    <a:lnTo>
                      <a:pt x="6" y="17"/>
                    </a:lnTo>
                    <a:lnTo>
                      <a:pt x="9" y="14"/>
                    </a:lnTo>
                    <a:lnTo>
                      <a:pt x="12" y="14"/>
                    </a:lnTo>
                    <a:lnTo>
                      <a:pt x="18" y="14"/>
                    </a:lnTo>
                    <a:lnTo>
                      <a:pt x="29" y="1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1184"/>
          <p:cNvGrpSpPr>
            <a:grpSpLocks/>
          </p:cNvGrpSpPr>
          <p:nvPr/>
        </p:nvGrpSpPr>
        <p:grpSpPr bwMode="auto">
          <a:xfrm>
            <a:off x="6781800" y="3173413"/>
            <a:ext cx="2289175" cy="798512"/>
            <a:chOff x="4272" y="1999"/>
            <a:chExt cx="1442" cy="503"/>
          </a:xfrm>
        </p:grpSpPr>
        <p:grpSp>
          <p:nvGrpSpPr>
            <p:cNvPr id="19464" name="Group 1181"/>
            <p:cNvGrpSpPr>
              <a:grpSpLocks/>
            </p:cNvGrpSpPr>
            <p:nvPr/>
          </p:nvGrpSpPr>
          <p:grpSpPr bwMode="auto">
            <a:xfrm rot="-912010">
              <a:off x="4272" y="2064"/>
              <a:ext cx="626" cy="422"/>
              <a:chOff x="4418" y="3072"/>
              <a:chExt cx="626" cy="422"/>
            </a:xfrm>
          </p:grpSpPr>
          <p:sp>
            <p:nvSpPr>
              <p:cNvPr id="19482" name="Freeform 1156"/>
              <p:cNvSpPr>
                <a:spLocks/>
              </p:cNvSpPr>
              <p:nvPr/>
            </p:nvSpPr>
            <p:spPr bwMode="auto">
              <a:xfrm>
                <a:off x="4560" y="3389"/>
                <a:ext cx="96" cy="105"/>
              </a:xfrm>
              <a:custGeom>
                <a:avLst/>
                <a:gdLst>
                  <a:gd name="T0" fmla="*/ 37 w 96"/>
                  <a:gd name="T1" fmla="*/ 105 h 105"/>
                  <a:gd name="T2" fmla="*/ 46 w 96"/>
                  <a:gd name="T3" fmla="*/ 103 h 105"/>
                  <a:gd name="T4" fmla="*/ 56 w 96"/>
                  <a:gd name="T5" fmla="*/ 99 h 105"/>
                  <a:gd name="T6" fmla="*/ 65 w 96"/>
                  <a:gd name="T7" fmla="*/ 94 h 105"/>
                  <a:gd name="T8" fmla="*/ 73 w 96"/>
                  <a:gd name="T9" fmla="*/ 88 h 105"/>
                  <a:gd name="T10" fmla="*/ 81 w 96"/>
                  <a:gd name="T11" fmla="*/ 78 h 105"/>
                  <a:gd name="T12" fmla="*/ 86 w 96"/>
                  <a:gd name="T13" fmla="*/ 71 h 105"/>
                  <a:gd name="T14" fmla="*/ 92 w 96"/>
                  <a:gd name="T15" fmla="*/ 59 h 105"/>
                  <a:gd name="T16" fmla="*/ 94 w 96"/>
                  <a:gd name="T17" fmla="*/ 50 h 105"/>
                  <a:gd name="T18" fmla="*/ 96 w 96"/>
                  <a:gd name="T19" fmla="*/ 38 h 105"/>
                  <a:gd name="T20" fmla="*/ 96 w 96"/>
                  <a:gd name="T21" fmla="*/ 28 h 105"/>
                  <a:gd name="T22" fmla="*/ 94 w 96"/>
                  <a:gd name="T23" fmla="*/ 21 h 105"/>
                  <a:gd name="T24" fmla="*/ 90 w 96"/>
                  <a:gd name="T25" fmla="*/ 13 h 105"/>
                  <a:gd name="T26" fmla="*/ 85 w 96"/>
                  <a:gd name="T27" fmla="*/ 7 h 105"/>
                  <a:gd name="T28" fmla="*/ 77 w 96"/>
                  <a:gd name="T29" fmla="*/ 2 h 105"/>
                  <a:gd name="T30" fmla="*/ 69 w 96"/>
                  <a:gd name="T31" fmla="*/ 0 h 105"/>
                  <a:gd name="T32" fmla="*/ 60 w 96"/>
                  <a:gd name="T33" fmla="*/ 0 h 105"/>
                  <a:gd name="T34" fmla="*/ 50 w 96"/>
                  <a:gd name="T35" fmla="*/ 2 h 105"/>
                  <a:gd name="T36" fmla="*/ 40 w 96"/>
                  <a:gd name="T37" fmla="*/ 5 h 105"/>
                  <a:gd name="T38" fmla="*/ 33 w 96"/>
                  <a:gd name="T39" fmla="*/ 11 h 105"/>
                  <a:gd name="T40" fmla="*/ 23 w 96"/>
                  <a:gd name="T41" fmla="*/ 19 h 105"/>
                  <a:gd name="T42" fmla="*/ 17 w 96"/>
                  <a:gd name="T43" fmla="*/ 26 h 105"/>
                  <a:gd name="T44" fmla="*/ 10 w 96"/>
                  <a:gd name="T45" fmla="*/ 36 h 105"/>
                  <a:gd name="T46" fmla="*/ 6 w 96"/>
                  <a:gd name="T47" fmla="*/ 46 h 105"/>
                  <a:gd name="T48" fmla="*/ 2 w 96"/>
                  <a:gd name="T49" fmla="*/ 57 h 105"/>
                  <a:gd name="T50" fmla="*/ 0 w 96"/>
                  <a:gd name="T51" fmla="*/ 67 h 105"/>
                  <a:gd name="T52" fmla="*/ 2 w 96"/>
                  <a:gd name="T53" fmla="*/ 76 h 105"/>
                  <a:gd name="T54" fmla="*/ 4 w 96"/>
                  <a:gd name="T55" fmla="*/ 86 h 105"/>
                  <a:gd name="T56" fmla="*/ 8 w 96"/>
                  <a:gd name="T57" fmla="*/ 92 h 105"/>
                  <a:gd name="T58" fmla="*/ 14 w 96"/>
                  <a:gd name="T59" fmla="*/ 97 h 105"/>
                  <a:gd name="T60" fmla="*/ 19 w 96"/>
                  <a:gd name="T61" fmla="*/ 103 h 105"/>
                  <a:gd name="T62" fmla="*/ 29 w 96"/>
                  <a:gd name="T63" fmla="*/ 105 h 105"/>
                  <a:gd name="T64" fmla="*/ 37 w 96"/>
                  <a:gd name="T65" fmla="*/ 105 h 10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6"/>
                  <a:gd name="T100" fmla="*/ 0 h 105"/>
                  <a:gd name="T101" fmla="*/ 96 w 96"/>
                  <a:gd name="T102" fmla="*/ 105 h 10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6" h="105">
                    <a:moveTo>
                      <a:pt x="37" y="105"/>
                    </a:moveTo>
                    <a:lnTo>
                      <a:pt x="46" y="103"/>
                    </a:lnTo>
                    <a:lnTo>
                      <a:pt x="56" y="99"/>
                    </a:lnTo>
                    <a:lnTo>
                      <a:pt x="65" y="94"/>
                    </a:lnTo>
                    <a:lnTo>
                      <a:pt x="73" y="88"/>
                    </a:lnTo>
                    <a:lnTo>
                      <a:pt x="81" y="78"/>
                    </a:lnTo>
                    <a:lnTo>
                      <a:pt x="86" y="71"/>
                    </a:lnTo>
                    <a:lnTo>
                      <a:pt x="92" y="59"/>
                    </a:lnTo>
                    <a:lnTo>
                      <a:pt x="94" y="50"/>
                    </a:lnTo>
                    <a:lnTo>
                      <a:pt x="96" y="38"/>
                    </a:lnTo>
                    <a:lnTo>
                      <a:pt x="96" y="28"/>
                    </a:lnTo>
                    <a:lnTo>
                      <a:pt x="94" y="21"/>
                    </a:lnTo>
                    <a:lnTo>
                      <a:pt x="90" y="13"/>
                    </a:lnTo>
                    <a:lnTo>
                      <a:pt x="85" y="7"/>
                    </a:lnTo>
                    <a:lnTo>
                      <a:pt x="77" y="2"/>
                    </a:lnTo>
                    <a:lnTo>
                      <a:pt x="69" y="0"/>
                    </a:lnTo>
                    <a:lnTo>
                      <a:pt x="60" y="0"/>
                    </a:lnTo>
                    <a:lnTo>
                      <a:pt x="50" y="2"/>
                    </a:lnTo>
                    <a:lnTo>
                      <a:pt x="40" y="5"/>
                    </a:lnTo>
                    <a:lnTo>
                      <a:pt x="33" y="11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0" y="36"/>
                    </a:lnTo>
                    <a:lnTo>
                      <a:pt x="6" y="46"/>
                    </a:lnTo>
                    <a:lnTo>
                      <a:pt x="2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86"/>
                    </a:lnTo>
                    <a:lnTo>
                      <a:pt x="8" y="92"/>
                    </a:lnTo>
                    <a:lnTo>
                      <a:pt x="14" y="97"/>
                    </a:lnTo>
                    <a:lnTo>
                      <a:pt x="19" y="103"/>
                    </a:lnTo>
                    <a:lnTo>
                      <a:pt x="29" y="105"/>
                    </a:lnTo>
                    <a:lnTo>
                      <a:pt x="37" y="10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3" name="Freeform 1157"/>
              <p:cNvSpPr>
                <a:spLocks/>
              </p:cNvSpPr>
              <p:nvPr/>
            </p:nvSpPr>
            <p:spPr bwMode="auto">
              <a:xfrm>
                <a:off x="4593" y="3423"/>
                <a:ext cx="32" cy="39"/>
              </a:xfrm>
              <a:custGeom>
                <a:avLst/>
                <a:gdLst>
                  <a:gd name="T0" fmla="*/ 11 w 32"/>
                  <a:gd name="T1" fmla="*/ 39 h 39"/>
                  <a:gd name="T2" fmla="*/ 19 w 32"/>
                  <a:gd name="T3" fmla="*/ 35 h 39"/>
                  <a:gd name="T4" fmla="*/ 25 w 32"/>
                  <a:gd name="T5" fmla="*/ 31 h 39"/>
                  <a:gd name="T6" fmla="*/ 30 w 32"/>
                  <a:gd name="T7" fmla="*/ 25 h 39"/>
                  <a:gd name="T8" fmla="*/ 32 w 32"/>
                  <a:gd name="T9" fmla="*/ 17 h 39"/>
                  <a:gd name="T10" fmla="*/ 32 w 32"/>
                  <a:gd name="T11" fmla="*/ 10 h 39"/>
                  <a:gd name="T12" fmla="*/ 30 w 32"/>
                  <a:gd name="T13" fmla="*/ 4 h 39"/>
                  <a:gd name="T14" fmla="*/ 29 w 32"/>
                  <a:gd name="T15" fmla="*/ 2 h 39"/>
                  <a:gd name="T16" fmla="*/ 25 w 32"/>
                  <a:gd name="T17" fmla="*/ 0 h 39"/>
                  <a:gd name="T18" fmla="*/ 23 w 32"/>
                  <a:gd name="T19" fmla="*/ 0 h 39"/>
                  <a:gd name="T20" fmla="*/ 19 w 32"/>
                  <a:gd name="T21" fmla="*/ 0 h 39"/>
                  <a:gd name="T22" fmla="*/ 13 w 32"/>
                  <a:gd name="T23" fmla="*/ 2 h 39"/>
                  <a:gd name="T24" fmla="*/ 7 w 32"/>
                  <a:gd name="T25" fmla="*/ 6 h 39"/>
                  <a:gd name="T26" fmla="*/ 2 w 32"/>
                  <a:gd name="T27" fmla="*/ 14 h 39"/>
                  <a:gd name="T28" fmla="*/ 0 w 32"/>
                  <a:gd name="T29" fmla="*/ 21 h 39"/>
                  <a:gd name="T30" fmla="*/ 0 w 32"/>
                  <a:gd name="T31" fmla="*/ 25 h 39"/>
                  <a:gd name="T32" fmla="*/ 0 w 32"/>
                  <a:gd name="T33" fmla="*/ 27 h 39"/>
                  <a:gd name="T34" fmla="*/ 0 w 32"/>
                  <a:gd name="T35" fmla="*/ 31 h 39"/>
                  <a:gd name="T36" fmla="*/ 2 w 32"/>
                  <a:gd name="T37" fmla="*/ 33 h 39"/>
                  <a:gd name="T38" fmla="*/ 4 w 32"/>
                  <a:gd name="T39" fmla="*/ 35 h 39"/>
                  <a:gd name="T40" fmla="*/ 5 w 32"/>
                  <a:gd name="T41" fmla="*/ 37 h 39"/>
                  <a:gd name="T42" fmla="*/ 9 w 32"/>
                  <a:gd name="T43" fmla="*/ 39 h 39"/>
                  <a:gd name="T44" fmla="*/ 11 w 32"/>
                  <a:gd name="T45" fmla="*/ 39 h 3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2"/>
                  <a:gd name="T70" fmla="*/ 0 h 39"/>
                  <a:gd name="T71" fmla="*/ 32 w 32"/>
                  <a:gd name="T72" fmla="*/ 39 h 3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2" h="39">
                    <a:moveTo>
                      <a:pt x="11" y="39"/>
                    </a:moveTo>
                    <a:lnTo>
                      <a:pt x="19" y="35"/>
                    </a:lnTo>
                    <a:lnTo>
                      <a:pt x="25" y="31"/>
                    </a:lnTo>
                    <a:lnTo>
                      <a:pt x="30" y="25"/>
                    </a:lnTo>
                    <a:lnTo>
                      <a:pt x="32" y="17"/>
                    </a:lnTo>
                    <a:lnTo>
                      <a:pt x="32" y="10"/>
                    </a:lnTo>
                    <a:lnTo>
                      <a:pt x="30" y="4"/>
                    </a:lnTo>
                    <a:lnTo>
                      <a:pt x="29" y="2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3" y="2"/>
                    </a:lnTo>
                    <a:lnTo>
                      <a:pt x="7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2" y="33"/>
                    </a:lnTo>
                    <a:lnTo>
                      <a:pt x="4" y="35"/>
                    </a:lnTo>
                    <a:lnTo>
                      <a:pt x="5" y="37"/>
                    </a:lnTo>
                    <a:lnTo>
                      <a:pt x="9" y="39"/>
                    </a:lnTo>
                    <a:lnTo>
                      <a:pt x="11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4" name="Freeform 1158"/>
              <p:cNvSpPr>
                <a:spLocks/>
              </p:cNvSpPr>
              <p:nvPr/>
            </p:nvSpPr>
            <p:spPr bwMode="auto">
              <a:xfrm>
                <a:off x="4839" y="3389"/>
                <a:ext cx="96" cy="105"/>
              </a:xfrm>
              <a:custGeom>
                <a:avLst/>
                <a:gdLst>
                  <a:gd name="T0" fmla="*/ 34 w 96"/>
                  <a:gd name="T1" fmla="*/ 105 h 105"/>
                  <a:gd name="T2" fmla="*/ 44 w 96"/>
                  <a:gd name="T3" fmla="*/ 103 h 105"/>
                  <a:gd name="T4" fmla="*/ 53 w 96"/>
                  <a:gd name="T5" fmla="*/ 99 h 105"/>
                  <a:gd name="T6" fmla="*/ 63 w 96"/>
                  <a:gd name="T7" fmla="*/ 94 h 105"/>
                  <a:gd name="T8" fmla="*/ 72 w 96"/>
                  <a:gd name="T9" fmla="*/ 88 h 105"/>
                  <a:gd name="T10" fmla="*/ 78 w 96"/>
                  <a:gd name="T11" fmla="*/ 78 h 105"/>
                  <a:gd name="T12" fmla="*/ 86 w 96"/>
                  <a:gd name="T13" fmla="*/ 71 h 105"/>
                  <a:gd name="T14" fmla="*/ 90 w 96"/>
                  <a:gd name="T15" fmla="*/ 59 h 105"/>
                  <a:gd name="T16" fmla="*/ 94 w 96"/>
                  <a:gd name="T17" fmla="*/ 50 h 105"/>
                  <a:gd name="T18" fmla="*/ 96 w 96"/>
                  <a:gd name="T19" fmla="*/ 38 h 105"/>
                  <a:gd name="T20" fmla="*/ 94 w 96"/>
                  <a:gd name="T21" fmla="*/ 28 h 105"/>
                  <a:gd name="T22" fmla="*/ 92 w 96"/>
                  <a:gd name="T23" fmla="*/ 21 h 105"/>
                  <a:gd name="T24" fmla="*/ 88 w 96"/>
                  <a:gd name="T25" fmla="*/ 13 h 105"/>
                  <a:gd name="T26" fmla="*/ 82 w 96"/>
                  <a:gd name="T27" fmla="*/ 7 h 105"/>
                  <a:gd name="T28" fmla="*/ 74 w 96"/>
                  <a:gd name="T29" fmla="*/ 2 h 105"/>
                  <a:gd name="T30" fmla="*/ 67 w 96"/>
                  <a:gd name="T31" fmla="*/ 0 h 105"/>
                  <a:gd name="T32" fmla="*/ 57 w 96"/>
                  <a:gd name="T33" fmla="*/ 0 h 105"/>
                  <a:gd name="T34" fmla="*/ 48 w 96"/>
                  <a:gd name="T35" fmla="*/ 2 h 105"/>
                  <a:gd name="T36" fmla="*/ 38 w 96"/>
                  <a:gd name="T37" fmla="*/ 5 h 105"/>
                  <a:gd name="T38" fmla="*/ 30 w 96"/>
                  <a:gd name="T39" fmla="*/ 11 h 105"/>
                  <a:gd name="T40" fmla="*/ 23 w 96"/>
                  <a:gd name="T41" fmla="*/ 19 h 105"/>
                  <a:gd name="T42" fmla="*/ 15 w 96"/>
                  <a:gd name="T43" fmla="*/ 26 h 105"/>
                  <a:gd name="T44" fmla="*/ 7 w 96"/>
                  <a:gd name="T45" fmla="*/ 36 h 105"/>
                  <a:gd name="T46" fmla="*/ 3 w 96"/>
                  <a:gd name="T47" fmla="*/ 46 h 105"/>
                  <a:gd name="T48" fmla="*/ 0 w 96"/>
                  <a:gd name="T49" fmla="*/ 57 h 105"/>
                  <a:gd name="T50" fmla="*/ 0 w 96"/>
                  <a:gd name="T51" fmla="*/ 67 h 105"/>
                  <a:gd name="T52" fmla="*/ 0 w 96"/>
                  <a:gd name="T53" fmla="*/ 76 h 105"/>
                  <a:gd name="T54" fmla="*/ 1 w 96"/>
                  <a:gd name="T55" fmla="*/ 86 h 105"/>
                  <a:gd name="T56" fmla="*/ 5 w 96"/>
                  <a:gd name="T57" fmla="*/ 92 h 105"/>
                  <a:gd name="T58" fmla="*/ 11 w 96"/>
                  <a:gd name="T59" fmla="*/ 97 h 105"/>
                  <a:gd name="T60" fmla="*/ 19 w 96"/>
                  <a:gd name="T61" fmla="*/ 103 h 105"/>
                  <a:gd name="T62" fmla="*/ 26 w 96"/>
                  <a:gd name="T63" fmla="*/ 105 h 105"/>
                  <a:gd name="T64" fmla="*/ 34 w 96"/>
                  <a:gd name="T65" fmla="*/ 105 h 10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6"/>
                  <a:gd name="T100" fmla="*/ 0 h 105"/>
                  <a:gd name="T101" fmla="*/ 96 w 96"/>
                  <a:gd name="T102" fmla="*/ 105 h 10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6" h="105">
                    <a:moveTo>
                      <a:pt x="34" y="105"/>
                    </a:moveTo>
                    <a:lnTo>
                      <a:pt x="44" y="103"/>
                    </a:lnTo>
                    <a:lnTo>
                      <a:pt x="53" y="99"/>
                    </a:lnTo>
                    <a:lnTo>
                      <a:pt x="63" y="94"/>
                    </a:lnTo>
                    <a:lnTo>
                      <a:pt x="72" y="88"/>
                    </a:lnTo>
                    <a:lnTo>
                      <a:pt x="78" y="78"/>
                    </a:lnTo>
                    <a:lnTo>
                      <a:pt x="86" y="71"/>
                    </a:lnTo>
                    <a:lnTo>
                      <a:pt x="90" y="59"/>
                    </a:lnTo>
                    <a:lnTo>
                      <a:pt x="94" y="50"/>
                    </a:lnTo>
                    <a:lnTo>
                      <a:pt x="96" y="38"/>
                    </a:lnTo>
                    <a:lnTo>
                      <a:pt x="94" y="28"/>
                    </a:lnTo>
                    <a:lnTo>
                      <a:pt x="92" y="21"/>
                    </a:lnTo>
                    <a:lnTo>
                      <a:pt x="88" y="13"/>
                    </a:lnTo>
                    <a:lnTo>
                      <a:pt x="82" y="7"/>
                    </a:lnTo>
                    <a:lnTo>
                      <a:pt x="74" y="2"/>
                    </a:lnTo>
                    <a:lnTo>
                      <a:pt x="67" y="0"/>
                    </a:lnTo>
                    <a:lnTo>
                      <a:pt x="57" y="0"/>
                    </a:lnTo>
                    <a:lnTo>
                      <a:pt x="48" y="2"/>
                    </a:lnTo>
                    <a:lnTo>
                      <a:pt x="38" y="5"/>
                    </a:lnTo>
                    <a:lnTo>
                      <a:pt x="30" y="11"/>
                    </a:lnTo>
                    <a:lnTo>
                      <a:pt x="23" y="19"/>
                    </a:lnTo>
                    <a:lnTo>
                      <a:pt x="15" y="26"/>
                    </a:lnTo>
                    <a:lnTo>
                      <a:pt x="7" y="36"/>
                    </a:lnTo>
                    <a:lnTo>
                      <a:pt x="3" y="46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0" y="76"/>
                    </a:lnTo>
                    <a:lnTo>
                      <a:pt x="1" y="86"/>
                    </a:lnTo>
                    <a:lnTo>
                      <a:pt x="5" y="92"/>
                    </a:lnTo>
                    <a:lnTo>
                      <a:pt x="11" y="97"/>
                    </a:lnTo>
                    <a:lnTo>
                      <a:pt x="19" y="103"/>
                    </a:lnTo>
                    <a:lnTo>
                      <a:pt x="26" y="105"/>
                    </a:lnTo>
                    <a:lnTo>
                      <a:pt x="34" y="10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5" name="Freeform 1159"/>
              <p:cNvSpPr>
                <a:spLocks/>
              </p:cNvSpPr>
              <p:nvPr/>
            </p:nvSpPr>
            <p:spPr bwMode="auto">
              <a:xfrm>
                <a:off x="4869" y="3423"/>
                <a:ext cx="33" cy="39"/>
              </a:xfrm>
              <a:custGeom>
                <a:avLst/>
                <a:gdLst>
                  <a:gd name="T0" fmla="*/ 12 w 33"/>
                  <a:gd name="T1" fmla="*/ 39 h 39"/>
                  <a:gd name="T2" fmla="*/ 19 w 33"/>
                  <a:gd name="T3" fmla="*/ 35 h 39"/>
                  <a:gd name="T4" fmla="*/ 25 w 33"/>
                  <a:gd name="T5" fmla="*/ 31 h 39"/>
                  <a:gd name="T6" fmla="*/ 31 w 33"/>
                  <a:gd name="T7" fmla="*/ 25 h 39"/>
                  <a:gd name="T8" fmla="*/ 33 w 33"/>
                  <a:gd name="T9" fmla="*/ 17 h 39"/>
                  <a:gd name="T10" fmla="*/ 33 w 33"/>
                  <a:gd name="T11" fmla="*/ 10 h 39"/>
                  <a:gd name="T12" fmla="*/ 33 w 33"/>
                  <a:gd name="T13" fmla="*/ 8 h 39"/>
                  <a:gd name="T14" fmla="*/ 31 w 33"/>
                  <a:gd name="T15" fmla="*/ 4 h 39"/>
                  <a:gd name="T16" fmla="*/ 29 w 33"/>
                  <a:gd name="T17" fmla="*/ 2 h 39"/>
                  <a:gd name="T18" fmla="*/ 27 w 33"/>
                  <a:gd name="T19" fmla="*/ 0 h 39"/>
                  <a:gd name="T20" fmla="*/ 23 w 33"/>
                  <a:gd name="T21" fmla="*/ 0 h 39"/>
                  <a:gd name="T22" fmla="*/ 19 w 33"/>
                  <a:gd name="T23" fmla="*/ 0 h 39"/>
                  <a:gd name="T24" fmla="*/ 14 w 33"/>
                  <a:gd name="T25" fmla="*/ 2 h 39"/>
                  <a:gd name="T26" fmla="*/ 8 w 33"/>
                  <a:gd name="T27" fmla="*/ 6 h 39"/>
                  <a:gd name="T28" fmla="*/ 4 w 33"/>
                  <a:gd name="T29" fmla="*/ 14 h 39"/>
                  <a:gd name="T30" fmla="*/ 0 w 33"/>
                  <a:gd name="T31" fmla="*/ 21 h 39"/>
                  <a:gd name="T32" fmla="*/ 0 w 33"/>
                  <a:gd name="T33" fmla="*/ 27 h 39"/>
                  <a:gd name="T34" fmla="*/ 0 w 33"/>
                  <a:gd name="T35" fmla="*/ 31 h 39"/>
                  <a:gd name="T36" fmla="*/ 2 w 33"/>
                  <a:gd name="T37" fmla="*/ 33 h 39"/>
                  <a:gd name="T38" fmla="*/ 4 w 33"/>
                  <a:gd name="T39" fmla="*/ 35 h 39"/>
                  <a:gd name="T40" fmla="*/ 6 w 33"/>
                  <a:gd name="T41" fmla="*/ 37 h 39"/>
                  <a:gd name="T42" fmla="*/ 10 w 33"/>
                  <a:gd name="T43" fmla="*/ 39 h 39"/>
                  <a:gd name="T44" fmla="*/ 12 w 33"/>
                  <a:gd name="T45" fmla="*/ 39 h 3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3"/>
                  <a:gd name="T70" fmla="*/ 0 h 39"/>
                  <a:gd name="T71" fmla="*/ 33 w 33"/>
                  <a:gd name="T72" fmla="*/ 39 h 3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3" h="39">
                    <a:moveTo>
                      <a:pt x="12" y="39"/>
                    </a:moveTo>
                    <a:lnTo>
                      <a:pt x="19" y="35"/>
                    </a:lnTo>
                    <a:lnTo>
                      <a:pt x="25" y="31"/>
                    </a:lnTo>
                    <a:lnTo>
                      <a:pt x="31" y="25"/>
                    </a:lnTo>
                    <a:lnTo>
                      <a:pt x="33" y="17"/>
                    </a:lnTo>
                    <a:lnTo>
                      <a:pt x="33" y="10"/>
                    </a:lnTo>
                    <a:lnTo>
                      <a:pt x="33" y="8"/>
                    </a:lnTo>
                    <a:lnTo>
                      <a:pt x="31" y="4"/>
                    </a:lnTo>
                    <a:lnTo>
                      <a:pt x="29" y="2"/>
                    </a:lnTo>
                    <a:lnTo>
                      <a:pt x="27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4" y="2"/>
                    </a:lnTo>
                    <a:lnTo>
                      <a:pt x="8" y="6"/>
                    </a:lnTo>
                    <a:lnTo>
                      <a:pt x="4" y="14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2" y="33"/>
                    </a:lnTo>
                    <a:lnTo>
                      <a:pt x="4" y="35"/>
                    </a:lnTo>
                    <a:lnTo>
                      <a:pt x="6" y="37"/>
                    </a:lnTo>
                    <a:lnTo>
                      <a:pt x="10" y="39"/>
                    </a:lnTo>
                    <a:lnTo>
                      <a:pt x="12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6" name="Freeform 1160"/>
              <p:cNvSpPr>
                <a:spLocks/>
              </p:cNvSpPr>
              <p:nvPr/>
            </p:nvSpPr>
            <p:spPr bwMode="auto">
              <a:xfrm>
                <a:off x="4723" y="3158"/>
                <a:ext cx="48" cy="31"/>
              </a:xfrm>
              <a:custGeom>
                <a:avLst/>
                <a:gdLst>
                  <a:gd name="T0" fmla="*/ 0 w 48"/>
                  <a:gd name="T1" fmla="*/ 29 h 31"/>
                  <a:gd name="T2" fmla="*/ 10 w 48"/>
                  <a:gd name="T3" fmla="*/ 27 h 31"/>
                  <a:gd name="T4" fmla="*/ 23 w 48"/>
                  <a:gd name="T5" fmla="*/ 27 h 31"/>
                  <a:gd name="T6" fmla="*/ 37 w 48"/>
                  <a:gd name="T7" fmla="*/ 29 h 31"/>
                  <a:gd name="T8" fmla="*/ 46 w 48"/>
                  <a:gd name="T9" fmla="*/ 31 h 31"/>
                  <a:gd name="T10" fmla="*/ 48 w 48"/>
                  <a:gd name="T11" fmla="*/ 25 h 31"/>
                  <a:gd name="T12" fmla="*/ 48 w 48"/>
                  <a:gd name="T13" fmla="*/ 20 h 31"/>
                  <a:gd name="T14" fmla="*/ 46 w 48"/>
                  <a:gd name="T15" fmla="*/ 14 h 31"/>
                  <a:gd name="T16" fmla="*/ 44 w 48"/>
                  <a:gd name="T17" fmla="*/ 10 h 31"/>
                  <a:gd name="T18" fmla="*/ 41 w 48"/>
                  <a:gd name="T19" fmla="*/ 6 h 31"/>
                  <a:gd name="T20" fmla="*/ 37 w 48"/>
                  <a:gd name="T21" fmla="*/ 4 h 31"/>
                  <a:gd name="T22" fmla="*/ 33 w 48"/>
                  <a:gd name="T23" fmla="*/ 2 h 31"/>
                  <a:gd name="T24" fmla="*/ 27 w 48"/>
                  <a:gd name="T25" fmla="*/ 0 h 31"/>
                  <a:gd name="T26" fmla="*/ 23 w 48"/>
                  <a:gd name="T27" fmla="*/ 0 h 31"/>
                  <a:gd name="T28" fmla="*/ 18 w 48"/>
                  <a:gd name="T29" fmla="*/ 0 h 31"/>
                  <a:gd name="T30" fmla="*/ 14 w 48"/>
                  <a:gd name="T31" fmla="*/ 2 h 31"/>
                  <a:gd name="T32" fmla="*/ 8 w 48"/>
                  <a:gd name="T33" fmla="*/ 6 h 31"/>
                  <a:gd name="T34" fmla="*/ 6 w 48"/>
                  <a:gd name="T35" fmla="*/ 10 h 31"/>
                  <a:gd name="T36" fmla="*/ 2 w 48"/>
                  <a:gd name="T37" fmla="*/ 14 h 31"/>
                  <a:gd name="T38" fmla="*/ 0 w 48"/>
                  <a:gd name="T39" fmla="*/ 21 h 31"/>
                  <a:gd name="T40" fmla="*/ 0 w 48"/>
                  <a:gd name="T41" fmla="*/ 29 h 3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8"/>
                  <a:gd name="T64" fmla="*/ 0 h 31"/>
                  <a:gd name="T65" fmla="*/ 48 w 48"/>
                  <a:gd name="T66" fmla="*/ 31 h 3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8" h="31">
                    <a:moveTo>
                      <a:pt x="0" y="29"/>
                    </a:moveTo>
                    <a:lnTo>
                      <a:pt x="10" y="27"/>
                    </a:lnTo>
                    <a:lnTo>
                      <a:pt x="23" y="27"/>
                    </a:lnTo>
                    <a:lnTo>
                      <a:pt x="37" y="29"/>
                    </a:lnTo>
                    <a:lnTo>
                      <a:pt x="46" y="31"/>
                    </a:lnTo>
                    <a:lnTo>
                      <a:pt x="48" y="25"/>
                    </a:lnTo>
                    <a:lnTo>
                      <a:pt x="48" y="20"/>
                    </a:lnTo>
                    <a:lnTo>
                      <a:pt x="46" y="14"/>
                    </a:lnTo>
                    <a:lnTo>
                      <a:pt x="44" y="10"/>
                    </a:lnTo>
                    <a:lnTo>
                      <a:pt x="41" y="6"/>
                    </a:lnTo>
                    <a:lnTo>
                      <a:pt x="37" y="4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4" y="2"/>
                    </a:lnTo>
                    <a:lnTo>
                      <a:pt x="8" y="6"/>
                    </a:lnTo>
                    <a:lnTo>
                      <a:pt x="6" y="10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7" name="Freeform 1161"/>
              <p:cNvSpPr>
                <a:spLocks/>
              </p:cNvSpPr>
              <p:nvPr/>
            </p:nvSpPr>
            <p:spPr bwMode="auto">
              <a:xfrm>
                <a:off x="4771" y="3112"/>
                <a:ext cx="69" cy="73"/>
              </a:xfrm>
              <a:custGeom>
                <a:avLst/>
                <a:gdLst>
                  <a:gd name="T0" fmla="*/ 4 w 69"/>
                  <a:gd name="T1" fmla="*/ 0 h 73"/>
                  <a:gd name="T2" fmla="*/ 2 w 69"/>
                  <a:gd name="T3" fmla="*/ 2 h 73"/>
                  <a:gd name="T4" fmla="*/ 0 w 69"/>
                  <a:gd name="T5" fmla="*/ 6 h 73"/>
                  <a:gd name="T6" fmla="*/ 0 w 69"/>
                  <a:gd name="T7" fmla="*/ 8 h 73"/>
                  <a:gd name="T8" fmla="*/ 0 w 69"/>
                  <a:gd name="T9" fmla="*/ 10 h 73"/>
                  <a:gd name="T10" fmla="*/ 2 w 69"/>
                  <a:gd name="T11" fmla="*/ 10 h 73"/>
                  <a:gd name="T12" fmla="*/ 6 w 69"/>
                  <a:gd name="T13" fmla="*/ 12 h 73"/>
                  <a:gd name="T14" fmla="*/ 23 w 69"/>
                  <a:gd name="T15" fmla="*/ 14 h 73"/>
                  <a:gd name="T16" fmla="*/ 37 w 69"/>
                  <a:gd name="T17" fmla="*/ 18 h 73"/>
                  <a:gd name="T18" fmla="*/ 44 w 69"/>
                  <a:gd name="T19" fmla="*/ 25 h 73"/>
                  <a:gd name="T20" fmla="*/ 52 w 69"/>
                  <a:gd name="T21" fmla="*/ 33 h 73"/>
                  <a:gd name="T22" fmla="*/ 56 w 69"/>
                  <a:gd name="T23" fmla="*/ 43 h 73"/>
                  <a:gd name="T24" fmla="*/ 58 w 69"/>
                  <a:gd name="T25" fmla="*/ 52 h 73"/>
                  <a:gd name="T26" fmla="*/ 60 w 69"/>
                  <a:gd name="T27" fmla="*/ 69 h 73"/>
                  <a:gd name="T28" fmla="*/ 62 w 69"/>
                  <a:gd name="T29" fmla="*/ 71 h 73"/>
                  <a:gd name="T30" fmla="*/ 64 w 69"/>
                  <a:gd name="T31" fmla="*/ 73 h 73"/>
                  <a:gd name="T32" fmla="*/ 66 w 69"/>
                  <a:gd name="T33" fmla="*/ 73 h 73"/>
                  <a:gd name="T34" fmla="*/ 68 w 69"/>
                  <a:gd name="T35" fmla="*/ 71 h 73"/>
                  <a:gd name="T36" fmla="*/ 68 w 69"/>
                  <a:gd name="T37" fmla="*/ 69 h 73"/>
                  <a:gd name="T38" fmla="*/ 69 w 69"/>
                  <a:gd name="T39" fmla="*/ 58 h 73"/>
                  <a:gd name="T40" fmla="*/ 68 w 69"/>
                  <a:gd name="T41" fmla="*/ 46 h 73"/>
                  <a:gd name="T42" fmla="*/ 66 w 69"/>
                  <a:gd name="T43" fmla="*/ 35 h 73"/>
                  <a:gd name="T44" fmla="*/ 60 w 69"/>
                  <a:gd name="T45" fmla="*/ 23 h 73"/>
                  <a:gd name="T46" fmla="*/ 50 w 69"/>
                  <a:gd name="T47" fmla="*/ 14 h 73"/>
                  <a:gd name="T48" fmla="*/ 39 w 69"/>
                  <a:gd name="T49" fmla="*/ 6 h 73"/>
                  <a:gd name="T50" fmla="*/ 23 w 69"/>
                  <a:gd name="T51" fmla="*/ 0 h 73"/>
                  <a:gd name="T52" fmla="*/ 4 w 69"/>
                  <a:gd name="T53" fmla="*/ 0 h 7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"/>
                  <a:gd name="T82" fmla="*/ 0 h 73"/>
                  <a:gd name="T83" fmla="*/ 69 w 69"/>
                  <a:gd name="T84" fmla="*/ 73 h 7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" h="73">
                    <a:moveTo>
                      <a:pt x="4" y="0"/>
                    </a:moveTo>
                    <a:lnTo>
                      <a:pt x="2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23" y="14"/>
                    </a:lnTo>
                    <a:lnTo>
                      <a:pt x="37" y="18"/>
                    </a:lnTo>
                    <a:lnTo>
                      <a:pt x="44" y="25"/>
                    </a:lnTo>
                    <a:lnTo>
                      <a:pt x="52" y="33"/>
                    </a:lnTo>
                    <a:lnTo>
                      <a:pt x="56" y="43"/>
                    </a:lnTo>
                    <a:lnTo>
                      <a:pt x="58" y="52"/>
                    </a:lnTo>
                    <a:lnTo>
                      <a:pt x="60" y="69"/>
                    </a:lnTo>
                    <a:lnTo>
                      <a:pt x="62" y="71"/>
                    </a:lnTo>
                    <a:lnTo>
                      <a:pt x="64" y="73"/>
                    </a:lnTo>
                    <a:lnTo>
                      <a:pt x="66" y="73"/>
                    </a:lnTo>
                    <a:lnTo>
                      <a:pt x="68" y="71"/>
                    </a:lnTo>
                    <a:lnTo>
                      <a:pt x="68" y="69"/>
                    </a:lnTo>
                    <a:lnTo>
                      <a:pt x="69" y="58"/>
                    </a:lnTo>
                    <a:lnTo>
                      <a:pt x="68" y="46"/>
                    </a:lnTo>
                    <a:lnTo>
                      <a:pt x="66" y="35"/>
                    </a:lnTo>
                    <a:lnTo>
                      <a:pt x="60" y="23"/>
                    </a:lnTo>
                    <a:lnTo>
                      <a:pt x="50" y="14"/>
                    </a:lnTo>
                    <a:lnTo>
                      <a:pt x="39" y="6"/>
                    </a:lnTo>
                    <a:lnTo>
                      <a:pt x="2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8" name="Freeform 1162"/>
              <p:cNvSpPr>
                <a:spLocks/>
              </p:cNvSpPr>
              <p:nvPr/>
            </p:nvSpPr>
            <p:spPr bwMode="auto">
              <a:xfrm>
                <a:off x="4794" y="3076"/>
                <a:ext cx="85" cy="86"/>
              </a:xfrm>
              <a:custGeom>
                <a:avLst/>
                <a:gdLst>
                  <a:gd name="T0" fmla="*/ 4 w 85"/>
                  <a:gd name="T1" fmla="*/ 0 h 86"/>
                  <a:gd name="T2" fmla="*/ 2 w 85"/>
                  <a:gd name="T3" fmla="*/ 0 h 86"/>
                  <a:gd name="T4" fmla="*/ 0 w 85"/>
                  <a:gd name="T5" fmla="*/ 2 h 86"/>
                  <a:gd name="T6" fmla="*/ 0 w 85"/>
                  <a:gd name="T7" fmla="*/ 4 h 86"/>
                  <a:gd name="T8" fmla="*/ 0 w 85"/>
                  <a:gd name="T9" fmla="*/ 6 h 86"/>
                  <a:gd name="T10" fmla="*/ 2 w 85"/>
                  <a:gd name="T11" fmla="*/ 8 h 86"/>
                  <a:gd name="T12" fmla="*/ 4 w 85"/>
                  <a:gd name="T13" fmla="*/ 8 h 86"/>
                  <a:gd name="T14" fmla="*/ 8 w 85"/>
                  <a:gd name="T15" fmla="*/ 9 h 86"/>
                  <a:gd name="T16" fmla="*/ 18 w 85"/>
                  <a:gd name="T17" fmla="*/ 9 h 86"/>
                  <a:gd name="T18" fmla="*/ 27 w 85"/>
                  <a:gd name="T19" fmla="*/ 11 h 86"/>
                  <a:gd name="T20" fmla="*/ 41 w 85"/>
                  <a:gd name="T21" fmla="*/ 17 h 86"/>
                  <a:gd name="T22" fmla="*/ 52 w 85"/>
                  <a:gd name="T23" fmla="*/ 27 h 86"/>
                  <a:gd name="T24" fmla="*/ 62 w 85"/>
                  <a:gd name="T25" fmla="*/ 38 h 86"/>
                  <a:gd name="T26" fmla="*/ 68 w 85"/>
                  <a:gd name="T27" fmla="*/ 50 h 86"/>
                  <a:gd name="T28" fmla="*/ 73 w 85"/>
                  <a:gd name="T29" fmla="*/ 61 h 86"/>
                  <a:gd name="T30" fmla="*/ 77 w 85"/>
                  <a:gd name="T31" fmla="*/ 82 h 86"/>
                  <a:gd name="T32" fmla="*/ 77 w 85"/>
                  <a:gd name="T33" fmla="*/ 84 h 86"/>
                  <a:gd name="T34" fmla="*/ 79 w 85"/>
                  <a:gd name="T35" fmla="*/ 86 h 86"/>
                  <a:gd name="T36" fmla="*/ 81 w 85"/>
                  <a:gd name="T37" fmla="*/ 86 h 86"/>
                  <a:gd name="T38" fmla="*/ 83 w 85"/>
                  <a:gd name="T39" fmla="*/ 86 h 86"/>
                  <a:gd name="T40" fmla="*/ 85 w 85"/>
                  <a:gd name="T41" fmla="*/ 84 h 86"/>
                  <a:gd name="T42" fmla="*/ 85 w 85"/>
                  <a:gd name="T43" fmla="*/ 82 h 86"/>
                  <a:gd name="T44" fmla="*/ 85 w 85"/>
                  <a:gd name="T45" fmla="*/ 71 h 86"/>
                  <a:gd name="T46" fmla="*/ 83 w 85"/>
                  <a:gd name="T47" fmla="*/ 57 h 86"/>
                  <a:gd name="T48" fmla="*/ 77 w 85"/>
                  <a:gd name="T49" fmla="*/ 44 h 86"/>
                  <a:gd name="T50" fmla="*/ 69 w 85"/>
                  <a:gd name="T51" fmla="*/ 29 h 86"/>
                  <a:gd name="T52" fmla="*/ 58 w 85"/>
                  <a:gd name="T53" fmla="*/ 17 h 86"/>
                  <a:gd name="T54" fmla="*/ 43 w 85"/>
                  <a:gd name="T55" fmla="*/ 8 h 86"/>
                  <a:gd name="T56" fmla="*/ 35 w 85"/>
                  <a:gd name="T57" fmla="*/ 4 h 86"/>
                  <a:gd name="T58" fmla="*/ 25 w 85"/>
                  <a:gd name="T59" fmla="*/ 0 h 86"/>
                  <a:gd name="T60" fmla="*/ 16 w 85"/>
                  <a:gd name="T61" fmla="*/ 0 h 86"/>
                  <a:gd name="T62" fmla="*/ 4 w 85"/>
                  <a:gd name="T63" fmla="*/ 0 h 8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5"/>
                  <a:gd name="T97" fmla="*/ 0 h 86"/>
                  <a:gd name="T98" fmla="*/ 85 w 85"/>
                  <a:gd name="T99" fmla="*/ 86 h 8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5" h="86">
                    <a:moveTo>
                      <a:pt x="4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8" y="9"/>
                    </a:lnTo>
                    <a:lnTo>
                      <a:pt x="18" y="9"/>
                    </a:lnTo>
                    <a:lnTo>
                      <a:pt x="27" y="11"/>
                    </a:lnTo>
                    <a:lnTo>
                      <a:pt x="41" y="17"/>
                    </a:lnTo>
                    <a:lnTo>
                      <a:pt x="52" y="27"/>
                    </a:lnTo>
                    <a:lnTo>
                      <a:pt x="62" y="38"/>
                    </a:lnTo>
                    <a:lnTo>
                      <a:pt x="68" y="50"/>
                    </a:lnTo>
                    <a:lnTo>
                      <a:pt x="73" y="61"/>
                    </a:lnTo>
                    <a:lnTo>
                      <a:pt x="77" y="82"/>
                    </a:lnTo>
                    <a:lnTo>
                      <a:pt x="77" y="84"/>
                    </a:lnTo>
                    <a:lnTo>
                      <a:pt x="79" y="86"/>
                    </a:lnTo>
                    <a:lnTo>
                      <a:pt x="81" y="86"/>
                    </a:lnTo>
                    <a:lnTo>
                      <a:pt x="83" y="86"/>
                    </a:lnTo>
                    <a:lnTo>
                      <a:pt x="85" y="84"/>
                    </a:lnTo>
                    <a:lnTo>
                      <a:pt x="85" y="82"/>
                    </a:lnTo>
                    <a:lnTo>
                      <a:pt x="85" y="71"/>
                    </a:lnTo>
                    <a:lnTo>
                      <a:pt x="83" y="57"/>
                    </a:lnTo>
                    <a:lnTo>
                      <a:pt x="77" y="44"/>
                    </a:lnTo>
                    <a:lnTo>
                      <a:pt x="69" y="29"/>
                    </a:lnTo>
                    <a:lnTo>
                      <a:pt x="58" y="17"/>
                    </a:lnTo>
                    <a:lnTo>
                      <a:pt x="43" y="8"/>
                    </a:lnTo>
                    <a:lnTo>
                      <a:pt x="35" y="4"/>
                    </a:lnTo>
                    <a:lnTo>
                      <a:pt x="25" y="0"/>
                    </a:lnTo>
                    <a:lnTo>
                      <a:pt x="16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9" name="Freeform 1163"/>
              <p:cNvSpPr>
                <a:spLocks/>
              </p:cNvSpPr>
              <p:nvPr/>
            </p:nvSpPr>
            <p:spPr bwMode="auto">
              <a:xfrm>
                <a:off x="4641" y="3108"/>
                <a:ext cx="90" cy="64"/>
              </a:xfrm>
              <a:custGeom>
                <a:avLst/>
                <a:gdLst>
                  <a:gd name="T0" fmla="*/ 86 w 90"/>
                  <a:gd name="T1" fmla="*/ 4 h 64"/>
                  <a:gd name="T2" fmla="*/ 88 w 90"/>
                  <a:gd name="T3" fmla="*/ 4 h 64"/>
                  <a:gd name="T4" fmla="*/ 90 w 90"/>
                  <a:gd name="T5" fmla="*/ 6 h 64"/>
                  <a:gd name="T6" fmla="*/ 90 w 90"/>
                  <a:gd name="T7" fmla="*/ 8 h 64"/>
                  <a:gd name="T8" fmla="*/ 90 w 90"/>
                  <a:gd name="T9" fmla="*/ 12 h 64"/>
                  <a:gd name="T10" fmla="*/ 90 w 90"/>
                  <a:gd name="T11" fmla="*/ 14 h 64"/>
                  <a:gd name="T12" fmla="*/ 88 w 90"/>
                  <a:gd name="T13" fmla="*/ 16 h 64"/>
                  <a:gd name="T14" fmla="*/ 86 w 90"/>
                  <a:gd name="T15" fmla="*/ 16 h 64"/>
                  <a:gd name="T16" fmla="*/ 80 w 90"/>
                  <a:gd name="T17" fmla="*/ 16 h 64"/>
                  <a:gd name="T18" fmla="*/ 63 w 90"/>
                  <a:gd name="T19" fmla="*/ 12 h 64"/>
                  <a:gd name="T20" fmla="*/ 48 w 90"/>
                  <a:gd name="T21" fmla="*/ 14 h 64"/>
                  <a:gd name="T22" fmla="*/ 36 w 90"/>
                  <a:gd name="T23" fmla="*/ 18 h 64"/>
                  <a:gd name="T24" fmla="*/ 27 w 90"/>
                  <a:gd name="T25" fmla="*/ 25 h 64"/>
                  <a:gd name="T26" fmla="*/ 21 w 90"/>
                  <a:gd name="T27" fmla="*/ 33 h 64"/>
                  <a:gd name="T28" fmla="*/ 15 w 90"/>
                  <a:gd name="T29" fmla="*/ 43 h 64"/>
                  <a:gd name="T30" fmla="*/ 7 w 90"/>
                  <a:gd name="T31" fmla="*/ 60 h 64"/>
                  <a:gd name="T32" fmla="*/ 7 w 90"/>
                  <a:gd name="T33" fmla="*/ 62 h 64"/>
                  <a:gd name="T34" fmla="*/ 5 w 90"/>
                  <a:gd name="T35" fmla="*/ 64 h 64"/>
                  <a:gd name="T36" fmla="*/ 4 w 90"/>
                  <a:gd name="T37" fmla="*/ 64 h 64"/>
                  <a:gd name="T38" fmla="*/ 2 w 90"/>
                  <a:gd name="T39" fmla="*/ 64 h 64"/>
                  <a:gd name="T40" fmla="*/ 0 w 90"/>
                  <a:gd name="T41" fmla="*/ 62 h 64"/>
                  <a:gd name="T42" fmla="*/ 0 w 90"/>
                  <a:gd name="T43" fmla="*/ 60 h 64"/>
                  <a:gd name="T44" fmla="*/ 0 w 90"/>
                  <a:gd name="T45" fmla="*/ 58 h 64"/>
                  <a:gd name="T46" fmla="*/ 2 w 90"/>
                  <a:gd name="T47" fmla="*/ 47 h 64"/>
                  <a:gd name="T48" fmla="*/ 7 w 90"/>
                  <a:gd name="T49" fmla="*/ 35 h 64"/>
                  <a:gd name="T50" fmla="*/ 13 w 90"/>
                  <a:gd name="T51" fmla="*/ 23 h 64"/>
                  <a:gd name="T52" fmla="*/ 23 w 90"/>
                  <a:gd name="T53" fmla="*/ 14 h 64"/>
                  <a:gd name="T54" fmla="*/ 34 w 90"/>
                  <a:gd name="T55" fmla="*/ 6 h 64"/>
                  <a:gd name="T56" fmla="*/ 40 w 90"/>
                  <a:gd name="T57" fmla="*/ 2 h 64"/>
                  <a:gd name="T58" fmla="*/ 48 w 90"/>
                  <a:gd name="T59" fmla="*/ 0 h 64"/>
                  <a:gd name="T60" fmla="*/ 57 w 90"/>
                  <a:gd name="T61" fmla="*/ 0 h 64"/>
                  <a:gd name="T62" fmla="*/ 67 w 90"/>
                  <a:gd name="T63" fmla="*/ 0 h 64"/>
                  <a:gd name="T64" fmla="*/ 86 w 90"/>
                  <a:gd name="T65" fmla="*/ 4 h 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0"/>
                  <a:gd name="T100" fmla="*/ 0 h 64"/>
                  <a:gd name="T101" fmla="*/ 90 w 90"/>
                  <a:gd name="T102" fmla="*/ 64 h 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0" h="64">
                    <a:moveTo>
                      <a:pt x="86" y="4"/>
                    </a:moveTo>
                    <a:lnTo>
                      <a:pt x="88" y="4"/>
                    </a:lnTo>
                    <a:lnTo>
                      <a:pt x="90" y="6"/>
                    </a:lnTo>
                    <a:lnTo>
                      <a:pt x="90" y="8"/>
                    </a:lnTo>
                    <a:lnTo>
                      <a:pt x="90" y="12"/>
                    </a:lnTo>
                    <a:lnTo>
                      <a:pt x="90" y="14"/>
                    </a:lnTo>
                    <a:lnTo>
                      <a:pt x="88" y="16"/>
                    </a:lnTo>
                    <a:lnTo>
                      <a:pt x="86" y="16"/>
                    </a:lnTo>
                    <a:lnTo>
                      <a:pt x="80" y="16"/>
                    </a:lnTo>
                    <a:lnTo>
                      <a:pt x="63" y="12"/>
                    </a:lnTo>
                    <a:lnTo>
                      <a:pt x="48" y="14"/>
                    </a:lnTo>
                    <a:lnTo>
                      <a:pt x="36" y="18"/>
                    </a:lnTo>
                    <a:lnTo>
                      <a:pt x="27" y="25"/>
                    </a:lnTo>
                    <a:lnTo>
                      <a:pt x="21" y="33"/>
                    </a:lnTo>
                    <a:lnTo>
                      <a:pt x="15" y="43"/>
                    </a:lnTo>
                    <a:lnTo>
                      <a:pt x="7" y="60"/>
                    </a:lnTo>
                    <a:lnTo>
                      <a:pt x="7" y="62"/>
                    </a:lnTo>
                    <a:lnTo>
                      <a:pt x="5" y="64"/>
                    </a:lnTo>
                    <a:lnTo>
                      <a:pt x="4" y="64"/>
                    </a:lnTo>
                    <a:lnTo>
                      <a:pt x="2" y="64"/>
                    </a:lnTo>
                    <a:lnTo>
                      <a:pt x="0" y="62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2" y="47"/>
                    </a:lnTo>
                    <a:lnTo>
                      <a:pt x="7" y="35"/>
                    </a:lnTo>
                    <a:lnTo>
                      <a:pt x="13" y="23"/>
                    </a:lnTo>
                    <a:lnTo>
                      <a:pt x="23" y="14"/>
                    </a:lnTo>
                    <a:lnTo>
                      <a:pt x="34" y="6"/>
                    </a:lnTo>
                    <a:lnTo>
                      <a:pt x="40" y="2"/>
                    </a:lnTo>
                    <a:lnTo>
                      <a:pt x="48" y="0"/>
                    </a:lnTo>
                    <a:lnTo>
                      <a:pt x="57" y="0"/>
                    </a:lnTo>
                    <a:lnTo>
                      <a:pt x="67" y="0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0" name="Freeform 1164"/>
              <p:cNvSpPr>
                <a:spLocks/>
              </p:cNvSpPr>
              <p:nvPr/>
            </p:nvSpPr>
            <p:spPr bwMode="auto">
              <a:xfrm>
                <a:off x="4600" y="3072"/>
                <a:ext cx="104" cy="79"/>
              </a:xfrm>
              <a:custGeom>
                <a:avLst/>
                <a:gdLst>
                  <a:gd name="T0" fmla="*/ 100 w 104"/>
                  <a:gd name="T1" fmla="*/ 6 h 79"/>
                  <a:gd name="T2" fmla="*/ 102 w 104"/>
                  <a:gd name="T3" fmla="*/ 6 h 79"/>
                  <a:gd name="T4" fmla="*/ 104 w 104"/>
                  <a:gd name="T5" fmla="*/ 8 h 79"/>
                  <a:gd name="T6" fmla="*/ 104 w 104"/>
                  <a:gd name="T7" fmla="*/ 10 h 79"/>
                  <a:gd name="T8" fmla="*/ 104 w 104"/>
                  <a:gd name="T9" fmla="*/ 12 h 79"/>
                  <a:gd name="T10" fmla="*/ 104 w 104"/>
                  <a:gd name="T11" fmla="*/ 13 h 79"/>
                  <a:gd name="T12" fmla="*/ 102 w 104"/>
                  <a:gd name="T13" fmla="*/ 15 h 79"/>
                  <a:gd name="T14" fmla="*/ 100 w 104"/>
                  <a:gd name="T15" fmla="*/ 15 h 79"/>
                  <a:gd name="T16" fmla="*/ 94 w 104"/>
                  <a:gd name="T17" fmla="*/ 15 h 79"/>
                  <a:gd name="T18" fmla="*/ 85 w 104"/>
                  <a:gd name="T19" fmla="*/ 13 h 79"/>
                  <a:gd name="T20" fmla="*/ 75 w 104"/>
                  <a:gd name="T21" fmla="*/ 12 h 79"/>
                  <a:gd name="T22" fmla="*/ 68 w 104"/>
                  <a:gd name="T23" fmla="*/ 13 h 79"/>
                  <a:gd name="T24" fmla="*/ 60 w 104"/>
                  <a:gd name="T25" fmla="*/ 15 h 79"/>
                  <a:gd name="T26" fmla="*/ 45 w 104"/>
                  <a:gd name="T27" fmla="*/ 21 h 79"/>
                  <a:gd name="T28" fmla="*/ 35 w 104"/>
                  <a:gd name="T29" fmla="*/ 31 h 79"/>
                  <a:gd name="T30" fmla="*/ 25 w 104"/>
                  <a:gd name="T31" fmla="*/ 42 h 79"/>
                  <a:gd name="T32" fmla="*/ 18 w 104"/>
                  <a:gd name="T33" fmla="*/ 54 h 79"/>
                  <a:gd name="T34" fmla="*/ 8 w 104"/>
                  <a:gd name="T35" fmla="*/ 75 h 79"/>
                  <a:gd name="T36" fmla="*/ 8 w 104"/>
                  <a:gd name="T37" fmla="*/ 77 h 79"/>
                  <a:gd name="T38" fmla="*/ 6 w 104"/>
                  <a:gd name="T39" fmla="*/ 77 h 79"/>
                  <a:gd name="T40" fmla="*/ 4 w 104"/>
                  <a:gd name="T41" fmla="*/ 79 h 79"/>
                  <a:gd name="T42" fmla="*/ 4 w 104"/>
                  <a:gd name="T43" fmla="*/ 77 h 79"/>
                  <a:gd name="T44" fmla="*/ 2 w 104"/>
                  <a:gd name="T45" fmla="*/ 77 h 79"/>
                  <a:gd name="T46" fmla="*/ 0 w 104"/>
                  <a:gd name="T47" fmla="*/ 75 h 79"/>
                  <a:gd name="T48" fmla="*/ 0 w 104"/>
                  <a:gd name="T49" fmla="*/ 73 h 79"/>
                  <a:gd name="T50" fmla="*/ 0 w 104"/>
                  <a:gd name="T51" fmla="*/ 71 h 79"/>
                  <a:gd name="T52" fmla="*/ 4 w 104"/>
                  <a:gd name="T53" fmla="*/ 59 h 79"/>
                  <a:gd name="T54" fmla="*/ 10 w 104"/>
                  <a:gd name="T55" fmla="*/ 46 h 79"/>
                  <a:gd name="T56" fmla="*/ 18 w 104"/>
                  <a:gd name="T57" fmla="*/ 33 h 79"/>
                  <a:gd name="T58" fmla="*/ 29 w 104"/>
                  <a:gd name="T59" fmla="*/ 19 h 79"/>
                  <a:gd name="T60" fmla="*/ 43 w 104"/>
                  <a:gd name="T61" fmla="*/ 10 h 79"/>
                  <a:gd name="T62" fmla="*/ 50 w 104"/>
                  <a:gd name="T63" fmla="*/ 6 h 79"/>
                  <a:gd name="T64" fmla="*/ 60 w 104"/>
                  <a:gd name="T65" fmla="*/ 2 h 79"/>
                  <a:gd name="T66" fmla="*/ 70 w 104"/>
                  <a:gd name="T67" fmla="*/ 2 h 79"/>
                  <a:gd name="T68" fmla="*/ 79 w 104"/>
                  <a:gd name="T69" fmla="*/ 0 h 79"/>
                  <a:gd name="T70" fmla="*/ 89 w 104"/>
                  <a:gd name="T71" fmla="*/ 2 h 79"/>
                  <a:gd name="T72" fmla="*/ 100 w 104"/>
                  <a:gd name="T73" fmla="*/ 6 h 7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04"/>
                  <a:gd name="T112" fmla="*/ 0 h 79"/>
                  <a:gd name="T113" fmla="*/ 104 w 104"/>
                  <a:gd name="T114" fmla="*/ 79 h 7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04" h="79">
                    <a:moveTo>
                      <a:pt x="100" y="6"/>
                    </a:moveTo>
                    <a:lnTo>
                      <a:pt x="102" y="6"/>
                    </a:lnTo>
                    <a:lnTo>
                      <a:pt x="104" y="8"/>
                    </a:lnTo>
                    <a:lnTo>
                      <a:pt x="104" y="10"/>
                    </a:lnTo>
                    <a:lnTo>
                      <a:pt x="104" y="12"/>
                    </a:lnTo>
                    <a:lnTo>
                      <a:pt x="104" y="13"/>
                    </a:lnTo>
                    <a:lnTo>
                      <a:pt x="102" y="15"/>
                    </a:lnTo>
                    <a:lnTo>
                      <a:pt x="100" y="15"/>
                    </a:lnTo>
                    <a:lnTo>
                      <a:pt x="94" y="15"/>
                    </a:lnTo>
                    <a:lnTo>
                      <a:pt x="85" y="13"/>
                    </a:lnTo>
                    <a:lnTo>
                      <a:pt x="75" y="12"/>
                    </a:lnTo>
                    <a:lnTo>
                      <a:pt x="68" y="13"/>
                    </a:lnTo>
                    <a:lnTo>
                      <a:pt x="60" y="15"/>
                    </a:lnTo>
                    <a:lnTo>
                      <a:pt x="45" y="21"/>
                    </a:lnTo>
                    <a:lnTo>
                      <a:pt x="35" y="31"/>
                    </a:lnTo>
                    <a:lnTo>
                      <a:pt x="25" y="42"/>
                    </a:lnTo>
                    <a:lnTo>
                      <a:pt x="18" y="54"/>
                    </a:lnTo>
                    <a:lnTo>
                      <a:pt x="8" y="75"/>
                    </a:lnTo>
                    <a:lnTo>
                      <a:pt x="8" y="77"/>
                    </a:lnTo>
                    <a:lnTo>
                      <a:pt x="6" y="77"/>
                    </a:lnTo>
                    <a:lnTo>
                      <a:pt x="4" y="79"/>
                    </a:lnTo>
                    <a:lnTo>
                      <a:pt x="4" y="77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0" y="73"/>
                    </a:lnTo>
                    <a:lnTo>
                      <a:pt x="0" y="71"/>
                    </a:lnTo>
                    <a:lnTo>
                      <a:pt x="4" y="59"/>
                    </a:lnTo>
                    <a:lnTo>
                      <a:pt x="10" y="46"/>
                    </a:lnTo>
                    <a:lnTo>
                      <a:pt x="18" y="33"/>
                    </a:lnTo>
                    <a:lnTo>
                      <a:pt x="29" y="19"/>
                    </a:lnTo>
                    <a:lnTo>
                      <a:pt x="43" y="10"/>
                    </a:lnTo>
                    <a:lnTo>
                      <a:pt x="50" y="6"/>
                    </a:lnTo>
                    <a:lnTo>
                      <a:pt x="60" y="2"/>
                    </a:lnTo>
                    <a:lnTo>
                      <a:pt x="70" y="2"/>
                    </a:lnTo>
                    <a:lnTo>
                      <a:pt x="79" y="0"/>
                    </a:lnTo>
                    <a:lnTo>
                      <a:pt x="89" y="2"/>
                    </a:lnTo>
                    <a:lnTo>
                      <a:pt x="10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1" name="Freeform 1165"/>
              <p:cNvSpPr>
                <a:spLocks/>
              </p:cNvSpPr>
              <p:nvPr/>
            </p:nvSpPr>
            <p:spPr bwMode="auto">
              <a:xfrm>
                <a:off x="4677" y="3133"/>
                <a:ext cx="46" cy="54"/>
              </a:xfrm>
              <a:custGeom>
                <a:avLst/>
                <a:gdLst>
                  <a:gd name="T0" fmla="*/ 39 w 46"/>
                  <a:gd name="T1" fmla="*/ 0 h 54"/>
                  <a:gd name="T2" fmla="*/ 44 w 46"/>
                  <a:gd name="T3" fmla="*/ 0 h 54"/>
                  <a:gd name="T4" fmla="*/ 46 w 46"/>
                  <a:gd name="T5" fmla="*/ 4 h 54"/>
                  <a:gd name="T6" fmla="*/ 46 w 46"/>
                  <a:gd name="T7" fmla="*/ 6 h 54"/>
                  <a:gd name="T8" fmla="*/ 46 w 46"/>
                  <a:gd name="T9" fmla="*/ 8 h 54"/>
                  <a:gd name="T10" fmla="*/ 44 w 46"/>
                  <a:gd name="T11" fmla="*/ 8 h 54"/>
                  <a:gd name="T12" fmla="*/ 37 w 46"/>
                  <a:gd name="T13" fmla="*/ 8 h 54"/>
                  <a:gd name="T14" fmla="*/ 29 w 46"/>
                  <a:gd name="T15" fmla="*/ 10 h 54"/>
                  <a:gd name="T16" fmla="*/ 21 w 46"/>
                  <a:gd name="T17" fmla="*/ 14 h 54"/>
                  <a:gd name="T18" fmla="*/ 16 w 46"/>
                  <a:gd name="T19" fmla="*/ 20 h 54"/>
                  <a:gd name="T20" fmla="*/ 12 w 46"/>
                  <a:gd name="T21" fmla="*/ 25 h 54"/>
                  <a:gd name="T22" fmla="*/ 10 w 46"/>
                  <a:gd name="T23" fmla="*/ 31 h 54"/>
                  <a:gd name="T24" fmla="*/ 8 w 46"/>
                  <a:gd name="T25" fmla="*/ 39 h 54"/>
                  <a:gd name="T26" fmla="*/ 10 w 46"/>
                  <a:gd name="T27" fmla="*/ 48 h 54"/>
                  <a:gd name="T28" fmla="*/ 12 w 46"/>
                  <a:gd name="T29" fmla="*/ 50 h 54"/>
                  <a:gd name="T30" fmla="*/ 10 w 46"/>
                  <a:gd name="T31" fmla="*/ 52 h 54"/>
                  <a:gd name="T32" fmla="*/ 10 w 46"/>
                  <a:gd name="T33" fmla="*/ 54 h 54"/>
                  <a:gd name="T34" fmla="*/ 8 w 46"/>
                  <a:gd name="T35" fmla="*/ 54 h 54"/>
                  <a:gd name="T36" fmla="*/ 6 w 46"/>
                  <a:gd name="T37" fmla="*/ 54 h 54"/>
                  <a:gd name="T38" fmla="*/ 4 w 46"/>
                  <a:gd name="T39" fmla="*/ 52 h 54"/>
                  <a:gd name="T40" fmla="*/ 2 w 46"/>
                  <a:gd name="T41" fmla="*/ 50 h 54"/>
                  <a:gd name="T42" fmla="*/ 0 w 46"/>
                  <a:gd name="T43" fmla="*/ 41 h 54"/>
                  <a:gd name="T44" fmla="*/ 0 w 46"/>
                  <a:gd name="T45" fmla="*/ 33 h 54"/>
                  <a:gd name="T46" fmla="*/ 2 w 46"/>
                  <a:gd name="T47" fmla="*/ 23 h 54"/>
                  <a:gd name="T48" fmla="*/ 4 w 46"/>
                  <a:gd name="T49" fmla="*/ 16 h 54"/>
                  <a:gd name="T50" fmla="*/ 10 w 46"/>
                  <a:gd name="T51" fmla="*/ 10 h 54"/>
                  <a:gd name="T52" fmla="*/ 17 w 46"/>
                  <a:gd name="T53" fmla="*/ 4 h 54"/>
                  <a:gd name="T54" fmla="*/ 27 w 46"/>
                  <a:gd name="T55" fmla="*/ 0 h 54"/>
                  <a:gd name="T56" fmla="*/ 39 w 46"/>
                  <a:gd name="T57" fmla="*/ 0 h 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6"/>
                  <a:gd name="T88" fmla="*/ 0 h 54"/>
                  <a:gd name="T89" fmla="*/ 46 w 46"/>
                  <a:gd name="T90" fmla="*/ 54 h 5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6" h="54">
                    <a:moveTo>
                      <a:pt x="39" y="0"/>
                    </a:moveTo>
                    <a:lnTo>
                      <a:pt x="44" y="0"/>
                    </a:lnTo>
                    <a:lnTo>
                      <a:pt x="46" y="4"/>
                    </a:lnTo>
                    <a:lnTo>
                      <a:pt x="46" y="6"/>
                    </a:lnTo>
                    <a:lnTo>
                      <a:pt x="46" y="8"/>
                    </a:lnTo>
                    <a:lnTo>
                      <a:pt x="44" y="8"/>
                    </a:lnTo>
                    <a:lnTo>
                      <a:pt x="37" y="8"/>
                    </a:lnTo>
                    <a:lnTo>
                      <a:pt x="29" y="10"/>
                    </a:lnTo>
                    <a:lnTo>
                      <a:pt x="21" y="14"/>
                    </a:lnTo>
                    <a:lnTo>
                      <a:pt x="16" y="20"/>
                    </a:lnTo>
                    <a:lnTo>
                      <a:pt x="12" y="25"/>
                    </a:lnTo>
                    <a:lnTo>
                      <a:pt x="10" y="31"/>
                    </a:lnTo>
                    <a:lnTo>
                      <a:pt x="8" y="39"/>
                    </a:lnTo>
                    <a:lnTo>
                      <a:pt x="10" y="48"/>
                    </a:lnTo>
                    <a:lnTo>
                      <a:pt x="12" y="50"/>
                    </a:lnTo>
                    <a:lnTo>
                      <a:pt x="10" y="52"/>
                    </a:lnTo>
                    <a:lnTo>
                      <a:pt x="10" y="54"/>
                    </a:lnTo>
                    <a:lnTo>
                      <a:pt x="8" y="54"/>
                    </a:lnTo>
                    <a:lnTo>
                      <a:pt x="6" y="54"/>
                    </a:lnTo>
                    <a:lnTo>
                      <a:pt x="4" y="52"/>
                    </a:lnTo>
                    <a:lnTo>
                      <a:pt x="2" y="50"/>
                    </a:lnTo>
                    <a:lnTo>
                      <a:pt x="0" y="41"/>
                    </a:lnTo>
                    <a:lnTo>
                      <a:pt x="0" y="33"/>
                    </a:lnTo>
                    <a:lnTo>
                      <a:pt x="2" y="23"/>
                    </a:lnTo>
                    <a:lnTo>
                      <a:pt x="4" y="16"/>
                    </a:lnTo>
                    <a:lnTo>
                      <a:pt x="10" y="10"/>
                    </a:lnTo>
                    <a:lnTo>
                      <a:pt x="17" y="4"/>
                    </a:lnTo>
                    <a:lnTo>
                      <a:pt x="27" y="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2" name="Freeform 1166"/>
              <p:cNvSpPr>
                <a:spLocks/>
              </p:cNvSpPr>
              <p:nvPr/>
            </p:nvSpPr>
            <p:spPr bwMode="auto">
              <a:xfrm>
                <a:off x="4783" y="3143"/>
                <a:ext cx="27" cy="54"/>
              </a:xfrm>
              <a:custGeom>
                <a:avLst/>
                <a:gdLst>
                  <a:gd name="T0" fmla="*/ 6 w 27"/>
                  <a:gd name="T1" fmla="*/ 0 h 54"/>
                  <a:gd name="T2" fmla="*/ 4 w 27"/>
                  <a:gd name="T3" fmla="*/ 0 h 54"/>
                  <a:gd name="T4" fmla="*/ 2 w 27"/>
                  <a:gd name="T5" fmla="*/ 0 h 54"/>
                  <a:gd name="T6" fmla="*/ 2 w 27"/>
                  <a:gd name="T7" fmla="*/ 2 h 54"/>
                  <a:gd name="T8" fmla="*/ 0 w 27"/>
                  <a:gd name="T9" fmla="*/ 2 h 54"/>
                  <a:gd name="T10" fmla="*/ 0 w 27"/>
                  <a:gd name="T11" fmla="*/ 4 h 54"/>
                  <a:gd name="T12" fmla="*/ 0 w 27"/>
                  <a:gd name="T13" fmla="*/ 6 h 54"/>
                  <a:gd name="T14" fmla="*/ 2 w 27"/>
                  <a:gd name="T15" fmla="*/ 6 h 54"/>
                  <a:gd name="T16" fmla="*/ 2 w 27"/>
                  <a:gd name="T17" fmla="*/ 8 h 54"/>
                  <a:gd name="T18" fmla="*/ 6 w 27"/>
                  <a:gd name="T19" fmla="*/ 10 h 54"/>
                  <a:gd name="T20" fmla="*/ 8 w 27"/>
                  <a:gd name="T21" fmla="*/ 12 h 54"/>
                  <a:gd name="T22" fmla="*/ 11 w 27"/>
                  <a:gd name="T23" fmla="*/ 15 h 54"/>
                  <a:gd name="T24" fmla="*/ 13 w 27"/>
                  <a:gd name="T25" fmla="*/ 19 h 54"/>
                  <a:gd name="T26" fmla="*/ 15 w 27"/>
                  <a:gd name="T27" fmla="*/ 25 h 54"/>
                  <a:gd name="T28" fmla="*/ 17 w 27"/>
                  <a:gd name="T29" fmla="*/ 31 h 54"/>
                  <a:gd name="T30" fmla="*/ 17 w 27"/>
                  <a:gd name="T31" fmla="*/ 38 h 54"/>
                  <a:gd name="T32" fmla="*/ 13 w 27"/>
                  <a:gd name="T33" fmla="*/ 48 h 54"/>
                  <a:gd name="T34" fmla="*/ 13 w 27"/>
                  <a:gd name="T35" fmla="*/ 50 h 54"/>
                  <a:gd name="T36" fmla="*/ 13 w 27"/>
                  <a:gd name="T37" fmla="*/ 52 h 54"/>
                  <a:gd name="T38" fmla="*/ 15 w 27"/>
                  <a:gd name="T39" fmla="*/ 54 h 54"/>
                  <a:gd name="T40" fmla="*/ 17 w 27"/>
                  <a:gd name="T41" fmla="*/ 54 h 54"/>
                  <a:gd name="T42" fmla="*/ 19 w 27"/>
                  <a:gd name="T43" fmla="*/ 54 h 54"/>
                  <a:gd name="T44" fmla="*/ 21 w 27"/>
                  <a:gd name="T45" fmla="*/ 54 h 54"/>
                  <a:gd name="T46" fmla="*/ 23 w 27"/>
                  <a:gd name="T47" fmla="*/ 52 h 54"/>
                  <a:gd name="T48" fmla="*/ 23 w 27"/>
                  <a:gd name="T49" fmla="*/ 50 h 54"/>
                  <a:gd name="T50" fmla="*/ 25 w 27"/>
                  <a:gd name="T51" fmla="*/ 40 h 54"/>
                  <a:gd name="T52" fmla="*/ 27 w 27"/>
                  <a:gd name="T53" fmla="*/ 33 h 54"/>
                  <a:gd name="T54" fmla="*/ 25 w 27"/>
                  <a:gd name="T55" fmla="*/ 25 h 54"/>
                  <a:gd name="T56" fmla="*/ 23 w 27"/>
                  <a:gd name="T57" fmla="*/ 17 h 54"/>
                  <a:gd name="T58" fmla="*/ 21 w 27"/>
                  <a:gd name="T59" fmla="*/ 10 h 54"/>
                  <a:gd name="T60" fmla="*/ 17 w 27"/>
                  <a:gd name="T61" fmla="*/ 6 h 54"/>
                  <a:gd name="T62" fmla="*/ 11 w 27"/>
                  <a:gd name="T63" fmla="*/ 2 h 54"/>
                  <a:gd name="T64" fmla="*/ 6 w 27"/>
                  <a:gd name="T65" fmla="*/ 0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"/>
                  <a:gd name="T100" fmla="*/ 0 h 54"/>
                  <a:gd name="T101" fmla="*/ 27 w 27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" h="54">
                    <a:moveTo>
                      <a:pt x="6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8" y="12"/>
                    </a:lnTo>
                    <a:lnTo>
                      <a:pt x="11" y="15"/>
                    </a:lnTo>
                    <a:lnTo>
                      <a:pt x="13" y="19"/>
                    </a:lnTo>
                    <a:lnTo>
                      <a:pt x="15" y="25"/>
                    </a:lnTo>
                    <a:lnTo>
                      <a:pt x="17" y="31"/>
                    </a:lnTo>
                    <a:lnTo>
                      <a:pt x="17" y="38"/>
                    </a:lnTo>
                    <a:lnTo>
                      <a:pt x="13" y="48"/>
                    </a:lnTo>
                    <a:lnTo>
                      <a:pt x="13" y="50"/>
                    </a:lnTo>
                    <a:lnTo>
                      <a:pt x="13" y="52"/>
                    </a:lnTo>
                    <a:lnTo>
                      <a:pt x="15" y="54"/>
                    </a:lnTo>
                    <a:lnTo>
                      <a:pt x="17" y="54"/>
                    </a:lnTo>
                    <a:lnTo>
                      <a:pt x="19" y="54"/>
                    </a:lnTo>
                    <a:lnTo>
                      <a:pt x="21" y="54"/>
                    </a:lnTo>
                    <a:lnTo>
                      <a:pt x="23" y="52"/>
                    </a:lnTo>
                    <a:lnTo>
                      <a:pt x="23" y="50"/>
                    </a:lnTo>
                    <a:lnTo>
                      <a:pt x="25" y="40"/>
                    </a:lnTo>
                    <a:lnTo>
                      <a:pt x="27" y="33"/>
                    </a:lnTo>
                    <a:lnTo>
                      <a:pt x="25" y="25"/>
                    </a:lnTo>
                    <a:lnTo>
                      <a:pt x="23" y="17"/>
                    </a:lnTo>
                    <a:lnTo>
                      <a:pt x="21" y="10"/>
                    </a:lnTo>
                    <a:lnTo>
                      <a:pt x="17" y="6"/>
                    </a:lnTo>
                    <a:lnTo>
                      <a:pt x="11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3" name="Freeform 1172"/>
              <p:cNvSpPr>
                <a:spLocks/>
              </p:cNvSpPr>
              <p:nvPr/>
            </p:nvSpPr>
            <p:spPr bwMode="auto">
              <a:xfrm>
                <a:off x="4418" y="3206"/>
                <a:ext cx="626" cy="233"/>
              </a:xfrm>
              <a:custGeom>
                <a:avLst/>
                <a:gdLst>
                  <a:gd name="T0" fmla="*/ 401 w 626"/>
                  <a:gd name="T1" fmla="*/ 20 h 233"/>
                  <a:gd name="T2" fmla="*/ 428 w 626"/>
                  <a:gd name="T3" fmla="*/ 56 h 233"/>
                  <a:gd name="T4" fmla="*/ 457 w 626"/>
                  <a:gd name="T5" fmla="*/ 100 h 233"/>
                  <a:gd name="T6" fmla="*/ 467 w 626"/>
                  <a:gd name="T7" fmla="*/ 102 h 233"/>
                  <a:gd name="T8" fmla="*/ 542 w 626"/>
                  <a:gd name="T9" fmla="*/ 114 h 233"/>
                  <a:gd name="T10" fmla="*/ 614 w 626"/>
                  <a:gd name="T11" fmla="*/ 135 h 233"/>
                  <a:gd name="T12" fmla="*/ 624 w 626"/>
                  <a:gd name="T13" fmla="*/ 140 h 233"/>
                  <a:gd name="T14" fmla="*/ 626 w 626"/>
                  <a:gd name="T15" fmla="*/ 154 h 233"/>
                  <a:gd name="T16" fmla="*/ 626 w 626"/>
                  <a:gd name="T17" fmla="*/ 167 h 233"/>
                  <a:gd name="T18" fmla="*/ 620 w 626"/>
                  <a:gd name="T19" fmla="*/ 177 h 233"/>
                  <a:gd name="T20" fmla="*/ 611 w 626"/>
                  <a:gd name="T21" fmla="*/ 185 h 233"/>
                  <a:gd name="T22" fmla="*/ 614 w 626"/>
                  <a:gd name="T23" fmla="*/ 192 h 233"/>
                  <a:gd name="T24" fmla="*/ 613 w 626"/>
                  <a:gd name="T25" fmla="*/ 213 h 233"/>
                  <a:gd name="T26" fmla="*/ 603 w 626"/>
                  <a:gd name="T27" fmla="*/ 227 h 233"/>
                  <a:gd name="T28" fmla="*/ 593 w 626"/>
                  <a:gd name="T29" fmla="*/ 231 h 233"/>
                  <a:gd name="T30" fmla="*/ 582 w 626"/>
                  <a:gd name="T31" fmla="*/ 233 h 233"/>
                  <a:gd name="T32" fmla="*/ 568 w 626"/>
                  <a:gd name="T33" fmla="*/ 231 h 233"/>
                  <a:gd name="T34" fmla="*/ 553 w 626"/>
                  <a:gd name="T35" fmla="*/ 227 h 233"/>
                  <a:gd name="T36" fmla="*/ 528 w 626"/>
                  <a:gd name="T37" fmla="*/ 227 h 233"/>
                  <a:gd name="T38" fmla="*/ 528 w 626"/>
                  <a:gd name="T39" fmla="*/ 200 h 233"/>
                  <a:gd name="T40" fmla="*/ 522 w 626"/>
                  <a:gd name="T41" fmla="*/ 186 h 233"/>
                  <a:gd name="T42" fmla="*/ 511 w 626"/>
                  <a:gd name="T43" fmla="*/ 177 h 233"/>
                  <a:gd name="T44" fmla="*/ 488 w 626"/>
                  <a:gd name="T45" fmla="*/ 171 h 233"/>
                  <a:gd name="T46" fmla="*/ 459 w 626"/>
                  <a:gd name="T47" fmla="*/ 177 h 233"/>
                  <a:gd name="T48" fmla="*/ 434 w 626"/>
                  <a:gd name="T49" fmla="*/ 196 h 233"/>
                  <a:gd name="T50" fmla="*/ 413 w 626"/>
                  <a:gd name="T51" fmla="*/ 227 h 233"/>
                  <a:gd name="T52" fmla="*/ 246 w 626"/>
                  <a:gd name="T53" fmla="*/ 227 h 233"/>
                  <a:gd name="T54" fmla="*/ 248 w 626"/>
                  <a:gd name="T55" fmla="*/ 215 h 233"/>
                  <a:gd name="T56" fmla="*/ 240 w 626"/>
                  <a:gd name="T57" fmla="*/ 190 h 233"/>
                  <a:gd name="T58" fmla="*/ 225 w 626"/>
                  <a:gd name="T59" fmla="*/ 177 h 233"/>
                  <a:gd name="T60" fmla="*/ 205 w 626"/>
                  <a:gd name="T61" fmla="*/ 173 h 233"/>
                  <a:gd name="T62" fmla="*/ 180 w 626"/>
                  <a:gd name="T63" fmla="*/ 179 h 233"/>
                  <a:gd name="T64" fmla="*/ 150 w 626"/>
                  <a:gd name="T65" fmla="*/ 202 h 233"/>
                  <a:gd name="T66" fmla="*/ 119 w 626"/>
                  <a:gd name="T67" fmla="*/ 225 h 233"/>
                  <a:gd name="T68" fmla="*/ 54 w 626"/>
                  <a:gd name="T69" fmla="*/ 223 h 233"/>
                  <a:gd name="T70" fmla="*/ 52 w 626"/>
                  <a:gd name="T71" fmla="*/ 227 h 233"/>
                  <a:gd name="T72" fmla="*/ 29 w 626"/>
                  <a:gd name="T73" fmla="*/ 233 h 233"/>
                  <a:gd name="T74" fmla="*/ 4 w 626"/>
                  <a:gd name="T75" fmla="*/ 231 h 233"/>
                  <a:gd name="T76" fmla="*/ 0 w 626"/>
                  <a:gd name="T77" fmla="*/ 227 h 233"/>
                  <a:gd name="T78" fmla="*/ 0 w 626"/>
                  <a:gd name="T79" fmla="*/ 208 h 233"/>
                  <a:gd name="T80" fmla="*/ 2 w 626"/>
                  <a:gd name="T81" fmla="*/ 188 h 233"/>
                  <a:gd name="T82" fmla="*/ 6 w 626"/>
                  <a:gd name="T83" fmla="*/ 185 h 233"/>
                  <a:gd name="T84" fmla="*/ 15 w 626"/>
                  <a:gd name="T85" fmla="*/ 185 h 233"/>
                  <a:gd name="T86" fmla="*/ 46 w 626"/>
                  <a:gd name="T87" fmla="*/ 154 h 233"/>
                  <a:gd name="T88" fmla="*/ 63 w 626"/>
                  <a:gd name="T89" fmla="*/ 129 h 233"/>
                  <a:gd name="T90" fmla="*/ 86 w 626"/>
                  <a:gd name="T91" fmla="*/ 112 h 233"/>
                  <a:gd name="T92" fmla="*/ 111 w 626"/>
                  <a:gd name="T93" fmla="*/ 104 h 233"/>
                  <a:gd name="T94" fmla="*/ 159 w 626"/>
                  <a:gd name="T95" fmla="*/ 102 h 233"/>
                  <a:gd name="T96" fmla="*/ 177 w 626"/>
                  <a:gd name="T97" fmla="*/ 98 h 233"/>
                  <a:gd name="T98" fmla="*/ 190 w 626"/>
                  <a:gd name="T99" fmla="*/ 89 h 233"/>
                  <a:gd name="T100" fmla="*/ 213 w 626"/>
                  <a:gd name="T101" fmla="*/ 50 h 233"/>
                  <a:gd name="T102" fmla="*/ 230 w 626"/>
                  <a:gd name="T103" fmla="*/ 23 h 233"/>
                  <a:gd name="T104" fmla="*/ 240 w 626"/>
                  <a:gd name="T105" fmla="*/ 14 h 233"/>
                  <a:gd name="T106" fmla="*/ 261 w 626"/>
                  <a:gd name="T107" fmla="*/ 6 h 233"/>
                  <a:gd name="T108" fmla="*/ 303 w 626"/>
                  <a:gd name="T109" fmla="*/ 0 h 233"/>
                  <a:gd name="T110" fmla="*/ 351 w 626"/>
                  <a:gd name="T111" fmla="*/ 2 h 233"/>
                  <a:gd name="T112" fmla="*/ 396 w 626"/>
                  <a:gd name="T113" fmla="*/ 16 h 23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26"/>
                  <a:gd name="T172" fmla="*/ 0 h 233"/>
                  <a:gd name="T173" fmla="*/ 626 w 626"/>
                  <a:gd name="T174" fmla="*/ 233 h 23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26" h="233">
                    <a:moveTo>
                      <a:pt x="396" y="16"/>
                    </a:moveTo>
                    <a:lnTo>
                      <a:pt x="401" y="20"/>
                    </a:lnTo>
                    <a:lnTo>
                      <a:pt x="409" y="29"/>
                    </a:lnTo>
                    <a:lnTo>
                      <a:pt x="428" y="56"/>
                    </a:lnTo>
                    <a:lnTo>
                      <a:pt x="445" y="85"/>
                    </a:lnTo>
                    <a:lnTo>
                      <a:pt x="457" y="100"/>
                    </a:lnTo>
                    <a:lnTo>
                      <a:pt x="461" y="102"/>
                    </a:lnTo>
                    <a:lnTo>
                      <a:pt x="467" y="102"/>
                    </a:lnTo>
                    <a:lnTo>
                      <a:pt x="486" y="106"/>
                    </a:lnTo>
                    <a:lnTo>
                      <a:pt x="542" y="114"/>
                    </a:lnTo>
                    <a:lnTo>
                      <a:pt x="595" y="127"/>
                    </a:lnTo>
                    <a:lnTo>
                      <a:pt x="614" y="135"/>
                    </a:lnTo>
                    <a:lnTo>
                      <a:pt x="620" y="138"/>
                    </a:lnTo>
                    <a:lnTo>
                      <a:pt x="624" y="140"/>
                    </a:lnTo>
                    <a:lnTo>
                      <a:pt x="624" y="144"/>
                    </a:lnTo>
                    <a:lnTo>
                      <a:pt x="626" y="154"/>
                    </a:lnTo>
                    <a:lnTo>
                      <a:pt x="626" y="162"/>
                    </a:lnTo>
                    <a:lnTo>
                      <a:pt x="626" y="167"/>
                    </a:lnTo>
                    <a:lnTo>
                      <a:pt x="624" y="173"/>
                    </a:lnTo>
                    <a:lnTo>
                      <a:pt x="620" y="177"/>
                    </a:lnTo>
                    <a:lnTo>
                      <a:pt x="618" y="179"/>
                    </a:lnTo>
                    <a:lnTo>
                      <a:pt x="611" y="185"/>
                    </a:lnTo>
                    <a:lnTo>
                      <a:pt x="613" y="188"/>
                    </a:lnTo>
                    <a:lnTo>
                      <a:pt x="614" y="192"/>
                    </a:lnTo>
                    <a:lnTo>
                      <a:pt x="614" y="204"/>
                    </a:lnTo>
                    <a:lnTo>
                      <a:pt x="613" y="213"/>
                    </a:lnTo>
                    <a:lnTo>
                      <a:pt x="607" y="223"/>
                    </a:lnTo>
                    <a:lnTo>
                      <a:pt x="603" y="227"/>
                    </a:lnTo>
                    <a:lnTo>
                      <a:pt x="599" y="229"/>
                    </a:lnTo>
                    <a:lnTo>
                      <a:pt x="593" y="231"/>
                    </a:lnTo>
                    <a:lnTo>
                      <a:pt x="588" y="233"/>
                    </a:lnTo>
                    <a:lnTo>
                      <a:pt x="582" y="233"/>
                    </a:lnTo>
                    <a:lnTo>
                      <a:pt x="576" y="233"/>
                    </a:lnTo>
                    <a:lnTo>
                      <a:pt x="568" y="231"/>
                    </a:lnTo>
                    <a:lnTo>
                      <a:pt x="561" y="227"/>
                    </a:lnTo>
                    <a:lnTo>
                      <a:pt x="553" y="227"/>
                    </a:lnTo>
                    <a:lnTo>
                      <a:pt x="543" y="227"/>
                    </a:lnTo>
                    <a:lnTo>
                      <a:pt x="528" y="227"/>
                    </a:lnTo>
                    <a:lnTo>
                      <a:pt x="528" y="215"/>
                    </a:lnTo>
                    <a:lnTo>
                      <a:pt x="528" y="200"/>
                    </a:lnTo>
                    <a:lnTo>
                      <a:pt x="526" y="194"/>
                    </a:lnTo>
                    <a:lnTo>
                      <a:pt x="522" y="186"/>
                    </a:lnTo>
                    <a:lnTo>
                      <a:pt x="518" y="181"/>
                    </a:lnTo>
                    <a:lnTo>
                      <a:pt x="511" y="177"/>
                    </a:lnTo>
                    <a:lnTo>
                      <a:pt x="499" y="171"/>
                    </a:lnTo>
                    <a:lnTo>
                      <a:pt x="488" y="171"/>
                    </a:lnTo>
                    <a:lnTo>
                      <a:pt x="474" y="173"/>
                    </a:lnTo>
                    <a:lnTo>
                      <a:pt x="459" y="177"/>
                    </a:lnTo>
                    <a:lnTo>
                      <a:pt x="447" y="186"/>
                    </a:lnTo>
                    <a:lnTo>
                      <a:pt x="434" y="196"/>
                    </a:lnTo>
                    <a:lnTo>
                      <a:pt x="422" y="209"/>
                    </a:lnTo>
                    <a:lnTo>
                      <a:pt x="413" y="227"/>
                    </a:lnTo>
                    <a:lnTo>
                      <a:pt x="330" y="227"/>
                    </a:lnTo>
                    <a:lnTo>
                      <a:pt x="246" y="227"/>
                    </a:lnTo>
                    <a:lnTo>
                      <a:pt x="248" y="221"/>
                    </a:lnTo>
                    <a:lnTo>
                      <a:pt x="248" y="215"/>
                    </a:lnTo>
                    <a:lnTo>
                      <a:pt x="246" y="202"/>
                    </a:lnTo>
                    <a:lnTo>
                      <a:pt x="240" y="190"/>
                    </a:lnTo>
                    <a:lnTo>
                      <a:pt x="232" y="183"/>
                    </a:lnTo>
                    <a:lnTo>
                      <a:pt x="225" y="177"/>
                    </a:lnTo>
                    <a:lnTo>
                      <a:pt x="217" y="175"/>
                    </a:lnTo>
                    <a:lnTo>
                      <a:pt x="205" y="173"/>
                    </a:lnTo>
                    <a:lnTo>
                      <a:pt x="194" y="173"/>
                    </a:lnTo>
                    <a:lnTo>
                      <a:pt x="180" y="179"/>
                    </a:lnTo>
                    <a:lnTo>
                      <a:pt x="165" y="188"/>
                    </a:lnTo>
                    <a:lnTo>
                      <a:pt x="150" y="202"/>
                    </a:lnTo>
                    <a:lnTo>
                      <a:pt x="134" y="225"/>
                    </a:lnTo>
                    <a:lnTo>
                      <a:pt x="119" y="225"/>
                    </a:lnTo>
                    <a:lnTo>
                      <a:pt x="92" y="225"/>
                    </a:lnTo>
                    <a:lnTo>
                      <a:pt x="54" y="223"/>
                    </a:lnTo>
                    <a:lnTo>
                      <a:pt x="54" y="225"/>
                    </a:lnTo>
                    <a:lnTo>
                      <a:pt x="52" y="227"/>
                    </a:lnTo>
                    <a:lnTo>
                      <a:pt x="46" y="229"/>
                    </a:lnTo>
                    <a:lnTo>
                      <a:pt x="29" y="233"/>
                    </a:lnTo>
                    <a:lnTo>
                      <a:pt x="11" y="233"/>
                    </a:lnTo>
                    <a:lnTo>
                      <a:pt x="4" y="231"/>
                    </a:lnTo>
                    <a:lnTo>
                      <a:pt x="2" y="229"/>
                    </a:lnTo>
                    <a:lnTo>
                      <a:pt x="0" y="227"/>
                    </a:lnTo>
                    <a:lnTo>
                      <a:pt x="0" y="219"/>
                    </a:lnTo>
                    <a:lnTo>
                      <a:pt x="0" y="208"/>
                    </a:lnTo>
                    <a:lnTo>
                      <a:pt x="2" y="194"/>
                    </a:lnTo>
                    <a:lnTo>
                      <a:pt x="2" y="188"/>
                    </a:lnTo>
                    <a:lnTo>
                      <a:pt x="4" y="186"/>
                    </a:lnTo>
                    <a:lnTo>
                      <a:pt x="6" y="185"/>
                    </a:lnTo>
                    <a:lnTo>
                      <a:pt x="10" y="185"/>
                    </a:lnTo>
                    <a:lnTo>
                      <a:pt x="15" y="185"/>
                    </a:lnTo>
                    <a:lnTo>
                      <a:pt x="29" y="186"/>
                    </a:lnTo>
                    <a:lnTo>
                      <a:pt x="46" y="154"/>
                    </a:lnTo>
                    <a:lnTo>
                      <a:pt x="54" y="140"/>
                    </a:lnTo>
                    <a:lnTo>
                      <a:pt x="63" y="129"/>
                    </a:lnTo>
                    <a:lnTo>
                      <a:pt x="75" y="119"/>
                    </a:lnTo>
                    <a:lnTo>
                      <a:pt x="86" y="112"/>
                    </a:lnTo>
                    <a:lnTo>
                      <a:pt x="98" y="106"/>
                    </a:lnTo>
                    <a:lnTo>
                      <a:pt x="111" y="104"/>
                    </a:lnTo>
                    <a:lnTo>
                      <a:pt x="136" y="102"/>
                    </a:lnTo>
                    <a:lnTo>
                      <a:pt x="159" y="102"/>
                    </a:lnTo>
                    <a:lnTo>
                      <a:pt x="167" y="100"/>
                    </a:lnTo>
                    <a:lnTo>
                      <a:pt x="177" y="98"/>
                    </a:lnTo>
                    <a:lnTo>
                      <a:pt x="184" y="94"/>
                    </a:lnTo>
                    <a:lnTo>
                      <a:pt x="190" y="89"/>
                    </a:lnTo>
                    <a:lnTo>
                      <a:pt x="202" y="69"/>
                    </a:lnTo>
                    <a:lnTo>
                      <a:pt x="213" y="50"/>
                    </a:lnTo>
                    <a:lnTo>
                      <a:pt x="225" y="31"/>
                    </a:lnTo>
                    <a:lnTo>
                      <a:pt x="230" y="23"/>
                    </a:lnTo>
                    <a:lnTo>
                      <a:pt x="236" y="18"/>
                    </a:lnTo>
                    <a:lnTo>
                      <a:pt x="240" y="14"/>
                    </a:lnTo>
                    <a:lnTo>
                      <a:pt x="246" y="12"/>
                    </a:lnTo>
                    <a:lnTo>
                      <a:pt x="261" y="6"/>
                    </a:lnTo>
                    <a:lnTo>
                      <a:pt x="282" y="2"/>
                    </a:lnTo>
                    <a:lnTo>
                      <a:pt x="303" y="0"/>
                    </a:lnTo>
                    <a:lnTo>
                      <a:pt x="328" y="0"/>
                    </a:lnTo>
                    <a:lnTo>
                      <a:pt x="351" y="2"/>
                    </a:lnTo>
                    <a:lnTo>
                      <a:pt x="374" y="8"/>
                    </a:lnTo>
                    <a:lnTo>
                      <a:pt x="396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4" name="Freeform 1173"/>
              <p:cNvSpPr>
                <a:spLocks/>
              </p:cNvSpPr>
              <p:nvPr/>
            </p:nvSpPr>
            <p:spPr bwMode="auto">
              <a:xfrm>
                <a:off x="5017" y="3350"/>
                <a:ext cx="15" cy="31"/>
              </a:xfrm>
              <a:custGeom>
                <a:avLst/>
                <a:gdLst>
                  <a:gd name="T0" fmla="*/ 6 w 15"/>
                  <a:gd name="T1" fmla="*/ 31 h 31"/>
                  <a:gd name="T2" fmla="*/ 8 w 15"/>
                  <a:gd name="T3" fmla="*/ 31 h 31"/>
                  <a:gd name="T4" fmla="*/ 10 w 15"/>
                  <a:gd name="T5" fmla="*/ 31 h 31"/>
                  <a:gd name="T6" fmla="*/ 12 w 15"/>
                  <a:gd name="T7" fmla="*/ 27 h 31"/>
                  <a:gd name="T8" fmla="*/ 14 w 15"/>
                  <a:gd name="T9" fmla="*/ 23 h 31"/>
                  <a:gd name="T10" fmla="*/ 15 w 15"/>
                  <a:gd name="T11" fmla="*/ 18 h 31"/>
                  <a:gd name="T12" fmla="*/ 15 w 15"/>
                  <a:gd name="T13" fmla="*/ 12 h 31"/>
                  <a:gd name="T14" fmla="*/ 15 w 15"/>
                  <a:gd name="T15" fmla="*/ 6 h 31"/>
                  <a:gd name="T16" fmla="*/ 14 w 15"/>
                  <a:gd name="T17" fmla="*/ 2 h 31"/>
                  <a:gd name="T18" fmla="*/ 12 w 15"/>
                  <a:gd name="T19" fmla="*/ 0 h 31"/>
                  <a:gd name="T20" fmla="*/ 10 w 15"/>
                  <a:gd name="T21" fmla="*/ 0 h 31"/>
                  <a:gd name="T22" fmla="*/ 8 w 15"/>
                  <a:gd name="T23" fmla="*/ 0 h 31"/>
                  <a:gd name="T24" fmla="*/ 4 w 15"/>
                  <a:gd name="T25" fmla="*/ 2 h 31"/>
                  <a:gd name="T26" fmla="*/ 2 w 15"/>
                  <a:gd name="T27" fmla="*/ 8 h 31"/>
                  <a:gd name="T28" fmla="*/ 0 w 15"/>
                  <a:gd name="T29" fmla="*/ 14 h 31"/>
                  <a:gd name="T30" fmla="*/ 0 w 15"/>
                  <a:gd name="T31" fmla="*/ 19 h 31"/>
                  <a:gd name="T32" fmla="*/ 2 w 15"/>
                  <a:gd name="T33" fmla="*/ 25 h 31"/>
                  <a:gd name="T34" fmla="*/ 4 w 15"/>
                  <a:gd name="T35" fmla="*/ 29 h 31"/>
                  <a:gd name="T36" fmla="*/ 4 w 15"/>
                  <a:gd name="T37" fmla="*/ 31 h 31"/>
                  <a:gd name="T38" fmla="*/ 6 w 15"/>
                  <a:gd name="T39" fmla="*/ 31 h 3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"/>
                  <a:gd name="T61" fmla="*/ 0 h 31"/>
                  <a:gd name="T62" fmla="*/ 15 w 15"/>
                  <a:gd name="T63" fmla="*/ 31 h 3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" h="31">
                    <a:moveTo>
                      <a:pt x="6" y="31"/>
                    </a:moveTo>
                    <a:lnTo>
                      <a:pt x="8" y="31"/>
                    </a:lnTo>
                    <a:lnTo>
                      <a:pt x="10" y="31"/>
                    </a:lnTo>
                    <a:lnTo>
                      <a:pt x="12" y="27"/>
                    </a:lnTo>
                    <a:lnTo>
                      <a:pt x="14" y="23"/>
                    </a:lnTo>
                    <a:lnTo>
                      <a:pt x="15" y="18"/>
                    </a:lnTo>
                    <a:lnTo>
                      <a:pt x="15" y="12"/>
                    </a:lnTo>
                    <a:lnTo>
                      <a:pt x="15" y="6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4" y="29"/>
                    </a:lnTo>
                    <a:lnTo>
                      <a:pt x="4" y="31"/>
                    </a:lnTo>
                    <a:lnTo>
                      <a:pt x="6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5" name="Freeform 1174"/>
              <p:cNvSpPr>
                <a:spLocks/>
              </p:cNvSpPr>
              <p:nvPr/>
            </p:nvSpPr>
            <p:spPr bwMode="auto">
              <a:xfrm>
                <a:off x="4431" y="3400"/>
                <a:ext cx="27" cy="29"/>
              </a:xfrm>
              <a:custGeom>
                <a:avLst/>
                <a:gdLst>
                  <a:gd name="T0" fmla="*/ 0 w 27"/>
                  <a:gd name="T1" fmla="*/ 6 h 29"/>
                  <a:gd name="T2" fmla="*/ 2 w 27"/>
                  <a:gd name="T3" fmla="*/ 2 h 29"/>
                  <a:gd name="T4" fmla="*/ 4 w 27"/>
                  <a:gd name="T5" fmla="*/ 0 h 29"/>
                  <a:gd name="T6" fmla="*/ 6 w 27"/>
                  <a:gd name="T7" fmla="*/ 0 h 29"/>
                  <a:gd name="T8" fmla="*/ 10 w 27"/>
                  <a:gd name="T9" fmla="*/ 0 h 29"/>
                  <a:gd name="T10" fmla="*/ 18 w 27"/>
                  <a:gd name="T11" fmla="*/ 2 h 29"/>
                  <a:gd name="T12" fmla="*/ 22 w 27"/>
                  <a:gd name="T13" fmla="*/ 2 h 29"/>
                  <a:gd name="T14" fmla="*/ 25 w 27"/>
                  <a:gd name="T15" fmla="*/ 2 h 29"/>
                  <a:gd name="T16" fmla="*/ 27 w 27"/>
                  <a:gd name="T17" fmla="*/ 12 h 29"/>
                  <a:gd name="T18" fmla="*/ 27 w 27"/>
                  <a:gd name="T19" fmla="*/ 17 h 29"/>
                  <a:gd name="T20" fmla="*/ 25 w 27"/>
                  <a:gd name="T21" fmla="*/ 23 h 29"/>
                  <a:gd name="T22" fmla="*/ 23 w 27"/>
                  <a:gd name="T23" fmla="*/ 25 h 29"/>
                  <a:gd name="T24" fmla="*/ 22 w 27"/>
                  <a:gd name="T25" fmla="*/ 27 h 29"/>
                  <a:gd name="T26" fmla="*/ 14 w 27"/>
                  <a:gd name="T27" fmla="*/ 29 h 29"/>
                  <a:gd name="T28" fmla="*/ 6 w 27"/>
                  <a:gd name="T29" fmla="*/ 29 h 29"/>
                  <a:gd name="T30" fmla="*/ 4 w 27"/>
                  <a:gd name="T31" fmla="*/ 27 h 29"/>
                  <a:gd name="T32" fmla="*/ 2 w 27"/>
                  <a:gd name="T33" fmla="*/ 27 h 29"/>
                  <a:gd name="T34" fmla="*/ 0 w 27"/>
                  <a:gd name="T35" fmla="*/ 25 h 29"/>
                  <a:gd name="T36" fmla="*/ 0 w 27"/>
                  <a:gd name="T37" fmla="*/ 23 h 29"/>
                  <a:gd name="T38" fmla="*/ 0 w 27"/>
                  <a:gd name="T39" fmla="*/ 17 h 29"/>
                  <a:gd name="T40" fmla="*/ 0 w 27"/>
                  <a:gd name="T41" fmla="*/ 6 h 2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7"/>
                  <a:gd name="T64" fmla="*/ 0 h 29"/>
                  <a:gd name="T65" fmla="*/ 27 w 27"/>
                  <a:gd name="T66" fmla="*/ 29 h 2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7" h="29">
                    <a:moveTo>
                      <a:pt x="0" y="6"/>
                    </a:moveTo>
                    <a:lnTo>
                      <a:pt x="2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8" y="2"/>
                    </a:lnTo>
                    <a:lnTo>
                      <a:pt x="22" y="2"/>
                    </a:lnTo>
                    <a:lnTo>
                      <a:pt x="25" y="2"/>
                    </a:lnTo>
                    <a:lnTo>
                      <a:pt x="27" y="12"/>
                    </a:lnTo>
                    <a:lnTo>
                      <a:pt x="27" y="17"/>
                    </a:lnTo>
                    <a:lnTo>
                      <a:pt x="25" y="23"/>
                    </a:lnTo>
                    <a:lnTo>
                      <a:pt x="23" y="25"/>
                    </a:lnTo>
                    <a:lnTo>
                      <a:pt x="22" y="27"/>
                    </a:lnTo>
                    <a:lnTo>
                      <a:pt x="14" y="29"/>
                    </a:lnTo>
                    <a:lnTo>
                      <a:pt x="6" y="29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6" name="Freeform 1175"/>
              <p:cNvSpPr>
                <a:spLocks/>
              </p:cNvSpPr>
              <p:nvPr/>
            </p:nvSpPr>
            <p:spPr bwMode="auto">
              <a:xfrm>
                <a:off x="4986" y="3402"/>
                <a:ext cx="37" cy="25"/>
              </a:xfrm>
              <a:custGeom>
                <a:avLst/>
                <a:gdLst>
                  <a:gd name="T0" fmla="*/ 37 w 37"/>
                  <a:gd name="T1" fmla="*/ 0 h 25"/>
                  <a:gd name="T2" fmla="*/ 37 w 37"/>
                  <a:gd name="T3" fmla="*/ 6 h 25"/>
                  <a:gd name="T4" fmla="*/ 35 w 37"/>
                  <a:gd name="T5" fmla="*/ 12 h 25"/>
                  <a:gd name="T6" fmla="*/ 33 w 37"/>
                  <a:gd name="T7" fmla="*/ 15 h 25"/>
                  <a:gd name="T8" fmla="*/ 29 w 37"/>
                  <a:gd name="T9" fmla="*/ 21 h 25"/>
                  <a:gd name="T10" fmla="*/ 23 w 37"/>
                  <a:gd name="T11" fmla="*/ 23 h 25"/>
                  <a:gd name="T12" fmla="*/ 20 w 37"/>
                  <a:gd name="T13" fmla="*/ 25 h 25"/>
                  <a:gd name="T14" fmla="*/ 14 w 37"/>
                  <a:gd name="T15" fmla="*/ 25 h 25"/>
                  <a:gd name="T16" fmla="*/ 6 w 37"/>
                  <a:gd name="T17" fmla="*/ 25 h 25"/>
                  <a:gd name="T18" fmla="*/ 4 w 37"/>
                  <a:gd name="T19" fmla="*/ 23 h 25"/>
                  <a:gd name="T20" fmla="*/ 0 w 37"/>
                  <a:gd name="T21" fmla="*/ 21 h 25"/>
                  <a:gd name="T22" fmla="*/ 0 w 37"/>
                  <a:gd name="T23" fmla="*/ 17 h 25"/>
                  <a:gd name="T24" fmla="*/ 0 w 37"/>
                  <a:gd name="T25" fmla="*/ 13 h 25"/>
                  <a:gd name="T26" fmla="*/ 0 w 37"/>
                  <a:gd name="T27" fmla="*/ 12 h 25"/>
                  <a:gd name="T28" fmla="*/ 2 w 37"/>
                  <a:gd name="T29" fmla="*/ 8 h 25"/>
                  <a:gd name="T30" fmla="*/ 4 w 37"/>
                  <a:gd name="T31" fmla="*/ 6 h 25"/>
                  <a:gd name="T32" fmla="*/ 6 w 37"/>
                  <a:gd name="T33" fmla="*/ 4 h 25"/>
                  <a:gd name="T34" fmla="*/ 10 w 37"/>
                  <a:gd name="T35" fmla="*/ 4 h 25"/>
                  <a:gd name="T36" fmla="*/ 14 w 37"/>
                  <a:gd name="T37" fmla="*/ 6 h 25"/>
                  <a:gd name="T38" fmla="*/ 22 w 37"/>
                  <a:gd name="T39" fmla="*/ 4 h 25"/>
                  <a:gd name="T40" fmla="*/ 37 w 37"/>
                  <a:gd name="T41" fmla="*/ 0 h 2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7"/>
                  <a:gd name="T64" fmla="*/ 0 h 25"/>
                  <a:gd name="T65" fmla="*/ 37 w 37"/>
                  <a:gd name="T66" fmla="*/ 25 h 2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7" h="25">
                    <a:moveTo>
                      <a:pt x="37" y="0"/>
                    </a:moveTo>
                    <a:lnTo>
                      <a:pt x="37" y="6"/>
                    </a:lnTo>
                    <a:lnTo>
                      <a:pt x="35" y="12"/>
                    </a:lnTo>
                    <a:lnTo>
                      <a:pt x="33" y="15"/>
                    </a:lnTo>
                    <a:lnTo>
                      <a:pt x="29" y="21"/>
                    </a:lnTo>
                    <a:lnTo>
                      <a:pt x="23" y="23"/>
                    </a:lnTo>
                    <a:lnTo>
                      <a:pt x="20" y="25"/>
                    </a:lnTo>
                    <a:lnTo>
                      <a:pt x="14" y="25"/>
                    </a:lnTo>
                    <a:lnTo>
                      <a:pt x="6" y="25"/>
                    </a:lnTo>
                    <a:lnTo>
                      <a:pt x="4" y="23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2" y="8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10" y="4"/>
                    </a:lnTo>
                    <a:lnTo>
                      <a:pt x="14" y="6"/>
                    </a:lnTo>
                    <a:lnTo>
                      <a:pt x="22" y="4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7" name="Freeform 1176"/>
              <p:cNvSpPr>
                <a:spLocks/>
              </p:cNvSpPr>
              <p:nvPr/>
            </p:nvSpPr>
            <p:spPr bwMode="auto">
              <a:xfrm>
                <a:off x="4633" y="3312"/>
                <a:ext cx="232" cy="109"/>
              </a:xfrm>
              <a:custGeom>
                <a:avLst/>
                <a:gdLst>
                  <a:gd name="T0" fmla="*/ 217 w 232"/>
                  <a:gd name="T1" fmla="*/ 8 h 109"/>
                  <a:gd name="T2" fmla="*/ 211 w 232"/>
                  <a:gd name="T3" fmla="*/ 6 h 109"/>
                  <a:gd name="T4" fmla="*/ 202 w 232"/>
                  <a:gd name="T5" fmla="*/ 6 h 109"/>
                  <a:gd name="T6" fmla="*/ 173 w 232"/>
                  <a:gd name="T7" fmla="*/ 6 h 109"/>
                  <a:gd name="T8" fmla="*/ 142 w 232"/>
                  <a:gd name="T9" fmla="*/ 6 h 109"/>
                  <a:gd name="T10" fmla="*/ 131 w 232"/>
                  <a:gd name="T11" fmla="*/ 6 h 109"/>
                  <a:gd name="T12" fmla="*/ 123 w 232"/>
                  <a:gd name="T13" fmla="*/ 4 h 109"/>
                  <a:gd name="T14" fmla="*/ 115 w 232"/>
                  <a:gd name="T15" fmla="*/ 2 h 109"/>
                  <a:gd name="T16" fmla="*/ 102 w 232"/>
                  <a:gd name="T17" fmla="*/ 0 h 109"/>
                  <a:gd name="T18" fmla="*/ 67 w 232"/>
                  <a:gd name="T19" fmla="*/ 2 h 109"/>
                  <a:gd name="T20" fmla="*/ 31 w 232"/>
                  <a:gd name="T21" fmla="*/ 2 h 109"/>
                  <a:gd name="T22" fmla="*/ 19 w 232"/>
                  <a:gd name="T23" fmla="*/ 2 h 109"/>
                  <a:gd name="T24" fmla="*/ 12 w 232"/>
                  <a:gd name="T25" fmla="*/ 2 h 109"/>
                  <a:gd name="T26" fmla="*/ 10 w 232"/>
                  <a:gd name="T27" fmla="*/ 2 h 109"/>
                  <a:gd name="T28" fmla="*/ 8 w 232"/>
                  <a:gd name="T29" fmla="*/ 4 h 109"/>
                  <a:gd name="T30" fmla="*/ 6 w 232"/>
                  <a:gd name="T31" fmla="*/ 9 h 109"/>
                  <a:gd name="T32" fmla="*/ 2 w 232"/>
                  <a:gd name="T33" fmla="*/ 17 h 109"/>
                  <a:gd name="T34" fmla="*/ 0 w 232"/>
                  <a:gd name="T35" fmla="*/ 27 h 109"/>
                  <a:gd name="T36" fmla="*/ 0 w 232"/>
                  <a:gd name="T37" fmla="*/ 46 h 109"/>
                  <a:gd name="T38" fmla="*/ 2 w 232"/>
                  <a:gd name="T39" fmla="*/ 54 h 109"/>
                  <a:gd name="T40" fmla="*/ 2 w 232"/>
                  <a:gd name="T41" fmla="*/ 56 h 109"/>
                  <a:gd name="T42" fmla="*/ 4 w 232"/>
                  <a:gd name="T43" fmla="*/ 57 h 109"/>
                  <a:gd name="T44" fmla="*/ 13 w 232"/>
                  <a:gd name="T45" fmla="*/ 61 h 109"/>
                  <a:gd name="T46" fmla="*/ 23 w 232"/>
                  <a:gd name="T47" fmla="*/ 71 h 109"/>
                  <a:gd name="T48" fmla="*/ 29 w 232"/>
                  <a:gd name="T49" fmla="*/ 77 h 109"/>
                  <a:gd name="T50" fmla="*/ 35 w 232"/>
                  <a:gd name="T51" fmla="*/ 84 h 109"/>
                  <a:gd name="T52" fmla="*/ 38 w 232"/>
                  <a:gd name="T53" fmla="*/ 94 h 109"/>
                  <a:gd name="T54" fmla="*/ 40 w 232"/>
                  <a:gd name="T55" fmla="*/ 105 h 109"/>
                  <a:gd name="T56" fmla="*/ 42 w 232"/>
                  <a:gd name="T57" fmla="*/ 105 h 109"/>
                  <a:gd name="T58" fmla="*/ 44 w 232"/>
                  <a:gd name="T59" fmla="*/ 107 h 109"/>
                  <a:gd name="T60" fmla="*/ 50 w 232"/>
                  <a:gd name="T61" fmla="*/ 107 h 109"/>
                  <a:gd name="T62" fmla="*/ 69 w 232"/>
                  <a:gd name="T63" fmla="*/ 107 h 109"/>
                  <a:gd name="T64" fmla="*/ 106 w 232"/>
                  <a:gd name="T65" fmla="*/ 105 h 109"/>
                  <a:gd name="T66" fmla="*/ 138 w 232"/>
                  <a:gd name="T67" fmla="*/ 107 h 109"/>
                  <a:gd name="T68" fmla="*/ 158 w 232"/>
                  <a:gd name="T69" fmla="*/ 109 h 109"/>
                  <a:gd name="T70" fmla="*/ 163 w 232"/>
                  <a:gd name="T71" fmla="*/ 109 h 109"/>
                  <a:gd name="T72" fmla="*/ 165 w 232"/>
                  <a:gd name="T73" fmla="*/ 107 h 109"/>
                  <a:gd name="T74" fmla="*/ 173 w 232"/>
                  <a:gd name="T75" fmla="*/ 96 h 109"/>
                  <a:gd name="T76" fmla="*/ 181 w 232"/>
                  <a:gd name="T77" fmla="*/ 84 h 109"/>
                  <a:gd name="T78" fmla="*/ 190 w 232"/>
                  <a:gd name="T79" fmla="*/ 77 h 109"/>
                  <a:gd name="T80" fmla="*/ 198 w 232"/>
                  <a:gd name="T81" fmla="*/ 71 h 109"/>
                  <a:gd name="T82" fmla="*/ 213 w 232"/>
                  <a:gd name="T83" fmla="*/ 61 h 109"/>
                  <a:gd name="T84" fmla="*/ 227 w 232"/>
                  <a:gd name="T85" fmla="*/ 57 h 109"/>
                  <a:gd name="T86" fmla="*/ 229 w 232"/>
                  <a:gd name="T87" fmla="*/ 56 h 109"/>
                  <a:gd name="T88" fmla="*/ 230 w 232"/>
                  <a:gd name="T89" fmla="*/ 54 h 109"/>
                  <a:gd name="T90" fmla="*/ 232 w 232"/>
                  <a:gd name="T91" fmla="*/ 48 h 109"/>
                  <a:gd name="T92" fmla="*/ 232 w 232"/>
                  <a:gd name="T93" fmla="*/ 40 h 109"/>
                  <a:gd name="T94" fmla="*/ 230 w 232"/>
                  <a:gd name="T95" fmla="*/ 32 h 109"/>
                  <a:gd name="T96" fmla="*/ 225 w 232"/>
                  <a:gd name="T97" fmla="*/ 15 h 109"/>
                  <a:gd name="T98" fmla="*/ 221 w 232"/>
                  <a:gd name="T99" fmla="*/ 9 h 109"/>
                  <a:gd name="T100" fmla="*/ 219 w 232"/>
                  <a:gd name="T101" fmla="*/ 8 h 109"/>
                  <a:gd name="T102" fmla="*/ 217 w 232"/>
                  <a:gd name="T103" fmla="*/ 8 h 10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32"/>
                  <a:gd name="T157" fmla="*/ 0 h 109"/>
                  <a:gd name="T158" fmla="*/ 232 w 232"/>
                  <a:gd name="T159" fmla="*/ 109 h 10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32" h="109">
                    <a:moveTo>
                      <a:pt x="217" y="8"/>
                    </a:moveTo>
                    <a:lnTo>
                      <a:pt x="211" y="6"/>
                    </a:lnTo>
                    <a:lnTo>
                      <a:pt x="202" y="6"/>
                    </a:lnTo>
                    <a:lnTo>
                      <a:pt x="173" y="6"/>
                    </a:lnTo>
                    <a:lnTo>
                      <a:pt x="142" y="6"/>
                    </a:lnTo>
                    <a:lnTo>
                      <a:pt x="131" y="6"/>
                    </a:lnTo>
                    <a:lnTo>
                      <a:pt x="123" y="4"/>
                    </a:lnTo>
                    <a:lnTo>
                      <a:pt x="115" y="2"/>
                    </a:lnTo>
                    <a:lnTo>
                      <a:pt x="102" y="0"/>
                    </a:lnTo>
                    <a:lnTo>
                      <a:pt x="67" y="2"/>
                    </a:lnTo>
                    <a:lnTo>
                      <a:pt x="31" y="2"/>
                    </a:lnTo>
                    <a:lnTo>
                      <a:pt x="19" y="2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6" y="9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46"/>
                    </a:lnTo>
                    <a:lnTo>
                      <a:pt x="2" y="54"/>
                    </a:lnTo>
                    <a:lnTo>
                      <a:pt x="2" y="56"/>
                    </a:lnTo>
                    <a:lnTo>
                      <a:pt x="4" y="57"/>
                    </a:lnTo>
                    <a:lnTo>
                      <a:pt x="13" y="61"/>
                    </a:lnTo>
                    <a:lnTo>
                      <a:pt x="23" y="71"/>
                    </a:lnTo>
                    <a:lnTo>
                      <a:pt x="29" y="77"/>
                    </a:lnTo>
                    <a:lnTo>
                      <a:pt x="35" y="84"/>
                    </a:lnTo>
                    <a:lnTo>
                      <a:pt x="38" y="94"/>
                    </a:lnTo>
                    <a:lnTo>
                      <a:pt x="40" y="105"/>
                    </a:lnTo>
                    <a:lnTo>
                      <a:pt x="42" y="105"/>
                    </a:lnTo>
                    <a:lnTo>
                      <a:pt x="44" y="107"/>
                    </a:lnTo>
                    <a:lnTo>
                      <a:pt x="50" y="107"/>
                    </a:lnTo>
                    <a:lnTo>
                      <a:pt x="69" y="107"/>
                    </a:lnTo>
                    <a:lnTo>
                      <a:pt x="106" y="105"/>
                    </a:lnTo>
                    <a:lnTo>
                      <a:pt x="138" y="107"/>
                    </a:lnTo>
                    <a:lnTo>
                      <a:pt x="158" y="109"/>
                    </a:lnTo>
                    <a:lnTo>
                      <a:pt x="163" y="109"/>
                    </a:lnTo>
                    <a:lnTo>
                      <a:pt x="165" y="107"/>
                    </a:lnTo>
                    <a:lnTo>
                      <a:pt x="173" y="96"/>
                    </a:lnTo>
                    <a:lnTo>
                      <a:pt x="181" y="84"/>
                    </a:lnTo>
                    <a:lnTo>
                      <a:pt x="190" y="77"/>
                    </a:lnTo>
                    <a:lnTo>
                      <a:pt x="198" y="71"/>
                    </a:lnTo>
                    <a:lnTo>
                      <a:pt x="213" y="61"/>
                    </a:lnTo>
                    <a:lnTo>
                      <a:pt x="227" y="57"/>
                    </a:lnTo>
                    <a:lnTo>
                      <a:pt x="229" y="56"/>
                    </a:lnTo>
                    <a:lnTo>
                      <a:pt x="230" y="54"/>
                    </a:lnTo>
                    <a:lnTo>
                      <a:pt x="232" y="48"/>
                    </a:lnTo>
                    <a:lnTo>
                      <a:pt x="232" y="40"/>
                    </a:lnTo>
                    <a:lnTo>
                      <a:pt x="230" y="32"/>
                    </a:lnTo>
                    <a:lnTo>
                      <a:pt x="225" y="15"/>
                    </a:lnTo>
                    <a:lnTo>
                      <a:pt x="221" y="9"/>
                    </a:lnTo>
                    <a:lnTo>
                      <a:pt x="219" y="8"/>
                    </a:lnTo>
                    <a:lnTo>
                      <a:pt x="217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8" name="Freeform 1177"/>
              <p:cNvSpPr>
                <a:spLocks/>
              </p:cNvSpPr>
              <p:nvPr/>
            </p:nvSpPr>
            <p:spPr bwMode="auto">
              <a:xfrm>
                <a:off x="4756" y="3237"/>
                <a:ext cx="86" cy="65"/>
              </a:xfrm>
              <a:custGeom>
                <a:avLst/>
                <a:gdLst>
                  <a:gd name="T0" fmla="*/ 86 w 86"/>
                  <a:gd name="T1" fmla="*/ 65 h 65"/>
                  <a:gd name="T2" fmla="*/ 84 w 86"/>
                  <a:gd name="T3" fmla="*/ 65 h 65"/>
                  <a:gd name="T4" fmla="*/ 81 w 86"/>
                  <a:gd name="T5" fmla="*/ 65 h 65"/>
                  <a:gd name="T6" fmla="*/ 69 w 86"/>
                  <a:gd name="T7" fmla="*/ 63 h 65"/>
                  <a:gd name="T8" fmla="*/ 46 w 86"/>
                  <a:gd name="T9" fmla="*/ 61 h 65"/>
                  <a:gd name="T10" fmla="*/ 36 w 86"/>
                  <a:gd name="T11" fmla="*/ 61 h 65"/>
                  <a:gd name="T12" fmla="*/ 23 w 86"/>
                  <a:gd name="T13" fmla="*/ 60 h 65"/>
                  <a:gd name="T14" fmla="*/ 10 w 86"/>
                  <a:gd name="T15" fmla="*/ 58 h 65"/>
                  <a:gd name="T16" fmla="*/ 6 w 86"/>
                  <a:gd name="T17" fmla="*/ 58 h 65"/>
                  <a:gd name="T18" fmla="*/ 2 w 86"/>
                  <a:gd name="T19" fmla="*/ 56 h 65"/>
                  <a:gd name="T20" fmla="*/ 2 w 86"/>
                  <a:gd name="T21" fmla="*/ 52 h 65"/>
                  <a:gd name="T22" fmla="*/ 0 w 86"/>
                  <a:gd name="T23" fmla="*/ 46 h 65"/>
                  <a:gd name="T24" fmla="*/ 0 w 86"/>
                  <a:gd name="T25" fmla="*/ 29 h 65"/>
                  <a:gd name="T26" fmla="*/ 0 w 86"/>
                  <a:gd name="T27" fmla="*/ 12 h 65"/>
                  <a:gd name="T28" fmla="*/ 2 w 86"/>
                  <a:gd name="T29" fmla="*/ 4 h 65"/>
                  <a:gd name="T30" fmla="*/ 2 w 86"/>
                  <a:gd name="T31" fmla="*/ 2 h 65"/>
                  <a:gd name="T32" fmla="*/ 6 w 86"/>
                  <a:gd name="T33" fmla="*/ 0 h 65"/>
                  <a:gd name="T34" fmla="*/ 10 w 86"/>
                  <a:gd name="T35" fmla="*/ 0 h 65"/>
                  <a:gd name="T36" fmla="*/ 25 w 86"/>
                  <a:gd name="T37" fmla="*/ 0 h 65"/>
                  <a:gd name="T38" fmla="*/ 42 w 86"/>
                  <a:gd name="T39" fmla="*/ 2 h 65"/>
                  <a:gd name="T40" fmla="*/ 50 w 86"/>
                  <a:gd name="T41" fmla="*/ 4 h 65"/>
                  <a:gd name="T42" fmla="*/ 54 w 86"/>
                  <a:gd name="T43" fmla="*/ 6 h 65"/>
                  <a:gd name="T44" fmla="*/ 58 w 86"/>
                  <a:gd name="T45" fmla="*/ 13 h 65"/>
                  <a:gd name="T46" fmla="*/ 71 w 86"/>
                  <a:gd name="T47" fmla="*/ 33 h 65"/>
                  <a:gd name="T48" fmla="*/ 83 w 86"/>
                  <a:gd name="T49" fmla="*/ 54 h 65"/>
                  <a:gd name="T50" fmla="*/ 86 w 86"/>
                  <a:gd name="T51" fmla="*/ 61 h 65"/>
                  <a:gd name="T52" fmla="*/ 86 w 86"/>
                  <a:gd name="T53" fmla="*/ 63 h 65"/>
                  <a:gd name="T54" fmla="*/ 86 w 86"/>
                  <a:gd name="T55" fmla="*/ 65 h 6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6"/>
                  <a:gd name="T85" fmla="*/ 0 h 65"/>
                  <a:gd name="T86" fmla="*/ 86 w 86"/>
                  <a:gd name="T87" fmla="*/ 65 h 6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6" h="65">
                    <a:moveTo>
                      <a:pt x="86" y="65"/>
                    </a:moveTo>
                    <a:lnTo>
                      <a:pt x="84" y="65"/>
                    </a:lnTo>
                    <a:lnTo>
                      <a:pt x="81" y="65"/>
                    </a:lnTo>
                    <a:lnTo>
                      <a:pt x="69" y="63"/>
                    </a:lnTo>
                    <a:lnTo>
                      <a:pt x="46" y="61"/>
                    </a:lnTo>
                    <a:lnTo>
                      <a:pt x="36" y="61"/>
                    </a:lnTo>
                    <a:lnTo>
                      <a:pt x="23" y="60"/>
                    </a:lnTo>
                    <a:lnTo>
                      <a:pt x="10" y="58"/>
                    </a:lnTo>
                    <a:lnTo>
                      <a:pt x="6" y="58"/>
                    </a:lnTo>
                    <a:lnTo>
                      <a:pt x="2" y="56"/>
                    </a:lnTo>
                    <a:lnTo>
                      <a:pt x="2" y="52"/>
                    </a:lnTo>
                    <a:lnTo>
                      <a:pt x="0" y="46"/>
                    </a:lnTo>
                    <a:lnTo>
                      <a:pt x="0" y="29"/>
                    </a:lnTo>
                    <a:lnTo>
                      <a:pt x="0" y="1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25" y="0"/>
                    </a:lnTo>
                    <a:lnTo>
                      <a:pt x="42" y="2"/>
                    </a:lnTo>
                    <a:lnTo>
                      <a:pt x="50" y="4"/>
                    </a:lnTo>
                    <a:lnTo>
                      <a:pt x="54" y="6"/>
                    </a:lnTo>
                    <a:lnTo>
                      <a:pt x="58" y="13"/>
                    </a:lnTo>
                    <a:lnTo>
                      <a:pt x="71" y="33"/>
                    </a:lnTo>
                    <a:lnTo>
                      <a:pt x="83" y="54"/>
                    </a:lnTo>
                    <a:lnTo>
                      <a:pt x="86" y="61"/>
                    </a:lnTo>
                    <a:lnTo>
                      <a:pt x="86" y="63"/>
                    </a:lnTo>
                    <a:lnTo>
                      <a:pt x="86" y="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9" name="Freeform 1178"/>
              <p:cNvSpPr>
                <a:spLocks/>
              </p:cNvSpPr>
              <p:nvPr/>
            </p:nvSpPr>
            <p:spPr bwMode="auto">
              <a:xfrm>
                <a:off x="4639" y="3241"/>
                <a:ext cx="92" cy="56"/>
              </a:xfrm>
              <a:custGeom>
                <a:avLst/>
                <a:gdLst>
                  <a:gd name="T0" fmla="*/ 88 w 92"/>
                  <a:gd name="T1" fmla="*/ 2 h 56"/>
                  <a:gd name="T2" fmla="*/ 90 w 92"/>
                  <a:gd name="T3" fmla="*/ 4 h 56"/>
                  <a:gd name="T4" fmla="*/ 90 w 92"/>
                  <a:gd name="T5" fmla="*/ 9 h 56"/>
                  <a:gd name="T6" fmla="*/ 92 w 92"/>
                  <a:gd name="T7" fmla="*/ 25 h 56"/>
                  <a:gd name="T8" fmla="*/ 92 w 92"/>
                  <a:gd name="T9" fmla="*/ 52 h 56"/>
                  <a:gd name="T10" fmla="*/ 90 w 92"/>
                  <a:gd name="T11" fmla="*/ 54 h 56"/>
                  <a:gd name="T12" fmla="*/ 79 w 92"/>
                  <a:gd name="T13" fmla="*/ 54 h 56"/>
                  <a:gd name="T14" fmla="*/ 48 w 92"/>
                  <a:gd name="T15" fmla="*/ 56 h 56"/>
                  <a:gd name="T16" fmla="*/ 15 w 92"/>
                  <a:gd name="T17" fmla="*/ 54 h 56"/>
                  <a:gd name="T18" fmla="*/ 6 w 92"/>
                  <a:gd name="T19" fmla="*/ 54 h 56"/>
                  <a:gd name="T20" fmla="*/ 2 w 92"/>
                  <a:gd name="T21" fmla="*/ 52 h 56"/>
                  <a:gd name="T22" fmla="*/ 0 w 92"/>
                  <a:gd name="T23" fmla="*/ 52 h 56"/>
                  <a:gd name="T24" fmla="*/ 2 w 92"/>
                  <a:gd name="T25" fmla="*/ 48 h 56"/>
                  <a:gd name="T26" fmla="*/ 4 w 92"/>
                  <a:gd name="T27" fmla="*/ 40 h 56"/>
                  <a:gd name="T28" fmla="*/ 13 w 92"/>
                  <a:gd name="T29" fmla="*/ 25 h 56"/>
                  <a:gd name="T30" fmla="*/ 27 w 92"/>
                  <a:gd name="T31" fmla="*/ 9 h 56"/>
                  <a:gd name="T32" fmla="*/ 32 w 92"/>
                  <a:gd name="T33" fmla="*/ 6 h 56"/>
                  <a:gd name="T34" fmla="*/ 36 w 92"/>
                  <a:gd name="T35" fmla="*/ 4 h 56"/>
                  <a:gd name="T36" fmla="*/ 38 w 92"/>
                  <a:gd name="T37" fmla="*/ 4 h 56"/>
                  <a:gd name="T38" fmla="*/ 67 w 92"/>
                  <a:gd name="T39" fmla="*/ 2 h 56"/>
                  <a:gd name="T40" fmla="*/ 80 w 92"/>
                  <a:gd name="T41" fmla="*/ 0 h 56"/>
                  <a:gd name="T42" fmla="*/ 86 w 92"/>
                  <a:gd name="T43" fmla="*/ 0 h 56"/>
                  <a:gd name="T44" fmla="*/ 88 w 92"/>
                  <a:gd name="T45" fmla="*/ 2 h 5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92"/>
                  <a:gd name="T70" fmla="*/ 0 h 56"/>
                  <a:gd name="T71" fmla="*/ 92 w 92"/>
                  <a:gd name="T72" fmla="*/ 56 h 5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92" h="56">
                    <a:moveTo>
                      <a:pt x="88" y="2"/>
                    </a:moveTo>
                    <a:lnTo>
                      <a:pt x="90" y="4"/>
                    </a:lnTo>
                    <a:lnTo>
                      <a:pt x="90" y="9"/>
                    </a:lnTo>
                    <a:lnTo>
                      <a:pt x="92" y="25"/>
                    </a:lnTo>
                    <a:lnTo>
                      <a:pt x="92" y="52"/>
                    </a:lnTo>
                    <a:lnTo>
                      <a:pt x="90" y="54"/>
                    </a:lnTo>
                    <a:lnTo>
                      <a:pt x="79" y="54"/>
                    </a:lnTo>
                    <a:lnTo>
                      <a:pt x="48" y="56"/>
                    </a:lnTo>
                    <a:lnTo>
                      <a:pt x="15" y="54"/>
                    </a:lnTo>
                    <a:lnTo>
                      <a:pt x="6" y="54"/>
                    </a:lnTo>
                    <a:lnTo>
                      <a:pt x="2" y="52"/>
                    </a:lnTo>
                    <a:lnTo>
                      <a:pt x="0" y="52"/>
                    </a:lnTo>
                    <a:lnTo>
                      <a:pt x="2" y="48"/>
                    </a:lnTo>
                    <a:lnTo>
                      <a:pt x="4" y="40"/>
                    </a:lnTo>
                    <a:lnTo>
                      <a:pt x="13" y="25"/>
                    </a:lnTo>
                    <a:lnTo>
                      <a:pt x="27" y="9"/>
                    </a:lnTo>
                    <a:lnTo>
                      <a:pt x="32" y="6"/>
                    </a:lnTo>
                    <a:lnTo>
                      <a:pt x="36" y="4"/>
                    </a:lnTo>
                    <a:lnTo>
                      <a:pt x="38" y="4"/>
                    </a:lnTo>
                    <a:lnTo>
                      <a:pt x="67" y="2"/>
                    </a:lnTo>
                    <a:lnTo>
                      <a:pt x="80" y="0"/>
                    </a:lnTo>
                    <a:lnTo>
                      <a:pt x="86" y="0"/>
                    </a:lnTo>
                    <a:lnTo>
                      <a:pt x="8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0" name="Freeform 1179"/>
              <p:cNvSpPr>
                <a:spLocks/>
              </p:cNvSpPr>
              <p:nvPr/>
            </p:nvSpPr>
            <p:spPr bwMode="auto">
              <a:xfrm>
                <a:off x="4704" y="3325"/>
                <a:ext cx="79" cy="79"/>
              </a:xfrm>
              <a:custGeom>
                <a:avLst/>
                <a:gdLst>
                  <a:gd name="T0" fmla="*/ 44 w 79"/>
                  <a:gd name="T1" fmla="*/ 75 h 79"/>
                  <a:gd name="T2" fmla="*/ 31 w 79"/>
                  <a:gd name="T3" fmla="*/ 69 h 79"/>
                  <a:gd name="T4" fmla="*/ 14 w 79"/>
                  <a:gd name="T5" fmla="*/ 66 h 79"/>
                  <a:gd name="T6" fmla="*/ 8 w 79"/>
                  <a:gd name="T7" fmla="*/ 62 h 79"/>
                  <a:gd name="T8" fmla="*/ 6 w 79"/>
                  <a:gd name="T9" fmla="*/ 54 h 79"/>
                  <a:gd name="T10" fmla="*/ 6 w 79"/>
                  <a:gd name="T11" fmla="*/ 46 h 79"/>
                  <a:gd name="T12" fmla="*/ 12 w 79"/>
                  <a:gd name="T13" fmla="*/ 39 h 79"/>
                  <a:gd name="T14" fmla="*/ 12 w 79"/>
                  <a:gd name="T15" fmla="*/ 33 h 79"/>
                  <a:gd name="T16" fmla="*/ 8 w 79"/>
                  <a:gd name="T17" fmla="*/ 27 h 79"/>
                  <a:gd name="T18" fmla="*/ 0 w 79"/>
                  <a:gd name="T19" fmla="*/ 18 h 79"/>
                  <a:gd name="T20" fmla="*/ 6 w 79"/>
                  <a:gd name="T21" fmla="*/ 12 h 79"/>
                  <a:gd name="T22" fmla="*/ 14 w 79"/>
                  <a:gd name="T23" fmla="*/ 8 h 79"/>
                  <a:gd name="T24" fmla="*/ 21 w 79"/>
                  <a:gd name="T25" fmla="*/ 12 h 79"/>
                  <a:gd name="T26" fmla="*/ 29 w 79"/>
                  <a:gd name="T27" fmla="*/ 10 h 79"/>
                  <a:gd name="T28" fmla="*/ 37 w 79"/>
                  <a:gd name="T29" fmla="*/ 6 h 79"/>
                  <a:gd name="T30" fmla="*/ 37 w 79"/>
                  <a:gd name="T31" fmla="*/ 2 h 79"/>
                  <a:gd name="T32" fmla="*/ 40 w 79"/>
                  <a:gd name="T33" fmla="*/ 0 h 79"/>
                  <a:gd name="T34" fmla="*/ 44 w 79"/>
                  <a:gd name="T35" fmla="*/ 2 h 79"/>
                  <a:gd name="T36" fmla="*/ 46 w 79"/>
                  <a:gd name="T37" fmla="*/ 6 h 79"/>
                  <a:gd name="T38" fmla="*/ 52 w 79"/>
                  <a:gd name="T39" fmla="*/ 10 h 79"/>
                  <a:gd name="T40" fmla="*/ 60 w 79"/>
                  <a:gd name="T41" fmla="*/ 12 h 79"/>
                  <a:gd name="T42" fmla="*/ 67 w 79"/>
                  <a:gd name="T43" fmla="*/ 8 h 79"/>
                  <a:gd name="T44" fmla="*/ 71 w 79"/>
                  <a:gd name="T45" fmla="*/ 8 h 79"/>
                  <a:gd name="T46" fmla="*/ 79 w 79"/>
                  <a:gd name="T47" fmla="*/ 18 h 79"/>
                  <a:gd name="T48" fmla="*/ 79 w 79"/>
                  <a:gd name="T49" fmla="*/ 21 h 79"/>
                  <a:gd name="T50" fmla="*/ 73 w 79"/>
                  <a:gd name="T51" fmla="*/ 35 h 79"/>
                  <a:gd name="T52" fmla="*/ 73 w 79"/>
                  <a:gd name="T53" fmla="*/ 43 h 79"/>
                  <a:gd name="T54" fmla="*/ 77 w 79"/>
                  <a:gd name="T55" fmla="*/ 46 h 79"/>
                  <a:gd name="T56" fmla="*/ 79 w 79"/>
                  <a:gd name="T57" fmla="*/ 58 h 79"/>
                  <a:gd name="T58" fmla="*/ 75 w 79"/>
                  <a:gd name="T59" fmla="*/ 66 h 79"/>
                  <a:gd name="T60" fmla="*/ 65 w 79"/>
                  <a:gd name="T61" fmla="*/ 69 h 79"/>
                  <a:gd name="T62" fmla="*/ 54 w 79"/>
                  <a:gd name="T63" fmla="*/ 71 h 79"/>
                  <a:gd name="T64" fmla="*/ 48 w 79"/>
                  <a:gd name="T65" fmla="*/ 75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9"/>
                  <a:gd name="T100" fmla="*/ 0 h 79"/>
                  <a:gd name="T101" fmla="*/ 79 w 79"/>
                  <a:gd name="T102" fmla="*/ 79 h 7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9" h="79">
                    <a:moveTo>
                      <a:pt x="46" y="79"/>
                    </a:moveTo>
                    <a:lnTo>
                      <a:pt x="44" y="75"/>
                    </a:lnTo>
                    <a:lnTo>
                      <a:pt x="40" y="73"/>
                    </a:lnTo>
                    <a:lnTo>
                      <a:pt x="31" y="69"/>
                    </a:lnTo>
                    <a:lnTo>
                      <a:pt x="15" y="67"/>
                    </a:lnTo>
                    <a:lnTo>
                      <a:pt x="14" y="66"/>
                    </a:lnTo>
                    <a:lnTo>
                      <a:pt x="10" y="64"/>
                    </a:lnTo>
                    <a:lnTo>
                      <a:pt x="8" y="62"/>
                    </a:lnTo>
                    <a:lnTo>
                      <a:pt x="6" y="58"/>
                    </a:lnTo>
                    <a:lnTo>
                      <a:pt x="6" y="54"/>
                    </a:lnTo>
                    <a:lnTo>
                      <a:pt x="6" y="50"/>
                    </a:lnTo>
                    <a:lnTo>
                      <a:pt x="6" y="46"/>
                    </a:lnTo>
                    <a:lnTo>
                      <a:pt x="8" y="44"/>
                    </a:lnTo>
                    <a:lnTo>
                      <a:pt x="12" y="39"/>
                    </a:lnTo>
                    <a:lnTo>
                      <a:pt x="12" y="37"/>
                    </a:lnTo>
                    <a:lnTo>
                      <a:pt x="12" y="33"/>
                    </a:lnTo>
                    <a:lnTo>
                      <a:pt x="10" y="31"/>
                    </a:lnTo>
                    <a:lnTo>
                      <a:pt x="8" y="27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2" y="16"/>
                    </a:lnTo>
                    <a:lnTo>
                      <a:pt x="6" y="12"/>
                    </a:lnTo>
                    <a:lnTo>
                      <a:pt x="10" y="8"/>
                    </a:lnTo>
                    <a:lnTo>
                      <a:pt x="14" y="8"/>
                    </a:lnTo>
                    <a:lnTo>
                      <a:pt x="17" y="10"/>
                    </a:lnTo>
                    <a:lnTo>
                      <a:pt x="21" y="12"/>
                    </a:lnTo>
                    <a:lnTo>
                      <a:pt x="25" y="12"/>
                    </a:lnTo>
                    <a:lnTo>
                      <a:pt x="29" y="10"/>
                    </a:lnTo>
                    <a:lnTo>
                      <a:pt x="35" y="8"/>
                    </a:lnTo>
                    <a:lnTo>
                      <a:pt x="37" y="6"/>
                    </a:lnTo>
                    <a:lnTo>
                      <a:pt x="37" y="4"/>
                    </a:lnTo>
                    <a:lnTo>
                      <a:pt x="37" y="2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4" y="2"/>
                    </a:lnTo>
                    <a:lnTo>
                      <a:pt x="44" y="4"/>
                    </a:lnTo>
                    <a:lnTo>
                      <a:pt x="46" y="6"/>
                    </a:lnTo>
                    <a:lnTo>
                      <a:pt x="46" y="8"/>
                    </a:lnTo>
                    <a:lnTo>
                      <a:pt x="52" y="10"/>
                    </a:lnTo>
                    <a:lnTo>
                      <a:pt x="56" y="12"/>
                    </a:lnTo>
                    <a:lnTo>
                      <a:pt x="60" y="12"/>
                    </a:lnTo>
                    <a:lnTo>
                      <a:pt x="63" y="10"/>
                    </a:lnTo>
                    <a:lnTo>
                      <a:pt x="67" y="8"/>
                    </a:lnTo>
                    <a:lnTo>
                      <a:pt x="69" y="8"/>
                    </a:lnTo>
                    <a:lnTo>
                      <a:pt x="71" y="8"/>
                    </a:lnTo>
                    <a:lnTo>
                      <a:pt x="75" y="14"/>
                    </a:lnTo>
                    <a:lnTo>
                      <a:pt x="79" y="18"/>
                    </a:lnTo>
                    <a:lnTo>
                      <a:pt x="79" y="19"/>
                    </a:lnTo>
                    <a:lnTo>
                      <a:pt x="79" y="21"/>
                    </a:lnTo>
                    <a:lnTo>
                      <a:pt x="75" y="27"/>
                    </a:lnTo>
                    <a:lnTo>
                      <a:pt x="73" y="35"/>
                    </a:lnTo>
                    <a:lnTo>
                      <a:pt x="73" y="41"/>
                    </a:lnTo>
                    <a:lnTo>
                      <a:pt x="73" y="43"/>
                    </a:lnTo>
                    <a:lnTo>
                      <a:pt x="75" y="44"/>
                    </a:lnTo>
                    <a:lnTo>
                      <a:pt x="77" y="46"/>
                    </a:lnTo>
                    <a:lnTo>
                      <a:pt x="77" y="48"/>
                    </a:lnTo>
                    <a:lnTo>
                      <a:pt x="79" y="58"/>
                    </a:lnTo>
                    <a:lnTo>
                      <a:pt x="77" y="62"/>
                    </a:lnTo>
                    <a:lnTo>
                      <a:pt x="75" y="66"/>
                    </a:lnTo>
                    <a:lnTo>
                      <a:pt x="71" y="67"/>
                    </a:lnTo>
                    <a:lnTo>
                      <a:pt x="65" y="69"/>
                    </a:lnTo>
                    <a:lnTo>
                      <a:pt x="60" y="69"/>
                    </a:lnTo>
                    <a:lnTo>
                      <a:pt x="54" y="71"/>
                    </a:lnTo>
                    <a:lnTo>
                      <a:pt x="50" y="73"/>
                    </a:lnTo>
                    <a:lnTo>
                      <a:pt x="48" y="75"/>
                    </a:lnTo>
                    <a:lnTo>
                      <a:pt x="46" y="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1" name="Freeform 1180"/>
              <p:cNvSpPr>
                <a:spLocks/>
              </p:cNvSpPr>
              <p:nvPr/>
            </p:nvSpPr>
            <p:spPr bwMode="auto">
              <a:xfrm>
                <a:off x="4716" y="3337"/>
                <a:ext cx="55" cy="55"/>
              </a:xfrm>
              <a:custGeom>
                <a:avLst/>
                <a:gdLst>
                  <a:gd name="T0" fmla="*/ 32 w 55"/>
                  <a:gd name="T1" fmla="*/ 55 h 55"/>
                  <a:gd name="T2" fmla="*/ 32 w 55"/>
                  <a:gd name="T3" fmla="*/ 54 h 55"/>
                  <a:gd name="T4" fmla="*/ 28 w 55"/>
                  <a:gd name="T5" fmla="*/ 52 h 55"/>
                  <a:gd name="T6" fmla="*/ 23 w 55"/>
                  <a:gd name="T7" fmla="*/ 48 h 55"/>
                  <a:gd name="T8" fmla="*/ 11 w 55"/>
                  <a:gd name="T9" fmla="*/ 46 h 55"/>
                  <a:gd name="T10" fmla="*/ 9 w 55"/>
                  <a:gd name="T11" fmla="*/ 46 h 55"/>
                  <a:gd name="T12" fmla="*/ 7 w 55"/>
                  <a:gd name="T13" fmla="*/ 44 h 55"/>
                  <a:gd name="T14" fmla="*/ 5 w 55"/>
                  <a:gd name="T15" fmla="*/ 40 h 55"/>
                  <a:gd name="T16" fmla="*/ 3 w 55"/>
                  <a:gd name="T17" fmla="*/ 34 h 55"/>
                  <a:gd name="T18" fmla="*/ 5 w 55"/>
                  <a:gd name="T19" fmla="*/ 32 h 55"/>
                  <a:gd name="T20" fmla="*/ 5 w 55"/>
                  <a:gd name="T21" fmla="*/ 31 h 55"/>
                  <a:gd name="T22" fmla="*/ 7 w 55"/>
                  <a:gd name="T23" fmla="*/ 27 h 55"/>
                  <a:gd name="T24" fmla="*/ 9 w 55"/>
                  <a:gd name="T25" fmla="*/ 25 h 55"/>
                  <a:gd name="T26" fmla="*/ 9 w 55"/>
                  <a:gd name="T27" fmla="*/ 23 h 55"/>
                  <a:gd name="T28" fmla="*/ 7 w 55"/>
                  <a:gd name="T29" fmla="*/ 21 h 55"/>
                  <a:gd name="T30" fmla="*/ 5 w 55"/>
                  <a:gd name="T31" fmla="*/ 19 h 55"/>
                  <a:gd name="T32" fmla="*/ 0 w 55"/>
                  <a:gd name="T33" fmla="*/ 13 h 55"/>
                  <a:gd name="T34" fmla="*/ 0 w 55"/>
                  <a:gd name="T35" fmla="*/ 11 h 55"/>
                  <a:gd name="T36" fmla="*/ 2 w 55"/>
                  <a:gd name="T37" fmla="*/ 11 h 55"/>
                  <a:gd name="T38" fmla="*/ 3 w 55"/>
                  <a:gd name="T39" fmla="*/ 7 h 55"/>
                  <a:gd name="T40" fmla="*/ 7 w 55"/>
                  <a:gd name="T41" fmla="*/ 4 h 55"/>
                  <a:gd name="T42" fmla="*/ 9 w 55"/>
                  <a:gd name="T43" fmla="*/ 4 h 55"/>
                  <a:gd name="T44" fmla="*/ 13 w 55"/>
                  <a:gd name="T45" fmla="*/ 6 h 55"/>
                  <a:gd name="T46" fmla="*/ 15 w 55"/>
                  <a:gd name="T47" fmla="*/ 6 h 55"/>
                  <a:gd name="T48" fmla="*/ 19 w 55"/>
                  <a:gd name="T49" fmla="*/ 7 h 55"/>
                  <a:gd name="T50" fmla="*/ 21 w 55"/>
                  <a:gd name="T51" fmla="*/ 6 h 55"/>
                  <a:gd name="T52" fmla="*/ 25 w 55"/>
                  <a:gd name="T53" fmla="*/ 4 h 55"/>
                  <a:gd name="T54" fmla="*/ 27 w 55"/>
                  <a:gd name="T55" fmla="*/ 4 h 55"/>
                  <a:gd name="T56" fmla="*/ 27 w 55"/>
                  <a:gd name="T57" fmla="*/ 2 h 55"/>
                  <a:gd name="T58" fmla="*/ 28 w 55"/>
                  <a:gd name="T59" fmla="*/ 0 h 55"/>
                  <a:gd name="T60" fmla="*/ 30 w 55"/>
                  <a:gd name="T61" fmla="*/ 0 h 55"/>
                  <a:gd name="T62" fmla="*/ 32 w 55"/>
                  <a:gd name="T63" fmla="*/ 0 h 55"/>
                  <a:gd name="T64" fmla="*/ 32 w 55"/>
                  <a:gd name="T65" fmla="*/ 2 h 55"/>
                  <a:gd name="T66" fmla="*/ 34 w 55"/>
                  <a:gd name="T67" fmla="*/ 4 h 55"/>
                  <a:gd name="T68" fmla="*/ 38 w 55"/>
                  <a:gd name="T69" fmla="*/ 7 h 55"/>
                  <a:gd name="T70" fmla="*/ 40 w 55"/>
                  <a:gd name="T71" fmla="*/ 7 h 55"/>
                  <a:gd name="T72" fmla="*/ 42 w 55"/>
                  <a:gd name="T73" fmla="*/ 7 h 55"/>
                  <a:gd name="T74" fmla="*/ 46 w 55"/>
                  <a:gd name="T75" fmla="*/ 7 h 55"/>
                  <a:gd name="T76" fmla="*/ 48 w 55"/>
                  <a:gd name="T77" fmla="*/ 6 h 55"/>
                  <a:gd name="T78" fmla="*/ 50 w 55"/>
                  <a:gd name="T79" fmla="*/ 6 h 55"/>
                  <a:gd name="T80" fmla="*/ 51 w 55"/>
                  <a:gd name="T81" fmla="*/ 6 h 55"/>
                  <a:gd name="T82" fmla="*/ 53 w 55"/>
                  <a:gd name="T83" fmla="*/ 9 h 55"/>
                  <a:gd name="T84" fmla="*/ 55 w 55"/>
                  <a:gd name="T85" fmla="*/ 11 h 55"/>
                  <a:gd name="T86" fmla="*/ 55 w 55"/>
                  <a:gd name="T87" fmla="*/ 13 h 55"/>
                  <a:gd name="T88" fmla="*/ 55 w 55"/>
                  <a:gd name="T89" fmla="*/ 15 h 55"/>
                  <a:gd name="T90" fmla="*/ 53 w 55"/>
                  <a:gd name="T91" fmla="*/ 19 h 55"/>
                  <a:gd name="T92" fmla="*/ 51 w 55"/>
                  <a:gd name="T93" fmla="*/ 23 h 55"/>
                  <a:gd name="T94" fmla="*/ 51 w 55"/>
                  <a:gd name="T95" fmla="*/ 27 h 55"/>
                  <a:gd name="T96" fmla="*/ 53 w 55"/>
                  <a:gd name="T97" fmla="*/ 31 h 55"/>
                  <a:gd name="T98" fmla="*/ 55 w 55"/>
                  <a:gd name="T99" fmla="*/ 31 h 55"/>
                  <a:gd name="T100" fmla="*/ 55 w 55"/>
                  <a:gd name="T101" fmla="*/ 34 h 55"/>
                  <a:gd name="T102" fmla="*/ 55 w 55"/>
                  <a:gd name="T103" fmla="*/ 40 h 55"/>
                  <a:gd name="T104" fmla="*/ 55 w 55"/>
                  <a:gd name="T105" fmla="*/ 42 h 55"/>
                  <a:gd name="T106" fmla="*/ 53 w 55"/>
                  <a:gd name="T107" fmla="*/ 44 h 55"/>
                  <a:gd name="T108" fmla="*/ 50 w 55"/>
                  <a:gd name="T109" fmla="*/ 46 h 55"/>
                  <a:gd name="T110" fmla="*/ 46 w 55"/>
                  <a:gd name="T111" fmla="*/ 48 h 55"/>
                  <a:gd name="T112" fmla="*/ 42 w 55"/>
                  <a:gd name="T113" fmla="*/ 48 h 55"/>
                  <a:gd name="T114" fmla="*/ 38 w 55"/>
                  <a:gd name="T115" fmla="*/ 50 h 55"/>
                  <a:gd name="T116" fmla="*/ 34 w 55"/>
                  <a:gd name="T117" fmla="*/ 52 h 55"/>
                  <a:gd name="T118" fmla="*/ 32 w 55"/>
                  <a:gd name="T119" fmla="*/ 55 h 5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5"/>
                  <a:gd name="T181" fmla="*/ 0 h 55"/>
                  <a:gd name="T182" fmla="*/ 55 w 55"/>
                  <a:gd name="T183" fmla="*/ 55 h 5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5" h="55">
                    <a:moveTo>
                      <a:pt x="32" y="55"/>
                    </a:moveTo>
                    <a:lnTo>
                      <a:pt x="32" y="54"/>
                    </a:lnTo>
                    <a:lnTo>
                      <a:pt x="28" y="52"/>
                    </a:lnTo>
                    <a:lnTo>
                      <a:pt x="23" y="48"/>
                    </a:lnTo>
                    <a:lnTo>
                      <a:pt x="11" y="46"/>
                    </a:lnTo>
                    <a:lnTo>
                      <a:pt x="9" y="46"/>
                    </a:lnTo>
                    <a:lnTo>
                      <a:pt x="7" y="44"/>
                    </a:lnTo>
                    <a:lnTo>
                      <a:pt x="5" y="40"/>
                    </a:lnTo>
                    <a:lnTo>
                      <a:pt x="3" y="34"/>
                    </a:lnTo>
                    <a:lnTo>
                      <a:pt x="5" y="32"/>
                    </a:lnTo>
                    <a:lnTo>
                      <a:pt x="5" y="31"/>
                    </a:lnTo>
                    <a:lnTo>
                      <a:pt x="7" y="27"/>
                    </a:lnTo>
                    <a:lnTo>
                      <a:pt x="9" y="25"/>
                    </a:lnTo>
                    <a:lnTo>
                      <a:pt x="9" y="23"/>
                    </a:lnTo>
                    <a:lnTo>
                      <a:pt x="7" y="21"/>
                    </a:lnTo>
                    <a:lnTo>
                      <a:pt x="5" y="19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3" y="7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6"/>
                    </a:lnTo>
                    <a:lnTo>
                      <a:pt x="19" y="7"/>
                    </a:lnTo>
                    <a:lnTo>
                      <a:pt x="21" y="6"/>
                    </a:lnTo>
                    <a:lnTo>
                      <a:pt x="25" y="4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2" y="2"/>
                    </a:lnTo>
                    <a:lnTo>
                      <a:pt x="34" y="4"/>
                    </a:lnTo>
                    <a:lnTo>
                      <a:pt x="38" y="7"/>
                    </a:lnTo>
                    <a:lnTo>
                      <a:pt x="40" y="7"/>
                    </a:lnTo>
                    <a:lnTo>
                      <a:pt x="42" y="7"/>
                    </a:lnTo>
                    <a:lnTo>
                      <a:pt x="46" y="7"/>
                    </a:lnTo>
                    <a:lnTo>
                      <a:pt x="48" y="6"/>
                    </a:lnTo>
                    <a:lnTo>
                      <a:pt x="50" y="6"/>
                    </a:lnTo>
                    <a:lnTo>
                      <a:pt x="51" y="6"/>
                    </a:lnTo>
                    <a:lnTo>
                      <a:pt x="53" y="9"/>
                    </a:lnTo>
                    <a:lnTo>
                      <a:pt x="55" y="11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9"/>
                    </a:lnTo>
                    <a:lnTo>
                      <a:pt x="51" y="23"/>
                    </a:lnTo>
                    <a:lnTo>
                      <a:pt x="51" y="27"/>
                    </a:lnTo>
                    <a:lnTo>
                      <a:pt x="53" y="31"/>
                    </a:lnTo>
                    <a:lnTo>
                      <a:pt x="55" y="31"/>
                    </a:lnTo>
                    <a:lnTo>
                      <a:pt x="55" y="34"/>
                    </a:lnTo>
                    <a:lnTo>
                      <a:pt x="55" y="40"/>
                    </a:lnTo>
                    <a:lnTo>
                      <a:pt x="55" y="42"/>
                    </a:lnTo>
                    <a:lnTo>
                      <a:pt x="53" y="44"/>
                    </a:lnTo>
                    <a:lnTo>
                      <a:pt x="50" y="46"/>
                    </a:lnTo>
                    <a:lnTo>
                      <a:pt x="46" y="48"/>
                    </a:lnTo>
                    <a:lnTo>
                      <a:pt x="42" y="48"/>
                    </a:lnTo>
                    <a:lnTo>
                      <a:pt x="38" y="50"/>
                    </a:lnTo>
                    <a:lnTo>
                      <a:pt x="34" y="52"/>
                    </a:lnTo>
                    <a:lnTo>
                      <a:pt x="32" y="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65" name="Group 1155"/>
            <p:cNvGrpSpPr>
              <a:grpSpLocks/>
            </p:cNvGrpSpPr>
            <p:nvPr/>
          </p:nvGrpSpPr>
          <p:grpSpPr bwMode="auto">
            <a:xfrm>
              <a:off x="4850" y="1999"/>
              <a:ext cx="864" cy="503"/>
              <a:chOff x="4128" y="1999"/>
              <a:chExt cx="864" cy="503"/>
            </a:xfrm>
          </p:grpSpPr>
          <p:sp>
            <p:nvSpPr>
              <p:cNvPr id="19466" name="Freeform 1080"/>
              <p:cNvSpPr>
                <a:spLocks/>
              </p:cNvSpPr>
              <p:nvPr/>
            </p:nvSpPr>
            <p:spPr bwMode="auto">
              <a:xfrm>
                <a:off x="4166" y="2004"/>
                <a:ext cx="150" cy="300"/>
              </a:xfrm>
              <a:custGeom>
                <a:avLst/>
                <a:gdLst>
                  <a:gd name="T0" fmla="*/ 122 w 188"/>
                  <a:gd name="T1" fmla="*/ 9 h 376"/>
                  <a:gd name="T2" fmla="*/ 0 w 188"/>
                  <a:gd name="T3" fmla="*/ 295 h 376"/>
                  <a:gd name="T4" fmla="*/ 0 w 188"/>
                  <a:gd name="T5" fmla="*/ 298 h 376"/>
                  <a:gd name="T6" fmla="*/ 0 w 188"/>
                  <a:gd name="T7" fmla="*/ 300 h 376"/>
                  <a:gd name="T8" fmla="*/ 2 w 188"/>
                  <a:gd name="T9" fmla="*/ 300 h 376"/>
                  <a:gd name="T10" fmla="*/ 4 w 188"/>
                  <a:gd name="T11" fmla="*/ 300 h 376"/>
                  <a:gd name="T12" fmla="*/ 6 w 188"/>
                  <a:gd name="T13" fmla="*/ 298 h 376"/>
                  <a:gd name="T14" fmla="*/ 148 w 188"/>
                  <a:gd name="T15" fmla="*/ 25 h 376"/>
                  <a:gd name="T16" fmla="*/ 150 w 188"/>
                  <a:gd name="T17" fmla="*/ 16 h 376"/>
                  <a:gd name="T18" fmla="*/ 150 w 188"/>
                  <a:gd name="T19" fmla="*/ 9 h 376"/>
                  <a:gd name="T20" fmla="*/ 148 w 188"/>
                  <a:gd name="T21" fmla="*/ 4 h 376"/>
                  <a:gd name="T22" fmla="*/ 143 w 188"/>
                  <a:gd name="T23" fmla="*/ 2 h 376"/>
                  <a:gd name="T24" fmla="*/ 138 w 188"/>
                  <a:gd name="T25" fmla="*/ 0 h 376"/>
                  <a:gd name="T26" fmla="*/ 131 w 188"/>
                  <a:gd name="T27" fmla="*/ 0 h 376"/>
                  <a:gd name="T28" fmla="*/ 127 w 188"/>
                  <a:gd name="T29" fmla="*/ 4 h 376"/>
                  <a:gd name="T30" fmla="*/ 122 w 188"/>
                  <a:gd name="T31" fmla="*/ 9 h 3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8"/>
                  <a:gd name="T49" fmla="*/ 0 h 376"/>
                  <a:gd name="T50" fmla="*/ 188 w 188"/>
                  <a:gd name="T51" fmla="*/ 376 h 3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8" h="376">
                    <a:moveTo>
                      <a:pt x="153" y="11"/>
                    </a:moveTo>
                    <a:lnTo>
                      <a:pt x="0" y="370"/>
                    </a:lnTo>
                    <a:lnTo>
                      <a:pt x="0" y="373"/>
                    </a:lnTo>
                    <a:lnTo>
                      <a:pt x="0" y="376"/>
                    </a:lnTo>
                    <a:lnTo>
                      <a:pt x="2" y="376"/>
                    </a:lnTo>
                    <a:lnTo>
                      <a:pt x="5" y="376"/>
                    </a:lnTo>
                    <a:lnTo>
                      <a:pt x="8" y="373"/>
                    </a:lnTo>
                    <a:lnTo>
                      <a:pt x="185" y="31"/>
                    </a:lnTo>
                    <a:lnTo>
                      <a:pt x="188" y="20"/>
                    </a:lnTo>
                    <a:lnTo>
                      <a:pt x="188" y="11"/>
                    </a:lnTo>
                    <a:lnTo>
                      <a:pt x="185" y="5"/>
                    </a:lnTo>
                    <a:lnTo>
                      <a:pt x="179" y="3"/>
                    </a:lnTo>
                    <a:lnTo>
                      <a:pt x="173" y="0"/>
                    </a:lnTo>
                    <a:lnTo>
                      <a:pt x="164" y="0"/>
                    </a:lnTo>
                    <a:lnTo>
                      <a:pt x="159" y="5"/>
                    </a:lnTo>
                    <a:lnTo>
                      <a:pt x="153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67" name="Freeform 1081"/>
              <p:cNvSpPr>
                <a:spLocks/>
              </p:cNvSpPr>
              <p:nvPr/>
            </p:nvSpPr>
            <p:spPr bwMode="auto">
              <a:xfrm>
                <a:off x="4142" y="2290"/>
                <a:ext cx="37" cy="48"/>
              </a:xfrm>
              <a:custGeom>
                <a:avLst/>
                <a:gdLst>
                  <a:gd name="T0" fmla="*/ 6 w 46"/>
                  <a:gd name="T1" fmla="*/ 28 h 61"/>
                  <a:gd name="T2" fmla="*/ 6 w 46"/>
                  <a:gd name="T3" fmla="*/ 35 h 61"/>
                  <a:gd name="T4" fmla="*/ 9 w 46"/>
                  <a:gd name="T5" fmla="*/ 36 h 61"/>
                  <a:gd name="T6" fmla="*/ 9 w 46"/>
                  <a:gd name="T7" fmla="*/ 39 h 61"/>
                  <a:gd name="T8" fmla="*/ 11 w 46"/>
                  <a:gd name="T9" fmla="*/ 39 h 61"/>
                  <a:gd name="T10" fmla="*/ 14 w 46"/>
                  <a:gd name="T11" fmla="*/ 39 h 61"/>
                  <a:gd name="T12" fmla="*/ 16 w 46"/>
                  <a:gd name="T13" fmla="*/ 39 h 61"/>
                  <a:gd name="T14" fmla="*/ 16 w 46"/>
                  <a:gd name="T15" fmla="*/ 36 h 61"/>
                  <a:gd name="T16" fmla="*/ 19 w 46"/>
                  <a:gd name="T17" fmla="*/ 32 h 61"/>
                  <a:gd name="T18" fmla="*/ 19 w 46"/>
                  <a:gd name="T19" fmla="*/ 30 h 61"/>
                  <a:gd name="T20" fmla="*/ 14 w 46"/>
                  <a:gd name="T21" fmla="*/ 25 h 61"/>
                  <a:gd name="T22" fmla="*/ 14 w 46"/>
                  <a:gd name="T23" fmla="*/ 23 h 61"/>
                  <a:gd name="T24" fmla="*/ 14 w 46"/>
                  <a:gd name="T25" fmla="*/ 18 h 61"/>
                  <a:gd name="T26" fmla="*/ 19 w 46"/>
                  <a:gd name="T27" fmla="*/ 14 h 61"/>
                  <a:gd name="T28" fmla="*/ 19 w 46"/>
                  <a:gd name="T29" fmla="*/ 12 h 61"/>
                  <a:gd name="T30" fmla="*/ 16 w 46"/>
                  <a:gd name="T31" fmla="*/ 9 h 61"/>
                  <a:gd name="T32" fmla="*/ 19 w 46"/>
                  <a:gd name="T33" fmla="*/ 5 h 61"/>
                  <a:gd name="T34" fmla="*/ 19 w 46"/>
                  <a:gd name="T35" fmla="*/ 2 h 61"/>
                  <a:gd name="T36" fmla="*/ 21 w 46"/>
                  <a:gd name="T37" fmla="*/ 2 h 61"/>
                  <a:gd name="T38" fmla="*/ 23 w 46"/>
                  <a:gd name="T39" fmla="*/ 0 h 61"/>
                  <a:gd name="T40" fmla="*/ 27 w 46"/>
                  <a:gd name="T41" fmla="*/ 0 h 61"/>
                  <a:gd name="T42" fmla="*/ 30 w 46"/>
                  <a:gd name="T43" fmla="*/ 2 h 61"/>
                  <a:gd name="T44" fmla="*/ 35 w 46"/>
                  <a:gd name="T45" fmla="*/ 5 h 61"/>
                  <a:gd name="T46" fmla="*/ 35 w 46"/>
                  <a:gd name="T47" fmla="*/ 7 h 61"/>
                  <a:gd name="T48" fmla="*/ 37 w 46"/>
                  <a:gd name="T49" fmla="*/ 12 h 61"/>
                  <a:gd name="T50" fmla="*/ 35 w 46"/>
                  <a:gd name="T51" fmla="*/ 14 h 61"/>
                  <a:gd name="T52" fmla="*/ 32 w 46"/>
                  <a:gd name="T53" fmla="*/ 16 h 61"/>
                  <a:gd name="T54" fmla="*/ 30 w 46"/>
                  <a:gd name="T55" fmla="*/ 18 h 61"/>
                  <a:gd name="T56" fmla="*/ 27 w 46"/>
                  <a:gd name="T57" fmla="*/ 18 h 61"/>
                  <a:gd name="T58" fmla="*/ 25 w 46"/>
                  <a:gd name="T59" fmla="*/ 18 h 61"/>
                  <a:gd name="T60" fmla="*/ 23 w 46"/>
                  <a:gd name="T61" fmla="*/ 20 h 61"/>
                  <a:gd name="T62" fmla="*/ 21 w 46"/>
                  <a:gd name="T63" fmla="*/ 23 h 61"/>
                  <a:gd name="T64" fmla="*/ 23 w 46"/>
                  <a:gd name="T65" fmla="*/ 28 h 61"/>
                  <a:gd name="T66" fmla="*/ 25 w 46"/>
                  <a:gd name="T67" fmla="*/ 30 h 61"/>
                  <a:gd name="T68" fmla="*/ 27 w 46"/>
                  <a:gd name="T69" fmla="*/ 35 h 61"/>
                  <a:gd name="T70" fmla="*/ 25 w 46"/>
                  <a:gd name="T71" fmla="*/ 39 h 61"/>
                  <a:gd name="T72" fmla="*/ 23 w 46"/>
                  <a:gd name="T73" fmla="*/ 41 h 61"/>
                  <a:gd name="T74" fmla="*/ 21 w 46"/>
                  <a:gd name="T75" fmla="*/ 46 h 61"/>
                  <a:gd name="T76" fmla="*/ 16 w 46"/>
                  <a:gd name="T77" fmla="*/ 46 h 61"/>
                  <a:gd name="T78" fmla="*/ 11 w 46"/>
                  <a:gd name="T79" fmla="*/ 48 h 61"/>
                  <a:gd name="T80" fmla="*/ 6 w 46"/>
                  <a:gd name="T81" fmla="*/ 46 h 61"/>
                  <a:gd name="T82" fmla="*/ 2 w 46"/>
                  <a:gd name="T83" fmla="*/ 43 h 61"/>
                  <a:gd name="T84" fmla="*/ 0 w 46"/>
                  <a:gd name="T85" fmla="*/ 39 h 61"/>
                  <a:gd name="T86" fmla="*/ 0 w 46"/>
                  <a:gd name="T87" fmla="*/ 36 h 61"/>
                  <a:gd name="T88" fmla="*/ 0 w 46"/>
                  <a:gd name="T89" fmla="*/ 35 h 61"/>
                  <a:gd name="T90" fmla="*/ 0 w 46"/>
                  <a:gd name="T91" fmla="*/ 32 h 61"/>
                  <a:gd name="T92" fmla="*/ 2 w 46"/>
                  <a:gd name="T93" fmla="*/ 30 h 61"/>
                  <a:gd name="T94" fmla="*/ 4 w 46"/>
                  <a:gd name="T95" fmla="*/ 28 h 61"/>
                  <a:gd name="T96" fmla="*/ 6 w 46"/>
                  <a:gd name="T97" fmla="*/ 28 h 6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6"/>
                  <a:gd name="T148" fmla="*/ 0 h 61"/>
                  <a:gd name="T149" fmla="*/ 46 w 46"/>
                  <a:gd name="T150" fmla="*/ 61 h 6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6" h="61">
                    <a:moveTo>
                      <a:pt x="8" y="35"/>
                    </a:moveTo>
                    <a:lnTo>
                      <a:pt x="8" y="44"/>
                    </a:lnTo>
                    <a:lnTo>
                      <a:pt x="11" y="46"/>
                    </a:lnTo>
                    <a:lnTo>
                      <a:pt x="11" y="49"/>
                    </a:lnTo>
                    <a:lnTo>
                      <a:pt x="14" y="49"/>
                    </a:lnTo>
                    <a:lnTo>
                      <a:pt x="17" y="49"/>
                    </a:lnTo>
                    <a:lnTo>
                      <a:pt x="20" y="49"/>
                    </a:lnTo>
                    <a:lnTo>
                      <a:pt x="20" y="46"/>
                    </a:lnTo>
                    <a:lnTo>
                      <a:pt x="23" y="41"/>
                    </a:lnTo>
                    <a:lnTo>
                      <a:pt x="23" y="38"/>
                    </a:lnTo>
                    <a:lnTo>
                      <a:pt x="17" y="32"/>
                    </a:lnTo>
                    <a:lnTo>
                      <a:pt x="17" y="29"/>
                    </a:lnTo>
                    <a:lnTo>
                      <a:pt x="17" y="23"/>
                    </a:lnTo>
                    <a:lnTo>
                      <a:pt x="23" y="18"/>
                    </a:lnTo>
                    <a:lnTo>
                      <a:pt x="23" y="15"/>
                    </a:lnTo>
                    <a:lnTo>
                      <a:pt x="20" y="12"/>
                    </a:lnTo>
                    <a:lnTo>
                      <a:pt x="23" y="6"/>
                    </a:lnTo>
                    <a:lnTo>
                      <a:pt x="23" y="3"/>
                    </a:lnTo>
                    <a:lnTo>
                      <a:pt x="26" y="3"/>
                    </a:lnTo>
                    <a:lnTo>
                      <a:pt x="29" y="0"/>
                    </a:lnTo>
                    <a:lnTo>
                      <a:pt x="34" y="0"/>
                    </a:lnTo>
                    <a:lnTo>
                      <a:pt x="37" y="3"/>
                    </a:lnTo>
                    <a:lnTo>
                      <a:pt x="43" y="6"/>
                    </a:lnTo>
                    <a:lnTo>
                      <a:pt x="43" y="9"/>
                    </a:lnTo>
                    <a:lnTo>
                      <a:pt x="46" y="15"/>
                    </a:lnTo>
                    <a:lnTo>
                      <a:pt x="43" y="18"/>
                    </a:lnTo>
                    <a:lnTo>
                      <a:pt x="40" y="20"/>
                    </a:lnTo>
                    <a:lnTo>
                      <a:pt x="37" y="23"/>
                    </a:lnTo>
                    <a:lnTo>
                      <a:pt x="34" y="23"/>
                    </a:lnTo>
                    <a:lnTo>
                      <a:pt x="31" y="23"/>
                    </a:lnTo>
                    <a:lnTo>
                      <a:pt x="29" y="26"/>
                    </a:lnTo>
                    <a:lnTo>
                      <a:pt x="26" y="29"/>
                    </a:lnTo>
                    <a:lnTo>
                      <a:pt x="29" y="35"/>
                    </a:lnTo>
                    <a:lnTo>
                      <a:pt x="31" y="38"/>
                    </a:lnTo>
                    <a:lnTo>
                      <a:pt x="34" y="44"/>
                    </a:lnTo>
                    <a:lnTo>
                      <a:pt x="31" y="49"/>
                    </a:lnTo>
                    <a:lnTo>
                      <a:pt x="29" y="52"/>
                    </a:lnTo>
                    <a:lnTo>
                      <a:pt x="26" y="58"/>
                    </a:lnTo>
                    <a:lnTo>
                      <a:pt x="20" y="58"/>
                    </a:lnTo>
                    <a:lnTo>
                      <a:pt x="14" y="61"/>
                    </a:lnTo>
                    <a:lnTo>
                      <a:pt x="8" y="58"/>
                    </a:lnTo>
                    <a:lnTo>
                      <a:pt x="3" y="55"/>
                    </a:lnTo>
                    <a:lnTo>
                      <a:pt x="0" y="49"/>
                    </a:lnTo>
                    <a:lnTo>
                      <a:pt x="0" y="46"/>
                    </a:lnTo>
                    <a:lnTo>
                      <a:pt x="0" y="44"/>
                    </a:lnTo>
                    <a:lnTo>
                      <a:pt x="0" y="41"/>
                    </a:lnTo>
                    <a:lnTo>
                      <a:pt x="3" y="38"/>
                    </a:lnTo>
                    <a:lnTo>
                      <a:pt x="5" y="35"/>
                    </a:lnTo>
                    <a:lnTo>
                      <a:pt x="8" y="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68" name="Freeform 1082"/>
              <p:cNvSpPr>
                <a:spLocks/>
              </p:cNvSpPr>
              <p:nvPr/>
            </p:nvSpPr>
            <p:spPr bwMode="auto">
              <a:xfrm>
                <a:off x="4163" y="2294"/>
                <a:ext cx="9" cy="10"/>
              </a:xfrm>
              <a:custGeom>
                <a:avLst/>
                <a:gdLst>
                  <a:gd name="T0" fmla="*/ 2 w 11"/>
                  <a:gd name="T1" fmla="*/ 10 h 12"/>
                  <a:gd name="T2" fmla="*/ 4 w 11"/>
                  <a:gd name="T3" fmla="*/ 10 h 12"/>
                  <a:gd name="T4" fmla="*/ 7 w 11"/>
                  <a:gd name="T5" fmla="*/ 10 h 12"/>
                  <a:gd name="T6" fmla="*/ 9 w 11"/>
                  <a:gd name="T7" fmla="*/ 8 h 12"/>
                  <a:gd name="T8" fmla="*/ 9 w 11"/>
                  <a:gd name="T9" fmla="*/ 5 h 12"/>
                  <a:gd name="T10" fmla="*/ 9 w 11"/>
                  <a:gd name="T11" fmla="*/ 3 h 12"/>
                  <a:gd name="T12" fmla="*/ 7 w 11"/>
                  <a:gd name="T13" fmla="*/ 3 h 12"/>
                  <a:gd name="T14" fmla="*/ 7 w 11"/>
                  <a:gd name="T15" fmla="*/ 0 h 12"/>
                  <a:gd name="T16" fmla="*/ 4 w 11"/>
                  <a:gd name="T17" fmla="*/ 0 h 12"/>
                  <a:gd name="T18" fmla="*/ 0 w 11"/>
                  <a:gd name="T19" fmla="*/ 3 h 12"/>
                  <a:gd name="T20" fmla="*/ 0 w 11"/>
                  <a:gd name="T21" fmla="*/ 5 h 12"/>
                  <a:gd name="T22" fmla="*/ 2 w 11"/>
                  <a:gd name="T23" fmla="*/ 1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1"/>
                  <a:gd name="T37" fmla="*/ 0 h 12"/>
                  <a:gd name="T38" fmla="*/ 11 w 11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1" h="12">
                    <a:moveTo>
                      <a:pt x="3" y="12"/>
                    </a:moveTo>
                    <a:lnTo>
                      <a:pt x="5" y="12"/>
                    </a:lnTo>
                    <a:lnTo>
                      <a:pt x="8" y="12"/>
                    </a:lnTo>
                    <a:lnTo>
                      <a:pt x="11" y="9"/>
                    </a:lnTo>
                    <a:lnTo>
                      <a:pt x="11" y="6"/>
                    </a:lnTo>
                    <a:lnTo>
                      <a:pt x="11" y="3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69" name="Freeform 1083"/>
              <p:cNvSpPr>
                <a:spLocks/>
              </p:cNvSpPr>
              <p:nvPr/>
            </p:nvSpPr>
            <p:spPr bwMode="auto">
              <a:xfrm>
                <a:off x="4172" y="1999"/>
                <a:ext cx="820" cy="430"/>
              </a:xfrm>
              <a:custGeom>
                <a:avLst/>
                <a:gdLst>
                  <a:gd name="T0" fmla="*/ 189 w 1027"/>
                  <a:gd name="T1" fmla="*/ 249 h 538"/>
                  <a:gd name="T2" fmla="*/ 162 w 1027"/>
                  <a:gd name="T3" fmla="*/ 159 h 538"/>
                  <a:gd name="T4" fmla="*/ 109 w 1027"/>
                  <a:gd name="T5" fmla="*/ 14 h 538"/>
                  <a:gd name="T6" fmla="*/ 116 w 1027"/>
                  <a:gd name="T7" fmla="*/ 2 h 538"/>
                  <a:gd name="T8" fmla="*/ 129 w 1027"/>
                  <a:gd name="T9" fmla="*/ 0 h 538"/>
                  <a:gd name="T10" fmla="*/ 245 w 1027"/>
                  <a:gd name="T11" fmla="*/ 143 h 538"/>
                  <a:gd name="T12" fmla="*/ 333 w 1027"/>
                  <a:gd name="T13" fmla="*/ 249 h 538"/>
                  <a:gd name="T14" fmla="*/ 351 w 1027"/>
                  <a:gd name="T15" fmla="*/ 249 h 538"/>
                  <a:gd name="T16" fmla="*/ 372 w 1027"/>
                  <a:gd name="T17" fmla="*/ 233 h 538"/>
                  <a:gd name="T18" fmla="*/ 390 w 1027"/>
                  <a:gd name="T19" fmla="*/ 187 h 538"/>
                  <a:gd name="T20" fmla="*/ 405 w 1027"/>
                  <a:gd name="T21" fmla="*/ 113 h 538"/>
                  <a:gd name="T22" fmla="*/ 421 w 1027"/>
                  <a:gd name="T23" fmla="*/ 90 h 538"/>
                  <a:gd name="T24" fmla="*/ 517 w 1027"/>
                  <a:gd name="T25" fmla="*/ 83 h 538"/>
                  <a:gd name="T26" fmla="*/ 571 w 1027"/>
                  <a:gd name="T27" fmla="*/ 97 h 538"/>
                  <a:gd name="T28" fmla="*/ 608 w 1027"/>
                  <a:gd name="T29" fmla="*/ 134 h 538"/>
                  <a:gd name="T30" fmla="*/ 638 w 1027"/>
                  <a:gd name="T31" fmla="*/ 201 h 538"/>
                  <a:gd name="T32" fmla="*/ 659 w 1027"/>
                  <a:gd name="T33" fmla="*/ 215 h 538"/>
                  <a:gd name="T34" fmla="*/ 747 w 1027"/>
                  <a:gd name="T35" fmla="*/ 229 h 538"/>
                  <a:gd name="T36" fmla="*/ 781 w 1027"/>
                  <a:gd name="T37" fmla="*/ 247 h 538"/>
                  <a:gd name="T38" fmla="*/ 793 w 1027"/>
                  <a:gd name="T39" fmla="*/ 265 h 538"/>
                  <a:gd name="T40" fmla="*/ 814 w 1027"/>
                  <a:gd name="T41" fmla="*/ 268 h 538"/>
                  <a:gd name="T42" fmla="*/ 820 w 1027"/>
                  <a:gd name="T43" fmla="*/ 280 h 538"/>
                  <a:gd name="T44" fmla="*/ 814 w 1027"/>
                  <a:gd name="T45" fmla="*/ 363 h 538"/>
                  <a:gd name="T46" fmla="*/ 804 w 1027"/>
                  <a:gd name="T47" fmla="*/ 374 h 538"/>
                  <a:gd name="T48" fmla="*/ 806 w 1027"/>
                  <a:gd name="T49" fmla="*/ 386 h 538"/>
                  <a:gd name="T50" fmla="*/ 804 w 1027"/>
                  <a:gd name="T51" fmla="*/ 402 h 538"/>
                  <a:gd name="T52" fmla="*/ 783 w 1027"/>
                  <a:gd name="T53" fmla="*/ 423 h 538"/>
                  <a:gd name="T54" fmla="*/ 749 w 1027"/>
                  <a:gd name="T55" fmla="*/ 428 h 538"/>
                  <a:gd name="T56" fmla="*/ 714 w 1027"/>
                  <a:gd name="T57" fmla="*/ 425 h 538"/>
                  <a:gd name="T58" fmla="*/ 714 w 1027"/>
                  <a:gd name="T59" fmla="*/ 392 h 538"/>
                  <a:gd name="T60" fmla="*/ 698 w 1027"/>
                  <a:gd name="T61" fmla="*/ 360 h 538"/>
                  <a:gd name="T62" fmla="*/ 670 w 1027"/>
                  <a:gd name="T63" fmla="*/ 344 h 538"/>
                  <a:gd name="T64" fmla="*/ 628 w 1027"/>
                  <a:gd name="T65" fmla="*/ 344 h 538"/>
                  <a:gd name="T66" fmla="*/ 587 w 1027"/>
                  <a:gd name="T67" fmla="*/ 379 h 538"/>
                  <a:gd name="T68" fmla="*/ 437 w 1027"/>
                  <a:gd name="T69" fmla="*/ 428 h 538"/>
                  <a:gd name="T70" fmla="*/ 317 w 1027"/>
                  <a:gd name="T71" fmla="*/ 425 h 538"/>
                  <a:gd name="T72" fmla="*/ 317 w 1027"/>
                  <a:gd name="T73" fmla="*/ 391 h 538"/>
                  <a:gd name="T74" fmla="*/ 305 w 1027"/>
                  <a:gd name="T75" fmla="*/ 358 h 538"/>
                  <a:gd name="T76" fmla="*/ 287 w 1027"/>
                  <a:gd name="T77" fmla="*/ 344 h 538"/>
                  <a:gd name="T78" fmla="*/ 252 w 1027"/>
                  <a:gd name="T79" fmla="*/ 337 h 538"/>
                  <a:gd name="T80" fmla="*/ 196 w 1027"/>
                  <a:gd name="T81" fmla="*/ 368 h 538"/>
                  <a:gd name="T82" fmla="*/ 83 w 1027"/>
                  <a:gd name="T83" fmla="*/ 430 h 538"/>
                  <a:gd name="T84" fmla="*/ 10 w 1027"/>
                  <a:gd name="T85" fmla="*/ 430 h 538"/>
                  <a:gd name="T86" fmla="*/ 2 w 1027"/>
                  <a:gd name="T87" fmla="*/ 397 h 538"/>
                  <a:gd name="T88" fmla="*/ 5 w 1027"/>
                  <a:gd name="T89" fmla="*/ 363 h 538"/>
                  <a:gd name="T90" fmla="*/ 17 w 1027"/>
                  <a:gd name="T91" fmla="*/ 358 h 538"/>
                  <a:gd name="T92" fmla="*/ 35 w 1027"/>
                  <a:gd name="T93" fmla="*/ 337 h 538"/>
                  <a:gd name="T94" fmla="*/ 79 w 1027"/>
                  <a:gd name="T95" fmla="*/ 268 h 538"/>
                  <a:gd name="T96" fmla="*/ 104 w 1027"/>
                  <a:gd name="T97" fmla="*/ 254 h 53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027"/>
                  <a:gd name="T148" fmla="*/ 0 h 538"/>
                  <a:gd name="T149" fmla="*/ 1027 w 1027"/>
                  <a:gd name="T150" fmla="*/ 538 h 53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027" h="538">
                    <a:moveTo>
                      <a:pt x="235" y="315"/>
                    </a:moveTo>
                    <a:lnTo>
                      <a:pt x="237" y="315"/>
                    </a:lnTo>
                    <a:lnTo>
                      <a:pt x="237" y="312"/>
                    </a:lnTo>
                    <a:lnTo>
                      <a:pt x="237" y="303"/>
                    </a:lnTo>
                    <a:lnTo>
                      <a:pt x="232" y="280"/>
                    </a:lnTo>
                    <a:lnTo>
                      <a:pt x="203" y="199"/>
                    </a:lnTo>
                    <a:lnTo>
                      <a:pt x="139" y="49"/>
                    </a:lnTo>
                    <a:lnTo>
                      <a:pt x="136" y="32"/>
                    </a:lnTo>
                    <a:lnTo>
                      <a:pt x="136" y="17"/>
                    </a:lnTo>
                    <a:lnTo>
                      <a:pt x="139" y="9"/>
                    </a:lnTo>
                    <a:lnTo>
                      <a:pt x="142" y="6"/>
                    </a:lnTo>
                    <a:lnTo>
                      <a:pt x="145" y="3"/>
                    </a:lnTo>
                    <a:lnTo>
                      <a:pt x="148" y="0"/>
                    </a:lnTo>
                    <a:lnTo>
                      <a:pt x="154" y="0"/>
                    </a:lnTo>
                    <a:lnTo>
                      <a:pt x="162" y="0"/>
                    </a:lnTo>
                    <a:lnTo>
                      <a:pt x="174" y="6"/>
                    </a:lnTo>
                    <a:lnTo>
                      <a:pt x="183" y="14"/>
                    </a:lnTo>
                    <a:lnTo>
                      <a:pt x="307" y="179"/>
                    </a:lnTo>
                    <a:lnTo>
                      <a:pt x="379" y="272"/>
                    </a:lnTo>
                    <a:lnTo>
                      <a:pt x="408" y="303"/>
                    </a:lnTo>
                    <a:lnTo>
                      <a:pt x="417" y="312"/>
                    </a:lnTo>
                    <a:lnTo>
                      <a:pt x="420" y="315"/>
                    </a:lnTo>
                    <a:lnTo>
                      <a:pt x="423" y="315"/>
                    </a:lnTo>
                    <a:lnTo>
                      <a:pt x="440" y="312"/>
                    </a:lnTo>
                    <a:lnTo>
                      <a:pt x="446" y="312"/>
                    </a:lnTo>
                    <a:lnTo>
                      <a:pt x="457" y="303"/>
                    </a:lnTo>
                    <a:lnTo>
                      <a:pt x="466" y="292"/>
                    </a:lnTo>
                    <a:lnTo>
                      <a:pt x="475" y="280"/>
                    </a:lnTo>
                    <a:lnTo>
                      <a:pt x="481" y="266"/>
                    </a:lnTo>
                    <a:lnTo>
                      <a:pt x="489" y="234"/>
                    </a:lnTo>
                    <a:lnTo>
                      <a:pt x="495" y="202"/>
                    </a:lnTo>
                    <a:lnTo>
                      <a:pt x="501" y="170"/>
                    </a:lnTo>
                    <a:lnTo>
                      <a:pt x="507" y="142"/>
                    </a:lnTo>
                    <a:lnTo>
                      <a:pt x="512" y="130"/>
                    </a:lnTo>
                    <a:lnTo>
                      <a:pt x="518" y="121"/>
                    </a:lnTo>
                    <a:lnTo>
                      <a:pt x="527" y="113"/>
                    </a:lnTo>
                    <a:lnTo>
                      <a:pt x="535" y="110"/>
                    </a:lnTo>
                    <a:lnTo>
                      <a:pt x="593" y="104"/>
                    </a:lnTo>
                    <a:lnTo>
                      <a:pt x="648" y="104"/>
                    </a:lnTo>
                    <a:lnTo>
                      <a:pt x="671" y="107"/>
                    </a:lnTo>
                    <a:lnTo>
                      <a:pt x="695" y="113"/>
                    </a:lnTo>
                    <a:lnTo>
                      <a:pt x="715" y="121"/>
                    </a:lnTo>
                    <a:lnTo>
                      <a:pt x="735" y="136"/>
                    </a:lnTo>
                    <a:lnTo>
                      <a:pt x="750" y="150"/>
                    </a:lnTo>
                    <a:lnTo>
                      <a:pt x="761" y="168"/>
                    </a:lnTo>
                    <a:lnTo>
                      <a:pt x="779" y="205"/>
                    </a:lnTo>
                    <a:lnTo>
                      <a:pt x="793" y="240"/>
                    </a:lnTo>
                    <a:lnTo>
                      <a:pt x="799" y="251"/>
                    </a:lnTo>
                    <a:lnTo>
                      <a:pt x="805" y="260"/>
                    </a:lnTo>
                    <a:lnTo>
                      <a:pt x="813" y="266"/>
                    </a:lnTo>
                    <a:lnTo>
                      <a:pt x="825" y="269"/>
                    </a:lnTo>
                    <a:lnTo>
                      <a:pt x="848" y="275"/>
                    </a:lnTo>
                    <a:lnTo>
                      <a:pt x="906" y="280"/>
                    </a:lnTo>
                    <a:lnTo>
                      <a:pt x="935" y="286"/>
                    </a:lnTo>
                    <a:lnTo>
                      <a:pt x="958" y="295"/>
                    </a:lnTo>
                    <a:lnTo>
                      <a:pt x="969" y="301"/>
                    </a:lnTo>
                    <a:lnTo>
                      <a:pt x="978" y="309"/>
                    </a:lnTo>
                    <a:lnTo>
                      <a:pt x="987" y="321"/>
                    </a:lnTo>
                    <a:lnTo>
                      <a:pt x="990" y="335"/>
                    </a:lnTo>
                    <a:lnTo>
                      <a:pt x="993" y="332"/>
                    </a:lnTo>
                    <a:lnTo>
                      <a:pt x="998" y="332"/>
                    </a:lnTo>
                    <a:lnTo>
                      <a:pt x="1013" y="332"/>
                    </a:lnTo>
                    <a:lnTo>
                      <a:pt x="1019" y="335"/>
                    </a:lnTo>
                    <a:lnTo>
                      <a:pt x="1022" y="338"/>
                    </a:lnTo>
                    <a:lnTo>
                      <a:pt x="1027" y="344"/>
                    </a:lnTo>
                    <a:lnTo>
                      <a:pt x="1027" y="350"/>
                    </a:lnTo>
                    <a:lnTo>
                      <a:pt x="1027" y="416"/>
                    </a:lnTo>
                    <a:lnTo>
                      <a:pt x="1024" y="436"/>
                    </a:lnTo>
                    <a:lnTo>
                      <a:pt x="1019" y="454"/>
                    </a:lnTo>
                    <a:lnTo>
                      <a:pt x="1016" y="460"/>
                    </a:lnTo>
                    <a:lnTo>
                      <a:pt x="1013" y="465"/>
                    </a:lnTo>
                    <a:lnTo>
                      <a:pt x="1007" y="468"/>
                    </a:lnTo>
                    <a:lnTo>
                      <a:pt x="1001" y="471"/>
                    </a:lnTo>
                    <a:lnTo>
                      <a:pt x="1007" y="477"/>
                    </a:lnTo>
                    <a:lnTo>
                      <a:pt x="1010" y="483"/>
                    </a:lnTo>
                    <a:lnTo>
                      <a:pt x="1010" y="489"/>
                    </a:lnTo>
                    <a:lnTo>
                      <a:pt x="1010" y="494"/>
                    </a:lnTo>
                    <a:lnTo>
                      <a:pt x="1007" y="503"/>
                    </a:lnTo>
                    <a:lnTo>
                      <a:pt x="1004" y="509"/>
                    </a:lnTo>
                    <a:lnTo>
                      <a:pt x="995" y="520"/>
                    </a:lnTo>
                    <a:lnTo>
                      <a:pt x="981" y="529"/>
                    </a:lnTo>
                    <a:lnTo>
                      <a:pt x="964" y="535"/>
                    </a:lnTo>
                    <a:lnTo>
                      <a:pt x="946" y="535"/>
                    </a:lnTo>
                    <a:lnTo>
                      <a:pt x="938" y="535"/>
                    </a:lnTo>
                    <a:lnTo>
                      <a:pt x="926" y="532"/>
                    </a:lnTo>
                    <a:lnTo>
                      <a:pt x="906" y="532"/>
                    </a:lnTo>
                    <a:lnTo>
                      <a:pt x="894" y="532"/>
                    </a:lnTo>
                    <a:lnTo>
                      <a:pt x="891" y="532"/>
                    </a:lnTo>
                    <a:lnTo>
                      <a:pt x="894" y="509"/>
                    </a:lnTo>
                    <a:lnTo>
                      <a:pt x="894" y="491"/>
                    </a:lnTo>
                    <a:lnTo>
                      <a:pt x="888" y="474"/>
                    </a:lnTo>
                    <a:lnTo>
                      <a:pt x="883" y="463"/>
                    </a:lnTo>
                    <a:lnTo>
                      <a:pt x="874" y="451"/>
                    </a:lnTo>
                    <a:lnTo>
                      <a:pt x="862" y="442"/>
                    </a:lnTo>
                    <a:lnTo>
                      <a:pt x="851" y="434"/>
                    </a:lnTo>
                    <a:lnTo>
                      <a:pt x="839" y="431"/>
                    </a:lnTo>
                    <a:lnTo>
                      <a:pt x="825" y="428"/>
                    </a:lnTo>
                    <a:lnTo>
                      <a:pt x="807" y="428"/>
                    </a:lnTo>
                    <a:lnTo>
                      <a:pt x="787" y="431"/>
                    </a:lnTo>
                    <a:lnTo>
                      <a:pt x="770" y="439"/>
                    </a:lnTo>
                    <a:lnTo>
                      <a:pt x="752" y="454"/>
                    </a:lnTo>
                    <a:lnTo>
                      <a:pt x="735" y="474"/>
                    </a:lnTo>
                    <a:lnTo>
                      <a:pt x="718" y="500"/>
                    </a:lnTo>
                    <a:lnTo>
                      <a:pt x="703" y="532"/>
                    </a:lnTo>
                    <a:lnTo>
                      <a:pt x="547" y="535"/>
                    </a:lnTo>
                    <a:lnTo>
                      <a:pt x="443" y="535"/>
                    </a:lnTo>
                    <a:lnTo>
                      <a:pt x="405" y="532"/>
                    </a:lnTo>
                    <a:lnTo>
                      <a:pt x="397" y="532"/>
                    </a:lnTo>
                    <a:lnTo>
                      <a:pt x="391" y="532"/>
                    </a:lnTo>
                    <a:lnTo>
                      <a:pt x="397" y="509"/>
                    </a:lnTo>
                    <a:lnTo>
                      <a:pt x="397" y="489"/>
                    </a:lnTo>
                    <a:lnTo>
                      <a:pt x="394" y="474"/>
                    </a:lnTo>
                    <a:lnTo>
                      <a:pt x="391" y="460"/>
                    </a:lnTo>
                    <a:lnTo>
                      <a:pt x="382" y="448"/>
                    </a:lnTo>
                    <a:lnTo>
                      <a:pt x="376" y="439"/>
                    </a:lnTo>
                    <a:lnTo>
                      <a:pt x="368" y="434"/>
                    </a:lnTo>
                    <a:lnTo>
                      <a:pt x="359" y="431"/>
                    </a:lnTo>
                    <a:lnTo>
                      <a:pt x="347" y="428"/>
                    </a:lnTo>
                    <a:lnTo>
                      <a:pt x="333" y="422"/>
                    </a:lnTo>
                    <a:lnTo>
                      <a:pt x="316" y="422"/>
                    </a:lnTo>
                    <a:lnTo>
                      <a:pt x="292" y="428"/>
                    </a:lnTo>
                    <a:lnTo>
                      <a:pt x="269" y="439"/>
                    </a:lnTo>
                    <a:lnTo>
                      <a:pt x="246" y="460"/>
                    </a:lnTo>
                    <a:lnTo>
                      <a:pt x="220" y="491"/>
                    </a:lnTo>
                    <a:lnTo>
                      <a:pt x="194" y="535"/>
                    </a:lnTo>
                    <a:lnTo>
                      <a:pt x="104" y="538"/>
                    </a:lnTo>
                    <a:lnTo>
                      <a:pt x="44" y="538"/>
                    </a:lnTo>
                    <a:lnTo>
                      <a:pt x="23" y="538"/>
                    </a:lnTo>
                    <a:lnTo>
                      <a:pt x="12" y="538"/>
                    </a:lnTo>
                    <a:lnTo>
                      <a:pt x="9" y="532"/>
                    </a:lnTo>
                    <a:lnTo>
                      <a:pt x="6" y="523"/>
                    </a:lnTo>
                    <a:lnTo>
                      <a:pt x="3" y="497"/>
                    </a:lnTo>
                    <a:lnTo>
                      <a:pt x="0" y="471"/>
                    </a:lnTo>
                    <a:lnTo>
                      <a:pt x="3" y="460"/>
                    </a:lnTo>
                    <a:lnTo>
                      <a:pt x="6" y="454"/>
                    </a:lnTo>
                    <a:lnTo>
                      <a:pt x="9" y="451"/>
                    </a:lnTo>
                    <a:lnTo>
                      <a:pt x="12" y="448"/>
                    </a:lnTo>
                    <a:lnTo>
                      <a:pt x="21" y="448"/>
                    </a:lnTo>
                    <a:lnTo>
                      <a:pt x="35" y="448"/>
                    </a:lnTo>
                    <a:lnTo>
                      <a:pt x="38" y="436"/>
                    </a:lnTo>
                    <a:lnTo>
                      <a:pt x="44" y="422"/>
                    </a:lnTo>
                    <a:lnTo>
                      <a:pt x="64" y="387"/>
                    </a:lnTo>
                    <a:lnTo>
                      <a:pt x="87" y="350"/>
                    </a:lnTo>
                    <a:lnTo>
                      <a:pt x="99" y="335"/>
                    </a:lnTo>
                    <a:lnTo>
                      <a:pt x="110" y="327"/>
                    </a:lnTo>
                    <a:lnTo>
                      <a:pt x="119" y="321"/>
                    </a:lnTo>
                    <a:lnTo>
                      <a:pt x="130" y="318"/>
                    </a:lnTo>
                    <a:lnTo>
                      <a:pt x="156" y="315"/>
                    </a:lnTo>
                    <a:lnTo>
                      <a:pt x="235" y="3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0" name="Freeform 1084"/>
              <p:cNvSpPr>
                <a:spLocks/>
              </p:cNvSpPr>
              <p:nvPr/>
            </p:nvSpPr>
            <p:spPr bwMode="auto">
              <a:xfrm>
                <a:off x="4223" y="2100"/>
                <a:ext cx="730" cy="308"/>
              </a:xfrm>
              <a:custGeom>
                <a:avLst/>
                <a:gdLst>
                  <a:gd name="T0" fmla="*/ 536 w 914"/>
                  <a:gd name="T1" fmla="*/ 34 h 385"/>
                  <a:gd name="T2" fmla="*/ 508 w 914"/>
                  <a:gd name="T3" fmla="*/ 10 h 385"/>
                  <a:gd name="T4" fmla="*/ 414 w 914"/>
                  <a:gd name="T5" fmla="*/ 0 h 385"/>
                  <a:gd name="T6" fmla="*/ 381 w 914"/>
                  <a:gd name="T7" fmla="*/ 10 h 385"/>
                  <a:gd name="T8" fmla="*/ 365 w 914"/>
                  <a:gd name="T9" fmla="*/ 62 h 385"/>
                  <a:gd name="T10" fmla="*/ 354 w 914"/>
                  <a:gd name="T11" fmla="*/ 141 h 385"/>
                  <a:gd name="T12" fmla="*/ 333 w 914"/>
                  <a:gd name="T13" fmla="*/ 164 h 385"/>
                  <a:gd name="T14" fmla="*/ 252 w 914"/>
                  <a:gd name="T15" fmla="*/ 160 h 385"/>
                  <a:gd name="T16" fmla="*/ 173 w 914"/>
                  <a:gd name="T17" fmla="*/ 164 h 385"/>
                  <a:gd name="T18" fmla="*/ 111 w 914"/>
                  <a:gd name="T19" fmla="*/ 164 h 385"/>
                  <a:gd name="T20" fmla="*/ 55 w 914"/>
                  <a:gd name="T21" fmla="*/ 171 h 385"/>
                  <a:gd name="T22" fmla="*/ 34 w 914"/>
                  <a:gd name="T23" fmla="*/ 192 h 385"/>
                  <a:gd name="T24" fmla="*/ 0 w 914"/>
                  <a:gd name="T25" fmla="*/ 257 h 385"/>
                  <a:gd name="T26" fmla="*/ 26 w 914"/>
                  <a:gd name="T27" fmla="*/ 262 h 385"/>
                  <a:gd name="T28" fmla="*/ 32 w 914"/>
                  <a:gd name="T29" fmla="*/ 275 h 385"/>
                  <a:gd name="T30" fmla="*/ 39 w 914"/>
                  <a:gd name="T31" fmla="*/ 291 h 385"/>
                  <a:gd name="T32" fmla="*/ 69 w 914"/>
                  <a:gd name="T33" fmla="*/ 290 h 385"/>
                  <a:gd name="T34" fmla="*/ 97 w 914"/>
                  <a:gd name="T35" fmla="*/ 262 h 385"/>
                  <a:gd name="T36" fmla="*/ 155 w 914"/>
                  <a:gd name="T37" fmla="*/ 225 h 385"/>
                  <a:gd name="T38" fmla="*/ 220 w 914"/>
                  <a:gd name="T39" fmla="*/ 220 h 385"/>
                  <a:gd name="T40" fmla="*/ 266 w 914"/>
                  <a:gd name="T41" fmla="*/ 252 h 385"/>
                  <a:gd name="T42" fmla="*/ 275 w 914"/>
                  <a:gd name="T43" fmla="*/ 282 h 385"/>
                  <a:gd name="T44" fmla="*/ 277 w 914"/>
                  <a:gd name="T45" fmla="*/ 306 h 385"/>
                  <a:gd name="T46" fmla="*/ 287 w 914"/>
                  <a:gd name="T47" fmla="*/ 308 h 385"/>
                  <a:gd name="T48" fmla="*/ 411 w 914"/>
                  <a:gd name="T49" fmla="*/ 306 h 385"/>
                  <a:gd name="T50" fmla="*/ 462 w 914"/>
                  <a:gd name="T51" fmla="*/ 298 h 385"/>
                  <a:gd name="T52" fmla="*/ 529 w 914"/>
                  <a:gd name="T53" fmla="*/ 236 h 385"/>
                  <a:gd name="T54" fmla="*/ 575 w 914"/>
                  <a:gd name="T55" fmla="*/ 218 h 385"/>
                  <a:gd name="T56" fmla="*/ 629 w 914"/>
                  <a:gd name="T57" fmla="*/ 225 h 385"/>
                  <a:gd name="T58" fmla="*/ 658 w 914"/>
                  <a:gd name="T59" fmla="*/ 252 h 385"/>
                  <a:gd name="T60" fmla="*/ 675 w 914"/>
                  <a:gd name="T61" fmla="*/ 294 h 385"/>
                  <a:gd name="T62" fmla="*/ 681 w 914"/>
                  <a:gd name="T63" fmla="*/ 294 h 385"/>
                  <a:gd name="T64" fmla="*/ 688 w 914"/>
                  <a:gd name="T65" fmla="*/ 280 h 385"/>
                  <a:gd name="T66" fmla="*/ 714 w 914"/>
                  <a:gd name="T67" fmla="*/ 275 h 385"/>
                  <a:gd name="T68" fmla="*/ 721 w 914"/>
                  <a:gd name="T69" fmla="*/ 259 h 385"/>
                  <a:gd name="T70" fmla="*/ 730 w 914"/>
                  <a:gd name="T71" fmla="*/ 194 h 385"/>
                  <a:gd name="T72" fmla="*/ 716 w 914"/>
                  <a:gd name="T73" fmla="*/ 158 h 385"/>
                  <a:gd name="T74" fmla="*/ 693 w 914"/>
                  <a:gd name="T75" fmla="*/ 143 h 385"/>
                  <a:gd name="T76" fmla="*/ 657 w 914"/>
                  <a:gd name="T77" fmla="*/ 141 h 385"/>
                  <a:gd name="T78" fmla="*/ 592 w 914"/>
                  <a:gd name="T79" fmla="*/ 130 h 385"/>
                  <a:gd name="T80" fmla="*/ 571 w 914"/>
                  <a:gd name="T81" fmla="*/ 114 h 385"/>
                  <a:gd name="T82" fmla="*/ 566 w 914"/>
                  <a:gd name="T83" fmla="*/ 95 h 385"/>
                  <a:gd name="T84" fmla="*/ 543 w 914"/>
                  <a:gd name="T85" fmla="*/ 62 h 3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14"/>
                  <a:gd name="T130" fmla="*/ 0 h 385"/>
                  <a:gd name="T131" fmla="*/ 914 w 914"/>
                  <a:gd name="T132" fmla="*/ 385 h 38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14" h="385">
                    <a:moveTo>
                      <a:pt x="680" y="78"/>
                    </a:moveTo>
                    <a:lnTo>
                      <a:pt x="674" y="58"/>
                    </a:lnTo>
                    <a:lnTo>
                      <a:pt x="671" y="43"/>
                    </a:lnTo>
                    <a:lnTo>
                      <a:pt x="665" y="32"/>
                    </a:lnTo>
                    <a:lnTo>
                      <a:pt x="648" y="17"/>
                    </a:lnTo>
                    <a:lnTo>
                      <a:pt x="636" y="12"/>
                    </a:lnTo>
                    <a:lnTo>
                      <a:pt x="616" y="6"/>
                    </a:lnTo>
                    <a:lnTo>
                      <a:pt x="567" y="0"/>
                    </a:lnTo>
                    <a:lnTo>
                      <a:pt x="518" y="0"/>
                    </a:lnTo>
                    <a:lnTo>
                      <a:pt x="498" y="3"/>
                    </a:lnTo>
                    <a:lnTo>
                      <a:pt x="483" y="9"/>
                    </a:lnTo>
                    <a:lnTo>
                      <a:pt x="477" y="12"/>
                    </a:lnTo>
                    <a:lnTo>
                      <a:pt x="471" y="20"/>
                    </a:lnTo>
                    <a:lnTo>
                      <a:pt x="463" y="46"/>
                    </a:lnTo>
                    <a:lnTo>
                      <a:pt x="457" y="78"/>
                    </a:lnTo>
                    <a:lnTo>
                      <a:pt x="454" y="116"/>
                    </a:lnTo>
                    <a:lnTo>
                      <a:pt x="451" y="148"/>
                    </a:lnTo>
                    <a:lnTo>
                      <a:pt x="443" y="176"/>
                    </a:lnTo>
                    <a:lnTo>
                      <a:pt x="431" y="197"/>
                    </a:lnTo>
                    <a:lnTo>
                      <a:pt x="422" y="203"/>
                    </a:lnTo>
                    <a:lnTo>
                      <a:pt x="417" y="205"/>
                    </a:lnTo>
                    <a:lnTo>
                      <a:pt x="390" y="208"/>
                    </a:lnTo>
                    <a:lnTo>
                      <a:pt x="364" y="208"/>
                    </a:lnTo>
                    <a:lnTo>
                      <a:pt x="315" y="200"/>
                    </a:lnTo>
                    <a:lnTo>
                      <a:pt x="269" y="197"/>
                    </a:lnTo>
                    <a:lnTo>
                      <a:pt x="243" y="197"/>
                    </a:lnTo>
                    <a:lnTo>
                      <a:pt x="217" y="205"/>
                    </a:lnTo>
                    <a:lnTo>
                      <a:pt x="202" y="208"/>
                    </a:lnTo>
                    <a:lnTo>
                      <a:pt x="182" y="208"/>
                    </a:lnTo>
                    <a:lnTo>
                      <a:pt x="139" y="205"/>
                    </a:lnTo>
                    <a:lnTo>
                      <a:pt x="95" y="208"/>
                    </a:lnTo>
                    <a:lnTo>
                      <a:pt x="75" y="211"/>
                    </a:lnTo>
                    <a:lnTo>
                      <a:pt x="69" y="214"/>
                    </a:lnTo>
                    <a:lnTo>
                      <a:pt x="61" y="220"/>
                    </a:lnTo>
                    <a:lnTo>
                      <a:pt x="52" y="229"/>
                    </a:lnTo>
                    <a:lnTo>
                      <a:pt x="43" y="240"/>
                    </a:lnTo>
                    <a:lnTo>
                      <a:pt x="29" y="266"/>
                    </a:lnTo>
                    <a:lnTo>
                      <a:pt x="14" y="295"/>
                    </a:lnTo>
                    <a:lnTo>
                      <a:pt x="0" y="321"/>
                    </a:lnTo>
                    <a:lnTo>
                      <a:pt x="14" y="321"/>
                    </a:lnTo>
                    <a:lnTo>
                      <a:pt x="23" y="324"/>
                    </a:lnTo>
                    <a:lnTo>
                      <a:pt x="32" y="327"/>
                    </a:lnTo>
                    <a:lnTo>
                      <a:pt x="35" y="330"/>
                    </a:lnTo>
                    <a:lnTo>
                      <a:pt x="38" y="336"/>
                    </a:lnTo>
                    <a:lnTo>
                      <a:pt x="40" y="344"/>
                    </a:lnTo>
                    <a:lnTo>
                      <a:pt x="40" y="359"/>
                    </a:lnTo>
                    <a:lnTo>
                      <a:pt x="43" y="362"/>
                    </a:lnTo>
                    <a:lnTo>
                      <a:pt x="49" y="364"/>
                    </a:lnTo>
                    <a:lnTo>
                      <a:pt x="64" y="367"/>
                    </a:lnTo>
                    <a:lnTo>
                      <a:pt x="78" y="364"/>
                    </a:lnTo>
                    <a:lnTo>
                      <a:pt x="87" y="362"/>
                    </a:lnTo>
                    <a:lnTo>
                      <a:pt x="90" y="362"/>
                    </a:lnTo>
                    <a:lnTo>
                      <a:pt x="107" y="341"/>
                    </a:lnTo>
                    <a:lnTo>
                      <a:pt x="121" y="327"/>
                    </a:lnTo>
                    <a:lnTo>
                      <a:pt x="142" y="309"/>
                    </a:lnTo>
                    <a:lnTo>
                      <a:pt x="165" y="295"/>
                    </a:lnTo>
                    <a:lnTo>
                      <a:pt x="194" y="281"/>
                    </a:lnTo>
                    <a:lnTo>
                      <a:pt x="228" y="272"/>
                    </a:lnTo>
                    <a:lnTo>
                      <a:pt x="263" y="272"/>
                    </a:lnTo>
                    <a:lnTo>
                      <a:pt x="275" y="275"/>
                    </a:lnTo>
                    <a:lnTo>
                      <a:pt x="286" y="278"/>
                    </a:lnTo>
                    <a:lnTo>
                      <a:pt x="312" y="295"/>
                    </a:lnTo>
                    <a:lnTo>
                      <a:pt x="333" y="315"/>
                    </a:lnTo>
                    <a:lnTo>
                      <a:pt x="338" y="324"/>
                    </a:lnTo>
                    <a:lnTo>
                      <a:pt x="341" y="336"/>
                    </a:lnTo>
                    <a:lnTo>
                      <a:pt x="344" y="353"/>
                    </a:lnTo>
                    <a:lnTo>
                      <a:pt x="344" y="370"/>
                    </a:lnTo>
                    <a:lnTo>
                      <a:pt x="347" y="376"/>
                    </a:lnTo>
                    <a:lnTo>
                      <a:pt x="347" y="382"/>
                    </a:lnTo>
                    <a:lnTo>
                      <a:pt x="350" y="385"/>
                    </a:lnTo>
                    <a:lnTo>
                      <a:pt x="353" y="385"/>
                    </a:lnTo>
                    <a:lnTo>
                      <a:pt x="359" y="385"/>
                    </a:lnTo>
                    <a:lnTo>
                      <a:pt x="390" y="382"/>
                    </a:lnTo>
                    <a:lnTo>
                      <a:pt x="454" y="382"/>
                    </a:lnTo>
                    <a:lnTo>
                      <a:pt x="515" y="382"/>
                    </a:lnTo>
                    <a:lnTo>
                      <a:pt x="552" y="385"/>
                    </a:lnTo>
                    <a:lnTo>
                      <a:pt x="567" y="382"/>
                    </a:lnTo>
                    <a:lnTo>
                      <a:pt x="579" y="373"/>
                    </a:lnTo>
                    <a:lnTo>
                      <a:pt x="605" y="353"/>
                    </a:lnTo>
                    <a:lnTo>
                      <a:pt x="631" y="324"/>
                    </a:lnTo>
                    <a:lnTo>
                      <a:pt x="662" y="295"/>
                    </a:lnTo>
                    <a:lnTo>
                      <a:pt x="680" y="283"/>
                    </a:lnTo>
                    <a:lnTo>
                      <a:pt x="706" y="275"/>
                    </a:lnTo>
                    <a:lnTo>
                      <a:pt x="720" y="272"/>
                    </a:lnTo>
                    <a:lnTo>
                      <a:pt x="741" y="272"/>
                    </a:lnTo>
                    <a:lnTo>
                      <a:pt x="764" y="275"/>
                    </a:lnTo>
                    <a:lnTo>
                      <a:pt x="787" y="281"/>
                    </a:lnTo>
                    <a:lnTo>
                      <a:pt x="796" y="283"/>
                    </a:lnTo>
                    <a:lnTo>
                      <a:pt x="804" y="292"/>
                    </a:lnTo>
                    <a:lnTo>
                      <a:pt x="824" y="315"/>
                    </a:lnTo>
                    <a:lnTo>
                      <a:pt x="839" y="341"/>
                    </a:lnTo>
                    <a:lnTo>
                      <a:pt x="845" y="356"/>
                    </a:lnTo>
                    <a:lnTo>
                      <a:pt x="845" y="367"/>
                    </a:lnTo>
                    <a:lnTo>
                      <a:pt x="848" y="367"/>
                    </a:lnTo>
                    <a:lnTo>
                      <a:pt x="850" y="367"/>
                    </a:lnTo>
                    <a:lnTo>
                      <a:pt x="853" y="367"/>
                    </a:lnTo>
                    <a:lnTo>
                      <a:pt x="856" y="362"/>
                    </a:lnTo>
                    <a:lnTo>
                      <a:pt x="856" y="359"/>
                    </a:lnTo>
                    <a:lnTo>
                      <a:pt x="862" y="350"/>
                    </a:lnTo>
                    <a:lnTo>
                      <a:pt x="871" y="347"/>
                    </a:lnTo>
                    <a:lnTo>
                      <a:pt x="879" y="344"/>
                    </a:lnTo>
                    <a:lnTo>
                      <a:pt x="894" y="344"/>
                    </a:lnTo>
                    <a:lnTo>
                      <a:pt x="900" y="341"/>
                    </a:lnTo>
                    <a:lnTo>
                      <a:pt x="903" y="341"/>
                    </a:lnTo>
                    <a:lnTo>
                      <a:pt x="903" y="324"/>
                    </a:lnTo>
                    <a:lnTo>
                      <a:pt x="903" y="309"/>
                    </a:lnTo>
                    <a:lnTo>
                      <a:pt x="911" y="278"/>
                    </a:lnTo>
                    <a:lnTo>
                      <a:pt x="914" y="243"/>
                    </a:lnTo>
                    <a:lnTo>
                      <a:pt x="914" y="229"/>
                    </a:lnTo>
                    <a:lnTo>
                      <a:pt x="908" y="214"/>
                    </a:lnTo>
                    <a:lnTo>
                      <a:pt x="897" y="197"/>
                    </a:lnTo>
                    <a:lnTo>
                      <a:pt x="888" y="191"/>
                    </a:lnTo>
                    <a:lnTo>
                      <a:pt x="879" y="182"/>
                    </a:lnTo>
                    <a:lnTo>
                      <a:pt x="868" y="179"/>
                    </a:lnTo>
                    <a:lnTo>
                      <a:pt x="853" y="176"/>
                    </a:lnTo>
                    <a:lnTo>
                      <a:pt x="839" y="174"/>
                    </a:lnTo>
                    <a:lnTo>
                      <a:pt x="822" y="176"/>
                    </a:lnTo>
                    <a:lnTo>
                      <a:pt x="793" y="174"/>
                    </a:lnTo>
                    <a:lnTo>
                      <a:pt x="758" y="168"/>
                    </a:lnTo>
                    <a:lnTo>
                      <a:pt x="741" y="162"/>
                    </a:lnTo>
                    <a:lnTo>
                      <a:pt x="726" y="153"/>
                    </a:lnTo>
                    <a:lnTo>
                      <a:pt x="717" y="145"/>
                    </a:lnTo>
                    <a:lnTo>
                      <a:pt x="715" y="142"/>
                    </a:lnTo>
                    <a:lnTo>
                      <a:pt x="712" y="136"/>
                    </a:lnTo>
                    <a:lnTo>
                      <a:pt x="712" y="127"/>
                    </a:lnTo>
                    <a:lnTo>
                      <a:pt x="709" y="119"/>
                    </a:lnTo>
                    <a:lnTo>
                      <a:pt x="697" y="104"/>
                    </a:lnTo>
                    <a:lnTo>
                      <a:pt x="688" y="90"/>
                    </a:lnTo>
                    <a:lnTo>
                      <a:pt x="680" y="78"/>
                    </a:lnTo>
                    <a:close/>
                  </a:path>
                </a:pathLst>
              </a:custGeom>
              <a:solidFill>
                <a:srgbClr val="0074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1" name="Freeform 1085"/>
              <p:cNvSpPr>
                <a:spLocks/>
              </p:cNvSpPr>
              <p:nvPr/>
            </p:nvSpPr>
            <p:spPr bwMode="auto">
              <a:xfrm>
                <a:off x="4916" y="2380"/>
                <a:ext cx="50" cy="32"/>
              </a:xfrm>
              <a:custGeom>
                <a:avLst/>
                <a:gdLst>
                  <a:gd name="T0" fmla="*/ 48 w 63"/>
                  <a:gd name="T1" fmla="*/ 0 h 40"/>
                  <a:gd name="T2" fmla="*/ 41 w 63"/>
                  <a:gd name="T3" fmla="*/ 2 h 40"/>
                  <a:gd name="T4" fmla="*/ 34 w 63"/>
                  <a:gd name="T5" fmla="*/ 5 h 40"/>
                  <a:gd name="T6" fmla="*/ 23 w 63"/>
                  <a:gd name="T7" fmla="*/ 7 h 40"/>
                  <a:gd name="T8" fmla="*/ 11 w 63"/>
                  <a:gd name="T9" fmla="*/ 7 h 40"/>
                  <a:gd name="T10" fmla="*/ 7 w 63"/>
                  <a:gd name="T11" fmla="*/ 10 h 40"/>
                  <a:gd name="T12" fmla="*/ 2 w 63"/>
                  <a:gd name="T13" fmla="*/ 14 h 40"/>
                  <a:gd name="T14" fmla="*/ 0 w 63"/>
                  <a:gd name="T15" fmla="*/ 16 h 40"/>
                  <a:gd name="T16" fmla="*/ 0 w 63"/>
                  <a:gd name="T17" fmla="*/ 21 h 40"/>
                  <a:gd name="T18" fmla="*/ 0 w 63"/>
                  <a:gd name="T19" fmla="*/ 23 h 40"/>
                  <a:gd name="T20" fmla="*/ 0 w 63"/>
                  <a:gd name="T21" fmla="*/ 26 h 40"/>
                  <a:gd name="T22" fmla="*/ 2 w 63"/>
                  <a:gd name="T23" fmla="*/ 28 h 40"/>
                  <a:gd name="T24" fmla="*/ 5 w 63"/>
                  <a:gd name="T25" fmla="*/ 30 h 40"/>
                  <a:gd name="T26" fmla="*/ 7 w 63"/>
                  <a:gd name="T27" fmla="*/ 32 h 40"/>
                  <a:gd name="T28" fmla="*/ 9 w 63"/>
                  <a:gd name="T29" fmla="*/ 32 h 40"/>
                  <a:gd name="T30" fmla="*/ 23 w 63"/>
                  <a:gd name="T31" fmla="*/ 32 h 40"/>
                  <a:gd name="T32" fmla="*/ 32 w 63"/>
                  <a:gd name="T33" fmla="*/ 32 h 40"/>
                  <a:gd name="T34" fmla="*/ 39 w 63"/>
                  <a:gd name="T35" fmla="*/ 28 h 40"/>
                  <a:gd name="T36" fmla="*/ 46 w 63"/>
                  <a:gd name="T37" fmla="*/ 23 h 40"/>
                  <a:gd name="T38" fmla="*/ 48 w 63"/>
                  <a:gd name="T39" fmla="*/ 16 h 40"/>
                  <a:gd name="T40" fmla="*/ 50 w 63"/>
                  <a:gd name="T41" fmla="*/ 10 h 40"/>
                  <a:gd name="T42" fmla="*/ 50 w 63"/>
                  <a:gd name="T43" fmla="*/ 5 h 40"/>
                  <a:gd name="T44" fmla="*/ 48 w 63"/>
                  <a:gd name="T45" fmla="*/ 0 h 4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3"/>
                  <a:gd name="T70" fmla="*/ 0 h 40"/>
                  <a:gd name="T71" fmla="*/ 63 w 63"/>
                  <a:gd name="T72" fmla="*/ 40 h 4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3" h="40">
                    <a:moveTo>
                      <a:pt x="61" y="0"/>
                    </a:moveTo>
                    <a:lnTo>
                      <a:pt x="52" y="3"/>
                    </a:lnTo>
                    <a:lnTo>
                      <a:pt x="43" y="6"/>
                    </a:lnTo>
                    <a:lnTo>
                      <a:pt x="29" y="9"/>
                    </a:lnTo>
                    <a:lnTo>
                      <a:pt x="14" y="9"/>
                    </a:lnTo>
                    <a:lnTo>
                      <a:pt x="9" y="12"/>
                    </a:lnTo>
                    <a:lnTo>
                      <a:pt x="3" y="17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0" y="32"/>
                    </a:lnTo>
                    <a:lnTo>
                      <a:pt x="3" y="35"/>
                    </a:lnTo>
                    <a:lnTo>
                      <a:pt x="6" y="38"/>
                    </a:lnTo>
                    <a:lnTo>
                      <a:pt x="9" y="40"/>
                    </a:lnTo>
                    <a:lnTo>
                      <a:pt x="11" y="40"/>
                    </a:lnTo>
                    <a:lnTo>
                      <a:pt x="29" y="40"/>
                    </a:lnTo>
                    <a:lnTo>
                      <a:pt x="40" y="40"/>
                    </a:lnTo>
                    <a:lnTo>
                      <a:pt x="49" y="35"/>
                    </a:lnTo>
                    <a:lnTo>
                      <a:pt x="58" y="29"/>
                    </a:lnTo>
                    <a:lnTo>
                      <a:pt x="61" y="20"/>
                    </a:lnTo>
                    <a:lnTo>
                      <a:pt x="63" y="12"/>
                    </a:lnTo>
                    <a:lnTo>
                      <a:pt x="63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2" name="Freeform 1086"/>
              <p:cNvSpPr>
                <a:spLocks/>
              </p:cNvSpPr>
              <p:nvPr/>
            </p:nvSpPr>
            <p:spPr bwMode="auto">
              <a:xfrm>
                <a:off x="4186" y="2369"/>
                <a:ext cx="53" cy="45"/>
              </a:xfrm>
              <a:custGeom>
                <a:avLst/>
                <a:gdLst>
                  <a:gd name="T0" fmla="*/ 2 w 66"/>
                  <a:gd name="T1" fmla="*/ 9 h 57"/>
                  <a:gd name="T2" fmla="*/ 4 w 66"/>
                  <a:gd name="T3" fmla="*/ 6 h 57"/>
                  <a:gd name="T4" fmla="*/ 9 w 66"/>
                  <a:gd name="T5" fmla="*/ 4 h 57"/>
                  <a:gd name="T6" fmla="*/ 18 w 66"/>
                  <a:gd name="T7" fmla="*/ 0 h 57"/>
                  <a:gd name="T8" fmla="*/ 30 w 66"/>
                  <a:gd name="T9" fmla="*/ 0 h 57"/>
                  <a:gd name="T10" fmla="*/ 39 w 66"/>
                  <a:gd name="T11" fmla="*/ 0 h 57"/>
                  <a:gd name="T12" fmla="*/ 42 w 66"/>
                  <a:gd name="T13" fmla="*/ 0 h 57"/>
                  <a:gd name="T14" fmla="*/ 44 w 66"/>
                  <a:gd name="T15" fmla="*/ 2 h 57"/>
                  <a:gd name="T16" fmla="*/ 48 w 66"/>
                  <a:gd name="T17" fmla="*/ 6 h 57"/>
                  <a:gd name="T18" fmla="*/ 51 w 66"/>
                  <a:gd name="T19" fmla="*/ 13 h 57"/>
                  <a:gd name="T20" fmla="*/ 53 w 66"/>
                  <a:gd name="T21" fmla="*/ 21 h 57"/>
                  <a:gd name="T22" fmla="*/ 53 w 66"/>
                  <a:gd name="T23" fmla="*/ 34 h 57"/>
                  <a:gd name="T24" fmla="*/ 53 w 66"/>
                  <a:gd name="T25" fmla="*/ 39 h 57"/>
                  <a:gd name="T26" fmla="*/ 51 w 66"/>
                  <a:gd name="T27" fmla="*/ 41 h 57"/>
                  <a:gd name="T28" fmla="*/ 48 w 66"/>
                  <a:gd name="T29" fmla="*/ 41 h 57"/>
                  <a:gd name="T30" fmla="*/ 42 w 66"/>
                  <a:gd name="T31" fmla="*/ 43 h 57"/>
                  <a:gd name="T32" fmla="*/ 27 w 66"/>
                  <a:gd name="T33" fmla="*/ 45 h 57"/>
                  <a:gd name="T34" fmla="*/ 11 w 66"/>
                  <a:gd name="T35" fmla="*/ 45 h 57"/>
                  <a:gd name="T36" fmla="*/ 6 w 66"/>
                  <a:gd name="T37" fmla="*/ 43 h 57"/>
                  <a:gd name="T38" fmla="*/ 2 w 66"/>
                  <a:gd name="T39" fmla="*/ 43 h 57"/>
                  <a:gd name="T40" fmla="*/ 2 w 66"/>
                  <a:gd name="T41" fmla="*/ 41 h 57"/>
                  <a:gd name="T42" fmla="*/ 0 w 66"/>
                  <a:gd name="T43" fmla="*/ 36 h 57"/>
                  <a:gd name="T44" fmla="*/ 0 w 66"/>
                  <a:gd name="T45" fmla="*/ 27 h 57"/>
                  <a:gd name="T46" fmla="*/ 0 w 66"/>
                  <a:gd name="T47" fmla="*/ 16 h 57"/>
                  <a:gd name="T48" fmla="*/ 2 w 66"/>
                  <a:gd name="T49" fmla="*/ 9 h 5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"/>
                  <a:gd name="T76" fmla="*/ 0 h 57"/>
                  <a:gd name="T77" fmla="*/ 66 w 66"/>
                  <a:gd name="T78" fmla="*/ 57 h 5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" h="57">
                    <a:moveTo>
                      <a:pt x="3" y="11"/>
                    </a:moveTo>
                    <a:lnTo>
                      <a:pt x="5" y="8"/>
                    </a:lnTo>
                    <a:lnTo>
                      <a:pt x="11" y="5"/>
                    </a:lnTo>
                    <a:lnTo>
                      <a:pt x="23" y="0"/>
                    </a:lnTo>
                    <a:lnTo>
                      <a:pt x="37" y="0"/>
                    </a:lnTo>
                    <a:lnTo>
                      <a:pt x="49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60" y="8"/>
                    </a:lnTo>
                    <a:lnTo>
                      <a:pt x="63" y="17"/>
                    </a:lnTo>
                    <a:lnTo>
                      <a:pt x="66" y="26"/>
                    </a:lnTo>
                    <a:lnTo>
                      <a:pt x="66" y="43"/>
                    </a:lnTo>
                    <a:lnTo>
                      <a:pt x="66" y="49"/>
                    </a:lnTo>
                    <a:lnTo>
                      <a:pt x="63" y="52"/>
                    </a:lnTo>
                    <a:lnTo>
                      <a:pt x="60" y="52"/>
                    </a:lnTo>
                    <a:lnTo>
                      <a:pt x="52" y="54"/>
                    </a:lnTo>
                    <a:lnTo>
                      <a:pt x="34" y="57"/>
                    </a:lnTo>
                    <a:lnTo>
                      <a:pt x="14" y="57"/>
                    </a:lnTo>
                    <a:lnTo>
                      <a:pt x="8" y="54"/>
                    </a:lnTo>
                    <a:lnTo>
                      <a:pt x="3" y="54"/>
                    </a:lnTo>
                    <a:lnTo>
                      <a:pt x="3" y="52"/>
                    </a:lnTo>
                    <a:lnTo>
                      <a:pt x="0" y="46"/>
                    </a:lnTo>
                    <a:lnTo>
                      <a:pt x="0" y="34"/>
                    </a:lnTo>
                    <a:lnTo>
                      <a:pt x="0" y="20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3" name="Freeform 1087"/>
              <p:cNvSpPr>
                <a:spLocks/>
              </p:cNvSpPr>
              <p:nvPr/>
            </p:nvSpPr>
            <p:spPr bwMode="auto">
              <a:xfrm>
                <a:off x="4343" y="2352"/>
                <a:ext cx="136" cy="150"/>
              </a:xfrm>
              <a:custGeom>
                <a:avLst/>
                <a:gdLst>
                  <a:gd name="T0" fmla="*/ 51 w 171"/>
                  <a:gd name="T1" fmla="*/ 150 h 188"/>
                  <a:gd name="T2" fmla="*/ 64 w 171"/>
                  <a:gd name="T3" fmla="*/ 148 h 188"/>
                  <a:gd name="T4" fmla="*/ 79 w 171"/>
                  <a:gd name="T5" fmla="*/ 141 h 188"/>
                  <a:gd name="T6" fmla="*/ 90 w 171"/>
                  <a:gd name="T7" fmla="*/ 134 h 188"/>
                  <a:gd name="T8" fmla="*/ 104 w 171"/>
                  <a:gd name="T9" fmla="*/ 124 h 188"/>
                  <a:gd name="T10" fmla="*/ 113 w 171"/>
                  <a:gd name="T11" fmla="*/ 111 h 188"/>
                  <a:gd name="T12" fmla="*/ 122 w 171"/>
                  <a:gd name="T13" fmla="*/ 100 h 188"/>
                  <a:gd name="T14" fmla="*/ 129 w 171"/>
                  <a:gd name="T15" fmla="*/ 83 h 188"/>
                  <a:gd name="T16" fmla="*/ 134 w 171"/>
                  <a:gd name="T17" fmla="*/ 69 h 188"/>
                  <a:gd name="T18" fmla="*/ 136 w 171"/>
                  <a:gd name="T19" fmla="*/ 53 h 188"/>
                  <a:gd name="T20" fmla="*/ 134 w 171"/>
                  <a:gd name="T21" fmla="*/ 39 h 188"/>
                  <a:gd name="T22" fmla="*/ 131 w 171"/>
                  <a:gd name="T23" fmla="*/ 28 h 188"/>
                  <a:gd name="T24" fmla="*/ 125 w 171"/>
                  <a:gd name="T25" fmla="*/ 18 h 188"/>
                  <a:gd name="T26" fmla="*/ 118 w 171"/>
                  <a:gd name="T27" fmla="*/ 10 h 188"/>
                  <a:gd name="T28" fmla="*/ 108 w 171"/>
                  <a:gd name="T29" fmla="*/ 2 h 188"/>
                  <a:gd name="T30" fmla="*/ 97 w 171"/>
                  <a:gd name="T31" fmla="*/ 0 h 188"/>
                  <a:gd name="T32" fmla="*/ 83 w 171"/>
                  <a:gd name="T33" fmla="*/ 0 h 188"/>
                  <a:gd name="T34" fmla="*/ 69 w 171"/>
                  <a:gd name="T35" fmla="*/ 2 h 188"/>
                  <a:gd name="T36" fmla="*/ 58 w 171"/>
                  <a:gd name="T37" fmla="*/ 7 h 188"/>
                  <a:gd name="T38" fmla="*/ 44 w 171"/>
                  <a:gd name="T39" fmla="*/ 14 h 188"/>
                  <a:gd name="T40" fmla="*/ 33 w 171"/>
                  <a:gd name="T41" fmla="*/ 26 h 188"/>
                  <a:gd name="T42" fmla="*/ 21 w 171"/>
                  <a:gd name="T43" fmla="*/ 38 h 188"/>
                  <a:gd name="T44" fmla="*/ 12 w 171"/>
                  <a:gd name="T45" fmla="*/ 51 h 188"/>
                  <a:gd name="T46" fmla="*/ 5 w 171"/>
                  <a:gd name="T47" fmla="*/ 65 h 188"/>
                  <a:gd name="T48" fmla="*/ 0 w 171"/>
                  <a:gd name="T49" fmla="*/ 81 h 188"/>
                  <a:gd name="T50" fmla="*/ 0 w 171"/>
                  <a:gd name="T51" fmla="*/ 95 h 188"/>
                  <a:gd name="T52" fmla="*/ 0 w 171"/>
                  <a:gd name="T53" fmla="*/ 109 h 188"/>
                  <a:gd name="T54" fmla="*/ 5 w 171"/>
                  <a:gd name="T55" fmla="*/ 120 h 188"/>
                  <a:gd name="T56" fmla="*/ 10 w 171"/>
                  <a:gd name="T57" fmla="*/ 132 h 188"/>
                  <a:gd name="T58" fmla="*/ 17 w 171"/>
                  <a:gd name="T59" fmla="*/ 139 h 188"/>
                  <a:gd name="T60" fmla="*/ 28 w 171"/>
                  <a:gd name="T61" fmla="*/ 145 h 188"/>
                  <a:gd name="T62" fmla="*/ 40 w 171"/>
                  <a:gd name="T63" fmla="*/ 148 h 188"/>
                  <a:gd name="T64" fmla="*/ 51 w 171"/>
                  <a:gd name="T65" fmla="*/ 150 h 1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1"/>
                  <a:gd name="T100" fmla="*/ 0 h 188"/>
                  <a:gd name="T101" fmla="*/ 171 w 171"/>
                  <a:gd name="T102" fmla="*/ 188 h 1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1" h="188">
                    <a:moveTo>
                      <a:pt x="64" y="188"/>
                    </a:moveTo>
                    <a:lnTo>
                      <a:pt x="81" y="185"/>
                    </a:lnTo>
                    <a:lnTo>
                      <a:pt x="99" y="177"/>
                    </a:lnTo>
                    <a:lnTo>
                      <a:pt x="113" y="168"/>
                    </a:lnTo>
                    <a:lnTo>
                      <a:pt x="131" y="156"/>
                    </a:lnTo>
                    <a:lnTo>
                      <a:pt x="142" y="139"/>
                    </a:lnTo>
                    <a:lnTo>
                      <a:pt x="154" y="125"/>
                    </a:lnTo>
                    <a:lnTo>
                      <a:pt x="162" y="104"/>
                    </a:lnTo>
                    <a:lnTo>
                      <a:pt x="168" y="87"/>
                    </a:lnTo>
                    <a:lnTo>
                      <a:pt x="171" y="67"/>
                    </a:lnTo>
                    <a:lnTo>
                      <a:pt x="168" y="49"/>
                    </a:lnTo>
                    <a:lnTo>
                      <a:pt x="165" y="35"/>
                    </a:lnTo>
                    <a:lnTo>
                      <a:pt x="157" y="23"/>
                    </a:lnTo>
                    <a:lnTo>
                      <a:pt x="148" y="12"/>
                    </a:lnTo>
                    <a:lnTo>
                      <a:pt x="136" y="3"/>
                    </a:lnTo>
                    <a:lnTo>
                      <a:pt x="122" y="0"/>
                    </a:lnTo>
                    <a:lnTo>
                      <a:pt x="104" y="0"/>
                    </a:lnTo>
                    <a:lnTo>
                      <a:pt x="87" y="3"/>
                    </a:lnTo>
                    <a:lnTo>
                      <a:pt x="73" y="9"/>
                    </a:lnTo>
                    <a:lnTo>
                      <a:pt x="55" y="18"/>
                    </a:lnTo>
                    <a:lnTo>
                      <a:pt x="41" y="32"/>
                    </a:lnTo>
                    <a:lnTo>
                      <a:pt x="26" y="47"/>
                    </a:lnTo>
                    <a:lnTo>
                      <a:pt x="15" y="64"/>
                    </a:lnTo>
                    <a:lnTo>
                      <a:pt x="6" y="81"/>
                    </a:lnTo>
                    <a:lnTo>
                      <a:pt x="0" y="101"/>
                    </a:lnTo>
                    <a:lnTo>
                      <a:pt x="0" y="119"/>
                    </a:lnTo>
                    <a:lnTo>
                      <a:pt x="0" y="136"/>
                    </a:lnTo>
                    <a:lnTo>
                      <a:pt x="6" y="151"/>
                    </a:lnTo>
                    <a:lnTo>
                      <a:pt x="12" y="165"/>
                    </a:lnTo>
                    <a:lnTo>
                      <a:pt x="21" y="174"/>
                    </a:lnTo>
                    <a:lnTo>
                      <a:pt x="35" y="182"/>
                    </a:lnTo>
                    <a:lnTo>
                      <a:pt x="50" y="185"/>
                    </a:lnTo>
                    <a:lnTo>
                      <a:pt x="64" y="1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4" name="Freeform 1088"/>
              <p:cNvSpPr>
                <a:spLocks/>
              </p:cNvSpPr>
              <p:nvPr/>
            </p:nvSpPr>
            <p:spPr bwMode="auto">
              <a:xfrm>
                <a:off x="4387" y="2401"/>
                <a:ext cx="46" cy="52"/>
              </a:xfrm>
              <a:custGeom>
                <a:avLst/>
                <a:gdLst>
                  <a:gd name="T0" fmla="*/ 18 w 58"/>
                  <a:gd name="T1" fmla="*/ 52 h 66"/>
                  <a:gd name="T2" fmla="*/ 28 w 58"/>
                  <a:gd name="T3" fmla="*/ 48 h 66"/>
                  <a:gd name="T4" fmla="*/ 37 w 58"/>
                  <a:gd name="T5" fmla="*/ 43 h 66"/>
                  <a:gd name="T6" fmla="*/ 44 w 58"/>
                  <a:gd name="T7" fmla="*/ 34 h 66"/>
                  <a:gd name="T8" fmla="*/ 46 w 58"/>
                  <a:gd name="T9" fmla="*/ 25 h 66"/>
                  <a:gd name="T10" fmla="*/ 46 w 58"/>
                  <a:gd name="T11" fmla="*/ 13 h 66"/>
                  <a:gd name="T12" fmla="*/ 46 w 58"/>
                  <a:gd name="T13" fmla="*/ 9 h 66"/>
                  <a:gd name="T14" fmla="*/ 44 w 58"/>
                  <a:gd name="T15" fmla="*/ 7 h 66"/>
                  <a:gd name="T16" fmla="*/ 41 w 58"/>
                  <a:gd name="T17" fmla="*/ 2 h 66"/>
                  <a:gd name="T18" fmla="*/ 37 w 58"/>
                  <a:gd name="T19" fmla="*/ 0 h 66"/>
                  <a:gd name="T20" fmla="*/ 33 w 58"/>
                  <a:gd name="T21" fmla="*/ 0 h 66"/>
                  <a:gd name="T22" fmla="*/ 28 w 58"/>
                  <a:gd name="T23" fmla="*/ 0 h 66"/>
                  <a:gd name="T24" fmla="*/ 23 w 58"/>
                  <a:gd name="T25" fmla="*/ 0 h 66"/>
                  <a:gd name="T26" fmla="*/ 18 w 58"/>
                  <a:gd name="T27" fmla="*/ 2 h 66"/>
                  <a:gd name="T28" fmla="*/ 12 w 58"/>
                  <a:gd name="T29" fmla="*/ 9 h 66"/>
                  <a:gd name="T30" fmla="*/ 5 w 58"/>
                  <a:gd name="T31" fmla="*/ 16 h 66"/>
                  <a:gd name="T32" fmla="*/ 0 w 58"/>
                  <a:gd name="T33" fmla="*/ 28 h 66"/>
                  <a:gd name="T34" fmla="*/ 0 w 58"/>
                  <a:gd name="T35" fmla="*/ 32 h 66"/>
                  <a:gd name="T36" fmla="*/ 0 w 58"/>
                  <a:gd name="T37" fmla="*/ 36 h 66"/>
                  <a:gd name="T38" fmla="*/ 2 w 58"/>
                  <a:gd name="T39" fmla="*/ 41 h 66"/>
                  <a:gd name="T40" fmla="*/ 2 w 58"/>
                  <a:gd name="T41" fmla="*/ 46 h 66"/>
                  <a:gd name="T42" fmla="*/ 7 w 58"/>
                  <a:gd name="T43" fmla="*/ 48 h 66"/>
                  <a:gd name="T44" fmla="*/ 10 w 58"/>
                  <a:gd name="T45" fmla="*/ 50 h 66"/>
                  <a:gd name="T46" fmla="*/ 14 w 58"/>
                  <a:gd name="T47" fmla="*/ 52 h 66"/>
                  <a:gd name="T48" fmla="*/ 18 w 58"/>
                  <a:gd name="T49" fmla="*/ 52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8"/>
                  <a:gd name="T76" fmla="*/ 0 h 66"/>
                  <a:gd name="T77" fmla="*/ 58 w 58"/>
                  <a:gd name="T78" fmla="*/ 66 h 6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8" h="66">
                    <a:moveTo>
                      <a:pt x="23" y="66"/>
                    </a:moveTo>
                    <a:lnTo>
                      <a:pt x="35" y="61"/>
                    </a:lnTo>
                    <a:lnTo>
                      <a:pt x="47" y="55"/>
                    </a:lnTo>
                    <a:lnTo>
                      <a:pt x="55" y="43"/>
                    </a:lnTo>
                    <a:lnTo>
                      <a:pt x="58" y="32"/>
                    </a:lnTo>
                    <a:lnTo>
                      <a:pt x="58" y="17"/>
                    </a:lnTo>
                    <a:lnTo>
                      <a:pt x="58" y="12"/>
                    </a:lnTo>
                    <a:lnTo>
                      <a:pt x="55" y="9"/>
                    </a:lnTo>
                    <a:lnTo>
                      <a:pt x="52" y="3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3" y="3"/>
                    </a:lnTo>
                    <a:lnTo>
                      <a:pt x="15" y="12"/>
                    </a:lnTo>
                    <a:lnTo>
                      <a:pt x="6" y="20"/>
                    </a:lnTo>
                    <a:lnTo>
                      <a:pt x="0" y="35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3" y="52"/>
                    </a:lnTo>
                    <a:lnTo>
                      <a:pt x="3" y="58"/>
                    </a:lnTo>
                    <a:lnTo>
                      <a:pt x="9" y="61"/>
                    </a:lnTo>
                    <a:lnTo>
                      <a:pt x="12" y="64"/>
                    </a:lnTo>
                    <a:lnTo>
                      <a:pt x="18" y="66"/>
                    </a:lnTo>
                    <a:lnTo>
                      <a:pt x="23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5" name="Freeform 1089"/>
              <p:cNvSpPr>
                <a:spLocks/>
              </p:cNvSpPr>
              <p:nvPr/>
            </p:nvSpPr>
            <p:spPr bwMode="auto">
              <a:xfrm>
                <a:off x="4738" y="2352"/>
                <a:ext cx="137" cy="150"/>
              </a:xfrm>
              <a:custGeom>
                <a:avLst/>
                <a:gdLst>
                  <a:gd name="T0" fmla="*/ 54 w 171"/>
                  <a:gd name="T1" fmla="*/ 150 h 188"/>
                  <a:gd name="T2" fmla="*/ 67 w 171"/>
                  <a:gd name="T3" fmla="*/ 148 h 188"/>
                  <a:gd name="T4" fmla="*/ 81 w 171"/>
                  <a:gd name="T5" fmla="*/ 141 h 188"/>
                  <a:gd name="T6" fmla="*/ 93 w 171"/>
                  <a:gd name="T7" fmla="*/ 134 h 188"/>
                  <a:gd name="T8" fmla="*/ 104 w 171"/>
                  <a:gd name="T9" fmla="*/ 124 h 188"/>
                  <a:gd name="T10" fmla="*/ 116 w 171"/>
                  <a:gd name="T11" fmla="*/ 111 h 188"/>
                  <a:gd name="T12" fmla="*/ 125 w 171"/>
                  <a:gd name="T13" fmla="*/ 100 h 188"/>
                  <a:gd name="T14" fmla="*/ 130 w 171"/>
                  <a:gd name="T15" fmla="*/ 83 h 188"/>
                  <a:gd name="T16" fmla="*/ 135 w 171"/>
                  <a:gd name="T17" fmla="*/ 69 h 188"/>
                  <a:gd name="T18" fmla="*/ 137 w 171"/>
                  <a:gd name="T19" fmla="*/ 53 h 188"/>
                  <a:gd name="T20" fmla="*/ 137 w 171"/>
                  <a:gd name="T21" fmla="*/ 39 h 188"/>
                  <a:gd name="T22" fmla="*/ 135 w 171"/>
                  <a:gd name="T23" fmla="*/ 28 h 188"/>
                  <a:gd name="T24" fmla="*/ 127 w 171"/>
                  <a:gd name="T25" fmla="*/ 18 h 188"/>
                  <a:gd name="T26" fmla="*/ 121 w 171"/>
                  <a:gd name="T27" fmla="*/ 10 h 188"/>
                  <a:gd name="T28" fmla="*/ 111 w 171"/>
                  <a:gd name="T29" fmla="*/ 2 h 188"/>
                  <a:gd name="T30" fmla="*/ 99 w 171"/>
                  <a:gd name="T31" fmla="*/ 0 h 188"/>
                  <a:gd name="T32" fmla="*/ 86 w 171"/>
                  <a:gd name="T33" fmla="*/ 0 h 188"/>
                  <a:gd name="T34" fmla="*/ 72 w 171"/>
                  <a:gd name="T35" fmla="*/ 2 h 188"/>
                  <a:gd name="T36" fmla="*/ 58 w 171"/>
                  <a:gd name="T37" fmla="*/ 7 h 188"/>
                  <a:gd name="T38" fmla="*/ 46 w 171"/>
                  <a:gd name="T39" fmla="*/ 14 h 188"/>
                  <a:gd name="T40" fmla="*/ 34 w 171"/>
                  <a:gd name="T41" fmla="*/ 26 h 188"/>
                  <a:gd name="T42" fmla="*/ 23 w 171"/>
                  <a:gd name="T43" fmla="*/ 38 h 188"/>
                  <a:gd name="T44" fmla="*/ 14 w 171"/>
                  <a:gd name="T45" fmla="*/ 51 h 188"/>
                  <a:gd name="T46" fmla="*/ 7 w 171"/>
                  <a:gd name="T47" fmla="*/ 65 h 188"/>
                  <a:gd name="T48" fmla="*/ 2 w 171"/>
                  <a:gd name="T49" fmla="*/ 81 h 188"/>
                  <a:gd name="T50" fmla="*/ 0 w 171"/>
                  <a:gd name="T51" fmla="*/ 95 h 188"/>
                  <a:gd name="T52" fmla="*/ 2 w 171"/>
                  <a:gd name="T53" fmla="*/ 109 h 188"/>
                  <a:gd name="T54" fmla="*/ 5 w 171"/>
                  <a:gd name="T55" fmla="*/ 120 h 188"/>
                  <a:gd name="T56" fmla="*/ 12 w 171"/>
                  <a:gd name="T57" fmla="*/ 132 h 188"/>
                  <a:gd name="T58" fmla="*/ 18 w 171"/>
                  <a:gd name="T59" fmla="*/ 139 h 188"/>
                  <a:gd name="T60" fmla="*/ 30 w 171"/>
                  <a:gd name="T61" fmla="*/ 145 h 188"/>
                  <a:gd name="T62" fmla="*/ 42 w 171"/>
                  <a:gd name="T63" fmla="*/ 148 h 188"/>
                  <a:gd name="T64" fmla="*/ 54 w 171"/>
                  <a:gd name="T65" fmla="*/ 150 h 1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1"/>
                  <a:gd name="T100" fmla="*/ 0 h 188"/>
                  <a:gd name="T101" fmla="*/ 171 w 171"/>
                  <a:gd name="T102" fmla="*/ 188 h 1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1" h="188">
                    <a:moveTo>
                      <a:pt x="67" y="188"/>
                    </a:moveTo>
                    <a:lnTo>
                      <a:pt x="84" y="185"/>
                    </a:lnTo>
                    <a:lnTo>
                      <a:pt x="101" y="177"/>
                    </a:lnTo>
                    <a:lnTo>
                      <a:pt x="116" y="168"/>
                    </a:lnTo>
                    <a:lnTo>
                      <a:pt x="130" y="156"/>
                    </a:lnTo>
                    <a:lnTo>
                      <a:pt x="145" y="139"/>
                    </a:lnTo>
                    <a:lnTo>
                      <a:pt x="156" y="125"/>
                    </a:lnTo>
                    <a:lnTo>
                      <a:pt x="162" y="104"/>
                    </a:lnTo>
                    <a:lnTo>
                      <a:pt x="168" y="87"/>
                    </a:lnTo>
                    <a:lnTo>
                      <a:pt x="171" y="67"/>
                    </a:lnTo>
                    <a:lnTo>
                      <a:pt x="171" y="49"/>
                    </a:lnTo>
                    <a:lnTo>
                      <a:pt x="168" y="35"/>
                    </a:lnTo>
                    <a:lnTo>
                      <a:pt x="159" y="23"/>
                    </a:lnTo>
                    <a:lnTo>
                      <a:pt x="151" y="12"/>
                    </a:lnTo>
                    <a:lnTo>
                      <a:pt x="139" y="3"/>
                    </a:lnTo>
                    <a:lnTo>
                      <a:pt x="124" y="0"/>
                    </a:lnTo>
                    <a:lnTo>
                      <a:pt x="107" y="0"/>
                    </a:lnTo>
                    <a:lnTo>
                      <a:pt x="90" y="3"/>
                    </a:lnTo>
                    <a:lnTo>
                      <a:pt x="72" y="9"/>
                    </a:lnTo>
                    <a:lnTo>
                      <a:pt x="58" y="18"/>
                    </a:lnTo>
                    <a:lnTo>
                      <a:pt x="43" y="32"/>
                    </a:lnTo>
                    <a:lnTo>
                      <a:pt x="29" y="47"/>
                    </a:lnTo>
                    <a:lnTo>
                      <a:pt x="17" y="64"/>
                    </a:lnTo>
                    <a:lnTo>
                      <a:pt x="9" y="81"/>
                    </a:lnTo>
                    <a:lnTo>
                      <a:pt x="3" y="101"/>
                    </a:lnTo>
                    <a:lnTo>
                      <a:pt x="0" y="119"/>
                    </a:lnTo>
                    <a:lnTo>
                      <a:pt x="3" y="136"/>
                    </a:lnTo>
                    <a:lnTo>
                      <a:pt x="6" y="151"/>
                    </a:lnTo>
                    <a:lnTo>
                      <a:pt x="15" y="165"/>
                    </a:lnTo>
                    <a:lnTo>
                      <a:pt x="23" y="174"/>
                    </a:lnTo>
                    <a:lnTo>
                      <a:pt x="38" y="182"/>
                    </a:lnTo>
                    <a:lnTo>
                      <a:pt x="52" y="185"/>
                    </a:lnTo>
                    <a:lnTo>
                      <a:pt x="67" y="1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6" name="Freeform 1090"/>
              <p:cNvSpPr>
                <a:spLocks/>
              </p:cNvSpPr>
              <p:nvPr/>
            </p:nvSpPr>
            <p:spPr bwMode="auto">
              <a:xfrm>
                <a:off x="4784" y="2401"/>
                <a:ext cx="47" cy="52"/>
              </a:xfrm>
              <a:custGeom>
                <a:avLst/>
                <a:gdLst>
                  <a:gd name="T0" fmla="*/ 16 w 58"/>
                  <a:gd name="T1" fmla="*/ 52 h 66"/>
                  <a:gd name="T2" fmla="*/ 28 w 58"/>
                  <a:gd name="T3" fmla="*/ 48 h 66"/>
                  <a:gd name="T4" fmla="*/ 35 w 58"/>
                  <a:gd name="T5" fmla="*/ 43 h 66"/>
                  <a:gd name="T6" fmla="*/ 42 w 58"/>
                  <a:gd name="T7" fmla="*/ 34 h 66"/>
                  <a:gd name="T8" fmla="*/ 47 w 58"/>
                  <a:gd name="T9" fmla="*/ 25 h 66"/>
                  <a:gd name="T10" fmla="*/ 47 w 58"/>
                  <a:gd name="T11" fmla="*/ 13 h 66"/>
                  <a:gd name="T12" fmla="*/ 47 w 58"/>
                  <a:gd name="T13" fmla="*/ 9 h 66"/>
                  <a:gd name="T14" fmla="*/ 45 w 58"/>
                  <a:gd name="T15" fmla="*/ 7 h 66"/>
                  <a:gd name="T16" fmla="*/ 42 w 58"/>
                  <a:gd name="T17" fmla="*/ 2 h 66"/>
                  <a:gd name="T18" fmla="*/ 37 w 58"/>
                  <a:gd name="T19" fmla="*/ 0 h 66"/>
                  <a:gd name="T20" fmla="*/ 32 w 58"/>
                  <a:gd name="T21" fmla="*/ 0 h 66"/>
                  <a:gd name="T22" fmla="*/ 28 w 58"/>
                  <a:gd name="T23" fmla="*/ 0 h 66"/>
                  <a:gd name="T24" fmla="*/ 24 w 58"/>
                  <a:gd name="T25" fmla="*/ 0 h 66"/>
                  <a:gd name="T26" fmla="*/ 19 w 58"/>
                  <a:gd name="T27" fmla="*/ 2 h 66"/>
                  <a:gd name="T28" fmla="*/ 11 w 58"/>
                  <a:gd name="T29" fmla="*/ 9 h 66"/>
                  <a:gd name="T30" fmla="*/ 5 w 58"/>
                  <a:gd name="T31" fmla="*/ 16 h 66"/>
                  <a:gd name="T32" fmla="*/ 0 w 58"/>
                  <a:gd name="T33" fmla="*/ 28 h 66"/>
                  <a:gd name="T34" fmla="*/ 0 w 58"/>
                  <a:gd name="T35" fmla="*/ 36 h 66"/>
                  <a:gd name="T36" fmla="*/ 0 w 58"/>
                  <a:gd name="T37" fmla="*/ 41 h 66"/>
                  <a:gd name="T38" fmla="*/ 2 w 58"/>
                  <a:gd name="T39" fmla="*/ 46 h 66"/>
                  <a:gd name="T40" fmla="*/ 5 w 58"/>
                  <a:gd name="T41" fmla="*/ 48 h 66"/>
                  <a:gd name="T42" fmla="*/ 10 w 58"/>
                  <a:gd name="T43" fmla="*/ 50 h 66"/>
                  <a:gd name="T44" fmla="*/ 11 w 58"/>
                  <a:gd name="T45" fmla="*/ 52 h 66"/>
                  <a:gd name="T46" fmla="*/ 16 w 58"/>
                  <a:gd name="T47" fmla="*/ 52 h 6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8"/>
                  <a:gd name="T73" fmla="*/ 0 h 66"/>
                  <a:gd name="T74" fmla="*/ 58 w 58"/>
                  <a:gd name="T75" fmla="*/ 66 h 6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8" h="66">
                    <a:moveTo>
                      <a:pt x="20" y="66"/>
                    </a:moveTo>
                    <a:lnTo>
                      <a:pt x="35" y="61"/>
                    </a:lnTo>
                    <a:lnTo>
                      <a:pt x="43" y="55"/>
                    </a:lnTo>
                    <a:lnTo>
                      <a:pt x="52" y="43"/>
                    </a:lnTo>
                    <a:lnTo>
                      <a:pt x="58" y="32"/>
                    </a:lnTo>
                    <a:lnTo>
                      <a:pt x="58" y="17"/>
                    </a:lnTo>
                    <a:lnTo>
                      <a:pt x="58" y="12"/>
                    </a:lnTo>
                    <a:lnTo>
                      <a:pt x="55" y="9"/>
                    </a:lnTo>
                    <a:lnTo>
                      <a:pt x="52" y="3"/>
                    </a:lnTo>
                    <a:lnTo>
                      <a:pt x="46" y="0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3" y="3"/>
                    </a:lnTo>
                    <a:lnTo>
                      <a:pt x="14" y="12"/>
                    </a:lnTo>
                    <a:lnTo>
                      <a:pt x="6" y="20"/>
                    </a:lnTo>
                    <a:lnTo>
                      <a:pt x="0" y="35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3" y="58"/>
                    </a:lnTo>
                    <a:lnTo>
                      <a:pt x="6" y="61"/>
                    </a:lnTo>
                    <a:lnTo>
                      <a:pt x="12" y="64"/>
                    </a:lnTo>
                    <a:lnTo>
                      <a:pt x="14" y="66"/>
                    </a:lnTo>
                    <a:lnTo>
                      <a:pt x="20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7" name="Freeform 1091"/>
              <p:cNvSpPr>
                <a:spLocks/>
              </p:cNvSpPr>
              <p:nvPr/>
            </p:nvSpPr>
            <p:spPr bwMode="auto">
              <a:xfrm>
                <a:off x="4664" y="2128"/>
                <a:ext cx="88" cy="104"/>
              </a:xfrm>
              <a:custGeom>
                <a:avLst/>
                <a:gdLst>
                  <a:gd name="T0" fmla="*/ 63 w 110"/>
                  <a:gd name="T1" fmla="*/ 5 h 130"/>
                  <a:gd name="T2" fmla="*/ 67 w 110"/>
                  <a:gd name="T3" fmla="*/ 11 h 130"/>
                  <a:gd name="T4" fmla="*/ 70 w 110"/>
                  <a:gd name="T5" fmla="*/ 23 h 130"/>
                  <a:gd name="T6" fmla="*/ 79 w 110"/>
                  <a:gd name="T7" fmla="*/ 55 h 130"/>
                  <a:gd name="T8" fmla="*/ 86 w 110"/>
                  <a:gd name="T9" fmla="*/ 86 h 130"/>
                  <a:gd name="T10" fmla="*/ 88 w 110"/>
                  <a:gd name="T11" fmla="*/ 97 h 130"/>
                  <a:gd name="T12" fmla="*/ 88 w 110"/>
                  <a:gd name="T13" fmla="*/ 102 h 130"/>
                  <a:gd name="T14" fmla="*/ 86 w 110"/>
                  <a:gd name="T15" fmla="*/ 104 h 130"/>
                  <a:gd name="T16" fmla="*/ 79 w 110"/>
                  <a:gd name="T17" fmla="*/ 104 h 130"/>
                  <a:gd name="T18" fmla="*/ 70 w 110"/>
                  <a:gd name="T19" fmla="*/ 102 h 130"/>
                  <a:gd name="T20" fmla="*/ 58 w 110"/>
                  <a:gd name="T21" fmla="*/ 97 h 130"/>
                  <a:gd name="T22" fmla="*/ 49 w 110"/>
                  <a:gd name="T23" fmla="*/ 97 h 130"/>
                  <a:gd name="T24" fmla="*/ 28 w 110"/>
                  <a:gd name="T25" fmla="*/ 97 h 130"/>
                  <a:gd name="T26" fmla="*/ 10 w 110"/>
                  <a:gd name="T27" fmla="*/ 99 h 130"/>
                  <a:gd name="T28" fmla="*/ 5 w 110"/>
                  <a:gd name="T29" fmla="*/ 97 h 130"/>
                  <a:gd name="T30" fmla="*/ 2 w 110"/>
                  <a:gd name="T31" fmla="*/ 97 h 130"/>
                  <a:gd name="T32" fmla="*/ 0 w 110"/>
                  <a:gd name="T33" fmla="*/ 97 h 130"/>
                  <a:gd name="T34" fmla="*/ 2 w 110"/>
                  <a:gd name="T35" fmla="*/ 46 h 130"/>
                  <a:gd name="T36" fmla="*/ 2 w 110"/>
                  <a:gd name="T37" fmla="*/ 14 h 130"/>
                  <a:gd name="T38" fmla="*/ 5 w 110"/>
                  <a:gd name="T39" fmla="*/ 2 h 130"/>
                  <a:gd name="T40" fmla="*/ 7 w 110"/>
                  <a:gd name="T41" fmla="*/ 0 h 130"/>
                  <a:gd name="T42" fmla="*/ 35 w 110"/>
                  <a:gd name="T43" fmla="*/ 0 h 130"/>
                  <a:gd name="T44" fmla="*/ 54 w 110"/>
                  <a:gd name="T45" fmla="*/ 0 h 130"/>
                  <a:gd name="T46" fmla="*/ 58 w 110"/>
                  <a:gd name="T47" fmla="*/ 2 h 130"/>
                  <a:gd name="T48" fmla="*/ 63 w 110"/>
                  <a:gd name="T49" fmla="*/ 5 h 1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0"/>
                  <a:gd name="T76" fmla="*/ 0 h 130"/>
                  <a:gd name="T77" fmla="*/ 110 w 110"/>
                  <a:gd name="T78" fmla="*/ 130 h 1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0" h="130">
                    <a:moveTo>
                      <a:pt x="79" y="6"/>
                    </a:moveTo>
                    <a:lnTo>
                      <a:pt x="84" y="14"/>
                    </a:lnTo>
                    <a:lnTo>
                      <a:pt x="87" y="29"/>
                    </a:lnTo>
                    <a:lnTo>
                      <a:pt x="99" y="69"/>
                    </a:lnTo>
                    <a:lnTo>
                      <a:pt x="108" y="107"/>
                    </a:lnTo>
                    <a:lnTo>
                      <a:pt x="110" y="121"/>
                    </a:lnTo>
                    <a:lnTo>
                      <a:pt x="110" y="127"/>
                    </a:lnTo>
                    <a:lnTo>
                      <a:pt x="108" y="130"/>
                    </a:lnTo>
                    <a:lnTo>
                      <a:pt x="99" y="130"/>
                    </a:lnTo>
                    <a:lnTo>
                      <a:pt x="87" y="127"/>
                    </a:lnTo>
                    <a:lnTo>
                      <a:pt x="73" y="121"/>
                    </a:lnTo>
                    <a:lnTo>
                      <a:pt x="61" y="121"/>
                    </a:lnTo>
                    <a:lnTo>
                      <a:pt x="35" y="121"/>
                    </a:lnTo>
                    <a:lnTo>
                      <a:pt x="12" y="124"/>
                    </a:lnTo>
                    <a:lnTo>
                      <a:pt x="6" y="121"/>
                    </a:lnTo>
                    <a:lnTo>
                      <a:pt x="3" y="121"/>
                    </a:lnTo>
                    <a:lnTo>
                      <a:pt x="0" y="121"/>
                    </a:lnTo>
                    <a:lnTo>
                      <a:pt x="3" y="58"/>
                    </a:lnTo>
                    <a:lnTo>
                      <a:pt x="3" y="17"/>
                    </a:lnTo>
                    <a:lnTo>
                      <a:pt x="6" y="3"/>
                    </a:lnTo>
                    <a:lnTo>
                      <a:pt x="9" y="0"/>
                    </a:lnTo>
                    <a:lnTo>
                      <a:pt x="44" y="0"/>
                    </a:lnTo>
                    <a:lnTo>
                      <a:pt x="67" y="0"/>
                    </a:lnTo>
                    <a:lnTo>
                      <a:pt x="73" y="3"/>
                    </a:lnTo>
                    <a:lnTo>
                      <a:pt x="79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8" name="Freeform 1092"/>
              <p:cNvSpPr>
                <a:spLocks/>
              </p:cNvSpPr>
              <p:nvPr/>
            </p:nvSpPr>
            <p:spPr bwMode="auto">
              <a:xfrm>
                <a:off x="4678" y="2144"/>
                <a:ext cx="60" cy="70"/>
              </a:xfrm>
              <a:custGeom>
                <a:avLst/>
                <a:gdLst>
                  <a:gd name="T0" fmla="*/ 39 w 75"/>
                  <a:gd name="T1" fmla="*/ 2 h 87"/>
                  <a:gd name="T2" fmla="*/ 39 w 75"/>
                  <a:gd name="T3" fmla="*/ 5 h 87"/>
                  <a:gd name="T4" fmla="*/ 42 w 75"/>
                  <a:gd name="T5" fmla="*/ 10 h 87"/>
                  <a:gd name="T6" fmla="*/ 49 w 75"/>
                  <a:gd name="T7" fmla="*/ 33 h 87"/>
                  <a:gd name="T8" fmla="*/ 60 w 75"/>
                  <a:gd name="T9" fmla="*/ 70 h 87"/>
                  <a:gd name="T10" fmla="*/ 53 w 75"/>
                  <a:gd name="T11" fmla="*/ 68 h 87"/>
                  <a:gd name="T12" fmla="*/ 42 w 75"/>
                  <a:gd name="T13" fmla="*/ 68 h 87"/>
                  <a:gd name="T14" fmla="*/ 0 w 75"/>
                  <a:gd name="T15" fmla="*/ 68 h 87"/>
                  <a:gd name="T16" fmla="*/ 0 w 75"/>
                  <a:gd name="T17" fmla="*/ 54 h 87"/>
                  <a:gd name="T18" fmla="*/ 0 w 75"/>
                  <a:gd name="T19" fmla="*/ 33 h 87"/>
                  <a:gd name="T20" fmla="*/ 0 w 75"/>
                  <a:gd name="T21" fmla="*/ 2 h 87"/>
                  <a:gd name="T22" fmla="*/ 21 w 75"/>
                  <a:gd name="T23" fmla="*/ 0 h 87"/>
                  <a:gd name="T24" fmla="*/ 32 w 75"/>
                  <a:gd name="T25" fmla="*/ 0 h 87"/>
                  <a:gd name="T26" fmla="*/ 39 w 75"/>
                  <a:gd name="T27" fmla="*/ 2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5"/>
                  <a:gd name="T43" fmla="*/ 0 h 87"/>
                  <a:gd name="T44" fmla="*/ 75 w 7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5" h="87">
                    <a:moveTo>
                      <a:pt x="49" y="3"/>
                    </a:moveTo>
                    <a:lnTo>
                      <a:pt x="49" y="6"/>
                    </a:lnTo>
                    <a:lnTo>
                      <a:pt x="52" y="12"/>
                    </a:lnTo>
                    <a:lnTo>
                      <a:pt x="61" y="41"/>
                    </a:lnTo>
                    <a:lnTo>
                      <a:pt x="75" y="87"/>
                    </a:lnTo>
                    <a:lnTo>
                      <a:pt x="66" y="84"/>
                    </a:lnTo>
                    <a:lnTo>
                      <a:pt x="52" y="84"/>
                    </a:lnTo>
                    <a:lnTo>
                      <a:pt x="0" y="84"/>
                    </a:lnTo>
                    <a:lnTo>
                      <a:pt x="0" y="67"/>
                    </a:lnTo>
                    <a:lnTo>
                      <a:pt x="0" y="41"/>
                    </a:lnTo>
                    <a:lnTo>
                      <a:pt x="0" y="3"/>
                    </a:lnTo>
                    <a:lnTo>
                      <a:pt x="26" y="0"/>
                    </a:lnTo>
                    <a:lnTo>
                      <a:pt x="40" y="0"/>
                    </a:lnTo>
                    <a:lnTo>
                      <a:pt x="49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9" name="Freeform 1093"/>
              <p:cNvSpPr>
                <a:spLocks/>
              </p:cNvSpPr>
              <p:nvPr/>
            </p:nvSpPr>
            <p:spPr bwMode="auto">
              <a:xfrm>
                <a:off x="4955" y="2276"/>
                <a:ext cx="28" cy="93"/>
              </a:xfrm>
              <a:custGeom>
                <a:avLst/>
                <a:gdLst>
                  <a:gd name="T0" fmla="*/ 0 w 35"/>
                  <a:gd name="T1" fmla="*/ 91 h 116"/>
                  <a:gd name="T2" fmla="*/ 0 w 35"/>
                  <a:gd name="T3" fmla="*/ 93 h 116"/>
                  <a:gd name="T4" fmla="*/ 2 w 35"/>
                  <a:gd name="T5" fmla="*/ 93 h 116"/>
                  <a:gd name="T6" fmla="*/ 7 w 35"/>
                  <a:gd name="T7" fmla="*/ 93 h 116"/>
                  <a:gd name="T8" fmla="*/ 11 w 35"/>
                  <a:gd name="T9" fmla="*/ 93 h 116"/>
                  <a:gd name="T10" fmla="*/ 14 w 35"/>
                  <a:gd name="T11" fmla="*/ 91 h 116"/>
                  <a:gd name="T12" fmla="*/ 16 w 35"/>
                  <a:gd name="T13" fmla="*/ 88 h 116"/>
                  <a:gd name="T14" fmla="*/ 18 w 35"/>
                  <a:gd name="T15" fmla="*/ 79 h 116"/>
                  <a:gd name="T16" fmla="*/ 23 w 35"/>
                  <a:gd name="T17" fmla="*/ 51 h 116"/>
                  <a:gd name="T18" fmla="*/ 28 w 35"/>
                  <a:gd name="T19" fmla="*/ 7 h 116"/>
                  <a:gd name="T20" fmla="*/ 28 w 35"/>
                  <a:gd name="T21" fmla="*/ 5 h 116"/>
                  <a:gd name="T22" fmla="*/ 26 w 35"/>
                  <a:gd name="T23" fmla="*/ 2 h 116"/>
                  <a:gd name="T24" fmla="*/ 18 w 35"/>
                  <a:gd name="T25" fmla="*/ 0 h 116"/>
                  <a:gd name="T26" fmla="*/ 16 w 35"/>
                  <a:gd name="T27" fmla="*/ 0 h 116"/>
                  <a:gd name="T28" fmla="*/ 14 w 35"/>
                  <a:gd name="T29" fmla="*/ 2 h 116"/>
                  <a:gd name="T30" fmla="*/ 11 w 35"/>
                  <a:gd name="T31" fmla="*/ 2 h 116"/>
                  <a:gd name="T32" fmla="*/ 11 w 35"/>
                  <a:gd name="T33" fmla="*/ 7 h 116"/>
                  <a:gd name="T34" fmla="*/ 11 w 35"/>
                  <a:gd name="T35" fmla="*/ 23 h 116"/>
                  <a:gd name="T36" fmla="*/ 10 w 35"/>
                  <a:gd name="T37" fmla="*/ 49 h 116"/>
                  <a:gd name="T38" fmla="*/ 0 w 35"/>
                  <a:gd name="T39" fmla="*/ 91 h 11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5"/>
                  <a:gd name="T61" fmla="*/ 0 h 116"/>
                  <a:gd name="T62" fmla="*/ 35 w 35"/>
                  <a:gd name="T63" fmla="*/ 116 h 11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5" h="116">
                    <a:moveTo>
                      <a:pt x="0" y="113"/>
                    </a:moveTo>
                    <a:lnTo>
                      <a:pt x="0" y="116"/>
                    </a:lnTo>
                    <a:lnTo>
                      <a:pt x="3" y="116"/>
                    </a:lnTo>
                    <a:lnTo>
                      <a:pt x="9" y="116"/>
                    </a:lnTo>
                    <a:lnTo>
                      <a:pt x="14" y="116"/>
                    </a:lnTo>
                    <a:lnTo>
                      <a:pt x="17" y="113"/>
                    </a:lnTo>
                    <a:lnTo>
                      <a:pt x="20" y="110"/>
                    </a:lnTo>
                    <a:lnTo>
                      <a:pt x="23" y="98"/>
                    </a:lnTo>
                    <a:lnTo>
                      <a:pt x="29" y="63"/>
                    </a:lnTo>
                    <a:lnTo>
                      <a:pt x="35" y="9"/>
                    </a:lnTo>
                    <a:lnTo>
                      <a:pt x="35" y="6"/>
                    </a:lnTo>
                    <a:lnTo>
                      <a:pt x="32" y="3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7" y="3"/>
                    </a:lnTo>
                    <a:lnTo>
                      <a:pt x="14" y="3"/>
                    </a:lnTo>
                    <a:lnTo>
                      <a:pt x="14" y="9"/>
                    </a:lnTo>
                    <a:lnTo>
                      <a:pt x="14" y="29"/>
                    </a:lnTo>
                    <a:lnTo>
                      <a:pt x="12" y="61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0" name="Freeform 1094"/>
              <p:cNvSpPr>
                <a:spLocks/>
              </p:cNvSpPr>
              <p:nvPr/>
            </p:nvSpPr>
            <p:spPr bwMode="auto">
              <a:xfrm>
                <a:off x="4290" y="2008"/>
                <a:ext cx="23" cy="23"/>
              </a:xfrm>
              <a:custGeom>
                <a:avLst/>
                <a:gdLst>
                  <a:gd name="T0" fmla="*/ 9 w 29"/>
                  <a:gd name="T1" fmla="*/ 23 h 29"/>
                  <a:gd name="T2" fmla="*/ 13 w 29"/>
                  <a:gd name="T3" fmla="*/ 21 h 29"/>
                  <a:gd name="T4" fmla="*/ 18 w 29"/>
                  <a:gd name="T5" fmla="*/ 19 h 29"/>
                  <a:gd name="T6" fmla="*/ 21 w 29"/>
                  <a:gd name="T7" fmla="*/ 17 h 29"/>
                  <a:gd name="T8" fmla="*/ 23 w 29"/>
                  <a:gd name="T9" fmla="*/ 12 h 29"/>
                  <a:gd name="T10" fmla="*/ 23 w 29"/>
                  <a:gd name="T11" fmla="*/ 7 h 29"/>
                  <a:gd name="T12" fmla="*/ 18 w 29"/>
                  <a:gd name="T13" fmla="*/ 2 h 29"/>
                  <a:gd name="T14" fmla="*/ 16 w 29"/>
                  <a:gd name="T15" fmla="*/ 0 h 29"/>
                  <a:gd name="T16" fmla="*/ 11 w 29"/>
                  <a:gd name="T17" fmla="*/ 0 h 29"/>
                  <a:gd name="T18" fmla="*/ 6 w 29"/>
                  <a:gd name="T19" fmla="*/ 0 h 29"/>
                  <a:gd name="T20" fmla="*/ 5 w 29"/>
                  <a:gd name="T21" fmla="*/ 2 h 29"/>
                  <a:gd name="T22" fmla="*/ 2 w 29"/>
                  <a:gd name="T23" fmla="*/ 7 h 29"/>
                  <a:gd name="T24" fmla="*/ 0 w 29"/>
                  <a:gd name="T25" fmla="*/ 12 h 29"/>
                  <a:gd name="T26" fmla="*/ 0 w 29"/>
                  <a:gd name="T27" fmla="*/ 17 h 29"/>
                  <a:gd name="T28" fmla="*/ 2 w 29"/>
                  <a:gd name="T29" fmla="*/ 19 h 29"/>
                  <a:gd name="T30" fmla="*/ 5 w 29"/>
                  <a:gd name="T31" fmla="*/ 21 h 29"/>
                  <a:gd name="T32" fmla="*/ 9 w 29"/>
                  <a:gd name="T33" fmla="*/ 23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29"/>
                  <a:gd name="T53" fmla="*/ 29 w 29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29">
                    <a:moveTo>
                      <a:pt x="11" y="29"/>
                    </a:moveTo>
                    <a:lnTo>
                      <a:pt x="17" y="26"/>
                    </a:lnTo>
                    <a:lnTo>
                      <a:pt x="23" y="24"/>
                    </a:lnTo>
                    <a:lnTo>
                      <a:pt x="26" y="21"/>
                    </a:lnTo>
                    <a:lnTo>
                      <a:pt x="29" y="15"/>
                    </a:lnTo>
                    <a:lnTo>
                      <a:pt x="29" y="9"/>
                    </a:lnTo>
                    <a:lnTo>
                      <a:pt x="23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6" y="3"/>
                    </a:lnTo>
                    <a:lnTo>
                      <a:pt x="3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3" y="24"/>
                    </a:lnTo>
                    <a:lnTo>
                      <a:pt x="6" y="26"/>
                    </a:lnTo>
                    <a:lnTo>
                      <a:pt x="11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1" name="Freeform 1095"/>
              <p:cNvSpPr>
                <a:spLocks/>
              </p:cNvSpPr>
              <p:nvPr/>
            </p:nvSpPr>
            <p:spPr bwMode="auto">
              <a:xfrm>
                <a:off x="4128" y="2294"/>
                <a:ext cx="42" cy="35"/>
              </a:xfrm>
              <a:custGeom>
                <a:avLst/>
                <a:gdLst>
                  <a:gd name="T0" fmla="*/ 40 w 52"/>
                  <a:gd name="T1" fmla="*/ 0 h 43"/>
                  <a:gd name="T2" fmla="*/ 42 w 52"/>
                  <a:gd name="T3" fmla="*/ 7 h 43"/>
                  <a:gd name="T4" fmla="*/ 40 w 52"/>
                  <a:gd name="T5" fmla="*/ 14 h 43"/>
                  <a:gd name="T6" fmla="*/ 40 w 52"/>
                  <a:gd name="T7" fmla="*/ 21 h 43"/>
                  <a:gd name="T8" fmla="*/ 36 w 52"/>
                  <a:gd name="T9" fmla="*/ 26 h 43"/>
                  <a:gd name="T10" fmla="*/ 31 w 52"/>
                  <a:gd name="T11" fmla="*/ 31 h 43"/>
                  <a:gd name="T12" fmla="*/ 23 w 52"/>
                  <a:gd name="T13" fmla="*/ 33 h 43"/>
                  <a:gd name="T14" fmla="*/ 19 w 52"/>
                  <a:gd name="T15" fmla="*/ 35 h 43"/>
                  <a:gd name="T16" fmla="*/ 10 w 52"/>
                  <a:gd name="T17" fmla="*/ 35 h 43"/>
                  <a:gd name="T18" fmla="*/ 7 w 52"/>
                  <a:gd name="T19" fmla="*/ 33 h 43"/>
                  <a:gd name="T20" fmla="*/ 2 w 52"/>
                  <a:gd name="T21" fmla="*/ 33 h 43"/>
                  <a:gd name="T22" fmla="*/ 2 w 52"/>
                  <a:gd name="T23" fmla="*/ 28 h 43"/>
                  <a:gd name="T24" fmla="*/ 0 w 52"/>
                  <a:gd name="T25" fmla="*/ 26 h 43"/>
                  <a:gd name="T26" fmla="*/ 0 w 52"/>
                  <a:gd name="T27" fmla="*/ 21 h 43"/>
                  <a:gd name="T28" fmla="*/ 0 w 52"/>
                  <a:gd name="T29" fmla="*/ 19 h 43"/>
                  <a:gd name="T30" fmla="*/ 2 w 52"/>
                  <a:gd name="T31" fmla="*/ 16 h 43"/>
                  <a:gd name="T32" fmla="*/ 5 w 52"/>
                  <a:gd name="T33" fmla="*/ 14 h 43"/>
                  <a:gd name="T34" fmla="*/ 7 w 52"/>
                  <a:gd name="T35" fmla="*/ 11 h 43"/>
                  <a:gd name="T36" fmla="*/ 10 w 52"/>
                  <a:gd name="T37" fmla="*/ 11 h 43"/>
                  <a:gd name="T38" fmla="*/ 15 w 52"/>
                  <a:gd name="T39" fmla="*/ 11 h 43"/>
                  <a:gd name="T40" fmla="*/ 23 w 52"/>
                  <a:gd name="T41" fmla="*/ 10 h 43"/>
                  <a:gd name="T42" fmla="*/ 40 w 52"/>
                  <a:gd name="T43" fmla="*/ 0 h 4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2"/>
                  <a:gd name="T67" fmla="*/ 0 h 43"/>
                  <a:gd name="T68" fmla="*/ 52 w 52"/>
                  <a:gd name="T69" fmla="*/ 43 h 4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2" h="43">
                    <a:moveTo>
                      <a:pt x="49" y="0"/>
                    </a:moveTo>
                    <a:lnTo>
                      <a:pt x="52" y="9"/>
                    </a:lnTo>
                    <a:lnTo>
                      <a:pt x="49" y="17"/>
                    </a:lnTo>
                    <a:lnTo>
                      <a:pt x="49" y="26"/>
                    </a:lnTo>
                    <a:lnTo>
                      <a:pt x="44" y="32"/>
                    </a:lnTo>
                    <a:lnTo>
                      <a:pt x="38" y="38"/>
                    </a:lnTo>
                    <a:lnTo>
                      <a:pt x="29" y="40"/>
                    </a:lnTo>
                    <a:lnTo>
                      <a:pt x="23" y="43"/>
                    </a:lnTo>
                    <a:lnTo>
                      <a:pt x="12" y="43"/>
                    </a:lnTo>
                    <a:lnTo>
                      <a:pt x="9" y="40"/>
                    </a:lnTo>
                    <a:lnTo>
                      <a:pt x="3" y="40"/>
                    </a:lnTo>
                    <a:lnTo>
                      <a:pt x="3" y="35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0" y="23"/>
                    </a:lnTo>
                    <a:lnTo>
                      <a:pt x="3" y="20"/>
                    </a:lnTo>
                    <a:lnTo>
                      <a:pt x="6" y="17"/>
                    </a:lnTo>
                    <a:lnTo>
                      <a:pt x="9" y="14"/>
                    </a:lnTo>
                    <a:lnTo>
                      <a:pt x="12" y="14"/>
                    </a:lnTo>
                    <a:lnTo>
                      <a:pt x="18" y="14"/>
                    </a:lnTo>
                    <a:lnTo>
                      <a:pt x="29" y="1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461" name="Rectangle 118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Considerations</a:t>
            </a:r>
          </a:p>
        </p:txBody>
      </p:sp>
      <p:sp>
        <p:nvSpPr>
          <p:cNvPr id="112804" name="Rectangle 118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Responder resources &amp; capabilities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I-6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04" grpId="0" build="p" autoUpdateAnimBg="0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31" descr="C:\Documents and Settings\bennettv.CALEMA\Local Settings\Temporary Internet Files\Content.IE5\SIOUV3K2\MP90043082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710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Rectangle 10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 Considerations</a:t>
            </a:r>
          </a:p>
        </p:txBody>
      </p:sp>
      <p:sp>
        <p:nvSpPr>
          <p:cNvPr id="20484" name="Rectangle 1030"/>
          <p:cNvSpPr>
            <a:spLocks noGrp="1" noChangeArrowheads="1"/>
          </p:cNvSpPr>
          <p:nvPr>
            <p:ph type="body" idx="1"/>
          </p:nvPr>
        </p:nvSpPr>
        <p:spPr>
          <a:xfrm>
            <a:off x="2120900" y="2354263"/>
            <a:ext cx="5019675" cy="884237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Time factors involved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I-6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20"/>
          <p:cNvGrpSpPr>
            <a:grpSpLocks/>
          </p:cNvGrpSpPr>
          <p:nvPr/>
        </p:nvGrpSpPr>
        <p:grpSpPr bwMode="auto">
          <a:xfrm>
            <a:off x="381000" y="2471738"/>
            <a:ext cx="2579688" cy="3014662"/>
            <a:chOff x="240" y="1557"/>
            <a:chExt cx="1625" cy="1899"/>
          </a:xfrm>
        </p:grpSpPr>
        <p:graphicFrame>
          <p:nvGraphicFramePr>
            <p:cNvPr id="3076" name="Object 1028"/>
            <p:cNvGraphicFramePr>
              <a:graphicFrameLocks noChangeAspect="1"/>
            </p:cNvGraphicFramePr>
            <p:nvPr/>
          </p:nvGraphicFramePr>
          <p:xfrm>
            <a:off x="528" y="1557"/>
            <a:ext cx="1032" cy="10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5" r:id="rId3" imgW="713232" imgH="704088" progId="MS_ClipArt_Gallery">
                    <p:embed/>
                  </p:oleObj>
                </mc:Choice>
                <mc:Fallback>
                  <p:oleObj r:id="rId3" imgW="713232" imgH="704088" progId="MS_ClipArt_Gallery">
                    <p:embed/>
                    <p:pic>
                      <p:nvPicPr>
                        <p:cNvPr id="0" name="Object 10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1557"/>
                          <a:ext cx="1032" cy="10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7" name="Object 1029"/>
            <p:cNvGraphicFramePr>
              <a:graphicFrameLocks noChangeAspect="1"/>
            </p:cNvGraphicFramePr>
            <p:nvPr/>
          </p:nvGraphicFramePr>
          <p:xfrm>
            <a:off x="480" y="1845"/>
            <a:ext cx="1292" cy="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6" r:id="rId5" imgW="1082040" imgH="701040" progId="MS_ClipArt_Gallery">
                    <p:embed/>
                  </p:oleObj>
                </mc:Choice>
                <mc:Fallback>
                  <p:oleObj r:id="rId5" imgW="1082040" imgH="701040" progId="MS_ClipArt_Gallery">
                    <p:embed/>
                    <p:pic>
                      <p:nvPicPr>
                        <p:cNvPr id="0" name="Object 10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" y="1845"/>
                          <a:ext cx="1292" cy="8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8" name="Object 1030"/>
            <p:cNvGraphicFramePr>
              <a:graphicFrameLocks noChangeAspect="1"/>
            </p:cNvGraphicFramePr>
            <p:nvPr/>
          </p:nvGraphicFramePr>
          <p:xfrm>
            <a:off x="288" y="1845"/>
            <a:ext cx="1532" cy="15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7" r:id="rId7" imgW="1182624" imgH="1200912" progId="MS_ClipArt_Gallery">
                    <p:embed/>
                  </p:oleObj>
                </mc:Choice>
                <mc:Fallback>
                  <p:oleObj r:id="rId7" imgW="1182624" imgH="1200912" progId="MS_ClipArt_Gallery">
                    <p:embed/>
                    <p:pic>
                      <p:nvPicPr>
                        <p:cNvPr id="0" name="Object 10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" y="1845"/>
                          <a:ext cx="1532" cy="15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098" name="Group 1123"/>
            <p:cNvGrpSpPr>
              <a:grpSpLocks/>
            </p:cNvGrpSpPr>
            <p:nvPr/>
          </p:nvGrpSpPr>
          <p:grpSpPr bwMode="auto">
            <a:xfrm>
              <a:off x="240" y="1845"/>
              <a:ext cx="1625" cy="1611"/>
              <a:chOff x="2660" y="1842"/>
              <a:chExt cx="1625" cy="1611"/>
            </a:xfrm>
          </p:grpSpPr>
          <p:sp>
            <p:nvSpPr>
              <p:cNvPr id="3099" name="Freeform 1032"/>
              <p:cNvSpPr>
                <a:spLocks/>
              </p:cNvSpPr>
              <p:nvPr/>
            </p:nvSpPr>
            <p:spPr bwMode="auto">
              <a:xfrm>
                <a:off x="3939" y="2838"/>
                <a:ext cx="28" cy="20"/>
              </a:xfrm>
              <a:custGeom>
                <a:avLst/>
                <a:gdLst>
                  <a:gd name="T0" fmla="*/ 21 w 28"/>
                  <a:gd name="T1" fmla="*/ 20 h 20"/>
                  <a:gd name="T2" fmla="*/ 28 w 28"/>
                  <a:gd name="T3" fmla="*/ 13 h 20"/>
                  <a:gd name="T4" fmla="*/ 28 w 28"/>
                  <a:gd name="T5" fmla="*/ 7 h 20"/>
                  <a:gd name="T6" fmla="*/ 21 w 28"/>
                  <a:gd name="T7" fmla="*/ 7 h 20"/>
                  <a:gd name="T8" fmla="*/ 21 w 28"/>
                  <a:gd name="T9" fmla="*/ 0 h 20"/>
                  <a:gd name="T10" fmla="*/ 14 w 28"/>
                  <a:gd name="T11" fmla="*/ 0 h 20"/>
                  <a:gd name="T12" fmla="*/ 7 w 28"/>
                  <a:gd name="T13" fmla="*/ 0 h 20"/>
                  <a:gd name="T14" fmla="*/ 0 w 28"/>
                  <a:gd name="T15" fmla="*/ 7 h 20"/>
                  <a:gd name="T16" fmla="*/ 0 w 28"/>
                  <a:gd name="T17" fmla="*/ 13 h 20"/>
                  <a:gd name="T18" fmla="*/ 7 w 28"/>
                  <a:gd name="T19" fmla="*/ 13 h 20"/>
                  <a:gd name="T20" fmla="*/ 14 w 28"/>
                  <a:gd name="T21" fmla="*/ 20 h 20"/>
                  <a:gd name="T22" fmla="*/ 21 w 28"/>
                  <a:gd name="T23" fmla="*/ 20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"/>
                  <a:gd name="T37" fmla="*/ 0 h 20"/>
                  <a:gd name="T38" fmla="*/ 28 w 28"/>
                  <a:gd name="T39" fmla="*/ 20 h 2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" h="20">
                    <a:moveTo>
                      <a:pt x="21" y="20"/>
                    </a:moveTo>
                    <a:lnTo>
                      <a:pt x="28" y="13"/>
                    </a:lnTo>
                    <a:lnTo>
                      <a:pt x="28" y="7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7" y="13"/>
                    </a:lnTo>
                    <a:lnTo>
                      <a:pt x="14" y="20"/>
                    </a:lnTo>
                    <a:lnTo>
                      <a:pt x="21" y="2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" name="Freeform 1033"/>
              <p:cNvSpPr>
                <a:spLocks/>
              </p:cNvSpPr>
              <p:nvPr/>
            </p:nvSpPr>
            <p:spPr bwMode="auto">
              <a:xfrm>
                <a:off x="4022" y="2838"/>
                <a:ext cx="21" cy="20"/>
              </a:xfrm>
              <a:custGeom>
                <a:avLst/>
                <a:gdLst>
                  <a:gd name="T0" fmla="*/ 0 w 21"/>
                  <a:gd name="T1" fmla="*/ 20 h 20"/>
                  <a:gd name="T2" fmla="*/ 7 w 21"/>
                  <a:gd name="T3" fmla="*/ 20 h 20"/>
                  <a:gd name="T4" fmla="*/ 14 w 21"/>
                  <a:gd name="T5" fmla="*/ 20 h 20"/>
                  <a:gd name="T6" fmla="*/ 14 w 21"/>
                  <a:gd name="T7" fmla="*/ 13 h 20"/>
                  <a:gd name="T8" fmla="*/ 21 w 21"/>
                  <a:gd name="T9" fmla="*/ 7 h 20"/>
                  <a:gd name="T10" fmla="*/ 14 w 21"/>
                  <a:gd name="T11" fmla="*/ 0 h 20"/>
                  <a:gd name="T12" fmla="*/ 7 w 21"/>
                  <a:gd name="T13" fmla="*/ 0 h 20"/>
                  <a:gd name="T14" fmla="*/ 0 w 21"/>
                  <a:gd name="T15" fmla="*/ 0 h 20"/>
                  <a:gd name="T16" fmla="*/ 0 w 21"/>
                  <a:gd name="T17" fmla="*/ 7 h 20"/>
                  <a:gd name="T18" fmla="*/ 0 w 21"/>
                  <a:gd name="T19" fmla="*/ 13 h 20"/>
                  <a:gd name="T20" fmla="*/ 0 w 21"/>
                  <a:gd name="T21" fmla="*/ 20 h 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0"/>
                  <a:gd name="T35" fmla="*/ 21 w 21"/>
                  <a:gd name="T36" fmla="*/ 20 h 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0">
                    <a:moveTo>
                      <a:pt x="0" y="20"/>
                    </a:moveTo>
                    <a:lnTo>
                      <a:pt x="7" y="20"/>
                    </a:lnTo>
                    <a:lnTo>
                      <a:pt x="14" y="20"/>
                    </a:lnTo>
                    <a:lnTo>
                      <a:pt x="14" y="13"/>
                    </a:lnTo>
                    <a:lnTo>
                      <a:pt x="21" y="7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" name="Freeform 1034"/>
              <p:cNvSpPr>
                <a:spLocks/>
              </p:cNvSpPr>
              <p:nvPr/>
            </p:nvSpPr>
            <p:spPr bwMode="auto">
              <a:xfrm>
                <a:off x="4057" y="2907"/>
                <a:ext cx="21" cy="20"/>
              </a:xfrm>
              <a:custGeom>
                <a:avLst/>
                <a:gdLst>
                  <a:gd name="T0" fmla="*/ 0 w 21"/>
                  <a:gd name="T1" fmla="*/ 7 h 20"/>
                  <a:gd name="T2" fmla="*/ 0 w 21"/>
                  <a:gd name="T3" fmla="*/ 14 h 20"/>
                  <a:gd name="T4" fmla="*/ 7 w 21"/>
                  <a:gd name="T5" fmla="*/ 14 h 20"/>
                  <a:gd name="T6" fmla="*/ 7 w 21"/>
                  <a:gd name="T7" fmla="*/ 20 h 20"/>
                  <a:gd name="T8" fmla="*/ 14 w 21"/>
                  <a:gd name="T9" fmla="*/ 20 h 20"/>
                  <a:gd name="T10" fmla="*/ 21 w 21"/>
                  <a:gd name="T11" fmla="*/ 20 h 20"/>
                  <a:gd name="T12" fmla="*/ 21 w 21"/>
                  <a:gd name="T13" fmla="*/ 14 h 20"/>
                  <a:gd name="T14" fmla="*/ 21 w 21"/>
                  <a:gd name="T15" fmla="*/ 7 h 20"/>
                  <a:gd name="T16" fmla="*/ 21 w 21"/>
                  <a:gd name="T17" fmla="*/ 0 h 20"/>
                  <a:gd name="T18" fmla="*/ 14 w 21"/>
                  <a:gd name="T19" fmla="*/ 0 h 20"/>
                  <a:gd name="T20" fmla="*/ 7 w 21"/>
                  <a:gd name="T21" fmla="*/ 0 h 20"/>
                  <a:gd name="T22" fmla="*/ 0 w 21"/>
                  <a:gd name="T23" fmla="*/ 0 h 20"/>
                  <a:gd name="T24" fmla="*/ 0 w 21"/>
                  <a:gd name="T25" fmla="*/ 7 h 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"/>
                  <a:gd name="T40" fmla="*/ 0 h 20"/>
                  <a:gd name="T41" fmla="*/ 21 w 21"/>
                  <a:gd name="T42" fmla="*/ 20 h 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" h="20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20"/>
                    </a:lnTo>
                    <a:lnTo>
                      <a:pt x="14" y="20"/>
                    </a:lnTo>
                    <a:lnTo>
                      <a:pt x="21" y="20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2" name="Freeform 1035"/>
              <p:cNvSpPr>
                <a:spLocks/>
              </p:cNvSpPr>
              <p:nvPr/>
            </p:nvSpPr>
            <p:spPr bwMode="auto">
              <a:xfrm>
                <a:off x="4022" y="2969"/>
                <a:ext cx="21" cy="21"/>
              </a:xfrm>
              <a:custGeom>
                <a:avLst/>
                <a:gdLst>
                  <a:gd name="T0" fmla="*/ 0 w 21"/>
                  <a:gd name="T1" fmla="*/ 7 h 21"/>
                  <a:gd name="T2" fmla="*/ 0 w 21"/>
                  <a:gd name="T3" fmla="*/ 14 h 21"/>
                  <a:gd name="T4" fmla="*/ 0 w 21"/>
                  <a:gd name="T5" fmla="*/ 21 h 21"/>
                  <a:gd name="T6" fmla="*/ 7 w 21"/>
                  <a:gd name="T7" fmla="*/ 21 h 21"/>
                  <a:gd name="T8" fmla="*/ 14 w 21"/>
                  <a:gd name="T9" fmla="*/ 21 h 21"/>
                  <a:gd name="T10" fmla="*/ 21 w 21"/>
                  <a:gd name="T11" fmla="*/ 21 h 21"/>
                  <a:gd name="T12" fmla="*/ 21 w 21"/>
                  <a:gd name="T13" fmla="*/ 14 h 21"/>
                  <a:gd name="T14" fmla="*/ 21 w 21"/>
                  <a:gd name="T15" fmla="*/ 7 h 21"/>
                  <a:gd name="T16" fmla="*/ 14 w 21"/>
                  <a:gd name="T17" fmla="*/ 7 h 21"/>
                  <a:gd name="T18" fmla="*/ 14 w 21"/>
                  <a:gd name="T19" fmla="*/ 0 h 21"/>
                  <a:gd name="T20" fmla="*/ 7 w 21"/>
                  <a:gd name="T21" fmla="*/ 0 h 21"/>
                  <a:gd name="T22" fmla="*/ 0 w 21"/>
                  <a:gd name="T23" fmla="*/ 7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"/>
                  <a:gd name="T37" fmla="*/ 0 h 21"/>
                  <a:gd name="T38" fmla="*/ 21 w 21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" h="21">
                    <a:moveTo>
                      <a:pt x="0" y="7"/>
                    </a:moveTo>
                    <a:lnTo>
                      <a:pt x="0" y="14"/>
                    </a:lnTo>
                    <a:lnTo>
                      <a:pt x="0" y="21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1" y="21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1036"/>
              <p:cNvSpPr>
                <a:spLocks/>
              </p:cNvSpPr>
              <p:nvPr/>
            </p:nvSpPr>
            <p:spPr bwMode="auto">
              <a:xfrm>
                <a:off x="3939" y="2969"/>
                <a:ext cx="28" cy="21"/>
              </a:xfrm>
              <a:custGeom>
                <a:avLst/>
                <a:gdLst>
                  <a:gd name="T0" fmla="*/ 21 w 28"/>
                  <a:gd name="T1" fmla="*/ 7 h 21"/>
                  <a:gd name="T2" fmla="*/ 14 w 28"/>
                  <a:gd name="T3" fmla="*/ 0 h 21"/>
                  <a:gd name="T4" fmla="*/ 0 w 28"/>
                  <a:gd name="T5" fmla="*/ 7 h 21"/>
                  <a:gd name="T6" fmla="*/ 0 w 28"/>
                  <a:gd name="T7" fmla="*/ 14 h 21"/>
                  <a:gd name="T8" fmla="*/ 7 w 28"/>
                  <a:gd name="T9" fmla="*/ 21 h 21"/>
                  <a:gd name="T10" fmla="*/ 14 w 28"/>
                  <a:gd name="T11" fmla="*/ 21 h 21"/>
                  <a:gd name="T12" fmla="*/ 21 w 28"/>
                  <a:gd name="T13" fmla="*/ 21 h 21"/>
                  <a:gd name="T14" fmla="*/ 28 w 28"/>
                  <a:gd name="T15" fmla="*/ 14 h 21"/>
                  <a:gd name="T16" fmla="*/ 28 w 28"/>
                  <a:gd name="T17" fmla="*/ 7 h 21"/>
                  <a:gd name="T18" fmla="*/ 21 w 28"/>
                  <a:gd name="T19" fmla="*/ 7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"/>
                  <a:gd name="T31" fmla="*/ 0 h 21"/>
                  <a:gd name="T32" fmla="*/ 28 w 28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" h="21">
                    <a:moveTo>
                      <a:pt x="21" y="7"/>
                    </a:moveTo>
                    <a:lnTo>
                      <a:pt x="14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1" y="21"/>
                    </a:lnTo>
                    <a:lnTo>
                      <a:pt x="28" y="14"/>
                    </a:lnTo>
                    <a:lnTo>
                      <a:pt x="28" y="7"/>
                    </a:lnTo>
                    <a:lnTo>
                      <a:pt x="21" y="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4" name="Freeform 1037"/>
              <p:cNvSpPr>
                <a:spLocks/>
              </p:cNvSpPr>
              <p:nvPr/>
            </p:nvSpPr>
            <p:spPr bwMode="auto">
              <a:xfrm>
                <a:off x="3905" y="2907"/>
                <a:ext cx="20" cy="20"/>
              </a:xfrm>
              <a:custGeom>
                <a:avLst/>
                <a:gdLst>
                  <a:gd name="T0" fmla="*/ 20 w 20"/>
                  <a:gd name="T1" fmla="*/ 7 h 20"/>
                  <a:gd name="T2" fmla="*/ 20 w 20"/>
                  <a:gd name="T3" fmla="*/ 0 h 20"/>
                  <a:gd name="T4" fmla="*/ 14 w 20"/>
                  <a:gd name="T5" fmla="*/ 0 h 20"/>
                  <a:gd name="T6" fmla="*/ 7 w 20"/>
                  <a:gd name="T7" fmla="*/ 0 h 20"/>
                  <a:gd name="T8" fmla="*/ 0 w 20"/>
                  <a:gd name="T9" fmla="*/ 0 h 20"/>
                  <a:gd name="T10" fmla="*/ 0 w 20"/>
                  <a:gd name="T11" fmla="*/ 7 h 20"/>
                  <a:gd name="T12" fmla="*/ 0 w 20"/>
                  <a:gd name="T13" fmla="*/ 14 h 20"/>
                  <a:gd name="T14" fmla="*/ 7 w 20"/>
                  <a:gd name="T15" fmla="*/ 20 h 20"/>
                  <a:gd name="T16" fmla="*/ 14 w 20"/>
                  <a:gd name="T17" fmla="*/ 20 h 20"/>
                  <a:gd name="T18" fmla="*/ 20 w 20"/>
                  <a:gd name="T19" fmla="*/ 14 h 20"/>
                  <a:gd name="T20" fmla="*/ 20 w 20"/>
                  <a:gd name="T21" fmla="*/ 7 h 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"/>
                  <a:gd name="T34" fmla="*/ 0 h 20"/>
                  <a:gd name="T35" fmla="*/ 20 w 20"/>
                  <a:gd name="T36" fmla="*/ 20 h 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" h="20">
                    <a:moveTo>
                      <a:pt x="20" y="7"/>
                    </a:moveTo>
                    <a:lnTo>
                      <a:pt x="20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7" y="20"/>
                    </a:lnTo>
                    <a:lnTo>
                      <a:pt x="14" y="20"/>
                    </a:lnTo>
                    <a:lnTo>
                      <a:pt x="20" y="14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5" name="Freeform 1038"/>
              <p:cNvSpPr>
                <a:spLocks/>
              </p:cNvSpPr>
              <p:nvPr/>
            </p:nvSpPr>
            <p:spPr bwMode="auto">
              <a:xfrm>
                <a:off x="3932" y="2865"/>
                <a:ext cx="118" cy="104"/>
              </a:xfrm>
              <a:custGeom>
                <a:avLst/>
                <a:gdLst>
                  <a:gd name="T0" fmla="*/ 49 w 118"/>
                  <a:gd name="T1" fmla="*/ 28 h 104"/>
                  <a:gd name="T2" fmla="*/ 42 w 118"/>
                  <a:gd name="T3" fmla="*/ 42 h 104"/>
                  <a:gd name="T4" fmla="*/ 28 w 118"/>
                  <a:gd name="T5" fmla="*/ 49 h 104"/>
                  <a:gd name="T6" fmla="*/ 42 w 118"/>
                  <a:gd name="T7" fmla="*/ 49 h 104"/>
                  <a:gd name="T8" fmla="*/ 49 w 118"/>
                  <a:gd name="T9" fmla="*/ 62 h 104"/>
                  <a:gd name="T10" fmla="*/ 42 w 118"/>
                  <a:gd name="T11" fmla="*/ 76 h 104"/>
                  <a:gd name="T12" fmla="*/ 56 w 118"/>
                  <a:gd name="T13" fmla="*/ 69 h 104"/>
                  <a:gd name="T14" fmla="*/ 70 w 118"/>
                  <a:gd name="T15" fmla="*/ 69 h 104"/>
                  <a:gd name="T16" fmla="*/ 70 w 118"/>
                  <a:gd name="T17" fmla="*/ 56 h 104"/>
                  <a:gd name="T18" fmla="*/ 76 w 118"/>
                  <a:gd name="T19" fmla="*/ 42 h 104"/>
                  <a:gd name="T20" fmla="*/ 70 w 118"/>
                  <a:gd name="T21" fmla="*/ 28 h 104"/>
                  <a:gd name="T22" fmla="*/ 56 w 118"/>
                  <a:gd name="T23" fmla="*/ 35 h 104"/>
                  <a:gd name="T24" fmla="*/ 42 w 118"/>
                  <a:gd name="T25" fmla="*/ 28 h 104"/>
                  <a:gd name="T26" fmla="*/ 35 w 118"/>
                  <a:gd name="T27" fmla="*/ 0 h 104"/>
                  <a:gd name="T28" fmla="*/ 49 w 118"/>
                  <a:gd name="T29" fmla="*/ 7 h 104"/>
                  <a:gd name="T30" fmla="*/ 56 w 118"/>
                  <a:gd name="T31" fmla="*/ 14 h 104"/>
                  <a:gd name="T32" fmla="*/ 70 w 118"/>
                  <a:gd name="T33" fmla="*/ 7 h 104"/>
                  <a:gd name="T34" fmla="*/ 83 w 118"/>
                  <a:gd name="T35" fmla="*/ 0 h 104"/>
                  <a:gd name="T36" fmla="*/ 97 w 118"/>
                  <a:gd name="T37" fmla="*/ 0 h 104"/>
                  <a:gd name="T38" fmla="*/ 90 w 118"/>
                  <a:gd name="T39" fmla="*/ 14 h 104"/>
                  <a:gd name="T40" fmla="*/ 90 w 118"/>
                  <a:gd name="T41" fmla="*/ 28 h 104"/>
                  <a:gd name="T42" fmla="*/ 97 w 118"/>
                  <a:gd name="T43" fmla="*/ 35 h 104"/>
                  <a:gd name="T44" fmla="*/ 111 w 118"/>
                  <a:gd name="T45" fmla="*/ 42 h 104"/>
                  <a:gd name="T46" fmla="*/ 118 w 118"/>
                  <a:gd name="T47" fmla="*/ 49 h 104"/>
                  <a:gd name="T48" fmla="*/ 104 w 118"/>
                  <a:gd name="T49" fmla="*/ 56 h 104"/>
                  <a:gd name="T50" fmla="*/ 97 w 118"/>
                  <a:gd name="T51" fmla="*/ 62 h 104"/>
                  <a:gd name="T52" fmla="*/ 90 w 118"/>
                  <a:gd name="T53" fmla="*/ 83 h 104"/>
                  <a:gd name="T54" fmla="*/ 97 w 118"/>
                  <a:gd name="T55" fmla="*/ 97 h 104"/>
                  <a:gd name="T56" fmla="*/ 83 w 118"/>
                  <a:gd name="T57" fmla="*/ 104 h 104"/>
                  <a:gd name="T58" fmla="*/ 70 w 118"/>
                  <a:gd name="T59" fmla="*/ 90 h 104"/>
                  <a:gd name="T60" fmla="*/ 49 w 118"/>
                  <a:gd name="T61" fmla="*/ 83 h 104"/>
                  <a:gd name="T62" fmla="*/ 35 w 118"/>
                  <a:gd name="T63" fmla="*/ 104 h 104"/>
                  <a:gd name="T64" fmla="*/ 28 w 118"/>
                  <a:gd name="T65" fmla="*/ 97 h 104"/>
                  <a:gd name="T66" fmla="*/ 35 w 118"/>
                  <a:gd name="T67" fmla="*/ 76 h 104"/>
                  <a:gd name="T68" fmla="*/ 28 w 118"/>
                  <a:gd name="T69" fmla="*/ 62 h 104"/>
                  <a:gd name="T70" fmla="*/ 14 w 118"/>
                  <a:gd name="T71" fmla="*/ 56 h 104"/>
                  <a:gd name="T72" fmla="*/ 0 w 118"/>
                  <a:gd name="T73" fmla="*/ 49 h 104"/>
                  <a:gd name="T74" fmla="*/ 7 w 118"/>
                  <a:gd name="T75" fmla="*/ 42 h 104"/>
                  <a:gd name="T76" fmla="*/ 21 w 118"/>
                  <a:gd name="T77" fmla="*/ 42 h 104"/>
                  <a:gd name="T78" fmla="*/ 35 w 118"/>
                  <a:gd name="T79" fmla="*/ 28 h 104"/>
                  <a:gd name="T80" fmla="*/ 28 w 118"/>
                  <a:gd name="T81" fmla="*/ 14 h 104"/>
                  <a:gd name="T82" fmla="*/ 28 w 118"/>
                  <a:gd name="T83" fmla="*/ 0 h 1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18"/>
                  <a:gd name="T127" fmla="*/ 0 h 104"/>
                  <a:gd name="T128" fmla="*/ 118 w 118"/>
                  <a:gd name="T129" fmla="*/ 104 h 1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18" h="104">
                    <a:moveTo>
                      <a:pt x="42" y="28"/>
                    </a:moveTo>
                    <a:lnTo>
                      <a:pt x="49" y="28"/>
                    </a:lnTo>
                    <a:lnTo>
                      <a:pt x="49" y="35"/>
                    </a:lnTo>
                    <a:lnTo>
                      <a:pt x="42" y="42"/>
                    </a:lnTo>
                    <a:lnTo>
                      <a:pt x="35" y="49"/>
                    </a:lnTo>
                    <a:lnTo>
                      <a:pt x="28" y="49"/>
                    </a:lnTo>
                    <a:lnTo>
                      <a:pt x="35" y="49"/>
                    </a:lnTo>
                    <a:lnTo>
                      <a:pt x="42" y="49"/>
                    </a:lnTo>
                    <a:lnTo>
                      <a:pt x="42" y="56"/>
                    </a:lnTo>
                    <a:lnTo>
                      <a:pt x="49" y="62"/>
                    </a:lnTo>
                    <a:lnTo>
                      <a:pt x="49" y="69"/>
                    </a:lnTo>
                    <a:lnTo>
                      <a:pt x="42" y="76"/>
                    </a:lnTo>
                    <a:lnTo>
                      <a:pt x="49" y="69"/>
                    </a:lnTo>
                    <a:lnTo>
                      <a:pt x="56" y="69"/>
                    </a:lnTo>
                    <a:lnTo>
                      <a:pt x="63" y="69"/>
                    </a:lnTo>
                    <a:lnTo>
                      <a:pt x="70" y="69"/>
                    </a:lnTo>
                    <a:lnTo>
                      <a:pt x="70" y="76"/>
                    </a:lnTo>
                    <a:lnTo>
                      <a:pt x="70" y="56"/>
                    </a:lnTo>
                    <a:lnTo>
                      <a:pt x="83" y="49"/>
                    </a:lnTo>
                    <a:lnTo>
                      <a:pt x="76" y="42"/>
                    </a:lnTo>
                    <a:lnTo>
                      <a:pt x="70" y="42"/>
                    </a:lnTo>
                    <a:lnTo>
                      <a:pt x="70" y="28"/>
                    </a:lnTo>
                    <a:lnTo>
                      <a:pt x="63" y="35"/>
                    </a:lnTo>
                    <a:lnTo>
                      <a:pt x="56" y="35"/>
                    </a:lnTo>
                    <a:lnTo>
                      <a:pt x="49" y="28"/>
                    </a:lnTo>
                    <a:lnTo>
                      <a:pt x="42" y="28"/>
                    </a:lnTo>
                    <a:lnTo>
                      <a:pt x="28" y="0"/>
                    </a:lnTo>
                    <a:lnTo>
                      <a:pt x="35" y="0"/>
                    </a:lnTo>
                    <a:lnTo>
                      <a:pt x="42" y="7"/>
                    </a:lnTo>
                    <a:lnTo>
                      <a:pt x="49" y="7"/>
                    </a:lnTo>
                    <a:lnTo>
                      <a:pt x="49" y="14"/>
                    </a:lnTo>
                    <a:lnTo>
                      <a:pt x="56" y="14"/>
                    </a:lnTo>
                    <a:lnTo>
                      <a:pt x="63" y="14"/>
                    </a:lnTo>
                    <a:lnTo>
                      <a:pt x="70" y="7"/>
                    </a:lnTo>
                    <a:lnTo>
                      <a:pt x="76" y="0"/>
                    </a:lnTo>
                    <a:lnTo>
                      <a:pt x="83" y="0"/>
                    </a:lnTo>
                    <a:lnTo>
                      <a:pt x="90" y="0"/>
                    </a:lnTo>
                    <a:lnTo>
                      <a:pt x="97" y="0"/>
                    </a:lnTo>
                    <a:lnTo>
                      <a:pt x="97" y="7"/>
                    </a:lnTo>
                    <a:lnTo>
                      <a:pt x="90" y="14"/>
                    </a:lnTo>
                    <a:lnTo>
                      <a:pt x="90" y="21"/>
                    </a:lnTo>
                    <a:lnTo>
                      <a:pt x="90" y="28"/>
                    </a:lnTo>
                    <a:lnTo>
                      <a:pt x="90" y="35"/>
                    </a:lnTo>
                    <a:lnTo>
                      <a:pt x="97" y="35"/>
                    </a:lnTo>
                    <a:lnTo>
                      <a:pt x="97" y="42"/>
                    </a:lnTo>
                    <a:lnTo>
                      <a:pt x="111" y="42"/>
                    </a:lnTo>
                    <a:lnTo>
                      <a:pt x="118" y="42"/>
                    </a:lnTo>
                    <a:lnTo>
                      <a:pt x="118" y="49"/>
                    </a:lnTo>
                    <a:lnTo>
                      <a:pt x="118" y="56"/>
                    </a:lnTo>
                    <a:lnTo>
                      <a:pt x="104" y="56"/>
                    </a:lnTo>
                    <a:lnTo>
                      <a:pt x="97" y="56"/>
                    </a:lnTo>
                    <a:lnTo>
                      <a:pt x="97" y="62"/>
                    </a:lnTo>
                    <a:lnTo>
                      <a:pt x="90" y="69"/>
                    </a:lnTo>
                    <a:lnTo>
                      <a:pt x="90" y="83"/>
                    </a:lnTo>
                    <a:lnTo>
                      <a:pt x="90" y="90"/>
                    </a:lnTo>
                    <a:lnTo>
                      <a:pt x="97" y="97"/>
                    </a:lnTo>
                    <a:lnTo>
                      <a:pt x="90" y="104"/>
                    </a:lnTo>
                    <a:lnTo>
                      <a:pt x="83" y="104"/>
                    </a:lnTo>
                    <a:lnTo>
                      <a:pt x="76" y="97"/>
                    </a:lnTo>
                    <a:lnTo>
                      <a:pt x="70" y="90"/>
                    </a:lnTo>
                    <a:lnTo>
                      <a:pt x="56" y="83"/>
                    </a:lnTo>
                    <a:lnTo>
                      <a:pt x="49" y="83"/>
                    </a:lnTo>
                    <a:lnTo>
                      <a:pt x="42" y="90"/>
                    </a:lnTo>
                    <a:lnTo>
                      <a:pt x="35" y="104"/>
                    </a:lnTo>
                    <a:lnTo>
                      <a:pt x="28" y="104"/>
                    </a:lnTo>
                    <a:lnTo>
                      <a:pt x="28" y="97"/>
                    </a:lnTo>
                    <a:lnTo>
                      <a:pt x="28" y="90"/>
                    </a:lnTo>
                    <a:lnTo>
                      <a:pt x="35" y="76"/>
                    </a:lnTo>
                    <a:lnTo>
                      <a:pt x="28" y="69"/>
                    </a:lnTo>
                    <a:lnTo>
                      <a:pt x="28" y="62"/>
                    </a:lnTo>
                    <a:lnTo>
                      <a:pt x="21" y="56"/>
                    </a:lnTo>
                    <a:lnTo>
                      <a:pt x="14" y="56"/>
                    </a:lnTo>
                    <a:lnTo>
                      <a:pt x="7" y="56"/>
                    </a:lnTo>
                    <a:lnTo>
                      <a:pt x="0" y="49"/>
                    </a:lnTo>
                    <a:lnTo>
                      <a:pt x="0" y="42"/>
                    </a:lnTo>
                    <a:lnTo>
                      <a:pt x="7" y="42"/>
                    </a:lnTo>
                    <a:lnTo>
                      <a:pt x="14" y="42"/>
                    </a:lnTo>
                    <a:lnTo>
                      <a:pt x="21" y="42"/>
                    </a:lnTo>
                    <a:lnTo>
                      <a:pt x="28" y="35"/>
                    </a:lnTo>
                    <a:lnTo>
                      <a:pt x="35" y="28"/>
                    </a:lnTo>
                    <a:lnTo>
                      <a:pt x="35" y="21"/>
                    </a:lnTo>
                    <a:lnTo>
                      <a:pt x="28" y="14"/>
                    </a:lnTo>
                    <a:lnTo>
                      <a:pt x="28" y="7"/>
                    </a:lnTo>
                    <a:lnTo>
                      <a:pt x="28" y="0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6" name="Freeform 1039"/>
              <p:cNvSpPr>
                <a:spLocks/>
              </p:cNvSpPr>
              <p:nvPr/>
            </p:nvSpPr>
            <p:spPr bwMode="auto">
              <a:xfrm>
                <a:off x="3704" y="2927"/>
                <a:ext cx="28" cy="21"/>
              </a:xfrm>
              <a:custGeom>
                <a:avLst/>
                <a:gdLst>
                  <a:gd name="T0" fmla="*/ 21 w 28"/>
                  <a:gd name="T1" fmla="*/ 21 h 21"/>
                  <a:gd name="T2" fmla="*/ 28 w 28"/>
                  <a:gd name="T3" fmla="*/ 21 h 21"/>
                  <a:gd name="T4" fmla="*/ 28 w 28"/>
                  <a:gd name="T5" fmla="*/ 14 h 21"/>
                  <a:gd name="T6" fmla="*/ 28 w 28"/>
                  <a:gd name="T7" fmla="*/ 7 h 21"/>
                  <a:gd name="T8" fmla="*/ 21 w 28"/>
                  <a:gd name="T9" fmla="*/ 7 h 21"/>
                  <a:gd name="T10" fmla="*/ 21 w 28"/>
                  <a:gd name="T11" fmla="*/ 0 h 21"/>
                  <a:gd name="T12" fmla="*/ 14 w 28"/>
                  <a:gd name="T13" fmla="*/ 0 h 21"/>
                  <a:gd name="T14" fmla="*/ 7 w 28"/>
                  <a:gd name="T15" fmla="*/ 7 h 21"/>
                  <a:gd name="T16" fmla="*/ 0 w 28"/>
                  <a:gd name="T17" fmla="*/ 7 h 21"/>
                  <a:gd name="T18" fmla="*/ 0 w 28"/>
                  <a:gd name="T19" fmla="*/ 21 h 21"/>
                  <a:gd name="T20" fmla="*/ 14 w 28"/>
                  <a:gd name="T21" fmla="*/ 21 h 21"/>
                  <a:gd name="T22" fmla="*/ 21 w 28"/>
                  <a:gd name="T23" fmla="*/ 21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"/>
                  <a:gd name="T37" fmla="*/ 0 h 21"/>
                  <a:gd name="T38" fmla="*/ 28 w 28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" h="21">
                    <a:moveTo>
                      <a:pt x="21" y="21"/>
                    </a:moveTo>
                    <a:lnTo>
                      <a:pt x="28" y="21"/>
                    </a:lnTo>
                    <a:lnTo>
                      <a:pt x="28" y="14"/>
                    </a:lnTo>
                    <a:lnTo>
                      <a:pt x="28" y="7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7"/>
                    </a:lnTo>
                    <a:lnTo>
                      <a:pt x="0" y="7"/>
                    </a:lnTo>
                    <a:lnTo>
                      <a:pt x="0" y="21"/>
                    </a:lnTo>
                    <a:lnTo>
                      <a:pt x="14" y="21"/>
                    </a:lnTo>
                    <a:lnTo>
                      <a:pt x="21" y="2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1040"/>
              <p:cNvSpPr>
                <a:spLocks/>
              </p:cNvSpPr>
              <p:nvPr/>
            </p:nvSpPr>
            <p:spPr bwMode="auto">
              <a:xfrm>
                <a:off x="3787" y="2927"/>
                <a:ext cx="21" cy="21"/>
              </a:xfrm>
              <a:custGeom>
                <a:avLst/>
                <a:gdLst>
                  <a:gd name="T0" fmla="*/ 0 w 21"/>
                  <a:gd name="T1" fmla="*/ 21 h 21"/>
                  <a:gd name="T2" fmla="*/ 7 w 21"/>
                  <a:gd name="T3" fmla="*/ 21 h 21"/>
                  <a:gd name="T4" fmla="*/ 14 w 21"/>
                  <a:gd name="T5" fmla="*/ 21 h 21"/>
                  <a:gd name="T6" fmla="*/ 21 w 21"/>
                  <a:gd name="T7" fmla="*/ 14 h 21"/>
                  <a:gd name="T8" fmla="*/ 21 w 21"/>
                  <a:gd name="T9" fmla="*/ 7 h 21"/>
                  <a:gd name="T10" fmla="*/ 14 w 21"/>
                  <a:gd name="T11" fmla="*/ 7 h 21"/>
                  <a:gd name="T12" fmla="*/ 14 w 21"/>
                  <a:gd name="T13" fmla="*/ 0 h 21"/>
                  <a:gd name="T14" fmla="*/ 7 w 21"/>
                  <a:gd name="T15" fmla="*/ 0 h 21"/>
                  <a:gd name="T16" fmla="*/ 0 w 21"/>
                  <a:gd name="T17" fmla="*/ 0 h 21"/>
                  <a:gd name="T18" fmla="*/ 0 w 21"/>
                  <a:gd name="T19" fmla="*/ 7 h 21"/>
                  <a:gd name="T20" fmla="*/ 0 w 21"/>
                  <a:gd name="T21" fmla="*/ 14 h 21"/>
                  <a:gd name="T22" fmla="*/ 0 w 21"/>
                  <a:gd name="T23" fmla="*/ 21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"/>
                  <a:gd name="T37" fmla="*/ 0 h 21"/>
                  <a:gd name="T38" fmla="*/ 21 w 21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" h="21">
                    <a:moveTo>
                      <a:pt x="0" y="21"/>
                    </a:moveTo>
                    <a:lnTo>
                      <a:pt x="7" y="21"/>
                    </a:lnTo>
                    <a:lnTo>
                      <a:pt x="14" y="21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8" name="Freeform 1041"/>
              <p:cNvSpPr>
                <a:spLocks/>
              </p:cNvSpPr>
              <p:nvPr/>
            </p:nvSpPr>
            <p:spPr bwMode="auto">
              <a:xfrm>
                <a:off x="3822" y="2997"/>
                <a:ext cx="21" cy="20"/>
              </a:xfrm>
              <a:custGeom>
                <a:avLst/>
                <a:gdLst>
                  <a:gd name="T0" fmla="*/ 0 w 21"/>
                  <a:gd name="T1" fmla="*/ 13 h 20"/>
                  <a:gd name="T2" fmla="*/ 7 w 21"/>
                  <a:gd name="T3" fmla="*/ 20 h 20"/>
                  <a:gd name="T4" fmla="*/ 14 w 21"/>
                  <a:gd name="T5" fmla="*/ 20 h 20"/>
                  <a:gd name="T6" fmla="*/ 21 w 21"/>
                  <a:gd name="T7" fmla="*/ 20 h 20"/>
                  <a:gd name="T8" fmla="*/ 21 w 21"/>
                  <a:gd name="T9" fmla="*/ 13 h 20"/>
                  <a:gd name="T10" fmla="*/ 21 w 21"/>
                  <a:gd name="T11" fmla="*/ 7 h 20"/>
                  <a:gd name="T12" fmla="*/ 21 w 21"/>
                  <a:gd name="T13" fmla="*/ 0 h 20"/>
                  <a:gd name="T14" fmla="*/ 14 w 21"/>
                  <a:gd name="T15" fmla="*/ 0 h 20"/>
                  <a:gd name="T16" fmla="*/ 7 w 21"/>
                  <a:gd name="T17" fmla="*/ 0 h 20"/>
                  <a:gd name="T18" fmla="*/ 0 w 21"/>
                  <a:gd name="T19" fmla="*/ 7 h 20"/>
                  <a:gd name="T20" fmla="*/ 0 w 21"/>
                  <a:gd name="T21" fmla="*/ 13 h 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0"/>
                  <a:gd name="T35" fmla="*/ 21 w 21"/>
                  <a:gd name="T36" fmla="*/ 20 h 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0">
                    <a:moveTo>
                      <a:pt x="0" y="13"/>
                    </a:moveTo>
                    <a:lnTo>
                      <a:pt x="7" y="20"/>
                    </a:lnTo>
                    <a:lnTo>
                      <a:pt x="14" y="20"/>
                    </a:lnTo>
                    <a:lnTo>
                      <a:pt x="21" y="20"/>
                    </a:lnTo>
                    <a:lnTo>
                      <a:pt x="21" y="13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9" name="Freeform 1042"/>
              <p:cNvSpPr>
                <a:spLocks/>
              </p:cNvSpPr>
              <p:nvPr/>
            </p:nvSpPr>
            <p:spPr bwMode="auto">
              <a:xfrm>
                <a:off x="3787" y="3066"/>
                <a:ext cx="21" cy="21"/>
              </a:xfrm>
              <a:custGeom>
                <a:avLst/>
                <a:gdLst>
                  <a:gd name="T0" fmla="*/ 0 w 21"/>
                  <a:gd name="T1" fmla="*/ 0 h 21"/>
                  <a:gd name="T2" fmla="*/ 0 w 21"/>
                  <a:gd name="T3" fmla="*/ 7 h 21"/>
                  <a:gd name="T4" fmla="*/ 0 w 21"/>
                  <a:gd name="T5" fmla="*/ 14 h 21"/>
                  <a:gd name="T6" fmla="*/ 7 w 21"/>
                  <a:gd name="T7" fmla="*/ 21 h 21"/>
                  <a:gd name="T8" fmla="*/ 14 w 21"/>
                  <a:gd name="T9" fmla="*/ 21 h 21"/>
                  <a:gd name="T10" fmla="*/ 21 w 21"/>
                  <a:gd name="T11" fmla="*/ 14 h 21"/>
                  <a:gd name="T12" fmla="*/ 21 w 21"/>
                  <a:gd name="T13" fmla="*/ 7 h 21"/>
                  <a:gd name="T14" fmla="*/ 14 w 21"/>
                  <a:gd name="T15" fmla="*/ 7 h 21"/>
                  <a:gd name="T16" fmla="*/ 14 w 21"/>
                  <a:gd name="T17" fmla="*/ 0 h 21"/>
                  <a:gd name="T18" fmla="*/ 7 w 21"/>
                  <a:gd name="T19" fmla="*/ 0 h 21"/>
                  <a:gd name="T20" fmla="*/ 0 w 21"/>
                  <a:gd name="T21" fmla="*/ 0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1"/>
                  <a:gd name="T35" fmla="*/ 21 w 21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1">
                    <a:moveTo>
                      <a:pt x="0" y="0"/>
                    </a:moveTo>
                    <a:lnTo>
                      <a:pt x="0" y="7"/>
                    </a:lnTo>
                    <a:lnTo>
                      <a:pt x="0" y="14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0" name="Freeform 1043"/>
              <p:cNvSpPr>
                <a:spLocks/>
              </p:cNvSpPr>
              <p:nvPr/>
            </p:nvSpPr>
            <p:spPr bwMode="auto">
              <a:xfrm>
                <a:off x="3704" y="3066"/>
                <a:ext cx="28" cy="21"/>
              </a:xfrm>
              <a:custGeom>
                <a:avLst/>
                <a:gdLst>
                  <a:gd name="T0" fmla="*/ 21 w 28"/>
                  <a:gd name="T1" fmla="*/ 0 h 21"/>
                  <a:gd name="T2" fmla="*/ 14 w 28"/>
                  <a:gd name="T3" fmla="*/ 0 h 21"/>
                  <a:gd name="T4" fmla="*/ 0 w 28"/>
                  <a:gd name="T5" fmla="*/ 7 h 21"/>
                  <a:gd name="T6" fmla="*/ 0 w 28"/>
                  <a:gd name="T7" fmla="*/ 14 h 21"/>
                  <a:gd name="T8" fmla="*/ 7 w 28"/>
                  <a:gd name="T9" fmla="*/ 21 h 21"/>
                  <a:gd name="T10" fmla="*/ 14 w 28"/>
                  <a:gd name="T11" fmla="*/ 21 h 21"/>
                  <a:gd name="T12" fmla="*/ 21 w 28"/>
                  <a:gd name="T13" fmla="*/ 14 h 21"/>
                  <a:gd name="T14" fmla="*/ 28 w 28"/>
                  <a:gd name="T15" fmla="*/ 7 h 21"/>
                  <a:gd name="T16" fmla="*/ 21 w 28"/>
                  <a:gd name="T17" fmla="*/ 0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21"/>
                  <a:gd name="T29" fmla="*/ 28 w 28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21">
                    <a:moveTo>
                      <a:pt x="21" y="0"/>
                    </a:moveTo>
                    <a:lnTo>
                      <a:pt x="14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1" y="14"/>
                    </a:lnTo>
                    <a:lnTo>
                      <a:pt x="28" y="7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1" name="Freeform 1044"/>
              <p:cNvSpPr>
                <a:spLocks/>
              </p:cNvSpPr>
              <p:nvPr/>
            </p:nvSpPr>
            <p:spPr bwMode="auto">
              <a:xfrm>
                <a:off x="3670" y="2997"/>
                <a:ext cx="20" cy="20"/>
              </a:xfrm>
              <a:custGeom>
                <a:avLst/>
                <a:gdLst>
                  <a:gd name="T0" fmla="*/ 20 w 20"/>
                  <a:gd name="T1" fmla="*/ 13 h 20"/>
                  <a:gd name="T2" fmla="*/ 20 w 20"/>
                  <a:gd name="T3" fmla="*/ 7 h 20"/>
                  <a:gd name="T4" fmla="*/ 20 w 20"/>
                  <a:gd name="T5" fmla="*/ 0 h 20"/>
                  <a:gd name="T6" fmla="*/ 13 w 20"/>
                  <a:gd name="T7" fmla="*/ 0 h 20"/>
                  <a:gd name="T8" fmla="*/ 7 w 20"/>
                  <a:gd name="T9" fmla="*/ 0 h 20"/>
                  <a:gd name="T10" fmla="*/ 0 w 20"/>
                  <a:gd name="T11" fmla="*/ 0 h 20"/>
                  <a:gd name="T12" fmla="*/ 0 w 20"/>
                  <a:gd name="T13" fmla="*/ 7 h 20"/>
                  <a:gd name="T14" fmla="*/ 0 w 20"/>
                  <a:gd name="T15" fmla="*/ 13 h 20"/>
                  <a:gd name="T16" fmla="*/ 0 w 20"/>
                  <a:gd name="T17" fmla="*/ 20 h 20"/>
                  <a:gd name="T18" fmla="*/ 7 w 20"/>
                  <a:gd name="T19" fmla="*/ 20 h 20"/>
                  <a:gd name="T20" fmla="*/ 13 w 20"/>
                  <a:gd name="T21" fmla="*/ 20 h 20"/>
                  <a:gd name="T22" fmla="*/ 20 w 20"/>
                  <a:gd name="T23" fmla="*/ 20 h 20"/>
                  <a:gd name="T24" fmla="*/ 20 w 20"/>
                  <a:gd name="T25" fmla="*/ 13 h 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"/>
                  <a:gd name="T40" fmla="*/ 0 h 20"/>
                  <a:gd name="T41" fmla="*/ 20 w 20"/>
                  <a:gd name="T42" fmla="*/ 20 h 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" h="20">
                    <a:moveTo>
                      <a:pt x="20" y="13"/>
                    </a:moveTo>
                    <a:lnTo>
                      <a:pt x="20" y="7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7" y="20"/>
                    </a:lnTo>
                    <a:lnTo>
                      <a:pt x="13" y="20"/>
                    </a:lnTo>
                    <a:lnTo>
                      <a:pt x="20" y="20"/>
                    </a:lnTo>
                    <a:lnTo>
                      <a:pt x="20" y="1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2" name="Freeform 1045"/>
              <p:cNvSpPr>
                <a:spLocks/>
              </p:cNvSpPr>
              <p:nvPr/>
            </p:nvSpPr>
            <p:spPr bwMode="auto">
              <a:xfrm>
                <a:off x="3697" y="2955"/>
                <a:ext cx="118" cy="104"/>
              </a:xfrm>
              <a:custGeom>
                <a:avLst/>
                <a:gdLst>
                  <a:gd name="T0" fmla="*/ 49 w 118"/>
                  <a:gd name="T1" fmla="*/ 35 h 104"/>
                  <a:gd name="T2" fmla="*/ 42 w 118"/>
                  <a:gd name="T3" fmla="*/ 49 h 104"/>
                  <a:gd name="T4" fmla="*/ 28 w 118"/>
                  <a:gd name="T5" fmla="*/ 55 h 104"/>
                  <a:gd name="T6" fmla="*/ 42 w 118"/>
                  <a:gd name="T7" fmla="*/ 55 h 104"/>
                  <a:gd name="T8" fmla="*/ 49 w 118"/>
                  <a:gd name="T9" fmla="*/ 69 h 104"/>
                  <a:gd name="T10" fmla="*/ 49 w 118"/>
                  <a:gd name="T11" fmla="*/ 69 h 104"/>
                  <a:gd name="T12" fmla="*/ 69 w 118"/>
                  <a:gd name="T13" fmla="*/ 69 h 104"/>
                  <a:gd name="T14" fmla="*/ 69 w 118"/>
                  <a:gd name="T15" fmla="*/ 62 h 104"/>
                  <a:gd name="T16" fmla="*/ 83 w 118"/>
                  <a:gd name="T17" fmla="*/ 55 h 104"/>
                  <a:gd name="T18" fmla="*/ 69 w 118"/>
                  <a:gd name="T19" fmla="*/ 28 h 104"/>
                  <a:gd name="T20" fmla="*/ 56 w 118"/>
                  <a:gd name="T21" fmla="*/ 35 h 104"/>
                  <a:gd name="T22" fmla="*/ 42 w 118"/>
                  <a:gd name="T23" fmla="*/ 28 h 104"/>
                  <a:gd name="T24" fmla="*/ 35 w 118"/>
                  <a:gd name="T25" fmla="*/ 0 h 104"/>
                  <a:gd name="T26" fmla="*/ 49 w 118"/>
                  <a:gd name="T27" fmla="*/ 14 h 104"/>
                  <a:gd name="T28" fmla="*/ 56 w 118"/>
                  <a:gd name="T29" fmla="*/ 21 h 104"/>
                  <a:gd name="T30" fmla="*/ 76 w 118"/>
                  <a:gd name="T31" fmla="*/ 7 h 104"/>
                  <a:gd name="T32" fmla="*/ 90 w 118"/>
                  <a:gd name="T33" fmla="*/ 0 h 104"/>
                  <a:gd name="T34" fmla="*/ 97 w 118"/>
                  <a:gd name="T35" fmla="*/ 7 h 104"/>
                  <a:gd name="T36" fmla="*/ 90 w 118"/>
                  <a:gd name="T37" fmla="*/ 21 h 104"/>
                  <a:gd name="T38" fmla="*/ 90 w 118"/>
                  <a:gd name="T39" fmla="*/ 35 h 104"/>
                  <a:gd name="T40" fmla="*/ 111 w 118"/>
                  <a:gd name="T41" fmla="*/ 42 h 104"/>
                  <a:gd name="T42" fmla="*/ 118 w 118"/>
                  <a:gd name="T43" fmla="*/ 55 h 104"/>
                  <a:gd name="T44" fmla="*/ 97 w 118"/>
                  <a:gd name="T45" fmla="*/ 62 h 104"/>
                  <a:gd name="T46" fmla="*/ 90 w 118"/>
                  <a:gd name="T47" fmla="*/ 83 h 104"/>
                  <a:gd name="T48" fmla="*/ 97 w 118"/>
                  <a:gd name="T49" fmla="*/ 97 h 104"/>
                  <a:gd name="T50" fmla="*/ 83 w 118"/>
                  <a:gd name="T51" fmla="*/ 104 h 104"/>
                  <a:gd name="T52" fmla="*/ 69 w 118"/>
                  <a:gd name="T53" fmla="*/ 90 h 104"/>
                  <a:gd name="T54" fmla="*/ 49 w 118"/>
                  <a:gd name="T55" fmla="*/ 90 h 104"/>
                  <a:gd name="T56" fmla="*/ 35 w 118"/>
                  <a:gd name="T57" fmla="*/ 104 h 104"/>
                  <a:gd name="T58" fmla="*/ 28 w 118"/>
                  <a:gd name="T59" fmla="*/ 97 h 104"/>
                  <a:gd name="T60" fmla="*/ 35 w 118"/>
                  <a:gd name="T61" fmla="*/ 83 h 104"/>
                  <a:gd name="T62" fmla="*/ 28 w 118"/>
                  <a:gd name="T63" fmla="*/ 69 h 104"/>
                  <a:gd name="T64" fmla="*/ 21 w 118"/>
                  <a:gd name="T65" fmla="*/ 62 h 104"/>
                  <a:gd name="T66" fmla="*/ 7 w 118"/>
                  <a:gd name="T67" fmla="*/ 55 h 104"/>
                  <a:gd name="T68" fmla="*/ 0 w 118"/>
                  <a:gd name="T69" fmla="*/ 49 h 104"/>
                  <a:gd name="T70" fmla="*/ 14 w 118"/>
                  <a:gd name="T71" fmla="*/ 42 h 104"/>
                  <a:gd name="T72" fmla="*/ 28 w 118"/>
                  <a:gd name="T73" fmla="*/ 42 h 104"/>
                  <a:gd name="T74" fmla="*/ 35 w 118"/>
                  <a:gd name="T75" fmla="*/ 28 h 104"/>
                  <a:gd name="T76" fmla="*/ 28 w 118"/>
                  <a:gd name="T77" fmla="*/ 14 h 104"/>
                  <a:gd name="T78" fmla="*/ 28 w 118"/>
                  <a:gd name="T79" fmla="*/ 0 h 1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8"/>
                  <a:gd name="T121" fmla="*/ 0 h 104"/>
                  <a:gd name="T122" fmla="*/ 118 w 118"/>
                  <a:gd name="T123" fmla="*/ 104 h 10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8" h="104">
                    <a:moveTo>
                      <a:pt x="42" y="28"/>
                    </a:moveTo>
                    <a:lnTo>
                      <a:pt x="49" y="35"/>
                    </a:lnTo>
                    <a:lnTo>
                      <a:pt x="49" y="42"/>
                    </a:lnTo>
                    <a:lnTo>
                      <a:pt x="42" y="49"/>
                    </a:lnTo>
                    <a:lnTo>
                      <a:pt x="35" y="55"/>
                    </a:lnTo>
                    <a:lnTo>
                      <a:pt x="28" y="55"/>
                    </a:lnTo>
                    <a:lnTo>
                      <a:pt x="35" y="55"/>
                    </a:lnTo>
                    <a:lnTo>
                      <a:pt x="42" y="55"/>
                    </a:lnTo>
                    <a:lnTo>
                      <a:pt x="42" y="62"/>
                    </a:lnTo>
                    <a:lnTo>
                      <a:pt x="49" y="69"/>
                    </a:lnTo>
                    <a:lnTo>
                      <a:pt x="42" y="76"/>
                    </a:lnTo>
                    <a:lnTo>
                      <a:pt x="49" y="69"/>
                    </a:lnTo>
                    <a:lnTo>
                      <a:pt x="56" y="69"/>
                    </a:lnTo>
                    <a:lnTo>
                      <a:pt x="69" y="69"/>
                    </a:lnTo>
                    <a:lnTo>
                      <a:pt x="69" y="76"/>
                    </a:lnTo>
                    <a:lnTo>
                      <a:pt x="69" y="62"/>
                    </a:lnTo>
                    <a:lnTo>
                      <a:pt x="76" y="55"/>
                    </a:lnTo>
                    <a:lnTo>
                      <a:pt x="83" y="55"/>
                    </a:lnTo>
                    <a:lnTo>
                      <a:pt x="69" y="49"/>
                    </a:lnTo>
                    <a:lnTo>
                      <a:pt x="69" y="28"/>
                    </a:lnTo>
                    <a:lnTo>
                      <a:pt x="63" y="35"/>
                    </a:lnTo>
                    <a:lnTo>
                      <a:pt x="56" y="35"/>
                    </a:lnTo>
                    <a:lnTo>
                      <a:pt x="49" y="28"/>
                    </a:lnTo>
                    <a:lnTo>
                      <a:pt x="42" y="28"/>
                    </a:lnTo>
                    <a:lnTo>
                      <a:pt x="28" y="0"/>
                    </a:lnTo>
                    <a:lnTo>
                      <a:pt x="35" y="0"/>
                    </a:lnTo>
                    <a:lnTo>
                      <a:pt x="42" y="7"/>
                    </a:lnTo>
                    <a:lnTo>
                      <a:pt x="49" y="14"/>
                    </a:lnTo>
                    <a:lnTo>
                      <a:pt x="49" y="21"/>
                    </a:lnTo>
                    <a:lnTo>
                      <a:pt x="56" y="21"/>
                    </a:lnTo>
                    <a:lnTo>
                      <a:pt x="69" y="14"/>
                    </a:lnTo>
                    <a:lnTo>
                      <a:pt x="76" y="7"/>
                    </a:lnTo>
                    <a:lnTo>
                      <a:pt x="83" y="0"/>
                    </a:lnTo>
                    <a:lnTo>
                      <a:pt x="90" y="0"/>
                    </a:lnTo>
                    <a:lnTo>
                      <a:pt x="97" y="0"/>
                    </a:lnTo>
                    <a:lnTo>
                      <a:pt x="97" y="7"/>
                    </a:lnTo>
                    <a:lnTo>
                      <a:pt x="90" y="14"/>
                    </a:lnTo>
                    <a:lnTo>
                      <a:pt x="90" y="21"/>
                    </a:lnTo>
                    <a:lnTo>
                      <a:pt x="90" y="28"/>
                    </a:lnTo>
                    <a:lnTo>
                      <a:pt x="90" y="35"/>
                    </a:lnTo>
                    <a:lnTo>
                      <a:pt x="97" y="42"/>
                    </a:lnTo>
                    <a:lnTo>
                      <a:pt x="111" y="42"/>
                    </a:lnTo>
                    <a:lnTo>
                      <a:pt x="118" y="49"/>
                    </a:lnTo>
                    <a:lnTo>
                      <a:pt x="118" y="55"/>
                    </a:lnTo>
                    <a:lnTo>
                      <a:pt x="104" y="55"/>
                    </a:lnTo>
                    <a:lnTo>
                      <a:pt x="97" y="62"/>
                    </a:lnTo>
                    <a:lnTo>
                      <a:pt x="90" y="69"/>
                    </a:lnTo>
                    <a:lnTo>
                      <a:pt x="90" y="83"/>
                    </a:lnTo>
                    <a:lnTo>
                      <a:pt x="90" y="90"/>
                    </a:lnTo>
                    <a:lnTo>
                      <a:pt x="97" y="97"/>
                    </a:lnTo>
                    <a:lnTo>
                      <a:pt x="90" y="104"/>
                    </a:lnTo>
                    <a:lnTo>
                      <a:pt x="83" y="104"/>
                    </a:lnTo>
                    <a:lnTo>
                      <a:pt x="76" y="97"/>
                    </a:lnTo>
                    <a:lnTo>
                      <a:pt x="69" y="90"/>
                    </a:lnTo>
                    <a:lnTo>
                      <a:pt x="56" y="90"/>
                    </a:lnTo>
                    <a:lnTo>
                      <a:pt x="49" y="90"/>
                    </a:lnTo>
                    <a:lnTo>
                      <a:pt x="42" y="97"/>
                    </a:lnTo>
                    <a:lnTo>
                      <a:pt x="35" y="104"/>
                    </a:lnTo>
                    <a:lnTo>
                      <a:pt x="28" y="104"/>
                    </a:lnTo>
                    <a:lnTo>
                      <a:pt x="28" y="97"/>
                    </a:lnTo>
                    <a:lnTo>
                      <a:pt x="28" y="90"/>
                    </a:lnTo>
                    <a:lnTo>
                      <a:pt x="35" y="83"/>
                    </a:lnTo>
                    <a:lnTo>
                      <a:pt x="35" y="76"/>
                    </a:lnTo>
                    <a:lnTo>
                      <a:pt x="28" y="69"/>
                    </a:lnTo>
                    <a:lnTo>
                      <a:pt x="28" y="62"/>
                    </a:lnTo>
                    <a:lnTo>
                      <a:pt x="21" y="62"/>
                    </a:lnTo>
                    <a:lnTo>
                      <a:pt x="14" y="55"/>
                    </a:lnTo>
                    <a:lnTo>
                      <a:pt x="7" y="55"/>
                    </a:lnTo>
                    <a:lnTo>
                      <a:pt x="0" y="55"/>
                    </a:lnTo>
                    <a:lnTo>
                      <a:pt x="0" y="49"/>
                    </a:lnTo>
                    <a:lnTo>
                      <a:pt x="7" y="49"/>
                    </a:lnTo>
                    <a:lnTo>
                      <a:pt x="14" y="42"/>
                    </a:lnTo>
                    <a:lnTo>
                      <a:pt x="21" y="42"/>
                    </a:lnTo>
                    <a:lnTo>
                      <a:pt x="28" y="42"/>
                    </a:lnTo>
                    <a:lnTo>
                      <a:pt x="28" y="35"/>
                    </a:lnTo>
                    <a:lnTo>
                      <a:pt x="35" y="28"/>
                    </a:lnTo>
                    <a:lnTo>
                      <a:pt x="35" y="21"/>
                    </a:lnTo>
                    <a:lnTo>
                      <a:pt x="28" y="14"/>
                    </a:lnTo>
                    <a:lnTo>
                      <a:pt x="28" y="7"/>
                    </a:lnTo>
                    <a:lnTo>
                      <a:pt x="28" y="0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3" name="Freeform 1046"/>
              <p:cNvSpPr>
                <a:spLocks/>
              </p:cNvSpPr>
              <p:nvPr/>
            </p:nvSpPr>
            <p:spPr bwMode="auto">
              <a:xfrm>
                <a:off x="3379" y="2803"/>
                <a:ext cx="21" cy="21"/>
              </a:xfrm>
              <a:custGeom>
                <a:avLst/>
                <a:gdLst>
                  <a:gd name="T0" fmla="*/ 14 w 21"/>
                  <a:gd name="T1" fmla="*/ 21 h 21"/>
                  <a:gd name="T2" fmla="*/ 21 w 21"/>
                  <a:gd name="T3" fmla="*/ 21 h 21"/>
                  <a:gd name="T4" fmla="*/ 21 w 21"/>
                  <a:gd name="T5" fmla="*/ 14 h 21"/>
                  <a:gd name="T6" fmla="*/ 21 w 21"/>
                  <a:gd name="T7" fmla="*/ 7 h 21"/>
                  <a:gd name="T8" fmla="*/ 14 w 21"/>
                  <a:gd name="T9" fmla="*/ 0 h 21"/>
                  <a:gd name="T10" fmla="*/ 7 w 21"/>
                  <a:gd name="T11" fmla="*/ 7 h 21"/>
                  <a:gd name="T12" fmla="*/ 0 w 21"/>
                  <a:gd name="T13" fmla="*/ 7 h 21"/>
                  <a:gd name="T14" fmla="*/ 0 w 21"/>
                  <a:gd name="T15" fmla="*/ 14 h 21"/>
                  <a:gd name="T16" fmla="*/ 0 w 21"/>
                  <a:gd name="T17" fmla="*/ 21 h 21"/>
                  <a:gd name="T18" fmla="*/ 7 w 21"/>
                  <a:gd name="T19" fmla="*/ 21 h 21"/>
                  <a:gd name="T20" fmla="*/ 14 w 21"/>
                  <a:gd name="T21" fmla="*/ 21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1"/>
                  <a:gd name="T35" fmla="*/ 21 w 21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1">
                    <a:moveTo>
                      <a:pt x="14" y="21"/>
                    </a:moveTo>
                    <a:lnTo>
                      <a:pt x="21" y="21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14" y="0"/>
                    </a:lnTo>
                    <a:lnTo>
                      <a:pt x="7" y="7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7" y="21"/>
                    </a:lnTo>
                    <a:lnTo>
                      <a:pt x="14" y="2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4" name="Freeform 1047"/>
              <p:cNvSpPr>
                <a:spLocks/>
              </p:cNvSpPr>
              <p:nvPr/>
            </p:nvSpPr>
            <p:spPr bwMode="auto">
              <a:xfrm>
                <a:off x="3455" y="2803"/>
                <a:ext cx="21" cy="21"/>
              </a:xfrm>
              <a:custGeom>
                <a:avLst/>
                <a:gdLst>
                  <a:gd name="T0" fmla="*/ 7 w 21"/>
                  <a:gd name="T1" fmla="*/ 21 h 21"/>
                  <a:gd name="T2" fmla="*/ 14 w 21"/>
                  <a:gd name="T3" fmla="*/ 21 h 21"/>
                  <a:gd name="T4" fmla="*/ 21 w 21"/>
                  <a:gd name="T5" fmla="*/ 21 h 21"/>
                  <a:gd name="T6" fmla="*/ 21 w 21"/>
                  <a:gd name="T7" fmla="*/ 14 h 21"/>
                  <a:gd name="T8" fmla="*/ 21 w 21"/>
                  <a:gd name="T9" fmla="*/ 7 h 21"/>
                  <a:gd name="T10" fmla="*/ 14 w 21"/>
                  <a:gd name="T11" fmla="*/ 7 h 21"/>
                  <a:gd name="T12" fmla="*/ 14 w 21"/>
                  <a:gd name="T13" fmla="*/ 0 h 21"/>
                  <a:gd name="T14" fmla="*/ 7 w 21"/>
                  <a:gd name="T15" fmla="*/ 0 h 21"/>
                  <a:gd name="T16" fmla="*/ 0 w 21"/>
                  <a:gd name="T17" fmla="*/ 7 h 21"/>
                  <a:gd name="T18" fmla="*/ 0 w 21"/>
                  <a:gd name="T19" fmla="*/ 14 h 21"/>
                  <a:gd name="T20" fmla="*/ 7 w 21"/>
                  <a:gd name="T21" fmla="*/ 21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1"/>
                  <a:gd name="T35" fmla="*/ 21 w 21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1">
                    <a:moveTo>
                      <a:pt x="7" y="21"/>
                    </a:moveTo>
                    <a:lnTo>
                      <a:pt x="14" y="21"/>
                    </a:lnTo>
                    <a:lnTo>
                      <a:pt x="21" y="21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7" y="2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5" name="Freeform 1048"/>
              <p:cNvSpPr>
                <a:spLocks/>
              </p:cNvSpPr>
              <p:nvPr/>
            </p:nvSpPr>
            <p:spPr bwMode="auto">
              <a:xfrm>
                <a:off x="3497" y="2872"/>
                <a:ext cx="20" cy="21"/>
              </a:xfrm>
              <a:custGeom>
                <a:avLst/>
                <a:gdLst>
                  <a:gd name="T0" fmla="*/ 0 w 20"/>
                  <a:gd name="T1" fmla="*/ 14 h 21"/>
                  <a:gd name="T2" fmla="*/ 0 w 20"/>
                  <a:gd name="T3" fmla="*/ 21 h 21"/>
                  <a:gd name="T4" fmla="*/ 7 w 20"/>
                  <a:gd name="T5" fmla="*/ 21 h 21"/>
                  <a:gd name="T6" fmla="*/ 14 w 20"/>
                  <a:gd name="T7" fmla="*/ 21 h 21"/>
                  <a:gd name="T8" fmla="*/ 20 w 20"/>
                  <a:gd name="T9" fmla="*/ 21 h 21"/>
                  <a:gd name="T10" fmla="*/ 20 w 20"/>
                  <a:gd name="T11" fmla="*/ 14 h 21"/>
                  <a:gd name="T12" fmla="*/ 20 w 20"/>
                  <a:gd name="T13" fmla="*/ 7 h 21"/>
                  <a:gd name="T14" fmla="*/ 20 w 20"/>
                  <a:gd name="T15" fmla="*/ 0 h 21"/>
                  <a:gd name="T16" fmla="*/ 14 w 20"/>
                  <a:gd name="T17" fmla="*/ 0 h 21"/>
                  <a:gd name="T18" fmla="*/ 7 w 20"/>
                  <a:gd name="T19" fmla="*/ 0 h 21"/>
                  <a:gd name="T20" fmla="*/ 0 w 20"/>
                  <a:gd name="T21" fmla="*/ 0 h 21"/>
                  <a:gd name="T22" fmla="*/ 0 w 20"/>
                  <a:gd name="T23" fmla="*/ 7 h 21"/>
                  <a:gd name="T24" fmla="*/ 0 w 20"/>
                  <a:gd name="T25" fmla="*/ 14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"/>
                  <a:gd name="T40" fmla="*/ 0 h 21"/>
                  <a:gd name="T41" fmla="*/ 20 w 20"/>
                  <a:gd name="T42" fmla="*/ 21 h 2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" h="21">
                    <a:moveTo>
                      <a:pt x="0" y="14"/>
                    </a:moveTo>
                    <a:lnTo>
                      <a:pt x="0" y="21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0" y="21"/>
                    </a:lnTo>
                    <a:lnTo>
                      <a:pt x="20" y="14"/>
                    </a:lnTo>
                    <a:lnTo>
                      <a:pt x="20" y="7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6" name="Freeform 1049"/>
              <p:cNvSpPr>
                <a:spLocks/>
              </p:cNvSpPr>
              <p:nvPr/>
            </p:nvSpPr>
            <p:spPr bwMode="auto">
              <a:xfrm>
                <a:off x="3455" y="2941"/>
                <a:ext cx="21" cy="21"/>
              </a:xfrm>
              <a:custGeom>
                <a:avLst/>
                <a:gdLst>
                  <a:gd name="T0" fmla="*/ 7 w 21"/>
                  <a:gd name="T1" fmla="*/ 0 h 21"/>
                  <a:gd name="T2" fmla="*/ 0 w 21"/>
                  <a:gd name="T3" fmla="*/ 7 h 21"/>
                  <a:gd name="T4" fmla="*/ 0 w 21"/>
                  <a:gd name="T5" fmla="*/ 14 h 21"/>
                  <a:gd name="T6" fmla="*/ 7 w 21"/>
                  <a:gd name="T7" fmla="*/ 21 h 21"/>
                  <a:gd name="T8" fmla="*/ 14 w 21"/>
                  <a:gd name="T9" fmla="*/ 21 h 21"/>
                  <a:gd name="T10" fmla="*/ 21 w 21"/>
                  <a:gd name="T11" fmla="*/ 14 h 21"/>
                  <a:gd name="T12" fmla="*/ 21 w 21"/>
                  <a:gd name="T13" fmla="*/ 7 h 21"/>
                  <a:gd name="T14" fmla="*/ 21 w 21"/>
                  <a:gd name="T15" fmla="*/ 0 h 21"/>
                  <a:gd name="T16" fmla="*/ 14 w 21"/>
                  <a:gd name="T17" fmla="*/ 0 h 21"/>
                  <a:gd name="T18" fmla="*/ 7 w 21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21"/>
                  <a:gd name="T32" fmla="*/ 21 w 21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21">
                    <a:moveTo>
                      <a:pt x="7" y="0"/>
                    </a:moveTo>
                    <a:lnTo>
                      <a:pt x="0" y="7"/>
                    </a:lnTo>
                    <a:lnTo>
                      <a:pt x="0" y="14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" name="Freeform 1050"/>
              <p:cNvSpPr>
                <a:spLocks/>
              </p:cNvSpPr>
              <p:nvPr/>
            </p:nvSpPr>
            <p:spPr bwMode="auto">
              <a:xfrm>
                <a:off x="3379" y="2941"/>
                <a:ext cx="21" cy="21"/>
              </a:xfrm>
              <a:custGeom>
                <a:avLst/>
                <a:gdLst>
                  <a:gd name="T0" fmla="*/ 14 w 21"/>
                  <a:gd name="T1" fmla="*/ 0 h 21"/>
                  <a:gd name="T2" fmla="*/ 7 w 21"/>
                  <a:gd name="T3" fmla="*/ 0 h 21"/>
                  <a:gd name="T4" fmla="*/ 0 w 21"/>
                  <a:gd name="T5" fmla="*/ 7 h 21"/>
                  <a:gd name="T6" fmla="*/ 0 w 21"/>
                  <a:gd name="T7" fmla="*/ 14 h 21"/>
                  <a:gd name="T8" fmla="*/ 7 w 21"/>
                  <a:gd name="T9" fmla="*/ 14 h 21"/>
                  <a:gd name="T10" fmla="*/ 7 w 21"/>
                  <a:gd name="T11" fmla="*/ 21 h 21"/>
                  <a:gd name="T12" fmla="*/ 14 w 21"/>
                  <a:gd name="T13" fmla="*/ 21 h 21"/>
                  <a:gd name="T14" fmla="*/ 21 w 21"/>
                  <a:gd name="T15" fmla="*/ 14 h 21"/>
                  <a:gd name="T16" fmla="*/ 21 w 21"/>
                  <a:gd name="T17" fmla="*/ 7 h 21"/>
                  <a:gd name="T18" fmla="*/ 21 w 21"/>
                  <a:gd name="T19" fmla="*/ 0 h 21"/>
                  <a:gd name="T20" fmla="*/ 14 w 21"/>
                  <a:gd name="T21" fmla="*/ 0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1"/>
                  <a:gd name="T35" fmla="*/ 21 w 21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1">
                    <a:moveTo>
                      <a:pt x="14" y="0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8" name="Freeform 1051"/>
              <p:cNvSpPr>
                <a:spLocks/>
              </p:cNvSpPr>
              <p:nvPr/>
            </p:nvSpPr>
            <p:spPr bwMode="auto">
              <a:xfrm>
                <a:off x="3338" y="2872"/>
                <a:ext cx="20" cy="21"/>
              </a:xfrm>
              <a:custGeom>
                <a:avLst/>
                <a:gdLst>
                  <a:gd name="T0" fmla="*/ 20 w 20"/>
                  <a:gd name="T1" fmla="*/ 14 h 21"/>
                  <a:gd name="T2" fmla="*/ 20 w 20"/>
                  <a:gd name="T3" fmla="*/ 7 h 21"/>
                  <a:gd name="T4" fmla="*/ 20 w 20"/>
                  <a:gd name="T5" fmla="*/ 0 h 21"/>
                  <a:gd name="T6" fmla="*/ 14 w 20"/>
                  <a:gd name="T7" fmla="*/ 0 h 21"/>
                  <a:gd name="T8" fmla="*/ 7 w 20"/>
                  <a:gd name="T9" fmla="*/ 0 h 21"/>
                  <a:gd name="T10" fmla="*/ 0 w 20"/>
                  <a:gd name="T11" fmla="*/ 14 h 21"/>
                  <a:gd name="T12" fmla="*/ 7 w 20"/>
                  <a:gd name="T13" fmla="*/ 21 h 21"/>
                  <a:gd name="T14" fmla="*/ 14 w 20"/>
                  <a:gd name="T15" fmla="*/ 21 h 21"/>
                  <a:gd name="T16" fmla="*/ 20 w 20"/>
                  <a:gd name="T17" fmla="*/ 21 h 21"/>
                  <a:gd name="T18" fmla="*/ 20 w 20"/>
                  <a:gd name="T19" fmla="*/ 14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21"/>
                  <a:gd name="T32" fmla="*/ 20 w 20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21">
                    <a:moveTo>
                      <a:pt x="20" y="14"/>
                    </a:moveTo>
                    <a:lnTo>
                      <a:pt x="20" y="7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14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0" y="21"/>
                    </a:lnTo>
                    <a:lnTo>
                      <a:pt x="20" y="1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9" name="Freeform 1052"/>
              <p:cNvSpPr>
                <a:spLocks/>
              </p:cNvSpPr>
              <p:nvPr/>
            </p:nvSpPr>
            <p:spPr bwMode="auto">
              <a:xfrm>
                <a:off x="3365" y="2831"/>
                <a:ext cx="125" cy="103"/>
              </a:xfrm>
              <a:custGeom>
                <a:avLst/>
                <a:gdLst>
                  <a:gd name="T0" fmla="*/ 56 w 125"/>
                  <a:gd name="T1" fmla="*/ 34 h 103"/>
                  <a:gd name="T2" fmla="*/ 49 w 125"/>
                  <a:gd name="T3" fmla="*/ 48 h 103"/>
                  <a:gd name="T4" fmla="*/ 35 w 125"/>
                  <a:gd name="T5" fmla="*/ 55 h 103"/>
                  <a:gd name="T6" fmla="*/ 49 w 125"/>
                  <a:gd name="T7" fmla="*/ 55 h 103"/>
                  <a:gd name="T8" fmla="*/ 56 w 125"/>
                  <a:gd name="T9" fmla="*/ 69 h 103"/>
                  <a:gd name="T10" fmla="*/ 49 w 125"/>
                  <a:gd name="T11" fmla="*/ 76 h 103"/>
                  <a:gd name="T12" fmla="*/ 63 w 125"/>
                  <a:gd name="T13" fmla="*/ 69 h 103"/>
                  <a:gd name="T14" fmla="*/ 76 w 125"/>
                  <a:gd name="T15" fmla="*/ 76 h 103"/>
                  <a:gd name="T16" fmla="*/ 76 w 125"/>
                  <a:gd name="T17" fmla="*/ 62 h 103"/>
                  <a:gd name="T18" fmla="*/ 90 w 125"/>
                  <a:gd name="T19" fmla="*/ 55 h 103"/>
                  <a:gd name="T20" fmla="*/ 76 w 125"/>
                  <a:gd name="T21" fmla="*/ 41 h 103"/>
                  <a:gd name="T22" fmla="*/ 76 w 125"/>
                  <a:gd name="T23" fmla="*/ 27 h 103"/>
                  <a:gd name="T24" fmla="*/ 63 w 125"/>
                  <a:gd name="T25" fmla="*/ 34 h 103"/>
                  <a:gd name="T26" fmla="*/ 56 w 125"/>
                  <a:gd name="T27" fmla="*/ 27 h 103"/>
                  <a:gd name="T28" fmla="*/ 35 w 125"/>
                  <a:gd name="T29" fmla="*/ 0 h 103"/>
                  <a:gd name="T30" fmla="*/ 49 w 125"/>
                  <a:gd name="T31" fmla="*/ 7 h 103"/>
                  <a:gd name="T32" fmla="*/ 56 w 125"/>
                  <a:gd name="T33" fmla="*/ 20 h 103"/>
                  <a:gd name="T34" fmla="*/ 70 w 125"/>
                  <a:gd name="T35" fmla="*/ 14 h 103"/>
                  <a:gd name="T36" fmla="*/ 83 w 125"/>
                  <a:gd name="T37" fmla="*/ 7 h 103"/>
                  <a:gd name="T38" fmla="*/ 90 w 125"/>
                  <a:gd name="T39" fmla="*/ 0 h 103"/>
                  <a:gd name="T40" fmla="*/ 97 w 125"/>
                  <a:gd name="T41" fmla="*/ 7 h 103"/>
                  <a:gd name="T42" fmla="*/ 90 w 125"/>
                  <a:gd name="T43" fmla="*/ 20 h 103"/>
                  <a:gd name="T44" fmla="*/ 90 w 125"/>
                  <a:gd name="T45" fmla="*/ 34 h 103"/>
                  <a:gd name="T46" fmla="*/ 111 w 125"/>
                  <a:gd name="T47" fmla="*/ 41 h 103"/>
                  <a:gd name="T48" fmla="*/ 125 w 125"/>
                  <a:gd name="T49" fmla="*/ 55 h 103"/>
                  <a:gd name="T50" fmla="*/ 111 w 125"/>
                  <a:gd name="T51" fmla="*/ 55 h 103"/>
                  <a:gd name="T52" fmla="*/ 90 w 125"/>
                  <a:gd name="T53" fmla="*/ 69 h 103"/>
                  <a:gd name="T54" fmla="*/ 97 w 125"/>
                  <a:gd name="T55" fmla="*/ 90 h 103"/>
                  <a:gd name="T56" fmla="*/ 90 w 125"/>
                  <a:gd name="T57" fmla="*/ 103 h 103"/>
                  <a:gd name="T58" fmla="*/ 83 w 125"/>
                  <a:gd name="T59" fmla="*/ 96 h 103"/>
                  <a:gd name="T60" fmla="*/ 63 w 125"/>
                  <a:gd name="T61" fmla="*/ 90 h 103"/>
                  <a:gd name="T62" fmla="*/ 49 w 125"/>
                  <a:gd name="T63" fmla="*/ 96 h 103"/>
                  <a:gd name="T64" fmla="*/ 35 w 125"/>
                  <a:gd name="T65" fmla="*/ 103 h 103"/>
                  <a:gd name="T66" fmla="*/ 35 w 125"/>
                  <a:gd name="T67" fmla="*/ 90 h 103"/>
                  <a:gd name="T68" fmla="*/ 35 w 125"/>
                  <a:gd name="T69" fmla="*/ 69 h 103"/>
                  <a:gd name="T70" fmla="*/ 28 w 125"/>
                  <a:gd name="T71" fmla="*/ 62 h 103"/>
                  <a:gd name="T72" fmla="*/ 7 w 125"/>
                  <a:gd name="T73" fmla="*/ 55 h 103"/>
                  <a:gd name="T74" fmla="*/ 7 w 125"/>
                  <a:gd name="T75" fmla="*/ 48 h 103"/>
                  <a:gd name="T76" fmla="*/ 28 w 125"/>
                  <a:gd name="T77" fmla="*/ 41 h 103"/>
                  <a:gd name="T78" fmla="*/ 35 w 125"/>
                  <a:gd name="T79" fmla="*/ 34 h 103"/>
                  <a:gd name="T80" fmla="*/ 35 w 125"/>
                  <a:gd name="T81" fmla="*/ 20 h 103"/>
                  <a:gd name="T82" fmla="*/ 35 w 125"/>
                  <a:gd name="T83" fmla="*/ 7 h 103"/>
                  <a:gd name="T84" fmla="*/ 49 w 125"/>
                  <a:gd name="T85" fmla="*/ 27 h 10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5"/>
                  <a:gd name="T130" fmla="*/ 0 h 103"/>
                  <a:gd name="T131" fmla="*/ 125 w 125"/>
                  <a:gd name="T132" fmla="*/ 103 h 10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5" h="103">
                    <a:moveTo>
                      <a:pt x="49" y="27"/>
                    </a:moveTo>
                    <a:lnTo>
                      <a:pt x="56" y="34"/>
                    </a:lnTo>
                    <a:lnTo>
                      <a:pt x="56" y="41"/>
                    </a:lnTo>
                    <a:lnTo>
                      <a:pt x="49" y="48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42" y="55"/>
                    </a:lnTo>
                    <a:lnTo>
                      <a:pt x="49" y="55"/>
                    </a:lnTo>
                    <a:lnTo>
                      <a:pt x="49" y="62"/>
                    </a:lnTo>
                    <a:lnTo>
                      <a:pt x="56" y="69"/>
                    </a:lnTo>
                    <a:lnTo>
                      <a:pt x="49" y="69"/>
                    </a:lnTo>
                    <a:lnTo>
                      <a:pt x="49" y="76"/>
                    </a:lnTo>
                    <a:lnTo>
                      <a:pt x="56" y="69"/>
                    </a:lnTo>
                    <a:lnTo>
                      <a:pt x="63" y="69"/>
                    </a:lnTo>
                    <a:lnTo>
                      <a:pt x="76" y="69"/>
                    </a:lnTo>
                    <a:lnTo>
                      <a:pt x="76" y="76"/>
                    </a:lnTo>
                    <a:lnTo>
                      <a:pt x="76" y="69"/>
                    </a:lnTo>
                    <a:lnTo>
                      <a:pt x="76" y="62"/>
                    </a:lnTo>
                    <a:lnTo>
                      <a:pt x="83" y="55"/>
                    </a:lnTo>
                    <a:lnTo>
                      <a:pt x="90" y="55"/>
                    </a:lnTo>
                    <a:lnTo>
                      <a:pt x="76" y="48"/>
                    </a:lnTo>
                    <a:lnTo>
                      <a:pt x="76" y="41"/>
                    </a:lnTo>
                    <a:lnTo>
                      <a:pt x="76" y="34"/>
                    </a:lnTo>
                    <a:lnTo>
                      <a:pt x="76" y="27"/>
                    </a:lnTo>
                    <a:lnTo>
                      <a:pt x="70" y="34"/>
                    </a:lnTo>
                    <a:lnTo>
                      <a:pt x="63" y="34"/>
                    </a:lnTo>
                    <a:lnTo>
                      <a:pt x="56" y="34"/>
                    </a:lnTo>
                    <a:lnTo>
                      <a:pt x="56" y="27"/>
                    </a:lnTo>
                    <a:lnTo>
                      <a:pt x="49" y="27"/>
                    </a:lnTo>
                    <a:lnTo>
                      <a:pt x="35" y="0"/>
                    </a:lnTo>
                    <a:lnTo>
                      <a:pt x="42" y="0"/>
                    </a:lnTo>
                    <a:lnTo>
                      <a:pt x="49" y="7"/>
                    </a:lnTo>
                    <a:lnTo>
                      <a:pt x="56" y="14"/>
                    </a:lnTo>
                    <a:lnTo>
                      <a:pt x="56" y="20"/>
                    </a:lnTo>
                    <a:lnTo>
                      <a:pt x="63" y="20"/>
                    </a:lnTo>
                    <a:lnTo>
                      <a:pt x="70" y="14"/>
                    </a:lnTo>
                    <a:lnTo>
                      <a:pt x="76" y="14"/>
                    </a:lnTo>
                    <a:lnTo>
                      <a:pt x="83" y="7"/>
                    </a:lnTo>
                    <a:lnTo>
                      <a:pt x="83" y="0"/>
                    </a:lnTo>
                    <a:lnTo>
                      <a:pt x="90" y="0"/>
                    </a:lnTo>
                    <a:lnTo>
                      <a:pt x="97" y="0"/>
                    </a:lnTo>
                    <a:lnTo>
                      <a:pt x="97" y="7"/>
                    </a:lnTo>
                    <a:lnTo>
                      <a:pt x="97" y="14"/>
                    </a:lnTo>
                    <a:lnTo>
                      <a:pt x="90" y="20"/>
                    </a:lnTo>
                    <a:lnTo>
                      <a:pt x="90" y="27"/>
                    </a:lnTo>
                    <a:lnTo>
                      <a:pt x="90" y="34"/>
                    </a:lnTo>
                    <a:lnTo>
                      <a:pt x="104" y="41"/>
                    </a:lnTo>
                    <a:lnTo>
                      <a:pt x="111" y="41"/>
                    </a:lnTo>
                    <a:lnTo>
                      <a:pt x="125" y="48"/>
                    </a:lnTo>
                    <a:lnTo>
                      <a:pt x="125" y="55"/>
                    </a:lnTo>
                    <a:lnTo>
                      <a:pt x="118" y="55"/>
                    </a:lnTo>
                    <a:lnTo>
                      <a:pt x="111" y="55"/>
                    </a:lnTo>
                    <a:lnTo>
                      <a:pt x="97" y="62"/>
                    </a:lnTo>
                    <a:lnTo>
                      <a:pt x="90" y="69"/>
                    </a:lnTo>
                    <a:lnTo>
                      <a:pt x="90" y="83"/>
                    </a:lnTo>
                    <a:lnTo>
                      <a:pt x="97" y="90"/>
                    </a:lnTo>
                    <a:lnTo>
                      <a:pt x="97" y="96"/>
                    </a:lnTo>
                    <a:lnTo>
                      <a:pt x="90" y="103"/>
                    </a:lnTo>
                    <a:lnTo>
                      <a:pt x="83" y="103"/>
                    </a:lnTo>
                    <a:lnTo>
                      <a:pt x="83" y="96"/>
                    </a:lnTo>
                    <a:lnTo>
                      <a:pt x="76" y="90"/>
                    </a:lnTo>
                    <a:lnTo>
                      <a:pt x="63" y="90"/>
                    </a:lnTo>
                    <a:lnTo>
                      <a:pt x="56" y="90"/>
                    </a:lnTo>
                    <a:lnTo>
                      <a:pt x="49" y="96"/>
                    </a:lnTo>
                    <a:lnTo>
                      <a:pt x="42" y="103"/>
                    </a:lnTo>
                    <a:lnTo>
                      <a:pt x="35" y="103"/>
                    </a:lnTo>
                    <a:lnTo>
                      <a:pt x="35" y="96"/>
                    </a:lnTo>
                    <a:lnTo>
                      <a:pt x="35" y="90"/>
                    </a:lnTo>
                    <a:lnTo>
                      <a:pt x="35" y="83"/>
                    </a:lnTo>
                    <a:lnTo>
                      <a:pt x="35" y="69"/>
                    </a:lnTo>
                    <a:lnTo>
                      <a:pt x="35" y="62"/>
                    </a:lnTo>
                    <a:lnTo>
                      <a:pt x="28" y="62"/>
                    </a:lnTo>
                    <a:lnTo>
                      <a:pt x="14" y="55"/>
                    </a:lnTo>
                    <a:lnTo>
                      <a:pt x="7" y="55"/>
                    </a:lnTo>
                    <a:lnTo>
                      <a:pt x="0" y="55"/>
                    </a:lnTo>
                    <a:lnTo>
                      <a:pt x="7" y="48"/>
                    </a:lnTo>
                    <a:lnTo>
                      <a:pt x="14" y="41"/>
                    </a:lnTo>
                    <a:lnTo>
                      <a:pt x="28" y="41"/>
                    </a:lnTo>
                    <a:lnTo>
                      <a:pt x="35" y="41"/>
                    </a:lnTo>
                    <a:lnTo>
                      <a:pt x="35" y="34"/>
                    </a:lnTo>
                    <a:lnTo>
                      <a:pt x="42" y="27"/>
                    </a:lnTo>
                    <a:lnTo>
                      <a:pt x="35" y="20"/>
                    </a:lnTo>
                    <a:lnTo>
                      <a:pt x="35" y="14"/>
                    </a:lnTo>
                    <a:lnTo>
                      <a:pt x="35" y="7"/>
                    </a:lnTo>
                    <a:lnTo>
                      <a:pt x="35" y="0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0" name="Freeform 1053"/>
              <p:cNvSpPr>
                <a:spLocks/>
              </p:cNvSpPr>
              <p:nvPr/>
            </p:nvSpPr>
            <p:spPr bwMode="auto">
              <a:xfrm>
                <a:off x="3123" y="2914"/>
                <a:ext cx="21" cy="27"/>
              </a:xfrm>
              <a:custGeom>
                <a:avLst/>
                <a:gdLst>
                  <a:gd name="T0" fmla="*/ 14 w 21"/>
                  <a:gd name="T1" fmla="*/ 27 h 27"/>
                  <a:gd name="T2" fmla="*/ 21 w 21"/>
                  <a:gd name="T3" fmla="*/ 20 h 27"/>
                  <a:gd name="T4" fmla="*/ 21 w 21"/>
                  <a:gd name="T5" fmla="*/ 13 h 27"/>
                  <a:gd name="T6" fmla="*/ 21 w 21"/>
                  <a:gd name="T7" fmla="*/ 7 h 27"/>
                  <a:gd name="T8" fmla="*/ 14 w 21"/>
                  <a:gd name="T9" fmla="*/ 0 h 27"/>
                  <a:gd name="T10" fmla="*/ 7 w 21"/>
                  <a:gd name="T11" fmla="*/ 7 h 27"/>
                  <a:gd name="T12" fmla="*/ 0 w 21"/>
                  <a:gd name="T13" fmla="*/ 13 h 27"/>
                  <a:gd name="T14" fmla="*/ 0 w 21"/>
                  <a:gd name="T15" fmla="*/ 20 h 27"/>
                  <a:gd name="T16" fmla="*/ 7 w 21"/>
                  <a:gd name="T17" fmla="*/ 27 h 27"/>
                  <a:gd name="T18" fmla="*/ 14 w 21"/>
                  <a:gd name="T19" fmla="*/ 27 h 2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27"/>
                  <a:gd name="T32" fmla="*/ 21 w 21"/>
                  <a:gd name="T33" fmla="*/ 27 h 2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27">
                    <a:moveTo>
                      <a:pt x="14" y="27"/>
                    </a:moveTo>
                    <a:lnTo>
                      <a:pt x="21" y="20"/>
                    </a:lnTo>
                    <a:lnTo>
                      <a:pt x="21" y="13"/>
                    </a:lnTo>
                    <a:lnTo>
                      <a:pt x="21" y="7"/>
                    </a:lnTo>
                    <a:lnTo>
                      <a:pt x="14" y="0"/>
                    </a:lnTo>
                    <a:lnTo>
                      <a:pt x="7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7" y="27"/>
                    </a:lnTo>
                    <a:lnTo>
                      <a:pt x="14" y="2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1" name="Freeform 1054"/>
              <p:cNvSpPr>
                <a:spLocks/>
              </p:cNvSpPr>
              <p:nvPr/>
            </p:nvSpPr>
            <p:spPr bwMode="auto">
              <a:xfrm>
                <a:off x="3199" y="2914"/>
                <a:ext cx="28" cy="27"/>
              </a:xfrm>
              <a:custGeom>
                <a:avLst/>
                <a:gdLst>
                  <a:gd name="T0" fmla="*/ 7 w 28"/>
                  <a:gd name="T1" fmla="*/ 27 h 27"/>
                  <a:gd name="T2" fmla="*/ 14 w 28"/>
                  <a:gd name="T3" fmla="*/ 27 h 27"/>
                  <a:gd name="T4" fmla="*/ 21 w 28"/>
                  <a:gd name="T5" fmla="*/ 20 h 27"/>
                  <a:gd name="T6" fmla="*/ 28 w 28"/>
                  <a:gd name="T7" fmla="*/ 13 h 27"/>
                  <a:gd name="T8" fmla="*/ 21 w 28"/>
                  <a:gd name="T9" fmla="*/ 7 h 27"/>
                  <a:gd name="T10" fmla="*/ 14 w 28"/>
                  <a:gd name="T11" fmla="*/ 0 h 27"/>
                  <a:gd name="T12" fmla="*/ 0 w 28"/>
                  <a:gd name="T13" fmla="*/ 7 h 27"/>
                  <a:gd name="T14" fmla="*/ 0 w 28"/>
                  <a:gd name="T15" fmla="*/ 13 h 27"/>
                  <a:gd name="T16" fmla="*/ 7 w 28"/>
                  <a:gd name="T17" fmla="*/ 27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27"/>
                  <a:gd name="T29" fmla="*/ 28 w 28"/>
                  <a:gd name="T30" fmla="*/ 27 h 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27">
                    <a:moveTo>
                      <a:pt x="7" y="27"/>
                    </a:moveTo>
                    <a:lnTo>
                      <a:pt x="14" y="27"/>
                    </a:lnTo>
                    <a:lnTo>
                      <a:pt x="21" y="20"/>
                    </a:lnTo>
                    <a:lnTo>
                      <a:pt x="28" y="13"/>
                    </a:lnTo>
                    <a:lnTo>
                      <a:pt x="21" y="7"/>
                    </a:lnTo>
                    <a:lnTo>
                      <a:pt x="14" y="0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7" y="2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2" name="Freeform 1055"/>
              <p:cNvSpPr>
                <a:spLocks/>
              </p:cNvSpPr>
              <p:nvPr/>
            </p:nvSpPr>
            <p:spPr bwMode="auto">
              <a:xfrm>
                <a:off x="3241" y="2983"/>
                <a:ext cx="21" cy="21"/>
              </a:xfrm>
              <a:custGeom>
                <a:avLst/>
                <a:gdLst>
                  <a:gd name="T0" fmla="*/ 0 w 21"/>
                  <a:gd name="T1" fmla="*/ 14 h 21"/>
                  <a:gd name="T2" fmla="*/ 0 w 21"/>
                  <a:gd name="T3" fmla="*/ 21 h 21"/>
                  <a:gd name="T4" fmla="*/ 7 w 21"/>
                  <a:gd name="T5" fmla="*/ 21 h 21"/>
                  <a:gd name="T6" fmla="*/ 14 w 21"/>
                  <a:gd name="T7" fmla="*/ 21 h 21"/>
                  <a:gd name="T8" fmla="*/ 21 w 21"/>
                  <a:gd name="T9" fmla="*/ 21 h 21"/>
                  <a:gd name="T10" fmla="*/ 21 w 21"/>
                  <a:gd name="T11" fmla="*/ 14 h 21"/>
                  <a:gd name="T12" fmla="*/ 21 w 21"/>
                  <a:gd name="T13" fmla="*/ 7 h 21"/>
                  <a:gd name="T14" fmla="*/ 21 w 21"/>
                  <a:gd name="T15" fmla="*/ 0 h 21"/>
                  <a:gd name="T16" fmla="*/ 7 w 21"/>
                  <a:gd name="T17" fmla="*/ 0 h 21"/>
                  <a:gd name="T18" fmla="*/ 0 w 21"/>
                  <a:gd name="T19" fmla="*/ 0 h 21"/>
                  <a:gd name="T20" fmla="*/ 0 w 21"/>
                  <a:gd name="T21" fmla="*/ 7 h 21"/>
                  <a:gd name="T22" fmla="*/ 0 w 21"/>
                  <a:gd name="T23" fmla="*/ 14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"/>
                  <a:gd name="T37" fmla="*/ 0 h 21"/>
                  <a:gd name="T38" fmla="*/ 21 w 21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" h="21">
                    <a:moveTo>
                      <a:pt x="0" y="14"/>
                    </a:moveTo>
                    <a:lnTo>
                      <a:pt x="0" y="21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1" y="21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3" name="Freeform 1056"/>
              <p:cNvSpPr>
                <a:spLocks/>
              </p:cNvSpPr>
              <p:nvPr/>
            </p:nvSpPr>
            <p:spPr bwMode="auto">
              <a:xfrm>
                <a:off x="3199" y="3052"/>
                <a:ext cx="28" cy="21"/>
              </a:xfrm>
              <a:custGeom>
                <a:avLst/>
                <a:gdLst>
                  <a:gd name="T0" fmla="*/ 7 w 28"/>
                  <a:gd name="T1" fmla="*/ 0 h 21"/>
                  <a:gd name="T2" fmla="*/ 0 w 28"/>
                  <a:gd name="T3" fmla="*/ 7 h 21"/>
                  <a:gd name="T4" fmla="*/ 0 w 28"/>
                  <a:gd name="T5" fmla="*/ 14 h 21"/>
                  <a:gd name="T6" fmla="*/ 7 w 28"/>
                  <a:gd name="T7" fmla="*/ 14 h 21"/>
                  <a:gd name="T8" fmla="*/ 14 w 28"/>
                  <a:gd name="T9" fmla="*/ 21 h 21"/>
                  <a:gd name="T10" fmla="*/ 21 w 28"/>
                  <a:gd name="T11" fmla="*/ 21 h 21"/>
                  <a:gd name="T12" fmla="*/ 28 w 28"/>
                  <a:gd name="T13" fmla="*/ 14 h 21"/>
                  <a:gd name="T14" fmla="*/ 28 w 28"/>
                  <a:gd name="T15" fmla="*/ 7 h 21"/>
                  <a:gd name="T16" fmla="*/ 21 w 28"/>
                  <a:gd name="T17" fmla="*/ 7 h 21"/>
                  <a:gd name="T18" fmla="*/ 21 w 28"/>
                  <a:gd name="T19" fmla="*/ 0 h 21"/>
                  <a:gd name="T20" fmla="*/ 14 w 28"/>
                  <a:gd name="T21" fmla="*/ 0 h 21"/>
                  <a:gd name="T22" fmla="*/ 7 w 28"/>
                  <a:gd name="T23" fmla="*/ 0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"/>
                  <a:gd name="T37" fmla="*/ 0 h 21"/>
                  <a:gd name="T38" fmla="*/ 28 w 28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" h="21">
                    <a:moveTo>
                      <a:pt x="7" y="0"/>
                    </a:moveTo>
                    <a:lnTo>
                      <a:pt x="0" y="7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14" y="21"/>
                    </a:lnTo>
                    <a:lnTo>
                      <a:pt x="21" y="21"/>
                    </a:lnTo>
                    <a:lnTo>
                      <a:pt x="28" y="14"/>
                    </a:lnTo>
                    <a:lnTo>
                      <a:pt x="28" y="7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4" name="Freeform 1057"/>
              <p:cNvSpPr>
                <a:spLocks/>
              </p:cNvSpPr>
              <p:nvPr/>
            </p:nvSpPr>
            <p:spPr bwMode="auto">
              <a:xfrm>
                <a:off x="3123" y="3052"/>
                <a:ext cx="21" cy="21"/>
              </a:xfrm>
              <a:custGeom>
                <a:avLst/>
                <a:gdLst>
                  <a:gd name="T0" fmla="*/ 14 w 21"/>
                  <a:gd name="T1" fmla="*/ 0 h 21"/>
                  <a:gd name="T2" fmla="*/ 7 w 21"/>
                  <a:gd name="T3" fmla="*/ 0 h 21"/>
                  <a:gd name="T4" fmla="*/ 0 w 21"/>
                  <a:gd name="T5" fmla="*/ 7 h 21"/>
                  <a:gd name="T6" fmla="*/ 0 w 21"/>
                  <a:gd name="T7" fmla="*/ 14 h 21"/>
                  <a:gd name="T8" fmla="*/ 7 w 21"/>
                  <a:gd name="T9" fmla="*/ 14 h 21"/>
                  <a:gd name="T10" fmla="*/ 7 w 21"/>
                  <a:gd name="T11" fmla="*/ 21 h 21"/>
                  <a:gd name="T12" fmla="*/ 14 w 21"/>
                  <a:gd name="T13" fmla="*/ 21 h 21"/>
                  <a:gd name="T14" fmla="*/ 21 w 21"/>
                  <a:gd name="T15" fmla="*/ 14 h 21"/>
                  <a:gd name="T16" fmla="*/ 21 w 21"/>
                  <a:gd name="T17" fmla="*/ 7 h 21"/>
                  <a:gd name="T18" fmla="*/ 21 w 21"/>
                  <a:gd name="T19" fmla="*/ 0 h 21"/>
                  <a:gd name="T20" fmla="*/ 14 w 21"/>
                  <a:gd name="T21" fmla="*/ 0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1"/>
                  <a:gd name="T35" fmla="*/ 21 w 21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1">
                    <a:moveTo>
                      <a:pt x="14" y="0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Freeform 1058"/>
              <p:cNvSpPr>
                <a:spLocks/>
              </p:cNvSpPr>
              <p:nvPr/>
            </p:nvSpPr>
            <p:spPr bwMode="auto">
              <a:xfrm>
                <a:off x="3082" y="2983"/>
                <a:ext cx="27" cy="21"/>
              </a:xfrm>
              <a:custGeom>
                <a:avLst/>
                <a:gdLst>
                  <a:gd name="T0" fmla="*/ 27 w 27"/>
                  <a:gd name="T1" fmla="*/ 14 h 21"/>
                  <a:gd name="T2" fmla="*/ 21 w 27"/>
                  <a:gd name="T3" fmla="*/ 0 h 21"/>
                  <a:gd name="T4" fmla="*/ 14 w 27"/>
                  <a:gd name="T5" fmla="*/ 0 h 21"/>
                  <a:gd name="T6" fmla="*/ 7 w 27"/>
                  <a:gd name="T7" fmla="*/ 0 h 21"/>
                  <a:gd name="T8" fmla="*/ 0 w 27"/>
                  <a:gd name="T9" fmla="*/ 14 h 21"/>
                  <a:gd name="T10" fmla="*/ 7 w 27"/>
                  <a:gd name="T11" fmla="*/ 21 h 21"/>
                  <a:gd name="T12" fmla="*/ 14 w 27"/>
                  <a:gd name="T13" fmla="*/ 21 h 21"/>
                  <a:gd name="T14" fmla="*/ 21 w 27"/>
                  <a:gd name="T15" fmla="*/ 21 h 21"/>
                  <a:gd name="T16" fmla="*/ 27 w 27"/>
                  <a:gd name="T17" fmla="*/ 14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"/>
                  <a:gd name="T28" fmla="*/ 0 h 21"/>
                  <a:gd name="T29" fmla="*/ 27 w 27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" h="21">
                    <a:moveTo>
                      <a:pt x="27" y="14"/>
                    </a:move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14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1" y="21"/>
                    </a:lnTo>
                    <a:lnTo>
                      <a:pt x="27" y="1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6" name="Freeform 1059"/>
              <p:cNvSpPr>
                <a:spLocks/>
              </p:cNvSpPr>
              <p:nvPr/>
            </p:nvSpPr>
            <p:spPr bwMode="auto">
              <a:xfrm>
                <a:off x="3116" y="2941"/>
                <a:ext cx="118" cy="104"/>
              </a:xfrm>
              <a:custGeom>
                <a:avLst/>
                <a:gdLst>
                  <a:gd name="T0" fmla="*/ 49 w 118"/>
                  <a:gd name="T1" fmla="*/ 35 h 104"/>
                  <a:gd name="T2" fmla="*/ 42 w 118"/>
                  <a:gd name="T3" fmla="*/ 49 h 104"/>
                  <a:gd name="T4" fmla="*/ 28 w 118"/>
                  <a:gd name="T5" fmla="*/ 56 h 104"/>
                  <a:gd name="T6" fmla="*/ 42 w 118"/>
                  <a:gd name="T7" fmla="*/ 56 h 104"/>
                  <a:gd name="T8" fmla="*/ 49 w 118"/>
                  <a:gd name="T9" fmla="*/ 69 h 104"/>
                  <a:gd name="T10" fmla="*/ 49 w 118"/>
                  <a:gd name="T11" fmla="*/ 69 h 104"/>
                  <a:gd name="T12" fmla="*/ 70 w 118"/>
                  <a:gd name="T13" fmla="*/ 69 h 104"/>
                  <a:gd name="T14" fmla="*/ 70 w 118"/>
                  <a:gd name="T15" fmla="*/ 69 h 104"/>
                  <a:gd name="T16" fmla="*/ 76 w 118"/>
                  <a:gd name="T17" fmla="*/ 56 h 104"/>
                  <a:gd name="T18" fmla="*/ 70 w 118"/>
                  <a:gd name="T19" fmla="*/ 49 h 104"/>
                  <a:gd name="T20" fmla="*/ 70 w 118"/>
                  <a:gd name="T21" fmla="*/ 28 h 104"/>
                  <a:gd name="T22" fmla="*/ 63 w 118"/>
                  <a:gd name="T23" fmla="*/ 35 h 104"/>
                  <a:gd name="T24" fmla="*/ 49 w 118"/>
                  <a:gd name="T25" fmla="*/ 35 h 104"/>
                  <a:gd name="T26" fmla="*/ 28 w 118"/>
                  <a:gd name="T27" fmla="*/ 0 h 104"/>
                  <a:gd name="T28" fmla="*/ 42 w 118"/>
                  <a:gd name="T29" fmla="*/ 7 h 104"/>
                  <a:gd name="T30" fmla="*/ 49 w 118"/>
                  <a:gd name="T31" fmla="*/ 21 h 104"/>
                  <a:gd name="T32" fmla="*/ 63 w 118"/>
                  <a:gd name="T33" fmla="*/ 21 h 104"/>
                  <a:gd name="T34" fmla="*/ 76 w 118"/>
                  <a:gd name="T35" fmla="*/ 7 h 104"/>
                  <a:gd name="T36" fmla="*/ 90 w 118"/>
                  <a:gd name="T37" fmla="*/ 0 h 104"/>
                  <a:gd name="T38" fmla="*/ 90 w 118"/>
                  <a:gd name="T39" fmla="*/ 14 h 104"/>
                  <a:gd name="T40" fmla="*/ 83 w 118"/>
                  <a:gd name="T41" fmla="*/ 28 h 104"/>
                  <a:gd name="T42" fmla="*/ 97 w 118"/>
                  <a:gd name="T43" fmla="*/ 42 h 104"/>
                  <a:gd name="T44" fmla="*/ 118 w 118"/>
                  <a:gd name="T45" fmla="*/ 49 h 104"/>
                  <a:gd name="T46" fmla="*/ 118 w 118"/>
                  <a:gd name="T47" fmla="*/ 63 h 104"/>
                  <a:gd name="T48" fmla="*/ 97 w 118"/>
                  <a:gd name="T49" fmla="*/ 63 h 104"/>
                  <a:gd name="T50" fmla="*/ 83 w 118"/>
                  <a:gd name="T51" fmla="*/ 69 h 104"/>
                  <a:gd name="T52" fmla="*/ 90 w 118"/>
                  <a:gd name="T53" fmla="*/ 90 h 104"/>
                  <a:gd name="T54" fmla="*/ 83 w 118"/>
                  <a:gd name="T55" fmla="*/ 104 h 104"/>
                  <a:gd name="T56" fmla="*/ 70 w 118"/>
                  <a:gd name="T57" fmla="*/ 90 h 104"/>
                  <a:gd name="T58" fmla="*/ 49 w 118"/>
                  <a:gd name="T59" fmla="*/ 90 h 104"/>
                  <a:gd name="T60" fmla="*/ 35 w 118"/>
                  <a:gd name="T61" fmla="*/ 104 h 104"/>
                  <a:gd name="T62" fmla="*/ 28 w 118"/>
                  <a:gd name="T63" fmla="*/ 97 h 104"/>
                  <a:gd name="T64" fmla="*/ 35 w 118"/>
                  <a:gd name="T65" fmla="*/ 83 h 104"/>
                  <a:gd name="T66" fmla="*/ 28 w 118"/>
                  <a:gd name="T67" fmla="*/ 63 h 104"/>
                  <a:gd name="T68" fmla="*/ 14 w 118"/>
                  <a:gd name="T69" fmla="*/ 63 h 104"/>
                  <a:gd name="T70" fmla="*/ 0 w 118"/>
                  <a:gd name="T71" fmla="*/ 56 h 104"/>
                  <a:gd name="T72" fmla="*/ 7 w 118"/>
                  <a:gd name="T73" fmla="*/ 49 h 104"/>
                  <a:gd name="T74" fmla="*/ 28 w 118"/>
                  <a:gd name="T75" fmla="*/ 42 h 104"/>
                  <a:gd name="T76" fmla="*/ 35 w 118"/>
                  <a:gd name="T77" fmla="*/ 28 h 104"/>
                  <a:gd name="T78" fmla="*/ 28 w 118"/>
                  <a:gd name="T79" fmla="*/ 14 h 104"/>
                  <a:gd name="T80" fmla="*/ 28 w 118"/>
                  <a:gd name="T81" fmla="*/ 0 h 10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8"/>
                  <a:gd name="T124" fmla="*/ 0 h 104"/>
                  <a:gd name="T125" fmla="*/ 118 w 118"/>
                  <a:gd name="T126" fmla="*/ 104 h 10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8" h="104">
                    <a:moveTo>
                      <a:pt x="42" y="28"/>
                    </a:moveTo>
                    <a:lnTo>
                      <a:pt x="49" y="35"/>
                    </a:lnTo>
                    <a:lnTo>
                      <a:pt x="49" y="42"/>
                    </a:lnTo>
                    <a:lnTo>
                      <a:pt x="42" y="49"/>
                    </a:lnTo>
                    <a:lnTo>
                      <a:pt x="35" y="56"/>
                    </a:lnTo>
                    <a:lnTo>
                      <a:pt x="28" y="56"/>
                    </a:lnTo>
                    <a:lnTo>
                      <a:pt x="35" y="56"/>
                    </a:lnTo>
                    <a:lnTo>
                      <a:pt x="42" y="56"/>
                    </a:lnTo>
                    <a:lnTo>
                      <a:pt x="42" y="63"/>
                    </a:lnTo>
                    <a:lnTo>
                      <a:pt x="49" y="69"/>
                    </a:lnTo>
                    <a:lnTo>
                      <a:pt x="42" y="76"/>
                    </a:lnTo>
                    <a:lnTo>
                      <a:pt x="49" y="69"/>
                    </a:lnTo>
                    <a:lnTo>
                      <a:pt x="56" y="69"/>
                    </a:lnTo>
                    <a:lnTo>
                      <a:pt x="70" y="69"/>
                    </a:lnTo>
                    <a:lnTo>
                      <a:pt x="70" y="76"/>
                    </a:lnTo>
                    <a:lnTo>
                      <a:pt x="70" y="69"/>
                    </a:lnTo>
                    <a:lnTo>
                      <a:pt x="70" y="63"/>
                    </a:lnTo>
                    <a:lnTo>
                      <a:pt x="76" y="56"/>
                    </a:lnTo>
                    <a:lnTo>
                      <a:pt x="83" y="56"/>
                    </a:lnTo>
                    <a:lnTo>
                      <a:pt x="70" y="49"/>
                    </a:lnTo>
                    <a:lnTo>
                      <a:pt x="70" y="35"/>
                    </a:lnTo>
                    <a:lnTo>
                      <a:pt x="70" y="28"/>
                    </a:lnTo>
                    <a:lnTo>
                      <a:pt x="70" y="35"/>
                    </a:lnTo>
                    <a:lnTo>
                      <a:pt x="63" y="35"/>
                    </a:lnTo>
                    <a:lnTo>
                      <a:pt x="56" y="42"/>
                    </a:lnTo>
                    <a:lnTo>
                      <a:pt x="49" y="35"/>
                    </a:lnTo>
                    <a:lnTo>
                      <a:pt x="42" y="28"/>
                    </a:lnTo>
                    <a:lnTo>
                      <a:pt x="28" y="0"/>
                    </a:lnTo>
                    <a:lnTo>
                      <a:pt x="35" y="0"/>
                    </a:lnTo>
                    <a:lnTo>
                      <a:pt x="42" y="7"/>
                    </a:lnTo>
                    <a:lnTo>
                      <a:pt x="49" y="14"/>
                    </a:lnTo>
                    <a:lnTo>
                      <a:pt x="49" y="21"/>
                    </a:lnTo>
                    <a:lnTo>
                      <a:pt x="56" y="21"/>
                    </a:lnTo>
                    <a:lnTo>
                      <a:pt x="63" y="21"/>
                    </a:lnTo>
                    <a:lnTo>
                      <a:pt x="70" y="14"/>
                    </a:lnTo>
                    <a:lnTo>
                      <a:pt x="76" y="7"/>
                    </a:lnTo>
                    <a:lnTo>
                      <a:pt x="83" y="0"/>
                    </a:lnTo>
                    <a:lnTo>
                      <a:pt x="90" y="0"/>
                    </a:lnTo>
                    <a:lnTo>
                      <a:pt x="90" y="7"/>
                    </a:lnTo>
                    <a:lnTo>
                      <a:pt x="90" y="14"/>
                    </a:lnTo>
                    <a:lnTo>
                      <a:pt x="83" y="21"/>
                    </a:lnTo>
                    <a:lnTo>
                      <a:pt x="83" y="28"/>
                    </a:lnTo>
                    <a:lnTo>
                      <a:pt x="83" y="35"/>
                    </a:lnTo>
                    <a:lnTo>
                      <a:pt x="97" y="42"/>
                    </a:lnTo>
                    <a:lnTo>
                      <a:pt x="104" y="49"/>
                    </a:lnTo>
                    <a:lnTo>
                      <a:pt x="118" y="49"/>
                    </a:lnTo>
                    <a:lnTo>
                      <a:pt x="118" y="56"/>
                    </a:lnTo>
                    <a:lnTo>
                      <a:pt x="118" y="63"/>
                    </a:lnTo>
                    <a:lnTo>
                      <a:pt x="104" y="63"/>
                    </a:lnTo>
                    <a:lnTo>
                      <a:pt x="97" y="63"/>
                    </a:lnTo>
                    <a:lnTo>
                      <a:pt x="90" y="63"/>
                    </a:lnTo>
                    <a:lnTo>
                      <a:pt x="83" y="69"/>
                    </a:lnTo>
                    <a:lnTo>
                      <a:pt x="83" y="83"/>
                    </a:lnTo>
                    <a:lnTo>
                      <a:pt x="90" y="90"/>
                    </a:lnTo>
                    <a:lnTo>
                      <a:pt x="90" y="97"/>
                    </a:lnTo>
                    <a:lnTo>
                      <a:pt x="83" y="104"/>
                    </a:lnTo>
                    <a:lnTo>
                      <a:pt x="76" y="97"/>
                    </a:lnTo>
                    <a:lnTo>
                      <a:pt x="70" y="90"/>
                    </a:lnTo>
                    <a:lnTo>
                      <a:pt x="56" y="90"/>
                    </a:lnTo>
                    <a:lnTo>
                      <a:pt x="49" y="90"/>
                    </a:lnTo>
                    <a:lnTo>
                      <a:pt x="42" y="97"/>
                    </a:lnTo>
                    <a:lnTo>
                      <a:pt x="35" y="104"/>
                    </a:lnTo>
                    <a:lnTo>
                      <a:pt x="28" y="104"/>
                    </a:lnTo>
                    <a:lnTo>
                      <a:pt x="28" y="97"/>
                    </a:lnTo>
                    <a:lnTo>
                      <a:pt x="28" y="90"/>
                    </a:lnTo>
                    <a:lnTo>
                      <a:pt x="35" y="83"/>
                    </a:lnTo>
                    <a:lnTo>
                      <a:pt x="28" y="69"/>
                    </a:lnTo>
                    <a:lnTo>
                      <a:pt x="28" y="63"/>
                    </a:lnTo>
                    <a:lnTo>
                      <a:pt x="21" y="63"/>
                    </a:lnTo>
                    <a:lnTo>
                      <a:pt x="14" y="63"/>
                    </a:lnTo>
                    <a:lnTo>
                      <a:pt x="7" y="63"/>
                    </a:lnTo>
                    <a:lnTo>
                      <a:pt x="0" y="56"/>
                    </a:lnTo>
                    <a:lnTo>
                      <a:pt x="0" y="49"/>
                    </a:lnTo>
                    <a:lnTo>
                      <a:pt x="7" y="49"/>
                    </a:lnTo>
                    <a:lnTo>
                      <a:pt x="21" y="42"/>
                    </a:lnTo>
                    <a:lnTo>
                      <a:pt x="28" y="42"/>
                    </a:lnTo>
                    <a:lnTo>
                      <a:pt x="28" y="35"/>
                    </a:lnTo>
                    <a:lnTo>
                      <a:pt x="35" y="28"/>
                    </a:lnTo>
                    <a:lnTo>
                      <a:pt x="35" y="21"/>
                    </a:lnTo>
                    <a:lnTo>
                      <a:pt x="28" y="14"/>
                    </a:lnTo>
                    <a:lnTo>
                      <a:pt x="28" y="7"/>
                    </a:lnTo>
                    <a:lnTo>
                      <a:pt x="28" y="0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7" name="Freeform 1060"/>
              <p:cNvSpPr>
                <a:spLocks/>
              </p:cNvSpPr>
              <p:nvPr/>
            </p:nvSpPr>
            <p:spPr bwMode="auto">
              <a:xfrm>
                <a:off x="2881" y="2789"/>
                <a:ext cx="28" cy="21"/>
              </a:xfrm>
              <a:custGeom>
                <a:avLst/>
                <a:gdLst>
                  <a:gd name="T0" fmla="*/ 21 w 28"/>
                  <a:gd name="T1" fmla="*/ 21 h 21"/>
                  <a:gd name="T2" fmla="*/ 28 w 28"/>
                  <a:gd name="T3" fmla="*/ 14 h 21"/>
                  <a:gd name="T4" fmla="*/ 28 w 28"/>
                  <a:gd name="T5" fmla="*/ 7 h 21"/>
                  <a:gd name="T6" fmla="*/ 21 w 28"/>
                  <a:gd name="T7" fmla="*/ 7 h 21"/>
                  <a:gd name="T8" fmla="*/ 21 w 28"/>
                  <a:gd name="T9" fmla="*/ 0 h 21"/>
                  <a:gd name="T10" fmla="*/ 14 w 28"/>
                  <a:gd name="T11" fmla="*/ 0 h 21"/>
                  <a:gd name="T12" fmla="*/ 7 w 28"/>
                  <a:gd name="T13" fmla="*/ 7 h 21"/>
                  <a:gd name="T14" fmla="*/ 0 w 28"/>
                  <a:gd name="T15" fmla="*/ 7 h 21"/>
                  <a:gd name="T16" fmla="*/ 0 w 28"/>
                  <a:gd name="T17" fmla="*/ 21 h 21"/>
                  <a:gd name="T18" fmla="*/ 14 w 28"/>
                  <a:gd name="T19" fmla="*/ 21 h 21"/>
                  <a:gd name="T20" fmla="*/ 21 w 28"/>
                  <a:gd name="T21" fmla="*/ 21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8"/>
                  <a:gd name="T34" fmla="*/ 0 h 21"/>
                  <a:gd name="T35" fmla="*/ 28 w 28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8" h="21">
                    <a:moveTo>
                      <a:pt x="21" y="21"/>
                    </a:moveTo>
                    <a:lnTo>
                      <a:pt x="28" y="14"/>
                    </a:lnTo>
                    <a:lnTo>
                      <a:pt x="28" y="7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7"/>
                    </a:lnTo>
                    <a:lnTo>
                      <a:pt x="0" y="7"/>
                    </a:lnTo>
                    <a:lnTo>
                      <a:pt x="0" y="21"/>
                    </a:lnTo>
                    <a:lnTo>
                      <a:pt x="14" y="21"/>
                    </a:lnTo>
                    <a:lnTo>
                      <a:pt x="21" y="2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8" name="Freeform 1061"/>
              <p:cNvSpPr>
                <a:spLocks/>
              </p:cNvSpPr>
              <p:nvPr/>
            </p:nvSpPr>
            <p:spPr bwMode="auto">
              <a:xfrm>
                <a:off x="2964" y="2789"/>
                <a:ext cx="21" cy="21"/>
              </a:xfrm>
              <a:custGeom>
                <a:avLst/>
                <a:gdLst>
                  <a:gd name="T0" fmla="*/ 0 w 21"/>
                  <a:gd name="T1" fmla="*/ 21 h 21"/>
                  <a:gd name="T2" fmla="*/ 7 w 21"/>
                  <a:gd name="T3" fmla="*/ 21 h 21"/>
                  <a:gd name="T4" fmla="*/ 14 w 21"/>
                  <a:gd name="T5" fmla="*/ 21 h 21"/>
                  <a:gd name="T6" fmla="*/ 21 w 21"/>
                  <a:gd name="T7" fmla="*/ 14 h 21"/>
                  <a:gd name="T8" fmla="*/ 21 w 21"/>
                  <a:gd name="T9" fmla="*/ 7 h 21"/>
                  <a:gd name="T10" fmla="*/ 14 w 21"/>
                  <a:gd name="T11" fmla="*/ 7 h 21"/>
                  <a:gd name="T12" fmla="*/ 14 w 21"/>
                  <a:gd name="T13" fmla="*/ 0 h 21"/>
                  <a:gd name="T14" fmla="*/ 7 w 21"/>
                  <a:gd name="T15" fmla="*/ 0 h 21"/>
                  <a:gd name="T16" fmla="*/ 0 w 21"/>
                  <a:gd name="T17" fmla="*/ 0 h 21"/>
                  <a:gd name="T18" fmla="*/ 0 w 21"/>
                  <a:gd name="T19" fmla="*/ 7 h 21"/>
                  <a:gd name="T20" fmla="*/ 0 w 21"/>
                  <a:gd name="T21" fmla="*/ 14 h 21"/>
                  <a:gd name="T22" fmla="*/ 0 w 21"/>
                  <a:gd name="T23" fmla="*/ 21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"/>
                  <a:gd name="T37" fmla="*/ 0 h 21"/>
                  <a:gd name="T38" fmla="*/ 21 w 21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" h="21">
                    <a:moveTo>
                      <a:pt x="0" y="21"/>
                    </a:moveTo>
                    <a:lnTo>
                      <a:pt x="7" y="21"/>
                    </a:lnTo>
                    <a:lnTo>
                      <a:pt x="14" y="21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9" name="Freeform 1062"/>
              <p:cNvSpPr>
                <a:spLocks/>
              </p:cNvSpPr>
              <p:nvPr/>
            </p:nvSpPr>
            <p:spPr bwMode="auto">
              <a:xfrm>
                <a:off x="2999" y="2858"/>
                <a:ext cx="21" cy="21"/>
              </a:xfrm>
              <a:custGeom>
                <a:avLst/>
                <a:gdLst>
                  <a:gd name="T0" fmla="*/ 0 w 21"/>
                  <a:gd name="T1" fmla="*/ 14 h 21"/>
                  <a:gd name="T2" fmla="*/ 7 w 21"/>
                  <a:gd name="T3" fmla="*/ 21 h 21"/>
                  <a:gd name="T4" fmla="*/ 14 w 21"/>
                  <a:gd name="T5" fmla="*/ 21 h 21"/>
                  <a:gd name="T6" fmla="*/ 21 w 21"/>
                  <a:gd name="T7" fmla="*/ 21 h 21"/>
                  <a:gd name="T8" fmla="*/ 21 w 21"/>
                  <a:gd name="T9" fmla="*/ 14 h 21"/>
                  <a:gd name="T10" fmla="*/ 21 w 21"/>
                  <a:gd name="T11" fmla="*/ 7 h 21"/>
                  <a:gd name="T12" fmla="*/ 21 w 21"/>
                  <a:gd name="T13" fmla="*/ 0 h 21"/>
                  <a:gd name="T14" fmla="*/ 14 w 21"/>
                  <a:gd name="T15" fmla="*/ 0 h 21"/>
                  <a:gd name="T16" fmla="*/ 7 w 21"/>
                  <a:gd name="T17" fmla="*/ 0 h 21"/>
                  <a:gd name="T18" fmla="*/ 0 w 21"/>
                  <a:gd name="T19" fmla="*/ 7 h 21"/>
                  <a:gd name="T20" fmla="*/ 0 w 21"/>
                  <a:gd name="T21" fmla="*/ 14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1"/>
                  <a:gd name="T35" fmla="*/ 21 w 21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1">
                    <a:moveTo>
                      <a:pt x="0" y="14"/>
                    </a:moveTo>
                    <a:lnTo>
                      <a:pt x="7" y="21"/>
                    </a:lnTo>
                    <a:lnTo>
                      <a:pt x="14" y="21"/>
                    </a:lnTo>
                    <a:lnTo>
                      <a:pt x="21" y="21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0" name="Freeform 1063"/>
              <p:cNvSpPr>
                <a:spLocks/>
              </p:cNvSpPr>
              <p:nvPr/>
            </p:nvSpPr>
            <p:spPr bwMode="auto">
              <a:xfrm>
                <a:off x="2964" y="2927"/>
                <a:ext cx="21" cy="21"/>
              </a:xfrm>
              <a:custGeom>
                <a:avLst/>
                <a:gdLst>
                  <a:gd name="T0" fmla="*/ 0 w 21"/>
                  <a:gd name="T1" fmla="*/ 0 h 21"/>
                  <a:gd name="T2" fmla="*/ 0 w 21"/>
                  <a:gd name="T3" fmla="*/ 7 h 21"/>
                  <a:gd name="T4" fmla="*/ 0 w 21"/>
                  <a:gd name="T5" fmla="*/ 14 h 21"/>
                  <a:gd name="T6" fmla="*/ 7 w 21"/>
                  <a:gd name="T7" fmla="*/ 21 h 21"/>
                  <a:gd name="T8" fmla="*/ 14 w 21"/>
                  <a:gd name="T9" fmla="*/ 21 h 21"/>
                  <a:gd name="T10" fmla="*/ 21 w 21"/>
                  <a:gd name="T11" fmla="*/ 14 h 21"/>
                  <a:gd name="T12" fmla="*/ 21 w 21"/>
                  <a:gd name="T13" fmla="*/ 7 h 21"/>
                  <a:gd name="T14" fmla="*/ 14 w 21"/>
                  <a:gd name="T15" fmla="*/ 7 h 21"/>
                  <a:gd name="T16" fmla="*/ 14 w 21"/>
                  <a:gd name="T17" fmla="*/ 0 h 21"/>
                  <a:gd name="T18" fmla="*/ 7 w 21"/>
                  <a:gd name="T19" fmla="*/ 0 h 21"/>
                  <a:gd name="T20" fmla="*/ 0 w 21"/>
                  <a:gd name="T21" fmla="*/ 0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1"/>
                  <a:gd name="T35" fmla="*/ 21 w 21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1">
                    <a:moveTo>
                      <a:pt x="0" y="0"/>
                    </a:moveTo>
                    <a:lnTo>
                      <a:pt x="0" y="7"/>
                    </a:lnTo>
                    <a:lnTo>
                      <a:pt x="0" y="14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1" name="Freeform 1064"/>
              <p:cNvSpPr>
                <a:spLocks/>
              </p:cNvSpPr>
              <p:nvPr/>
            </p:nvSpPr>
            <p:spPr bwMode="auto">
              <a:xfrm>
                <a:off x="2881" y="2927"/>
                <a:ext cx="28" cy="21"/>
              </a:xfrm>
              <a:custGeom>
                <a:avLst/>
                <a:gdLst>
                  <a:gd name="T0" fmla="*/ 21 w 28"/>
                  <a:gd name="T1" fmla="*/ 0 h 21"/>
                  <a:gd name="T2" fmla="*/ 14 w 28"/>
                  <a:gd name="T3" fmla="*/ 0 h 21"/>
                  <a:gd name="T4" fmla="*/ 7 w 28"/>
                  <a:gd name="T5" fmla="*/ 0 h 21"/>
                  <a:gd name="T6" fmla="*/ 0 w 28"/>
                  <a:gd name="T7" fmla="*/ 7 h 21"/>
                  <a:gd name="T8" fmla="*/ 0 w 28"/>
                  <a:gd name="T9" fmla="*/ 14 h 21"/>
                  <a:gd name="T10" fmla="*/ 7 w 28"/>
                  <a:gd name="T11" fmla="*/ 21 h 21"/>
                  <a:gd name="T12" fmla="*/ 14 w 28"/>
                  <a:gd name="T13" fmla="*/ 21 h 21"/>
                  <a:gd name="T14" fmla="*/ 21 w 28"/>
                  <a:gd name="T15" fmla="*/ 14 h 21"/>
                  <a:gd name="T16" fmla="*/ 28 w 28"/>
                  <a:gd name="T17" fmla="*/ 7 h 21"/>
                  <a:gd name="T18" fmla="*/ 21 w 28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"/>
                  <a:gd name="T31" fmla="*/ 0 h 21"/>
                  <a:gd name="T32" fmla="*/ 28 w 28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" h="21">
                    <a:moveTo>
                      <a:pt x="21" y="0"/>
                    </a:moveTo>
                    <a:lnTo>
                      <a:pt x="14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1" y="14"/>
                    </a:lnTo>
                    <a:lnTo>
                      <a:pt x="28" y="7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2" name="Freeform 1065"/>
              <p:cNvSpPr>
                <a:spLocks/>
              </p:cNvSpPr>
              <p:nvPr/>
            </p:nvSpPr>
            <p:spPr bwMode="auto">
              <a:xfrm>
                <a:off x="2847" y="2858"/>
                <a:ext cx="20" cy="21"/>
              </a:xfrm>
              <a:custGeom>
                <a:avLst/>
                <a:gdLst>
                  <a:gd name="T0" fmla="*/ 20 w 20"/>
                  <a:gd name="T1" fmla="*/ 14 h 21"/>
                  <a:gd name="T2" fmla="*/ 20 w 20"/>
                  <a:gd name="T3" fmla="*/ 0 h 21"/>
                  <a:gd name="T4" fmla="*/ 14 w 20"/>
                  <a:gd name="T5" fmla="*/ 0 h 21"/>
                  <a:gd name="T6" fmla="*/ 7 w 20"/>
                  <a:gd name="T7" fmla="*/ 0 h 21"/>
                  <a:gd name="T8" fmla="*/ 0 w 20"/>
                  <a:gd name="T9" fmla="*/ 0 h 21"/>
                  <a:gd name="T10" fmla="*/ 0 w 20"/>
                  <a:gd name="T11" fmla="*/ 7 h 21"/>
                  <a:gd name="T12" fmla="*/ 0 w 20"/>
                  <a:gd name="T13" fmla="*/ 14 h 21"/>
                  <a:gd name="T14" fmla="*/ 0 w 20"/>
                  <a:gd name="T15" fmla="*/ 21 h 21"/>
                  <a:gd name="T16" fmla="*/ 7 w 20"/>
                  <a:gd name="T17" fmla="*/ 21 h 21"/>
                  <a:gd name="T18" fmla="*/ 14 w 20"/>
                  <a:gd name="T19" fmla="*/ 21 h 21"/>
                  <a:gd name="T20" fmla="*/ 20 w 20"/>
                  <a:gd name="T21" fmla="*/ 21 h 21"/>
                  <a:gd name="T22" fmla="*/ 20 w 20"/>
                  <a:gd name="T23" fmla="*/ 14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0"/>
                  <a:gd name="T37" fmla="*/ 0 h 21"/>
                  <a:gd name="T38" fmla="*/ 20 w 20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0" h="21">
                    <a:moveTo>
                      <a:pt x="20" y="14"/>
                    </a:moveTo>
                    <a:lnTo>
                      <a:pt x="20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0" y="21"/>
                    </a:lnTo>
                    <a:lnTo>
                      <a:pt x="20" y="1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3" name="Freeform 1066"/>
              <p:cNvSpPr>
                <a:spLocks/>
              </p:cNvSpPr>
              <p:nvPr/>
            </p:nvSpPr>
            <p:spPr bwMode="auto">
              <a:xfrm>
                <a:off x="2874" y="2817"/>
                <a:ext cx="118" cy="104"/>
              </a:xfrm>
              <a:custGeom>
                <a:avLst/>
                <a:gdLst>
                  <a:gd name="T0" fmla="*/ 49 w 118"/>
                  <a:gd name="T1" fmla="*/ 34 h 104"/>
                  <a:gd name="T2" fmla="*/ 42 w 118"/>
                  <a:gd name="T3" fmla="*/ 48 h 104"/>
                  <a:gd name="T4" fmla="*/ 28 w 118"/>
                  <a:gd name="T5" fmla="*/ 55 h 104"/>
                  <a:gd name="T6" fmla="*/ 42 w 118"/>
                  <a:gd name="T7" fmla="*/ 55 h 104"/>
                  <a:gd name="T8" fmla="*/ 49 w 118"/>
                  <a:gd name="T9" fmla="*/ 69 h 104"/>
                  <a:gd name="T10" fmla="*/ 49 w 118"/>
                  <a:gd name="T11" fmla="*/ 69 h 104"/>
                  <a:gd name="T12" fmla="*/ 70 w 118"/>
                  <a:gd name="T13" fmla="*/ 69 h 104"/>
                  <a:gd name="T14" fmla="*/ 70 w 118"/>
                  <a:gd name="T15" fmla="*/ 62 h 104"/>
                  <a:gd name="T16" fmla="*/ 83 w 118"/>
                  <a:gd name="T17" fmla="*/ 55 h 104"/>
                  <a:gd name="T18" fmla="*/ 70 w 118"/>
                  <a:gd name="T19" fmla="*/ 41 h 104"/>
                  <a:gd name="T20" fmla="*/ 70 w 118"/>
                  <a:gd name="T21" fmla="*/ 28 h 104"/>
                  <a:gd name="T22" fmla="*/ 56 w 118"/>
                  <a:gd name="T23" fmla="*/ 34 h 104"/>
                  <a:gd name="T24" fmla="*/ 42 w 118"/>
                  <a:gd name="T25" fmla="*/ 28 h 104"/>
                  <a:gd name="T26" fmla="*/ 35 w 118"/>
                  <a:gd name="T27" fmla="*/ 0 h 104"/>
                  <a:gd name="T28" fmla="*/ 49 w 118"/>
                  <a:gd name="T29" fmla="*/ 14 h 104"/>
                  <a:gd name="T30" fmla="*/ 56 w 118"/>
                  <a:gd name="T31" fmla="*/ 21 h 104"/>
                  <a:gd name="T32" fmla="*/ 76 w 118"/>
                  <a:gd name="T33" fmla="*/ 7 h 104"/>
                  <a:gd name="T34" fmla="*/ 90 w 118"/>
                  <a:gd name="T35" fmla="*/ 0 h 104"/>
                  <a:gd name="T36" fmla="*/ 97 w 118"/>
                  <a:gd name="T37" fmla="*/ 7 h 104"/>
                  <a:gd name="T38" fmla="*/ 90 w 118"/>
                  <a:gd name="T39" fmla="*/ 21 h 104"/>
                  <a:gd name="T40" fmla="*/ 90 w 118"/>
                  <a:gd name="T41" fmla="*/ 34 h 104"/>
                  <a:gd name="T42" fmla="*/ 111 w 118"/>
                  <a:gd name="T43" fmla="*/ 41 h 104"/>
                  <a:gd name="T44" fmla="*/ 118 w 118"/>
                  <a:gd name="T45" fmla="*/ 55 h 104"/>
                  <a:gd name="T46" fmla="*/ 97 w 118"/>
                  <a:gd name="T47" fmla="*/ 62 h 104"/>
                  <a:gd name="T48" fmla="*/ 90 w 118"/>
                  <a:gd name="T49" fmla="*/ 83 h 104"/>
                  <a:gd name="T50" fmla="*/ 97 w 118"/>
                  <a:gd name="T51" fmla="*/ 97 h 104"/>
                  <a:gd name="T52" fmla="*/ 83 w 118"/>
                  <a:gd name="T53" fmla="*/ 104 h 104"/>
                  <a:gd name="T54" fmla="*/ 70 w 118"/>
                  <a:gd name="T55" fmla="*/ 90 h 104"/>
                  <a:gd name="T56" fmla="*/ 49 w 118"/>
                  <a:gd name="T57" fmla="*/ 90 h 104"/>
                  <a:gd name="T58" fmla="*/ 35 w 118"/>
                  <a:gd name="T59" fmla="*/ 104 h 104"/>
                  <a:gd name="T60" fmla="*/ 28 w 118"/>
                  <a:gd name="T61" fmla="*/ 97 h 104"/>
                  <a:gd name="T62" fmla="*/ 35 w 118"/>
                  <a:gd name="T63" fmla="*/ 83 h 104"/>
                  <a:gd name="T64" fmla="*/ 28 w 118"/>
                  <a:gd name="T65" fmla="*/ 69 h 104"/>
                  <a:gd name="T66" fmla="*/ 21 w 118"/>
                  <a:gd name="T67" fmla="*/ 62 h 104"/>
                  <a:gd name="T68" fmla="*/ 7 w 118"/>
                  <a:gd name="T69" fmla="*/ 55 h 104"/>
                  <a:gd name="T70" fmla="*/ 0 w 118"/>
                  <a:gd name="T71" fmla="*/ 48 h 104"/>
                  <a:gd name="T72" fmla="*/ 14 w 118"/>
                  <a:gd name="T73" fmla="*/ 41 h 104"/>
                  <a:gd name="T74" fmla="*/ 28 w 118"/>
                  <a:gd name="T75" fmla="*/ 41 h 104"/>
                  <a:gd name="T76" fmla="*/ 35 w 118"/>
                  <a:gd name="T77" fmla="*/ 28 h 104"/>
                  <a:gd name="T78" fmla="*/ 28 w 118"/>
                  <a:gd name="T79" fmla="*/ 14 h 104"/>
                  <a:gd name="T80" fmla="*/ 28 w 118"/>
                  <a:gd name="T81" fmla="*/ 0 h 10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8"/>
                  <a:gd name="T124" fmla="*/ 0 h 104"/>
                  <a:gd name="T125" fmla="*/ 118 w 118"/>
                  <a:gd name="T126" fmla="*/ 104 h 10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8" h="104">
                    <a:moveTo>
                      <a:pt x="42" y="28"/>
                    </a:moveTo>
                    <a:lnTo>
                      <a:pt x="49" y="34"/>
                    </a:lnTo>
                    <a:lnTo>
                      <a:pt x="42" y="41"/>
                    </a:lnTo>
                    <a:lnTo>
                      <a:pt x="42" y="48"/>
                    </a:lnTo>
                    <a:lnTo>
                      <a:pt x="35" y="48"/>
                    </a:lnTo>
                    <a:lnTo>
                      <a:pt x="28" y="55"/>
                    </a:lnTo>
                    <a:lnTo>
                      <a:pt x="35" y="55"/>
                    </a:lnTo>
                    <a:lnTo>
                      <a:pt x="42" y="55"/>
                    </a:lnTo>
                    <a:lnTo>
                      <a:pt x="42" y="62"/>
                    </a:lnTo>
                    <a:lnTo>
                      <a:pt x="49" y="69"/>
                    </a:lnTo>
                    <a:lnTo>
                      <a:pt x="42" y="76"/>
                    </a:lnTo>
                    <a:lnTo>
                      <a:pt x="49" y="69"/>
                    </a:lnTo>
                    <a:lnTo>
                      <a:pt x="56" y="69"/>
                    </a:lnTo>
                    <a:lnTo>
                      <a:pt x="70" y="69"/>
                    </a:lnTo>
                    <a:lnTo>
                      <a:pt x="70" y="76"/>
                    </a:lnTo>
                    <a:lnTo>
                      <a:pt x="70" y="62"/>
                    </a:lnTo>
                    <a:lnTo>
                      <a:pt x="76" y="55"/>
                    </a:lnTo>
                    <a:lnTo>
                      <a:pt x="83" y="55"/>
                    </a:lnTo>
                    <a:lnTo>
                      <a:pt x="83" y="48"/>
                    </a:lnTo>
                    <a:lnTo>
                      <a:pt x="70" y="41"/>
                    </a:lnTo>
                    <a:lnTo>
                      <a:pt x="70" y="34"/>
                    </a:lnTo>
                    <a:lnTo>
                      <a:pt x="70" y="28"/>
                    </a:lnTo>
                    <a:lnTo>
                      <a:pt x="63" y="34"/>
                    </a:lnTo>
                    <a:lnTo>
                      <a:pt x="56" y="34"/>
                    </a:lnTo>
                    <a:lnTo>
                      <a:pt x="49" y="28"/>
                    </a:lnTo>
                    <a:lnTo>
                      <a:pt x="42" y="28"/>
                    </a:lnTo>
                    <a:lnTo>
                      <a:pt x="28" y="0"/>
                    </a:lnTo>
                    <a:lnTo>
                      <a:pt x="35" y="0"/>
                    </a:lnTo>
                    <a:lnTo>
                      <a:pt x="42" y="7"/>
                    </a:lnTo>
                    <a:lnTo>
                      <a:pt x="49" y="14"/>
                    </a:lnTo>
                    <a:lnTo>
                      <a:pt x="49" y="21"/>
                    </a:lnTo>
                    <a:lnTo>
                      <a:pt x="56" y="21"/>
                    </a:lnTo>
                    <a:lnTo>
                      <a:pt x="70" y="14"/>
                    </a:lnTo>
                    <a:lnTo>
                      <a:pt x="76" y="7"/>
                    </a:lnTo>
                    <a:lnTo>
                      <a:pt x="83" y="0"/>
                    </a:lnTo>
                    <a:lnTo>
                      <a:pt x="90" y="0"/>
                    </a:lnTo>
                    <a:lnTo>
                      <a:pt x="97" y="0"/>
                    </a:lnTo>
                    <a:lnTo>
                      <a:pt x="97" y="7"/>
                    </a:lnTo>
                    <a:lnTo>
                      <a:pt x="90" y="14"/>
                    </a:lnTo>
                    <a:lnTo>
                      <a:pt x="90" y="21"/>
                    </a:lnTo>
                    <a:lnTo>
                      <a:pt x="90" y="28"/>
                    </a:lnTo>
                    <a:lnTo>
                      <a:pt x="90" y="34"/>
                    </a:lnTo>
                    <a:lnTo>
                      <a:pt x="97" y="41"/>
                    </a:lnTo>
                    <a:lnTo>
                      <a:pt x="111" y="41"/>
                    </a:lnTo>
                    <a:lnTo>
                      <a:pt x="118" y="48"/>
                    </a:lnTo>
                    <a:lnTo>
                      <a:pt x="118" y="55"/>
                    </a:lnTo>
                    <a:lnTo>
                      <a:pt x="104" y="55"/>
                    </a:lnTo>
                    <a:lnTo>
                      <a:pt x="97" y="62"/>
                    </a:lnTo>
                    <a:lnTo>
                      <a:pt x="90" y="69"/>
                    </a:lnTo>
                    <a:lnTo>
                      <a:pt x="90" y="83"/>
                    </a:lnTo>
                    <a:lnTo>
                      <a:pt x="90" y="90"/>
                    </a:lnTo>
                    <a:lnTo>
                      <a:pt x="97" y="97"/>
                    </a:lnTo>
                    <a:lnTo>
                      <a:pt x="90" y="104"/>
                    </a:lnTo>
                    <a:lnTo>
                      <a:pt x="83" y="104"/>
                    </a:lnTo>
                    <a:lnTo>
                      <a:pt x="76" y="97"/>
                    </a:lnTo>
                    <a:lnTo>
                      <a:pt x="70" y="90"/>
                    </a:lnTo>
                    <a:lnTo>
                      <a:pt x="56" y="90"/>
                    </a:lnTo>
                    <a:lnTo>
                      <a:pt x="49" y="90"/>
                    </a:lnTo>
                    <a:lnTo>
                      <a:pt x="42" y="97"/>
                    </a:lnTo>
                    <a:lnTo>
                      <a:pt x="35" y="104"/>
                    </a:lnTo>
                    <a:lnTo>
                      <a:pt x="28" y="104"/>
                    </a:lnTo>
                    <a:lnTo>
                      <a:pt x="28" y="97"/>
                    </a:lnTo>
                    <a:lnTo>
                      <a:pt x="28" y="90"/>
                    </a:lnTo>
                    <a:lnTo>
                      <a:pt x="35" y="83"/>
                    </a:lnTo>
                    <a:lnTo>
                      <a:pt x="35" y="76"/>
                    </a:lnTo>
                    <a:lnTo>
                      <a:pt x="28" y="69"/>
                    </a:lnTo>
                    <a:lnTo>
                      <a:pt x="28" y="62"/>
                    </a:lnTo>
                    <a:lnTo>
                      <a:pt x="21" y="62"/>
                    </a:lnTo>
                    <a:lnTo>
                      <a:pt x="14" y="55"/>
                    </a:lnTo>
                    <a:lnTo>
                      <a:pt x="7" y="55"/>
                    </a:lnTo>
                    <a:lnTo>
                      <a:pt x="0" y="55"/>
                    </a:lnTo>
                    <a:lnTo>
                      <a:pt x="0" y="48"/>
                    </a:lnTo>
                    <a:lnTo>
                      <a:pt x="7" y="48"/>
                    </a:lnTo>
                    <a:lnTo>
                      <a:pt x="14" y="41"/>
                    </a:lnTo>
                    <a:lnTo>
                      <a:pt x="21" y="41"/>
                    </a:lnTo>
                    <a:lnTo>
                      <a:pt x="28" y="41"/>
                    </a:lnTo>
                    <a:lnTo>
                      <a:pt x="28" y="34"/>
                    </a:lnTo>
                    <a:lnTo>
                      <a:pt x="35" y="28"/>
                    </a:lnTo>
                    <a:lnTo>
                      <a:pt x="35" y="21"/>
                    </a:lnTo>
                    <a:lnTo>
                      <a:pt x="28" y="14"/>
                    </a:lnTo>
                    <a:lnTo>
                      <a:pt x="28" y="7"/>
                    </a:lnTo>
                    <a:lnTo>
                      <a:pt x="28" y="0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4" name="Freeform 1067"/>
              <p:cNvSpPr>
                <a:spLocks/>
              </p:cNvSpPr>
              <p:nvPr/>
            </p:nvSpPr>
            <p:spPr bwMode="auto">
              <a:xfrm>
                <a:off x="3504" y="3045"/>
                <a:ext cx="20" cy="21"/>
              </a:xfrm>
              <a:custGeom>
                <a:avLst/>
                <a:gdLst>
                  <a:gd name="T0" fmla="*/ 13 w 20"/>
                  <a:gd name="T1" fmla="*/ 21 h 21"/>
                  <a:gd name="T2" fmla="*/ 20 w 20"/>
                  <a:gd name="T3" fmla="*/ 14 h 21"/>
                  <a:gd name="T4" fmla="*/ 20 w 20"/>
                  <a:gd name="T5" fmla="*/ 7 h 21"/>
                  <a:gd name="T6" fmla="*/ 13 w 20"/>
                  <a:gd name="T7" fmla="*/ 0 h 21"/>
                  <a:gd name="T8" fmla="*/ 0 w 20"/>
                  <a:gd name="T9" fmla="*/ 0 h 21"/>
                  <a:gd name="T10" fmla="*/ 0 w 20"/>
                  <a:gd name="T11" fmla="*/ 7 h 21"/>
                  <a:gd name="T12" fmla="*/ 0 w 20"/>
                  <a:gd name="T13" fmla="*/ 14 h 21"/>
                  <a:gd name="T14" fmla="*/ 7 w 20"/>
                  <a:gd name="T15" fmla="*/ 14 h 21"/>
                  <a:gd name="T16" fmla="*/ 7 w 20"/>
                  <a:gd name="T17" fmla="*/ 21 h 21"/>
                  <a:gd name="T18" fmla="*/ 13 w 20"/>
                  <a:gd name="T19" fmla="*/ 21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21"/>
                  <a:gd name="T32" fmla="*/ 20 w 20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21">
                    <a:moveTo>
                      <a:pt x="13" y="21"/>
                    </a:moveTo>
                    <a:lnTo>
                      <a:pt x="20" y="14"/>
                    </a:lnTo>
                    <a:lnTo>
                      <a:pt x="20" y="7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13" y="2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5" name="Freeform 1068"/>
              <p:cNvSpPr>
                <a:spLocks/>
              </p:cNvSpPr>
              <p:nvPr/>
            </p:nvSpPr>
            <p:spPr bwMode="auto">
              <a:xfrm>
                <a:off x="3580" y="3045"/>
                <a:ext cx="20" cy="21"/>
              </a:xfrm>
              <a:custGeom>
                <a:avLst/>
                <a:gdLst>
                  <a:gd name="T0" fmla="*/ 7 w 20"/>
                  <a:gd name="T1" fmla="*/ 21 h 21"/>
                  <a:gd name="T2" fmla="*/ 14 w 20"/>
                  <a:gd name="T3" fmla="*/ 21 h 21"/>
                  <a:gd name="T4" fmla="*/ 20 w 20"/>
                  <a:gd name="T5" fmla="*/ 14 h 21"/>
                  <a:gd name="T6" fmla="*/ 20 w 20"/>
                  <a:gd name="T7" fmla="*/ 7 h 21"/>
                  <a:gd name="T8" fmla="*/ 14 w 20"/>
                  <a:gd name="T9" fmla="*/ 0 h 21"/>
                  <a:gd name="T10" fmla="*/ 7 w 20"/>
                  <a:gd name="T11" fmla="*/ 0 h 21"/>
                  <a:gd name="T12" fmla="*/ 0 w 20"/>
                  <a:gd name="T13" fmla="*/ 7 h 21"/>
                  <a:gd name="T14" fmla="*/ 0 w 20"/>
                  <a:gd name="T15" fmla="*/ 14 h 21"/>
                  <a:gd name="T16" fmla="*/ 7 w 20"/>
                  <a:gd name="T17" fmla="*/ 14 h 21"/>
                  <a:gd name="T18" fmla="*/ 7 w 20"/>
                  <a:gd name="T19" fmla="*/ 21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21"/>
                  <a:gd name="T32" fmla="*/ 20 w 20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21">
                    <a:moveTo>
                      <a:pt x="7" y="21"/>
                    </a:moveTo>
                    <a:lnTo>
                      <a:pt x="14" y="21"/>
                    </a:lnTo>
                    <a:lnTo>
                      <a:pt x="20" y="14"/>
                    </a:lnTo>
                    <a:lnTo>
                      <a:pt x="20" y="7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7" y="2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6" name="Freeform 1069"/>
              <p:cNvSpPr>
                <a:spLocks/>
              </p:cNvSpPr>
              <p:nvPr/>
            </p:nvSpPr>
            <p:spPr bwMode="auto">
              <a:xfrm>
                <a:off x="3614" y="3114"/>
                <a:ext cx="28" cy="21"/>
              </a:xfrm>
              <a:custGeom>
                <a:avLst/>
                <a:gdLst>
                  <a:gd name="T0" fmla="*/ 0 w 28"/>
                  <a:gd name="T1" fmla="*/ 7 h 21"/>
                  <a:gd name="T2" fmla="*/ 7 w 28"/>
                  <a:gd name="T3" fmla="*/ 14 h 21"/>
                  <a:gd name="T4" fmla="*/ 14 w 28"/>
                  <a:gd name="T5" fmla="*/ 21 h 21"/>
                  <a:gd name="T6" fmla="*/ 21 w 28"/>
                  <a:gd name="T7" fmla="*/ 14 h 21"/>
                  <a:gd name="T8" fmla="*/ 28 w 28"/>
                  <a:gd name="T9" fmla="*/ 7 h 21"/>
                  <a:gd name="T10" fmla="*/ 21 w 28"/>
                  <a:gd name="T11" fmla="*/ 0 h 21"/>
                  <a:gd name="T12" fmla="*/ 14 w 28"/>
                  <a:gd name="T13" fmla="*/ 0 h 21"/>
                  <a:gd name="T14" fmla="*/ 7 w 28"/>
                  <a:gd name="T15" fmla="*/ 0 h 21"/>
                  <a:gd name="T16" fmla="*/ 0 w 28"/>
                  <a:gd name="T17" fmla="*/ 7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21"/>
                  <a:gd name="T29" fmla="*/ 28 w 28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21">
                    <a:moveTo>
                      <a:pt x="0" y="7"/>
                    </a:moveTo>
                    <a:lnTo>
                      <a:pt x="7" y="14"/>
                    </a:lnTo>
                    <a:lnTo>
                      <a:pt x="14" y="21"/>
                    </a:lnTo>
                    <a:lnTo>
                      <a:pt x="21" y="14"/>
                    </a:lnTo>
                    <a:lnTo>
                      <a:pt x="28" y="7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7" name="Freeform 1070"/>
              <p:cNvSpPr>
                <a:spLocks/>
              </p:cNvSpPr>
              <p:nvPr/>
            </p:nvSpPr>
            <p:spPr bwMode="auto">
              <a:xfrm>
                <a:off x="3580" y="3176"/>
                <a:ext cx="20" cy="21"/>
              </a:xfrm>
              <a:custGeom>
                <a:avLst/>
                <a:gdLst>
                  <a:gd name="T0" fmla="*/ 7 w 20"/>
                  <a:gd name="T1" fmla="*/ 7 h 21"/>
                  <a:gd name="T2" fmla="*/ 0 w 20"/>
                  <a:gd name="T3" fmla="*/ 7 h 21"/>
                  <a:gd name="T4" fmla="*/ 0 w 20"/>
                  <a:gd name="T5" fmla="*/ 14 h 21"/>
                  <a:gd name="T6" fmla="*/ 0 w 20"/>
                  <a:gd name="T7" fmla="*/ 21 h 21"/>
                  <a:gd name="T8" fmla="*/ 7 w 20"/>
                  <a:gd name="T9" fmla="*/ 21 h 21"/>
                  <a:gd name="T10" fmla="*/ 14 w 20"/>
                  <a:gd name="T11" fmla="*/ 21 h 21"/>
                  <a:gd name="T12" fmla="*/ 20 w 20"/>
                  <a:gd name="T13" fmla="*/ 21 h 21"/>
                  <a:gd name="T14" fmla="*/ 20 w 20"/>
                  <a:gd name="T15" fmla="*/ 14 h 21"/>
                  <a:gd name="T16" fmla="*/ 20 w 20"/>
                  <a:gd name="T17" fmla="*/ 7 h 21"/>
                  <a:gd name="T18" fmla="*/ 14 w 20"/>
                  <a:gd name="T19" fmla="*/ 0 h 21"/>
                  <a:gd name="T20" fmla="*/ 7 w 20"/>
                  <a:gd name="T21" fmla="*/ 7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"/>
                  <a:gd name="T34" fmla="*/ 0 h 21"/>
                  <a:gd name="T35" fmla="*/ 20 w 20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" h="21">
                    <a:moveTo>
                      <a:pt x="7" y="7"/>
                    </a:moveTo>
                    <a:lnTo>
                      <a:pt x="0" y="7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0" y="21"/>
                    </a:lnTo>
                    <a:lnTo>
                      <a:pt x="20" y="14"/>
                    </a:lnTo>
                    <a:lnTo>
                      <a:pt x="20" y="7"/>
                    </a:lnTo>
                    <a:lnTo>
                      <a:pt x="14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8" name="Freeform 1071"/>
              <p:cNvSpPr>
                <a:spLocks/>
              </p:cNvSpPr>
              <p:nvPr/>
            </p:nvSpPr>
            <p:spPr bwMode="auto">
              <a:xfrm>
                <a:off x="3504" y="3176"/>
                <a:ext cx="20" cy="21"/>
              </a:xfrm>
              <a:custGeom>
                <a:avLst/>
                <a:gdLst>
                  <a:gd name="T0" fmla="*/ 13 w 20"/>
                  <a:gd name="T1" fmla="*/ 7 h 21"/>
                  <a:gd name="T2" fmla="*/ 13 w 20"/>
                  <a:gd name="T3" fmla="*/ 0 h 21"/>
                  <a:gd name="T4" fmla="*/ 7 w 20"/>
                  <a:gd name="T5" fmla="*/ 0 h 21"/>
                  <a:gd name="T6" fmla="*/ 0 w 20"/>
                  <a:gd name="T7" fmla="*/ 7 h 21"/>
                  <a:gd name="T8" fmla="*/ 0 w 20"/>
                  <a:gd name="T9" fmla="*/ 14 h 21"/>
                  <a:gd name="T10" fmla="*/ 0 w 20"/>
                  <a:gd name="T11" fmla="*/ 21 h 21"/>
                  <a:gd name="T12" fmla="*/ 7 w 20"/>
                  <a:gd name="T13" fmla="*/ 21 h 21"/>
                  <a:gd name="T14" fmla="*/ 13 w 20"/>
                  <a:gd name="T15" fmla="*/ 21 h 21"/>
                  <a:gd name="T16" fmla="*/ 20 w 20"/>
                  <a:gd name="T17" fmla="*/ 21 h 21"/>
                  <a:gd name="T18" fmla="*/ 20 w 20"/>
                  <a:gd name="T19" fmla="*/ 7 h 21"/>
                  <a:gd name="T20" fmla="*/ 13 w 20"/>
                  <a:gd name="T21" fmla="*/ 7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"/>
                  <a:gd name="T34" fmla="*/ 0 h 21"/>
                  <a:gd name="T35" fmla="*/ 20 w 20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" h="21">
                    <a:moveTo>
                      <a:pt x="13" y="7"/>
                    </a:moveTo>
                    <a:lnTo>
                      <a:pt x="13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7" y="21"/>
                    </a:lnTo>
                    <a:lnTo>
                      <a:pt x="13" y="21"/>
                    </a:lnTo>
                    <a:lnTo>
                      <a:pt x="20" y="21"/>
                    </a:lnTo>
                    <a:lnTo>
                      <a:pt x="20" y="7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9" name="Freeform 1072"/>
              <p:cNvSpPr>
                <a:spLocks/>
              </p:cNvSpPr>
              <p:nvPr/>
            </p:nvSpPr>
            <p:spPr bwMode="auto">
              <a:xfrm>
                <a:off x="3462" y="3114"/>
                <a:ext cx="21" cy="21"/>
              </a:xfrm>
              <a:custGeom>
                <a:avLst/>
                <a:gdLst>
                  <a:gd name="T0" fmla="*/ 21 w 21"/>
                  <a:gd name="T1" fmla="*/ 7 h 21"/>
                  <a:gd name="T2" fmla="*/ 21 w 21"/>
                  <a:gd name="T3" fmla="*/ 0 h 21"/>
                  <a:gd name="T4" fmla="*/ 14 w 21"/>
                  <a:gd name="T5" fmla="*/ 0 h 21"/>
                  <a:gd name="T6" fmla="*/ 7 w 21"/>
                  <a:gd name="T7" fmla="*/ 0 h 21"/>
                  <a:gd name="T8" fmla="*/ 0 w 21"/>
                  <a:gd name="T9" fmla="*/ 0 h 21"/>
                  <a:gd name="T10" fmla="*/ 0 w 21"/>
                  <a:gd name="T11" fmla="*/ 7 h 21"/>
                  <a:gd name="T12" fmla="*/ 0 w 21"/>
                  <a:gd name="T13" fmla="*/ 14 h 21"/>
                  <a:gd name="T14" fmla="*/ 7 w 21"/>
                  <a:gd name="T15" fmla="*/ 14 h 21"/>
                  <a:gd name="T16" fmla="*/ 7 w 21"/>
                  <a:gd name="T17" fmla="*/ 21 h 21"/>
                  <a:gd name="T18" fmla="*/ 14 w 21"/>
                  <a:gd name="T19" fmla="*/ 21 h 21"/>
                  <a:gd name="T20" fmla="*/ 21 w 21"/>
                  <a:gd name="T21" fmla="*/ 14 h 21"/>
                  <a:gd name="T22" fmla="*/ 21 w 21"/>
                  <a:gd name="T23" fmla="*/ 7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"/>
                  <a:gd name="T37" fmla="*/ 0 h 21"/>
                  <a:gd name="T38" fmla="*/ 21 w 21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" h="21">
                    <a:moveTo>
                      <a:pt x="21" y="7"/>
                    </a:move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1" y="14"/>
                    </a:lnTo>
                    <a:lnTo>
                      <a:pt x="21" y="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0" name="Freeform 1073"/>
              <p:cNvSpPr>
                <a:spLocks/>
              </p:cNvSpPr>
              <p:nvPr/>
            </p:nvSpPr>
            <p:spPr bwMode="auto">
              <a:xfrm>
                <a:off x="3490" y="3073"/>
                <a:ext cx="117" cy="103"/>
              </a:xfrm>
              <a:custGeom>
                <a:avLst/>
                <a:gdLst>
                  <a:gd name="T0" fmla="*/ 48 w 117"/>
                  <a:gd name="T1" fmla="*/ 41 h 103"/>
                  <a:gd name="T2" fmla="*/ 34 w 117"/>
                  <a:gd name="T3" fmla="*/ 48 h 103"/>
                  <a:gd name="T4" fmla="*/ 48 w 117"/>
                  <a:gd name="T5" fmla="*/ 55 h 103"/>
                  <a:gd name="T6" fmla="*/ 48 w 117"/>
                  <a:gd name="T7" fmla="*/ 76 h 103"/>
                  <a:gd name="T8" fmla="*/ 62 w 117"/>
                  <a:gd name="T9" fmla="*/ 69 h 103"/>
                  <a:gd name="T10" fmla="*/ 76 w 117"/>
                  <a:gd name="T11" fmla="*/ 69 h 103"/>
                  <a:gd name="T12" fmla="*/ 76 w 117"/>
                  <a:gd name="T13" fmla="*/ 69 h 103"/>
                  <a:gd name="T14" fmla="*/ 76 w 117"/>
                  <a:gd name="T15" fmla="*/ 55 h 103"/>
                  <a:gd name="T16" fmla="*/ 90 w 117"/>
                  <a:gd name="T17" fmla="*/ 48 h 103"/>
                  <a:gd name="T18" fmla="*/ 83 w 117"/>
                  <a:gd name="T19" fmla="*/ 41 h 103"/>
                  <a:gd name="T20" fmla="*/ 76 w 117"/>
                  <a:gd name="T21" fmla="*/ 34 h 103"/>
                  <a:gd name="T22" fmla="*/ 62 w 117"/>
                  <a:gd name="T23" fmla="*/ 34 h 103"/>
                  <a:gd name="T24" fmla="*/ 55 w 117"/>
                  <a:gd name="T25" fmla="*/ 27 h 103"/>
                  <a:gd name="T26" fmla="*/ 27 w 117"/>
                  <a:gd name="T27" fmla="*/ 0 h 103"/>
                  <a:gd name="T28" fmla="*/ 41 w 117"/>
                  <a:gd name="T29" fmla="*/ 0 h 103"/>
                  <a:gd name="T30" fmla="*/ 55 w 117"/>
                  <a:gd name="T31" fmla="*/ 14 h 103"/>
                  <a:gd name="T32" fmla="*/ 69 w 117"/>
                  <a:gd name="T33" fmla="*/ 14 h 103"/>
                  <a:gd name="T34" fmla="*/ 83 w 117"/>
                  <a:gd name="T35" fmla="*/ 0 h 103"/>
                  <a:gd name="T36" fmla="*/ 97 w 117"/>
                  <a:gd name="T37" fmla="*/ 0 h 103"/>
                  <a:gd name="T38" fmla="*/ 90 w 117"/>
                  <a:gd name="T39" fmla="*/ 14 h 103"/>
                  <a:gd name="T40" fmla="*/ 90 w 117"/>
                  <a:gd name="T41" fmla="*/ 27 h 103"/>
                  <a:gd name="T42" fmla="*/ 97 w 117"/>
                  <a:gd name="T43" fmla="*/ 34 h 103"/>
                  <a:gd name="T44" fmla="*/ 110 w 117"/>
                  <a:gd name="T45" fmla="*/ 41 h 103"/>
                  <a:gd name="T46" fmla="*/ 117 w 117"/>
                  <a:gd name="T47" fmla="*/ 48 h 103"/>
                  <a:gd name="T48" fmla="*/ 110 w 117"/>
                  <a:gd name="T49" fmla="*/ 55 h 103"/>
                  <a:gd name="T50" fmla="*/ 97 w 117"/>
                  <a:gd name="T51" fmla="*/ 62 h 103"/>
                  <a:gd name="T52" fmla="*/ 90 w 117"/>
                  <a:gd name="T53" fmla="*/ 83 h 103"/>
                  <a:gd name="T54" fmla="*/ 97 w 117"/>
                  <a:gd name="T55" fmla="*/ 97 h 103"/>
                  <a:gd name="T56" fmla="*/ 83 w 117"/>
                  <a:gd name="T57" fmla="*/ 103 h 103"/>
                  <a:gd name="T58" fmla="*/ 76 w 117"/>
                  <a:gd name="T59" fmla="*/ 90 h 103"/>
                  <a:gd name="T60" fmla="*/ 55 w 117"/>
                  <a:gd name="T61" fmla="*/ 83 h 103"/>
                  <a:gd name="T62" fmla="*/ 41 w 117"/>
                  <a:gd name="T63" fmla="*/ 97 h 103"/>
                  <a:gd name="T64" fmla="*/ 27 w 117"/>
                  <a:gd name="T65" fmla="*/ 103 h 103"/>
                  <a:gd name="T66" fmla="*/ 27 w 117"/>
                  <a:gd name="T67" fmla="*/ 90 h 103"/>
                  <a:gd name="T68" fmla="*/ 27 w 117"/>
                  <a:gd name="T69" fmla="*/ 69 h 103"/>
                  <a:gd name="T70" fmla="*/ 21 w 117"/>
                  <a:gd name="T71" fmla="*/ 55 h 103"/>
                  <a:gd name="T72" fmla="*/ 7 w 117"/>
                  <a:gd name="T73" fmla="*/ 55 h 103"/>
                  <a:gd name="T74" fmla="*/ 0 w 117"/>
                  <a:gd name="T75" fmla="*/ 41 h 103"/>
                  <a:gd name="T76" fmla="*/ 14 w 117"/>
                  <a:gd name="T77" fmla="*/ 41 h 103"/>
                  <a:gd name="T78" fmla="*/ 27 w 117"/>
                  <a:gd name="T79" fmla="*/ 34 h 103"/>
                  <a:gd name="T80" fmla="*/ 34 w 117"/>
                  <a:gd name="T81" fmla="*/ 20 h 103"/>
                  <a:gd name="T82" fmla="*/ 27 w 117"/>
                  <a:gd name="T83" fmla="*/ 7 h 103"/>
                  <a:gd name="T84" fmla="*/ 48 w 117"/>
                  <a:gd name="T85" fmla="*/ 27 h 10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7"/>
                  <a:gd name="T130" fmla="*/ 0 h 103"/>
                  <a:gd name="T131" fmla="*/ 117 w 117"/>
                  <a:gd name="T132" fmla="*/ 103 h 10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7" h="103">
                    <a:moveTo>
                      <a:pt x="48" y="27"/>
                    </a:moveTo>
                    <a:lnTo>
                      <a:pt x="48" y="41"/>
                    </a:lnTo>
                    <a:lnTo>
                      <a:pt x="41" y="48"/>
                    </a:lnTo>
                    <a:lnTo>
                      <a:pt x="34" y="48"/>
                    </a:lnTo>
                    <a:lnTo>
                      <a:pt x="41" y="48"/>
                    </a:lnTo>
                    <a:lnTo>
                      <a:pt x="48" y="55"/>
                    </a:lnTo>
                    <a:lnTo>
                      <a:pt x="48" y="69"/>
                    </a:lnTo>
                    <a:lnTo>
                      <a:pt x="48" y="76"/>
                    </a:lnTo>
                    <a:lnTo>
                      <a:pt x="55" y="69"/>
                    </a:lnTo>
                    <a:lnTo>
                      <a:pt x="62" y="69"/>
                    </a:lnTo>
                    <a:lnTo>
                      <a:pt x="69" y="69"/>
                    </a:lnTo>
                    <a:lnTo>
                      <a:pt x="76" y="69"/>
                    </a:lnTo>
                    <a:lnTo>
                      <a:pt x="76" y="76"/>
                    </a:lnTo>
                    <a:lnTo>
                      <a:pt x="76" y="69"/>
                    </a:lnTo>
                    <a:lnTo>
                      <a:pt x="76" y="62"/>
                    </a:lnTo>
                    <a:lnTo>
                      <a:pt x="76" y="55"/>
                    </a:lnTo>
                    <a:lnTo>
                      <a:pt x="83" y="48"/>
                    </a:lnTo>
                    <a:lnTo>
                      <a:pt x="90" y="48"/>
                    </a:lnTo>
                    <a:lnTo>
                      <a:pt x="83" y="48"/>
                    </a:lnTo>
                    <a:lnTo>
                      <a:pt x="83" y="41"/>
                    </a:lnTo>
                    <a:lnTo>
                      <a:pt x="76" y="41"/>
                    </a:lnTo>
                    <a:lnTo>
                      <a:pt x="76" y="34"/>
                    </a:lnTo>
                    <a:lnTo>
                      <a:pt x="76" y="27"/>
                    </a:lnTo>
                    <a:lnTo>
                      <a:pt x="62" y="34"/>
                    </a:lnTo>
                    <a:lnTo>
                      <a:pt x="55" y="34"/>
                    </a:lnTo>
                    <a:lnTo>
                      <a:pt x="55" y="27"/>
                    </a:lnTo>
                    <a:lnTo>
                      <a:pt x="48" y="27"/>
                    </a:lnTo>
                    <a:lnTo>
                      <a:pt x="27" y="0"/>
                    </a:lnTo>
                    <a:lnTo>
                      <a:pt x="34" y="0"/>
                    </a:lnTo>
                    <a:lnTo>
                      <a:pt x="41" y="0"/>
                    </a:lnTo>
                    <a:lnTo>
                      <a:pt x="48" y="7"/>
                    </a:lnTo>
                    <a:lnTo>
                      <a:pt x="55" y="14"/>
                    </a:lnTo>
                    <a:lnTo>
                      <a:pt x="62" y="14"/>
                    </a:lnTo>
                    <a:lnTo>
                      <a:pt x="69" y="14"/>
                    </a:lnTo>
                    <a:lnTo>
                      <a:pt x="76" y="7"/>
                    </a:lnTo>
                    <a:lnTo>
                      <a:pt x="83" y="0"/>
                    </a:lnTo>
                    <a:lnTo>
                      <a:pt x="90" y="0"/>
                    </a:lnTo>
                    <a:lnTo>
                      <a:pt x="97" y="0"/>
                    </a:lnTo>
                    <a:lnTo>
                      <a:pt x="97" y="7"/>
                    </a:lnTo>
                    <a:lnTo>
                      <a:pt x="90" y="14"/>
                    </a:lnTo>
                    <a:lnTo>
                      <a:pt x="90" y="20"/>
                    </a:lnTo>
                    <a:lnTo>
                      <a:pt x="90" y="27"/>
                    </a:lnTo>
                    <a:lnTo>
                      <a:pt x="90" y="34"/>
                    </a:lnTo>
                    <a:lnTo>
                      <a:pt x="97" y="34"/>
                    </a:lnTo>
                    <a:lnTo>
                      <a:pt x="104" y="41"/>
                    </a:lnTo>
                    <a:lnTo>
                      <a:pt x="110" y="41"/>
                    </a:lnTo>
                    <a:lnTo>
                      <a:pt x="117" y="41"/>
                    </a:lnTo>
                    <a:lnTo>
                      <a:pt x="117" y="48"/>
                    </a:lnTo>
                    <a:lnTo>
                      <a:pt x="117" y="55"/>
                    </a:lnTo>
                    <a:lnTo>
                      <a:pt x="110" y="55"/>
                    </a:lnTo>
                    <a:lnTo>
                      <a:pt x="97" y="55"/>
                    </a:lnTo>
                    <a:lnTo>
                      <a:pt x="97" y="62"/>
                    </a:lnTo>
                    <a:lnTo>
                      <a:pt x="90" y="69"/>
                    </a:lnTo>
                    <a:lnTo>
                      <a:pt x="90" y="83"/>
                    </a:lnTo>
                    <a:lnTo>
                      <a:pt x="90" y="90"/>
                    </a:lnTo>
                    <a:lnTo>
                      <a:pt x="97" y="97"/>
                    </a:lnTo>
                    <a:lnTo>
                      <a:pt x="90" y="103"/>
                    </a:lnTo>
                    <a:lnTo>
                      <a:pt x="83" y="103"/>
                    </a:lnTo>
                    <a:lnTo>
                      <a:pt x="83" y="97"/>
                    </a:lnTo>
                    <a:lnTo>
                      <a:pt x="76" y="90"/>
                    </a:lnTo>
                    <a:lnTo>
                      <a:pt x="62" y="83"/>
                    </a:lnTo>
                    <a:lnTo>
                      <a:pt x="55" y="83"/>
                    </a:lnTo>
                    <a:lnTo>
                      <a:pt x="41" y="90"/>
                    </a:lnTo>
                    <a:lnTo>
                      <a:pt x="41" y="97"/>
                    </a:lnTo>
                    <a:lnTo>
                      <a:pt x="34" y="103"/>
                    </a:lnTo>
                    <a:lnTo>
                      <a:pt x="27" y="103"/>
                    </a:lnTo>
                    <a:lnTo>
                      <a:pt x="27" y="97"/>
                    </a:lnTo>
                    <a:lnTo>
                      <a:pt x="27" y="90"/>
                    </a:lnTo>
                    <a:lnTo>
                      <a:pt x="34" y="76"/>
                    </a:lnTo>
                    <a:lnTo>
                      <a:pt x="27" y="69"/>
                    </a:lnTo>
                    <a:lnTo>
                      <a:pt x="27" y="62"/>
                    </a:lnTo>
                    <a:lnTo>
                      <a:pt x="21" y="55"/>
                    </a:lnTo>
                    <a:lnTo>
                      <a:pt x="14" y="55"/>
                    </a:lnTo>
                    <a:lnTo>
                      <a:pt x="7" y="55"/>
                    </a:lnTo>
                    <a:lnTo>
                      <a:pt x="0" y="48"/>
                    </a:lnTo>
                    <a:lnTo>
                      <a:pt x="0" y="41"/>
                    </a:lnTo>
                    <a:lnTo>
                      <a:pt x="7" y="41"/>
                    </a:lnTo>
                    <a:lnTo>
                      <a:pt x="14" y="41"/>
                    </a:lnTo>
                    <a:lnTo>
                      <a:pt x="21" y="41"/>
                    </a:lnTo>
                    <a:lnTo>
                      <a:pt x="27" y="34"/>
                    </a:lnTo>
                    <a:lnTo>
                      <a:pt x="34" y="27"/>
                    </a:lnTo>
                    <a:lnTo>
                      <a:pt x="34" y="20"/>
                    </a:lnTo>
                    <a:lnTo>
                      <a:pt x="34" y="14"/>
                    </a:lnTo>
                    <a:lnTo>
                      <a:pt x="27" y="7"/>
                    </a:lnTo>
                    <a:lnTo>
                      <a:pt x="27" y="0"/>
                    </a:lnTo>
                    <a:lnTo>
                      <a:pt x="48" y="2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1" name="Freeform 1074"/>
              <p:cNvSpPr>
                <a:spLocks/>
              </p:cNvSpPr>
              <p:nvPr/>
            </p:nvSpPr>
            <p:spPr bwMode="auto">
              <a:xfrm>
                <a:off x="3172" y="3163"/>
                <a:ext cx="20" cy="27"/>
              </a:xfrm>
              <a:custGeom>
                <a:avLst/>
                <a:gdLst>
                  <a:gd name="T0" fmla="*/ 14 w 20"/>
                  <a:gd name="T1" fmla="*/ 27 h 27"/>
                  <a:gd name="T2" fmla="*/ 20 w 20"/>
                  <a:gd name="T3" fmla="*/ 13 h 27"/>
                  <a:gd name="T4" fmla="*/ 20 w 20"/>
                  <a:gd name="T5" fmla="*/ 7 h 27"/>
                  <a:gd name="T6" fmla="*/ 14 w 20"/>
                  <a:gd name="T7" fmla="*/ 0 h 27"/>
                  <a:gd name="T8" fmla="*/ 7 w 20"/>
                  <a:gd name="T9" fmla="*/ 0 h 27"/>
                  <a:gd name="T10" fmla="*/ 0 w 20"/>
                  <a:gd name="T11" fmla="*/ 7 h 27"/>
                  <a:gd name="T12" fmla="*/ 0 w 20"/>
                  <a:gd name="T13" fmla="*/ 13 h 27"/>
                  <a:gd name="T14" fmla="*/ 0 w 20"/>
                  <a:gd name="T15" fmla="*/ 20 h 27"/>
                  <a:gd name="T16" fmla="*/ 7 w 20"/>
                  <a:gd name="T17" fmla="*/ 20 h 27"/>
                  <a:gd name="T18" fmla="*/ 14 w 20"/>
                  <a:gd name="T19" fmla="*/ 27 h 2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27"/>
                  <a:gd name="T32" fmla="*/ 20 w 20"/>
                  <a:gd name="T33" fmla="*/ 27 h 2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27">
                    <a:moveTo>
                      <a:pt x="14" y="27"/>
                    </a:moveTo>
                    <a:lnTo>
                      <a:pt x="20" y="13"/>
                    </a:lnTo>
                    <a:lnTo>
                      <a:pt x="20" y="7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7" y="20"/>
                    </a:lnTo>
                    <a:lnTo>
                      <a:pt x="14" y="2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2" name="Freeform 1075"/>
              <p:cNvSpPr>
                <a:spLocks/>
              </p:cNvSpPr>
              <p:nvPr/>
            </p:nvSpPr>
            <p:spPr bwMode="auto">
              <a:xfrm>
                <a:off x="3248" y="3163"/>
                <a:ext cx="21" cy="27"/>
              </a:xfrm>
              <a:custGeom>
                <a:avLst/>
                <a:gdLst>
                  <a:gd name="T0" fmla="*/ 7 w 21"/>
                  <a:gd name="T1" fmla="*/ 27 h 27"/>
                  <a:gd name="T2" fmla="*/ 14 w 21"/>
                  <a:gd name="T3" fmla="*/ 20 h 27"/>
                  <a:gd name="T4" fmla="*/ 21 w 21"/>
                  <a:gd name="T5" fmla="*/ 20 h 27"/>
                  <a:gd name="T6" fmla="*/ 21 w 21"/>
                  <a:gd name="T7" fmla="*/ 13 h 27"/>
                  <a:gd name="T8" fmla="*/ 21 w 21"/>
                  <a:gd name="T9" fmla="*/ 7 h 27"/>
                  <a:gd name="T10" fmla="*/ 14 w 21"/>
                  <a:gd name="T11" fmla="*/ 7 h 27"/>
                  <a:gd name="T12" fmla="*/ 14 w 21"/>
                  <a:gd name="T13" fmla="*/ 0 h 27"/>
                  <a:gd name="T14" fmla="*/ 7 w 21"/>
                  <a:gd name="T15" fmla="*/ 0 h 27"/>
                  <a:gd name="T16" fmla="*/ 0 w 21"/>
                  <a:gd name="T17" fmla="*/ 7 h 27"/>
                  <a:gd name="T18" fmla="*/ 0 w 21"/>
                  <a:gd name="T19" fmla="*/ 13 h 27"/>
                  <a:gd name="T20" fmla="*/ 7 w 21"/>
                  <a:gd name="T21" fmla="*/ 27 h 2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7"/>
                  <a:gd name="T35" fmla="*/ 21 w 21"/>
                  <a:gd name="T36" fmla="*/ 27 h 2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7">
                    <a:moveTo>
                      <a:pt x="7" y="27"/>
                    </a:moveTo>
                    <a:lnTo>
                      <a:pt x="14" y="20"/>
                    </a:lnTo>
                    <a:lnTo>
                      <a:pt x="21" y="20"/>
                    </a:lnTo>
                    <a:lnTo>
                      <a:pt x="21" y="13"/>
                    </a:lnTo>
                    <a:lnTo>
                      <a:pt x="21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7" y="2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3" name="Freeform 1076"/>
              <p:cNvSpPr>
                <a:spLocks/>
              </p:cNvSpPr>
              <p:nvPr/>
            </p:nvSpPr>
            <p:spPr bwMode="auto">
              <a:xfrm>
                <a:off x="3282" y="3232"/>
                <a:ext cx="28" cy="20"/>
              </a:xfrm>
              <a:custGeom>
                <a:avLst/>
                <a:gdLst>
                  <a:gd name="T0" fmla="*/ 0 w 28"/>
                  <a:gd name="T1" fmla="*/ 14 h 20"/>
                  <a:gd name="T2" fmla="*/ 7 w 28"/>
                  <a:gd name="T3" fmla="*/ 20 h 20"/>
                  <a:gd name="T4" fmla="*/ 14 w 28"/>
                  <a:gd name="T5" fmla="*/ 20 h 20"/>
                  <a:gd name="T6" fmla="*/ 21 w 28"/>
                  <a:gd name="T7" fmla="*/ 20 h 20"/>
                  <a:gd name="T8" fmla="*/ 28 w 28"/>
                  <a:gd name="T9" fmla="*/ 14 h 20"/>
                  <a:gd name="T10" fmla="*/ 21 w 28"/>
                  <a:gd name="T11" fmla="*/ 0 h 20"/>
                  <a:gd name="T12" fmla="*/ 14 w 28"/>
                  <a:gd name="T13" fmla="*/ 0 h 20"/>
                  <a:gd name="T14" fmla="*/ 7 w 28"/>
                  <a:gd name="T15" fmla="*/ 0 h 20"/>
                  <a:gd name="T16" fmla="*/ 0 w 28"/>
                  <a:gd name="T17" fmla="*/ 14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20"/>
                  <a:gd name="T29" fmla="*/ 28 w 28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20">
                    <a:moveTo>
                      <a:pt x="0" y="14"/>
                    </a:moveTo>
                    <a:lnTo>
                      <a:pt x="7" y="20"/>
                    </a:lnTo>
                    <a:lnTo>
                      <a:pt x="14" y="20"/>
                    </a:lnTo>
                    <a:lnTo>
                      <a:pt x="21" y="20"/>
                    </a:lnTo>
                    <a:lnTo>
                      <a:pt x="28" y="1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4" name="Freeform 1077"/>
              <p:cNvSpPr>
                <a:spLocks/>
              </p:cNvSpPr>
              <p:nvPr/>
            </p:nvSpPr>
            <p:spPr bwMode="auto">
              <a:xfrm>
                <a:off x="3248" y="3301"/>
                <a:ext cx="21" cy="21"/>
              </a:xfrm>
              <a:custGeom>
                <a:avLst/>
                <a:gdLst>
                  <a:gd name="T0" fmla="*/ 7 w 21"/>
                  <a:gd name="T1" fmla="*/ 0 h 21"/>
                  <a:gd name="T2" fmla="*/ 0 w 21"/>
                  <a:gd name="T3" fmla="*/ 7 h 21"/>
                  <a:gd name="T4" fmla="*/ 0 w 21"/>
                  <a:gd name="T5" fmla="*/ 14 h 21"/>
                  <a:gd name="T6" fmla="*/ 7 w 21"/>
                  <a:gd name="T7" fmla="*/ 14 h 21"/>
                  <a:gd name="T8" fmla="*/ 7 w 21"/>
                  <a:gd name="T9" fmla="*/ 21 h 21"/>
                  <a:gd name="T10" fmla="*/ 14 w 21"/>
                  <a:gd name="T11" fmla="*/ 21 h 21"/>
                  <a:gd name="T12" fmla="*/ 21 w 21"/>
                  <a:gd name="T13" fmla="*/ 14 h 21"/>
                  <a:gd name="T14" fmla="*/ 21 w 21"/>
                  <a:gd name="T15" fmla="*/ 7 h 21"/>
                  <a:gd name="T16" fmla="*/ 14 w 21"/>
                  <a:gd name="T17" fmla="*/ 0 h 21"/>
                  <a:gd name="T18" fmla="*/ 7 w 21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21"/>
                  <a:gd name="T32" fmla="*/ 21 w 21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21">
                    <a:moveTo>
                      <a:pt x="7" y="0"/>
                    </a:moveTo>
                    <a:lnTo>
                      <a:pt x="0" y="7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14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5" name="Freeform 1078"/>
              <p:cNvSpPr>
                <a:spLocks/>
              </p:cNvSpPr>
              <p:nvPr/>
            </p:nvSpPr>
            <p:spPr bwMode="auto">
              <a:xfrm>
                <a:off x="3172" y="3301"/>
                <a:ext cx="20" cy="21"/>
              </a:xfrm>
              <a:custGeom>
                <a:avLst/>
                <a:gdLst>
                  <a:gd name="T0" fmla="*/ 14 w 20"/>
                  <a:gd name="T1" fmla="*/ 0 h 21"/>
                  <a:gd name="T2" fmla="*/ 7 w 20"/>
                  <a:gd name="T3" fmla="*/ 0 h 21"/>
                  <a:gd name="T4" fmla="*/ 0 w 20"/>
                  <a:gd name="T5" fmla="*/ 7 h 21"/>
                  <a:gd name="T6" fmla="*/ 0 w 20"/>
                  <a:gd name="T7" fmla="*/ 14 h 21"/>
                  <a:gd name="T8" fmla="*/ 0 w 20"/>
                  <a:gd name="T9" fmla="*/ 21 h 21"/>
                  <a:gd name="T10" fmla="*/ 7 w 20"/>
                  <a:gd name="T11" fmla="*/ 21 h 21"/>
                  <a:gd name="T12" fmla="*/ 14 w 20"/>
                  <a:gd name="T13" fmla="*/ 21 h 21"/>
                  <a:gd name="T14" fmla="*/ 20 w 20"/>
                  <a:gd name="T15" fmla="*/ 14 h 21"/>
                  <a:gd name="T16" fmla="*/ 20 w 20"/>
                  <a:gd name="T17" fmla="*/ 7 h 21"/>
                  <a:gd name="T18" fmla="*/ 14 w 20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21"/>
                  <a:gd name="T32" fmla="*/ 20 w 20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21">
                    <a:moveTo>
                      <a:pt x="14" y="0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0" y="14"/>
                    </a:lnTo>
                    <a:lnTo>
                      <a:pt x="20" y="7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6" name="Freeform 1079"/>
              <p:cNvSpPr>
                <a:spLocks/>
              </p:cNvSpPr>
              <p:nvPr/>
            </p:nvSpPr>
            <p:spPr bwMode="auto">
              <a:xfrm>
                <a:off x="3130" y="3232"/>
                <a:ext cx="21" cy="20"/>
              </a:xfrm>
              <a:custGeom>
                <a:avLst/>
                <a:gdLst>
                  <a:gd name="T0" fmla="*/ 21 w 21"/>
                  <a:gd name="T1" fmla="*/ 14 h 20"/>
                  <a:gd name="T2" fmla="*/ 21 w 21"/>
                  <a:gd name="T3" fmla="*/ 7 h 20"/>
                  <a:gd name="T4" fmla="*/ 21 w 21"/>
                  <a:gd name="T5" fmla="*/ 0 h 20"/>
                  <a:gd name="T6" fmla="*/ 14 w 21"/>
                  <a:gd name="T7" fmla="*/ 0 h 20"/>
                  <a:gd name="T8" fmla="*/ 7 w 21"/>
                  <a:gd name="T9" fmla="*/ 0 h 20"/>
                  <a:gd name="T10" fmla="*/ 0 w 21"/>
                  <a:gd name="T11" fmla="*/ 7 h 20"/>
                  <a:gd name="T12" fmla="*/ 0 w 21"/>
                  <a:gd name="T13" fmla="*/ 14 h 20"/>
                  <a:gd name="T14" fmla="*/ 7 w 21"/>
                  <a:gd name="T15" fmla="*/ 20 h 20"/>
                  <a:gd name="T16" fmla="*/ 14 w 21"/>
                  <a:gd name="T17" fmla="*/ 20 h 20"/>
                  <a:gd name="T18" fmla="*/ 21 w 21"/>
                  <a:gd name="T19" fmla="*/ 20 h 20"/>
                  <a:gd name="T20" fmla="*/ 21 w 21"/>
                  <a:gd name="T21" fmla="*/ 14 h 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0"/>
                  <a:gd name="T35" fmla="*/ 21 w 21"/>
                  <a:gd name="T36" fmla="*/ 20 h 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0">
                    <a:moveTo>
                      <a:pt x="21" y="14"/>
                    </a:moveTo>
                    <a:lnTo>
                      <a:pt x="21" y="7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7" y="20"/>
                    </a:lnTo>
                    <a:lnTo>
                      <a:pt x="14" y="20"/>
                    </a:lnTo>
                    <a:lnTo>
                      <a:pt x="21" y="20"/>
                    </a:lnTo>
                    <a:lnTo>
                      <a:pt x="21" y="1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7" name="Freeform 1080"/>
              <p:cNvSpPr>
                <a:spLocks/>
              </p:cNvSpPr>
              <p:nvPr/>
            </p:nvSpPr>
            <p:spPr bwMode="auto">
              <a:xfrm>
                <a:off x="3158" y="3190"/>
                <a:ext cx="117" cy="104"/>
              </a:xfrm>
              <a:custGeom>
                <a:avLst/>
                <a:gdLst>
                  <a:gd name="T0" fmla="*/ 48 w 117"/>
                  <a:gd name="T1" fmla="*/ 35 h 104"/>
                  <a:gd name="T2" fmla="*/ 41 w 117"/>
                  <a:gd name="T3" fmla="*/ 56 h 104"/>
                  <a:gd name="T4" fmla="*/ 41 w 117"/>
                  <a:gd name="T5" fmla="*/ 56 h 104"/>
                  <a:gd name="T6" fmla="*/ 48 w 117"/>
                  <a:gd name="T7" fmla="*/ 62 h 104"/>
                  <a:gd name="T8" fmla="*/ 48 w 117"/>
                  <a:gd name="T9" fmla="*/ 76 h 104"/>
                  <a:gd name="T10" fmla="*/ 62 w 117"/>
                  <a:gd name="T11" fmla="*/ 69 h 104"/>
                  <a:gd name="T12" fmla="*/ 76 w 117"/>
                  <a:gd name="T13" fmla="*/ 69 h 104"/>
                  <a:gd name="T14" fmla="*/ 83 w 117"/>
                  <a:gd name="T15" fmla="*/ 56 h 104"/>
                  <a:gd name="T16" fmla="*/ 83 w 117"/>
                  <a:gd name="T17" fmla="*/ 56 h 104"/>
                  <a:gd name="T18" fmla="*/ 76 w 117"/>
                  <a:gd name="T19" fmla="*/ 49 h 104"/>
                  <a:gd name="T20" fmla="*/ 76 w 117"/>
                  <a:gd name="T21" fmla="*/ 35 h 104"/>
                  <a:gd name="T22" fmla="*/ 69 w 117"/>
                  <a:gd name="T23" fmla="*/ 35 h 104"/>
                  <a:gd name="T24" fmla="*/ 55 w 117"/>
                  <a:gd name="T25" fmla="*/ 35 h 104"/>
                  <a:gd name="T26" fmla="*/ 48 w 117"/>
                  <a:gd name="T27" fmla="*/ 28 h 104"/>
                  <a:gd name="T28" fmla="*/ 41 w 117"/>
                  <a:gd name="T29" fmla="*/ 0 h 104"/>
                  <a:gd name="T30" fmla="*/ 55 w 117"/>
                  <a:gd name="T31" fmla="*/ 14 h 104"/>
                  <a:gd name="T32" fmla="*/ 62 w 117"/>
                  <a:gd name="T33" fmla="*/ 21 h 104"/>
                  <a:gd name="T34" fmla="*/ 76 w 117"/>
                  <a:gd name="T35" fmla="*/ 14 h 104"/>
                  <a:gd name="T36" fmla="*/ 83 w 117"/>
                  <a:gd name="T37" fmla="*/ 0 h 104"/>
                  <a:gd name="T38" fmla="*/ 97 w 117"/>
                  <a:gd name="T39" fmla="*/ 0 h 104"/>
                  <a:gd name="T40" fmla="*/ 90 w 117"/>
                  <a:gd name="T41" fmla="*/ 14 h 104"/>
                  <a:gd name="T42" fmla="*/ 90 w 117"/>
                  <a:gd name="T43" fmla="*/ 28 h 104"/>
                  <a:gd name="T44" fmla="*/ 104 w 117"/>
                  <a:gd name="T45" fmla="*/ 42 h 104"/>
                  <a:gd name="T46" fmla="*/ 117 w 117"/>
                  <a:gd name="T47" fmla="*/ 49 h 104"/>
                  <a:gd name="T48" fmla="*/ 111 w 117"/>
                  <a:gd name="T49" fmla="*/ 62 h 104"/>
                  <a:gd name="T50" fmla="*/ 90 w 117"/>
                  <a:gd name="T51" fmla="*/ 69 h 104"/>
                  <a:gd name="T52" fmla="*/ 97 w 117"/>
                  <a:gd name="T53" fmla="*/ 90 h 104"/>
                  <a:gd name="T54" fmla="*/ 90 w 117"/>
                  <a:gd name="T55" fmla="*/ 104 h 104"/>
                  <a:gd name="T56" fmla="*/ 83 w 117"/>
                  <a:gd name="T57" fmla="*/ 97 h 104"/>
                  <a:gd name="T58" fmla="*/ 62 w 117"/>
                  <a:gd name="T59" fmla="*/ 90 h 104"/>
                  <a:gd name="T60" fmla="*/ 48 w 117"/>
                  <a:gd name="T61" fmla="*/ 97 h 104"/>
                  <a:gd name="T62" fmla="*/ 34 w 117"/>
                  <a:gd name="T63" fmla="*/ 104 h 104"/>
                  <a:gd name="T64" fmla="*/ 28 w 117"/>
                  <a:gd name="T65" fmla="*/ 97 h 104"/>
                  <a:gd name="T66" fmla="*/ 34 w 117"/>
                  <a:gd name="T67" fmla="*/ 83 h 104"/>
                  <a:gd name="T68" fmla="*/ 28 w 117"/>
                  <a:gd name="T69" fmla="*/ 62 h 104"/>
                  <a:gd name="T70" fmla="*/ 14 w 117"/>
                  <a:gd name="T71" fmla="*/ 62 h 104"/>
                  <a:gd name="T72" fmla="*/ 0 w 117"/>
                  <a:gd name="T73" fmla="*/ 56 h 104"/>
                  <a:gd name="T74" fmla="*/ 7 w 117"/>
                  <a:gd name="T75" fmla="*/ 49 h 104"/>
                  <a:gd name="T76" fmla="*/ 21 w 117"/>
                  <a:gd name="T77" fmla="*/ 42 h 104"/>
                  <a:gd name="T78" fmla="*/ 28 w 117"/>
                  <a:gd name="T79" fmla="*/ 35 h 104"/>
                  <a:gd name="T80" fmla="*/ 34 w 117"/>
                  <a:gd name="T81" fmla="*/ 21 h 104"/>
                  <a:gd name="T82" fmla="*/ 28 w 117"/>
                  <a:gd name="T83" fmla="*/ 7 h 104"/>
                  <a:gd name="T84" fmla="*/ 48 w 117"/>
                  <a:gd name="T85" fmla="*/ 28 h 10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7"/>
                  <a:gd name="T130" fmla="*/ 0 h 104"/>
                  <a:gd name="T131" fmla="*/ 117 w 117"/>
                  <a:gd name="T132" fmla="*/ 104 h 10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7" h="104">
                    <a:moveTo>
                      <a:pt x="48" y="28"/>
                    </a:moveTo>
                    <a:lnTo>
                      <a:pt x="48" y="35"/>
                    </a:lnTo>
                    <a:lnTo>
                      <a:pt x="48" y="49"/>
                    </a:lnTo>
                    <a:lnTo>
                      <a:pt x="41" y="56"/>
                    </a:lnTo>
                    <a:lnTo>
                      <a:pt x="34" y="56"/>
                    </a:lnTo>
                    <a:lnTo>
                      <a:pt x="41" y="56"/>
                    </a:lnTo>
                    <a:lnTo>
                      <a:pt x="48" y="56"/>
                    </a:lnTo>
                    <a:lnTo>
                      <a:pt x="48" y="62"/>
                    </a:lnTo>
                    <a:lnTo>
                      <a:pt x="48" y="69"/>
                    </a:lnTo>
                    <a:lnTo>
                      <a:pt x="48" y="76"/>
                    </a:lnTo>
                    <a:lnTo>
                      <a:pt x="55" y="69"/>
                    </a:lnTo>
                    <a:lnTo>
                      <a:pt x="62" y="69"/>
                    </a:lnTo>
                    <a:lnTo>
                      <a:pt x="76" y="76"/>
                    </a:lnTo>
                    <a:lnTo>
                      <a:pt x="76" y="69"/>
                    </a:lnTo>
                    <a:lnTo>
                      <a:pt x="76" y="62"/>
                    </a:lnTo>
                    <a:lnTo>
                      <a:pt x="83" y="56"/>
                    </a:lnTo>
                    <a:lnTo>
                      <a:pt x="90" y="56"/>
                    </a:lnTo>
                    <a:lnTo>
                      <a:pt x="83" y="56"/>
                    </a:lnTo>
                    <a:lnTo>
                      <a:pt x="83" y="49"/>
                    </a:lnTo>
                    <a:lnTo>
                      <a:pt x="76" y="49"/>
                    </a:lnTo>
                    <a:lnTo>
                      <a:pt x="76" y="42"/>
                    </a:lnTo>
                    <a:lnTo>
                      <a:pt x="76" y="35"/>
                    </a:lnTo>
                    <a:lnTo>
                      <a:pt x="76" y="28"/>
                    </a:lnTo>
                    <a:lnTo>
                      <a:pt x="69" y="35"/>
                    </a:lnTo>
                    <a:lnTo>
                      <a:pt x="62" y="35"/>
                    </a:lnTo>
                    <a:lnTo>
                      <a:pt x="55" y="35"/>
                    </a:lnTo>
                    <a:lnTo>
                      <a:pt x="55" y="28"/>
                    </a:lnTo>
                    <a:lnTo>
                      <a:pt x="48" y="28"/>
                    </a:lnTo>
                    <a:lnTo>
                      <a:pt x="34" y="0"/>
                    </a:lnTo>
                    <a:lnTo>
                      <a:pt x="41" y="0"/>
                    </a:lnTo>
                    <a:lnTo>
                      <a:pt x="48" y="7"/>
                    </a:lnTo>
                    <a:lnTo>
                      <a:pt x="55" y="14"/>
                    </a:lnTo>
                    <a:lnTo>
                      <a:pt x="55" y="21"/>
                    </a:lnTo>
                    <a:lnTo>
                      <a:pt x="62" y="21"/>
                    </a:lnTo>
                    <a:lnTo>
                      <a:pt x="69" y="21"/>
                    </a:lnTo>
                    <a:lnTo>
                      <a:pt x="76" y="14"/>
                    </a:lnTo>
                    <a:lnTo>
                      <a:pt x="83" y="7"/>
                    </a:lnTo>
                    <a:lnTo>
                      <a:pt x="83" y="0"/>
                    </a:lnTo>
                    <a:lnTo>
                      <a:pt x="90" y="0"/>
                    </a:lnTo>
                    <a:lnTo>
                      <a:pt x="97" y="0"/>
                    </a:lnTo>
                    <a:lnTo>
                      <a:pt x="97" y="7"/>
                    </a:lnTo>
                    <a:lnTo>
                      <a:pt x="90" y="14"/>
                    </a:lnTo>
                    <a:lnTo>
                      <a:pt x="90" y="21"/>
                    </a:lnTo>
                    <a:lnTo>
                      <a:pt x="90" y="28"/>
                    </a:lnTo>
                    <a:lnTo>
                      <a:pt x="90" y="35"/>
                    </a:lnTo>
                    <a:lnTo>
                      <a:pt x="104" y="42"/>
                    </a:lnTo>
                    <a:lnTo>
                      <a:pt x="111" y="49"/>
                    </a:lnTo>
                    <a:lnTo>
                      <a:pt x="117" y="49"/>
                    </a:lnTo>
                    <a:lnTo>
                      <a:pt x="117" y="56"/>
                    </a:lnTo>
                    <a:lnTo>
                      <a:pt x="111" y="62"/>
                    </a:lnTo>
                    <a:lnTo>
                      <a:pt x="97" y="62"/>
                    </a:lnTo>
                    <a:lnTo>
                      <a:pt x="90" y="69"/>
                    </a:lnTo>
                    <a:lnTo>
                      <a:pt x="90" y="83"/>
                    </a:lnTo>
                    <a:lnTo>
                      <a:pt x="97" y="90"/>
                    </a:lnTo>
                    <a:lnTo>
                      <a:pt x="97" y="97"/>
                    </a:lnTo>
                    <a:lnTo>
                      <a:pt x="90" y="104"/>
                    </a:lnTo>
                    <a:lnTo>
                      <a:pt x="83" y="104"/>
                    </a:lnTo>
                    <a:lnTo>
                      <a:pt x="83" y="97"/>
                    </a:lnTo>
                    <a:lnTo>
                      <a:pt x="76" y="90"/>
                    </a:lnTo>
                    <a:lnTo>
                      <a:pt x="62" y="90"/>
                    </a:lnTo>
                    <a:lnTo>
                      <a:pt x="55" y="90"/>
                    </a:lnTo>
                    <a:lnTo>
                      <a:pt x="48" y="97"/>
                    </a:lnTo>
                    <a:lnTo>
                      <a:pt x="41" y="104"/>
                    </a:lnTo>
                    <a:lnTo>
                      <a:pt x="34" y="104"/>
                    </a:lnTo>
                    <a:lnTo>
                      <a:pt x="34" y="97"/>
                    </a:lnTo>
                    <a:lnTo>
                      <a:pt x="28" y="97"/>
                    </a:lnTo>
                    <a:lnTo>
                      <a:pt x="34" y="90"/>
                    </a:lnTo>
                    <a:lnTo>
                      <a:pt x="34" y="83"/>
                    </a:lnTo>
                    <a:lnTo>
                      <a:pt x="28" y="69"/>
                    </a:lnTo>
                    <a:lnTo>
                      <a:pt x="28" y="62"/>
                    </a:lnTo>
                    <a:lnTo>
                      <a:pt x="21" y="62"/>
                    </a:lnTo>
                    <a:lnTo>
                      <a:pt x="14" y="62"/>
                    </a:lnTo>
                    <a:lnTo>
                      <a:pt x="7" y="56"/>
                    </a:lnTo>
                    <a:lnTo>
                      <a:pt x="0" y="56"/>
                    </a:lnTo>
                    <a:lnTo>
                      <a:pt x="0" y="49"/>
                    </a:lnTo>
                    <a:lnTo>
                      <a:pt x="7" y="49"/>
                    </a:lnTo>
                    <a:lnTo>
                      <a:pt x="14" y="49"/>
                    </a:lnTo>
                    <a:lnTo>
                      <a:pt x="21" y="42"/>
                    </a:lnTo>
                    <a:lnTo>
                      <a:pt x="28" y="42"/>
                    </a:lnTo>
                    <a:lnTo>
                      <a:pt x="28" y="35"/>
                    </a:lnTo>
                    <a:lnTo>
                      <a:pt x="34" y="28"/>
                    </a:lnTo>
                    <a:lnTo>
                      <a:pt x="34" y="21"/>
                    </a:lnTo>
                    <a:lnTo>
                      <a:pt x="34" y="14"/>
                    </a:lnTo>
                    <a:lnTo>
                      <a:pt x="28" y="7"/>
                    </a:lnTo>
                    <a:lnTo>
                      <a:pt x="34" y="0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8" name="Freeform 1081"/>
              <p:cNvSpPr>
                <a:spLocks/>
              </p:cNvSpPr>
              <p:nvPr/>
            </p:nvSpPr>
            <p:spPr bwMode="auto">
              <a:xfrm>
                <a:off x="3746" y="3163"/>
                <a:ext cx="20" cy="27"/>
              </a:xfrm>
              <a:custGeom>
                <a:avLst/>
                <a:gdLst>
                  <a:gd name="T0" fmla="*/ 14 w 20"/>
                  <a:gd name="T1" fmla="*/ 27 h 27"/>
                  <a:gd name="T2" fmla="*/ 20 w 20"/>
                  <a:gd name="T3" fmla="*/ 13 h 27"/>
                  <a:gd name="T4" fmla="*/ 20 w 20"/>
                  <a:gd name="T5" fmla="*/ 7 h 27"/>
                  <a:gd name="T6" fmla="*/ 14 w 20"/>
                  <a:gd name="T7" fmla="*/ 0 h 27"/>
                  <a:gd name="T8" fmla="*/ 0 w 20"/>
                  <a:gd name="T9" fmla="*/ 7 h 27"/>
                  <a:gd name="T10" fmla="*/ 0 w 20"/>
                  <a:gd name="T11" fmla="*/ 13 h 27"/>
                  <a:gd name="T12" fmla="*/ 0 w 20"/>
                  <a:gd name="T13" fmla="*/ 20 h 27"/>
                  <a:gd name="T14" fmla="*/ 7 w 20"/>
                  <a:gd name="T15" fmla="*/ 20 h 27"/>
                  <a:gd name="T16" fmla="*/ 7 w 20"/>
                  <a:gd name="T17" fmla="*/ 27 h 27"/>
                  <a:gd name="T18" fmla="*/ 14 w 20"/>
                  <a:gd name="T19" fmla="*/ 27 h 2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27"/>
                  <a:gd name="T32" fmla="*/ 20 w 20"/>
                  <a:gd name="T33" fmla="*/ 27 h 2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27">
                    <a:moveTo>
                      <a:pt x="14" y="27"/>
                    </a:moveTo>
                    <a:lnTo>
                      <a:pt x="20" y="13"/>
                    </a:lnTo>
                    <a:lnTo>
                      <a:pt x="20" y="7"/>
                    </a:lnTo>
                    <a:lnTo>
                      <a:pt x="14" y="0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7" y="20"/>
                    </a:lnTo>
                    <a:lnTo>
                      <a:pt x="7" y="27"/>
                    </a:lnTo>
                    <a:lnTo>
                      <a:pt x="14" y="2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9" name="Freeform 1082"/>
              <p:cNvSpPr>
                <a:spLocks/>
              </p:cNvSpPr>
              <p:nvPr/>
            </p:nvSpPr>
            <p:spPr bwMode="auto">
              <a:xfrm>
                <a:off x="3822" y="3163"/>
                <a:ext cx="21" cy="27"/>
              </a:xfrm>
              <a:custGeom>
                <a:avLst/>
                <a:gdLst>
                  <a:gd name="T0" fmla="*/ 7 w 21"/>
                  <a:gd name="T1" fmla="*/ 27 h 27"/>
                  <a:gd name="T2" fmla="*/ 14 w 21"/>
                  <a:gd name="T3" fmla="*/ 27 h 27"/>
                  <a:gd name="T4" fmla="*/ 21 w 21"/>
                  <a:gd name="T5" fmla="*/ 20 h 27"/>
                  <a:gd name="T6" fmla="*/ 21 w 21"/>
                  <a:gd name="T7" fmla="*/ 13 h 27"/>
                  <a:gd name="T8" fmla="*/ 21 w 21"/>
                  <a:gd name="T9" fmla="*/ 7 h 27"/>
                  <a:gd name="T10" fmla="*/ 14 w 21"/>
                  <a:gd name="T11" fmla="*/ 7 h 27"/>
                  <a:gd name="T12" fmla="*/ 14 w 21"/>
                  <a:gd name="T13" fmla="*/ 0 h 27"/>
                  <a:gd name="T14" fmla="*/ 7 w 21"/>
                  <a:gd name="T15" fmla="*/ 0 h 27"/>
                  <a:gd name="T16" fmla="*/ 0 w 21"/>
                  <a:gd name="T17" fmla="*/ 7 h 27"/>
                  <a:gd name="T18" fmla="*/ 0 w 21"/>
                  <a:gd name="T19" fmla="*/ 13 h 27"/>
                  <a:gd name="T20" fmla="*/ 7 w 21"/>
                  <a:gd name="T21" fmla="*/ 20 h 27"/>
                  <a:gd name="T22" fmla="*/ 7 w 21"/>
                  <a:gd name="T23" fmla="*/ 27 h 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"/>
                  <a:gd name="T37" fmla="*/ 0 h 27"/>
                  <a:gd name="T38" fmla="*/ 21 w 21"/>
                  <a:gd name="T39" fmla="*/ 27 h 2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" h="27">
                    <a:moveTo>
                      <a:pt x="7" y="27"/>
                    </a:moveTo>
                    <a:lnTo>
                      <a:pt x="14" y="27"/>
                    </a:lnTo>
                    <a:lnTo>
                      <a:pt x="21" y="20"/>
                    </a:lnTo>
                    <a:lnTo>
                      <a:pt x="21" y="13"/>
                    </a:lnTo>
                    <a:lnTo>
                      <a:pt x="21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7" y="20"/>
                    </a:lnTo>
                    <a:lnTo>
                      <a:pt x="7" y="2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0" name="Freeform 1083"/>
              <p:cNvSpPr>
                <a:spLocks/>
              </p:cNvSpPr>
              <p:nvPr/>
            </p:nvSpPr>
            <p:spPr bwMode="auto">
              <a:xfrm>
                <a:off x="3856" y="3232"/>
                <a:ext cx="28" cy="27"/>
              </a:xfrm>
              <a:custGeom>
                <a:avLst/>
                <a:gdLst>
                  <a:gd name="T0" fmla="*/ 0 w 28"/>
                  <a:gd name="T1" fmla="*/ 14 h 27"/>
                  <a:gd name="T2" fmla="*/ 7 w 28"/>
                  <a:gd name="T3" fmla="*/ 20 h 27"/>
                  <a:gd name="T4" fmla="*/ 14 w 28"/>
                  <a:gd name="T5" fmla="*/ 27 h 27"/>
                  <a:gd name="T6" fmla="*/ 21 w 28"/>
                  <a:gd name="T7" fmla="*/ 20 h 27"/>
                  <a:gd name="T8" fmla="*/ 28 w 28"/>
                  <a:gd name="T9" fmla="*/ 14 h 27"/>
                  <a:gd name="T10" fmla="*/ 21 w 28"/>
                  <a:gd name="T11" fmla="*/ 7 h 27"/>
                  <a:gd name="T12" fmla="*/ 14 w 28"/>
                  <a:gd name="T13" fmla="*/ 0 h 27"/>
                  <a:gd name="T14" fmla="*/ 7 w 28"/>
                  <a:gd name="T15" fmla="*/ 7 h 27"/>
                  <a:gd name="T16" fmla="*/ 0 w 28"/>
                  <a:gd name="T17" fmla="*/ 14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27"/>
                  <a:gd name="T29" fmla="*/ 28 w 28"/>
                  <a:gd name="T30" fmla="*/ 27 h 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27">
                    <a:moveTo>
                      <a:pt x="0" y="14"/>
                    </a:moveTo>
                    <a:lnTo>
                      <a:pt x="7" y="20"/>
                    </a:lnTo>
                    <a:lnTo>
                      <a:pt x="14" y="27"/>
                    </a:lnTo>
                    <a:lnTo>
                      <a:pt x="21" y="20"/>
                    </a:lnTo>
                    <a:lnTo>
                      <a:pt x="28" y="14"/>
                    </a:lnTo>
                    <a:lnTo>
                      <a:pt x="21" y="7"/>
                    </a:lnTo>
                    <a:lnTo>
                      <a:pt x="14" y="0"/>
                    </a:lnTo>
                    <a:lnTo>
                      <a:pt x="7" y="7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1" name="Freeform 1084"/>
              <p:cNvSpPr>
                <a:spLocks/>
              </p:cNvSpPr>
              <p:nvPr/>
            </p:nvSpPr>
            <p:spPr bwMode="auto">
              <a:xfrm>
                <a:off x="3822" y="3301"/>
                <a:ext cx="21" cy="21"/>
              </a:xfrm>
              <a:custGeom>
                <a:avLst/>
                <a:gdLst>
                  <a:gd name="T0" fmla="*/ 7 w 21"/>
                  <a:gd name="T1" fmla="*/ 0 h 21"/>
                  <a:gd name="T2" fmla="*/ 0 w 21"/>
                  <a:gd name="T3" fmla="*/ 7 h 21"/>
                  <a:gd name="T4" fmla="*/ 0 w 21"/>
                  <a:gd name="T5" fmla="*/ 14 h 21"/>
                  <a:gd name="T6" fmla="*/ 7 w 21"/>
                  <a:gd name="T7" fmla="*/ 14 h 21"/>
                  <a:gd name="T8" fmla="*/ 7 w 21"/>
                  <a:gd name="T9" fmla="*/ 21 h 21"/>
                  <a:gd name="T10" fmla="*/ 14 w 21"/>
                  <a:gd name="T11" fmla="*/ 21 h 21"/>
                  <a:gd name="T12" fmla="*/ 21 w 21"/>
                  <a:gd name="T13" fmla="*/ 14 h 21"/>
                  <a:gd name="T14" fmla="*/ 21 w 21"/>
                  <a:gd name="T15" fmla="*/ 7 h 21"/>
                  <a:gd name="T16" fmla="*/ 14 w 21"/>
                  <a:gd name="T17" fmla="*/ 0 h 21"/>
                  <a:gd name="T18" fmla="*/ 7 w 21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21"/>
                  <a:gd name="T32" fmla="*/ 21 w 21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21">
                    <a:moveTo>
                      <a:pt x="7" y="0"/>
                    </a:moveTo>
                    <a:lnTo>
                      <a:pt x="0" y="7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14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2" name="Freeform 1085"/>
              <p:cNvSpPr>
                <a:spLocks/>
              </p:cNvSpPr>
              <p:nvPr/>
            </p:nvSpPr>
            <p:spPr bwMode="auto">
              <a:xfrm>
                <a:off x="3746" y="3301"/>
                <a:ext cx="20" cy="21"/>
              </a:xfrm>
              <a:custGeom>
                <a:avLst/>
                <a:gdLst>
                  <a:gd name="T0" fmla="*/ 14 w 20"/>
                  <a:gd name="T1" fmla="*/ 0 h 21"/>
                  <a:gd name="T2" fmla="*/ 7 w 20"/>
                  <a:gd name="T3" fmla="*/ 0 h 21"/>
                  <a:gd name="T4" fmla="*/ 0 w 20"/>
                  <a:gd name="T5" fmla="*/ 7 h 21"/>
                  <a:gd name="T6" fmla="*/ 0 w 20"/>
                  <a:gd name="T7" fmla="*/ 14 h 21"/>
                  <a:gd name="T8" fmla="*/ 0 w 20"/>
                  <a:gd name="T9" fmla="*/ 21 h 21"/>
                  <a:gd name="T10" fmla="*/ 7 w 20"/>
                  <a:gd name="T11" fmla="*/ 21 h 21"/>
                  <a:gd name="T12" fmla="*/ 14 w 20"/>
                  <a:gd name="T13" fmla="*/ 21 h 21"/>
                  <a:gd name="T14" fmla="*/ 20 w 20"/>
                  <a:gd name="T15" fmla="*/ 14 h 21"/>
                  <a:gd name="T16" fmla="*/ 20 w 20"/>
                  <a:gd name="T17" fmla="*/ 7 h 21"/>
                  <a:gd name="T18" fmla="*/ 14 w 20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21"/>
                  <a:gd name="T32" fmla="*/ 20 w 20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21">
                    <a:moveTo>
                      <a:pt x="14" y="0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0" y="14"/>
                    </a:lnTo>
                    <a:lnTo>
                      <a:pt x="20" y="7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3" name="Freeform 1086"/>
              <p:cNvSpPr>
                <a:spLocks/>
              </p:cNvSpPr>
              <p:nvPr/>
            </p:nvSpPr>
            <p:spPr bwMode="auto">
              <a:xfrm>
                <a:off x="3704" y="3232"/>
                <a:ext cx="21" cy="27"/>
              </a:xfrm>
              <a:custGeom>
                <a:avLst/>
                <a:gdLst>
                  <a:gd name="T0" fmla="*/ 21 w 21"/>
                  <a:gd name="T1" fmla="*/ 14 h 27"/>
                  <a:gd name="T2" fmla="*/ 21 w 21"/>
                  <a:gd name="T3" fmla="*/ 7 h 27"/>
                  <a:gd name="T4" fmla="*/ 14 w 21"/>
                  <a:gd name="T5" fmla="*/ 0 h 27"/>
                  <a:gd name="T6" fmla="*/ 7 w 21"/>
                  <a:gd name="T7" fmla="*/ 7 h 27"/>
                  <a:gd name="T8" fmla="*/ 0 w 21"/>
                  <a:gd name="T9" fmla="*/ 7 h 27"/>
                  <a:gd name="T10" fmla="*/ 0 w 21"/>
                  <a:gd name="T11" fmla="*/ 14 h 27"/>
                  <a:gd name="T12" fmla="*/ 7 w 21"/>
                  <a:gd name="T13" fmla="*/ 20 h 27"/>
                  <a:gd name="T14" fmla="*/ 14 w 21"/>
                  <a:gd name="T15" fmla="*/ 27 h 27"/>
                  <a:gd name="T16" fmla="*/ 21 w 21"/>
                  <a:gd name="T17" fmla="*/ 20 h 27"/>
                  <a:gd name="T18" fmla="*/ 21 w 21"/>
                  <a:gd name="T19" fmla="*/ 14 h 2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27"/>
                  <a:gd name="T32" fmla="*/ 21 w 21"/>
                  <a:gd name="T33" fmla="*/ 27 h 2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27">
                    <a:moveTo>
                      <a:pt x="21" y="14"/>
                    </a:moveTo>
                    <a:lnTo>
                      <a:pt x="21" y="7"/>
                    </a:lnTo>
                    <a:lnTo>
                      <a:pt x="14" y="0"/>
                    </a:lnTo>
                    <a:lnTo>
                      <a:pt x="7" y="7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7" y="20"/>
                    </a:lnTo>
                    <a:lnTo>
                      <a:pt x="14" y="27"/>
                    </a:lnTo>
                    <a:lnTo>
                      <a:pt x="21" y="20"/>
                    </a:lnTo>
                    <a:lnTo>
                      <a:pt x="21" y="1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4" name="Freeform 1087"/>
              <p:cNvSpPr>
                <a:spLocks/>
              </p:cNvSpPr>
              <p:nvPr/>
            </p:nvSpPr>
            <p:spPr bwMode="auto">
              <a:xfrm>
                <a:off x="3732" y="3190"/>
                <a:ext cx="117" cy="104"/>
              </a:xfrm>
              <a:custGeom>
                <a:avLst/>
                <a:gdLst>
                  <a:gd name="T0" fmla="*/ 48 w 117"/>
                  <a:gd name="T1" fmla="*/ 35 h 104"/>
                  <a:gd name="T2" fmla="*/ 41 w 117"/>
                  <a:gd name="T3" fmla="*/ 56 h 104"/>
                  <a:gd name="T4" fmla="*/ 41 w 117"/>
                  <a:gd name="T5" fmla="*/ 56 h 104"/>
                  <a:gd name="T6" fmla="*/ 48 w 117"/>
                  <a:gd name="T7" fmla="*/ 69 h 104"/>
                  <a:gd name="T8" fmla="*/ 55 w 117"/>
                  <a:gd name="T9" fmla="*/ 69 h 104"/>
                  <a:gd name="T10" fmla="*/ 76 w 117"/>
                  <a:gd name="T11" fmla="*/ 76 h 104"/>
                  <a:gd name="T12" fmla="*/ 76 w 117"/>
                  <a:gd name="T13" fmla="*/ 62 h 104"/>
                  <a:gd name="T14" fmla="*/ 90 w 117"/>
                  <a:gd name="T15" fmla="*/ 56 h 104"/>
                  <a:gd name="T16" fmla="*/ 83 w 117"/>
                  <a:gd name="T17" fmla="*/ 49 h 104"/>
                  <a:gd name="T18" fmla="*/ 76 w 117"/>
                  <a:gd name="T19" fmla="*/ 42 h 104"/>
                  <a:gd name="T20" fmla="*/ 76 w 117"/>
                  <a:gd name="T21" fmla="*/ 28 h 104"/>
                  <a:gd name="T22" fmla="*/ 62 w 117"/>
                  <a:gd name="T23" fmla="*/ 42 h 104"/>
                  <a:gd name="T24" fmla="*/ 48 w 117"/>
                  <a:gd name="T25" fmla="*/ 28 h 104"/>
                  <a:gd name="T26" fmla="*/ 34 w 117"/>
                  <a:gd name="T27" fmla="*/ 0 h 104"/>
                  <a:gd name="T28" fmla="*/ 48 w 117"/>
                  <a:gd name="T29" fmla="*/ 14 h 104"/>
                  <a:gd name="T30" fmla="*/ 62 w 117"/>
                  <a:gd name="T31" fmla="*/ 21 h 104"/>
                  <a:gd name="T32" fmla="*/ 76 w 117"/>
                  <a:gd name="T33" fmla="*/ 14 h 104"/>
                  <a:gd name="T34" fmla="*/ 83 w 117"/>
                  <a:gd name="T35" fmla="*/ 0 h 104"/>
                  <a:gd name="T36" fmla="*/ 90 w 117"/>
                  <a:gd name="T37" fmla="*/ 7 h 104"/>
                  <a:gd name="T38" fmla="*/ 90 w 117"/>
                  <a:gd name="T39" fmla="*/ 14 h 104"/>
                  <a:gd name="T40" fmla="*/ 90 w 117"/>
                  <a:gd name="T41" fmla="*/ 28 h 104"/>
                  <a:gd name="T42" fmla="*/ 104 w 117"/>
                  <a:gd name="T43" fmla="*/ 42 h 104"/>
                  <a:gd name="T44" fmla="*/ 117 w 117"/>
                  <a:gd name="T45" fmla="*/ 49 h 104"/>
                  <a:gd name="T46" fmla="*/ 117 w 117"/>
                  <a:gd name="T47" fmla="*/ 62 h 104"/>
                  <a:gd name="T48" fmla="*/ 97 w 117"/>
                  <a:gd name="T49" fmla="*/ 62 h 104"/>
                  <a:gd name="T50" fmla="*/ 90 w 117"/>
                  <a:gd name="T51" fmla="*/ 83 h 104"/>
                  <a:gd name="T52" fmla="*/ 97 w 117"/>
                  <a:gd name="T53" fmla="*/ 97 h 104"/>
                  <a:gd name="T54" fmla="*/ 83 w 117"/>
                  <a:gd name="T55" fmla="*/ 104 h 104"/>
                  <a:gd name="T56" fmla="*/ 76 w 117"/>
                  <a:gd name="T57" fmla="*/ 90 h 104"/>
                  <a:gd name="T58" fmla="*/ 55 w 117"/>
                  <a:gd name="T59" fmla="*/ 90 h 104"/>
                  <a:gd name="T60" fmla="*/ 41 w 117"/>
                  <a:gd name="T61" fmla="*/ 104 h 104"/>
                  <a:gd name="T62" fmla="*/ 28 w 117"/>
                  <a:gd name="T63" fmla="*/ 104 h 104"/>
                  <a:gd name="T64" fmla="*/ 28 w 117"/>
                  <a:gd name="T65" fmla="*/ 90 h 104"/>
                  <a:gd name="T66" fmla="*/ 28 w 117"/>
                  <a:gd name="T67" fmla="*/ 69 h 104"/>
                  <a:gd name="T68" fmla="*/ 21 w 117"/>
                  <a:gd name="T69" fmla="*/ 62 h 104"/>
                  <a:gd name="T70" fmla="*/ 7 w 117"/>
                  <a:gd name="T71" fmla="*/ 62 h 104"/>
                  <a:gd name="T72" fmla="*/ 0 w 117"/>
                  <a:gd name="T73" fmla="*/ 49 h 104"/>
                  <a:gd name="T74" fmla="*/ 14 w 117"/>
                  <a:gd name="T75" fmla="*/ 49 h 104"/>
                  <a:gd name="T76" fmla="*/ 28 w 117"/>
                  <a:gd name="T77" fmla="*/ 42 h 104"/>
                  <a:gd name="T78" fmla="*/ 34 w 117"/>
                  <a:gd name="T79" fmla="*/ 28 h 104"/>
                  <a:gd name="T80" fmla="*/ 28 w 117"/>
                  <a:gd name="T81" fmla="*/ 14 h 104"/>
                  <a:gd name="T82" fmla="*/ 48 w 117"/>
                  <a:gd name="T83" fmla="*/ 28 h 1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17"/>
                  <a:gd name="T127" fmla="*/ 0 h 104"/>
                  <a:gd name="T128" fmla="*/ 117 w 117"/>
                  <a:gd name="T129" fmla="*/ 104 h 1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17" h="104">
                    <a:moveTo>
                      <a:pt x="48" y="28"/>
                    </a:moveTo>
                    <a:lnTo>
                      <a:pt x="48" y="35"/>
                    </a:lnTo>
                    <a:lnTo>
                      <a:pt x="48" y="49"/>
                    </a:lnTo>
                    <a:lnTo>
                      <a:pt x="41" y="56"/>
                    </a:lnTo>
                    <a:lnTo>
                      <a:pt x="34" y="56"/>
                    </a:lnTo>
                    <a:lnTo>
                      <a:pt x="41" y="56"/>
                    </a:lnTo>
                    <a:lnTo>
                      <a:pt x="48" y="62"/>
                    </a:lnTo>
                    <a:lnTo>
                      <a:pt x="48" y="69"/>
                    </a:lnTo>
                    <a:lnTo>
                      <a:pt x="48" y="76"/>
                    </a:lnTo>
                    <a:lnTo>
                      <a:pt x="55" y="69"/>
                    </a:lnTo>
                    <a:lnTo>
                      <a:pt x="62" y="69"/>
                    </a:lnTo>
                    <a:lnTo>
                      <a:pt x="76" y="76"/>
                    </a:lnTo>
                    <a:lnTo>
                      <a:pt x="76" y="69"/>
                    </a:lnTo>
                    <a:lnTo>
                      <a:pt x="76" y="62"/>
                    </a:lnTo>
                    <a:lnTo>
                      <a:pt x="83" y="56"/>
                    </a:lnTo>
                    <a:lnTo>
                      <a:pt x="90" y="56"/>
                    </a:lnTo>
                    <a:lnTo>
                      <a:pt x="83" y="56"/>
                    </a:lnTo>
                    <a:lnTo>
                      <a:pt x="83" y="49"/>
                    </a:lnTo>
                    <a:lnTo>
                      <a:pt x="76" y="49"/>
                    </a:lnTo>
                    <a:lnTo>
                      <a:pt x="76" y="42"/>
                    </a:lnTo>
                    <a:lnTo>
                      <a:pt x="76" y="35"/>
                    </a:lnTo>
                    <a:lnTo>
                      <a:pt x="76" y="28"/>
                    </a:lnTo>
                    <a:lnTo>
                      <a:pt x="76" y="35"/>
                    </a:lnTo>
                    <a:lnTo>
                      <a:pt x="62" y="42"/>
                    </a:lnTo>
                    <a:lnTo>
                      <a:pt x="55" y="35"/>
                    </a:lnTo>
                    <a:lnTo>
                      <a:pt x="48" y="28"/>
                    </a:lnTo>
                    <a:lnTo>
                      <a:pt x="28" y="7"/>
                    </a:lnTo>
                    <a:lnTo>
                      <a:pt x="34" y="0"/>
                    </a:lnTo>
                    <a:lnTo>
                      <a:pt x="41" y="7"/>
                    </a:lnTo>
                    <a:lnTo>
                      <a:pt x="48" y="14"/>
                    </a:lnTo>
                    <a:lnTo>
                      <a:pt x="55" y="21"/>
                    </a:lnTo>
                    <a:lnTo>
                      <a:pt x="62" y="21"/>
                    </a:lnTo>
                    <a:lnTo>
                      <a:pt x="69" y="21"/>
                    </a:lnTo>
                    <a:lnTo>
                      <a:pt x="76" y="14"/>
                    </a:lnTo>
                    <a:lnTo>
                      <a:pt x="83" y="7"/>
                    </a:lnTo>
                    <a:lnTo>
                      <a:pt x="83" y="0"/>
                    </a:lnTo>
                    <a:lnTo>
                      <a:pt x="90" y="0"/>
                    </a:lnTo>
                    <a:lnTo>
                      <a:pt x="90" y="7"/>
                    </a:lnTo>
                    <a:lnTo>
                      <a:pt x="97" y="7"/>
                    </a:lnTo>
                    <a:lnTo>
                      <a:pt x="90" y="14"/>
                    </a:lnTo>
                    <a:lnTo>
                      <a:pt x="90" y="21"/>
                    </a:lnTo>
                    <a:lnTo>
                      <a:pt x="90" y="28"/>
                    </a:lnTo>
                    <a:lnTo>
                      <a:pt x="90" y="35"/>
                    </a:lnTo>
                    <a:lnTo>
                      <a:pt x="104" y="42"/>
                    </a:lnTo>
                    <a:lnTo>
                      <a:pt x="111" y="49"/>
                    </a:lnTo>
                    <a:lnTo>
                      <a:pt x="117" y="49"/>
                    </a:lnTo>
                    <a:lnTo>
                      <a:pt x="117" y="56"/>
                    </a:lnTo>
                    <a:lnTo>
                      <a:pt x="117" y="62"/>
                    </a:lnTo>
                    <a:lnTo>
                      <a:pt x="111" y="62"/>
                    </a:lnTo>
                    <a:lnTo>
                      <a:pt x="97" y="62"/>
                    </a:lnTo>
                    <a:lnTo>
                      <a:pt x="90" y="69"/>
                    </a:lnTo>
                    <a:lnTo>
                      <a:pt x="90" y="83"/>
                    </a:lnTo>
                    <a:lnTo>
                      <a:pt x="90" y="90"/>
                    </a:lnTo>
                    <a:lnTo>
                      <a:pt x="97" y="97"/>
                    </a:lnTo>
                    <a:lnTo>
                      <a:pt x="90" y="104"/>
                    </a:lnTo>
                    <a:lnTo>
                      <a:pt x="83" y="104"/>
                    </a:lnTo>
                    <a:lnTo>
                      <a:pt x="83" y="97"/>
                    </a:lnTo>
                    <a:lnTo>
                      <a:pt x="76" y="90"/>
                    </a:lnTo>
                    <a:lnTo>
                      <a:pt x="62" y="90"/>
                    </a:lnTo>
                    <a:lnTo>
                      <a:pt x="55" y="90"/>
                    </a:lnTo>
                    <a:lnTo>
                      <a:pt x="41" y="97"/>
                    </a:lnTo>
                    <a:lnTo>
                      <a:pt x="41" y="104"/>
                    </a:lnTo>
                    <a:lnTo>
                      <a:pt x="34" y="104"/>
                    </a:lnTo>
                    <a:lnTo>
                      <a:pt x="28" y="104"/>
                    </a:lnTo>
                    <a:lnTo>
                      <a:pt x="28" y="97"/>
                    </a:lnTo>
                    <a:lnTo>
                      <a:pt x="28" y="90"/>
                    </a:lnTo>
                    <a:lnTo>
                      <a:pt x="34" y="83"/>
                    </a:lnTo>
                    <a:lnTo>
                      <a:pt x="28" y="69"/>
                    </a:lnTo>
                    <a:lnTo>
                      <a:pt x="28" y="62"/>
                    </a:lnTo>
                    <a:lnTo>
                      <a:pt x="21" y="62"/>
                    </a:lnTo>
                    <a:lnTo>
                      <a:pt x="14" y="62"/>
                    </a:lnTo>
                    <a:lnTo>
                      <a:pt x="7" y="62"/>
                    </a:lnTo>
                    <a:lnTo>
                      <a:pt x="0" y="56"/>
                    </a:lnTo>
                    <a:lnTo>
                      <a:pt x="0" y="49"/>
                    </a:lnTo>
                    <a:lnTo>
                      <a:pt x="7" y="49"/>
                    </a:lnTo>
                    <a:lnTo>
                      <a:pt x="14" y="49"/>
                    </a:lnTo>
                    <a:lnTo>
                      <a:pt x="21" y="42"/>
                    </a:lnTo>
                    <a:lnTo>
                      <a:pt x="28" y="42"/>
                    </a:lnTo>
                    <a:lnTo>
                      <a:pt x="28" y="35"/>
                    </a:lnTo>
                    <a:lnTo>
                      <a:pt x="34" y="28"/>
                    </a:lnTo>
                    <a:lnTo>
                      <a:pt x="34" y="21"/>
                    </a:lnTo>
                    <a:lnTo>
                      <a:pt x="28" y="14"/>
                    </a:lnTo>
                    <a:lnTo>
                      <a:pt x="28" y="7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5" name="Freeform 1088"/>
              <p:cNvSpPr>
                <a:spLocks/>
              </p:cNvSpPr>
              <p:nvPr/>
            </p:nvSpPr>
            <p:spPr bwMode="auto">
              <a:xfrm>
                <a:off x="2701" y="3045"/>
                <a:ext cx="21" cy="21"/>
              </a:xfrm>
              <a:custGeom>
                <a:avLst/>
                <a:gdLst>
                  <a:gd name="T0" fmla="*/ 14 w 21"/>
                  <a:gd name="T1" fmla="*/ 21 h 21"/>
                  <a:gd name="T2" fmla="*/ 21 w 21"/>
                  <a:gd name="T3" fmla="*/ 14 h 21"/>
                  <a:gd name="T4" fmla="*/ 21 w 21"/>
                  <a:gd name="T5" fmla="*/ 7 h 21"/>
                  <a:gd name="T6" fmla="*/ 14 w 21"/>
                  <a:gd name="T7" fmla="*/ 0 h 21"/>
                  <a:gd name="T8" fmla="*/ 7 w 21"/>
                  <a:gd name="T9" fmla="*/ 0 h 21"/>
                  <a:gd name="T10" fmla="*/ 0 w 21"/>
                  <a:gd name="T11" fmla="*/ 0 h 21"/>
                  <a:gd name="T12" fmla="*/ 0 w 21"/>
                  <a:gd name="T13" fmla="*/ 7 h 21"/>
                  <a:gd name="T14" fmla="*/ 0 w 21"/>
                  <a:gd name="T15" fmla="*/ 14 h 21"/>
                  <a:gd name="T16" fmla="*/ 7 w 21"/>
                  <a:gd name="T17" fmla="*/ 14 h 21"/>
                  <a:gd name="T18" fmla="*/ 7 w 21"/>
                  <a:gd name="T19" fmla="*/ 21 h 21"/>
                  <a:gd name="T20" fmla="*/ 14 w 21"/>
                  <a:gd name="T21" fmla="*/ 21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1"/>
                  <a:gd name="T35" fmla="*/ 21 w 21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1">
                    <a:moveTo>
                      <a:pt x="14" y="21"/>
                    </a:moveTo>
                    <a:lnTo>
                      <a:pt x="21" y="14"/>
                    </a:lnTo>
                    <a:lnTo>
                      <a:pt x="21" y="7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14" y="2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6" name="Freeform 1089"/>
              <p:cNvSpPr>
                <a:spLocks/>
              </p:cNvSpPr>
              <p:nvPr/>
            </p:nvSpPr>
            <p:spPr bwMode="auto">
              <a:xfrm>
                <a:off x="2778" y="3045"/>
                <a:ext cx="20" cy="21"/>
              </a:xfrm>
              <a:custGeom>
                <a:avLst/>
                <a:gdLst>
                  <a:gd name="T0" fmla="*/ 6 w 20"/>
                  <a:gd name="T1" fmla="*/ 21 h 21"/>
                  <a:gd name="T2" fmla="*/ 13 w 20"/>
                  <a:gd name="T3" fmla="*/ 21 h 21"/>
                  <a:gd name="T4" fmla="*/ 20 w 20"/>
                  <a:gd name="T5" fmla="*/ 14 h 21"/>
                  <a:gd name="T6" fmla="*/ 20 w 20"/>
                  <a:gd name="T7" fmla="*/ 7 h 21"/>
                  <a:gd name="T8" fmla="*/ 20 w 20"/>
                  <a:gd name="T9" fmla="*/ 0 h 21"/>
                  <a:gd name="T10" fmla="*/ 13 w 20"/>
                  <a:gd name="T11" fmla="*/ 0 h 21"/>
                  <a:gd name="T12" fmla="*/ 6 w 20"/>
                  <a:gd name="T13" fmla="*/ 0 h 21"/>
                  <a:gd name="T14" fmla="*/ 0 w 20"/>
                  <a:gd name="T15" fmla="*/ 7 h 21"/>
                  <a:gd name="T16" fmla="*/ 0 w 20"/>
                  <a:gd name="T17" fmla="*/ 14 h 21"/>
                  <a:gd name="T18" fmla="*/ 6 w 20"/>
                  <a:gd name="T19" fmla="*/ 14 h 21"/>
                  <a:gd name="T20" fmla="*/ 6 w 20"/>
                  <a:gd name="T21" fmla="*/ 21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"/>
                  <a:gd name="T34" fmla="*/ 0 h 21"/>
                  <a:gd name="T35" fmla="*/ 20 w 20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" h="21">
                    <a:moveTo>
                      <a:pt x="6" y="21"/>
                    </a:moveTo>
                    <a:lnTo>
                      <a:pt x="13" y="21"/>
                    </a:lnTo>
                    <a:lnTo>
                      <a:pt x="20" y="14"/>
                    </a:lnTo>
                    <a:lnTo>
                      <a:pt x="20" y="7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6" y="14"/>
                    </a:lnTo>
                    <a:lnTo>
                      <a:pt x="6" y="2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7" name="Freeform 1090"/>
              <p:cNvSpPr>
                <a:spLocks/>
              </p:cNvSpPr>
              <p:nvPr/>
            </p:nvSpPr>
            <p:spPr bwMode="auto">
              <a:xfrm>
                <a:off x="2819" y="3114"/>
                <a:ext cx="21" cy="21"/>
              </a:xfrm>
              <a:custGeom>
                <a:avLst/>
                <a:gdLst>
                  <a:gd name="T0" fmla="*/ 0 w 21"/>
                  <a:gd name="T1" fmla="*/ 7 h 21"/>
                  <a:gd name="T2" fmla="*/ 0 w 21"/>
                  <a:gd name="T3" fmla="*/ 14 h 21"/>
                  <a:gd name="T4" fmla="*/ 7 w 21"/>
                  <a:gd name="T5" fmla="*/ 14 h 21"/>
                  <a:gd name="T6" fmla="*/ 7 w 21"/>
                  <a:gd name="T7" fmla="*/ 21 h 21"/>
                  <a:gd name="T8" fmla="*/ 21 w 21"/>
                  <a:gd name="T9" fmla="*/ 14 h 21"/>
                  <a:gd name="T10" fmla="*/ 21 w 21"/>
                  <a:gd name="T11" fmla="*/ 7 h 21"/>
                  <a:gd name="T12" fmla="*/ 21 w 21"/>
                  <a:gd name="T13" fmla="*/ 0 h 21"/>
                  <a:gd name="T14" fmla="*/ 14 w 21"/>
                  <a:gd name="T15" fmla="*/ 0 h 21"/>
                  <a:gd name="T16" fmla="*/ 7 w 21"/>
                  <a:gd name="T17" fmla="*/ 0 h 21"/>
                  <a:gd name="T18" fmla="*/ 0 w 21"/>
                  <a:gd name="T19" fmla="*/ 0 h 21"/>
                  <a:gd name="T20" fmla="*/ 0 w 21"/>
                  <a:gd name="T21" fmla="*/ 7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1"/>
                  <a:gd name="T35" fmla="*/ 21 w 21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1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8" name="Freeform 1091"/>
              <p:cNvSpPr>
                <a:spLocks/>
              </p:cNvSpPr>
              <p:nvPr/>
            </p:nvSpPr>
            <p:spPr bwMode="auto">
              <a:xfrm>
                <a:off x="2778" y="3176"/>
                <a:ext cx="20" cy="21"/>
              </a:xfrm>
              <a:custGeom>
                <a:avLst/>
                <a:gdLst>
                  <a:gd name="T0" fmla="*/ 6 w 20"/>
                  <a:gd name="T1" fmla="*/ 7 h 21"/>
                  <a:gd name="T2" fmla="*/ 0 w 20"/>
                  <a:gd name="T3" fmla="*/ 7 h 21"/>
                  <a:gd name="T4" fmla="*/ 0 w 20"/>
                  <a:gd name="T5" fmla="*/ 14 h 21"/>
                  <a:gd name="T6" fmla="*/ 0 w 20"/>
                  <a:gd name="T7" fmla="*/ 21 h 21"/>
                  <a:gd name="T8" fmla="*/ 6 w 20"/>
                  <a:gd name="T9" fmla="*/ 21 h 21"/>
                  <a:gd name="T10" fmla="*/ 13 w 20"/>
                  <a:gd name="T11" fmla="*/ 21 h 21"/>
                  <a:gd name="T12" fmla="*/ 20 w 20"/>
                  <a:gd name="T13" fmla="*/ 14 h 21"/>
                  <a:gd name="T14" fmla="*/ 20 w 20"/>
                  <a:gd name="T15" fmla="*/ 7 h 21"/>
                  <a:gd name="T16" fmla="*/ 20 w 20"/>
                  <a:gd name="T17" fmla="*/ 0 h 21"/>
                  <a:gd name="T18" fmla="*/ 13 w 20"/>
                  <a:gd name="T19" fmla="*/ 0 h 21"/>
                  <a:gd name="T20" fmla="*/ 6 w 20"/>
                  <a:gd name="T21" fmla="*/ 7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"/>
                  <a:gd name="T34" fmla="*/ 0 h 21"/>
                  <a:gd name="T35" fmla="*/ 20 w 20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" h="21">
                    <a:moveTo>
                      <a:pt x="6" y="7"/>
                    </a:moveTo>
                    <a:lnTo>
                      <a:pt x="0" y="7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6" y="21"/>
                    </a:lnTo>
                    <a:lnTo>
                      <a:pt x="13" y="21"/>
                    </a:lnTo>
                    <a:lnTo>
                      <a:pt x="20" y="14"/>
                    </a:lnTo>
                    <a:lnTo>
                      <a:pt x="20" y="7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9" name="Freeform 1092"/>
              <p:cNvSpPr>
                <a:spLocks/>
              </p:cNvSpPr>
              <p:nvPr/>
            </p:nvSpPr>
            <p:spPr bwMode="auto">
              <a:xfrm>
                <a:off x="2701" y="3176"/>
                <a:ext cx="21" cy="21"/>
              </a:xfrm>
              <a:custGeom>
                <a:avLst/>
                <a:gdLst>
                  <a:gd name="T0" fmla="*/ 14 w 21"/>
                  <a:gd name="T1" fmla="*/ 7 h 21"/>
                  <a:gd name="T2" fmla="*/ 14 w 21"/>
                  <a:gd name="T3" fmla="*/ 0 h 21"/>
                  <a:gd name="T4" fmla="*/ 7 w 21"/>
                  <a:gd name="T5" fmla="*/ 0 h 21"/>
                  <a:gd name="T6" fmla="*/ 0 w 21"/>
                  <a:gd name="T7" fmla="*/ 7 h 21"/>
                  <a:gd name="T8" fmla="*/ 0 w 21"/>
                  <a:gd name="T9" fmla="*/ 14 h 21"/>
                  <a:gd name="T10" fmla="*/ 7 w 21"/>
                  <a:gd name="T11" fmla="*/ 21 h 21"/>
                  <a:gd name="T12" fmla="*/ 14 w 21"/>
                  <a:gd name="T13" fmla="*/ 21 h 21"/>
                  <a:gd name="T14" fmla="*/ 21 w 21"/>
                  <a:gd name="T15" fmla="*/ 21 h 21"/>
                  <a:gd name="T16" fmla="*/ 21 w 21"/>
                  <a:gd name="T17" fmla="*/ 7 h 21"/>
                  <a:gd name="T18" fmla="*/ 14 w 21"/>
                  <a:gd name="T19" fmla="*/ 7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21"/>
                  <a:gd name="T32" fmla="*/ 21 w 21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21">
                    <a:moveTo>
                      <a:pt x="14" y="7"/>
                    </a:moveTo>
                    <a:lnTo>
                      <a:pt x="14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1" y="21"/>
                    </a:lnTo>
                    <a:lnTo>
                      <a:pt x="21" y="7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0" name="Freeform 1093"/>
              <p:cNvSpPr>
                <a:spLocks/>
              </p:cNvSpPr>
              <p:nvPr/>
            </p:nvSpPr>
            <p:spPr bwMode="auto">
              <a:xfrm>
                <a:off x="2660" y="3114"/>
                <a:ext cx="21" cy="21"/>
              </a:xfrm>
              <a:custGeom>
                <a:avLst/>
                <a:gdLst>
                  <a:gd name="T0" fmla="*/ 21 w 21"/>
                  <a:gd name="T1" fmla="*/ 7 h 21"/>
                  <a:gd name="T2" fmla="*/ 21 w 21"/>
                  <a:gd name="T3" fmla="*/ 0 h 21"/>
                  <a:gd name="T4" fmla="*/ 14 w 21"/>
                  <a:gd name="T5" fmla="*/ 0 h 21"/>
                  <a:gd name="T6" fmla="*/ 7 w 21"/>
                  <a:gd name="T7" fmla="*/ 0 h 21"/>
                  <a:gd name="T8" fmla="*/ 0 w 21"/>
                  <a:gd name="T9" fmla="*/ 0 h 21"/>
                  <a:gd name="T10" fmla="*/ 0 w 21"/>
                  <a:gd name="T11" fmla="*/ 7 h 21"/>
                  <a:gd name="T12" fmla="*/ 7 w 21"/>
                  <a:gd name="T13" fmla="*/ 14 h 21"/>
                  <a:gd name="T14" fmla="*/ 14 w 21"/>
                  <a:gd name="T15" fmla="*/ 21 h 21"/>
                  <a:gd name="T16" fmla="*/ 21 w 21"/>
                  <a:gd name="T17" fmla="*/ 14 h 21"/>
                  <a:gd name="T18" fmla="*/ 21 w 21"/>
                  <a:gd name="T19" fmla="*/ 7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21"/>
                  <a:gd name="T32" fmla="*/ 21 w 21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21">
                    <a:moveTo>
                      <a:pt x="21" y="7"/>
                    </a:move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7" y="14"/>
                    </a:lnTo>
                    <a:lnTo>
                      <a:pt x="14" y="21"/>
                    </a:lnTo>
                    <a:lnTo>
                      <a:pt x="21" y="14"/>
                    </a:lnTo>
                    <a:lnTo>
                      <a:pt x="21" y="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1" name="Freeform 1094"/>
              <p:cNvSpPr>
                <a:spLocks/>
              </p:cNvSpPr>
              <p:nvPr/>
            </p:nvSpPr>
            <p:spPr bwMode="auto">
              <a:xfrm>
                <a:off x="2688" y="3066"/>
                <a:ext cx="117" cy="110"/>
              </a:xfrm>
              <a:custGeom>
                <a:avLst/>
                <a:gdLst>
                  <a:gd name="T0" fmla="*/ 48 w 117"/>
                  <a:gd name="T1" fmla="*/ 41 h 110"/>
                  <a:gd name="T2" fmla="*/ 41 w 117"/>
                  <a:gd name="T3" fmla="*/ 55 h 110"/>
                  <a:gd name="T4" fmla="*/ 41 w 117"/>
                  <a:gd name="T5" fmla="*/ 55 h 110"/>
                  <a:gd name="T6" fmla="*/ 48 w 117"/>
                  <a:gd name="T7" fmla="*/ 76 h 110"/>
                  <a:gd name="T8" fmla="*/ 55 w 117"/>
                  <a:gd name="T9" fmla="*/ 76 h 110"/>
                  <a:gd name="T10" fmla="*/ 62 w 117"/>
                  <a:gd name="T11" fmla="*/ 69 h 110"/>
                  <a:gd name="T12" fmla="*/ 76 w 117"/>
                  <a:gd name="T13" fmla="*/ 83 h 110"/>
                  <a:gd name="T14" fmla="*/ 76 w 117"/>
                  <a:gd name="T15" fmla="*/ 62 h 110"/>
                  <a:gd name="T16" fmla="*/ 90 w 117"/>
                  <a:gd name="T17" fmla="*/ 55 h 110"/>
                  <a:gd name="T18" fmla="*/ 83 w 117"/>
                  <a:gd name="T19" fmla="*/ 48 h 110"/>
                  <a:gd name="T20" fmla="*/ 76 w 117"/>
                  <a:gd name="T21" fmla="*/ 41 h 110"/>
                  <a:gd name="T22" fmla="*/ 62 w 117"/>
                  <a:gd name="T23" fmla="*/ 41 h 110"/>
                  <a:gd name="T24" fmla="*/ 48 w 117"/>
                  <a:gd name="T25" fmla="*/ 34 h 110"/>
                  <a:gd name="T26" fmla="*/ 41 w 117"/>
                  <a:gd name="T27" fmla="*/ 7 h 110"/>
                  <a:gd name="T28" fmla="*/ 55 w 117"/>
                  <a:gd name="T29" fmla="*/ 14 h 110"/>
                  <a:gd name="T30" fmla="*/ 62 w 117"/>
                  <a:gd name="T31" fmla="*/ 21 h 110"/>
                  <a:gd name="T32" fmla="*/ 76 w 117"/>
                  <a:gd name="T33" fmla="*/ 14 h 110"/>
                  <a:gd name="T34" fmla="*/ 90 w 117"/>
                  <a:gd name="T35" fmla="*/ 0 h 110"/>
                  <a:gd name="T36" fmla="*/ 96 w 117"/>
                  <a:gd name="T37" fmla="*/ 7 h 110"/>
                  <a:gd name="T38" fmla="*/ 90 w 117"/>
                  <a:gd name="T39" fmla="*/ 27 h 110"/>
                  <a:gd name="T40" fmla="*/ 90 w 117"/>
                  <a:gd name="T41" fmla="*/ 41 h 110"/>
                  <a:gd name="T42" fmla="*/ 110 w 117"/>
                  <a:gd name="T43" fmla="*/ 48 h 110"/>
                  <a:gd name="T44" fmla="*/ 117 w 117"/>
                  <a:gd name="T45" fmla="*/ 55 h 110"/>
                  <a:gd name="T46" fmla="*/ 110 w 117"/>
                  <a:gd name="T47" fmla="*/ 62 h 110"/>
                  <a:gd name="T48" fmla="*/ 96 w 117"/>
                  <a:gd name="T49" fmla="*/ 69 h 110"/>
                  <a:gd name="T50" fmla="*/ 90 w 117"/>
                  <a:gd name="T51" fmla="*/ 83 h 110"/>
                  <a:gd name="T52" fmla="*/ 96 w 117"/>
                  <a:gd name="T53" fmla="*/ 104 h 110"/>
                  <a:gd name="T54" fmla="*/ 83 w 117"/>
                  <a:gd name="T55" fmla="*/ 110 h 110"/>
                  <a:gd name="T56" fmla="*/ 76 w 117"/>
                  <a:gd name="T57" fmla="*/ 97 h 110"/>
                  <a:gd name="T58" fmla="*/ 55 w 117"/>
                  <a:gd name="T59" fmla="*/ 90 h 110"/>
                  <a:gd name="T60" fmla="*/ 41 w 117"/>
                  <a:gd name="T61" fmla="*/ 104 h 110"/>
                  <a:gd name="T62" fmla="*/ 34 w 117"/>
                  <a:gd name="T63" fmla="*/ 110 h 110"/>
                  <a:gd name="T64" fmla="*/ 34 w 117"/>
                  <a:gd name="T65" fmla="*/ 97 h 110"/>
                  <a:gd name="T66" fmla="*/ 34 w 117"/>
                  <a:gd name="T67" fmla="*/ 76 h 110"/>
                  <a:gd name="T68" fmla="*/ 27 w 117"/>
                  <a:gd name="T69" fmla="*/ 62 h 110"/>
                  <a:gd name="T70" fmla="*/ 7 w 117"/>
                  <a:gd name="T71" fmla="*/ 62 h 110"/>
                  <a:gd name="T72" fmla="*/ 0 w 117"/>
                  <a:gd name="T73" fmla="*/ 48 h 110"/>
                  <a:gd name="T74" fmla="*/ 13 w 117"/>
                  <a:gd name="T75" fmla="*/ 48 h 110"/>
                  <a:gd name="T76" fmla="*/ 34 w 117"/>
                  <a:gd name="T77" fmla="*/ 41 h 110"/>
                  <a:gd name="T78" fmla="*/ 34 w 117"/>
                  <a:gd name="T79" fmla="*/ 27 h 110"/>
                  <a:gd name="T80" fmla="*/ 34 w 117"/>
                  <a:gd name="T81" fmla="*/ 7 h 11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7"/>
                  <a:gd name="T124" fmla="*/ 0 h 110"/>
                  <a:gd name="T125" fmla="*/ 117 w 117"/>
                  <a:gd name="T126" fmla="*/ 110 h 11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7" h="110">
                    <a:moveTo>
                      <a:pt x="48" y="34"/>
                    </a:moveTo>
                    <a:lnTo>
                      <a:pt x="48" y="41"/>
                    </a:lnTo>
                    <a:lnTo>
                      <a:pt x="48" y="48"/>
                    </a:lnTo>
                    <a:lnTo>
                      <a:pt x="41" y="55"/>
                    </a:lnTo>
                    <a:lnTo>
                      <a:pt x="34" y="55"/>
                    </a:lnTo>
                    <a:lnTo>
                      <a:pt x="41" y="55"/>
                    </a:lnTo>
                    <a:lnTo>
                      <a:pt x="48" y="62"/>
                    </a:lnTo>
                    <a:lnTo>
                      <a:pt x="48" y="76"/>
                    </a:lnTo>
                    <a:lnTo>
                      <a:pt x="48" y="83"/>
                    </a:lnTo>
                    <a:lnTo>
                      <a:pt x="55" y="76"/>
                    </a:lnTo>
                    <a:lnTo>
                      <a:pt x="55" y="69"/>
                    </a:lnTo>
                    <a:lnTo>
                      <a:pt x="62" y="69"/>
                    </a:lnTo>
                    <a:lnTo>
                      <a:pt x="76" y="76"/>
                    </a:lnTo>
                    <a:lnTo>
                      <a:pt x="76" y="83"/>
                    </a:lnTo>
                    <a:lnTo>
                      <a:pt x="76" y="76"/>
                    </a:lnTo>
                    <a:lnTo>
                      <a:pt x="76" y="62"/>
                    </a:lnTo>
                    <a:lnTo>
                      <a:pt x="83" y="55"/>
                    </a:lnTo>
                    <a:lnTo>
                      <a:pt x="90" y="55"/>
                    </a:lnTo>
                    <a:lnTo>
                      <a:pt x="83" y="55"/>
                    </a:lnTo>
                    <a:lnTo>
                      <a:pt x="83" y="48"/>
                    </a:lnTo>
                    <a:lnTo>
                      <a:pt x="76" y="48"/>
                    </a:lnTo>
                    <a:lnTo>
                      <a:pt x="76" y="41"/>
                    </a:lnTo>
                    <a:lnTo>
                      <a:pt x="76" y="34"/>
                    </a:lnTo>
                    <a:lnTo>
                      <a:pt x="62" y="41"/>
                    </a:lnTo>
                    <a:lnTo>
                      <a:pt x="55" y="34"/>
                    </a:lnTo>
                    <a:lnTo>
                      <a:pt x="48" y="34"/>
                    </a:lnTo>
                    <a:lnTo>
                      <a:pt x="34" y="7"/>
                    </a:lnTo>
                    <a:lnTo>
                      <a:pt x="41" y="7"/>
                    </a:lnTo>
                    <a:lnTo>
                      <a:pt x="48" y="7"/>
                    </a:lnTo>
                    <a:lnTo>
                      <a:pt x="55" y="14"/>
                    </a:lnTo>
                    <a:lnTo>
                      <a:pt x="55" y="21"/>
                    </a:lnTo>
                    <a:lnTo>
                      <a:pt x="62" y="21"/>
                    </a:lnTo>
                    <a:lnTo>
                      <a:pt x="69" y="21"/>
                    </a:lnTo>
                    <a:lnTo>
                      <a:pt x="76" y="14"/>
                    </a:lnTo>
                    <a:lnTo>
                      <a:pt x="83" y="7"/>
                    </a:lnTo>
                    <a:lnTo>
                      <a:pt x="90" y="0"/>
                    </a:lnTo>
                    <a:lnTo>
                      <a:pt x="90" y="7"/>
                    </a:lnTo>
                    <a:lnTo>
                      <a:pt x="96" y="7"/>
                    </a:lnTo>
                    <a:lnTo>
                      <a:pt x="90" y="14"/>
                    </a:lnTo>
                    <a:lnTo>
                      <a:pt x="90" y="27"/>
                    </a:lnTo>
                    <a:lnTo>
                      <a:pt x="90" y="34"/>
                    </a:lnTo>
                    <a:lnTo>
                      <a:pt x="90" y="41"/>
                    </a:lnTo>
                    <a:lnTo>
                      <a:pt x="103" y="48"/>
                    </a:lnTo>
                    <a:lnTo>
                      <a:pt x="110" y="48"/>
                    </a:lnTo>
                    <a:lnTo>
                      <a:pt x="117" y="48"/>
                    </a:lnTo>
                    <a:lnTo>
                      <a:pt x="117" y="55"/>
                    </a:lnTo>
                    <a:lnTo>
                      <a:pt x="117" y="62"/>
                    </a:lnTo>
                    <a:lnTo>
                      <a:pt x="110" y="62"/>
                    </a:lnTo>
                    <a:lnTo>
                      <a:pt x="96" y="62"/>
                    </a:lnTo>
                    <a:lnTo>
                      <a:pt x="96" y="69"/>
                    </a:lnTo>
                    <a:lnTo>
                      <a:pt x="90" y="76"/>
                    </a:lnTo>
                    <a:lnTo>
                      <a:pt x="90" y="83"/>
                    </a:lnTo>
                    <a:lnTo>
                      <a:pt x="96" y="97"/>
                    </a:lnTo>
                    <a:lnTo>
                      <a:pt x="96" y="104"/>
                    </a:lnTo>
                    <a:lnTo>
                      <a:pt x="90" y="110"/>
                    </a:lnTo>
                    <a:lnTo>
                      <a:pt x="83" y="110"/>
                    </a:lnTo>
                    <a:lnTo>
                      <a:pt x="83" y="104"/>
                    </a:lnTo>
                    <a:lnTo>
                      <a:pt x="76" y="97"/>
                    </a:lnTo>
                    <a:lnTo>
                      <a:pt x="62" y="90"/>
                    </a:lnTo>
                    <a:lnTo>
                      <a:pt x="55" y="90"/>
                    </a:lnTo>
                    <a:lnTo>
                      <a:pt x="48" y="97"/>
                    </a:lnTo>
                    <a:lnTo>
                      <a:pt x="41" y="104"/>
                    </a:lnTo>
                    <a:lnTo>
                      <a:pt x="41" y="110"/>
                    </a:lnTo>
                    <a:lnTo>
                      <a:pt x="34" y="110"/>
                    </a:lnTo>
                    <a:lnTo>
                      <a:pt x="34" y="104"/>
                    </a:lnTo>
                    <a:lnTo>
                      <a:pt x="34" y="97"/>
                    </a:lnTo>
                    <a:lnTo>
                      <a:pt x="34" y="83"/>
                    </a:lnTo>
                    <a:lnTo>
                      <a:pt x="34" y="76"/>
                    </a:lnTo>
                    <a:lnTo>
                      <a:pt x="34" y="69"/>
                    </a:lnTo>
                    <a:lnTo>
                      <a:pt x="27" y="62"/>
                    </a:lnTo>
                    <a:lnTo>
                      <a:pt x="13" y="62"/>
                    </a:lnTo>
                    <a:lnTo>
                      <a:pt x="7" y="62"/>
                    </a:lnTo>
                    <a:lnTo>
                      <a:pt x="0" y="55"/>
                    </a:lnTo>
                    <a:lnTo>
                      <a:pt x="0" y="48"/>
                    </a:lnTo>
                    <a:lnTo>
                      <a:pt x="7" y="48"/>
                    </a:lnTo>
                    <a:lnTo>
                      <a:pt x="13" y="48"/>
                    </a:lnTo>
                    <a:lnTo>
                      <a:pt x="27" y="48"/>
                    </a:lnTo>
                    <a:lnTo>
                      <a:pt x="34" y="41"/>
                    </a:lnTo>
                    <a:lnTo>
                      <a:pt x="34" y="34"/>
                    </a:lnTo>
                    <a:lnTo>
                      <a:pt x="34" y="27"/>
                    </a:lnTo>
                    <a:lnTo>
                      <a:pt x="34" y="14"/>
                    </a:lnTo>
                    <a:lnTo>
                      <a:pt x="34" y="7"/>
                    </a:lnTo>
                    <a:lnTo>
                      <a:pt x="48" y="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2" name="Freeform 1095"/>
              <p:cNvSpPr>
                <a:spLocks/>
              </p:cNvSpPr>
              <p:nvPr/>
            </p:nvSpPr>
            <p:spPr bwMode="auto">
              <a:xfrm>
                <a:off x="2916" y="3211"/>
                <a:ext cx="21" cy="21"/>
              </a:xfrm>
              <a:custGeom>
                <a:avLst/>
                <a:gdLst>
                  <a:gd name="T0" fmla="*/ 14 w 21"/>
                  <a:gd name="T1" fmla="*/ 21 h 21"/>
                  <a:gd name="T2" fmla="*/ 21 w 21"/>
                  <a:gd name="T3" fmla="*/ 14 h 21"/>
                  <a:gd name="T4" fmla="*/ 21 w 21"/>
                  <a:gd name="T5" fmla="*/ 7 h 21"/>
                  <a:gd name="T6" fmla="*/ 21 w 21"/>
                  <a:gd name="T7" fmla="*/ 0 h 21"/>
                  <a:gd name="T8" fmla="*/ 14 w 21"/>
                  <a:gd name="T9" fmla="*/ 0 h 21"/>
                  <a:gd name="T10" fmla="*/ 7 w 21"/>
                  <a:gd name="T11" fmla="*/ 0 h 21"/>
                  <a:gd name="T12" fmla="*/ 0 w 21"/>
                  <a:gd name="T13" fmla="*/ 7 h 21"/>
                  <a:gd name="T14" fmla="*/ 0 w 21"/>
                  <a:gd name="T15" fmla="*/ 14 h 21"/>
                  <a:gd name="T16" fmla="*/ 7 w 21"/>
                  <a:gd name="T17" fmla="*/ 21 h 21"/>
                  <a:gd name="T18" fmla="*/ 14 w 21"/>
                  <a:gd name="T19" fmla="*/ 21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21"/>
                  <a:gd name="T32" fmla="*/ 21 w 21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21">
                    <a:moveTo>
                      <a:pt x="14" y="21"/>
                    </a:moveTo>
                    <a:lnTo>
                      <a:pt x="21" y="14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7" y="21"/>
                    </a:lnTo>
                    <a:lnTo>
                      <a:pt x="14" y="2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3" name="Freeform 1096"/>
              <p:cNvSpPr>
                <a:spLocks/>
              </p:cNvSpPr>
              <p:nvPr/>
            </p:nvSpPr>
            <p:spPr bwMode="auto">
              <a:xfrm>
                <a:off x="2999" y="3211"/>
                <a:ext cx="21" cy="21"/>
              </a:xfrm>
              <a:custGeom>
                <a:avLst/>
                <a:gdLst>
                  <a:gd name="T0" fmla="*/ 0 w 21"/>
                  <a:gd name="T1" fmla="*/ 21 h 21"/>
                  <a:gd name="T2" fmla="*/ 7 w 21"/>
                  <a:gd name="T3" fmla="*/ 21 h 21"/>
                  <a:gd name="T4" fmla="*/ 14 w 21"/>
                  <a:gd name="T5" fmla="*/ 21 h 21"/>
                  <a:gd name="T6" fmla="*/ 14 w 21"/>
                  <a:gd name="T7" fmla="*/ 14 h 21"/>
                  <a:gd name="T8" fmla="*/ 21 w 21"/>
                  <a:gd name="T9" fmla="*/ 7 h 21"/>
                  <a:gd name="T10" fmla="*/ 14 w 21"/>
                  <a:gd name="T11" fmla="*/ 0 h 21"/>
                  <a:gd name="T12" fmla="*/ 7 w 21"/>
                  <a:gd name="T13" fmla="*/ 0 h 21"/>
                  <a:gd name="T14" fmla="*/ 0 w 21"/>
                  <a:gd name="T15" fmla="*/ 0 h 21"/>
                  <a:gd name="T16" fmla="*/ 0 w 21"/>
                  <a:gd name="T17" fmla="*/ 7 h 21"/>
                  <a:gd name="T18" fmla="*/ 0 w 21"/>
                  <a:gd name="T19" fmla="*/ 14 h 21"/>
                  <a:gd name="T20" fmla="*/ 0 w 21"/>
                  <a:gd name="T21" fmla="*/ 21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1"/>
                  <a:gd name="T35" fmla="*/ 21 w 21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1">
                    <a:moveTo>
                      <a:pt x="0" y="21"/>
                    </a:moveTo>
                    <a:lnTo>
                      <a:pt x="7" y="21"/>
                    </a:lnTo>
                    <a:lnTo>
                      <a:pt x="14" y="21"/>
                    </a:lnTo>
                    <a:lnTo>
                      <a:pt x="14" y="14"/>
                    </a:lnTo>
                    <a:lnTo>
                      <a:pt x="21" y="7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4" name="Freeform 1097"/>
              <p:cNvSpPr>
                <a:spLocks/>
              </p:cNvSpPr>
              <p:nvPr/>
            </p:nvSpPr>
            <p:spPr bwMode="auto">
              <a:xfrm>
                <a:off x="3033" y="3280"/>
                <a:ext cx="21" cy="21"/>
              </a:xfrm>
              <a:custGeom>
                <a:avLst/>
                <a:gdLst>
                  <a:gd name="T0" fmla="*/ 0 w 21"/>
                  <a:gd name="T1" fmla="*/ 7 h 21"/>
                  <a:gd name="T2" fmla="*/ 0 w 21"/>
                  <a:gd name="T3" fmla="*/ 14 h 21"/>
                  <a:gd name="T4" fmla="*/ 7 w 21"/>
                  <a:gd name="T5" fmla="*/ 14 h 21"/>
                  <a:gd name="T6" fmla="*/ 7 w 21"/>
                  <a:gd name="T7" fmla="*/ 21 h 21"/>
                  <a:gd name="T8" fmla="*/ 14 w 21"/>
                  <a:gd name="T9" fmla="*/ 21 h 21"/>
                  <a:gd name="T10" fmla="*/ 21 w 21"/>
                  <a:gd name="T11" fmla="*/ 14 h 21"/>
                  <a:gd name="T12" fmla="*/ 21 w 21"/>
                  <a:gd name="T13" fmla="*/ 7 h 21"/>
                  <a:gd name="T14" fmla="*/ 21 w 21"/>
                  <a:gd name="T15" fmla="*/ 0 h 21"/>
                  <a:gd name="T16" fmla="*/ 14 w 21"/>
                  <a:gd name="T17" fmla="*/ 0 h 21"/>
                  <a:gd name="T18" fmla="*/ 7 w 21"/>
                  <a:gd name="T19" fmla="*/ 0 h 21"/>
                  <a:gd name="T20" fmla="*/ 0 w 21"/>
                  <a:gd name="T21" fmla="*/ 0 h 21"/>
                  <a:gd name="T22" fmla="*/ 0 w 21"/>
                  <a:gd name="T23" fmla="*/ 7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"/>
                  <a:gd name="T37" fmla="*/ 0 h 21"/>
                  <a:gd name="T38" fmla="*/ 21 w 21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" h="21">
                    <a:moveTo>
                      <a:pt x="0" y="7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5" name="Freeform 1098"/>
              <p:cNvSpPr>
                <a:spLocks/>
              </p:cNvSpPr>
              <p:nvPr/>
            </p:nvSpPr>
            <p:spPr bwMode="auto">
              <a:xfrm>
                <a:off x="2999" y="3342"/>
                <a:ext cx="21" cy="21"/>
              </a:xfrm>
              <a:custGeom>
                <a:avLst/>
                <a:gdLst>
                  <a:gd name="T0" fmla="*/ 0 w 21"/>
                  <a:gd name="T1" fmla="*/ 7 h 21"/>
                  <a:gd name="T2" fmla="*/ 0 w 21"/>
                  <a:gd name="T3" fmla="*/ 14 h 21"/>
                  <a:gd name="T4" fmla="*/ 0 w 21"/>
                  <a:gd name="T5" fmla="*/ 21 h 21"/>
                  <a:gd name="T6" fmla="*/ 7 w 21"/>
                  <a:gd name="T7" fmla="*/ 21 h 21"/>
                  <a:gd name="T8" fmla="*/ 14 w 21"/>
                  <a:gd name="T9" fmla="*/ 21 h 21"/>
                  <a:gd name="T10" fmla="*/ 21 w 21"/>
                  <a:gd name="T11" fmla="*/ 21 h 21"/>
                  <a:gd name="T12" fmla="*/ 21 w 21"/>
                  <a:gd name="T13" fmla="*/ 14 h 21"/>
                  <a:gd name="T14" fmla="*/ 21 w 21"/>
                  <a:gd name="T15" fmla="*/ 7 h 21"/>
                  <a:gd name="T16" fmla="*/ 14 w 21"/>
                  <a:gd name="T17" fmla="*/ 7 h 21"/>
                  <a:gd name="T18" fmla="*/ 14 w 21"/>
                  <a:gd name="T19" fmla="*/ 0 h 21"/>
                  <a:gd name="T20" fmla="*/ 7 w 21"/>
                  <a:gd name="T21" fmla="*/ 0 h 21"/>
                  <a:gd name="T22" fmla="*/ 0 w 21"/>
                  <a:gd name="T23" fmla="*/ 7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"/>
                  <a:gd name="T37" fmla="*/ 0 h 21"/>
                  <a:gd name="T38" fmla="*/ 21 w 21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" h="21">
                    <a:moveTo>
                      <a:pt x="0" y="7"/>
                    </a:moveTo>
                    <a:lnTo>
                      <a:pt x="0" y="14"/>
                    </a:lnTo>
                    <a:lnTo>
                      <a:pt x="0" y="21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1" y="21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6" name="Freeform 1099"/>
              <p:cNvSpPr>
                <a:spLocks/>
              </p:cNvSpPr>
              <p:nvPr/>
            </p:nvSpPr>
            <p:spPr bwMode="auto">
              <a:xfrm>
                <a:off x="2916" y="3342"/>
                <a:ext cx="21" cy="21"/>
              </a:xfrm>
              <a:custGeom>
                <a:avLst/>
                <a:gdLst>
                  <a:gd name="T0" fmla="*/ 14 w 21"/>
                  <a:gd name="T1" fmla="*/ 7 h 21"/>
                  <a:gd name="T2" fmla="*/ 14 w 21"/>
                  <a:gd name="T3" fmla="*/ 0 h 21"/>
                  <a:gd name="T4" fmla="*/ 7 w 21"/>
                  <a:gd name="T5" fmla="*/ 0 h 21"/>
                  <a:gd name="T6" fmla="*/ 0 w 21"/>
                  <a:gd name="T7" fmla="*/ 7 h 21"/>
                  <a:gd name="T8" fmla="*/ 0 w 21"/>
                  <a:gd name="T9" fmla="*/ 14 h 21"/>
                  <a:gd name="T10" fmla="*/ 7 w 21"/>
                  <a:gd name="T11" fmla="*/ 21 h 21"/>
                  <a:gd name="T12" fmla="*/ 14 w 21"/>
                  <a:gd name="T13" fmla="*/ 21 h 21"/>
                  <a:gd name="T14" fmla="*/ 21 w 21"/>
                  <a:gd name="T15" fmla="*/ 21 h 21"/>
                  <a:gd name="T16" fmla="*/ 21 w 21"/>
                  <a:gd name="T17" fmla="*/ 14 h 21"/>
                  <a:gd name="T18" fmla="*/ 21 w 21"/>
                  <a:gd name="T19" fmla="*/ 7 h 21"/>
                  <a:gd name="T20" fmla="*/ 14 w 21"/>
                  <a:gd name="T21" fmla="*/ 7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1"/>
                  <a:gd name="T35" fmla="*/ 21 w 21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1">
                    <a:moveTo>
                      <a:pt x="14" y="7"/>
                    </a:moveTo>
                    <a:lnTo>
                      <a:pt x="14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1" y="21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7" name="Freeform 1100"/>
              <p:cNvSpPr>
                <a:spLocks/>
              </p:cNvSpPr>
              <p:nvPr/>
            </p:nvSpPr>
            <p:spPr bwMode="auto">
              <a:xfrm>
                <a:off x="2874" y="3280"/>
                <a:ext cx="28" cy="21"/>
              </a:xfrm>
              <a:custGeom>
                <a:avLst/>
                <a:gdLst>
                  <a:gd name="T0" fmla="*/ 28 w 28"/>
                  <a:gd name="T1" fmla="*/ 7 h 21"/>
                  <a:gd name="T2" fmla="*/ 21 w 28"/>
                  <a:gd name="T3" fmla="*/ 0 h 21"/>
                  <a:gd name="T4" fmla="*/ 14 w 28"/>
                  <a:gd name="T5" fmla="*/ 0 h 21"/>
                  <a:gd name="T6" fmla="*/ 7 w 28"/>
                  <a:gd name="T7" fmla="*/ 0 h 21"/>
                  <a:gd name="T8" fmla="*/ 0 w 28"/>
                  <a:gd name="T9" fmla="*/ 7 h 21"/>
                  <a:gd name="T10" fmla="*/ 7 w 28"/>
                  <a:gd name="T11" fmla="*/ 14 h 21"/>
                  <a:gd name="T12" fmla="*/ 14 w 28"/>
                  <a:gd name="T13" fmla="*/ 21 h 21"/>
                  <a:gd name="T14" fmla="*/ 21 w 28"/>
                  <a:gd name="T15" fmla="*/ 21 h 21"/>
                  <a:gd name="T16" fmla="*/ 21 w 28"/>
                  <a:gd name="T17" fmla="*/ 14 h 21"/>
                  <a:gd name="T18" fmla="*/ 28 w 28"/>
                  <a:gd name="T19" fmla="*/ 7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"/>
                  <a:gd name="T31" fmla="*/ 0 h 21"/>
                  <a:gd name="T32" fmla="*/ 28 w 28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" h="21">
                    <a:moveTo>
                      <a:pt x="28" y="7"/>
                    </a:move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7" y="14"/>
                    </a:lnTo>
                    <a:lnTo>
                      <a:pt x="14" y="21"/>
                    </a:lnTo>
                    <a:lnTo>
                      <a:pt x="21" y="21"/>
                    </a:lnTo>
                    <a:lnTo>
                      <a:pt x="21" y="14"/>
                    </a:lnTo>
                    <a:lnTo>
                      <a:pt x="28" y="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8" name="Freeform 1101"/>
              <p:cNvSpPr>
                <a:spLocks/>
              </p:cNvSpPr>
              <p:nvPr/>
            </p:nvSpPr>
            <p:spPr bwMode="auto">
              <a:xfrm>
                <a:off x="2909" y="3239"/>
                <a:ext cx="118" cy="103"/>
              </a:xfrm>
              <a:custGeom>
                <a:avLst/>
                <a:gdLst>
                  <a:gd name="T0" fmla="*/ 48 w 118"/>
                  <a:gd name="T1" fmla="*/ 27 h 103"/>
                  <a:gd name="T2" fmla="*/ 41 w 118"/>
                  <a:gd name="T3" fmla="*/ 41 h 103"/>
                  <a:gd name="T4" fmla="*/ 28 w 118"/>
                  <a:gd name="T5" fmla="*/ 48 h 103"/>
                  <a:gd name="T6" fmla="*/ 41 w 118"/>
                  <a:gd name="T7" fmla="*/ 48 h 103"/>
                  <a:gd name="T8" fmla="*/ 48 w 118"/>
                  <a:gd name="T9" fmla="*/ 62 h 103"/>
                  <a:gd name="T10" fmla="*/ 41 w 118"/>
                  <a:gd name="T11" fmla="*/ 76 h 103"/>
                  <a:gd name="T12" fmla="*/ 55 w 118"/>
                  <a:gd name="T13" fmla="*/ 69 h 103"/>
                  <a:gd name="T14" fmla="*/ 69 w 118"/>
                  <a:gd name="T15" fmla="*/ 69 h 103"/>
                  <a:gd name="T16" fmla="*/ 69 w 118"/>
                  <a:gd name="T17" fmla="*/ 55 h 103"/>
                  <a:gd name="T18" fmla="*/ 76 w 118"/>
                  <a:gd name="T19" fmla="*/ 41 h 103"/>
                  <a:gd name="T20" fmla="*/ 69 w 118"/>
                  <a:gd name="T21" fmla="*/ 27 h 103"/>
                  <a:gd name="T22" fmla="*/ 55 w 118"/>
                  <a:gd name="T23" fmla="*/ 34 h 103"/>
                  <a:gd name="T24" fmla="*/ 48 w 118"/>
                  <a:gd name="T25" fmla="*/ 27 h 103"/>
                  <a:gd name="T26" fmla="*/ 28 w 118"/>
                  <a:gd name="T27" fmla="*/ 0 h 103"/>
                  <a:gd name="T28" fmla="*/ 41 w 118"/>
                  <a:gd name="T29" fmla="*/ 7 h 103"/>
                  <a:gd name="T30" fmla="*/ 48 w 118"/>
                  <a:gd name="T31" fmla="*/ 13 h 103"/>
                  <a:gd name="T32" fmla="*/ 62 w 118"/>
                  <a:gd name="T33" fmla="*/ 13 h 103"/>
                  <a:gd name="T34" fmla="*/ 76 w 118"/>
                  <a:gd name="T35" fmla="*/ 0 h 103"/>
                  <a:gd name="T36" fmla="*/ 90 w 118"/>
                  <a:gd name="T37" fmla="*/ 0 h 103"/>
                  <a:gd name="T38" fmla="*/ 90 w 118"/>
                  <a:gd name="T39" fmla="*/ 7 h 103"/>
                  <a:gd name="T40" fmla="*/ 90 w 118"/>
                  <a:gd name="T41" fmla="*/ 20 h 103"/>
                  <a:gd name="T42" fmla="*/ 90 w 118"/>
                  <a:gd name="T43" fmla="*/ 34 h 103"/>
                  <a:gd name="T44" fmla="*/ 97 w 118"/>
                  <a:gd name="T45" fmla="*/ 41 h 103"/>
                  <a:gd name="T46" fmla="*/ 118 w 118"/>
                  <a:gd name="T47" fmla="*/ 41 h 103"/>
                  <a:gd name="T48" fmla="*/ 118 w 118"/>
                  <a:gd name="T49" fmla="*/ 55 h 103"/>
                  <a:gd name="T50" fmla="*/ 97 w 118"/>
                  <a:gd name="T51" fmla="*/ 55 h 103"/>
                  <a:gd name="T52" fmla="*/ 90 w 118"/>
                  <a:gd name="T53" fmla="*/ 69 h 103"/>
                  <a:gd name="T54" fmla="*/ 90 w 118"/>
                  <a:gd name="T55" fmla="*/ 90 h 103"/>
                  <a:gd name="T56" fmla="*/ 90 w 118"/>
                  <a:gd name="T57" fmla="*/ 103 h 103"/>
                  <a:gd name="T58" fmla="*/ 76 w 118"/>
                  <a:gd name="T59" fmla="*/ 96 h 103"/>
                  <a:gd name="T60" fmla="*/ 55 w 118"/>
                  <a:gd name="T61" fmla="*/ 83 h 103"/>
                  <a:gd name="T62" fmla="*/ 41 w 118"/>
                  <a:gd name="T63" fmla="*/ 90 h 103"/>
                  <a:gd name="T64" fmla="*/ 28 w 118"/>
                  <a:gd name="T65" fmla="*/ 103 h 103"/>
                  <a:gd name="T66" fmla="*/ 28 w 118"/>
                  <a:gd name="T67" fmla="*/ 90 h 103"/>
                  <a:gd name="T68" fmla="*/ 28 w 118"/>
                  <a:gd name="T69" fmla="*/ 69 h 103"/>
                  <a:gd name="T70" fmla="*/ 21 w 118"/>
                  <a:gd name="T71" fmla="*/ 55 h 103"/>
                  <a:gd name="T72" fmla="*/ 7 w 118"/>
                  <a:gd name="T73" fmla="*/ 55 h 103"/>
                  <a:gd name="T74" fmla="*/ 0 w 118"/>
                  <a:gd name="T75" fmla="*/ 41 h 103"/>
                  <a:gd name="T76" fmla="*/ 14 w 118"/>
                  <a:gd name="T77" fmla="*/ 41 h 103"/>
                  <a:gd name="T78" fmla="*/ 28 w 118"/>
                  <a:gd name="T79" fmla="*/ 34 h 103"/>
                  <a:gd name="T80" fmla="*/ 35 w 118"/>
                  <a:gd name="T81" fmla="*/ 20 h 103"/>
                  <a:gd name="T82" fmla="*/ 28 w 118"/>
                  <a:gd name="T83" fmla="*/ 7 h 103"/>
                  <a:gd name="T84" fmla="*/ 41 w 118"/>
                  <a:gd name="T85" fmla="*/ 27 h 10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8"/>
                  <a:gd name="T130" fmla="*/ 0 h 103"/>
                  <a:gd name="T131" fmla="*/ 118 w 118"/>
                  <a:gd name="T132" fmla="*/ 103 h 10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8" h="103">
                    <a:moveTo>
                      <a:pt x="41" y="27"/>
                    </a:moveTo>
                    <a:lnTo>
                      <a:pt x="48" y="27"/>
                    </a:lnTo>
                    <a:lnTo>
                      <a:pt x="48" y="34"/>
                    </a:lnTo>
                    <a:lnTo>
                      <a:pt x="41" y="41"/>
                    </a:lnTo>
                    <a:lnTo>
                      <a:pt x="35" y="48"/>
                    </a:lnTo>
                    <a:lnTo>
                      <a:pt x="28" y="48"/>
                    </a:lnTo>
                    <a:lnTo>
                      <a:pt x="35" y="48"/>
                    </a:lnTo>
                    <a:lnTo>
                      <a:pt x="41" y="48"/>
                    </a:lnTo>
                    <a:lnTo>
                      <a:pt x="41" y="55"/>
                    </a:lnTo>
                    <a:lnTo>
                      <a:pt x="48" y="62"/>
                    </a:lnTo>
                    <a:lnTo>
                      <a:pt x="48" y="69"/>
                    </a:lnTo>
                    <a:lnTo>
                      <a:pt x="41" y="76"/>
                    </a:lnTo>
                    <a:lnTo>
                      <a:pt x="48" y="69"/>
                    </a:lnTo>
                    <a:lnTo>
                      <a:pt x="55" y="69"/>
                    </a:lnTo>
                    <a:lnTo>
                      <a:pt x="62" y="69"/>
                    </a:lnTo>
                    <a:lnTo>
                      <a:pt x="69" y="69"/>
                    </a:lnTo>
                    <a:lnTo>
                      <a:pt x="69" y="76"/>
                    </a:lnTo>
                    <a:lnTo>
                      <a:pt x="69" y="55"/>
                    </a:lnTo>
                    <a:lnTo>
                      <a:pt x="83" y="48"/>
                    </a:lnTo>
                    <a:lnTo>
                      <a:pt x="76" y="41"/>
                    </a:lnTo>
                    <a:lnTo>
                      <a:pt x="69" y="41"/>
                    </a:lnTo>
                    <a:lnTo>
                      <a:pt x="69" y="27"/>
                    </a:lnTo>
                    <a:lnTo>
                      <a:pt x="62" y="34"/>
                    </a:lnTo>
                    <a:lnTo>
                      <a:pt x="55" y="34"/>
                    </a:lnTo>
                    <a:lnTo>
                      <a:pt x="48" y="34"/>
                    </a:lnTo>
                    <a:lnTo>
                      <a:pt x="48" y="27"/>
                    </a:lnTo>
                    <a:lnTo>
                      <a:pt x="41" y="27"/>
                    </a:lnTo>
                    <a:lnTo>
                      <a:pt x="28" y="0"/>
                    </a:lnTo>
                    <a:lnTo>
                      <a:pt x="35" y="0"/>
                    </a:lnTo>
                    <a:lnTo>
                      <a:pt x="41" y="7"/>
                    </a:lnTo>
                    <a:lnTo>
                      <a:pt x="48" y="7"/>
                    </a:lnTo>
                    <a:lnTo>
                      <a:pt x="48" y="13"/>
                    </a:lnTo>
                    <a:lnTo>
                      <a:pt x="55" y="13"/>
                    </a:lnTo>
                    <a:lnTo>
                      <a:pt x="62" y="13"/>
                    </a:lnTo>
                    <a:lnTo>
                      <a:pt x="69" y="7"/>
                    </a:lnTo>
                    <a:lnTo>
                      <a:pt x="76" y="0"/>
                    </a:lnTo>
                    <a:lnTo>
                      <a:pt x="83" y="0"/>
                    </a:lnTo>
                    <a:lnTo>
                      <a:pt x="90" y="0"/>
                    </a:lnTo>
                    <a:lnTo>
                      <a:pt x="97" y="0"/>
                    </a:lnTo>
                    <a:lnTo>
                      <a:pt x="90" y="7"/>
                    </a:lnTo>
                    <a:lnTo>
                      <a:pt x="90" y="13"/>
                    </a:lnTo>
                    <a:lnTo>
                      <a:pt x="90" y="20"/>
                    </a:lnTo>
                    <a:lnTo>
                      <a:pt x="90" y="27"/>
                    </a:lnTo>
                    <a:lnTo>
                      <a:pt x="90" y="34"/>
                    </a:lnTo>
                    <a:lnTo>
                      <a:pt x="97" y="34"/>
                    </a:lnTo>
                    <a:lnTo>
                      <a:pt x="97" y="41"/>
                    </a:lnTo>
                    <a:lnTo>
                      <a:pt x="111" y="41"/>
                    </a:lnTo>
                    <a:lnTo>
                      <a:pt x="118" y="41"/>
                    </a:lnTo>
                    <a:lnTo>
                      <a:pt x="118" y="48"/>
                    </a:lnTo>
                    <a:lnTo>
                      <a:pt x="118" y="55"/>
                    </a:lnTo>
                    <a:lnTo>
                      <a:pt x="104" y="55"/>
                    </a:lnTo>
                    <a:lnTo>
                      <a:pt x="97" y="55"/>
                    </a:lnTo>
                    <a:lnTo>
                      <a:pt x="97" y="62"/>
                    </a:lnTo>
                    <a:lnTo>
                      <a:pt x="90" y="69"/>
                    </a:lnTo>
                    <a:lnTo>
                      <a:pt x="90" y="83"/>
                    </a:lnTo>
                    <a:lnTo>
                      <a:pt x="90" y="90"/>
                    </a:lnTo>
                    <a:lnTo>
                      <a:pt x="97" y="96"/>
                    </a:lnTo>
                    <a:lnTo>
                      <a:pt x="90" y="103"/>
                    </a:lnTo>
                    <a:lnTo>
                      <a:pt x="83" y="103"/>
                    </a:lnTo>
                    <a:lnTo>
                      <a:pt x="76" y="96"/>
                    </a:lnTo>
                    <a:lnTo>
                      <a:pt x="69" y="90"/>
                    </a:lnTo>
                    <a:lnTo>
                      <a:pt x="55" y="83"/>
                    </a:lnTo>
                    <a:lnTo>
                      <a:pt x="48" y="83"/>
                    </a:lnTo>
                    <a:lnTo>
                      <a:pt x="41" y="90"/>
                    </a:lnTo>
                    <a:lnTo>
                      <a:pt x="35" y="103"/>
                    </a:lnTo>
                    <a:lnTo>
                      <a:pt x="28" y="103"/>
                    </a:lnTo>
                    <a:lnTo>
                      <a:pt x="28" y="96"/>
                    </a:lnTo>
                    <a:lnTo>
                      <a:pt x="28" y="90"/>
                    </a:lnTo>
                    <a:lnTo>
                      <a:pt x="35" y="76"/>
                    </a:lnTo>
                    <a:lnTo>
                      <a:pt x="28" y="69"/>
                    </a:lnTo>
                    <a:lnTo>
                      <a:pt x="28" y="62"/>
                    </a:lnTo>
                    <a:lnTo>
                      <a:pt x="21" y="55"/>
                    </a:lnTo>
                    <a:lnTo>
                      <a:pt x="14" y="55"/>
                    </a:lnTo>
                    <a:lnTo>
                      <a:pt x="7" y="55"/>
                    </a:lnTo>
                    <a:lnTo>
                      <a:pt x="0" y="48"/>
                    </a:lnTo>
                    <a:lnTo>
                      <a:pt x="0" y="41"/>
                    </a:lnTo>
                    <a:lnTo>
                      <a:pt x="7" y="41"/>
                    </a:lnTo>
                    <a:lnTo>
                      <a:pt x="14" y="41"/>
                    </a:lnTo>
                    <a:lnTo>
                      <a:pt x="21" y="41"/>
                    </a:lnTo>
                    <a:lnTo>
                      <a:pt x="28" y="34"/>
                    </a:lnTo>
                    <a:lnTo>
                      <a:pt x="35" y="27"/>
                    </a:lnTo>
                    <a:lnTo>
                      <a:pt x="35" y="20"/>
                    </a:lnTo>
                    <a:lnTo>
                      <a:pt x="28" y="13"/>
                    </a:lnTo>
                    <a:lnTo>
                      <a:pt x="28" y="7"/>
                    </a:lnTo>
                    <a:lnTo>
                      <a:pt x="28" y="0"/>
                    </a:lnTo>
                    <a:lnTo>
                      <a:pt x="41" y="2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9" name="Freeform 1102"/>
              <p:cNvSpPr>
                <a:spLocks/>
              </p:cNvSpPr>
              <p:nvPr/>
            </p:nvSpPr>
            <p:spPr bwMode="auto">
              <a:xfrm>
                <a:off x="3441" y="3301"/>
                <a:ext cx="28" cy="21"/>
              </a:xfrm>
              <a:custGeom>
                <a:avLst/>
                <a:gdLst>
                  <a:gd name="T0" fmla="*/ 21 w 28"/>
                  <a:gd name="T1" fmla="*/ 21 h 21"/>
                  <a:gd name="T2" fmla="*/ 28 w 28"/>
                  <a:gd name="T3" fmla="*/ 14 h 21"/>
                  <a:gd name="T4" fmla="*/ 28 w 28"/>
                  <a:gd name="T5" fmla="*/ 7 h 21"/>
                  <a:gd name="T6" fmla="*/ 21 w 28"/>
                  <a:gd name="T7" fmla="*/ 7 h 21"/>
                  <a:gd name="T8" fmla="*/ 21 w 28"/>
                  <a:gd name="T9" fmla="*/ 0 h 21"/>
                  <a:gd name="T10" fmla="*/ 14 w 28"/>
                  <a:gd name="T11" fmla="*/ 0 h 21"/>
                  <a:gd name="T12" fmla="*/ 7 w 28"/>
                  <a:gd name="T13" fmla="*/ 0 h 21"/>
                  <a:gd name="T14" fmla="*/ 0 w 28"/>
                  <a:gd name="T15" fmla="*/ 7 h 21"/>
                  <a:gd name="T16" fmla="*/ 0 w 28"/>
                  <a:gd name="T17" fmla="*/ 14 h 21"/>
                  <a:gd name="T18" fmla="*/ 14 w 28"/>
                  <a:gd name="T19" fmla="*/ 21 h 21"/>
                  <a:gd name="T20" fmla="*/ 21 w 28"/>
                  <a:gd name="T21" fmla="*/ 21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8"/>
                  <a:gd name="T34" fmla="*/ 0 h 21"/>
                  <a:gd name="T35" fmla="*/ 28 w 28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8" h="21">
                    <a:moveTo>
                      <a:pt x="21" y="21"/>
                    </a:moveTo>
                    <a:lnTo>
                      <a:pt x="28" y="14"/>
                    </a:lnTo>
                    <a:lnTo>
                      <a:pt x="28" y="7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14" y="21"/>
                    </a:lnTo>
                    <a:lnTo>
                      <a:pt x="21" y="2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0" name="Freeform 1103"/>
              <p:cNvSpPr>
                <a:spLocks/>
              </p:cNvSpPr>
              <p:nvPr/>
            </p:nvSpPr>
            <p:spPr bwMode="auto">
              <a:xfrm>
                <a:off x="3524" y="3301"/>
                <a:ext cx="21" cy="21"/>
              </a:xfrm>
              <a:custGeom>
                <a:avLst/>
                <a:gdLst>
                  <a:gd name="T0" fmla="*/ 0 w 21"/>
                  <a:gd name="T1" fmla="*/ 21 h 21"/>
                  <a:gd name="T2" fmla="*/ 14 w 21"/>
                  <a:gd name="T3" fmla="*/ 21 h 21"/>
                  <a:gd name="T4" fmla="*/ 14 w 21"/>
                  <a:gd name="T5" fmla="*/ 14 h 21"/>
                  <a:gd name="T6" fmla="*/ 21 w 21"/>
                  <a:gd name="T7" fmla="*/ 7 h 21"/>
                  <a:gd name="T8" fmla="*/ 21 w 21"/>
                  <a:gd name="T9" fmla="*/ 0 h 21"/>
                  <a:gd name="T10" fmla="*/ 14 w 21"/>
                  <a:gd name="T11" fmla="*/ 0 h 21"/>
                  <a:gd name="T12" fmla="*/ 7 w 21"/>
                  <a:gd name="T13" fmla="*/ 0 h 21"/>
                  <a:gd name="T14" fmla="*/ 0 w 21"/>
                  <a:gd name="T15" fmla="*/ 0 h 21"/>
                  <a:gd name="T16" fmla="*/ 0 w 21"/>
                  <a:gd name="T17" fmla="*/ 7 h 21"/>
                  <a:gd name="T18" fmla="*/ 0 w 21"/>
                  <a:gd name="T19" fmla="*/ 14 h 21"/>
                  <a:gd name="T20" fmla="*/ 0 w 21"/>
                  <a:gd name="T21" fmla="*/ 21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1"/>
                  <a:gd name="T35" fmla="*/ 21 w 21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1">
                    <a:moveTo>
                      <a:pt x="0" y="21"/>
                    </a:moveTo>
                    <a:lnTo>
                      <a:pt x="14" y="21"/>
                    </a:lnTo>
                    <a:lnTo>
                      <a:pt x="14" y="14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1" name="Freeform 1104"/>
              <p:cNvSpPr>
                <a:spLocks/>
              </p:cNvSpPr>
              <p:nvPr/>
            </p:nvSpPr>
            <p:spPr bwMode="auto">
              <a:xfrm>
                <a:off x="3559" y="3363"/>
                <a:ext cx="21" cy="28"/>
              </a:xfrm>
              <a:custGeom>
                <a:avLst/>
                <a:gdLst>
                  <a:gd name="T0" fmla="*/ 0 w 21"/>
                  <a:gd name="T1" fmla="*/ 14 h 28"/>
                  <a:gd name="T2" fmla="*/ 7 w 21"/>
                  <a:gd name="T3" fmla="*/ 21 h 28"/>
                  <a:gd name="T4" fmla="*/ 14 w 21"/>
                  <a:gd name="T5" fmla="*/ 28 h 28"/>
                  <a:gd name="T6" fmla="*/ 21 w 21"/>
                  <a:gd name="T7" fmla="*/ 21 h 28"/>
                  <a:gd name="T8" fmla="*/ 21 w 21"/>
                  <a:gd name="T9" fmla="*/ 14 h 28"/>
                  <a:gd name="T10" fmla="*/ 21 w 21"/>
                  <a:gd name="T11" fmla="*/ 7 h 28"/>
                  <a:gd name="T12" fmla="*/ 14 w 21"/>
                  <a:gd name="T13" fmla="*/ 0 h 28"/>
                  <a:gd name="T14" fmla="*/ 7 w 21"/>
                  <a:gd name="T15" fmla="*/ 7 h 28"/>
                  <a:gd name="T16" fmla="*/ 0 w 21"/>
                  <a:gd name="T17" fmla="*/ 7 h 28"/>
                  <a:gd name="T18" fmla="*/ 0 w 21"/>
                  <a:gd name="T19" fmla="*/ 14 h 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28"/>
                  <a:gd name="T32" fmla="*/ 21 w 21"/>
                  <a:gd name="T33" fmla="*/ 28 h 2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28">
                    <a:moveTo>
                      <a:pt x="0" y="14"/>
                    </a:moveTo>
                    <a:lnTo>
                      <a:pt x="7" y="21"/>
                    </a:lnTo>
                    <a:lnTo>
                      <a:pt x="14" y="28"/>
                    </a:lnTo>
                    <a:lnTo>
                      <a:pt x="21" y="21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14" y="0"/>
                    </a:lnTo>
                    <a:lnTo>
                      <a:pt x="7" y="7"/>
                    </a:lnTo>
                    <a:lnTo>
                      <a:pt x="0" y="7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2" name="Freeform 1105"/>
              <p:cNvSpPr>
                <a:spLocks/>
              </p:cNvSpPr>
              <p:nvPr/>
            </p:nvSpPr>
            <p:spPr bwMode="auto">
              <a:xfrm>
                <a:off x="3524" y="3432"/>
                <a:ext cx="21" cy="21"/>
              </a:xfrm>
              <a:custGeom>
                <a:avLst/>
                <a:gdLst>
                  <a:gd name="T0" fmla="*/ 0 w 21"/>
                  <a:gd name="T1" fmla="*/ 0 h 21"/>
                  <a:gd name="T2" fmla="*/ 0 w 21"/>
                  <a:gd name="T3" fmla="*/ 7 h 21"/>
                  <a:gd name="T4" fmla="*/ 0 w 21"/>
                  <a:gd name="T5" fmla="*/ 14 h 21"/>
                  <a:gd name="T6" fmla="*/ 0 w 21"/>
                  <a:gd name="T7" fmla="*/ 21 h 21"/>
                  <a:gd name="T8" fmla="*/ 7 w 21"/>
                  <a:gd name="T9" fmla="*/ 21 h 21"/>
                  <a:gd name="T10" fmla="*/ 14 w 21"/>
                  <a:gd name="T11" fmla="*/ 21 h 21"/>
                  <a:gd name="T12" fmla="*/ 21 w 21"/>
                  <a:gd name="T13" fmla="*/ 14 h 21"/>
                  <a:gd name="T14" fmla="*/ 21 w 21"/>
                  <a:gd name="T15" fmla="*/ 7 h 21"/>
                  <a:gd name="T16" fmla="*/ 14 w 21"/>
                  <a:gd name="T17" fmla="*/ 7 h 21"/>
                  <a:gd name="T18" fmla="*/ 14 w 21"/>
                  <a:gd name="T19" fmla="*/ 0 h 21"/>
                  <a:gd name="T20" fmla="*/ 0 w 21"/>
                  <a:gd name="T21" fmla="*/ 0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1"/>
                  <a:gd name="T35" fmla="*/ 21 w 21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1">
                    <a:moveTo>
                      <a:pt x="0" y="0"/>
                    </a:moveTo>
                    <a:lnTo>
                      <a:pt x="0" y="7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3" name="Freeform 1106"/>
              <p:cNvSpPr>
                <a:spLocks/>
              </p:cNvSpPr>
              <p:nvPr/>
            </p:nvSpPr>
            <p:spPr bwMode="auto">
              <a:xfrm>
                <a:off x="3441" y="3432"/>
                <a:ext cx="28" cy="21"/>
              </a:xfrm>
              <a:custGeom>
                <a:avLst/>
                <a:gdLst>
                  <a:gd name="T0" fmla="*/ 21 w 28"/>
                  <a:gd name="T1" fmla="*/ 0 h 21"/>
                  <a:gd name="T2" fmla="*/ 14 w 28"/>
                  <a:gd name="T3" fmla="*/ 0 h 21"/>
                  <a:gd name="T4" fmla="*/ 0 w 28"/>
                  <a:gd name="T5" fmla="*/ 7 h 21"/>
                  <a:gd name="T6" fmla="*/ 0 w 28"/>
                  <a:gd name="T7" fmla="*/ 14 h 21"/>
                  <a:gd name="T8" fmla="*/ 7 w 28"/>
                  <a:gd name="T9" fmla="*/ 14 h 21"/>
                  <a:gd name="T10" fmla="*/ 7 w 28"/>
                  <a:gd name="T11" fmla="*/ 21 h 21"/>
                  <a:gd name="T12" fmla="*/ 14 w 28"/>
                  <a:gd name="T13" fmla="*/ 21 h 21"/>
                  <a:gd name="T14" fmla="*/ 21 w 28"/>
                  <a:gd name="T15" fmla="*/ 21 h 21"/>
                  <a:gd name="T16" fmla="*/ 28 w 28"/>
                  <a:gd name="T17" fmla="*/ 7 h 21"/>
                  <a:gd name="T18" fmla="*/ 21 w 28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"/>
                  <a:gd name="T31" fmla="*/ 0 h 21"/>
                  <a:gd name="T32" fmla="*/ 28 w 28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" h="21">
                    <a:moveTo>
                      <a:pt x="21" y="0"/>
                    </a:moveTo>
                    <a:lnTo>
                      <a:pt x="14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21" y="21"/>
                    </a:lnTo>
                    <a:lnTo>
                      <a:pt x="28" y="7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4" name="Freeform 1107"/>
              <p:cNvSpPr>
                <a:spLocks/>
              </p:cNvSpPr>
              <p:nvPr/>
            </p:nvSpPr>
            <p:spPr bwMode="auto">
              <a:xfrm>
                <a:off x="3407" y="3363"/>
                <a:ext cx="21" cy="28"/>
              </a:xfrm>
              <a:custGeom>
                <a:avLst/>
                <a:gdLst>
                  <a:gd name="T0" fmla="*/ 21 w 21"/>
                  <a:gd name="T1" fmla="*/ 14 h 28"/>
                  <a:gd name="T2" fmla="*/ 21 w 21"/>
                  <a:gd name="T3" fmla="*/ 7 h 28"/>
                  <a:gd name="T4" fmla="*/ 7 w 21"/>
                  <a:gd name="T5" fmla="*/ 0 h 28"/>
                  <a:gd name="T6" fmla="*/ 0 w 21"/>
                  <a:gd name="T7" fmla="*/ 7 h 28"/>
                  <a:gd name="T8" fmla="*/ 0 w 21"/>
                  <a:gd name="T9" fmla="*/ 14 h 28"/>
                  <a:gd name="T10" fmla="*/ 0 w 21"/>
                  <a:gd name="T11" fmla="*/ 21 h 28"/>
                  <a:gd name="T12" fmla="*/ 7 w 21"/>
                  <a:gd name="T13" fmla="*/ 28 h 28"/>
                  <a:gd name="T14" fmla="*/ 21 w 21"/>
                  <a:gd name="T15" fmla="*/ 21 h 28"/>
                  <a:gd name="T16" fmla="*/ 21 w 21"/>
                  <a:gd name="T17" fmla="*/ 14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28"/>
                  <a:gd name="T29" fmla="*/ 21 w 21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28">
                    <a:moveTo>
                      <a:pt x="21" y="14"/>
                    </a:moveTo>
                    <a:lnTo>
                      <a:pt x="21" y="7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7" y="28"/>
                    </a:lnTo>
                    <a:lnTo>
                      <a:pt x="21" y="21"/>
                    </a:lnTo>
                    <a:lnTo>
                      <a:pt x="21" y="1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" name="Freeform 1108"/>
              <p:cNvSpPr>
                <a:spLocks/>
              </p:cNvSpPr>
              <p:nvPr/>
            </p:nvSpPr>
            <p:spPr bwMode="auto">
              <a:xfrm>
                <a:off x="3435" y="3322"/>
                <a:ext cx="117" cy="103"/>
              </a:xfrm>
              <a:custGeom>
                <a:avLst/>
                <a:gdLst>
                  <a:gd name="T0" fmla="*/ 48 w 117"/>
                  <a:gd name="T1" fmla="*/ 34 h 103"/>
                  <a:gd name="T2" fmla="*/ 41 w 117"/>
                  <a:gd name="T3" fmla="*/ 48 h 103"/>
                  <a:gd name="T4" fmla="*/ 27 w 117"/>
                  <a:gd name="T5" fmla="*/ 55 h 103"/>
                  <a:gd name="T6" fmla="*/ 41 w 117"/>
                  <a:gd name="T7" fmla="*/ 55 h 103"/>
                  <a:gd name="T8" fmla="*/ 48 w 117"/>
                  <a:gd name="T9" fmla="*/ 69 h 103"/>
                  <a:gd name="T10" fmla="*/ 48 w 117"/>
                  <a:gd name="T11" fmla="*/ 69 h 103"/>
                  <a:gd name="T12" fmla="*/ 69 w 117"/>
                  <a:gd name="T13" fmla="*/ 69 h 103"/>
                  <a:gd name="T14" fmla="*/ 69 w 117"/>
                  <a:gd name="T15" fmla="*/ 62 h 103"/>
                  <a:gd name="T16" fmla="*/ 69 w 117"/>
                  <a:gd name="T17" fmla="*/ 48 h 103"/>
                  <a:gd name="T18" fmla="*/ 55 w 117"/>
                  <a:gd name="T19" fmla="*/ 41 h 103"/>
                  <a:gd name="T20" fmla="*/ 27 w 117"/>
                  <a:gd name="T21" fmla="*/ 7 h 103"/>
                  <a:gd name="T22" fmla="*/ 34 w 117"/>
                  <a:gd name="T23" fmla="*/ 7 h 103"/>
                  <a:gd name="T24" fmla="*/ 48 w 117"/>
                  <a:gd name="T25" fmla="*/ 13 h 103"/>
                  <a:gd name="T26" fmla="*/ 55 w 117"/>
                  <a:gd name="T27" fmla="*/ 20 h 103"/>
                  <a:gd name="T28" fmla="*/ 76 w 117"/>
                  <a:gd name="T29" fmla="*/ 7 h 103"/>
                  <a:gd name="T30" fmla="*/ 89 w 117"/>
                  <a:gd name="T31" fmla="*/ 0 h 103"/>
                  <a:gd name="T32" fmla="*/ 96 w 117"/>
                  <a:gd name="T33" fmla="*/ 7 h 103"/>
                  <a:gd name="T34" fmla="*/ 89 w 117"/>
                  <a:gd name="T35" fmla="*/ 20 h 103"/>
                  <a:gd name="T36" fmla="*/ 89 w 117"/>
                  <a:gd name="T37" fmla="*/ 34 h 103"/>
                  <a:gd name="T38" fmla="*/ 110 w 117"/>
                  <a:gd name="T39" fmla="*/ 48 h 103"/>
                  <a:gd name="T40" fmla="*/ 117 w 117"/>
                  <a:gd name="T41" fmla="*/ 55 h 103"/>
                  <a:gd name="T42" fmla="*/ 103 w 117"/>
                  <a:gd name="T43" fmla="*/ 62 h 103"/>
                  <a:gd name="T44" fmla="*/ 96 w 117"/>
                  <a:gd name="T45" fmla="*/ 69 h 103"/>
                  <a:gd name="T46" fmla="*/ 89 w 117"/>
                  <a:gd name="T47" fmla="*/ 83 h 103"/>
                  <a:gd name="T48" fmla="*/ 96 w 117"/>
                  <a:gd name="T49" fmla="*/ 96 h 103"/>
                  <a:gd name="T50" fmla="*/ 89 w 117"/>
                  <a:gd name="T51" fmla="*/ 103 h 103"/>
                  <a:gd name="T52" fmla="*/ 76 w 117"/>
                  <a:gd name="T53" fmla="*/ 96 h 103"/>
                  <a:gd name="T54" fmla="*/ 55 w 117"/>
                  <a:gd name="T55" fmla="*/ 90 h 103"/>
                  <a:gd name="T56" fmla="*/ 41 w 117"/>
                  <a:gd name="T57" fmla="*/ 96 h 103"/>
                  <a:gd name="T58" fmla="*/ 27 w 117"/>
                  <a:gd name="T59" fmla="*/ 103 h 103"/>
                  <a:gd name="T60" fmla="*/ 27 w 117"/>
                  <a:gd name="T61" fmla="*/ 90 h 103"/>
                  <a:gd name="T62" fmla="*/ 27 w 117"/>
                  <a:gd name="T63" fmla="*/ 76 h 103"/>
                  <a:gd name="T64" fmla="*/ 20 w 117"/>
                  <a:gd name="T65" fmla="*/ 62 h 103"/>
                  <a:gd name="T66" fmla="*/ 6 w 117"/>
                  <a:gd name="T67" fmla="*/ 62 h 103"/>
                  <a:gd name="T68" fmla="*/ 0 w 117"/>
                  <a:gd name="T69" fmla="*/ 48 h 103"/>
                  <a:gd name="T70" fmla="*/ 13 w 117"/>
                  <a:gd name="T71" fmla="*/ 48 h 103"/>
                  <a:gd name="T72" fmla="*/ 27 w 117"/>
                  <a:gd name="T73" fmla="*/ 41 h 103"/>
                  <a:gd name="T74" fmla="*/ 34 w 117"/>
                  <a:gd name="T75" fmla="*/ 27 h 103"/>
                  <a:gd name="T76" fmla="*/ 27 w 117"/>
                  <a:gd name="T77" fmla="*/ 7 h 10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17"/>
                  <a:gd name="T118" fmla="*/ 0 h 103"/>
                  <a:gd name="T119" fmla="*/ 117 w 117"/>
                  <a:gd name="T120" fmla="*/ 103 h 10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17" h="103">
                    <a:moveTo>
                      <a:pt x="41" y="34"/>
                    </a:moveTo>
                    <a:lnTo>
                      <a:pt x="48" y="34"/>
                    </a:lnTo>
                    <a:lnTo>
                      <a:pt x="48" y="41"/>
                    </a:lnTo>
                    <a:lnTo>
                      <a:pt x="41" y="48"/>
                    </a:lnTo>
                    <a:lnTo>
                      <a:pt x="34" y="55"/>
                    </a:lnTo>
                    <a:lnTo>
                      <a:pt x="27" y="55"/>
                    </a:lnTo>
                    <a:lnTo>
                      <a:pt x="34" y="55"/>
                    </a:lnTo>
                    <a:lnTo>
                      <a:pt x="41" y="55"/>
                    </a:lnTo>
                    <a:lnTo>
                      <a:pt x="41" y="62"/>
                    </a:lnTo>
                    <a:lnTo>
                      <a:pt x="48" y="69"/>
                    </a:lnTo>
                    <a:lnTo>
                      <a:pt x="41" y="76"/>
                    </a:lnTo>
                    <a:lnTo>
                      <a:pt x="48" y="69"/>
                    </a:lnTo>
                    <a:lnTo>
                      <a:pt x="55" y="69"/>
                    </a:lnTo>
                    <a:lnTo>
                      <a:pt x="69" y="69"/>
                    </a:lnTo>
                    <a:lnTo>
                      <a:pt x="69" y="76"/>
                    </a:lnTo>
                    <a:lnTo>
                      <a:pt x="69" y="62"/>
                    </a:lnTo>
                    <a:lnTo>
                      <a:pt x="82" y="55"/>
                    </a:lnTo>
                    <a:lnTo>
                      <a:pt x="69" y="48"/>
                    </a:lnTo>
                    <a:lnTo>
                      <a:pt x="69" y="34"/>
                    </a:lnTo>
                    <a:lnTo>
                      <a:pt x="55" y="41"/>
                    </a:lnTo>
                    <a:lnTo>
                      <a:pt x="41" y="34"/>
                    </a:lnTo>
                    <a:lnTo>
                      <a:pt x="27" y="7"/>
                    </a:lnTo>
                    <a:lnTo>
                      <a:pt x="34" y="0"/>
                    </a:lnTo>
                    <a:lnTo>
                      <a:pt x="34" y="7"/>
                    </a:lnTo>
                    <a:lnTo>
                      <a:pt x="41" y="7"/>
                    </a:lnTo>
                    <a:lnTo>
                      <a:pt x="48" y="13"/>
                    </a:lnTo>
                    <a:lnTo>
                      <a:pt x="48" y="20"/>
                    </a:lnTo>
                    <a:lnTo>
                      <a:pt x="55" y="20"/>
                    </a:lnTo>
                    <a:lnTo>
                      <a:pt x="69" y="13"/>
                    </a:lnTo>
                    <a:lnTo>
                      <a:pt x="76" y="7"/>
                    </a:lnTo>
                    <a:lnTo>
                      <a:pt x="82" y="0"/>
                    </a:lnTo>
                    <a:lnTo>
                      <a:pt x="89" y="0"/>
                    </a:lnTo>
                    <a:lnTo>
                      <a:pt x="89" y="7"/>
                    </a:lnTo>
                    <a:lnTo>
                      <a:pt x="96" y="7"/>
                    </a:lnTo>
                    <a:lnTo>
                      <a:pt x="89" y="13"/>
                    </a:lnTo>
                    <a:lnTo>
                      <a:pt x="89" y="20"/>
                    </a:lnTo>
                    <a:lnTo>
                      <a:pt x="89" y="27"/>
                    </a:lnTo>
                    <a:lnTo>
                      <a:pt x="89" y="34"/>
                    </a:lnTo>
                    <a:lnTo>
                      <a:pt x="96" y="41"/>
                    </a:lnTo>
                    <a:lnTo>
                      <a:pt x="110" y="48"/>
                    </a:lnTo>
                    <a:lnTo>
                      <a:pt x="117" y="48"/>
                    </a:lnTo>
                    <a:lnTo>
                      <a:pt x="117" y="55"/>
                    </a:lnTo>
                    <a:lnTo>
                      <a:pt x="117" y="62"/>
                    </a:lnTo>
                    <a:lnTo>
                      <a:pt x="103" y="62"/>
                    </a:lnTo>
                    <a:lnTo>
                      <a:pt x="96" y="62"/>
                    </a:lnTo>
                    <a:lnTo>
                      <a:pt x="96" y="69"/>
                    </a:lnTo>
                    <a:lnTo>
                      <a:pt x="89" y="76"/>
                    </a:lnTo>
                    <a:lnTo>
                      <a:pt x="89" y="83"/>
                    </a:lnTo>
                    <a:lnTo>
                      <a:pt x="89" y="90"/>
                    </a:lnTo>
                    <a:lnTo>
                      <a:pt x="96" y="96"/>
                    </a:lnTo>
                    <a:lnTo>
                      <a:pt x="96" y="103"/>
                    </a:lnTo>
                    <a:lnTo>
                      <a:pt x="89" y="103"/>
                    </a:lnTo>
                    <a:lnTo>
                      <a:pt x="82" y="103"/>
                    </a:lnTo>
                    <a:lnTo>
                      <a:pt x="76" y="96"/>
                    </a:lnTo>
                    <a:lnTo>
                      <a:pt x="69" y="90"/>
                    </a:lnTo>
                    <a:lnTo>
                      <a:pt x="55" y="90"/>
                    </a:lnTo>
                    <a:lnTo>
                      <a:pt x="48" y="90"/>
                    </a:lnTo>
                    <a:lnTo>
                      <a:pt x="41" y="96"/>
                    </a:lnTo>
                    <a:lnTo>
                      <a:pt x="34" y="103"/>
                    </a:lnTo>
                    <a:lnTo>
                      <a:pt x="27" y="103"/>
                    </a:lnTo>
                    <a:lnTo>
                      <a:pt x="27" y="96"/>
                    </a:lnTo>
                    <a:lnTo>
                      <a:pt x="27" y="90"/>
                    </a:lnTo>
                    <a:lnTo>
                      <a:pt x="34" y="83"/>
                    </a:lnTo>
                    <a:lnTo>
                      <a:pt x="27" y="76"/>
                    </a:lnTo>
                    <a:lnTo>
                      <a:pt x="27" y="69"/>
                    </a:lnTo>
                    <a:lnTo>
                      <a:pt x="20" y="62"/>
                    </a:lnTo>
                    <a:lnTo>
                      <a:pt x="13" y="62"/>
                    </a:lnTo>
                    <a:lnTo>
                      <a:pt x="6" y="62"/>
                    </a:lnTo>
                    <a:lnTo>
                      <a:pt x="0" y="55"/>
                    </a:lnTo>
                    <a:lnTo>
                      <a:pt x="0" y="48"/>
                    </a:lnTo>
                    <a:lnTo>
                      <a:pt x="6" y="48"/>
                    </a:lnTo>
                    <a:lnTo>
                      <a:pt x="13" y="48"/>
                    </a:lnTo>
                    <a:lnTo>
                      <a:pt x="20" y="48"/>
                    </a:lnTo>
                    <a:lnTo>
                      <a:pt x="27" y="41"/>
                    </a:lnTo>
                    <a:lnTo>
                      <a:pt x="34" y="34"/>
                    </a:lnTo>
                    <a:lnTo>
                      <a:pt x="34" y="27"/>
                    </a:lnTo>
                    <a:lnTo>
                      <a:pt x="27" y="13"/>
                    </a:lnTo>
                    <a:lnTo>
                      <a:pt x="27" y="7"/>
                    </a:lnTo>
                    <a:lnTo>
                      <a:pt x="41" y="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" name="Freeform 1109"/>
              <p:cNvSpPr>
                <a:spLocks/>
              </p:cNvSpPr>
              <p:nvPr/>
            </p:nvSpPr>
            <p:spPr bwMode="auto">
              <a:xfrm>
                <a:off x="2847" y="1870"/>
                <a:ext cx="1244" cy="871"/>
              </a:xfrm>
              <a:custGeom>
                <a:avLst/>
                <a:gdLst>
                  <a:gd name="T0" fmla="*/ 1203 w 1244"/>
                  <a:gd name="T1" fmla="*/ 325 h 871"/>
                  <a:gd name="T2" fmla="*/ 1244 w 1244"/>
                  <a:gd name="T3" fmla="*/ 255 h 871"/>
                  <a:gd name="T4" fmla="*/ 1231 w 1244"/>
                  <a:gd name="T5" fmla="*/ 159 h 871"/>
                  <a:gd name="T6" fmla="*/ 1203 w 1244"/>
                  <a:gd name="T7" fmla="*/ 69 h 871"/>
                  <a:gd name="T8" fmla="*/ 1155 w 1244"/>
                  <a:gd name="T9" fmla="*/ 27 h 871"/>
                  <a:gd name="T10" fmla="*/ 1106 w 1244"/>
                  <a:gd name="T11" fmla="*/ 6 h 871"/>
                  <a:gd name="T12" fmla="*/ 1037 w 1244"/>
                  <a:gd name="T13" fmla="*/ 0 h 871"/>
                  <a:gd name="T14" fmla="*/ 926 w 1244"/>
                  <a:gd name="T15" fmla="*/ 34 h 871"/>
                  <a:gd name="T16" fmla="*/ 857 w 1244"/>
                  <a:gd name="T17" fmla="*/ 83 h 871"/>
                  <a:gd name="T18" fmla="*/ 830 w 1244"/>
                  <a:gd name="T19" fmla="*/ 159 h 871"/>
                  <a:gd name="T20" fmla="*/ 857 w 1244"/>
                  <a:gd name="T21" fmla="*/ 262 h 871"/>
                  <a:gd name="T22" fmla="*/ 843 w 1244"/>
                  <a:gd name="T23" fmla="*/ 297 h 871"/>
                  <a:gd name="T24" fmla="*/ 802 w 1244"/>
                  <a:gd name="T25" fmla="*/ 207 h 871"/>
                  <a:gd name="T26" fmla="*/ 767 w 1244"/>
                  <a:gd name="T27" fmla="*/ 172 h 871"/>
                  <a:gd name="T28" fmla="*/ 719 w 1244"/>
                  <a:gd name="T29" fmla="*/ 131 h 871"/>
                  <a:gd name="T30" fmla="*/ 650 w 1244"/>
                  <a:gd name="T31" fmla="*/ 131 h 871"/>
                  <a:gd name="T32" fmla="*/ 574 w 1244"/>
                  <a:gd name="T33" fmla="*/ 145 h 871"/>
                  <a:gd name="T34" fmla="*/ 518 w 1244"/>
                  <a:gd name="T35" fmla="*/ 186 h 871"/>
                  <a:gd name="T36" fmla="*/ 505 w 1244"/>
                  <a:gd name="T37" fmla="*/ 242 h 871"/>
                  <a:gd name="T38" fmla="*/ 505 w 1244"/>
                  <a:gd name="T39" fmla="*/ 345 h 871"/>
                  <a:gd name="T40" fmla="*/ 525 w 1244"/>
                  <a:gd name="T41" fmla="*/ 387 h 871"/>
                  <a:gd name="T42" fmla="*/ 477 w 1244"/>
                  <a:gd name="T43" fmla="*/ 366 h 871"/>
                  <a:gd name="T44" fmla="*/ 428 w 1244"/>
                  <a:gd name="T45" fmla="*/ 331 h 871"/>
                  <a:gd name="T46" fmla="*/ 373 w 1244"/>
                  <a:gd name="T47" fmla="*/ 331 h 871"/>
                  <a:gd name="T48" fmla="*/ 332 w 1244"/>
                  <a:gd name="T49" fmla="*/ 345 h 871"/>
                  <a:gd name="T50" fmla="*/ 290 w 1244"/>
                  <a:gd name="T51" fmla="*/ 373 h 871"/>
                  <a:gd name="T52" fmla="*/ 256 w 1244"/>
                  <a:gd name="T53" fmla="*/ 414 h 871"/>
                  <a:gd name="T54" fmla="*/ 249 w 1244"/>
                  <a:gd name="T55" fmla="*/ 456 h 871"/>
                  <a:gd name="T56" fmla="*/ 262 w 1244"/>
                  <a:gd name="T57" fmla="*/ 532 h 871"/>
                  <a:gd name="T58" fmla="*/ 221 w 1244"/>
                  <a:gd name="T59" fmla="*/ 546 h 871"/>
                  <a:gd name="T60" fmla="*/ 159 w 1244"/>
                  <a:gd name="T61" fmla="*/ 553 h 871"/>
                  <a:gd name="T62" fmla="*/ 103 w 1244"/>
                  <a:gd name="T63" fmla="*/ 580 h 871"/>
                  <a:gd name="T64" fmla="*/ 41 w 1244"/>
                  <a:gd name="T65" fmla="*/ 601 h 871"/>
                  <a:gd name="T66" fmla="*/ 14 w 1244"/>
                  <a:gd name="T67" fmla="*/ 643 h 871"/>
                  <a:gd name="T68" fmla="*/ 0 w 1244"/>
                  <a:gd name="T69" fmla="*/ 726 h 871"/>
                  <a:gd name="T70" fmla="*/ 41 w 1244"/>
                  <a:gd name="T71" fmla="*/ 781 h 871"/>
                  <a:gd name="T72" fmla="*/ 83 w 1244"/>
                  <a:gd name="T73" fmla="*/ 829 h 871"/>
                  <a:gd name="T74" fmla="*/ 138 w 1244"/>
                  <a:gd name="T75" fmla="*/ 843 h 871"/>
                  <a:gd name="T76" fmla="*/ 193 w 1244"/>
                  <a:gd name="T77" fmla="*/ 843 h 871"/>
                  <a:gd name="T78" fmla="*/ 262 w 1244"/>
                  <a:gd name="T79" fmla="*/ 836 h 871"/>
                  <a:gd name="T80" fmla="*/ 297 w 1244"/>
                  <a:gd name="T81" fmla="*/ 802 h 871"/>
                  <a:gd name="T82" fmla="*/ 352 w 1244"/>
                  <a:gd name="T83" fmla="*/ 802 h 871"/>
                  <a:gd name="T84" fmla="*/ 387 w 1244"/>
                  <a:gd name="T85" fmla="*/ 836 h 871"/>
                  <a:gd name="T86" fmla="*/ 442 w 1244"/>
                  <a:gd name="T87" fmla="*/ 864 h 871"/>
                  <a:gd name="T88" fmla="*/ 532 w 1244"/>
                  <a:gd name="T89" fmla="*/ 864 h 871"/>
                  <a:gd name="T90" fmla="*/ 581 w 1244"/>
                  <a:gd name="T91" fmla="*/ 857 h 871"/>
                  <a:gd name="T92" fmla="*/ 643 w 1244"/>
                  <a:gd name="T93" fmla="*/ 815 h 871"/>
                  <a:gd name="T94" fmla="*/ 629 w 1244"/>
                  <a:gd name="T95" fmla="*/ 712 h 871"/>
                  <a:gd name="T96" fmla="*/ 664 w 1244"/>
                  <a:gd name="T97" fmla="*/ 636 h 871"/>
                  <a:gd name="T98" fmla="*/ 691 w 1244"/>
                  <a:gd name="T99" fmla="*/ 615 h 871"/>
                  <a:gd name="T100" fmla="*/ 760 w 1244"/>
                  <a:gd name="T101" fmla="*/ 560 h 871"/>
                  <a:gd name="T102" fmla="*/ 850 w 1244"/>
                  <a:gd name="T103" fmla="*/ 470 h 871"/>
                  <a:gd name="T104" fmla="*/ 899 w 1244"/>
                  <a:gd name="T105" fmla="*/ 449 h 871"/>
                  <a:gd name="T106" fmla="*/ 961 w 1244"/>
                  <a:gd name="T107" fmla="*/ 442 h 871"/>
                  <a:gd name="T108" fmla="*/ 1009 w 1244"/>
                  <a:gd name="T109" fmla="*/ 442 h 871"/>
                  <a:gd name="T110" fmla="*/ 1037 w 1244"/>
                  <a:gd name="T111" fmla="*/ 456 h 871"/>
                  <a:gd name="T112" fmla="*/ 1099 w 1244"/>
                  <a:gd name="T113" fmla="*/ 497 h 871"/>
                  <a:gd name="T114" fmla="*/ 1099 w 1244"/>
                  <a:gd name="T115" fmla="*/ 401 h 871"/>
                  <a:gd name="T116" fmla="*/ 1134 w 1244"/>
                  <a:gd name="T117" fmla="*/ 373 h 871"/>
                  <a:gd name="T118" fmla="*/ 1175 w 1244"/>
                  <a:gd name="T119" fmla="*/ 352 h 87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244"/>
                  <a:gd name="T181" fmla="*/ 0 h 871"/>
                  <a:gd name="T182" fmla="*/ 1244 w 1244"/>
                  <a:gd name="T183" fmla="*/ 871 h 87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244" h="871">
                    <a:moveTo>
                      <a:pt x="1175" y="352"/>
                    </a:moveTo>
                    <a:lnTo>
                      <a:pt x="1175" y="345"/>
                    </a:lnTo>
                    <a:lnTo>
                      <a:pt x="1182" y="338"/>
                    </a:lnTo>
                    <a:lnTo>
                      <a:pt x="1189" y="331"/>
                    </a:lnTo>
                    <a:lnTo>
                      <a:pt x="1203" y="325"/>
                    </a:lnTo>
                    <a:lnTo>
                      <a:pt x="1210" y="318"/>
                    </a:lnTo>
                    <a:lnTo>
                      <a:pt x="1210" y="311"/>
                    </a:lnTo>
                    <a:lnTo>
                      <a:pt x="1224" y="290"/>
                    </a:lnTo>
                    <a:lnTo>
                      <a:pt x="1238" y="269"/>
                    </a:lnTo>
                    <a:lnTo>
                      <a:pt x="1244" y="255"/>
                    </a:lnTo>
                    <a:lnTo>
                      <a:pt x="1244" y="221"/>
                    </a:lnTo>
                    <a:lnTo>
                      <a:pt x="1244" y="186"/>
                    </a:lnTo>
                    <a:lnTo>
                      <a:pt x="1238" y="179"/>
                    </a:lnTo>
                    <a:lnTo>
                      <a:pt x="1238" y="172"/>
                    </a:lnTo>
                    <a:lnTo>
                      <a:pt x="1231" y="159"/>
                    </a:lnTo>
                    <a:lnTo>
                      <a:pt x="1231" y="131"/>
                    </a:lnTo>
                    <a:lnTo>
                      <a:pt x="1224" y="117"/>
                    </a:lnTo>
                    <a:lnTo>
                      <a:pt x="1217" y="103"/>
                    </a:lnTo>
                    <a:lnTo>
                      <a:pt x="1210" y="89"/>
                    </a:lnTo>
                    <a:lnTo>
                      <a:pt x="1203" y="69"/>
                    </a:lnTo>
                    <a:lnTo>
                      <a:pt x="1189" y="62"/>
                    </a:lnTo>
                    <a:lnTo>
                      <a:pt x="1182" y="55"/>
                    </a:lnTo>
                    <a:lnTo>
                      <a:pt x="1168" y="41"/>
                    </a:lnTo>
                    <a:lnTo>
                      <a:pt x="1161" y="34"/>
                    </a:lnTo>
                    <a:lnTo>
                      <a:pt x="1155" y="27"/>
                    </a:lnTo>
                    <a:lnTo>
                      <a:pt x="1148" y="27"/>
                    </a:lnTo>
                    <a:lnTo>
                      <a:pt x="1141" y="27"/>
                    </a:lnTo>
                    <a:lnTo>
                      <a:pt x="1120" y="13"/>
                    </a:lnTo>
                    <a:lnTo>
                      <a:pt x="1113" y="6"/>
                    </a:lnTo>
                    <a:lnTo>
                      <a:pt x="1106" y="6"/>
                    </a:lnTo>
                    <a:lnTo>
                      <a:pt x="1092" y="13"/>
                    </a:lnTo>
                    <a:lnTo>
                      <a:pt x="1072" y="13"/>
                    </a:lnTo>
                    <a:lnTo>
                      <a:pt x="1058" y="13"/>
                    </a:lnTo>
                    <a:lnTo>
                      <a:pt x="1044" y="6"/>
                    </a:lnTo>
                    <a:lnTo>
                      <a:pt x="1037" y="0"/>
                    </a:lnTo>
                    <a:lnTo>
                      <a:pt x="1016" y="0"/>
                    </a:lnTo>
                    <a:lnTo>
                      <a:pt x="982" y="0"/>
                    </a:lnTo>
                    <a:lnTo>
                      <a:pt x="947" y="13"/>
                    </a:lnTo>
                    <a:lnTo>
                      <a:pt x="933" y="20"/>
                    </a:lnTo>
                    <a:lnTo>
                      <a:pt x="926" y="34"/>
                    </a:lnTo>
                    <a:lnTo>
                      <a:pt x="926" y="41"/>
                    </a:lnTo>
                    <a:lnTo>
                      <a:pt x="919" y="48"/>
                    </a:lnTo>
                    <a:lnTo>
                      <a:pt x="899" y="62"/>
                    </a:lnTo>
                    <a:lnTo>
                      <a:pt x="878" y="69"/>
                    </a:lnTo>
                    <a:lnTo>
                      <a:pt x="857" y="83"/>
                    </a:lnTo>
                    <a:lnTo>
                      <a:pt x="850" y="96"/>
                    </a:lnTo>
                    <a:lnTo>
                      <a:pt x="850" y="110"/>
                    </a:lnTo>
                    <a:lnTo>
                      <a:pt x="843" y="124"/>
                    </a:lnTo>
                    <a:lnTo>
                      <a:pt x="836" y="138"/>
                    </a:lnTo>
                    <a:lnTo>
                      <a:pt x="830" y="159"/>
                    </a:lnTo>
                    <a:lnTo>
                      <a:pt x="823" y="179"/>
                    </a:lnTo>
                    <a:lnTo>
                      <a:pt x="823" y="207"/>
                    </a:lnTo>
                    <a:lnTo>
                      <a:pt x="830" y="228"/>
                    </a:lnTo>
                    <a:lnTo>
                      <a:pt x="843" y="242"/>
                    </a:lnTo>
                    <a:lnTo>
                      <a:pt x="857" y="262"/>
                    </a:lnTo>
                    <a:lnTo>
                      <a:pt x="864" y="283"/>
                    </a:lnTo>
                    <a:lnTo>
                      <a:pt x="871" y="290"/>
                    </a:lnTo>
                    <a:lnTo>
                      <a:pt x="864" y="297"/>
                    </a:lnTo>
                    <a:lnTo>
                      <a:pt x="857" y="297"/>
                    </a:lnTo>
                    <a:lnTo>
                      <a:pt x="843" y="297"/>
                    </a:lnTo>
                    <a:lnTo>
                      <a:pt x="836" y="290"/>
                    </a:lnTo>
                    <a:lnTo>
                      <a:pt x="830" y="283"/>
                    </a:lnTo>
                    <a:lnTo>
                      <a:pt x="816" y="262"/>
                    </a:lnTo>
                    <a:lnTo>
                      <a:pt x="809" y="242"/>
                    </a:lnTo>
                    <a:lnTo>
                      <a:pt x="802" y="207"/>
                    </a:lnTo>
                    <a:lnTo>
                      <a:pt x="802" y="193"/>
                    </a:lnTo>
                    <a:lnTo>
                      <a:pt x="795" y="186"/>
                    </a:lnTo>
                    <a:lnTo>
                      <a:pt x="788" y="172"/>
                    </a:lnTo>
                    <a:lnTo>
                      <a:pt x="774" y="172"/>
                    </a:lnTo>
                    <a:lnTo>
                      <a:pt x="767" y="172"/>
                    </a:lnTo>
                    <a:lnTo>
                      <a:pt x="767" y="166"/>
                    </a:lnTo>
                    <a:lnTo>
                      <a:pt x="760" y="159"/>
                    </a:lnTo>
                    <a:lnTo>
                      <a:pt x="747" y="145"/>
                    </a:lnTo>
                    <a:lnTo>
                      <a:pt x="733" y="138"/>
                    </a:lnTo>
                    <a:lnTo>
                      <a:pt x="719" y="131"/>
                    </a:lnTo>
                    <a:lnTo>
                      <a:pt x="705" y="124"/>
                    </a:lnTo>
                    <a:lnTo>
                      <a:pt x="691" y="117"/>
                    </a:lnTo>
                    <a:lnTo>
                      <a:pt x="670" y="117"/>
                    </a:lnTo>
                    <a:lnTo>
                      <a:pt x="657" y="124"/>
                    </a:lnTo>
                    <a:lnTo>
                      <a:pt x="650" y="131"/>
                    </a:lnTo>
                    <a:lnTo>
                      <a:pt x="636" y="131"/>
                    </a:lnTo>
                    <a:lnTo>
                      <a:pt x="615" y="138"/>
                    </a:lnTo>
                    <a:lnTo>
                      <a:pt x="594" y="138"/>
                    </a:lnTo>
                    <a:lnTo>
                      <a:pt x="581" y="138"/>
                    </a:lnTo>
                    <a:lnTo>
                      <a:pt x="574" y="145"/>
                    </a:lnTo>
                    <a:lnTo>
                      <a:pt x="560" y="159"/>
                    </a:lnTo>
                    <a:lnTo>
                      <a:pt x="553" y="166"/>
                    </a:lnTo>
                    <a:lnTo>
                      <a:pt x="539" y="172"/>
                    </a:lnTo>
                    <a:lnTo>
                      <a:pt x="525" y="179"/>
                    </a:lnTo>
                    <a:lnTo>
                      <a:pt x="518" y="186"/>
                    </a:lnTo>
                    <a:lnTo>
                      <a:pt x="511" y="193"/>
                    </a:lnTo>
                    <a:lnTo>
                      <a:pt x="511" y="200"/>
                    </a:lnTo>
                    <a:lnTo>
                      <a:pt x="511" y="214"/>
                    </a:lnTo>
                    <a:lnTo>
                      <a:pt x="511" y="221"/>
                    </a:lnTo>
                    <a:lnTo>
                      <a:pt x="505" y="242"/>
                    </a:lnTo>
                    <a:lnTo>
                      <a:pt x="498" y="262"/>
                    </a:lnTo>
                    <a:lnTo>
                      <a:pt x="491" y="283"/>
                    </a:lnTo>
                    <a:lnTo>
                      <a:pt x="491" y="304"/>
                    </a:lnTo>
                    <a:lnTo>
                      <a:pt x="491" y="325"/>
                    </a:lnTo>
                    <a:lnTo>
                      <a:pt x="505" y="345"/>
                    </a:lnTo>
                    <a:lnTo>
                      <a:pt x="525" y="359"/>
                    </a:lnTo>
                    <a:lnTo>
                      <a:pt x="539" y="373"/>
                    </a:lnTo>
                    <a:lnTo>
                      <a:pt x="546" y="387"/>
                    </a:lnTo>
                    <a:lnTo>
                      <a:pt x="539" y="387"/>
                    </a:lnTo>
                    <a:lnTo>
                      <a:pt x="525" y="387"/>
                    </a:lnTo>
                    <a:lnTo>
                      <a:pt x="505" y="380"/>
                    </a:lnTo>
                    <a:lnTo>
                      <a:pt x="491" y="373"/>
                    </a:lnTo>
                    <a:lnTo>
                      <a:pt x="477" y="366"/>
                    </a:lnTo>
                    <a:lnTo>
                      <a:pt x="484" y="366"/>
                    </a:lnTo>
                    <a:lnTo>
                      <a:pt x="477" y="366"/>
                    </a:lnTo>
                    <a:lnTo>
                      <a:pt x="470" y="373"/>
                    </a:lnTo>
                    <a:lnTo>
                      <a:pt x="456" y="366"/>
                    </a:lnTo>
                    <a:lnTo>
                      <a:pt x="449" y="359"/>
                    </a:lnTo>
                    <a:lnTo>
                      <a:pt x="442" y="345"/>
                    </a:lnTo>
                    <a:lnTo>
                      <a:pt x="428" y="331"/>
                    </a:lnTo>
                    <a:lnTo>
                      <a:pt x="422" y="325"/>
                    </a:lnTo>
                    <a:lnTo>
                      <a:pt x="408" y="325"/>
                    </a:lnTo>
                    <a:lnTo>
                      <a:pt x="387" y="331"/>
                    </a:lnTo>
                    <a:lnTo>
                      <a:pt x="380" y="331"/>
                    </a:lnTo>
                    <a:lnTo>
                      <a:pt x="373" y="331"/>
                    </a:lnTo>
                    <a:lnTo>
                      <a:pt x="366" y="331"/>
                    </a:lnTo>
                    <a:lnTo>
                      <a:pt x="359" y="331"/>
                    </a:lnTo>
                    <a:lnTo>
                      <a:pt x="352" y="331"/>
                    </a:lnTo>
                    <a:lnTo>
                      <a:pt x="345" y="338"/>
                    </a:lnTo>
                    <a:lnTo>
                      <a:pt x="332" y="345"/>
                    </a:lnTo>
                    <a:lnTo>
                      <a:pt x="325" y="352"/>
                    </a:lnTo>
                    <a:lnTo>
                      <a:pt x="318" y="352"/>
                    </a:lnTo>
                    <a:lnTo>
                      <a:pt x="311" y="352"/>
                    </a:lnTo>
                    <a:lnTo>
                      <a:pt x="297" y="359"/>
                    </a:lnTo>
                    <a:lnTo>
                      <a:pt x="290" y="373"/>
                    </a:lnTo>
                    <a:lnTo>
                      <a:pt x="276" y="380"/>
                    </a:lnTo>
                    <a:lnTo>
                      <a:pt x="269" y="380"/>
                    </a:lnTo>
                    <a:lnTo>
                      <a:pt x="269" y="387"/>
                    </a:lnTo>
                    <a:lnTo>
                      <a:pt x="262" y="401"/>
                    </a:lnTo>
                    <a:lnTo>
                      <a:pt x="256" y="414"/>
                    </a:lnTo>
                    <a:lnTo>
                      <a:pt x="249" y="428"/>
                    </a:lnTo>
                    <a:lnTo>
                      <a:pt x="242" y="428"/>
                    </a:lnTo>
                    <a:lnTo>
                      <a:pt x="242" y="435"/>
                    </a:lnTo>
                    <a:lnTo>
                      <a:pt x="242" y="442"/>
                    </a:lnTo>
                    <a:lnTo>
                      <a:pt x="249" y="456"/>
                    </a:lnTo>
                    <a:lnTo>
                      <a:pt x="256" y="463"/>
                    </a:lnTo>
                    <a:lnTo>
                      <a:pt x="235" y="497"/>
                    </a:lnTo>
                    <a:lnTo>
                      <a:pt x="249" y="504"/>
                    </a:lnTo>
                    <a:lnTo>
                      <a:pt x="256" y="518"/>
                    </a:lnTo>
                    <a:lnTo>
                      <a:pt x="262" y="532"/>
                    </a:lnTo>
                    <a:lnTo>
                      <a:pt x="269" y="539"/>
                    </a:lnTo>
                    <a:lnTo>
                      <a:pt x="249" y="532"/>
                    </a:lnTo>
                    <a:lnTo>
                      <a:pt x="235" y="539"/>
                    </a:lnTo>
                    <a:lnTo>
                      <a:pt x="228" y="539"/>
                    </a:lnTo>
                    <a:lnTo>
                      <a:pt x="221" y="546"/>
                    </a:lnTo>
                    <a:lnTo>
                      <a:pt x="214" y="539"/>
                    </a:lnTo>
                    <a:lnTo>
                      <a:pt x="207" y="539"/>
                    </a:lnTo>
                    <a:lnTo>
                      <a:pt x="186" y="546"/>
                    </a:lnTo>
                    <a:lnTo>
                      <a:pt x="173" y="553"/>
                    </a:lnTo>
                    <a:lnTo>
                      <a:pt x="159" y="553"/>
                    </a:lnTo>
                    <a:lnTo>
                      <a:pt x="131" y="560"/>
                    </a:lnTo>
                    <a:lnTo>
                      <a:pt x="117" y="560"/>
                    </a:lnTo>
                    <a:lnTo>
                      <a:pt x="110" y="567"/>
                    </a:lnTo>
                    <a:lnTo>
                      <a:pt x="110" y="573"/>
                    </a:lnTo>
                    <a:lnTo>
                      <a:pt x="103" y="580"/>
                    </a:lnTo>
                    <a:lnTo>
                      <a:pt x="83" y="580"/>
                    </a:lnTo>
                    <a:lnTo>
                      <a:pt x="55" y="587"/>
                    </a:lnTo>
                    <a:lnTo>
                      <a:pt x="48" y="587"/>
                    </a:lnTo>
                    <a:lnTo>
                      <a:pt x="41" y="594"/>
                    </a:lnTo>
                    <a:lnTo>
                      <a:pt x="41" y="601"/>
                    </a:lnTo>
                    <a:lnTo>
                      <a:pt x="34" y="601"/>
                    </a:lnTo>
                    <a:lnTo>
                      <a:pt x="27" y="615"/>
                    </a:lnTo>
                    <a:lnTo>
                      <a:pt x="14" y="629"/>
                    </a:lnTo>
                    <a:lnTo>
                      <a:pt x="14" y="636"/>
                    </a:lnTo>
                    <a:lnTo>
                      <a:pt x="14" y="643"/>
                    </a:lnTo>
                    <a:lnTo>
                      <a:pt x="14" y="656"/>
                    </a:lnTo>
                    <a:lnTo>
                      <a:pt x="7" y="684"/>
                    </a:lnTo>
                    <a:lnTo>
                      <a:pt x="0" y="705"/>
                    </a:lnTo>
                    <a:lnTo>
                      <a:pt x="0" y="719"/>
                    </a:lnTo>
                    <a:lnTo>
                      <a:pt x="0" y="726"/>
                    </a:lnTo>
                    <a:lnTo>
                      <a:pt x="27" y="746"/>
                    </a:lnTo>
                    <a:lnTo>
                      <a:pt x="34" y="760"/>
                    </a:lnTo>
                    <a:lnTo>
                      <a:pt x="34" y="767"/>
                    </a:lnTo>
                    <a:lnTo>
                      <a:pt x="34" y="774"/>
                    </a:lnTo>
                    <a:lnTo>
                      <a:pt x="41" y="781"/>
                    </a:lnTo>
                    <a:lnTo>
                      <a:pt x="41" y="788"/>
                    </a:lnTo>
                    <a:lnTo>
                      <a:pt x="55" y="795"/>
                    </a:lnTo>
                    <a:lnTo>
                      <a:pt x="69" y="809"/>
                    </a:lnTo>
                    <a:lnTo>
                      <a:pt x="76" y="822"/>
                    </a:lnTo>
                    <a:lnTo>
                      <a:pt x="83" y="829"/>
                    </a:lnTo>
                    <a:lnTo>
                      <a:pt x="103" y="829"/>
                    </a:lnTo>
                    <a:lnTo>
                      <a:pt x="117" y="836"/>
                    </a:lnTo>
                    <a:lnTo>
                      <a:pt x="124" y="836"/>
                    </a:lnTo>
                    <a:lnTo>
                      <a:pt x="131" y="843"/>
                    </a:lnTo>
                    <a:lnTo>
                      <a:pt x="138" y="843"/>
                    </a:lnTo>
                    <a:lnTo>
                      <a:pt x="145" y="850"/>
                    </a:lnTo>
                    <a:lnTo>
                      <a:pt x="159" y="850"/>
                    </a:lnTo>
                    <a:lnTo>
                      <a:pt x="180" y="850"/>
                    </a:lnTo>
                    <a:lnTo>
                      <a:pt x="186" y="850"/>
                    </a:lnTo>
                    <a:lnTo>
                      <a:pt x="193" y="843"/>
                    </a:lnTo>
                    <a:lnTo>
                      <a:pt x="200" y="836"/>
                    </a:lnTo>
                    <a:lnTo>
                      <a:pt x="214" y="836"/>
                    </a:lnTo>
                    <a:lnTo>
                      <a:pt x="235" y="836"/>
                    </a:lnTo>
                    <a:lnTo>
                      <a:pt x="256" y="843"/>
                    </a:lnTo>
                    <a:lnTo>
                      <a:pt x="262" y="836"/>
                    </a:lnTo>
                    <a:lnTo>
                      <a:pt x="269" y="836"/>
                    </a:lnTo>
                    <a:lnTo>
                      <a:pt x="276" y="822"/>
                    </a:lnTo>
                    <a:lnTo>
                      <a:pt x="283" y="815"/>
                    </a:lnTo>
                    <a:lnTo>
                      <a:pt x="290" y="809"/>
                    </a:lnTo>
                    <a:lnTo>
                      <a:pt x="297" y="802"/>
                    </a:lnTo>
                    <a:lnTo>
                      <a:pt x="339" y="760"/>
                    </a:lnTo>
                    <a:lnTo>
                      <a:pt x="345" y="760"/>
                    </a:lnTo>
                    <a:lnTo>
                      <a:pt x="352" y="767"/>
                    </a:lnTo>
                    <a:lnTo>
                      <a:pt x="352" y="788"/>
                    </a:lnTo>
                    <a:lnTo>
                      <a:pt x="352" y="802"/>
                    </a:lnTo>
                    <a:lnTo>
                      <a:pt x="359" y="809"/>
                    </a:lnTo>
                    <a:lnTo>
                      <a:pt x="359" y="822"/>
                    </a:lnTo>
                    <a:lnTo>
                      <a:pt x="366" y="829"/>
                    </a:lnTo>
                    <a:lnTo>
                      <a:pt x="373" y="836"/>
                    </a:lnTo>
                    <a:lnTo>
                      <a:pt x="387" y="836"/>
                    </a:lnTo>
                    <a:lnTo>
                      <a:pt x="394" y="850"/>
                    </a:lnTo>
                    <a:lnTo>
                      <a:pt x="401" y="857"/>
                    </a:lnTo>
                    <a:lnTo>
                      <a:pt x="408" y="857"/>
                    </a:lnTo>
                    <a:lnTo>
                      <a:pt x="428" y="864"/>
                    </a:lnTo>
                    <a:lnTo>
                      <a:pt x="442" y="864"/>
                    </a:lnTo>
                    <a:lnTo>
                      <a:pt x="456" y="864"/>
                    </a:lnTo>
                    <a:lnTo>
                      <a:pt x="470" y="864"/>
                    </a:lnTo>
                    <a:lnTo>
                      <a:pt x="477" y="871"/>
                    </a:lnTo>
                    <a:lnTo>
                      <a:pt x="511" y="871"/>
                    </a:lnTo>
                    <a:lnTo>
                      <a:pt x="532" y="864"/>
                    </a:lnTo>
                    <a:lnTo>
                      <a:pt x="553" y="864"/>
                    </a:lnTo>
                    <a:lnTo>
                      <a:pt x="560" y="857"/>
                    </a:lnTo>
                    <a:lnTo>
                      <a:pt x="567" y="857"/>
                    </a:lnTo>
                    <a:lnTo>
                      <a:pt x="574" y="857"/>
                    </a:lnTo>
                    <a:lnTo>
                      <a:pt x="581" y="857"/>
                    </a:lnTo>
                    <a:lnTo>
                      <a:pt x="594" y="850"/>
                    </a:lnTo>
                    <a:lnTo>
                      <a:pt x="615" y="836"/>
                    </a:lnTo>
                    <a:lnTo>
                      <a:pt x="636" y="829"/>
                    </a:lnTo>
                    <a:lnTo>
                      <a:pt x="643" y="829"/>
                    </a:lnTo>
                    <a:lnTo>
                      <a:pt x="643" y="815"/>
                    </a:lnTo>
                    <a:lnTo>
                      <a:pt x="643" y="802"/>
                    </a:lnTo>
                    <a:lnTo>
                      <a:pt x="643" y="774"/>
                    </a:lnTo>
                    <a:lnTo>
                      <a:pt x="643" y="760"/>
                    </a:lnTo>
                    <a:lnTo>
                      <a:pt x="636" y="739"/>
                    </a:lnTo>
                    <a:lnTo>
                      <a:pt x="629" y="712"/>
                    </a:lnTo>
                    <a:lnTo>
                      <a:pt x="636" y="691"/>
                    </a:lnTo>
                    <a:lnTo>
                      <a:pt x="650" y="677"/>
                    </a:lnTo>
                    <a:lnTo>
                      <a:pt x="664" y="656"/>
                    </a:lnTo>
                    <a:lnTo>
                      <a:pt x="664" y="643"/>
                    </a:lnTo>
                    <a:lnTo>
                      <a:pt x="664" y="636"/>
                    </a:lnTo>
                    <a:lnTo>
                      <a:pt x="670" y="622"/>
                    </a:lnTo>
                    <a:lnTo>
                      <a:pt x="677" y="615"/>
                    </a:lnTo>
                    <a:lnTo>
                      <a:pt x="684" y="608"/>
                    </a:lnTo>
                    <a:lnTo>
                      <a:pt x="691" y="608"/>
                    </a:lnTo>
                    <a:lnTo>
                      <a:pt x="691" y="615"/>
                    </a:lnTo>
                    <a:lnTo>
                      <a:pt x="698" y="594"/>
                    </a:lnTo>
                    <a:lnTo>
                      <a:pt x="698" y="587"/>
                    </a:lnTo>
                    <a:lnTo>
                      <a:pt x="712" y="580"/>
                    </a:lnTo>
                    <a:lnTo>
                      <a:pt x="719" y="573"/>
                    </a:lnTo>
                    <a:lnTo>
                      <a:pt x="760" y="560"/>
                    </a:lnTo>
                    <a:lnTo>
                      <a:pt x="781" y="546"/>
                    </a:lnTo>
                    <a:lnTo>
                      <a:pt x="788" y="539"/>
                    </a:lnTo>
                    <a:lnTo>
                      <a:pt x="802" y="511"/>
                    </a:lnTo>
                    <a:lnTo>
                      <a:pt x="830" y="484"/>
                    </a:lnTo>
                    <a:lnTo>
                      <a:pt x="850" y="470"/>
                    </a:lnTo>
                    <a:lnTo>
                      <a:pt x="864" y="463"/>
                    </a:lnTo>
                    <a:lnTo>
                      <a:pt x="871" y="463"/>
                    </a:lnTo>
                    <a:lnTo>
                      <a:pt x="878" y="463"/>
                    </a:lnTo>
                    <a:lnTo>
                      <a:pt x="885" y="456"/>
                    </a:lnTo>
                    <a:lnTo>
                      <a:pt x="899" y="449"/>
                    </a:lnTo>
                    <a:lnTo>
                      <a:pt x="913" y="442"/>
                    </a:lnTo>
                    <a:lnTo>
                      <a:pt x="926" y="435"/>
                    </a:lnTo>
                    <a:lnTo>
                      <a:pt x="940" y="442"/>
                    </a:lnTo>
                    <a:lnTo>
                      <a:pt x="954" y="442"/>
                    </a:lnTo>
                    <a:lnTo>
                      <a:pt x="961" y="442"/>
                    </a:lnTo>
                    <a:lnTo>
                      <a:pt x="975" y="435"/>
                    </a:lnTo>
                    <a:lnTo>
                      <a:pt x="982" y="435"/>
                    </a:lnTo>
                    <a:lnTo>
                      <a:pt x="989" y="435"/>
                    </a:lnTo>
                    <a:lnTo>
                      <a:pt x="996" y="442"/>
                    </a:lnTo>
                    <a:lnTo>
                      <a:pt x="1009" y="442"/>
                    </a:lnTo>
                    <a:lnTo>
                      <a:pt x="1016" y="435"/>
                    </a:lnTo>
                    <a:lnTo>
                      <a:pt x="1023" y="435"/>
                    </a:lnTo>
                    <a:lnTo>
                      <a:pt x="1030" y="442"/>
                    </a:lnTo>
                    <a:lnTo>
                      <a:pt x="1037" y="442"/>
                    </a:lnTo>
                    <a:lnTo>
                      <a:pt x="1037" y="456"/>
                    </a:lnTo>
                    <a:lnTo>
                      <a:pt x="1044" y="463"/>
                    </a:lnTo>
                    <a:lnTo>
                      <a:pt x="1051" y="470"/>
                    </a:lnTo>
                    <a:lnTo>
                      <a:pt x="1072" y="484"/>
                    </a:lnTo>
                    <a:lnTo>
                      <a:pt x="1085" y="484"/>
                    </a:lnTo>
                    <a:lnTo>
                      <a:pt x="1099" y="497"/>
                    </a:lnTo>
                    <a:lnTo>
                      <a:pt x="1099" y="491"/>
                    </a:lnTo>
                    <a:lnTo>
                      <a:pt x="1092" y="491"/>
                    </a:lnTo>
                    <a:lnTo>
                      <a:pt x="1092" y="477"/>
                    </a:lnTo>
                    <a:lnTo>
                      <a:pt x="1085" y="435"/>
                    </a:lnTo>
                    <a:lnTo>
                      <a:pt x="1099" y="401"/>
                    </a:lnTo>
                    <a:lnTo>
                      <a:pt x="1106" y="394"/>
                    </a:lnTo>
                    <a:lnTo>
                      <a:pt x="1106" y="387"/>
                    </a:lnTo>
                    <a:lnTo>
                      <a:pt x="1113" y="387"/>
                    </a:lnTo>
                    <a:lnTo>
                      <a:pt x="1127" y="380"/>
                    </a:lnTo>
                    <a:lnTo>
                      <a:pt x="1134" y="373"/>
                    </a:lnTo>
                    <a:lnTo>
                      <a:pt x="1141" y="359"/>
                    </a:lnTo>
                    <a:lnTo>
                      <a:pt x="1148" y="345"/>
                    </a:lnTo>
                    <a:lnTo>
                      <a:pt x="1155" y="345"/>
                    </a:lnTo>
                    <a:lnTo>
                      <a:pt x="1161" y="345"/>
                    </a:lnTo>
                    <a:lnTo>
                      <a:pt x="1175" y="352"/>
                    </a:lnTo>
                    <a:close/>
                  </a:path>
                </a:pathLst>
              </a:custGeom>
              <a:solidFill>
                <a:srgbClr val="B1CB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" name="Freeform 1110"/>
              <p:cNvSpPr>
                <a:spLocks/>
              </p:cNvSpPr>
              <p:nvPr/>
            </p:nvSpPr>
            <p:spPr bwMode="auto">
              <a:xfrm>
                <a:off x="3504" y="2208"/>
                <a:ext cx="760" cy="547"/>
              </a:xfrm>
              <a:custGeom>
                <a:avLst/>
                <a:gdLst>
                  <a:gd name="T0" fmla="*/ 27 w 760"/>
                  <a:gd name="T1" fmla="*/ 312 h 547"/>
                  <a:gd name="T2" fmla="*/ 0 w 760"/>
                  <a:gd name="T3" fmla="*/ 374 h 547"/>
                  <a:gd name="T4" fmla="*/ 7 w 760"/>
                  <a:gd name="T5" fmla="*/ 429 h 547"/>
                  <a:gd name="T6" fmla="*/ 13 w 760"/>
                  <a:gd name="T7" fmla="*/ 464 h 547"/>
                  <a:gd name="T8" fmla="*/ 41 w 760"/>
                  <a:gd name="T9" fmla="*/ 491 h 547"/>
                  <a:gd name="T10" fmla="*/ 103 w 760"/>
                  <a:gd name="T11" fmla="*/ 512 h 547"/>
                  <a:gd name="T12" fmla="*/ 166 w 760"/>
                  <a:gd name="T13" fmla="*/ 526 h 547"/>
                  <a:gd name="T14" fmla="*/ 193 w 760"/>
                  <a:gd name="T15" fmla="*/ 519 h 547"/>
                  <a:gd name="T16" fmla="*/ 256 w 760"/>
                  <a:gd name="T17" fmla="*/ 519 h 547"/>
                  <a:gd name="T18" fmla="*/ 276 w 760"/>
                  <a:gd name="T19" fmla="*/ 519 h 547"/>
                  <a:gd name="T20" fmla="*/ 311 w 760"/>
                  <a:gd name="T21" fmla="*/ 512 h 547"/>
                  <a:gd name="T22" fmla="*/ 352 w 760"/>
                  <a:gd name="T23" fmla="*/ 491 h 547"/>
                  <a:gd name="T24" fmla="*/ 366 w 760"/>
                  <a:gd name="T25" fmla="*/ 498 h 547"/>
                  <a:gd name="T26" fmla="*/ 394 w 760"/>
                  <a:gd name="T27" fmla="*/ 498 h 547"/>
                  <a:gd name="T28" fmla="*/ 421 w 760"/>
                  <a:gd name="T29" fmla="*/ 491 h 547"/>
                  <a:gd name="T30" fmla="*/ 470 w 760"/>
                  <a:gd name="T31" fmla="*/ 526 h 547"/>
                  <a:gd name="T32" fmla="*/ 525 w 760"/>
                  <a:gd name="T33" fmla="*/ 533 h 547"/>
                  <a:gd name="T34" fmla="*/ 567 w 760"/>
                  <a:gd name="T35" fmla="*/ 547 h 547"/>
                  <a:gd name="T36" fmla="*/ 664 w 760"/>
                  <a:gd name="T37" fmla="*/ 533 h 547"/>
                  <a:gd name="T38" fmla="*/ 698 w 760"/>
                  <a:gd name="T39" fmla="*/ 505 h 547"/>
                  <a:gd name="T40" fmla="*/ 733 w 760"/>
                  <a:gd name="T41" fmla="*/ 477 h 547"/>
                  <a:gd name="T42" fmla="*/ 753 w 760"/>
                  <a:gd name="T43" fmla="*/ 415 h 547"/>
                  <a:gd name="T44" fmla="*/ 760 w 760"/>
                  <a:gd name="T45" fmla="*/ 339 h 547"/>
                  <a:gd name="T46" fmla="*/ 740 w 760"/>
                  <a:gd name="T47" fmla="*/ 312 h 547"/>
                  <a:gd name="T48" fmla="*/ 726 w 760"/>
                  <a:gd name="T49" fmla="*/ 284 h 547"/>
                  <a:gd name="T50" fmla="*/ 698 w 760"/>
                  <a:gd name="T51" fmla="*/ 263 h 547"/>
                  <a:gd name="T52" fmla="*/ 698 w 760"/>
                  <a:gd name="T53" fmla="*/ 242 h 547"/>
                  <a:gd name="T54" fmla="*/ 657 w 760"/>
                  <a:gd name="T55" fmla="*/ 229 h 547"/>
                  <a:gd name="T56" fmla="*/ 705 w 760"/>
                  <a:gd name="T57" fmla="*/ 159 h 547"/>
                  <a:gd name="T58" fmla="*/ 712 w 760"/>
                  <a:gd name="T59" fmla="*/ 118 h 547"/>
                  <a:gd name="T60" fmla="*/ 698 w 760"/>
                  <a:gd name="T61" fmla="*/ 83 h 547"/>
                  <a:gd name="T62" fmla="*/ 684 w 760"/>
                  <a:gd name="T63" fmla="*/ 42 h 547"/>
                  <a:gd name="T64" fmla="*/ 657 w 760"/>
                  <a:gd name="T65" fmla="*/ 14 h 547"/>
                  <a:gd name="T66" fmla="*/ 629 w 760"/>
                  <a:gd name="T67" fmla="*/ 0 h 547"/>
                  <a:gd name="T68" fmla="*/ 518 w 760"/>
                  <a:gd name="T69" fmla="*/ 14 h 547"/>
                  <a:gd name="T70" fmla="*/ 491 w 760"/>
                  <a:gd name="T71" fmla="*/ 7 h 547"/>
                  <a:gd name="T72" fmla="*/ 470 w 760"/>
                  <a:gd name="T73" fmla="*/ 42 h 547"/>
                  <a:gd name="T74" fmla="*/ 449 w 760"/>
                  <a:gd name="T75" fmla="*/ 56 h 547"/>
                  <a:gd name="T76" fmla="*/ 435 w 760"/>
                  <a:gd name="T77" fmla="*/ 139 h 547"/>
                  <a:gd name="T78" fmla="*/ 442 w 760"/>
                  <a:gd name="T79" fmla="*/ 159 h 547"/>
                  <a:gd name="T80" fmla="*/ 394 w 760"/>
                  <a:gd name="T81" fmla="*/ 132 h 547"/>
                  <a:gd name="T82" fmla="*/ 380 w 760"/>
                  <a:gd name="T83" fmla="*/ 104 h 547"/>
                  <a:gd name="T84" fmla="*/ 359 w 760"/>
                  <a:gd name="T85" fmla="*/ 97 h 547"/>
                  <a:gd name="T86" fmla="*/ 332 w 760"/>
                  <a:gd name="T87" fmla="*/ 97 h 547"/>
                  <a:gd name="T88" fmla="*/ 304 w 760"/>
                  <a:gd name="T89" fmla="*/ 104 h 547"/>
                  <a:gd name="T90" fmla="*/ 269 w 760"/>
                  <a:gd name="T91" fmla="*/ 97 h 547"/>
                  <a:gd name="T92" fmla="*/ 228 w 760"/>
                  <a:gd name="T93" fmla="*/ 118 h 547"/>
                  <a:gd name="T94" fmla="*/ 207 w 760"/>
                  <a:gd name="T95" fmla="*/ 125 h 547"/>
                  <a:gd name="T96" fmla="*/ 145 w 760"/>
                  <a:gd name="T97" fmla="*/ 173 h 547"/>
                  <a:gd name="T98" fmla="*/ 103 w 760"/>
                  <a:gd name="T99" fmla="*/ 222 h 547"/>
                  <a:gd name="T100" fmla="*/ 41 w 760"/>
                  <a:gd name="T101" fmla="*/ 249 h 54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760"/>
                  <a:gd name="T154" fmla="*/ 0 h 547"/>
                  <a:gd name="T155" fmla="*/ 760 w 760"/>
                  <a:gd name="T156" fmla="*/ 547 h 54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760" h="547">
                    <a:moveTo>
                      <a:pt x="34" y="277"/>
                    </a:moveTo>
                    <a:lnTo>
                      <a:pt x="34" y="291"/>
                    </a:lnTo>
                    <a:lnTo>
                      <a:pt x="27" y="312"/>
                    </a:lnTo>
                    <a:lnTo>
                      <a:pt x="7" y="353"/>
                    </a:lnTo>
                    <a:lnTo>
                      <a:pt x="0" y="360"/>
                    </a:lnTo>
                    <a:lnTo>
                      <a:pt x="0" y="374"/>
                    </a:lnTo>
                    <a:lnTo>
                      <a:pt x="7" y="388"/>
                    </a:lnTo>
                    <a:lnTo>
                      <a:pt x="7" y="408"/>
                    </a:lnTo>
                    <a:lnTo>
                      <a:pt x="7" y="429"/>
                    </a:lnTo>
                    <a:lnTo>
                      <a:pt x="7" y="443"/>
                    </a:lnTo>
                    <a:lnTo>
                      <a:pt x="7" y="457"/>
                    </a:lnTo>
                    <a:lnTo>
                      <a:pt x="13" y="464"/>
                    </a:lnTo>
                    <a:lnTo>
                      <a:pt x="20" y="471"/>
                    </a:lnTo>
                    <a:lnTo>
                      <a:pt x="34" y="477"/>
                    </a:lnTo>
                    <a:lnTo>
                      <a:pt x="41" y="491"/>
                    </a:lnTo>
                    <a:lnTo>
                      <a:pt x="55" y="498"/>
                    </a:lnTo>
                    <a:lnTo>
                      <a:pt x="76" y="505"/>
                    </a:lnTo>
                    <a:lnTo>
                      <a:pt x="103" y="512"/>
                    </a:lnTo>
                    <a:lnTo>
                      <a:pt x="131" y="519"/>
                    </a:lnTo>
                    <a:lnTo>
                      <a:pt x="159" y="526"/>
                    </a:lnTo>
                    <a:lnTo>
                      <a:pt x="166" y="526"/>
                    </a:lnTo>
                    <a:lnTo>
                      <a:pt x="173" y="526"/>
                    </a:lnTo>
                    <a:lnTo>
                      <a:pt x="179" y="519"/>
                    </a:lnTo>
                    <a:lnTo>
                      <a:pt x="193" y="519"/>
                    </a:lnTo>
                    <a:lnTo>
                      <a:pt x="221" y="519"/>
                    </a:lnTo>
                    <a:lnTo>
                      <a:pt x="249" y="519"/>
                    </a:lnTo>
                    <a:lnTo>
                      <a:pt x="256" y="519"/>
                    </a:lnTo>
                    <a:lnTo>
                      <a:pt x="256" y="526"/>
                    </a:lnTo>
                    <a:lnTo>
                      <a:pt x="262" y="519"/>
                    </a:lnTo>
                    <a:lnTo>
                      <a:pt x="276" y="519"/>
                    </a:lnTo>
                    <a:lnTo>
                      <a:pt x="290" y="519"/>
                    </a:lnTo>
                    <a:lnTo>
                      <a:pt x="304" y="519"/>
                    </a:lnTo>
                    <a:lnTo>
                      <a:pt x="311" y="512"/>
                    </a:lnTo>
                    <a:lnTo>
                      <a:pt x="318" y="505"/>
                    </a:lnTo>
                    <a:lnTo>
                      <a:pt x="339" y="498"/>
                    </a:lnTo>
                    <a:lnTo>
                      <a:pt x="352" y="491"/>
                    </a:lnTo>
                    <a:lnTo>
                      <a:pt x="352" y="484"/>
                    </a:lnTo>
                    <a:lnTo>
                      <a:pt x="359" y="484"/>
                    </a:lnTo>
                    <a:lnTo>
                      <a:pt x="366" y="498"/>
                    </a:lnTo>
                    <a:lnTo>
                      <a:pt x="380" y="505"/>
                    </a:lnTo>
                    <a:lnTo>
                      <a:pt x="387" y="512"/>
                    </a:lnTo>
                    <a:lnTo>
                      <a:pt x="394" y="498"/>
                    </a:lnTo>
                    <a:lnTo>
                      <a:pt x="401" y="498"/>
                    </a:lnTo>
                    <a:lnTo>
                      <a:pt x="415" y="491"/>
                    </a:lnTo>
                    <a:lnTo>
                      <a:pt x="421" y="491"/>
                    </a:lnTo>
                    <a:lnTo>
                      <a:pt x="435" y="505"/>
                    </a:lnTo>
                    <a:lnTo>
                      <a:pt x="456" y="526"/>
                    </a:lnTo>
                    <a:lnTo>
                      <a:pt x="470" y="526"/>
                    </a:lnTo>
                    <a:lnTo>
                      <a:pt x="491" y="526"/>
                    </a:lnTo>
                    <a:lnTo>
                      <a:pt x="511" y="526"/>
                    </a:lnTo>
                    <a:lnTo>
                      <a:pt x="525" y="533"/>
                    </a:lnTo>
                    <a:lnTo>
                      <a:pt x="539" y="540"/>
                    </a:lnTo>
                    <a:lnTo>
                      <a:pt x="553" y="547"/>
                    </a:lnTo>
                    <a:lnTo>
                      <a:pt x="567" y="547"/>
                    </a:lnTo>
                    <a:lnTo>
                      <a:pt x="587" y="540"/>
                    </a:lnTo>
                    <a:lnTo>
                      <a:pt x="643" y="533"/>
                    </a:lnTo>
                    <a:lnTo>
                      <a:pt x="664" y="533"/>
                    </a:lnTo>
                    <a:lnTo>
                      <a:pt x="670" y="526"/>
                    </a:lnTo>
                    <a:lnTo>
                      <a:pt x="677" y="526"/>
                    </a:lnTo>
                    <a:lnTo>
                      <a:pt x="698" y="505"/>
                    </a:lnTo>
                    <a:lnTo>
                      <a:pt x="712" y="498"/>
                    </a:lnTo>
                    <a:lnTo>
                      <a:pt x="726" y="484"/>
                    </a:lnTo>
                    <a:lnTo>
                      <a:pt x="733" y="477"/>
                    </a:lnTo>
                    <a:lnTo>
                      <a:pt x="733" y="471"/>
                    </a:lnTo>
                    <a:lnTo>
                      <a:pt x="740" y="443"/>
                    </a:lnTo>
                    <a:lnTo>
                      <a:pt x="753" y="415"/>
                    </a:lnTo>
                    <a:lnTo>
                      <a:pt x="760" y="388"/>
                    </a:lnTo>
                    <a:lnTo>
                      <a:pt x="760" y="360"/>
                    </a:lnTo>
                    <a:lnTo>
                      <a:pt x="760" y="339"/>
                    </a:lnTo>
                    <a:lnTo>
                      <a:pt x="753" y="325"/>
                    </a:lnTo>
                    <a:lnTo>
                      <a:pt x="747" y="318"/>
                    </a:lnTo>
                    <a:lnTo>
                      <a:pt x="740" y="312"/>
                    </a:lnTo>
                    <a:lnTo>
                      <a:pt x="733" y="298"/>
                    </a:lnTo>
                    <a:lnTo>
                      <a:pt x="733" y="291"/>
                    </a:lnTo>
                    <a:lnTo>
                      <a:pt x="726" y="284"/>
                    </a:lnTo>
                    <a:lnTo>
                      <a:pt x="719" y="277"/>
                    </a:lnTo>
                    <a:lnTo>
                      <a:pt x="705" y="270"/>
                    </a:lnTo>
                    <a:lnTo>
                      <a:pt x="698" y="263"/>
                    </a:lnTo>
                    <a:lnTo>
                      <a:pt x="691" y="263"/>
                    </a:lnTo>
                    <a:lnTo>
                      <a:pt x="684" y="263"/>
                    </a:lnTo>
                    <a:lnTo>
                      <a:pt x="698" y="242"/>
                    </a:lnTo>
                    <a:lnTo>
                      <a:pt x="691" y="235"/>
                    </a:lnTo>
                    <a:lnTo>
                      <a:pt x="684" y="229"/>
                    </a:lnTo>
                    <a:lnTo>
                      <a:pt x="657" y="229"/>
                    </a:lnTo>
                    <a:lnTo>
                      <a:pt x="677" y="215"/>
                    </a:lnTo>
                    <a:lnTo>
                      <a:pt x="705" y="194"/>
                    </a:lnTo>
                    <a:lnTo>
                      <a:pt x="705" y="159"/>
                    </a:lnTo>
                    <a:lnTo>
                      <a:pt x="712" y="146"/>
                    </a:lnTo>
                    <a:lnTo>
                      <a:pt x="712" y="132"/>
                    </a:lnTo>
                    <a:lnTo>
                      <a:pt x="712" y="118"/>
                    </a:lnTo>
                    <a:lnTo>
                      <a:pt x="705" y="111"/>
                    </a:lnTo>
                    <a:lnTo>
                      <a:pt x="705" y="97"/>
                    </a:lnTo>
                    <a:lnTo>
                      <a:pt x="698" y="83"/>
                    </a:lnTo>
                    <a:lnTo>
                      <a:pt x="698" y="70"/>
                    </a:lnTo>
                    <a:lnTo>
                      <a:pt x="691" y="56"/>
                    </a:lnTo>
                    <a:lnTo>
                      <a:pt x="684" y="42"/>
                    </a:lnTo>
                    <a:lnTo>
                      <a:pt x="677" y="35"/>
                    </a:lnTo>
                    <a:lnTo>
                      <a:pt x="664" y="28"/>
                    </a:lnTo>
                    <a:lnTo>
                      <a:pt x="657" y="14"/>
                    </a:lnTo>
                    <a:lnTo>
                      <a:pt x="657" y="7"/>
                    </a:lnTo>
                    <a:lnTo>
                      <a:pt x="650" y="0"/>
                    </a:lnTo>
                    <a:lnTo>
                      <a:pt x="629" y="0"/>
                    </a:lnTo>
                    <a:lnTo>
                      <a:pt x="587" y="14"/>
                    </a:lnTo>
                    <a:lnTo>
                      <a:pt x="560" y="21"/>
                    </a:lnTo>
                    <a:lnTo>
                      <a:pt x="518" y="14"/>
                    </a:lnTo>
                    <a:lnTo>
                      <a:pt x="504" y="7"/>
                    </a:lnTo>
                    <a:lnTo>
                      <a:pt x="498" y="7"/>
                    </a:lnTo>
                    <a:lnTo>
                      <a:pt x="491" y="7"/>
                    </a:lnTo>
                    <a:lnTo>
                      <a:pt x="484" y="21"/>
                    </a:lnTo>
                    <a:lnTo>
                      <a:pt x="477" y="35"/>
                    </a:lnTo>
                    <a:lnTo>
                      <a:pt x="470" y="42"/>
                    </a:lnTo>
                    <a:lnTo>
                      <a:pt x="456" y="49"/>
                    </a:lnTo>
                    <a:lnTo>
                      <a:pt x="449" y="49"/>
                    </a:lnTo>
                    <a:lnTo>
                      <a:pt x="449" y="56"/>
                    </a:lnTo>
                    <a:lnTo>
                      <a:pt x="442" y="63"/>
                    </a:lnTo>
                    <a:lnTo>
                      <a:pt x="428" y="97"/>
                    </a:lnTo>
                    <a:lnTo>
                      <a:pt x="435" y="139"/>
                    </a:lnTo>
                    <a:lnTo>
                      <a:pt x="435" y="153"/>
                    </a:lnTo>
                    <a:lnTo>
                      <a:pt x="442" y="153"/>
                    </a:lnTo>
                    <a:lnTo>
                      <a:pt x="442" y="159"/>
                    </a:lnTo>
                    <a:lnTo>
                      <a:pt x="428" y="146"/>
                    </a:lnTo>
                    <a:lnTo>
                      <a:pt x="415" y="146"/>
                    </a:lnTo>
                    <a:lnTo>
                      <a:pt x="394" y="132"/>
                    </a:lnTo>
                    <a:lnTo>
                      <a:pt x="387" y="125"/>
                    </a:lnTo>
                    <a:lnTo>
                      <a:pt x="380" y="118"/>
                    </a:lnTo>
                    <a:lnTo>
                      <a:pt x="380" y="104"/>
                    </a:lnTo>
                    <a:lnTo>
                      <a:pt x="373" y="104"/>
                    </a:lnTo>
                    <a:lnTo>
                      <a:pt x="366" y="97"/>
                    </a:lnTo>
                    <a:lnTo>
                      <a:pt x="359" y="97"/>
                    </a:lnTo>
                    <a:lnTo>
                      <a:pt x="352" y="104"/>
                    </a:lnTo>
                    <a:lnTo>
                      <a:pt x="339" y="104"/>
                    </a:lnTo>
                    <a:lnTo>
                      <a:pt x="332" y="97"/>
                    </a:lnTo>
                    <a:lnTo>
                      <a:pt x="325" y="97"/>
                    </a:lnTo>
                    <a:lnTo>
                      <a:pt x="318" y="97"/>
                    </a:lnTo>
                    <a:lnTo>
                      <a:pt x="304" y="104"/>
                    </a:lnTo>
                    <a:lnTo>
                      <a:pt x="297" y="104"/>
                    </a:lnTo>
                    <a:lnTo>
                      <a:pt x="283" y="104"/>
                    </a:lnTo>
                    <a:lnTo>
                      <a:pt x="269" y="97"/>
                    </a:lnTo>
                    <a:lnTo>
                      <a:pt x="256" y="104"/>
                    </a:lnTo>
                    <a:lnTo>
                      <a:pt x="242" y="111"/>
                    </a:lnTo>
                    <a:lnTo>
                      <a:pt x="228" y="118"/>
                    </a:lnTo>
                    <a:lnTo>
                      <a:pt x="221" y="125"/>
                    </a:lnTo>
                    <a:lnTo>
                      <a:pt x="214" y="125"/>
                    </a:lnTo>
                    <a:lnTo>
                      <a:pt x="207" y="125"/>
                    </a:lnTo>
                    <a:lnTo>
                      <a:pt x="193" y="132"/>
                    </a:lnTo>
                    <a:lnTo>
                      <a:pt x="173" y="146"/>
                    </a:lnTo>
                    <a:lnTo>
                      <a:pt x="145" y="173"/>
                    </a:lnTo>
                    <a:lnTo>
                      <a:pt x="131" y="201"/>
                    </a:lnTo>
                    <a:lnTo>
                      <a:pt x="124" y="208"/>
                    </a:lnTo>
                    <a:lnTo>
                      <a:pt x="103" y="222"/>
                    </a:lnTo>
                    <a:lnTo>
                      <a:pt x="62" y="235"/>
                    </a:lnTo>
                    <a:lnTo>
                      <a:pt x="55" y="242"/>
                    </a:lnTo>
                    <a:lnTo>
                      <a:pt x="41" y="249"/>
                    </a:lnTo>
                    <a:lnTo>
                      <a:pt x="41" y="256"/>
                    </a:lnTo>
                    <a:lnTo>
                      <a:pt x="34" y="277"/>
                    </a:lnTo>
                    <a:close/>
                  </a:path>
                </a:pathLst>
              </a:custGeom>
              <a:solidFill>
                <a:srgbClr val="B1CB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8" name="Freeform 1111"/>
              <p:cNvSpPr>
                <a:spLocks/>
              </p:cNvSpPr>
              <p:nvPr/>
            </p:nvSpPr>
            <p:spPr bwMode="auto">
              <a:xfrm>
                <a:off x="4140" y="2499"/>
                <a:ext cx="62" cy="90"/>
              </a:xfrm>
              <a:custGeom>
                <a:avLst/>
                <a:gdLst>
                  <a:gd name="T0" fmla="*/ 14 w 62"/>
                  <a:gd name="T1" fmla="*/ 0 h 90"/>
                  <a:gd name="T2" fmla="*/ 7 w 62"/>
                  <a:gd name="T3" fmla="*/ 0 h 90"/>
                  <a:gd name="T4" fmla="*/ 0 w 62"/>
                  <a:gd name="T5" fmla="*/ 0 h 90"/>
                  <a:gd name="T6" fmla="*/ 0 w 62"/>
                  <a:gd name="T7" fmla="*/ 7 h 90"/>
                  <a:gd name="T8" fmla="*/ 0 w 62"/>
                  <a:gd name="T9" fmla="*/ 14 h 90"/>
                  <a:gd name="T10" fmla="*/ 28 w 62"/>
                  <a:gd name="T11" fmla="*/ 27 h 90"/>
                  <a:gd name="T12" fmla="*/ 41 w 62"/>
                  <a:gd name="T13" fmla="*/ 34 h 90"/>
                  <a:gd name="T14" fmla="*/ 41 w 62"/>
                  <a:gd name="T15" fmla="*/ 41 h 90"/>
                  <a:gd name="T16" fmla="*/ 41 w 62"/>
                  <a:gd name="T17" fmla="*/ 62 h 90"/>
                  <a:gd name="T18" fmla="*/ 41 w 62"/>
                  <a:gd name="T19" fmla="*/ 69 h 90"/>
                  <a:gd name="T20" fmla="*/ 41 w 62"/>
                  <a:gd name="T21" fmla="*/ 76 h 90"/>
                  <a:gd name="T22" fmla="*/ 41 w 62"/>
                  <a:gd name="T23" fmla="*/ 83 h 90"/>
                  <a:gd name="T24" fmla="*/ 41 w 62"/>
                  <a:gd name="T25" fmla="*/ 90 h 90"/>
                  <a:gd name="T26" fmla="*/ 48 w 62"/>
                  <a:gd name="T27" fmla="*/ 90 h 90"/>
                  <a:gd name="T28" fmla="*/ 62 w 62"/>
                  <a:gd name="T29" fmla="*/ 76 h 90"/>
                  <a:gd name="T30" fmla="*/ 62 w 62"/>
                  <a:gd name="T31" fmla="*/ 69 h 90"/>
                  <a:gd name="T32" fmla="*/ 62 w 62"/>
                  <a:gd name="T33" fmla="*/ 55 h 90"/>
                  <a:gd name="T34" fmla="*/ 62 w 62"/>
                  <a:gd name="T35" fmla="*/ 41 h 90"/>
                  <a:gd name="T36" fmla="*/ 62 w 62"/>
                  <a:gd name="T37" fmla="*/ 34 h 90"/>
                  <a:gd name="T38" fmla="*/ 55 w 62"/>
                  <a:gd name="T39" fmla="*/ 27 h 90"/>
                  <a:gd name="T40" fmla="*/ 48 w 62"/>
                  <a:gd name="T41" fmla="*/ 21 h 90"/>
                  <a:gd name="T42" fmla="*/ 48 w 62"/>
                  <a:gd name="T43" fmla="*/ 14 h 90"/>
                  <a:gd name="T44" fmla="*/ 48 w 62"/>
                  <a:gd name="T45" fmla="*/ 7 h 90"/>
                  <a:gd name="T46" fmla="*/ 34 w 62"/>
                  <a:gd name="T47" fmla="*/ 0 h 90"/>
                  <a:gd name="T48" fmla="*/ 28 w 62"/>
                  <a:gd name="T49" fmla="*/ 0 h 90"/>
                  <a:gd name="T50" fmla="*/ 14 w 62"/>
                  <a:gd name="T51" fmla="*/ 0 h 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2"/>
                  <a:gd name="T79" fmla="*/ 0 h 90"/>
                  <a:gd name="T80" fmla="*/ 62 w 62"/>
                  <a:gd name="T81" fmla="*/ 90 h 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2" h="90">
                    <a:moveTo>
                      <a:pt x="14" y="0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28" y="27"/>
                    </a:lnTo>
                    <a:lnTo>
                      <a:pt x="41" y="34"/>
                    </a:lnTo>
                    <a:lnTo>
                      <a:pt x="41" y="41"/>
                    </a:lnTo>
                    <a:lnTo>
                      <a:pt x="41" y="62"/>
                    </a:lnTo>
                    <a:lnTo>
                      <a:pt x="41" y="69"/>
                    </a:lnTo>
                    <a:lnTo>
                      <a:pt x="41" y="76"/>
                    </a:lnTo>
                    <a:lnTo>
                      <a:pt x="41" y="83"/>
                    </a:lnTo>
                    <a:lnTo>
                      <a:pt x="41" y="90"/>
                    </a:lnTo>
                    <a:lnTo>
                      <a:pt x="48" y="90"/>
                    </a:lnTo>
                    <a:lnTo>
                      <a:pt x="62" y="76"/>
                    </a:lnTo>
                    <a:lnTo>
                      <a:pt x="62" y="69"/>
                    </a:lnTo>
                    <a:lnTo>
                      <a:pt x="62" y="55"/>
                    </a:lnTo>
                    <a:lnTo>
                      <a:pt x="62" y="41"/>
                    </a:lnTo>
                    <a:lnTo>
                      <a:pt x="62" y="34"/>
                    </a:lnTo>
                    <a:lnTo>
                      <a:pt x="55" y="27"/>
                    </a:lnTo>
                    <a:lnTo>
                      <a:pt x="48" y="21"/>
                    </a:lnTo>
                    <a:lnTo>
                      <a:pt x="48" y="14"/>
                    </a:lnTo>
                    <a:lnTo>
                      <a:pt x="48" y="7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" name="Freeform 1112"/>
              <p:cNvSpPr>
                <a:spLocks/>
              </p:cNvSpPr>
              <p:nvPr/>
            </p:nvSpPr>
            <p:spPr bwMode="auto">
              <a:xfrm>
                <a:off x="4098" y="2589"/>
                <a:ext cx="118" cy="124"/>
              </a:xfrm>
              <a:custGeom>
                <a:avLst/>
                <a:gdLst>
                  <a:gd name="T0" fmla="*/ 111 w 118"/>
                  <a:gd name="T1" fmla="*/ 0 h 124"/>
                  <a:gd name="T2" fmla="*/ 118 w 118"/>
                  <a:gd name="T3" fmla="*/ 7 h 124"/>
                  <a:gd name="T4" fmla="*/ 118 w 118"/>
                  <a:gd name="T5" fmla="*/ 20 h 124"/>
                  <a:gd name="T6" fmla="*/ 111 w 118"/>
                  <a:gd name="T7" fmla="*/ 34 h 124"/>
                  <a:gd name="T8" fmla="*/ 111 w 118"/>
                  <a:gd name="T9" fmla="*/ 48 h 124"/>
                  <a:gd name="T10" fmla="*/ 111 w 118"/>
                  <a:gd name="T11" fmla="*/ 62 h 124"/>
                  <a:gd name="T12" fmla="*/ 104 w 118"/>
                  <a:gd name="T13" fmla="*/ 76 h 124"/>
                  <a:gd name="T14" fmla="*/ 97 w 118"/>
                  <a:gd name="T15" fmla="*/ 90 h 124"/>
                  <a:gd name="T16" fmla="*/ 83 w 118"/>
                  <a:gd name="T17" fmla="*/ 103 h 124"/>
                  <a:gd name="T18" fmla="*/ 35 w 118"/>
                  <a:gd name="T19" fmla="*/ 117 h 124"/>
                  <a:gd name="T20" fmla="*/ 14 w 118"/>
                  <a:gd name="T21" fmla="*/ 124 h 124"/>
                  <a:gd name="T22" fmla="*/ 7 w 118"/>
                  <a:gd name="T23" fmla="*/ 117 h 124"/>
                  <a:gd name="T24" fmla="*/ 0 w 118"/>
                  <a:gd name="T25" fmla="*/ 117 h 124"/>
                  <a:gd name="T26" fmla="*/ 0 w 118"/>
                  <a:gd name="T27" fmla="*/ 110 h 124"/>
                  <a:gd name="T28" fmla="*/ 0 w 118"/>
                  <a:gd name="T29" fmla="*/ 103 h 124"/>
                  <a:gd name="T30" fmla="*/ 7 w 118"/>
                  <a:gd name="T31" fmla="*/ 103 h 124"/>
                  <a:gd name="T32" fmla="*/ 14 w 118"/>
                  <a:gd name="T33" fmla="*/ 103 h 124"/>
                  <a:gd name="T34" fmla="*/ 35 w 118"/>
                  <a:gd name="T35" fmla="*/ 103 h 124"/>
                  <a:gd name="T36" fmla="*/ 56 w 118"/>
                  <a:gd name="T37" fmla="*/ 96 h 124"/>
                  <a:gd name="T38" fmla="*/ 70 w 118"/>
                  <a:gd name="T39" fmla="*/ 90 h 124"/>
                  <a:gd name="T40" fmla="*/ 70 w 118"/>
                  <a:gd name="T41" fmla="*/ 83 h 124"/>
                  <a:gd name="T42" fmla="*/ 83 w 118"/>
                  <a:gd name="T43" fmla="*/ 55 h 124"/>
                  <a:gd name="T44" fmla="*/ 90 w 118"/>
                  <a:gd name="T45" fmla="*/ 48 h 124"/>
                  <a:gd name="T46" fmla="*/ 90 w 118"/>
                  <a:gd name="T47" fmla="*/ 41 h 124"/>
                  <a:gd name="T48" fmla="*/ 97 w 118"/>
                  <a:gd name="T49" fmla="*/ 34 h 124"/>
                  <a:gd name="T50" fmla="*/ 97 w 118"/>
                  <a:gd name="T51" fmla="*/ 20 h 124"/>
                  <a:gd name="T52" fmla="*/ 97 w 118"/>
                  <a:gd name="T53" fmla="*/ 7 h 124"/>
                  <a:gd name="T54" fmla="*/ 104 w 118"/>
                  <a:gd name="T55" fmla="*/ 0 h 124"/>
                  <a:gd name="T56" fmla="*/ 111 w 118"/>
                  <a:gd name="T57" fmla="*/ 0 h 12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18"/>
                  <a:gd name="T88" fmla="*/ 0 h 124"/>
                  <a:gd name="T89" fmla="*/ 118 w 118"/>
                  <a:gd name="T90" fmla="*/ 124 h 12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18" h="124">
                    <a:moveTo>
                      <a:pt x="111" y="0"/>
                    </a:moveTo>
                    <a:lnTo>
                      <a:pt x="118" y="7"/>
                    </a:lnTo>
                    <a:lnTo>
                      <a:pt x="118" y="20"/>
                    </a:lnTo>
                    <a:lnTo>
                      <a:pt x="111" y="34"/>
                    </a:lnTo>
                    <a:lnTo>
                      <a:pt x="111" y="48"/>
                    </a:lnTo>
                    <a:lnTo>
                      <a:pt x="111" y="62"/>
                    </a:lnTo>
                    <a:lnTo>
                      <a:pt x="104" y="76"/>
                    </a:lnTo>
                    <a:lnTo>
                      <a:pt x="97" y="90"/>
                    </a:lnTo>
                    <a:lnTo>
                      <a:pt x="83" y="103"/>
                    </a:lnTo>
                    <a:lnTo>
                      <a:pt x="35" y="117"/>
                    </a:lnTo>
                    <a:lnTo>
                      <a:pt x="14" y="124"/>
                    </a:lnTo>
                    <a:lnTo>
                      <a:pt x="7" y="117"/>
                    </a:lnTo>
                    <a:lnTo>
                      <a:pt x="0" y="117"/>
                    </a:lnTo>
                    <a:lnTo>
                      <a:pt x="0" y="110"/>
                    </a:lnTo>
                    <a:lnTo>
                      <a:pt x="0" y="103"/>
                    </a:lnTo>
                    <a:lnTo>
                      <a:pt x="7" y="103"/>
                    </a:lnTo>
                    <a:lnTo>
                      <a:pt x="14" y="103"/>
                    </a:lnTo>
                    <a:lnTo>
                      <a:pt x="35" y="103"/>
                    </a:lnTo>
                    <a:lnTo>
                      <a:pt x="56" y="96"/>
                    </a:lnTo>
                    <a:lnTo>
                      <a:pt x="70" y="90"/>
                    </a:lnTo>
                    <a:lnTo>
                      <a:pt x="70" y="83"/>
                    </a:lnTo>
                    <a:lnTo>
                      <a:pt x="83" y="55"/>
                    </a:lnTo>
                    <a:lnTo>
                      <a:pt x="90" y="48"/>
                    </a:lnTo>
                    <a:lnTo>
                      <a:pt x="90" y="41"/>
                    </a:lnTo>
                    <a:lnTo>
                      <a:pt x="97" y="34"/>
                    </a:lnTo>
                    <a:lnTo>
                      <a:pt x="97" y="20"/>
                    </a:lnTo>
                    <a:lnTo>
                      <a:pt x="97" y="7"/>
                    </a:lnTo>
                    <a:lnTo>
                      <a:pt x="104" y="0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0" name="Freeform 1113"/>
              <p:cNvSpPr>
                <a:spLocks/>
              </p:cNvSpPr>
              <p:nvPr/>
            </p:nvSpPr>
            <p:spPr bwMode="auto">
              <a:xfrm>
                <a:off x="3711" y="1918"/>
                <a:ext cx="132" cy="145"/>
              </a:xfrm>
              <a:custGeom>
                <a:avLst/>
                <a:gdLst>
                  <a:gd name="T0" fmla="*/ 132 w 132"/>
                  <a:gd name="T1" fmla="*/ 7 h 145"/>
                  <a:gd name="T2" fmla="*/ 111 w 132"/>
                  <a:gd name="T3" fmla="*/ 21 h 145"/>
                  <a:gd name="T4" fmla="*/ 83 w 132"/>
                  <a:gd name="T5" fmla="*/ 41 h 145"/>
                  <a:gd name="T6" fmla="*/ 76 w 132"/>
                  <a:gd name="T7" fmla="*/ 48 h 145"/>
                  <a:gd name="T8" fmla="*/ 62 w 132"/>
                  <a:gd name="T9" fmla="*/ 48 h 145"/>
                  <a:gd name="T10" fmla="*/ 55 w 132"/>
                  <a:gd name="T11" fmla="*/ 55 h 145"/>
                  <a:gd name="T12" fmla="*/ 49 w 132"/>
                  <a:gd name="T13" fmla="*/ 55 h 145"/>
                  <a:gd name="T14" fmla="*/ 49 w 132"/>
                  <a:gd name="T15" fmla="*/ 62 h 145"/>
                  <a:gd name="T16" fmla="*/ 42 w 132"/>
                  <a:gd name="T17" fmla="*/ 83 h 145"/>
                  <a:gd name="T18" fmla="*/ 42 w 132"/>
                  <a:gd name="T19" fmla="*/ 97 h 145"/>
                  <a:gd name="T20" fmla="*/ 28 w 132"/>
                  <a:gd name="T21" fmla="*/ 104 h 145"/>
                  <a:gd name="T22" fmla="*/ 28 w 132"/>
                  <a:gd name="T23" fmla="*/ 111 h 145"/>
                  <a:gd name="T24" fmla="*/ 28 w 132"/>
                  <a:gd name="T25" fmla="*/ 124 h 145"/>
                  <a:gd name="T26" fmla="*/ 28 w 132"/>
                  <a:gd name="T27" fmla="*/ 131 h 145"/>
                  <a:gd name="T28" fmla="*/ 21 w 132"/>
                  <a:gd name="T29" fmla="*/ 138 h 145"/>
                  <a:gd name="T30" fmla="*/ 14 w 132"/>
                  <a:gd name="T31" fmla="*/ 145 h 145"/>
                  <a:gd name="T32" fmla="*/ 7 w 132"/>
                  <a:gd name="T33" fmla="*/ 145 h 145"/>
                  <a:gd name="T34" fmla="*/ 7 w 132"/>
                  <a:gd name="T35" fmla="*/ 138 h 145"/>
                  <a:gd name="T36" fmla="*/ 0 w 132"/>
                  <a:gd name="T37" fmla="*/ 131 h 145"/>
                  <a:gd name="T38" fmla="*/ 7 w 132"/>
                  <a:gd name="T39" fmla="*/ 118 h 145"/>
                  <a:gd name="T40" fmla="*/ 14 w 132"/>
                  <a:gd name="T41" fmla="*/ 97 h 145"/>
                  <a:gd name="T42" fmla="*/ 21 w 132"/>
                  <a:gd name="T43" fmla="*/ 83 h 145"/>
                  <a:gd name="T44" fmla="*/ 21 w 132"/>
                  <a:gd name="T45" fmla="*/ 76 h 145"/>
                  <a:gd name="T46" fmla="*/ 21 w 132"/>
                  <a:gd name="T47" fmla="*/ 69 h 145"/>
                  <a:gd name="T48" fmla="*/ 28 w 132"/>
                  <a:gd name="T49" fmla="*/ 55 h 145"/>
                  <a:gd name="T50" fmla="*/ 35 w 132"/>
                  <a:gd name="T51" fmla="*/ 48 h 145"/>
                  <a:gd name="T52" fmla="*/ 49 w 132"/>
                  <a:gd name="T53" fmla="*/ 35 h 145"/>
                  <a:gd name="T54" fmla="*/ 62 w 132"/>
                  <a:gd name="T55" fmla="*/ 28 h 145"/>
                  <a:gd name="T56" fmla="*/ 76 w 132"/>
                  <a:gd name="T57" fmla="*/ 21 h 145"/>
                  <a:gd name="T58" fmla="*/ 90 w 132"/>
                  <a:gd name="T59" fmla="*/ 7 h 145"/>
                  <a:gd name="T60" fmla="*/ 97 w 132"/>
                  <a:gd name="T61" fmla="*/ 0 h 145"/>
                  <a:gd name="T62" fmla="*/ 111 w 132"/>
                  <a:gd name="T63" fmla="*/ 0 h 145"/>
                  <a:gd name="T64" fmla="*/ 118 w 132"/>
                  <a:gd name="T65" fmla="*/ 0 h 145"/>
                  <a:gd name="T66" fmla="*/ 132 w 132"/>
                  <a:gd name="T67" fmla="*/ 7 h 14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2"/>
                  <a:gd name="T103" fmla="*/ 0 h 145"/>
                  <a:gd name="T104" fmla="*/ 132 w 132"/>
                  <a:gd name="T105" fmla="*/ 145 h 14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2" h="145">
                    <a:moveTo>
                      <a:pt x="132" y="7"/>
                    </a:moveTo>
                    <a:lnTo>
                      <a:pt x="111" y="21"/>
                    </a:lnTo>
                    <a:lnTo>
                      <a:pt x="83" y="41"/>
                    </a:lnTo>
                    <a:lnTo>
                      <a:pt x="76" y="48"/>
                    </a:lnTo>
                    <a:lnTo>
                      <a:pt x="62" y="48"/>
                    </a:lnTo>
                    <a:lnTo>
                      <a:pt x="55" y="55"/>
                    </a:lnTo>
                    <a:lnTo>
                      <a:pt x="49" y="55"/>
                    </a:lnTo>
                    <a:lnTo>
                      <a:pt x="49" y="62"/>
                    </a:lnTo>
                    <a:lnTo>
                      <a:pt x="42" y="83"/>
                    </a:lnTo>
                    <a:lnTo>
                      <a:pt x="42" y="97"/>
                    </a:lnTo>
                    <a:lnTo>
                      <a:pt x="28" y="104"/>
                    </a:lnTo>
                    <a:lnTo>
                      <a:pt x="28" y="111"/>
                    </a:lnTo>
                    <a:lnTo>
                      <a:pt x="28" y="124"/>
                    </a:lnTo>
                    <a:lnTo>
                      <a:pt x="28" y="131"/>
                    </a:lnTo>
                    <a:lnTo>
                      <a:pt x="21" y="138"/>
                    </a:lnTo>
                    <a:lnTo>
                      <a:pt x="14" y="145"/>
                    </a:lnTo>
                    <a:lnTo>
                      <a:pt x="7" y="145"/>
                    </a:lnTo>
                    <a:lnTo>
                      <a:pt x="7" y="138"/>
                    </a:lnTo>
                    <a:lnTo>
                      <a:pt x="0" y="131"/>
                    </a:lnTo>
                    <a:lnTo>
                      <a:pt x="7" y="118"/>
                    </a:lnTo>
                    <a:lnTo>
                      <a:pt x="14" y="97"/>
                    </a:lnTo>
                    <a:lnTo>
                      <a:pt x="21" y="83"/>
                    </a:lnTo>
                    <a:lnTo>
                      <a:pt x="21" y="76"/>
                    </a:lnTo>
                    <a:lnTo>
                      <a:pt x="21" y="69"/>
                    </a:lnTo>
                    <a:lnTo>
                      <a:pt x="28" y="55"/>
                    </a:lnTo>
                    <a:lnTo>
                      <a:pt x="35" y="48"/>
                    </a:lnTo>
                    <a:lnTo>
                      <a:pt x="49" y="35"/>
                    </a:lnTo>
                    <a:lnTo>
                      <a:pt x="62" y="28"/>
                    </a:lnTo>
                    <a:lnTo>
                      <a:pt x="76" y="21"/>
                    </a:lnTo>
                    <a:lnTo>
                      <a:pt x="90" y="7"/>
                    </a:lnTo>
                    <a:lnTo>
                      <a:pt x="97" y="0"/>
                    </a:lnTo>
                    <a:lnTo>
                      <a:pt x="111" y="0"/>
                    </a:lnTo>
                    <a:lnTo>
                      <a:pt x="118" y="0"/>
                    </a:lnTo>
                    <a:lnTo>
                      <a:pt x="132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1" name="Freeform 1114"/>
              <p:cNvSpPr>
                <a:spLocks/>
              </p:cNvSpPr>
              <p:nvPr/>
            </p:nvSpPr>
            <p:spPr bwMode="auto">
              <a:xfrm>
                <a:off x="2888" y="2464"/>
                <a:ext cx="90" cy="118"/>
              </a:xfrm>
              <a:custGeom>
                <a:avLst/>
                <a:gdLst>
                  <a:gd name="T0" fmla="*/ 90 w 90"/>
                  <a:gd name="T1" fmla="*/ 14 h 118"/>
                  <a:gd name="T2" fmla="*/ 83 w 90"/>
                  <a:gd name="T3" fmla="*/ 14 h 118"/>
                  <a:gd name="T4" fmla="*/ 76 w 90"/>
                  <a:gd name="T5" fmla="*/ 14 h 118"/>
                  <a:gd name="T6" fmla="*/ 62 w 90"/>
                  <a:gd name="T7" fmla="*/ 21 h 118"/>
                  <a:gd name="T8" fmla="*/ 56 w 90"/>
                  <a:gd name="T9" fmla="*/ 35 h 118"/>
                  <a:gd name="T10" fmla="*/ 49 w 90"/>
                  <a:gd name="T11" fmla="*/ 35 h 118"/>
                  <a:gd name="T12" fmla="*/ 49 w 90"/>
                  <a:gd name="T13" fmla="*/ 42 h 118"/>
                  <a:gd name="T14" fmla="*/ 49 w 90"/>
                  <a:gd name="T15" fmla="*/ 49 h 118"/>
                  <a:gd name="T16" fmla="*/ 42 w 90"/>
                  <a:gd name="T17" fmla="*/ 49 h 118"/>
                  <a:gd name="T18" fmla="*/ 28 w 90"/>
                  <a:gd name="T19" fmla="*/ 62 h 118"/>
                  <a:gd name="T20" fmla="*/ 21 w 90"/>
                  <a:gd name="T21" fmla="*/ 76 h 118"/>
                  <a:gd name="T22" fmla="*/ 21 w 90"/>
                  <a:gd name="T23" fmla="*/ 97 h 118"/>
                  <a:gd name="T24" fmla="*/ 21 w 90"/>
                  <a:gd name="T25" fmla="*/ 104 h 118"/>
                  <a:gd name="T26" fmla="*/ 7 w 90"/>
                  <a:gd name="T27" fmla="*/ 118 h 118"/>
                  <a:gd name="T28" fmla="*/ 7 w 90"/>
                  <a:gd name="T29" fmla="*/ 104 h 118"/>
                  <a:gd name="T30" fmla="*/ 0 w 90"/>
                  <a:gd name="T31" fmla="*/ 90 h 118"/>
                  <a:gd name="T32" fmla="*/ 0 w 90"/>
                  <a:gd name="T33" fmla="*/ 76 h 118"/>
                  <a:gd name="T34" fmla="*/ 7 w 90"/>
                  <a:gd name="T35" fmla="*/ 62 h 118"/>
                  <a:gd name="T36" fmla="*/ 21 w 90"/>
                  <a:gd name="T37" fmla="*/ 42 h 118"/>
                  <a:gd name="T38" fmla="*/ 28 w 90"/>
                  <a:gd name="T39" fmla="*/ 35 h 118"/>
                  <a:gd name="T40" fmla="*/ 35 w 90"/>
                  <a:gd name="T41" fmla="*/ 21 h 118"/>
                  <a:gd name="T42" fmla="*/ 42 w 90"/>
                  <a:gd name="T43" fmla="*/ 14 h 118"/>
                  <a:gd name="T44" fmla="*/ 49 w 90"/>
                  <a:gd name="T45" fmla="*/ 7 h 118"/>
                  <a:gd name="T46" fmla="*/ 56 w 90"/>
                  <a:gd name="T47" fmla="*/ 7 h 118"/>
                  <a:gd name="T48" fmla="*/ 69 w 90"/>
                  <a:gd name="T49" fmla="*/ 0 h 118"/>
                  <a:gd name="T50" fmla="*/ 76 w 90"/>
                  <a:gd name="T51" fmla="*/ 0 h 118"/>
                  <a:gd name="T52" fmla="*/ 83 w 90"/>
                  <a:gd name="T53" fmla="*/ 0 h 118"/>
                  <a:gd name="T54" fmla="*/ 90 w 90"/>
                  <a:gd name="T55" fmla="*/ 14 h 1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90"/>
                  <a:gd name="T85" fmla="*/ 0 h 118"/>
                  <a:gd name="T86" fmla="*/ 90 w 90"/>
                  <a:gd name="T87" fmla="*/ 118 h 1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90" h="118">
                    <a:moveTo>
                      <a:pt x="90" y="14"/>
                    </a:moveTo>
                    <a:lnTo>
                      <a:pt x="83" y="14"/>
                    </a:lnTo>
                    <a:lnTo>
                      <a:pt x="76" y="14"/>
                    </a:lnTo>
                    <a:lnTo>
                      <a:pt x="62" y="21"/>
                    </a:lnTo>
                    <a:lnTo>
                      <a:pt x="56" y="35"/>
                    </a:lnTo>
                    <a:lnTo>
                      <a:pt x="49" y="35"/>
                    </a:lnTo>
                    <a:lnTo>
                      <a:pt x="49" y="42"/>
                    </a:lnTo>
                    <a:lnTo>
                      <a:pt x="49" y="49"/>
                    </a:lnTo>
                    <a:lnTo>
                      <a:pt x="42" y="49"/>
                    </a:lnTo>
                    <a:lnTo>
                      <a:pt x="28" y="62"/>
                    </a:lnTo>
                    <a:lnTo>
                      <a:pt x="21" y="76"/>
                    </a:lnTo>
                    <a:lnTo>
                      <a:pt x="21" y="97"/>
                    </a:lnTo>
                    <a:lnTo>
                      <a:pt x="21" y="104"/>
                    </a:lnTo>
                    <a:lnTo>
                      <a:pt x="7" y="118"/>
                    </a:lnTo>
                    <a:lnTo>
                      <a:pt x="7" y="104"/>
                    </a:lnTo>
                    <a:lnTo>
                      <a:pt x="0" y="90"/>
                    </a:lnTo>
                    <a:lnTo>
                      <a:pt x="0" y="76"/>
                    </a:lnTo>
                    <a:lnTo>
                      <a:pt x="7" y="62"/>
                    </a:lnTo>
                    <a:lnTo>
                      <a:pt x="21" y="42"/>
                    </a:lnTo>
                    <a:lnTo>
                      <a:pt x="28" y="35"/>
                    </a:lnTo>
                    <a:lnTo>
                      <a:pt x="35" y="21"/>
                    </a:lnTo>
                    <a:lnTo>
                      <a:pt x="42" y="14"/>
                    </a:lnTo>
                    <a:lnTo>
                      <a:pt x="49" y="7"/>
                    </a:lnTo>
                    <a:lnTo>
                      <a:pt x="56" y="7"/>
                    </a:lnTo>
                    <a:lnTo>
                      <a:pt x="69" y="0"/>
                    </a:lnTo>
                    <a:lnTo>
                      <a:pt x="76" y="0"/>
                    </a:lnTo>
                    <a:lnTo>
                      <a:pt x="83" y="0"/>
                    </a:lnTo>
                    <a:lnTo>
                      <a:pt x="9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" name="Freeform 1115"/>
              <p:cNvSpPr>
                <a:spLocks/>
              </p:cNvSpPr>
              <p:nvPr/>
            </p:nvSpPr>
            <p:spPr bwMode="auto">
              <a:xfrm>
                <a:off x="2902" y="2582"/>
                <a:ext cx="42" cy="62"/>
              </a:xfrm>
              <a:custGeom>
                <a:avLst/>
                <a:gdLst>
                  <a:gd name="T0" fmla="*/ 0 w 42"/>
                  <a:gd name="T1" fmla="*/ 14 h 62"/>
                  <a:gd name="T2" fmla="*/ 0 w 42"/>
                  <a:gd name="T3" fmla="*/ 21 h 62"/>
                  <a:gd name="T4" fmla="*/ 0 w 42"/>
                  <a:gd name="T5" fmla="*/ 27 h 62"/>
                  <a:gd name="T6" fmla="*/ 7 w 42"/>
                  <a:gd name="T7" fmla="*/ 41 h 62"/>
                  <a:gd name="T8" fmla="*/ 14 w 42"/>
                  <a:gd name="T9" fmla="*/ 48 h 62"/>
                  <a:gd name="T10" fmla="*/ 21 w 42"/>
                  <a:gd name="T11" fmla="*/ 55 h 62"/>
                  <a:gd name="T12" fmla="*/ 28 w 42"/>
                  <a:gd name="T13" fmla="*/ 62 h 62"/>
                  <a:gd name="T14" fmla="*/ 35 w 42"/>
                  <a:gd name="T15" fmla="*/ 62 h 62"/>
                  <a:gd name="T16" fmla="*/ 42 w 42"/>
                  <a:gd name="T17" fmla="*/ 55 h 62"/>
                  <a:gd name="T18" fmla="*/ 42 w 42"/>
                  <a:gd name="T19" fmla="*/ 48 h 62"/>
                  <a:gd name="T20" fmla="*/ 35 w 42"/>
                  <a:gd name="T21" fmla="*/ 48 h 62"/>
                  <a:gd name="T22" fmla="*/ 28 w 42"/>
                  <a:gd name="T23" fmla="*/ 41 h 62"/>
                  <a:gd name="T24" fmla="*/ 28 w 42"/>
                  <a:gd name="T25" fmla="*/ 34 h 62"/>
                  <a:gd name="T26" fmla="*/ 21 w 42"/>
                  <a:gd name="T27" fmla="*/ 27 h 62"/>
                  <a:gd name="T28" fmla="*/ 14 w 42"/>
                  <a:gd name="T29" fmla="*/ 27 h 62"/>
                  <a:gd name="T30" fmla="*/ 14 w 42"/>
                  <a:gd name="T31" fmla="*/ 21 h 62"/>
                  <a:gd name="T32" fmla="*/ 14 w 42"/>
                  <a:gd name="T33" fmla="*/ 7 h 62"/>
                  <a:gd name="T34" fmla="*/ 14 w 42"/>
                  <a:gd name="T35" fmla="*/ 0 h 62"/>
                  <a:gd name="T36" fmla="*/ 7 w 42"/>
                  <a:gd name="T37" fmla="*/ 0 h 62"/>
                  <a:gd name="T38" fmla="*/ 0 w 42"/>
                  <a:gd name="T39" fmla="*/ 7 h 62"/>
                  <a:gd name="T40" fmla="*/ 0 w 42"/>
                  <a:gd name="T41" fmla="*/ 14 h 6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2"/>
                  <a:gd name="T64" fmla="*/ 0 h 62"/>
                  <a:gd name="T65" fmla="*/ 42 w 42"/>
                  <a:gd name="T66" fmla="*/ 62 h 6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2" h="62">
                    <a:moveTo>
                      <a:pt x="0" y="14"/>
                    </a:moveTo>
                    <a:lnTo>
                      <a:pt x="0" y="21"/>
                    </a:lnTo>
                    <a:lnTo>
                      <a:pt x="0" y="27"/>
                    </a:lnTo>
                    <a:lnTo>
                      <a:pt x="7" y="41"/>
                    </a:lnTo>
                    <a:lnTo>
                      <a:pt x="14" y="48"/>
                    </a:lnTo>
                    <a:lnTo>
                      <a:pt x="21" y="55"/>
                    </a:lnTo>
                    <a:lnTo>
                      <a:pt x="28" y="62"/>
                    </a:lnTo>
                    <a:lnTo>
                      <a:pt x="35" y="62"/>
                    </a:lnTo>
                    <a:lnTo>
                      <a:pt x="42" y="55"/>
                    </a:lnTo>
                    <a:lnTo>
                      <a:pt x="42" y="48"/>
                    </a:lnTo>
                    <a:lnTo>
                      <a:pt x="35" y="48"/>
                    </a:lnTo>
                    <a:lnTo>
                      <a:pt x="28" y="41"/>
                    </a:lnTo>
                    <a:lnTo>
                      <a:pt x="28" y="34"/>
                    </a:lnTo>
                    <a:lnTo>
                      <a:pt x="21" y="27"/>
                    </a:lnTo>
                    <a:lnTo>
                      <a:pt x="14" y="27"/>
                    </a:lnTo>
                    <a:lnTo>
                      <a:pt x="14" y="21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" name="Freeform 1116"/>
              <p:cNvSpPr>
                <a:spLocks/>
              </p:cNvSpPr>
              <p:nvPr/>
            </p:nvSpPr>
            <p:spPr bwMode="auto">
              <a:xfrm>
                <a:off x="3186" y="2533"/>
                <a:ext cx="69" cy="90"/>
              </a:xfrm>
              <a:custGeom>
                <a:avLst/>
                <a:gdLst>
                  <a:gd name="T0" fmla="*/ 69 w 69"/>
                  <a:gd name="T1" fmla="*/ 0 h 90"/>
                  <a:gd name="T2" fmla="*/ 48 w 69"/>
                  <a:gd name="T3" fmla="*/ 14 h 90"/>
                  <a:gd name="T4" fmla="*/ 41 w 69"/>
                  <a:gd name="T5" fmla="*/ 21 h 90"/>
                  <a:gd name="T6" fmla="*/ 34 w 69"/>
                  <a:gd name="T7" fmla="*/ 35 h 90"/>
                  <a:gd name="T8" fmla="*/ 34 w 69"/>
                  <a:gd name="T9" fmla="*/ 70 h 90"/>
                  <a:gd name="T10" fmla="*/ 34 w 69"/>
                  <a:gd name="T11" fmla="*/ 83 h 90"/>
                  <a:gd name="T12" fmla="*/ 27 w 69"/>
                  <a:gd name="T13" fmla="*/ 83 h 90"/>
                  <a:gd name="T14" fmla="*/ 20 w 69"/>
                  <a:gd name="T15" fmla="*/ 90 h 90"/>
                  <a:gd name="T16" fmla="*/ 13 w 69"/>
                  <a:gd name="T17" fmla="*/ 90 h 90"/>
                  <a:gd name="T18" fmla="*/ 6 w 69"/>
                  <a:gd name="T19" fmla="*/ 90 h 90"/>
                  <a:gd name="T20" fmla="*/ 0 w 69"/>
                  <a:gd name="T21" fmla="*/ 83 h 90"/>
                  <a:gd name="T22" fmla="*/ 0 w 69"/>
                  <a:gd name="T23" fmla="*/ 76 h 90"/>
                  <a:gd name="T24" fmla="*/ 6 w 69"/>
                  <a:gd name="T25" fmla="*/ 63 h 90"/>
                  <a:gd name="T26" fmla="*/ 13 w 69"/>
                  <a:gd name="T27" fmla="*/ 56 h 90"/>
                  <a:gd name="T28" fmla="*/ 20 w 69"/>
                  <a:gd name="T29" fmla="*/ 49 h 90"/>
                  <a:gd name="T30" fmla="*/ 20 w 69"/>
                  <a:gd name="T31" fmla="*/ 35 h 90"/>
                  <a:gd name="T32" fmla="*/ 20 w 69"/>
                  <a:gd name="T33" fmla="*/ 21 h 90"/>
                  <a:gd name="T34" fmla="*/ 20 w 69"/>
                  <a:gd name="T35" fmla="*/ 14 h 90"/>
                  <a:gd name="T36" fmla="*/ 34 w 69"/>
                  <a:gd name="T37" fmla="*/ 7 h 90"/>
                  <a:gd name="T38" fmla="*/ 48 w 69"/>
                  <a:gd name="T39" fmla="*/ 0 h 90"/>
                  <a:gd name="T40" fmla="*/ 55 w 69"/>
                  <a:gd name="T41" fmla="*/ 0 h 90"/>
                  <a:gd name="T42" fmla="*/ 69 w 69"/>
                  <a:gd name="T43" fmla="*/ 0 h 9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9"/>
                  <a:gd name="T67" fmla="*/ 0 h 90"/>
                  <a:gd name="T68" fmla="*/ 69 w 69"/>
                  <a:gd name="T69" fmla="*/ 90 h 9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9" h="90">
                    <a:moveTo>
                      <a:pt x="69" y="0"/>
                    </a:moveTo>
                    <a:lnTo>
                      <a:pt x="48" y="14"/>
                    </a:lnTo>
                    <a:lnTo>
                      <a:pt x="41" y="21"/>
                    </a:lnTo>
                    <a:lnTo>
                      <a:pt x="34" y="35"/>
                    </a:lnTo>
                    <a:lnTo>
                      <a:pt x="34" y="70"/>
                    </a:lnTo>
                    <a:lnTo>
                      <a:pt x="34" y="83"/>
                    </a:lnTo>
                    <a:lnTo>
                      <a:pt x="27" y="83"/>
                    </a:lnTo>
                    <a:lnTo>
                      <a:pt x="20" y="90"/>
                    </a:lnTo>
                    <a:lnTo>
                      <a:pt x="13" y="90"/>
                    </a:lnTo>
                    <a:lnTo>
                      <a:pt x="6" y="90"/>
                    </a:lnTo>
                    <a:lnTo>
                      <a:pt x="0" y="83"/>
                    </a:lnTo>
                    <a:lnTo>
                      <a:pt x="0" y="76"/>
                    </a:lnTo>
                    <a:lnTo>
                      <a:pt x="6" y="63"/>
                    </a:lnTo>
                    <a:lnTo>
                      <a:pt x="13" y="56"/>
                    </a:lnTo>
                    <a:lnTo>
                      <a:pt x="20" y="49"/>
                    </a:lnTo>
                    <a:lnTo>
                      <a:pt x="20" y="35"/>
                    </a:lnTo>
                    <a:lnTo>
                      <a:pt x="20" y="21"/>
                    </a:lnTo>
                    <a:lnTo>
                      <a:pt x="20" y="14"/>
                    </a:lnTo>
                    <a:lnTo>
                      <a:pt x="34" y="7"/>
                    </a:lnTo>
                    <a:lnTo>
                      <a:pt x="48" y="0"/>
                    </a:lnTo>
                    <a:lnTo>
                      <a:pt x="55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" name="Freeform 1117"/>
              <p:cNvSpPr>
                <a:spLocks/>
              </p:cNvSpPr>
              <p:nvPr/>
            </p:nvSpPr>
            <p:spPr bwMode="auto">
              <a:xfrm>
                <a:off x="3524" y="2395"/>
                <a:ext cx="125" cy="83"/>
              </a:xfrm>
              <a:custGeom>
                <a:avLst/>
                <a:gdLst>
                  <a:gd name="T0" fmla="*/ 111 w 125"/>
                  <a:gd name="T1" fmla="*/ 0 h 83"/>
                  <a:gd name="T2" fmla="*/ 125 w 125"/>
                  <a:gd name="T3" fmla="*/ 0 h 83"/>
                  <a:gd name="T4" fmla="*/ 125 w 125"/>
                  <a:gd name="T5" fmla="*/ 7 h 83"/>
                  <a:gd name="T6" fmla="*/ 125 w 125"/>
                  <a:gd name="T7" fmla="*/ 14 h 83"/>
                  <a:gd name="T8" fmla="*/ 118 w 125"/>
                  <a:gd name="T9" fmla="*/ 21 h 83"/>
                  <a:gd name="T10" fmla="*/ 104 w 125"/>
                  <a:gd name="T11" fmla="*/ 35 h 83"/>
                  <a:gd name="T12" fmla="*/ 97 w 125"/>
                  <a:gd name="T13" fmla="*/ 42 h 83"/>
                  <a:gd name="T14" fmla="*/ 90 w 125"/>
                  <a:gd name="T15" fmla="*/ 42 h 83"/>
                  <a:gd name="T16" fmla="*/ 76 w 125"/>
                  <a:gd name="T17" fmla="*/ 42 h 83"/>
                  <a:gd name="T18" fmla="*/ 63 w 125"/>
                  <a:gd name="T19" fmla="*/ 55 h 83"/>
                  <a:gd name="T20" fmla="*/ 49 w 125"/>
                  <a:gd name="T21" fmla="*/ 62 h 83"/>
                  <a:gd name="T22" fmla="*/ 42 w 125"/>
                  <a:gd name="T23" fmla="*/ 69 h 83"/>
                  <a:gd name="T24" fmla="*/ 42 w 125"/>
                  <a:gd name="T25" fmla="*/ 76 h 83"/>
                  <a:gd name="T26" fmla="*/ 42 w 125"/>
                  <a:gd name="T27" fmla="*/ 83 h 83"/>
                  <a:gd name="T28" fmla="*/ 28 w 125"/>
                  <a:gd name="T29" fmla="*/ 83 h 83"/>
                  <a:gd name="T30" fmla="*/ 14 w 125"/>
                  <a:gd name="T31" fmla="*/ 76 h 83"/>
                  <a:gd name="T32" fmla="*/ 0 w 125"/>
                  <a:gd name="T33" fmla="*/ 76 h 83"/>
                  <a:gd name="T34" fmla="*/ 7 w 125"/>
                  <a:gd name="T35" fmla="*/ 69 h 83"/>
                  <a:gd name="T36" fmla="*/ 14 w 125"/>
                  <a:gd name="T37" fmla="*/ 62 h 83"/>
                  <a:gd name="T38" fmla="*/ 21 w 125"/>
                  <a:gd name="T39" fmla="*/ 55 h 83"/>
                  <a:gd name="T40" fmla="*/ 35 w 125"/>
                  <a:gd name="T41" fmla="*/ 48 h 83"/>
                  <a:gd name="T42" fmla="*/ 49 w 125"/>
                  <a:gd name="T43" fmla="*/ 35 h 83"/>
                  <a:gd name="T44" fmla="*/ 56 w 125"/>
                  <a:gd name="T45" fmla="*/ 28 h 83"/>
                  <a:gd name="T46" fmla="*/ 63 w 125"/>
                  <a:gd name="T47" fmla="*/ 21 h 83"/>
                  <a:gd name="T48" fmla="*/ 70 w 125"/>
                  <a:gd name="T49" fmla="*/ 21 h 83"/>
                  <a:gd name="T50" fmla="*/ 76 w 125"/>
                  <a:gd name="T51" fmla="*/ 21 h 83"/>
                  <a:gd name="T52" fmla="*/ 83 w 125"/>
                  <a:gd name="T53" fmla="*/ 21 h 83"/>
                  <a:gd name="T54" fmla="*/ 90 w 125"/>
                  <a:gd name="T55" fmla="*/ 14 h 83"/>
                  <a:gd name="T56" fmla="*/ 97 w 125"/>
                  <a:gd name="T57" fmla="*/ 7 h 83"/>
                  <a:gd name="T58" fmla="*/ 104 w 125"/>
                  <a:gd name="T59" fmla="*/ 0 h 83"/>
                  <a:gd name="T60" fmla="*/ 111 w 125"/>
                  <a:gd name="T61" fmla="*/ 0 h 8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25"/>
                  <a:gd name="T94" fmla="*/ 0 h 83"/>
                  <a:gd name="T95" fmla="*/ 125 w 125"/>
                  <a:gd name="T96" fmla="*/ 83 h 83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25" h="83">
                    <a:moveTo>
                      <a:pt x="111" y="0"/>
                    </a:moveTo>
                    <a:lnTo>
                      <a:pt x="125" y="0"/>
                    </a:lnTo>
                    <a:lnTo>
                      <a:pt x="125" y="7"/>
                    </a:lnTo>
                    <a:lnTo>
                      <a:pt x="125" y="14"/>
                    </a:lnTo>
                    <a:lnTo>
                      <a:pt x="118" y="21"/>
                    </a:lnTo>
                    <a:lnTo>
                      <a:pt x="104" y="35"/>
                    </a:lnTo>
                    <a:lnTo>
                      <a:pt x="97" y="42"/>
                    </a:lnTo>
                    <a:lnTo>
                      <a:pt x="90" y="42"/>
                    </a:lnTo>
                    <a:lnTo>
                      <a:pt x="76" y="42"/>
                    </a:lnTo>
                    <a:lnTo>
                      <a:pt x="63" y="55"/>
                    </a:lnTo>
                    <a:lnTo>
                      <a:pt x="49" y="62"/>
                    </a:lnTo>
                    <a:lnTo>
                      <a:pt x="42" y="69"/>
                    </a:lnTo>
                    <a:lnTo>
                      <a:pt x="42" y="76"/>
                    </a:lnTo>
                    <a:lnTo>
                      <a:pt x="42" y="83"/>
                    </a:lnTo>
                    <a:lnTo>
                      <a:pt x="28" y="83"/>
                    </a:lnTo>
                    <a:lnTo>
                      <a:pt x="14" y="76"/>
                    </a:lnTo>
                    <a:lnTo>
                      <a:pt x="0" y="76"/>
                    </a:lnTo>
                    <a:lnTo>
                      <a:pt x="7" y="69"/>
                    </a:lnTo>
                    <a:lnTo>
                      <a:pt x="14" y="62"/>
                    </a:lnTo>
                    <a:lnTo>
                      <a:pt x="21" y="55"/>
                    </a:lnTo>
                    <a:lnTo>
                      <a:pt x="35" y="48"/>
                    </a:lnTo>
                    <a:lnTo>
                      <a:pt x="49" y="35"/>
                    </a:lnTo>
                    <a:lnTo>
                      <a:pt x="56" y="28"/>
                    </a:lnTo>
                    <a:lnTo>
                      <a:pt x="63" y="21"/>
                    </a:lnTo>
                    <a:lnTo>
                      <a:pt x="70" y="21"/>
                    </a:lnTo>
                    <a:lnTo>
                      <a:pt x="76" y="21"/>
                    </a:lnTo>
                    <a:lnTo>
                      <a:pt x="83" y="21"/>
                    </a:lnTo>
                    <a:lnTo>
                      <a:pt x="90" y="14"/>
                    </a:lnTo>
                    <a:lnTo>
                      <a:pt x="97" y="7"/>
                    </a:lnTo>
                    <a:lnTo>
                      <a:pt x="104" y="0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" name="Freeform 1118"/>
              <p:cNvSpPr>
                <a:spLocks/>
              </p:cNvSpPr>
              <p:nvPr/>
            </p:nvSpPr>
            <p:spPr bwMode="auto">
              <a:xfrm>
                <a:off x="3317" y="1842"/>
                <a:ext cx="927" cy="581"/>
              </a:xfrm>
              <a:custGeom>
                <a:avLst/>
                <a:gdLst>
                  <a:gd name="T0" fmla="*/ 353 w 927"/>
                  <a:gd name="T1" fmla="*/ 131 h 581"/>
                  <a:gd name="T2" fmla="*/ 387 w 927"/>
                  <a:gd name="T3" fmla="*/ 69 h 581"/>
                  <a:gd name="T4" fmla="*/ 436 w 927"/>
                  <a:gd name="T5" fmla="*/ 48 h 581"/>
                  <a:gd name="T6" fmla="*/ 498 w 927"/>
                  <a:gd name="T7" fmla="*/ 7 h 581"/>
                  <a:gd name="T8" fmla="*/ 581 w 927"/>
                  <a:gd name="T9" fmla="*/ 0 h 581"/>
                  <a:gd name="T10" fmla="*/ 657 w 927"/>
                  <a:gd name="T11" fmla="*/ 21 h 581"/>
                  <a:gd name="T12" fmla="*/ 719 w 927"/>
                  <a:gd name="T13" fmla="*/ 48 h 581"/>
                  <a:gd name="T14" fmla="*/ 768 w 927"/>
                  <a:gd name="T15" fmla="*/ 111 h 581"/>
                  <a:gd name="T16" fmla="*/ 795 w 927"/>
                  <a:gd name="T17" fmla="*/ 180 h 581"/>
                  <a:gd name="T18" fmla="*/ 795 w 927"/>
                  <a:gd name="T19" fmla="*/ 290 h 581"/>
                  <a:gd name="T20" fmla="*/ 781 w 927"/>
                  <a:gd name="T21" fmla="*/ 332 h 581"/>
                  <a:gd name="T22" fmla="*/ 781 w 927"/>
                  <a:gd name="T23" fmla="*/ 359 h 581"/>
                  <a:gd name="T24" fmla="*/ 844 w 927"/>
                  <a:gd name="T25" fmla="*/ 346 h 581"/>
                  <a:gd name="T26" fmla="*/ 864 w 927"/>
                  <a:gd name="T27" fmla="*/ 366 h 581"/>
                  <a:gd name="T28" fmla="*/ 906 w 927"/>
                  <a:gd name="T29" fmla="*/ 408 h 581"/>
                  <a:gd name="T30" fmla="*/ 913 w 927"/>
                  <a:gd name="T31" fmla="*/ 449 h 581"/>
                  <a:gd name="T32" fmla="*/ 920 w 927"/>
                  <a:gd name="T33" fmla="*/ 491 h 581"/>
                  <a:gd name="T34" fmla="*/ 920 w 927"/>
                  <a:gd name="T35" fmla="*/ 519 h 581"/>
                  <a:gd name="T36" fmla="*/ 885 w 927"/>
                  <a:gd name="T37" fmla="*/ 574 h 581"/>
                  <a:gd name="T38" fmla="*/ 837 w 927"/>
                  <a:gd name="T39" fmla="*/ 581 h 581"/>
                  <a:gd name="T40" fmla="*/ 885 w 927"/>
                  <a:gd name="T41" fmla="*/ 539 h 581"/>
                  <a:gd name="T42" fmla="*/ 899 w 927"/>
                  <a:gd name="T43" fmla="*/ 484 h 581"/>
                  <a:gd name="T44" fmla="*/ 885 w 927"/>
                  <a:gd name="T45" fmla="*/ 436 h 581"/>
                  <a:gd name="T46" fmla="*/ 851 w 927"/>
                  <a:gd name="T47" fmla="*/ 394 h 581"/>
                  <a:gd name="T48" fmla="*/ 816 w 927"/>
                  <a:gd name="T49" fmla="*/ 366 h 581"/>
                  <a:gd name="T50" fmla="*/ 705 w 927"/>
                  <a:gd name="T51" fmla="*/ 373 h 581"/>
                  <a:gd name="T52" fmla="*/ 740 w 927"/>
                  <a:gd name="T53" fmla="*/ 346 h 581"/>
                  <a:gd name="T54" fmla="*/ 774 w 927"/>
                  <a:gd name="T55" fmla="*/ 283 h 581"/>
                  <a:gd name="T56" fmla="*/ 768 w 927"/>
                  <a:gd name="T57" fmla="*/ 200 h 581"/>
                  <a:gd name="T58" fmla="*/ 747 w 927"/>
                  <a:gd name="T59" fmla="*/ 131 h 581"/>
                  <a:gd name="T60" fmla="*/ 712 w 927"/>
                  <a:gd name="T61" fmla="*/ 83 h 581"/>
                  <a:gd name="T62" fmla="*/ 678 w 927"/>
                  <a:gd name="T63" fmla="*/ 55 h 581"/>
                  <a:gd name="T64" fmla="*/ 636 w 927"/>
                  <a:gd name="T65" fmla="*/ 34 h 581"/>
                  <a:gd name="T66" fmla="*/ 574 w 927"/>
                  <a:gd name="T67" fmla="*/ 34 h 581"/>
                  <a:gd name="T68" fmla="*/ 477 w 927"/>
                  <a:gd name="T69" fmla="*/ 41 h 581"/>
                  <a:gd name="T70" fmla="*/ 449 w 927"/>
                  <a:gd name="T71" fmla="*/ 76 h 581"/>
                  <a:gd name="T72" fmla="*/ 380 w 927"/>
                  <a:gd name="T73" fmla="*/ 124 h 581"/>
                  <a:gd name="T74" fmla="*/ 360 w 927"/>
                  <a:gd name="T75" fmla="*/ 187 h 581"/>
                  <a:gd name="T76" fmla="*/ 373 w 927"/>
                  <a:gd name="T77" fmla="*/ 270 h 581"/>
                  <a:gd name="T78" fmla="*/ 394 w 927"/>
                  <a:gd name="T79" fmla="*/ 325 h 581"/>
                  <a:gd name="T80" fmla="*/ 360 w 927"/>
                  <a:gd name="T81" fmla="*/ 311 h 581"/>
                  <a:gd name="T82" fmla="*/ 332 w 927"/>
                  <a:gd name="T83" fmla="*/ 221 h 581"/>
                  <a:gd name="T84" fmla="*/ 297 w 927"/>
                  <a:gd name="T85" fmla="*/ 200 h 581"/>
                  <a:gd name="T86" fmla="*/ 263 w 927"/>
                  <a:gd name="T87" fmla="*/ 166 h 581"/>
                  <a:gd name="T88" fmla="*/ 200 w 927"/>
                  <a:gd name="T89" fmla="*/ 145 h 581"/>
                  <a:gd name="T90" fmla="*/ 145 w 927"/>
                  <a:gd name="T91" fmla="*/ 166 h 581"/>
                  <a:gd name="T92" fmla="*/ 90 w 927"/>
                  <a:gd name="T93" fmla="*/ 187 h 581"/>
                  <a:gd name="T94" fmla="*/ 48 w 927"/>
                  <a:gd name="T95" fmla="*/ 214 h 581"/>
                  <a:gd name="T96" fmla="*/ 41 w 927"/>
                  <a:gd name="T97" fmla="*/ 249 h 581"/>
                  <a:gd name="T98" fmla="*/ 21 w 927"/>
                  <a:gd name="T99" fmla="*/ 332 h 581"/>
                  <a:gd name="T100" fmla="*/ 69 w 927"/>
                  <a:gd name="T101" fmla="*/ 401 h 581"/>
                  <a:gd name="T102" fmla="*/ 35 w 927"/>
                  <a:gd name="T103" fmla="*/ 408 h 581"/>
                  <a:gd name="T104" fmla="*/ 0 w 927"/>
                  <a:gd name="T105" fmla="*/ 297 h 581"/>
                  <a:gd name="T106" fmla="*/ 14 w 927"/>
                  <a:gd name="T107" fmla="*/ 207 h 581"/>
                  <a:gd name="T108" fmla="*/ 62 w 927"/>
                  <a:gd name="T109" fmla="*/ 180 h 581"/>
                  <a:gd name="T110" fmla="*/ 118 w 927"/>
                  <a:gd name="T111" fmla="*/ 124 h 581"/>
                  <a:gd name="T112" fmla="*/ 207 w 927"/>
                  <a:gd name="T113" fmla="*/ 111 h 581"/>
                  <a:gd name="T114" fmla="*/ 242 w 927"/>
                  <a:gd name="T115" fmla="*/ 131 h 581"/>
                  <a:gd name="T116" fmla="*/ 311 w 927"/>
                  <a:gd name="T117" fmla="*/ 159 h 58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27"/>
                  <a:gd name="T178" fmla="*/ 0 h 581"/>
                  <a:gd name="T179" fmla="*/ 927 w 927"/>
                  <a:gd name="T180" fmla="*/ 581 h 58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27" h="581">
                    <a:moveTo>
                      <a:pt x="332" y="194"/>
                    </a:moveTo>
                    <a:lnTo>
                      <a:pt x="332" y="159"/>
                    </a:lnTo>
                    <a:lnTo>
                      <a:pt x="346" y="145"/>
                    </a:lnTo>
                    <a:lnTo>
                      <a:pt x="353" y="131"/>
                    </a:lnTo>
                    <a:lnTo>
                      <a:pt x="360" y="117"/>
                    </a:lnTo>
                    <a:lnTo>
                      <a:pt x="366" y="97"/>
                    </a:lnTo>
                    <a:lnTo>
                      <a:pt x="380" y="83"/>
                    </a:lnTo>
                    <a:lnTo>
                      <a:pt x="387" y="69"/>
                    </a:lnTo>
                    <a:lnTo>
                      <a:pt x="394" y="62"/>
                    </a:lnTo>
                    <a:lnTo>
                      <a:pt x="415" y="55"/>
                    </a:lnTo>
                    <a:lnTo>
                      <a:pt x="422" y="55"/>
                    </a:lnTo>
                    <a:lnTo>
                      <a:pt x="436" y="48"/>
                    </a:lnTo>
                    <a:lnTo>
                      <a:pt x="449" y="34"/>
                    </a:lnTo>
                    <a:lnTo>
                      <a:pt x="463" y="21"/>
                    </a:lnTo>
                    <a:lnTo>
                      <a:pt x="477" y="14"/>
                    </a:lnTo>
                    <a:lnTo>
                      <a:pt x="498" y="7"/>
                    </a:lnTo>
                    <a:lnTo>
                      <a:pt x="526" y="0"/>
                    </a:lnTo>
                    <a:lnTo>
                      <a:pt x="546" y="7"/>
                    </a:lnTo>
                    <a:lnTo>
                      <a:pt x="567" y="7"/>
                    </a:lnTo>
                    <a:lnTo>
                      <a:pt x="581" y="0"/>
                    </a:lnTo>
                    <a:lnTo>
                      <a:pt x="595" y="0"/>
                    </a:lnTo>
                    <a:lnTo>
                      <a:pt x="608" y="0"/>
                    </a:lnTo>
                    <a:lnTo>
                      <a:pt x="636" y="14"/>
                    </a:lnTo>
                    <a:lnTo>
                      <a:pt x="657" y="21"/>
                    </a:lnTo>
                    <a:lnTo>
                      <a:pt x="671" y="28"/>
                    </a:lnTo>
                    <a:lnTo>
                      <a:pt x="685" y="28"/>
                    </a:lnTo>
                    <a:lnTo>
                      <a:pt x="691" y="28"/>
                    </a:lnTo>
                    <a:lnTo>
                      <a:pt x="719" y="48"/>
                    </a:lnTo>
                    <a:lnTo>
                      <a:pt x="740" y="69"/>
                    </a:lnTo>
                    <a:lnTo>
                      <a:pt x="754" y="90"/>
                    </a:lnTo>
                    <a:lnTo>
                      <a:pt x="761" y="104"/>
                    </a:lnTo>
                    <a:lnTo>
                      <a:pt x="768" y="111"/>
                    </a:lnTo>
                    <a:lnTo>
                      <a:pt x="774" y="124"/>
                    </a:lnTo>
                    <a:lnTo>
                      <a:pt x="774" y="145"/>
                    </a:lnTo>
                    <a:lnTo>
                      <a:pt x="788" y="166"/>
                    </a:lnTo>
                    <a:lnTo>
                      <a:pt x="795" y="180"/>
                    </a:lnTo>
                    <a:lnTo>
                      <a:pt x="802" y="194"/>
                    </a:lnTo>
                    <a:lnTo>
                      <a:pt x="795" y="221"/>
                    </a:lnTo>
                    <a:lnTo>
                      <a:pt x="795" y="256"/>
                    </a:lnTo>
                    <a:lnTo>
                      <a:pt x="795" y="290"/>
                    </a:lnTo>
                    <a:lnTo>
                      <a:pt x="795" y="304"/>
                    </a:lnTo>
                    <a:lnTo>
                      <a:pt x="795" y="318"/>
                    </a:lnTo>
                    <a:lnTo>
                      <a:pt x="788" y="325"/>
                    </a:lnTo>
                    <a:lnTo>
                      <a:pt x="781" y="332"/>
                    </a:lnTo>
                    <a:lnTo>
                      <a:pt x="768" y="346"/>
                    </a:lnTo>
                    <a:lnTo>
                      <a:pt x="754" y="359"/>
                    </a:lnTo>
                    <a:lnTo>
                      <a:pt x="768" y="359"/>
                    </a:lnTo>
                    <a:lnTo>
                      <a:pt x="781" y="359"/>
                    </a:lnTo>
                    <a:lnTo>
                      <a:pt x="802" y="353"/>
                    </a:lnTo>
                    <a:lnTo>
                      <a:pt x="823" y="346"/>
                    </a:lnTo>
                    <a:lnTo>
                      <a:pt x="837" y="346"/>
                    </a:lnTo>
                    <a:lnTo>
                      <a:pt x="844" y="346"/>
                    </a:lnTo>
                    <a:lnTo>
                      <a:pt x="851" y="346"/>
                    </a:lnTo>
                    <a:lnTo>
                      <a:pt x="857" y="353"/>
                    </a:lnTo>
                    <a:lnTo>
                      <a:pt x="857" y="359"/>
                    </a:lnTo>
                    <a:lnTo>
                      <a:pt x="864" y="366"/>
                    </a:lnTo>
                    <a:lnTo>
                      <a:pt x="871" y="373"/>
                    </a:lnTo>
                    <a:lnTo>
                      <a:pt x="878" y="380"/>
                    </a:lnTo>
                    <a:lnTo>
                      <a:pt x="899" y="394"/>
                    </a:lnTo>
                    <a:lnTo>
                      <a:pt x="906" y="408"/>
                    </a:lnTo>
                    <a:lnTo>
                      <a:pt x="906" y="422"/>
                    </a:lnTo>
                    <a:lnTo>
                      <a:pt x="906" y="436"/>
                    </a:lnTo>
                    <a:lnTo>
                      <a:pt x="906" y="442"/>
                    </a:lnTo>
                    <a:lnTo>
                      <a:pt x="913" y="449"/>
                    </a:lnTo>
                    <a:lnTo>
                      <a:pt x="913" y="456"/>
                    </a:lnTo>
                    <a:lnTo>
                      <a:pt x="920" y="470"/>
                    </a:lnTo>
                    <a:lnTo>
                      <a:pt x="920" y="477"/>
                    </a:lnTo>
                    <a:lnTo>
                      <a:pt x="920" y="491"/>
                    </a:lnTo>
                    <a:lnTo>
                      <a:pt x="920" y="498"/>
                    </a:lnTo>
                    <a:lnTo>
                      <a:pt x="920" y="512"/>
                    </a:lnTo>
                    <a:lnTo>
                      <a:pt x="927" y="512"/>
                    </a:lnTo>
                    <a:lnTo>
                      <a:pt x="920" y="519"/>
                    </a:lnTo>
                    <a:lnTo>
                      <a:pt x="920" y="532"/>
                    </a:lnTo>
                    <a:lnTo>
                      <a:pt x="906" y="546"/>
                    </a:lnTo>
                    <a:lnTo>
                      <a:pt x="892" y="560"/>
                    </a:lnTo>
                    <a:lnTo>
                      <a:pt x="885" y="574"/>
                    </a:lnTo>
                    <a:lnTo>
                      <a:pt x="864" y="581"/>
                    </a:lnTo>
                    <a:lnTo>
                      <a:pt x="857" y="581"/>
                    </a:lnTo>
                    <a:lnTo>
                      <a:pt x="851" y="581"/>
                    </a:lnTo>
                    <a:lnTo>
                      <a:pt x="837" y="581"/>
                    </a:lnTo>
                    <a:lnTo>
                      <a:pt x="830" y="574"/>
                    </a:lnTo>
                    <a:lnTo>
                      <a:pt x="851" y="567"/>
                    </a:lnTo>
                    <a:lnTo>
                      <a:pt x="864" y="553"/>
                    </a:lnTo>
                    <a:lnTo>
                      <a:pt x="885" y="539"/>
                    </a:lnTo>
                    <a:lnTo>
                      <a:pt x="892" y="525"/>
                    </a:lnTo>
                    <a:lnTo>
                      <a:pt x="899" y="512"/>
                    </a:lnTo>
                    <a:lnTo>
                      <a:pt x="899" y="498"/>
                    </a:lnTo>
                    <a:lnTo>
                      <a:pt x="899" y="484"/>
                    </a:lnTo>
                    <a:lnTo>
                      <a:pt x="892" y="477"/>
                    </a:lnTo>
                    <a:lnTo>
                      <a:pt x="892" y="463"/>
                    </a:lnTo>
                    <a:lnTo>
                      <a:pt x="885" y="449"/>
                    </a:lnTo>
                    <a:lnTo>
                      <a:pt x="885" y="436"/>
                    </a:lnTo>
                    <a:lnTo>
                      <a:pt x="878" y="422"/>
                    </a:lnTo>
                    <a:lnTo>
                      <a:pt x="871" y="408"/>
                    </a:lnTo>
                    <a:lnTo>
                      <a:pt x="864" y="401"/>
                    </a:lnTo>
                    <a:lnTo>
                      <a:pt x="851" y="394"/>
                    </a:lnTo>
                    <a:lnTo>
                      <a:pt x="844" y="380"/>
                    </a:lnTo>
                    <a:lnTo>
                      <a:pt x="844" y="373"/>
                    </a:lnTo>
                    <a:lnTo>
                      <a:pt x="837" y="366"/>
                    </a:lnTo>
                    <a:lnTo>
                      <a:pt x="816" y="366"/>
                    </a:lnTo>
                    <a:lnTo>
                      <a:pt x="774" y="380"/>
                    </a:lnTo>
                    <a:lnTo>
                      <a:pt x="747" y="387"/>
                    </a:lnTo>
                    <a:lnTo>
                      <a:pt x="705" y="380"/>
                    </a:lnTo>
                    <a:lnTo>
                      <a:pt x="705" y="373"/>
                    </a:lnTo>
                    <a:lnTo>
                      <a:pt x="712" y="366"/>
                    </a:lnTo>
                    <a:lnTo>
                      <a:pt x="719" y="359"/>
                    </a:lnTo>
                    <a:lnTo>
                      <a:pt x="733" y="353"/>
                    </a:lnTo>
                    <a:lnTo>
                      <a:pt x="740" y="346"/>
                    </a:lnTo>
                    <a:lnTo>
                      <a:pt x="740" y="339"/>
                    </a:lnTo>
                    <a:lnTo>
                      <a:pt x="754" y="318"/>
                    </a:lnTo>
                    <a:lnTo>
                      <a:pt x="768" y="297"/>
                    </a:lnTo>
                    <a:lnTo>
                      <a:pt x="774" y="283"/>
                    </a:lnTo>
                    <a:lnTo>
                      <a:pt x="774" y="249"/>
                    </a:lnTo>
                    <a:lnTo>
                      <a:pt x="774" y="214"/>
                    </a:lnTo>
                    <a:lnTo>
                      <a:pt x="768" y="207"/>
                    </a:lnTo>
                    <a:lnTo>
                      <a:pt x="768" y="200"/>
                    </a:lnTo>
                    <a:lnTo>
                      <a:pt x="761" y="187"/>
                    </a:lnTo>
                    <a:lnTo>
                      <a:pt x="761" y="159"/>
                    </a:lnTo>
                    <a:lnTo>
                      <a:pt x="754" y="145"/>
                    </a:lnTo>
                    <a:lnTo>
                      <a:pt x="747" y="131"/>
                    </a:lnTo>
                    <a:lnTo>
                      <a:pt x="740" y="117"/>
                    </a:lnTo>
                    <a:lnTo>
                      <a:pt x="733" y="97"/>
                    </a:lnTo>
                    <a:lnTo>
                      <a:pt x="719" y="90"/>
                    </a:lnTo>
                    <a:lnTo>
                      <a:pt x="712" y="83"/>
                    </a:lnTo>
                    <a:lnTo>
                      <a:pt x="698" y="69"/>
                    </a:lnTo>
                    <a:lnTo>
                      <a:pt x="691" y="62"/>
                    </a:lnTo>
                    <a:lnTo>
                      <a:pt x="685" y="55"/>
                    </a:lnTo>
                    <a:lnTo>
                      <a:pt x="678" y="55"/>
                    </a:lnTo>
                    <a:lnTo>
                      <a:pt x="671" y="55"/>
                    </a:lnTo>
                    <a:lnTo>
                      <a:pt x="650" y="41"/>
                    </a:lnTo>
                    <a:lnTo>
                      <a:pt x="643" y="34"/>
                    </a:lnTo>
                    <a:lnTo>
                      <a:pt x="636" y="34"/>
                    </a:lnTo>
                    <a:lnTo>
                      <a:pt x="622" y="41"/>
                    </a:lnTo>
                    <a:lnTo>
                      <a:pt x="602" y="41"/>
                    </a:lnTo>
                    <a:lnTo>
                      <a:pt x="588" y="41"/>
                    </a:lnTo>
                    <a:lnTo>
                      <a:pt x="574" y="34"/>
                    </a:lnTo>
                    <a:lnTo>
                      <a:pt x="567" y="28"/>
                    </a:lnTo>
                    <a:lnTo>
                      <a:pt x="546" y="28"/>
                    </a:lnTo>
                    <a:lnTo>
                      <a:pt x="512" y="28"/>
                    </a:lnTo>
                    <a:lnTo>
                      <a:pt x="477" y="41"/>
                    </a:lnTo>
                    <a:lnTo>
                      <a:pt x="463" y="48"/>
                    </a:lnTo>
                    <a:lnTo>
                      <a:pt x="456" y="62"/>
                    </a:lnTo>
                    <a:lnTo>
                      <a:pt x="456" y="69"/>
                    </a:lnTo>
                    <a:lnTo>
                      <a:pt x="449" y="76"/>
                    </a:lnTo>
                    <a:lnTo>
                      <a:pt x="429" y="90"/>
                    </a:lnTo>
                    <a:lnTo>
                      <a:pt x="408" y="97"/>
                    </a:lnTo>
                    <a:lnTo>
                      <a:pt x="387" y="111"/>
                    </a:lnTo>
                    <a:lnTo>
                      <a:pt x="380" y="124"/>
                    </a:lnTo>
                    <a:lnTo>
                      <a:pt x="380" y="138"/>
                    </a:lnTo>
                    <a:lnTo>
                      <a:pt x="373" y="152"/>
                    </a:lnTo>
                    <a:lnTo>
                      <a:pt x="366" y="166"/>
                    </a:lnTo>
                    <a:lnTo>
                      <a:pt x="360" y="187"/>
                    </a:lnTo>
                    <a:lnTo>
                      <a:pt x="353" y="207"/>
                    </a:lnTo>
                    <a:lnTo>
                      <a:pt x="353" y="235"/>
                    </a:lnTo>
                    <a:lnTo>
                      <a:pt x="360" y="256"/>
                    </a:lnTo>
                    <a:lnTo>
                      <a:pt x="373" y="270"/>
                    </a:lnTo>
                    <a:lnTo>
                      <a:pt x="387" y="290"/>
                    </a:lnTo>
                    <a:lnTo>
                      <a:pt x="394" y="311"/>
                    </a:lnTo>
                    <a:lnTo>
                      <a:pt x="401" y="318"/>
                    </a:lnTo>
                    <a:lnTo>
                      <a:pt x="394" y="325"/>
                    </a:lnTo>
                    <a:lnTo>
                      <a:pt x="387" y="325"/>
                    </a:lnTo>
                    <a:lnTo>
                      <a:pt x="373" y="325"/>
                    </a:lnTo>
                    <a:lnTo>
                      <a:pt x="366" y="318"/>
                    </a:lnTo>
                    <a:lnTo>
                      <a:pt x="360" y="311"/>
                    </a:lnTo>
                    <a:lnTo>
                      <a:pt x="346" y="290"/>
                    </a:lnTo>
                    <a:lnTo>
                      <a:pt x="339" y="270"/>
                    </a:lnTo>
                    <a:lnTo>
                      <a:pt x="332" y="235"/>
                    </a:lnTo>
                    <a:lnTo>
                      <a:pt x="332" y="221"/>
                    </a:lnTo>
                    <a:lnTo>
                      <a:pt x="325" y="214"/>
                    </a:lnTo>
                    <a:lnTo>
                      <a:pt x="318" y="200"/>
                    </a:lnTo>
                    <a:lnTo>
                      <a:pt x="304" y="200"/>
                    </a:lnTo>
                    <a:lnTo>
                      <a:pt x="297" y="200"/>
                    </a:lnTo>
                    <a:lnTo>
                      <a:pt x="297" y="194"/>
                    </a:lnTo>
                    <a:lnTo>
                      <a:pt x="290" y="187"/>
                    </a:lnTo>
                    <a:lnTo>
                      <a:pt x="277" y="173"/>
                    </a:lnTo>
                    <a:lnTo>
                      <a:pt x="263" y="166"/>
                    </a:lnTo>
                    <a:lnTo>
                      <a:pt x="249" y="159"/>
                    </a:lnTo>
                    <a:lnTo>
                      <a:pt x="235" y="152"/>
                    </a:lnTo>
                    <a:lnTo>
                      <a:pt x="221" y="145"/>
                    </a:lnTo>
                    <a:lnTo>
                      <a:pt x="200" y="145"/>
                    </a:lnTo>
                    <a:lnTo>
                      <a:pt x="187" y="152"/>
                    </a:lnTo>
                    <a:lnTo>
                      <a:pt x="180" y="159"/>
                    </a:lnTo>
                    <a:lnTo>
                      <a:pt x="166" y="159"/>
                    </a:lnTo>
                    <a:lnTo>
                      <a:pt x="145" y="166"/>
                    </a:lnTo>
                    <a:lnTo>
                      <a:pt x="124" y="166"/>
                    </a:lnTo>
                    <a:lnTo>
                      <a:pt x="111" y="166"/>
                    </a:lnTo>
                    <a:lnTo>
                      <a:pt x="104" y="173"/>
                    </a:lnTo>
                    <a:lnTo>
                      <a:pt x="90" y="187"/>
                    </a:lnTo>
                    <a:lnTo>
                      <a:pt x="83" y="194"/>
                    </a:lnTo>
                    <a:lnTo>
                      <a:pt x="69" y="200"/>
                    </a:lnTo>
                    <a:lnTo>
                      <a:pt x="55" y="207"/>
                    </a:lnTo>
                    <a:lnTo>
                      <a:pt x="48" y="214"/>
                    </a:lnTo>
                    <a:lnTo>
                      <a:pt x="41" y="221"/>
                    </a:lnTo>
                    <a:lnTo>
                      <a:pt x="41" y="228"/>
                    </a:lnTo>
                    <a:lnTo>
                      <a:pt x="41" y="242"/>
                    </a:lnTo>
                    <a:lnTo>
                      <a:pt x="41" y="249"/>
                    </a:lnTo>
                    <a:lnTo>
                      <a:pt x="35" y="270"/>
                    </a:lnTo>
                    <a:lnTo>
                      <a:pt x="28" y="290"/>
                    </a:lnTo>
                    <a:lnTo>
                      <a:pt x="21" y="311"/>
                    </a:lnTo>
                    <a:lnTo>
                      <a:pt x="21" y="332"/>
                    </a:lnTo>
                    <a:lnTo>
                      <a:pt x="21" y="353"/>
                    </a:lnTo>
                    <a:lnTo>
                      <a:pt x="35" y="373"/>
                    </a:lnTo>
                    <a:lnTo>
                      <a:pt x="55" y="387"/>
                    </a:lnTo>
                    <a:lnTo>
                      <a:pt x="69" y="401"/>
                    </a:lnTo>
                    <a:lnTo>
                      <a:pt x="76" y="415"/>
                    </a:lnTo>
                    <a:lnTo>
                      <a:pt x="69" y="415"/>
                    </a:lnTo>
                    <a:lnTo>
                      <a:pt x="55" y="415"/>
                    </a:lnTo>
                    <a:lnTo>
                      <a:pt x="35" y="408"/>
                    </a:lnTo>
                    <a:lnTo>
                      <a:pt x="21" y="401"/>
                    </a:lnTo>
                    <a:lnTo>
                      <a:pt x="0" y="346"/>
                    </a:lnTo>
                    <a:lnTo>
                      <a:pt x="0" y="318"/>
                    </a:lnTo>
                    <a:lnTo>
                      <a:pt x="0" y="297"/>
                    </a:lnTo>
                    <a:lnTo>
                      <a:pt x="7" y="276"/>
                    </a:lnTo>
                    <a:lnTo>
                      <a:pt x="7" y="249"/>
                    </a:lnTo>
                    <a:lnTo>
                      <a:pt x="7" y="228"/>
                    </a:lnTo>
                    <a:lnTo>
                      <a:pt x="14" y="207"/>
                    </a:lnTo>
                    <a:lnTo>
                      <a:pt x="28" y="194"/>
                    </a:lnTo>
                    <a:lnTo>
                      <a:pt x="41" y="187"/>
                    </a:lnTo>
                    <a:lnTo>
                      <a:pt x="48" y="187"/>
                    </a:lnTo>
                    <a:lnTo>
                      <a:pt x="62" y="180"/>
                    </a:lnTo>
                    <a:lnTo>
                      <a:pt x="83" y="138"/>
                    </a:lnTo>
                    <a:lnTo>
                      <a:pt x="97" y="131"/>
                    </a:lnTo>
                    <a:lnTo>
                      <a:pt x="111" y="124"/>
                    </a:lnTo>
                    <a:lnTo>
                      <a:pt x="118" y="124"/>
                    </a:lnTo>
                    <a:lnTo>
                      <a:pt x="152" y="124"/>
                    </a:lnTo>
                    <a:lnTo>
                      <a:pt x="180" y="117"/>
                    </a:lnTo>
                    <a:lnTo>
                      <a:pt x="194" y="111"/>
                    </a:lnTo>
                    <a:lnTo>
                      <a:pt x="207" y="111"/>
                    </a:lnTo>
                    <a:lnTo>
                      <a:pt x="214" y="117"/>
                    </a:lnTo>
                    <a:lnTo>
                      <a:pt x="221" y="117"/>
                    </a:lnTo>
                    <a:lnTo>
                      <a:pt x="228" y="124"/>
                    </a:lnTo>
                    <a:lnTo>
                      <a:pt x="242" y="131"/>
                    </a:lnTo>
                    <a:lnTo>
                      <a:pt x="249" y="131"/>
                    </a:lnTo>
                    <a:lnTo>
                      <a:pt x="263" y="131"/>
                    </a:lnTo>
                    <a:lnTo>
                      <a:pt x="283" y="138"/>
                    </a:lnTo>
                    <a:lnTo>
                      <a:pt x="311" y="159"/>
                    </a:lnTo>
                    <a:lnTo>
                      <a:pt x="332" y="1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" name="Freeform 1119"/>
              <p:cNvSpPr>
                <a:spLocks/>
              </p:cNvSpPr>
              <p:nvPr/>
            </p:nvSpPr>
            <p:spPr bwMode="auto">
              <a:xfrm>
                <a:off x="3061" y="2167"/>
                <a:ext cx="270" cy="242"/>
              </a:xfrm>
              <a:custGeom>
                <a:avLst/>
                <a:gdLst>
                  <a:gd name="T0" fmla="*/ 270 w 270"/>
                  <a:gd name="T1" fmla="*/ 69 h 242"/>
                  <a:gd name="T2" fmla="*/ 256 w 270"/>
                  <a:gd name="T3" fmla="*/ 76 h 242"/>
                  <a:gd name="T4" fmla="*/ 235 w 270"/>
                  <a:gd name="T5" fmla="*/ 62 h 242"/>
                  <a:gd name="T6" fmla="*/ 214 w 270"/>
                  <a:gd name="T7" fmla="*/ 34 h 242"/>
                  <a:gd name="T8" fmla="*/ 194 w 270"/>
                  <a:gd name="T9" fmla="*/ 28 h 242"/>
                  <a:gd name="T10" fmla="*/ 166 w 270"/>
                  <a:gd name="T11" fmla="*/ 34 h 242"/>
                  <a:gd name="T12" fmla="*/ 152 w 270"/>
                  <a:gd name="T13" fmla="*/ 34 h 242"/>
                  <a:gd name="T14" fmla="*/ 138 w 270"/>
                  <a:gd name="T15" fmla="*/ 34 h 242"/>
                  <a:gd name="T16" fmla="*/ 118 w 270"/>
                  <a:gd name="T17" fmla="*/ 48 h 242"/>
                  <a:gd name="T18" fmla="*/ 104 w 270"/>
                  <a:gd name="T19" fmla="*/ 55 h 242"/>
                  <a:gd name="T20" fmla="*/ 83 w 270"/>
                  <a:gd name="T21" fmla="*/ 62 h 242"/>
                  <a:gd name="T22" fmla="*/ 62 w 270"/>
                  <a:gd name="T23" fmla="*/ 83 h 242"/>
                  <a:gd name="T24" fmla="*/ 55 w 270"/>
                  <a:gd name="T25" fmla="*/ 90 h 242"/>
                  <a:gd name="T26" fmla="*/ 42 w 270"/>
                  <a:gd name="T27" fmla="*/ 117 h 242"/>
                  <a:gd name="T28" fmla="*/ 28 w 270"/>
                  <a:gd name="T29" fmla="*/ 131 h 242"/>
                  <a:gd name="T30" fmla="*/ 28 w 270"/>
                  <a:gd name="T31" fmla="*/ 145 h 242"/>
                  <a:gd name="T32" fmla="*/ 42 w 270"/>
                  <a:gd name="T33" fmla="*/ 166 h 242"/>
                  <a:gd name="T34" fmla="*/ 48 w 270"/>
                  <a:gd name="T35" fmla="*/ 187 h 242"/>
                  <a:gd name="T36" fmla="*/ 55 w 270"/>
                  <a:gd name="T37" fmla="*/ 207 h 242"/>
                  <a:gd name="T38" fmla="*/ 97 w 270"/>
                  <a:gd name="T39" fmla="*/ 228 h 242"/>
                  <a:gd name="T40" fmla="*/ 104 w 270"/>
                  <a:gd name="T41" fmla="*/ 242 h 242"/>
                  <a:gd name="T42" fmla="*/ 83 w 270"/>
                  <a:gd name="T43" fmla="*/ 242 h 242"/>
                  <a:gd name="T44" fmla="*/ 48 w 270"/>
                  <a:gd name="T45" fmla="*/ 228 h 242"/>
                  <a:gd name="T46" fmla="*/ 35 w 270"/>
                  <a:gd name="T47" fmla="*/ 207 h 242"/>
                  <a:gd name="T48" fmla="*/ 14 w 270"/>
                  <a:gd name="T49" fmla="*/ 194 h 242"/>
                  <a:gd name="T50" fmla="*/ 7 w 270"/>
                  <a:gd name="T51" fmla="*/ 173 h 242"/>
                  <a:gd name="T52" fmla="*/ 0 w 270"/>
                  <a:gd name="T53" fmla="*/ 131 h 242"/>
                  <a:gd name="T54" fmla="*/ 0 w 270"/>
                  <a:gd name="T55" fmla="*/ 117 h 242"/>
                  <a:gd name="T56" fmla="*/ 28 w 270"/>
                  <a:gd name="T57" fmla="*/ 83 h 242"/>
                  <a:gd name="T58" fmla="*/ 35 w 270"/>
                  <a:gd name="T59" fmla="*/ 69 h 242"/>
                  <a:gd name="T60" fmla="*/ 42 w 270"/>
                  <a:gd name="T61" fmla="*/ 55 h 242"/>
                  <a:gd name="T62" fmla="*/ 83 w 270"/>
                  <a:gd name="T63" fmla="*/ 28 h 242"/>
                  <a:gd name="T64" fmla="*/ 97 w 270"/>
                  <a:gd name="T65" fmla="*/ 28 h 242"/>
                  <a:gd name="T66" fmla="*/ 118 w 270"/>
                  <a:gd name="T67" fmla="*/ 28 h 242"/>
                  <a:gd name="T68" fmla="*/ 152 w 270"/>
                  <a:gd name="T69" fmla="*/ 7 h 242"/>
                  <a:gd name="T70" fmla="*/ 166 w 270"/>
                  <a:gd name="T71" fmla="*/ 7 h 242"/>
                  <a:gd name="T72" fmla="*/ 194 w 270"/>
                  <a:gd name="T73" fmla="*/ 0 h 242"/>
                  <a:gd name="T74" fmla="*/ 221 w 270"/>
                  <a:gd name="T75" fmla="*/ 7 h 242"/>
                  <a:gd name="T76" fmla="*/ 242 w 270"/>
                  <a:gd name="T77" fmla="*/ 28 h 242"/>
                  <a:gd name="T78" fmla="*/ 263 w 270"/>
                  <a:gd name="T79" fmla="*/ 69 h 24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70"/>
                  <a:gd name="T121" fmla="*/ 0 h 242"/>
                  <a:gd name="T122" fmla="*/ 270 w 270"/>
                  <a:gd name="T123" fmla="*/ 242 h 24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70" h="242">
                    <a:moveTo>
                      <a:pt x="263" y="69"/>
                    </a:moveTo>
                    <a:lnTo>
                      <a:pt x="270" y="69"/>
                    </a:lnTo>
                    <a:lnTo>
                      <a:pt x="263" y="69"/>
                    </a:lnTo>
                    <a:lnTo>
                      <a:pt x="256" y="76"/>
                    </a:lnTo>
                    <a:lnTo>
                      <a:pt x="242" y="69"/>
                    </a:lnTo>
                    <a:lnTo>
                      <a:pt x="235" y="62"/>
                    </a:lnTo>
                    <a:lnTo>
                      <a:pt x="228" y="48"/>
                    </a:lnTo>
                    <a:lnTo>
                      <a:pt x="214" y="34"/>
                    </a:lnTo>
                    <a:lnTo>
                      <a:pt x="208" y="28"/>
                    </a:lnTo>
                    <a:lnTo>
                      <a:pt x="194" y="28"/>
                    </a:lnTo>
                    <a:lnTo>
                      <a:pt x="173" y="34"/>
                    </a:lnTo>
                    <a:lnTo>
                      <a:pt x="166" y="34"/>
                    </a:lnTo>
                    <a:lnTo>
                      <a:pt x="159" y="34"/>
                    </a:lnTo>
                    <a:lnTo>
                      <a:pt x="152" y="34"/>
                    </a:lnTo>
                    <a:lnTo>
                      <a:pt x="145" y="34"/>
                    </a:lnTo>
                    <a:lnTo>
                      <a:pt x="138" y="34"/>
                    </a:lnTo>
                    <a:lnTo>
                      <a:pt x="131" y="41"/>
                    </a:lnTo>
                    <a:lnTo>
                      <a:pt x="118" y="48"/>
                    </a:lnTo>
                    <a:lnTo>
                      <a:pt x="111" y="55"/>
                    </a:lnTo>
                    <a:lnTo>
                      <a:pt x="104" y="55"/>
                    </a:lnTo>
                    <a:lnTo>
                      <a:pt x="97" y="55"/>
                    </a:lnTo>
                    <a:lnTo>
                      <a:pt x="83" y="62"/>
                    </a:lnTo>
                    <a:lnTo>
                      <a:pt x="76" y="76"/>
                    </a:lnTo>
                    <a:lnTo>
                      <a:pt x="62" y="83"/>
                    </a:lnTo>
                    <a:lnTo>
                      <a:pt x="55" y="83"/>
                    </a:lnTo>
                    <a:lnTo>
                      <a:pt x="55" y="90"/>
                    </a:lnTo>
                    <a:lnTo>
                      <a:pt x="48" y="104"/>
                    </a:lnTo>
                    <a:lnTo>
                      <a:pt x="42" y="117"/>
                    </a:lnTo>
                    <a:lnTo>
                      <a:pt x="35" y="131"/>
                    </a:lnTo>
                    <a:lnTo>
                      <a:pt x="28" y="131"/>
                    </a:lnTo>
                    <a:lnTo>
                      <a:pt x="28" y="138"/>
                    </a:lnTo>
                    <a:lnTo>
                      <a:pt x="28" y="145"/>
                    </a:lnTo>
                    <a:lnTo>
                      <a:pt x="35" y="159"/>
                    </a:lnTo>
                    <a:lnTo>
                      <a:pt x="42" y="166"/>
                    </a:lnTo>
                    <a:lnTo>
                      <a:pt x="42" y="173"/>
                    </a:lnTo>
                    <a:lnTo>
                      <a:pt x="48" y="187"/>
                    </a:lnTo>
                    <a:lnTo>
                      <a:pt x="48" y="200"/>
                    </a:lnTo>
                    <a:lnTo>
                      <a:pt x="55" y="207"/>
                    </a:lnTo>
                    <a:lnTo>
                      <a:pt x="62" y="214"/>
                    </a:lnTo>
                    <a:lnTo>
                      <a:pt x="97" y="228"/>
                    </a:lnTo>
                    <a:lnTo>
                      <a:pt x="104" y="235"/>
                    </a:lnTo>
                    <a:lnTo>
                      <a:pt x="104" y="242"/>
                    </a:lnTo>
                    <a:lnTo>
                      <a:pt x="97" y="242"/>
                    </a:lnTo>
                    <a:lnTo>
                      <a:pt x="83" y="242"/>
                    </a:lnTo>
                    <a:lnTo>
                      <a:pt x="55" y="235"/>
                    </a:lnTo>
                    <a:lnTo>
                      <a:pt x="48" y="228"/>
                    </a:lnTo>
                    <a:lnTo>
                      <a:pt x="42" y="221"/>
                    </a:lnTo>
                    <a:lnTo>
                      <a:pt x="35" y="207"/>
                    </a:lnTo>
                    <a:lnTo>
                      <a:pt x="21" y="200"/>
                    </a:lnTo>
                    <a:lnTo>
                      <a:pt x="14" y="194"/>
                    </a:lnTo>
                    <a:lnTo>
                      <a:pt x="14" y="187"/>
                    </a:lnTo>
                    <a:lnTo>
                      <a:pt x="7" y="173"/>
                    </a:lnTo>
                    <a:lnTo>
                      <a:pt x="7" y="152"/>
                    </a:lnTo>
                    <a:lnTo>
                      <a:pt x="0" y="131"/>
                    </a:lnTo>
                    <a:lnTo>
                      <a:pt x="0" y="124"/>
                    </a:lnTo>
                    <a:lnTo>
                      <a:pt x="0" y="117"/>
                    </a:lnTo>
                    <a:lnTo>
                      <a:pt x="14" y="97"/>
                    </a:lnTo>
                    <a:lnTo>
                      <a:pt x="28" y="83"/>
                    </a:lnTo>
                    <a:lnTo>
                      <a:pt x="35" y="76"/>
                    </a:lnTo>
                    <a:lnTo>
                      <a:pt x="35" y="69"/>
                    </a:lnTo>
                    <a:lnTo>
                      <a:pt x="35" y="62"/>
                    </a:lnTo>
                    <a:lnTo>
                      <a:pt x="42" y="55"/>
                    </a:lnTo>
                    <a:lnTo>
                      <a:pt x="62" y="41"/>
                    </a:lnTo>
                    <a:lnTo>
                      <a:pt x="83" y="28"/>
                    </a:lnTo>
                    <a:lnTo>
                      <a:pt x="90" y="28"/>
                    </a:lnTo>
                    <a:lnTo>
                      <a:pt x="97" y="28"/>
                    </a:lnTo>
                    <a:lnTo>
                      <a:pt x="104" y="28"/>
                    </a:lnTo>
                    <a:lnTo>
                      <a:pt x="118" y="28"/>
                    </a:lnTo>
                    <a:lnTo>
                      <a:pt x="131" y="14"/>
                    </a:lnTo>
                    <a:lnTo>
                      <a:pt x="152" y="7"/>
                    </a:lnTo>
                    <a:lnTo>
                      <a:pt x="159" y="7"/>
                    </a:lnTo>
                    <a:lnTo>
                      <a:pt x="166" y="7"/>
                    </a:lnTo>
                    <a:lnTo>
                      <a:pt x="180" y="7"/>
                    </a:lnTo>
                    <a:lnTo>
                      <a:pt x="194" y="0"/>
                    </a:lnTo>
                    <a:lnTo>
                      <a:pt x="208" y="0"/>
                    </a:lnTo>
                    <a:lnTo>
                      <a:pt x="221" y="7"/>
                    </a:lnTo>
                    <a:lnTo>
                      <a:pt x="228" y="14"/>
                    </a:lnTo>
                    <a:lnTo>
                      <a:pt x="242" y="28"/>
                    </a:lnTo>
                    <a:lnTo>
                      <a:pt x="249" y="48"/>
                    </a:lnTo>
                    <a:lnTo>
                      <a:pt x="263" y="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" name="Freeform 1120"/>
              <p:cNvSpPr>
                <a:spLocks/>
              </p:cNvSpPr>
              <p:nvPr/>
            </p:nvSpPr>
            <p:spPr bwMode="auto">
              <a:xfrm>
                <a:off x="3476" y="2478"/>
                <a:ext cx="443" cy="284"/>
              </a:xfrm>
              <a:custGeom>
                <a:avLst/>
                <a:gdLst>
                  <a:gd name="T0" fmla="*/ 380 w 443"/>
                  <a:gd name="T1" fmla="*/ 69 h 284"/>
                  <a:gd name="T2" fmla="*/ 415 w 443"/>
                  <a:gd name="T3" fmla="*/ 111 h 284"/>
                  <a:gd name="T4" fmla="*/ 422 w 443"/>
                  <a:gd name="T5" fmla="*/ 138 h 284"/>
                  <a:gd name="T6" fmla="*/ 401 w 443"/>
                  <a:gd name="T7" fmla="*/ 187 h 284"/>
                  <a:gd name="T8" fmla="*/ 380 w 443"/>
                  <a:gd name="T9" fmla="*/ 214 h 284"/>
                  <a:gd name="T10" fmla="*/ 367 w 443"/>
                  <a:gd name="T11" fmla="*/ 228 h 284"/>
                  <a:gd name="T12" fmla="*/ 339 w 443"/>
                  <a:gd name="T13" fmla="*/ 242 h 284"/>
                  <a:gd name="T14" fmla="*/ 318 w 443"/>
                  <a:gd name="T15" fmla="*/ 249 h 284"/>
                  <a:gd name="T16" fmla="*/ 290 w 443"/>
                  <a:gd name="T17" fmla="*/ 249 h 284"/>
                  <a:gd name="T18" fmla="*/ 284 w 443"/>
                  <a:gd name="T19" fmla="*/ 249 h 284"/>
                  <a:gd name="T20" fmla="*/ 249 w 443"/>
                  <a:gd name="T21" fmla="*/ 249 h 284"/>
                  <a:gd name="T22" fmla="*/ 207 w 443"/>
                  <a:gd name="T23" fmla="*/ 249 h 284"/>
                  <a:gd name="T24" fmla="*/ 194 w 443"/>
                  <a:gd name="T25" fmla="*/ 256 h 284"/>
                  <a:gd name="T26" fmla="*/ 159 w 443"/>
                  <a:gd name="T27" fmla="*/ 249 h 284"/>
                  <a:gd name="T28" fmla="*/ 104 w 443"/>
                  <a:gd name="T29" fmla="*/ 235 h 284"/>
                  <a:gd name="T30" fmla="*/ 69 w 443"/>
                  <a:gd name="T31" fmla="*/ 221 h 284"/>
                  <a:gd name="T32" fmla="*/ 48 w 443"/>
                  <a:gd name="T33" fmla="*/ 201 h 284"/>
                  <a:gd name="T34" fmla="*/ 35 w 443"/>
                  <a:gd name="T35" fmla="*/ 187 h 284"/>
                  <a:gd name="T36" fmla="*/ 35 w 443"/>
                  <a:gd name="T37" fmla="*/ 159 h 284"/>
                  <a:gd name="T38" fmla="*/ 35 w 443"/>
                  <a:gd name="T39" fmla="*/ 118 h 284"/>
                  <a:gd name="T40" fmla="*/ 28 w 443"/>
                  <a:gd name="T41" fmla="*/ 90 h 284"/>
                  <a:gd name="T42" fmla="*/ 55 w 443"/>
                  <a:gd name="T43" fmla="*/ 42 h 284"/>
                  <a:gd name="T44" fmla="*/ 62 w 443"/>
                  <a:gd name="T45" fmla="*/ 7 h 284"/>
                  <a:gd name="T46" fmla="*/ 55 w 443"/>
                  <a:gd name="T47" fmla="*/ 0 h 284"/>
                  <a:gd name="T48" fmla="*/ 41 w 443"/>
                  <a:gd name="T49" fmla="*/ 14 h 284"/>
                  <a:gd name="T50" fmla="*/ 35 w 443"/>
                  <a:gd name="T51" fmla="*/ 35 h 284"/>
                  <a:gd name="T52" fmla="*/ 21 w 443"/>
                  <a:gd name="T53" fmla="*/ 69 h 284"/>
                  <a:gd name="T54" fmla="*/ 0 w 443"/>
                  <a:gd name="T55" fmla="*/ 104 h 284"/>
                  <a:gd name="T56" fmla="*/ 14 w 443"/>
                  <a:gd name="T57" fmla="*/ 152 h 284"/>
                  <a:gd name="T58" fmla="*/ 14 w 443"/>
                  <a:gd name="T59" fmla="*/ 194 h 284"/>
                  <a:gd name="T60" fmla="*/ 14 w 443"/>
                  <a:gd name="T61" fmla="*/ 221 h 284"/>
                  <a:gd name="T62" fmla="*/ 35 w 443"/>
                  <a:gd name="T63" fmla="*/ 228 h 284"/>
                  <a:gd name="T64" fmla="*/ 55 w 443"/>
                  <a:gd name="T65" fmla="*/ 242 h 284"/>
                  <a:gd name="T66" fmla="*/ 69 w 443"/>
                  <a:gd name="T67" fmla="*/ 256 h 284"/>
                  <a:gd name="T68" fmla="*/ 76 w 443"/>
                  <a:gd name="T69" fmla="*/ 263 h 284"/>
                  <a:gd name="T70" fmla="*/ 118 w 443"/>
                  <a:gd name="T71" fmla="*/ 263 h 284"/>
                  <a:gd name="T72" fmla="*/ 159 w 443"/>
                  <a:gd name="T73" fmla="*/ 277 h 284"/>
                  <a:gd name="T74" fmla="*/ 201 w 443"/>
                  <a:gd name="T75" fmla="*/ 277 h 284"/>
                  <a:gd name="T76" fmla="*/ 228 w 443"/>
                  <a:gd name="T77" fmla="*/ 277 h 284"/>
                  <a:gd name="T78" fmla="*/ 270 w 443"/>
                  <a:gd name="T79" fmla="*/ 284 h 284"/>
                  <a:gd name="T80" fmla="*/ 318 w 443"/>
                  <a:gd name="T81" fmla="*/ 277 h 284"/>
                  <a:gd name="T82" fmla="*/ 360 w 443"/>
                  <a:gd name="T83" fmla="*/ 263 h 284"/>
                  <a:gd name="T84" fmla="*/ 387 w 443"/>
                  <a:gd name="T85" fmla="*/ 249 h 284"/>
                  <a:gd name="T86" fmla="*/ 429 w 443"/>
                  <a:gd name="T87" fmla="*/ 194 h 284"/>
                  <a:gd name="T88" fmla="*/ 436 w 443"/>
                  <a:gd name="T89" fmla="*/ 173 h 284"/>
                  <a:gd name="T90" fmla="*/ 436 w 443"/>
                  <a:gd name="T91" fmla="*/ 152 h 284"/>
                  <a:gd name="T92" fmla="*/ 443 w 443"/>
                  <a:gd name="T93" fmla="*/ 118 h 284"/>
                  <a:gd name="T94" fmla="*/ 422 w 443"/>
                  <a:gd name="T95" fmla="*/ 76 h 284"/>
                  <a:gd name="T96" fmla="*/ 394 w 443"/>
                  <a:gd name="T97" fmla="*/ 62 h 28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43"/>
                  <a:gd name="T148" fmla="*/ 0 h 284"/>
                  <a:gd name="T149" fmla="*/ 443 w 443"/>
                  <a:gd name="T150" fmla="*/ 284 h 28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43" h="284">
                    <a:moveTo>
                      <a:pt x="380" y="62"/>
                    </a:moveTo>
                    <a:lnTo>
                      <a:pt x="380" y="69"/>
                    </a:lnTo>
                    <a:lnTo>
                      <a:pt x="401" y="90"/>
                    </a:lnTo>
                    <a:lnTo>
                      <a:pt x="415" y="111"/>
                    </a:lnTo>
                    <a:lnTo>
                      <a:pt x="422" y="125"/>
                    </a:lnTo>
                    <a:lnTo>
                      <a:pt x="422" y="138"/>
                    </a:lnTo>
                    <a:lnTo>
                      <a:pt x="415" y="166"/>
                    </a:lnTo>
                    <a:lnTo>
                      <a:pt x="401" y="187"/>
                    </a:lnTo>
                    <a:lnTo>
                      <a:pt x="387" y="201"/>
                    </a:lnTo>
                    <a:lnTo>
                      <a:pt x="380" y="214"/>
                    </a:lnTo>
                    <a:lnTo>
                      <a:pt x="380" y="221"/>
                    </a:lnTo>
                    <a:lnTo>
                      <a:pt x="367" y="228"/>
                    </a:lnTo>
                    <a:lnTo>
                      <a:pt x="346" y="235"/>
                    </a:lnTo>
                    <a:lnTo>
                      <a:pt x="339" y="242"/>
                    </a:lnTo>
                    <a:lnTo>
                      <a:pt x="332" y="249"/>
                    </a:lnTo>
                    <a:lnTo>
                      <a:pt x="318" y="249"/>
                    </a:lnTo>
                    <a:lnTo>
                      <a:pt x="304" y="249"/>
                    </a:lnTo>
                    <a:lnTo>
                      <a:pt x="290" y="249"/>
                    </a:lnTo>
                    <a:lnTo>
                      <a:pt x="284" y="256"/>
                    </a:lnTo>
                    <a:lnTo>
                      <a:pt x="284" y="249"/>
                    </a:lnTo>
                    <a:lnTo>
                      <a:pt x="277" y="249"/>
                    </a:lnTo>
                    <a:lnTo>
                      <a:pt x="249" y="249"/>
                    </a:lnTo>
                    <a:lnTo>
                      <a:pt x="221" y="249"/>
                    </a:lnTo>
                    <a:lnTo>
                      <a:pt x="207" y="249"/>
                    </a:lnTo>
                    <a:lnTo>
                      <a:pt x="201" y="256"/>
                    </a:lnTo>
                    <a:lnTo>
                      <a:pt x="194" y="256"/>
                    </a:lnTo>
                    <a:lnTo>
                      <a:pt x="187" y="256"/>
                    </a:lnTo>
                    <a:lnTo>
                      <a:pt x="159" y="249"/>
                    </a:lnTo>
                    <a:lnTo>
                      <a:pt x="131" y="242"/>
                    </a:lnTo>
                    <a:lnTo>
                      <a:pt x="104" y="235"/>
                    </a:lnTo>
                    <a:lnTo>
                      <a:pt x="83" y="228"/>
                    </a:lnTo>
                    <a:lnTo>
                      <a:pt x="69" y="221"/>
                    </a:lnTo>
                    <a:lnTo>
                      <a:pt x="62" y="207"/>
                    </a:lnTo>
                    <a:lnTo>
                      <a:pt x="48" y="201"/>
                    </a:lnTo>
                    <a:lnTo>
                      <a:pt x="41" y="194"/>
                    </a:lnTo>
                    <a:lnTo>
                      <a:pt x="35" y="187"/>
                    </a:lnTo>
                    <a:lnTo>
                      <a:pt x="35" y="173"/>
                    </a:lnTo>
                    <a:lnTo>
                      <a:pt x="35" y="159"/>
                    </a:lnTo>
                    <a:lnTo>
                      <a:pt x="35" y="138"/>
                    </a:lnTo>
                    <a:lnTo>
                      <a:pt x="35" y="118"/>
                    </a:lnTo>
                    <a:lnTo>
                      <a:pt x="28" y="104"/>
                    </a:lnTo>
                    <a:lnTo>
                      <a:pt x="28" y="90"/>
                    </a:lnTo>
                    <a:lnTo>
                      <a:pt x="35" y="83"/>
                    </a:lnTo>
                    <a:lnTo>
                      <a:pt x="55" y="42"/>
                    </a:lnTo>
                    <a:lnTo>
                      <a:pt x="62" y="21"/>
                    </a:lnTo>
                    <a:lnTo>
                      <a:pt x="62" y="7"/>
                    </a:lnTo>
                    <a:lnTo>
                      <a:pt x="62" y="0"/>
                    </a:lnTo>
                    <a:lnTo>
                      <a:pt x="55" y="0"/>
                    </a:lnTo>
                    <a:lnTo>
                      <a:pt x="48" y="7"/>
                    </a:lnTo>
                    <a:lnTo>
                      <a:pt x="41" y="14"/>
                    </a:lnTo>
                    <a:lnTo>
                      <a:pt x="35" y="28"/>
                    </a:lnTo>
                    <a:lnTo>
                      <a:pt x="35" y="35"/>
                    </a:lnTo>
                    <a:lnTo>
                      <a:pt x="35" y="48"/>
                    </a:lnTo>
                    <a:lnTo>
                      <a:pt x="21" y="69"/>
                    </a:lnTo>
                    <a:lnTo>
                      <a:pt x="7" y="83"/>
                    </a:lnTo>
                    <a:lnTo>
                      <a:pt x="0" y="104"/>
                    </a:lnTo>
                    <a:lnTo>
                      <a:pt x="7" y="131"/>
                    </a:lnTo>
                    <a:lnTo>
                      <a:pt x="14" y="152"/>
                    </a:lnTo>
                    <a:lnTo>
                      <a:pt x="14" y="166"/>
                    </a:lnTo>
                    <a:lnTo>
                      <a:pt x="14" y="194"/>
                    </a:lnTo>
                    <a:lnTo>
                      <a:pt x="14" y="207"/>
                    </a:lnTo>
                    <a:lnTo>
                      <a:pt x="14" y="221"/>
                    </a:lnTo>
                    <a:lnTo>
                      <a:pt x="21" y="228"/>
                    </a:lnTo>
                    <a:lnTo>
                      <a:pt x="35" y="228"/>
                    </a:lnTo>
                    <a:lnTo>
                      <a:pt x="48" y="235"/>
                    </a:lnTo>
                    <a:lnTo>
                      <a:pt x="55" y="242"/>
                    </a:lnTo>
                    <a:lnTo>
                      <a:pt x="62" y="256"/>
                    </a:lnTo>
                    <a:lnTo>
                      <a:pt x="69" y="256"/>
                    </a:lnTo>
                    <a:lnTo>
                      <a:pt x="69" y="263"/>
                    </a:lnTo>
                    <a:lnTo>
                      <a:pt x="76" y="263"/>
                    </a:lnTo>
                    <a:lnTo>
                      <a:pt x="83" y="263"/>
                    </a:lnTo>
                    <a:lnTo>
                      <a:pt x="118" y="263"/>
                    </a:lnTo>
                    <a:lnTo>
                      <a:pt x="138" y="277"/>
                    </a:lnTo>
                    <a:lnTo>
                      <a:pt x="159" y="277"/>
                    </a:lnTo>
                    <a:lnTo>
                      <a:pt x="173" y="277"/>
                    </a:lnTo>
                    <a:lnTo>
                      <a:pt x="201" y="277"/>
                    </a:lnTo>
                    <a:lnTo>
                      <a:pt x="214" y="270"/>
                    </a:lnTo>
                    <a:lnTo>
                      <a:pt x="228" y="277"/>
                    </a:lnTo>
                    <a:lnTo>
                      <a:pt x="256" y="284"/>
                    </a:lnTo>
                    <a:lnTo>
                      <a:pt x="270" y="284"/>
                    </a:lnTo>
                    <a:lnTo>
                      <a:pt x="277" y="284"/>
                    </a:lnTo>
                    <a:lnTo>
                      <a:pt x="318" y="277"/>
                    </a:lnTo>
                    <a:lnTo>
                      <a:pt x="339" y="270"/>
                    </a:lnTo>
                    <a:lnTo>
                      <a:pt x="360" y="263"/>
                    </a:lnTo>
                    <a:lnTo>
                      <a:pt x="380" y="256"/>
                    </a:lnTo>
                    <a:lnTo>
                      <a:pt x="387" y="249"/>
                    </a:lnTo>
                    <a:lnTo>
                      <a:pt x="394" y="242"/>
                    </a:lnTo>
                    <a:lnTo>
                      <a:pt x="429" y="194"/>
                    </a:lnTo>
                    <a:lnTo>
                      <a:pt x="436" y="180"/>
                    </a:lnTo>
                    <a:lnTo>
                      <a:pt x="436" y="173"/>
                    </a:lnTo>
                    <a:lnTo>
                      <a:pt x="436" y="166"/>
                    </a:lnTo>
                    <a:lnTo>
                      <a:pt x="436" y="152"/>
                    </a:lnTo>
                    <a:lnTo>
                      <a:pt x="443" y="138"/>
                    </a:lnTo>
                    <a:lnTo>
                      <a:pt x="443" y="118"/>
                    </a:lnTo>
                    <a:lnTo>
                      <a:pt x="436" y="111"/>
                    </a:lnTo>
                    <a:lnTo>
                      <a:pt x="422" y="76"/>
                    </a:lnTo>
                    <a:lnTo>
                      <a:pt x="401" y="62"/>
                    </a:lnTo>
                    <a:lnTo>
                      <a:pt x="394" y="62"/>
                    </a:lnTo>
                    <a:lnTo>
                      <a:pt x="380" y="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" name="Freeform 1121"/>
              <p:cNvSpPr>
                <a:spLocks/>
              </p:cNvSpPr>
              <p:nvPr/>
            </p:nvSpPr>
            <p:spPr bwMode="auto">
              <a:xfrm>
                <a:off x="3891" y="2423"/>
                <a:ext cx="394" cy="352"/>
              </a:xfrm>
              <a:custGeom>
                <a:avLst/>
                <a:gdLst>
                  <a:gd name="T0" fmla="*/ 221 w 394"/>
                  <a:gd name="T1" fmla="*/ 7 h 352"/>
                  <a:gd name="T2" fmla="*/ 235 w 394"/>
                  <a:gd name="T3" fmla="*/ 0 h 352"/>
                  <a:gd name="T4" fmla="*/ 270 w 394"/>
                  <a:gd name="T5" fmla="*/ 14 h 352"/>
                  <a:gd name="T6" fmla="*/ 304 w 394"/>
                  <a:gd name="T7" fmla="*/ 20 h 352"/>
                  <a:gd name="T8" fmla="*/ 325 w 394"/>
                  <a:gd name="T9" fmla="*/ 34 h 352"/>
                  <a:gd name="T10" fmla="*/ 346 w 394"/>
                  <a:gd name="T11" fmla="*/ 34 h 352"/>
                  <a:gd name="T12" fmla="*/ 353 w 394"/>
                  <a:gd name="T13" fmla="*/ 41 h 352"/>
                  <a:gd name="T14" fmla="*/ 373 w 394"/>
                  <a:gd name="T15" fmla="*/ 83 h 352"/>
                  <a:gd name="T16" fmla="*/ 387 w 394"/>
                  <a:gd name="T17" fmla="*/ 97 h 352"/>
                  <a:gd name="T18" fmla="*/ 387 w 394"/>
                  <a:gd name="T19" fmla="*/ 131 h 352"/>
                  <a:gd name="T20" fmla="*/ 387 w 394"/>
                  <a:gd name="T21" fmla="*/ 193 h 352"/>
                  <a:gd name="T22" fmla="*/ 387 w 394"/>
                  <a:gd name="T23" fmla="*/ 207 h 352"/>
                  <a:gd name="T24" fmla="*/ 380 w 394"/>
                  <a:gd name="T25" fmla="*/ 235 h 352"/>
                  <a:gd name="T26" fmla="*/ 373 w 394"/>
                  <a:gd name="T27" fmla="*/ 249 h 352"/>
                  <a:gd name="T28" fmla="*/ 366 w 394"/>
                  <a:gd name="T29" fmla="*/ 269 h 352"/>
                  <a:gd name="T30" fmla="*/ 318 w 394"/>
                  <a:gd name="T31" fmla="*/ 311 h 352"/>
                  <a:gd name="T32" fmla="*/ 304 w 394"/>
                  <a:gd name="T33" fmla="*/ 332 h 352"/>
                  <a:gd name="T34" fmla="*/ 290 w 394"/>
                  <a:gd name="T35" fmla="*/ 339 h 352"/>
                  <a:gd name="T36" fmla="*/ 242 w 394"/>
                  <a:gd name="T37" fmla="*/ 339 h 352"/>
                  <a:gd name="T38" fmla="*/ 228 w 394"/>
                  <a:gd name="T39" fmla="*/ 345 h 352"/>
                  <a:gd name="T40" fmla="*/ 194 w 394"/>
                  <a:gd name="T41" fmla="*/ 352 h 352"/>
                  <a:gd name="T42" fmla="*/ 152 w 394"/>
                  <a:gd name="T43" fmla="*/ 352 h 352"/>
                  <a:gd name="T44" fmla="*/ 124 w 394"/>
                  <a:gd name="T45" fmla="*/ 339 h 352"/>
                  <a:gd name="T46" fmla="*/ 90 w 394"/>
                  <a:gd name="T47" fmla="*/ 345 h 352"/>
                  <a:gd name="T48" fmla="*/ 69 w 394"/>
                  <a:gd name="T49" fmla="*/ 339 h 352"/>
                  <a:gd name="T50" fmla="*/ 14 w 394"/>
                  <a:gd name="T51" fmla="*/ 297 h 352"/>
                  <a:gd name="T52" fmla="*/ 0 w 394"/>
                  <a:gd name="T53" fmla="*/ 297 h 352"/>
                  <a:gd name="T54" fmla="*/ 14 w 394"/>
                  <a:gd name="T55" fmla="*/ 283 h 352"/>
                  <a:gd name="T56" fmla="*/ 34 w 394"/>
                  <a:gd name="T57" fmla="*/ 276 h 352"/>
                  <a:gd name="T58" fmla="*/ 69 w 394"/>
                  <a:gd name="T59" fmla="*/ 311 h 352"/>
                  <a:gd name="T60" fmla="*/ 104 w 394"/>
                  <a:gd name="T61" fmla="*/ 311 h 352"/>
                  <a:gd name="T62" fmla="*/ 138 w 394"/>
                  <a:gd name="T63" fmla="*/ 318 h 352"/>
                  <a:gd name="T64" fmla="*/ 166 w 394"/>
                  <a:gd name="T65" fmla="*/ 332 h 352"/>
                  <a:gd name="T66" fmla="*/ 200 w 394"/>
                  <a:gd name="T67" fmla="*/ 325 h 352"/>
                  <a:gd name="T68" fmla="*/ 277 w 394"/>
                  <a:gd name="T69" fmla="*/ 318 h 352"/>
                  <a:gd name="T70" fmla="*/ 290 w 394"/>
                  <a:gd name="T71" fmla="*/ 311 h 352"/>
                  <a:gd name="T72" fmla="*/ 325 w 394"/>
                  <a:gd name="T73" fmla="*/ 283 h 352"/>
                  <a:gd name="T74" fmla="*/ 346 w 394"/>
                  <a:gd name="T75" fmla="*/ 262 h 352"/>
                  <a:gd name="T76" fmla="*/ 353 w 394"/>
                  <a:gd name="T77" fmla="*/ 228 h 352"/>
                  <a:gd name="T78" fmla="*/ 373 w 394"/>
                  <a:gd name="T79" fmla="*/ 173 h 352"/>
                  <a:gd name="T80" fmla="*/ 373 w 394"/>
                  <a:gd name="T81" fmla="*/ 124 h 352"/>
                  <a:gd name="T82" fmla="*/ 360 w 394"/>
                  <a:gd name="T83" fmla="*/ 103 h 352"/>
                  <a:gd name="T84" fmla="*/ 346 w 394"/>
                  <a:gd name="T85" fmla="*/ 83 h 352"/>
                  <a:gd name="T86" fmla="*/ 339 w 394"/>
                  <a:gd name="T87" fmla="*/ 69 h 352"/>
                  <a:gd name="T88" fmla="*/ 318 w 394"/>
                  <a:gd name="T89" fmla="*/ 55 h 352"/>
                  <a:gd name="T90" fmla="*/ 304 w 394"/>
                  <a:gd name="T91" fmla="*/ 48 h 352"/>
                  <a:gd name="T92" fmla="*/ 283 w 394"/>
                  <a:gd name="T93" fmla="*/ 34 h 352"/>
                  <a:gd name="T94" fmla="*/ 263 w 394"/>
                  <a:gd name="T95" fmla="*/ 27 h 352"/>
                  <a:gd name="T96" fmla="*/ 242 w 394"/>
                  <a:gd name="T97" fmla="*/ 14 h 352"/>
                  <a:gd name="T98" fmla="*/ 214 w 394"/>
                  <a:gd name="T99" fmla="*/ 20 h 35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94"/>
                  <a:gd name="T151" fmla="*/ 0 h 352"/>
                  <a:gd name="T152" fmla="*/ 394 w 394"/>
                  <a:gd name="T153" fmla="*/ 352 h 35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94" h="352">
                    <a:moveTo>
                      <a:pt x="214" y="20"/>
                    </a:moveTo>
                    <a:lnTo>
                      <a:pt x="221" y="7"/>
                    </a:lnTo>
                    <a:lnTo>
                      <a:pt x="228" y="0"/>
                    </a:lnTo>
                    <a:lnTo>
                      <a:pt x="235" y="0"/>
                    </a:lnTo>
                    <a:lnTo>
                      <a:pt x="256" y="7"/>
                    </a:lnTo>
                    <a:lnTo>
                      <a:pt x="270" y="14"/>
                    </a:lnTo>
                    <a:lnTo>
                      <a:pt x="297" y="14"/>
                    </a:lnTo>
                    <a:lnTo>
                      <a:pt x="304" y="20"/>
                    </a:lnTo>
                    <a:lnTo>
                      <a:pt x="311" y="27"/>
                    </a:lnTo>
                    <a:lnTo>
                      <a:pt x="325" y="34"/>
                    </a:lnTo>
                    <a:lnTo>
                      <a:pt x="332" y="34"/>
                    </a:lnTo>
                    <a:lnTo>
                      <a:pt x="346" y="34"/>
                    </a:lnTo>
                    <a:lnTo>
                      <a:pt x="353" y="34"/>
                    </a:lnTo>
                    <a:lnTo>
                      <a:pt x="353" y="41"/>
                    </a:lnTo>
                    <a:lnTo>
                      <a:pt x="366" y="55"/>
                    </a:lnTo>
                    <a:lnTo>
                      <a:pt x="373" y="83"/>
                    </a:lnTo>
                    <a:lnTo>
                      <a:pt x="380" y="90"/>
                    </a:lnTo>
                    <a:lnTo>
                      <a:pt x="387" y="97"/>
                    </a:lnTo>
                    <a:lnTo>
                      <a:pt x="387" y="110"/>
                    </a:lnTo>
                    <a:lnTo>
                      <a:pt x="387" y="131"/>
                    </a:lnTo>
                    <a:lnTo>
                      <a:pt x="387" y="173"/>
                    </a:lnTo>
                    <a:lnTo>
                      <a:pt x="387" y="193"/>
                    </a:lnTo>
                    <a:lnTo>
                      <a:pt x="394" y="200"/>
                    </a:lnTo>
                    <a:lnTo>
                      <a:pt x="387" y="207"/>
                    </a:lnTo>
                    <a:lnTo>
                      <a:pt x="387" y="221"/>
                    </a:lnTo>
                    <a:lnTo>
                      <a:pt x="380" y="235"/>
                    </a:lnTo>
                    <a:lnTo>
                      <a:pt x="373" y="242"/>
                    </a:lnTo>
                    <a:lnTo>
                      <a:pt x="373" y="249"/>
                    </a:lnTo>
                    <a:lnTo>
                      <a:pt x="373" y="262"/>
                    </a:lnTo>
                    <a:lnTo>
                      <a:pt x="366" y="269"/>
                    </a:lnTo>
                    <a:lnTo>
                      <a:pt x="339" y="290"/>
                    </a:lnTo>
                    <a:lnTo>
                      <a:pt x="318" y="311"/>
                    </a:lnTo>
                    <a:lnTo>
                      <a:pt x="311" y="318"/>
                    </a:lnTo>
                    <a:lnTo>
                      <a:pt x="304" y="332"/>
                    </a:lnTo>
                    <a:lnTo>
                      <a:pt x="304" y="339"/>
                    </a:lnTo>
                    <a:lnTo>
                      <a:pt x="290" y="339"/>
                    </a:lnTo>
                    <a:lnTo>
                      <a:pt x="270" y="339"/>
                    </a:lnTo>
                    <a:lnTo>
                      <a:pt x="242" y="339"/>
                    </a:lnTo>
                    <a:lnTo>
                      <a:pt x="235" y="339"/>
                    </a:lnTo>
                    <a:lnTo>
                      <a:pt x="228" y="345"/>
                    </a:lnTo>
                    <a:lnTo>
                      <a:pt x="221" y="352"/>
                    </a:lnTo>
                    <a:lnTo>
                      <a:pt x="194" y="352"/>
                    </a:lnTo>
                    <a:lnTo>
                      <a:pt x="166" y="352"/>
                    </a:lnTo>
                    <a:lnTo>
                      <a:pt x="152" y="352"/>
                    </a:lnTo>
                    <a:lnTo>
                      <a:pt x="138" y="345"/>
                    </a:lnTo>
                    <a:lnTo>
                      <a:pt x="124" y="339"/>
                    </a:lnTo>
                    <a:lnTo>
                      <a:pt x="104" y="339"/>
                    </a:lnTo>
                    <a:lnTo>
                      <a:pt x="90" y="345"/>
                    </a:lnTo>
                    <a:lnTo>
                      <a:pt x="76" y="339"/>
                    </a:lnTo>
                    <a:lnTo>
                      <a:pt x="69" y="339"/>
                    </a:lnTo>
                    <a:lnTo>
                      <a:pt x="34" y="304"/>
                    </a:lnTo>
                    <a:lnTo>
                      <a:pt x="14" y="297"/>
                    </a:lnTo>
                    <a:lnTo>
                      <a:pt x="7" y="297"/>
                    </a:lnTo>
                    <a:lnTo>
                      <a:pt x="0" y="297"/>
                    </a:lnTo>
                    <a:lnTo>
                      <a:pt x="7" y="283"/>
                    </a:lnTo>
                    <a:lnTo>
                      <a:pt x="14" y="283"/>
                    </a:lnTo>
                    <a:lnTo>
                      <a:pt x="28" y="276"/>
                    </a:lnTo>
                    <a:lnTo>
                      <a:pt x="34" y="276"/>
                    </a:lnTo>
                    <a:lnTo>
                      <a:pt x="48" y="290"/>
                    </a:lnTo>
                    <a:lnTo>
                      <a:pt x="69" y="311"/>
                    </a:lnTo>
                    <a:lnTo>
                      <a:pt x="83" y="311"/>
                    </a:lnTo>
                    <a:lnTo>
                      <a:pt x="104" y="311"/>
                    </a:lnTo>
                    <a:lnTo>
                      <a:pt x="124" y="311"/>
                    </a:lnTo>
                    <a:lnTo>
                      <a:pt x="138" y="318"/>
                    </a:lnTo>
                    <a:lnTo>
                      <a:pt x="152" y="325"/>
                    </a:lnTo>
                    <a:lnTo>
                      <a:pt x="166" y="332"/>
                    </a:lnTo>
                    <a:lnTo>
                      <a:pt x="180" y="332"/>
                    </a:lnTo>
                    <a:lnTo>
                      <a:pt x="200" y="325"/>
                    </a:lnTo>
                    <a:lnTo>
                      <a:pt x="256" y="318"/>
                    </a:lnTo>
                    <a:lnTo>
                      <a:pt x="277" y="318"/>
                    </a:lnTo>
                    <a:lnTo>
                      <a:pt x="283" y="311"/>
                    </a:lnTo>
                    <a:lnTo>
                      <a:pt x="290" y="311"/>
                    </a:lnTo>
                    <a:lnTo>
                      <a:pt x="311" y="290"/>
                    </a:lnTo>
                    <a:lnTo>
                      <a:pt x="325" y="283"/>
                    </a:lnTo>
                    <a:lnTo>
                      <a:pt x="339" y="269"/>
                    </a:lnTo>
                    <a:lnTo>
                      <a:pt x="346" y="262"/>
                    </a:lnTo>
                    <a:lnTo>
                      <a:pt x="346" y="256"/>
                    </a:lnTo>
                    <a:lnTo>
                      <a:pt x="353" y="228"/>
                    </a:lnTo>
                    <a:lnTo>
                      <a:pt x="366" y="200"/>
                    </a:lnTo>
                    <a:lnTo>
                      <a:pt x="373" y="173"/>
                    </a:lnTo>
                    <a:lnTo>
                      <a:pt x="373" y="145"/>
                    </a:lnTo>
                    <a:lnTo>
                      <a:pt x="373" y="124"/>
                    </a:lnTo>
                    <a:lnTo>
                      <a:pt x="366" y="110"/>
                    </a:lnTo>
                    <a:lnTo>
                      <a:pt x="360" y="103"/>
                    </a:lnTo>
                    <a:lnTo>
                      <a:pt x="353" y="97"/>
                    </a:lnTo>
                    <a:lnTo>
                      <a:pt x="346" y="83"/>
                    </a:lnTo>
                    <a:lnTo>
                      <a:pt x="346" y="76"/>
                    </a:lnTo>
                    <a:lnTo>
                      <a:pt x="339" y="69"/>
                    </a:lnTo>
                    <a:lnTo>
                      <a:pt x="332" y="62"/>
                    </a:lnTo>
                    <a:lnTo>
                      <a:pt x="318" y="55"/>
                    </a:lnTo>
                    <a:lnTo>
                      <a:pt x="311" y="48"/>
                    </a:lnTo>
                    <a:lnTo>
                      <a:pt x="304" y="48"/>
                    </a:lnTo>
                    <a:lnTo>
                      <a:pt x="297" y="48"/>
                    </a:lnTo>
                    <a:lnTo>
                      <a:pt x="283" y="34"/>
                    </a:lnTo>
                    <a:lnTo>
                      <a:pt x="270" y="27"/>
                    </a:lnTo>
                    <a:lnTo>
                      <a:pt x="263" y="27"/>
                    </a:lnTo>
                    <a:lnTo>
                      <a:pt x="256" y="20"/>
                    </a:lnTo>
                    <a:lnTo>
                      <a:pt x="242" y="14"/>
                    </a:lnTo>
                    <a:lnTo>
                      <a:pt x="228" y="14"/>
                    </a:lnTo>
                    <a:lnTo>
                      <a:pt x="214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9" name="Freeform 1122"/>
              <p:cNvSpPr>
                <a:spLocks/>
              </p:cNvSpPr>
              <p:nvPr/>
            </p:nvSpPr>
            <p:spPr bwMode="auto">
              <a:xfrm>
                <a:off x="2819" y="2381"/>
                <a:ext cx="664" cy="387"/>
              </a:xfrm>
              <a:custGeom>
                <a:avLst/>
                <a:gdLst>
                  <a:gd name="T0" fmla="*/ 297 w 664"/>
                  <a:gd name="T1" fmla="*/ 35 h 387"/>
                  <a:gd name="T2" fmla="*/ 325 w 664"/>
                  <a:gd name="T3" fmla="*/ 49 h 387"/>
                  <a:gd name="T4" fmla="*/ 277 w 664"/>
                  <a:gd name="T5" fmla="*/ 49 h 387"/>
                  <a:gd name="T6" fmla="*/ 242 w 664"/>
                  <a:gd name="T7" fmla="*/ 28 h 387"/>
                  <a:gd name="T8" fmla="*/ 201 w 664"/>
                  <a:gd name="T9" fmla="*/ 42 h 387"/>
                  <a:gd name="T10" fmla="*/ 145 w 664"/>
                  <a:gd name="T11" fmla="*/ 49 h 387"/>
                  <a:gd name="T12" fmla="*/ 131 w 664"/>
                  <a:gd name="T13" fmla="*/ 69 h 387"/>
                  <a:gd name="T14" fmla="*/ 76 w 664"/>
                  <a:gd name="T15" fmla="*/ 76 h 387"/>
                  <a:gd name="T16" fmla="*/ 62 w 664"/>
                  <a:gd name="T17" fmla="*/ 90 h 387"/>
                  <a:gd name="T18" fmla="*/ 42 w 664"/>
                  <a:gd name="T19" fmla="*/ 125 h 387"/>
                  <a:gd name="T20" fmla="*/ 35 w 664"/>
                  <a:gd name="T21" fmla="*/ 173 h 387"/>
                  <a:gd name="T22" fmla="*/ 28 w 664"/>
                  <a:gd name="T23" fmla="*/ 215 h 387"/>
                  <a:gd name="T24" fmla="*/ 62 w 664"/>
                  <a:gd name="T25" fmla="*/ 256 h 387"/>
                  <a:gd name="T26" fmla="*/ 69 w 664"/>
                  <a:gd name="T27" fmla="*/ 277 h 387"/>
                  <a:gd name="T28" fmla="*/ 104 w 664"/>
                  <a:gd name="T29" fmla="*/ 311 h 387"/>
                  <a:gd name="T30" fmla="*/ 145 w 664"/>
                  <a:gd name="T31" fmla="*/ 325 h 387"/>
                  <a:gd name="T32" fmla="*/ 166 w 664"/>
                  <a:gd name="T33" fmla="*/ 332 h 387"/>
                  <a:gd name="T34" fmla="*/ 208 w 664"/>
                  <a:gd name="T35" fmla="*/ 339 h 387"/>
                  <a:gd name="T36" fmla="*/ 228 w 664"/>
                  <a:gd name="T37" fmla="*/ 325 h 387"/>
                  <a:gd name="T38" fmla="*/ 284 w 664"/>
                  <a:gd name="T39" fmla="*/ 332 h 387"/>
                  <a:gd name="T40" fmla="*/ 304 w 664"/>
                  <a:gd name="T41" fmla="*/ 311 h 387"/>
                  <a:gd name="T42" fmla="*/ 325 w 664"/>
                  <a:gd name="T43" fmla="*/ 291 h 387"/>
                  <a:gd name="T44" fmla="*/ 380 w 664"/>
                  <a:gd name="T45" fmla="*/ 256 h 387"/>
                  <a:gd name="T46" fmla="*/ 387 w 664"/>
                  <a:gd name="T47" fmla="*/ 298 h 387"/>
                  <a:gd name="T48" fmla="*/ 401 w 664"/>
                  <a:gd name="T49" fmla="*/ 325 h 387"/>
                  <a:gd name="T50" fmla="*/ 429 w 664"/>
                  <a:gd name="T51" fmla="*/ 346 h 387"/>
                  <a:gd name="T52" fmla="*/ 470 w 664"/>
                  <a:gd name="T53" fmla="*/ 353 h 387"/>
                  <a:gd name="T54" fmla="*/ 505 w 664"/>
                  <a:gd name="T55" fmla="*/ 360 h 387"/>
                  <a:gd name="T56" fmla="*/ 581 w 664"/>
                  <a:gd name="T57" fmla="*/ 353 h 387"/>
                  <a:gd name="T58" fmla="*/ 602 w 664"/>
                  <a:gd name="T59" fmla="*/ 346 h 387"/>
                  <a:gd name="T60" fmla="*/ 643 w 664"/>
                  <a:gd name="T61" fmla="*/ 325 h 387"/>
                  <a:gd name="T62" fmla="*/ 622 w 664"/>
                  <a:gd name="T63" fmla="*/ 367 h 387"/>
                  <a:gd name="T64" fmla="*/ 595 w 664"/>
                  <a:gd name="T65" fmla="*/ 374 h 387"/>
                  <a:gd name="T66" fmla="*/ 553 w 664"/>
                  <a:gd name="T67" fmla="*/ 381 h 387"/>
                  <a:gd name="T68" fmla="*/ 512 w 664"/>
                  <a:gd name="T69" fmla="*/ 387 h 387"/>
                  <a:gd name="T70" fmla="*/ 456 w 664"/>
                  <a:gd name="T71" fmla="*/ 381 h 387"/>
                  <a:gd name="T72" fmla="*/ 415 w 664"/>
                  <a:gd name="T73" fmla="*/ 374 h 387"/>
                  <a:gd name="T74" fmla="*/ 380 w 664"/>
                  <a:gd name="T75" fmla="*/ 332 h 387"/>
                  <a:gd name="T76" fmla="*/ 360 w 664"/>
                  <a:gd name="T77" fmla="*/ 284 h 387"/>
                  <a:gd name="T78" fmla="*/ 332 w 664"/>
                  <a:gd name="T79" fmla="*/ 318 h 387"/>
                  <a:gd name="T80" fmla="*/ 290 w 664"/>
                  <a:gd name="T81" fmla="*/ 353 h 387"/>
                  <a:gd name="T82" fmla="*/ 256 w 664"/>
                  <a:gd name="T83" fmla="*/ 353 h 387"/>
                  <a:gd name="T84" fmla="*/ 208 w 664"/>
                  <a:gd name="T85" fmla="*/ 367 h 387"/>
                  <a:gd name="T86" fmla="*/ 152 w 664"/>
                  <a:gd name="T87" fmla="*/ 353 h 387"/>
                  <a:gd name="T88" fmla="*/ 97 w 664"/>
                  <a:gd name="T89" fmla="*/ 332 h 387"/>
                  <a:gd name="T90" fmla="*/ 62 w 664"/>
                  <a:gd name="T91" fmla="*/ 298 h 387"/>
                  <a:gd name="T92" fmla="*/ 28 w 664"/>
                  <a:gd name="T93" fmla="*/ 270 h 387"/>
                  <a:gd name="T94" fmla="*/ 21 w 664"/>
                  <a:gd name="T95" fmla="*/ 242 h 387"/>
                  <a:gd name="T96" fmla="*/ 7 w 664"/>
                  <a:gd name="T97" fmla="*/ 201 h 387"/>
                  <a:gd name="T98" fmla="*/ 7 w 664"/>
                  <a:gd name="T99" fmla="*/ 173 h 387"/>
                  <a:gd name="T100" fmla="*/ 7 w 664"/>
                  <a:gd name="T101" fmla="*/ 145 h 387"/>
                  <a:gd name="T102" fmla="*/ 21 w 664"/>
                  <a:gd name="T103" fmla="*/ 90 h 387"/>
                  <a:gd name="T104" fmla="*/ 48 w 664"/>
                  <a:gd name="T105" fmla="*/ 83 h 387"/>
                  <a:gd name="T106" fmla="*/ 83 w 664"/>
                  <a:gd name="T107" fmla="*/ 49 h 387"/>
                  <a:gd name="T108" fmla="*/ 104 w 664"/>
                  <a:gd name="T109" fmla="*/ 42 h 387"/>
                  <a:gd name="T110" fmla="*/ 138 w 664"/>
                  <a:gd name="T111" fmla="*/ 28 h 387"/>
                  <a:gd name="T112" fmla="*/ 166 w 664"/>
                  <a:gd name="T113" fmla="*/ 21 h 387"/>
                  <a:gd name="T114" fmla="*/ 194 w 664"/>
                  <a:gd name="T115" fmla="*/ 14 h 387"/>
                  <a:gd name="T116" fmla="*/ 214 w 664"/>
                  <a:gd name="T117" fmla="*/ 7 h 387"/>
                  <a:gd name="T118" fmla="*/ 235 w 664"/>
                  <a:gd name="T119" fmla="*/ 7 h 387"/>
                  <a:gd name="T120" fmla="*/ 263 w 664"/>
                  <a:gd name="T121" fmla="*/ 21 h 38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64"/>
                  <a:gd name="T184" fmla="*/ 0 h 387"/>
                  <a:gd name="T185" fmla="*/ 664 w 664"/>
                  <a:gd name="T186" fmla="*/ 387 h 38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64" h="387">
                    <a:moveTo>
                      <a:pt x="263" y="21"/>
                    </a:moveTo>
                    <a:lnTo>
                      <a:pt x="277" y="21"/>
                    </a:lnTo>
                    <a:lnTo>
                      <a:pt x="297" y="35"/>
                    </a:lnTo>
                    <a:lnTo>
                      <a:pt x="304" y="42"/>
                    </a:lnTo>
                    <a:lnTo>
                      <a:pt x="318" y="49"/>
                    </a:lnTo>
                    <a:lnTo>
                      <a:pt x="325" y="49"/>
                    </a:lnTo>
                    <a:lnTo>
                      <a:pt x="318" y="49"/>
                    </a:lnTo>
                    <a:lnTo>
                      <a:pt x="290" y="56"/>
                    </a:lnTo>
                    <a:lnTo>
                      <a:pt x="277" y="49"/>
                    </a:lnTo>
                    <a:lnTo>
                      <a:pt x="263" y="49"/>
                    </a:lnTo>
                    <a:lnTo>
                      <a:pt x="249" y="35"/>
                    </a:lnTo>
                    <a:lnTo>
                      <a:pt x="242" y="28"/>
                    </a:lnTo>
                    <a:lnTo>
                      <a:pt x="235" y="28"/>
                    </a:lnTo>
                    <a:lnTo>
                      <a:pt x="214" y="35"/>
                    </a:lnTo>
                    <a:lnTo>
                      <a:pt x="201" y="42"/>
                    </a:lnTo>
                    <a:lnTo>
                      <a:pt x="187" y="42"/>
                    </a:lnTo>
                    <a:lnTo>
                      <a:pt x="159" y="49"/>
                    </a:lnTo>
                    <a:lnTo>
                      <a:pt x="145" y="49"/>
                    </a:lnTo>
                    <a:lnTo>
                      <a:pt x="138" y="56"/>
                    </a:lnTo>
                    <a:lnTo>
                      <a:pt x="138" y="62"/>
                    </a:lnTo>
                    <a:lnTo>
                      <a:pt x="131" y="69"/>
                    </a:lnTo>
                    <a:lnTo>
                      <a:pt x="111" y="69"/>
                    </a:lnTo>
                    <a:lnTo>
                      <a:pt x="83" y="76"/>
                    </a:lnTo>
                    <a:lnTo>
                      <a:pt x="76" y="76"/>
                    </a:lnTo>
                    <a:lnTo>
                      <a:pt x="69" y="83"/>
                    </a:lnTo>
                    <a:lnTo>
                      <a:pt x="69" y="90"/>
                    </a:lnTo>
                    <a:lnTo>
                      <a:pt x="62" y="90"/>
                    </a:lnTo>
                    <a:lnTo>
                      <a:pt x="55" y="104"/>
                    </a:lnTo>
                    <a:lnTo>
                      <a:pt x="42" y="118"/>
                    </a:lnTo>
                    <a:lnTo>
                      <a:pt x="42" y="125"/>
                    </a:lnTo>
                    <a:lnTo>
                      <a:pt x="42" y="132"/>
                    </a:lnTo>
                    <a:lnTo>
                      <a:pt x="42" y="145"/>
                    </a:lnTo>
                    <a:lnTo>
                      <a:pt x="35" y="173"/>
                    </a:lnTo>
                    <a:lnTo>
                      <a:pt x="28" y="194"/>
                    </a:lnTo>
                    <a:lnTo>
                      <a:pt x="28" y="208"/>
                    </a:lnTo>
                    <a:lnTo>
                      <a:pt x="28" y="215"/>
                    </a:lnTo>
                    <a:lnTo>
                      <a:pt x="55" y="235"/>
                    </a:lnTo>
                    <a:lnTo>
                      <a:pt x="62" y="249"/>
                    </a:lnTo>
                    <a:lnTo>
                      <a:pt x="62" y="256"/>
                    </a:lnTo>
                    <a:lnTo>
                      <a:pt x="62" y="263"/>
                    </a:lnTo>
                    <a:lnTo>
                      <a:pt x="69" y="270"/>
                    </a:lnTo>
                    <a:lnTo>
                      <a:pt x="69" y="277"/>
                    </a:lnTo>
                    <a:lnTo>
                      <a:pt x="83" y="284"/>
                    </a:lnTo>
                    <a:lnTo>
                      <a:pt x="97" y="298"/>
                    </a:lnTo>
                    <a:lnTo>
                      <a:pt x="104" y="311"/>
                    </a:lnTo>
                    <a:lnTo>
                      <a:pt x="111" y="318"/>
                    </a:lnTo>
                    <a:lnTo>
                      <a:pt x="131" y="318"/>
                    </a:lnTo>
                    <a:lnTo>
                      <a:pt x="145" y="325"/>
                    </a:lnTo>
                    <a:lnTo>
                      <a:pt x="152" y="325"/>
                    </a:lnTo>
                    <a:lnTo>
                      <a:pt x="159" y="332"/>
                    </a:lnTo>
                    <a:lnTo>
                      <a:pt x="166" y="332"/>
                    </a:lnTo>
                    <a:lnTo>
                      <a:pt x="173" y="339"/>
                    </a:lnTo>
                    <a:lnTo>
                      <a:pt x="187" y="339"/>
                    </a:lnTo>
                    <a:lnTo>
                      <a:pt x="208" y="339"/>
                    </a:lnTo>
                    <a:lnTo>
                      <a:pt x="214" y="339"/>
                    </a:lnTo>
                    <a:lnTo>
                      <a:pt x="221" y="332"/>
                    </a:lnTo>
                    <a:lnTo>
                      <a:pt x="228" y="325"/>
                    </a:lnTo>
                    <a:lnTo>
                      <a:pt x="242" y="325"/>
                    </a:lnTo>
                    <a:lnTo>
                      <a:pt x="263" y="325"/>
                    </a:lnTo>
                    <a:lnTo>
                      <a:pt x="284" y="332"/>
                    </a:lnTo>
                    <a:lnTo>
                      <a:pt x="290" y="325"/>
                    </a:lnTo>
                    <a:lnTo>
                      <a:pt x="297" y="325"/>
                    </a:lnTo>
                    <a:lnTo>
                      <a:pt x="304" y="311"/>
                    </a:lnTo>
                    <a:lnTo>
                      <a:pt x="311" y="304"/>
                    </a:lnTo>
                    <a:lnTo>
                      <a:pt x="318" y="298"/>
                    </a:lnTo>
                    <a:lnTo>
                      <a:pt x="325" y="291"/>
                    </a:lnTo>
                    <a:lnTo>
                      <a:pt x="367" y="249"/>
                    </a:lnTo>
                    <a:lnTo>
                      <a:pt x="373" y="249"/>
                    </a:lnTo>
                    <a:lnTo>
                      <a:pt x="380" y="256"/>
                    </a:lnTo>
                    <a:lnTo>
                      <a:pt x="380" y="277"/>
                    </a:lnTo>
                    <a:lnTo>
                      <a:pt x="380" y="291"/>
                    </a:lnTo>
                    <a:lnTo>
                      <a:pt x="387" y="298"/>
                    </a:lnTo>
                    <a:lnTo>
                      <a:pt x="387" y="311"/>
                    </a:lnTo>
                    <a:lnTo>
                      <a:pt x="394" y="318"/>
                    </a:lnTo>
                    <a:lnTo>
                      <a:pt x="401" y="325"/>
                    </a:lnTo>
                    <a:lnTo>
                      <a:pt x="415" y="325"/>
                    </a:lnTo>
                    <a:lnTo>
                      <a:pt x="422" y="339"/>
                    </a:lnTo>
                    <a:lnTo>
                      <a:pt x="429" y="346"/>
                    </a:lnTo>
                    <a:lnTo>
                      <a:pt x="436" y="346"/>
                    </a:lnTo>
                    <a:lnTo>
                      <a:pt x="456" y="353"/>
                    </a:lnTo>
                    <a:lnTo>
                      <a:pt x="470" y="353"/>
                    </a:lnTo>
                    <a:lnTo>
                      <a:pt x="484" y="353"/>
                    </a:lnTo>
                    <a:lnTo>
                      <a:pt x="498" y="353"/>
                    </a:lnTo>
                    <a:lnTo>
                      <a:pt x="505" y="360"/>
                    </a:lnTo>
                    <a:lnTo>
                      <a:pt x="539" y="360"/>
                    </a:lnTo>
                    <a:lnTo>
                      <a:pt x="560" y="353"/>
                    </a:lnTo>
                    <a:lnTo>
                      <a:pt x="581" y="353"/>
                    </a:lnTo>
                    <a:lnTo>
                      <a:pt x="588" y="346"/>
                    </a:lnTo>
                    <a:lnTo>
                      <a:pt x="595" y="346"/>
                    </a:lnTo>
                    <a:lnTo>
                      <a:pt x="602" y="346"/>
                    </a:lnTo>
                    <a:lnTo>
                      <a:pt x="609" y="346"/>
                    </a:lnTo>
                    <a:lnTo>
                      <a:pt x="622" y="339"/>
                    </a:lnTo>
                    <a:lnTo>
                      <a:pt x="643" y="325"/>
                    </a:lnTo>
                    <a:lnTo>
                      <a:pt x="664" y="318"/>
                    </a:lnTo>
                    <a:lnTo>
                      <a:pt x="650" y="346"/>
                    </a:lnTo>
                    <a:lnTo>
                      <a:pt x="622" y="367"/>
                    </a:lnTo>
                    <a:lnTo>
                      <a:pt x="609" y="374"/>
                    </a:lnTo>
                    <a:lnTo>
                      <a:pt x="602" y="374"/>
                    </a:lnTo>
                    <a:lnTo>
                      <a:pt x="595" y="374"/>
                    </a:lnTo>
                    <a:lnTo>
                      <a:pt x="588" y="367"/>
                    </a:lnTo>
                    <a:lnTo>
                      <a:pt x="581" y="374"/>
                    </a:lnTo>
                    <a:lnTo>
                      <a:pt x="553" y="381"/>
                    </a:lnTo>
                    <a:lnTo>
                      <a:pt x="533" y="387"/>
                    </a:lnTo>
                    <a:lnTo>
                      <a:pt x="519" y="387"/>
                    </a:lnTo>
                    <a:lnTo>
                      <a:pt x="512" y="387"/>
                    </a:lnTo>
                    <a:lnTo>
                      <a:pt x="484" y="381"/>
                    </a:lnTo>
                    <a:lnTo>
                      <a:pt x="470" y="374"/>
                    </a:lnTo>
                    <a:lnTo>
                      <a:pt x="456" y="381"/>
                    </a:lnTo>
                    <a:lnTo>
                      <a:pt x="450" y="381"/>
                    </a:lnTo>
                    <a:lnTo>
                      <a:pt x="436" y="381"/>
                    </a:lnTo>
                    <a:lnTo>
                      <a:pt x="415" y="374"/>
                    </a:lnTo>
                    <a:lnTo>
                      <a:pt x="401" y="360"/>
                    </a:lnTo>
                    <a:lnTo>
                      <a:pt x="387" y="346"/>
                    </a:lnTo>
                    <a:lnTo>
                      <a:pt x="380" y="332"/>
                    </a:lnTo>
                    <a:lnTo>
                      <a:pt x="373" y="325"/>
                    </a:lnTo>
                    <a:lnTo>
                      <a:pt x="367" y="311"/>
                    </a:lnTo>
                    <a:lnTo>
                      <a:pt x="360" y="284"/>
                    </a:lnTo>
                    <a:lnTo>
                      <a:pt x="346" y="298"/>
                    </a:lnTo>
                    <a:lnTo>
                      <a:pt x="339" y="304"/>
                    </a:lnTo>
                    <a:lnTo>
                      <a:pt x="332" y="318"/>
                    </a:lnTo>
                    <a:lnTo>
                      <a:pt x="318" y="339"/>
                    </a:lnTo>
                    <a:lnTo>
                      <a:pt x="304" y="346"/>
                    </a:lnTo>
                    <a:lnTo>
                      <a:pt x="290" y="353"/>
                    </a:lnTo>
                    <a:lnTo>
                      <a:pt x="277" y="353"/>
                    </a:lnTo>
                    <a:lnTo>
                      <a:pt x="270" y="353"/>
                    </a:lnTo>
                    <a:lnTo>
                      <a:pt x="256" y="353"/>
                    </a:lnTo>
                    <a:lnTo>
                      <a:pt x="242" y="353"/>
                    </a:lnTo>
                    <a:lnTo>
                      <a:pt x="221" y="360"/>
                    </a:lnTo>
                    <a:lnTo>
                      <a:pt x="208" y="367"/>
                    </a:lnTo>
                    <a:lnTo>
                      <a:pt x="187" y="367"/>
                    </a:lnTo>
                    <a:lnTo>
                      <a:pt x="166" y="360"/>
                    </a:lnTo>
                    <a:lnTo>
                      <a:pt x="152" y="353"/>
                    </a:lnTo>
                    <a:lnTo>
                      <a:pt x="131" y="339"/>
                    </a:lnTo>
                    <a:lnTo>
                      <a:pt x="111" y="332"/>
                    </a:lnTo>
                    <a:lnTo>
                      <a:pt x="97" y="332"/>
                    </a:lnTo>
                    <a:lnTo>
                      <a:pt x="83" y="332"/>
                    </a:lnTo>
                    <a:lnTo>
                      <a:pt x="76" y="318"/>
                    </a:lnTo>
                    <a:lnTo>
                      <a:pt x="62" y="298"/>
                    </a:lnTo>
                    <a:lnTo>
                      <a:pt x="55" y="284"/>
                    </a:lnTo>
                    <a:lnTo>
                      <a:pt x="42" y="277"/>
                    </a:lnTo>
                    <a:lnTo>
                      <a:pt x="28" y="270"/>
                    </a:lnTo>
                    <a:lnTo>
                      <a:pt x="21" y="263"/>
                    </a:lnTo>
                    <a:lnTo>
                      <a:pt x="21" y="249"/>
                    </a:lnTo>
                    <a:lnTo>
                      <a:pt x="21" y="242"/>
                    </a:lnTo>
                    <a:lnTo>
                      <a:pt x="14" y="228"/>
                    </a:lnTo>
                    <a:lnTo>
                      <a:pt x="7" y="215"/>
                    </a:lnTo>
                    <a:lnTo>
                      <a:pt x="7" y="201"/>
                    </a:lnTo>
                    <a:lnTo>
                      <a:pt x="0" y="194"/>
                    </a:lnTo>
                    <a:lnTo>
                      <a:pt x="7" y="180"/>
                    </a:lnTo>
                    <a:lnTo>
                      <a:pt x="7" y="173"/>
                    </a:lnTo>
                    <a:lnTo>
                      <a:pt x="7" y="166"/>
                    </a:lnTo>
                    <a:lnTo>
                      <a:pt x="7" y="159"/>
                    </a:lnTo>
                    <a:lnTo>
                      <a:pt x="7" y="145"/>
                    </a:lnTo>
                    <a:lnTo>
                      <a:pt x="14" y="125"/>
                    </a:lnTo>
                    <a:lnTo>
                      <a:pt x="21" y="104"/>
                    </a:lnTo>
                    <a:lnTo>
                      <a:pt x="21" y="90"/>
                    </a:lnTo>
                    <a:lnTo>
                      <a:pt x="28" y="90"/>
                    </a:lnTo>
                    <a:lnTo>
                      <a:pt x="35" y="83"/>
                    </a:lnTo>
                    <a:lnTo>
                      <a:pt x="48" y="83"/>
                    </a:lnTo>
                    <a:lnTo>
                      <a:pt x="62" y="69"/>
                    </a:lnTo>
                    <a:lnTo>
                      <a:pt x="76" y="56"/>
                    </a:lnTo>
                    <a:lnTo>
                      <a:pt x="83" y="49"/>
                    </a:lnTo>
                    <a:lnTo>
                      <a:pt x="90" y="49"/>
                    </a:lnTo>
                    <a:lnTo>
                      <a:pt x="97" y="49"/>
                    </a:lnTo>
                    <a:lnTo>
                      <a:pt x="104" y="42"/>
                    </a:lnTo>
                    <a:lnTo>
                      <a:pt x="118" y="35"/>
                    </a:lnTo>
                    <a:lnTo>
                      <a:pt x="131" y="28"/>
                    </a:lnTo>
                    <a:lnTo>
                      <a:pt x="138" y="28"/>
                    </a:lnTo>
                    <a:lnTo>
                      <a:pt x="145" y="28"/>
                    </a:lnTo>
                    <a:lnTo>
                      <a:pt x="152" y="28"/>
                    </a:lnTo>
                    <a:lnTo>
                      <a:pt x="166" y="21"/>
                    </a:lnTo>
                    <a:lnTo>
                      <a:pt x="180" y="14"/>
                    </a:lnTo>
                    <a:lnTo>
                      <a:pt x="187" y="14"/>
                    </a:lnTo>
                    <a:lnTo>
                      <a:pt x="194" y="14"/>
                    </a:lnTo>
                    <a:lnTo>
                      <a:pt x="201" y="14"/>
                    </a:lnTo>
                    <a:lnTo>
                      <a:pt x="208" y="14"/>
                    </a:lnTo>
                    <a:lnTo>
                      <a:pt x="214" y="7"/>
                    </a:lnTo>
                    <a:lnTo>
                      <a:pt x="228" y="7"/>
                    </a:lnTo>
                    <a:lnTo>
                      <a:pt x="228" y="0"/>
                    </a:lnTo>
                    <a:lnTo>
                      <a:pt x="235" y="7"/>
                    </a:lnTo>
                    <a:lnTo>
                      <a:pt x="249" y="14"/>
                    </a:lnTo>
                    <a:lnTo>
                      <a:pt x="256" y="21"/>
                    </a:lnTo>
                    <a:lnTo>
                      <a:pt x="263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080" name="Rectangle 11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Decision Considerations</a:t>
            </a:r>
          </a:p>
        </p:txBody>
      </p:sp>
      <p:sp>
        <p:nvSpPr>
          <p:cNvPr id="113765" name="Rectangle 1125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6924675" cy="808037"/>
          </a:xfrm>
        </p:spPr>
        <p:txBody>
          <a:bodyPr/>
          <a:lstStyle/>
          <a:p>
            <a:r>
              <a:rPr lang="en-US" dirty="0" smtClean="0"/>
              <a:t>Current and predicted weather</a:t>
            </a:r>
          </a:p>
        </p:txBody>
      </p:sp>
      <p:grpSp>
        <p:nvGrpSpPr>
          <p:cNvPr id="4" name="Group 1221"/>
          <p:cNvGrpSpPr>
            <a:grpSpLocks/>
          </p:cNvGrpSpPr>
          <p:nvPr/>
        </p:nvGrpSpPr>
        <p:grpSpPr bwMode="auto">
          <a:xfrm>
            <a:off x="3605213" y="2514600"/>
            <a:ext cx="2327275" cy="1862138"/>
            <a:chOff x="2271" y="1584"/>
            <a:chExt cx="1466" cy="1173"/>
          </a:xfrm>
        </p:grpSpPr>
        <p:graphicFrame>
          <p:nvGraphicFramePr>
            <p:cNvPr id="3075" name="Object 1126"/>
            <p:cNvGraphicFramePr>
              <a:graphicFrameLocks noChangeAspect="1"/>
            </p:cNvGraphicFramePr>
            <p:nvPr/>
          </p:nvGraphicFramePr>
          <p:xfrm>
            <a:off x="2352" y="1584"/>
            <a:ext cx="1032" cy="10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8" r:id="rId9" imgW="713232" imgH="704088" progId="MS_ClipArt_Gallery">
                    <p:embed/>
                  </p:oleObj>
                </mc:Choice>
                <mc:Fallback>
                  <p:oleObj r:id="rId9" imgW="713232" imgH="704088" progId="MS_ClipArt_Gallery">
                    <p:embed/>
                    <p:pic>
                      <p:nvPicPr>
                        <p:cNvPr id="0" name="Object 11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" y="1584"/>
                          <a:ext cx="1032" cy="10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4" name="Freeform 1205"/>
            <p:cNvSpPr>
              <a:spLocks/>
            </p:cNvSpPr>
            <p:nvPr/>
          </p:nvSpPr>
          <p:spPr bwMode="auto">
            <a:xfrm>
              <a:off x="2299" y="1852"/>
              <a:ext cx="1244" cy="871"/>
            </a:xfrm>
            <a:custGeom>
              <a:avLst/>
              <a:gdLst>
                <a:gd name="T0" fmla="*/ 1203 w 1244"/>
                <a:gd name="T1" fmla="*/ 325 h 871"/>
                <a:gd name="T2" fmla="*/ 1244 w 1244"/>
                <a:gd name="T3" fmla="*/ 255 h 871"/>
                <a:gd name="T4" fmla="*/ 1231 w 1244"/>
                <a:gd name="T5" fmla="*/ 159 h 871"/>
                <a:gd name="T6" fmla="*/ 1203 w 1244"/>
                <a:gd name="T7" fmla="*/ 69 h 871"/>
                <a:gd name="T8" fmla="*/ 1155 w 1244"/>
                <a:gd name="T9" fmla="*/ 27 h 871"/>
                <a:gd name="T10" fmla="*/ 1106 w 1244"/>
                <a:gd name="T11" fmla="*/ 6 h 871"/>
                <a:gd name="T12" fmla="*/ 1037 w 1244"/>
                <a:gd name="T13" fmla="*/ 0 h 871"/>
                <a:gd name="T14" fmla="*/ 926 w 1244"/>
                <a:gd name="T15" fmla="*/ 34 h 871"/>
                <a:gd name="T16" fmla="*/ 857 w 1244"/>
                <a:gd name="T17" fmla="*/ 83 h 871"/>
                <a:gd name="T18" fmla="*/ 830 w 1244"/>
                <a:gd name="T19" fmla="*/ 159 h 871"/>
                <a:gd name="T20" fmla="*/ 857 w 1244"/>
                <a:gd name="T21" fmla="*/ 262 h 871"/>
                <a:gd name="T22" fmla="*/ 843 w 1244"/>
                <a:gd name="T23" fmla="*/ 297 h 871"/>
                <a:gd name="T24" fmla="*/ 802 w 1244"/>
                <a:gd name="T25" fmla="*/ 207 h 871"/>
                <a:gd name="T26" fmla="*/ 767 w 1244"/>
                <a:gd name="T27" fmla="*/ 172 h 871"/>
                <a:gd name="T28" fmla="*/ 719 w 1244"/>
                <a:gd name="T29" fmla="*/ 131 h 871"/>
                <a:gd name="T30" fmla="*/ 650 w 1244"/>
                <a:gd name="T31" fmla="*/ 131 h 871"/>
                <a:gd name="T32" fmla="*/ 574 w 1244"/>
                <a:gd name="T33" fmla="*/ 145 h 871"/>
                <a:gd name="T34" fmla="*/ 518 w 1244"/>
                <a:gd name="T35" fmla="*/ 186 h 871"/>
                <a:gd name="T36" fmla="*/ 505 w 1244"/>
                <a:gd name="T37" fmla="*/ 242 h 871"/>
                <a:gd name="T38" fmla="*/ 505 w 1244"/>
                <a:gd name="T39" fmla="*/ 345 h 871"/>
                <a:gd name="T40" fmla="*/ 525 w 1244"/>
                <a:gd name="T41" fmla="*/ 387 h 871"/>
                <a:gd name="T42" fmla="*/ 477 w 1244"/>
                <a:gd name="T43" fmla="*/ 366 h 871"/>
                <a:gd name="T44" fmla="*/ 428 w 1244"/>
                <a:gd name="T45" fmla="*/ 331 h 871"/>
                <a:gd name="T46" fmla="*/ 373 w 1244"/>
                <a:gd name="T47" fmla="*/ 331 h 871"/>
                <a:gd name="T48" fmla="*/ 332 w 1244"/>
                <a:gd name="T49" fmla="*/ 345 h 871"/>
                <a:gd name="T50" fmla="*/ 290 w 1244"/>
                <a:gd name="T51" fmla="*/ 373 h 871"/>
                <a:gd name="T52" fmla="*/ 256 w 1244"/>
                <a:gd name="T53" fmla="*/ 414 h 871"/>
                <a:gd name="T54" fmla="*/ 249 w 1244"/>
                <a:gd name="T55" fmla="*/ 456 h 871"/>
                <a:gd name="T56" fmla="*/ 262 w 1244"/>
                <a:gd name="T57" fmla="*/ 532 h 871"/>
                <a:gd name="T58" fmla="*/ 221 w 1244"/>
                <a:gd name="T59" fmla="*/ 546 h 871"/>
                <a:gd name="T60" fmla="*/ 159 w 1244"/>
                <a:gd name="T61" fmla="*/ 553 h 871"/>
                <a:gd name="T62" fmla="*/ 103 w 1244"/>
                <a:gd name="T63" fmla="*/ 580 h 871"/>
                <a:gd name="T64" fmla="*/ 41 w 1244"/>
                <a:gd name="T65" fmla="*/ 601 h 871"/>
                <a:gd name="T66" fmla="*/ 14 w 1244"/>
                <a:gd name="T67" fmla="*/ 643 h 871"/>
                <a:gd name="T68" fmla="*/ 0 w 1244"/>
                <a:gd name="T69" fmla="*/ 726 h 871"/>
                <a:gd name="T70" fmla="*/ 41 w 1244"/>
                <a:gd name="T71" fmla="*/ 781 h 871"/>
                <a:gd name="T72" fmla="*/ 83 w 1244"/>
                <a:gd name="T73" fmla="*/ 829 h 871"/>
                <a:gd name="T74" fmla="*/ 138 w 1244"/>
                <a:gd name="T75" fmla="*/ 843 h 871"/>
                <a:gd name="T76" fmla="*/ 193 w 1244"/>
                <a:gd name="T77" fmla="*/ 843 h 871"/>
                <a:gd name="T78" fmla="*/ 262 w 1244"/>
                <a:gd name="T79" fmla="*/ 836 h 871"/>
                <a:gd name="T80" fmla="*/ 297 w 1244"/>
                <a:gd name="T81" fmla="*/ 802 h 871"/>
                <a:gd name="T82" fmla="*/ 352 w 1244"/>
                <a:gd name="T83" fmla="*/ 802 h 871"/>
                <a:gd name="T84" fmla="*/ 387 w 1244"/>
                <a:gd name="T85" fmla="*/ 836 h 871"/>
                <a:gd name="T86" fmla="*/ 442 w 1244"/>
                <a:gd name="T87" fmla="*/ 864 h 871"/>
                <a:gd name="T88" fmla="*/ 532 w 1244"/>
                <a:gd name="T89" fmla="*/ 864 h 871"/>
                <a:gd name="T90" fmla="*/ 581 w 1244"/>
                <a:gd name="T91" fmla="*/ 857 h 871"/>
                <a:gd name="T92" fmla="*/ 643 w 1244"/>
                <a:gd name="T93" fmla="*/ 815 h 871"/>
                <a:gd name="T94" fmla="*/ 629 w 1244"/>
                <a:gd name="T95" fmla="*/ 712 h 871"/>
                <a:gd name="T96" fmla="*/ 664 w 1244"/>
                <a:gd name="T97" fmla="*/ 636 h 871"/>
                <a:gd name="T98" fmla="*/ 691 w 1244"/>
                <a:gd name="T99" fmla="*/ 615 h 871"/>
                <a:gd name="T100" fmla="*/ 760 w 1244"/>
                <a:gd name="T101" fmla="*/ 560 h 871"/>
                <a:gd name="T102" fmla="*/ 850 w 1244"/>
                <a:gd name="T103" fmla="*/ 470 h 871"/>
                <a:gd name="T104" fmla="*/ 899 w 1244"/>
                <a:gd name="T105" fmla="*/ 449 h 871"/>
                <a:gd name="T106" fmla="*/ 961 w 1244"/>
                <a:gd name="T107" fmla="*/ 442 h 871"/>
                <a:gd name="T108" fmla="*/ 1009 w 1244"/>
                <a:gd name="T109" fmla="*/ 442 h 871"/>
                <a:gd name="T110" fmla="*/ 1037 w 1244"/>
                <a:gd name="T111" fmla="*/ 456 h 871"/>
                <a:gd name="T112" fmla="*/ 1099 w 1244"/>
                <a:gd name="T113" fmla="*/ 497 h 871"/>
                <a:gd name="T114" fmla="*/ 1099 w 1244"/>
                <a:gd name="T115" fmla="*/ 401 h 871"/>
                <a:gd name="T116" fmla="*/ 1134 w 1244"/>
                <a:gd name="T117" fmla="*/ 373 h 871"/>
                <a:gd name="T118" fmla="*/ 1175 w 1244"/>
                <a:gd name="T119" fmla="*/ 352 h 8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44"/>
                <a:gd name="T181" fmla="*/ 0 h 871"/>
                <a:gd name="T182" fmla="*/ 1244 w 1244"/>
                <a:gd name="T183" fmla="*/ 871 h 87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44" h="871">
                  <a:moveTo>
                    <a:pt x="1175" y="352"/>
                  </a:moveTo>
                  <a:lnTo>
                    <a:pt x="1175" y="345"/>
                  </a:lnTo>
                  <a:lnTo>
                    <a:pt x="1182" y="338"/>
                  </a:lnTo>
                  <a:lnTo>
                    <a:pt x="1189" y="331"/>
                  </a:lnTo>
                  <a:lnTo>
                    <a:pt x="1203" y="325"/>
                  </a:lnTo>
                  <a:lnTo>
                    <a:pt x="1210" y="318"/>
                  </a:lnTo>
                  <a:lnTo>
                    <a:pt x="1210" y="311"/>
                  </a:lnTo>
                  <a:lnTo>
                    <a:pt x="1224" y="290"/>
                  </a:lnTo>
                  <a:lnTo>
                    <a:pt x="1238" y="269"/>
                  </a:lnTo>
                  <a:lnTo>
                    <a:pt x="1244" y="255"/>
                  </a:lnTo>
                  <a:lnTo>
                    <a:pt x="1244" y="221"/>
                  </a:lnTo>
                  <a:lnTo>
                    <a:pt x="1244" y="186"/>
                  </a:lnTo>
                  <a:lnTo>
                    <a:pt x="1238" y="179"/>
                  </a:lnTo>
                  <a:lnTo>
                    <a:pt x="1238" y="172"/>
                  </a:lnTo>
                  <a:lnTo>
                    <a:pt x="1231" y="159"/>
                  </a:lnTo>
                  <a:lnTo>
                    <a:pt x="1231" y="131"/>
                  </a:lnTo>
                  <a:lnTo>
                    <a:pt x="1224" y="117"/>
                  </a:lnTo>
                  <a:lnTo>
                    <a:pt x="1217" y="103"/>
                  </a:lnTo>
                  <a:lnTo>
                    <a:pt x="1210" y="89"/>
                  </a:lnTo>
                  <a:lnTo>
                    <a:pt x="1203" y="69"/>
                  </a:lnTo>
                  <a:lnTo>
                    <a:pt x="1189" y="62"/>
                  </a:lnTo>
                  <a:lnTo>
                    <a:pt x="1182" y="55"/>
                  </a:lnTo>
                  <a:lnTo>
                    <a:pt x="1168" y="41"/>
                  </a:lnTo>
                  <a:lnTo>
                    <a:pt x="1161" y="34"/>
                  </a:lnTo>
                  <a:lnTo>
                    <a:pt x="1155" y="27"/>
                  </a:lnTo>
                  <a:lnTo>
                    <a:pt x="1148" y="27"/>
                  </a:lnTo>
                  <a:lnTo>
                    <a:pt x="1141" y="27"/>
                  </a:lnTo>
                  <a:lnTo>
                    <a:pt x="1120" y="13"/>
                  </a:lnTo>
                  <a:lnTo>
                    <a:pt x="1113" y="6"/>
                  </a:lnTo>
                  <a:lnTo>
                    <a:pt x="1106" y="6"/>
                  </a:lnTo>
                  <a:lnTo>
                    <a:pt x="1092" y="13"/>
                  </a:lnTo>
                  <a:lnTo>
                    <a:pt x="1072" y="13"/>
                  </a:lnTo>
                  <a:lnTo>
                    <a:pt x="1058" y="13"/>
                  </a:lnTo>
                  <a:lnTo>
                    <a:pt x="1044" y="6"/>
                  </a:lnTo>
                  <a:lnTo>
                    <a:pt x="1037" y="0"/>
                  </a:lnTo>
                  <a:lnTo>
                    <a:pt x="1016" y="0"/>
                  </a:lnTo>
                  <a:lnTo>
                    <a:pt x="982" y="0"/>
                  </a:lnTo>
                  <a:lnTo>
                    <a:pt x="947" y="13"/>
                  </a:lnTo>
                  <a:lnTo>
                    <a:pt x="933" y="20"/>
                  </a:lnTo>
                  <a:lnTo>
                    <a:pt x="926" y="34"/>
                  </a:lnTo>
                  <a:lnTo>
                    <a:pt x="926" y="41"/>
                  </a:lnTo>
                  <a:lnTo>
                    <a:pt x="919" y="48"/>
                  </a:lnTo>
                  <a:lnTo>
                    <a:pt x="899" y="62"/>
                  </a:lnTo>
                  <a:lnTo>
                    <a:pt x="878" y="69"/>
                  </a:lnTo>
                  <a:lnTo>
                    <a:pt x="857" y="83"/>
                  </a:lnTo>
                  <a:lnTo>
                    <a:pt x="850" y="96"/>
                  </a:lnTo>
                  <a:lnTo>
                    <a:pt x="850" y="110"/>
                  </a:lnTo>
                  <a:lnTo>
                    <a:pt x="843" y="124"/>
                  </a:lnTo>
                  <a:lnTo>
                    <a:pt x="836" y="138"/>
                  </a:lnTo>
                  <a:lnTo>
                    <a:pt x="830" y="159"/>
                  </a:lnTo>
                  <a:lnTo>
                    <a:pt x="823" y="179"/>
                  </a:lnTo>
                  <a:lnTo>
                    <a:pt x="823" y="207"/>
                  </a:lnTo>
                  <a:lnTo>
                    <a:pt x="830" y="228"/>
                  </a:lnTo>
                  <a:lnTo>
                    <a:pt x="843" y="242"/>
                  </a:lnTo>
                  <a:lnTo>
                    <a:pt x="857" y="262"/>
                  </a:lnTo>
                  <a:lnTo>
                    <a:pt x="864" y="283"/>
                  </a:lnTo>
                  <a:lnTo>
                    <a:pt x="871" y="290"/>
                  </a:lnTo>
                  <a:lnTo>
                    <a:pt x="864" y="297"/>
                  </a:lnTo>
                  <a:lnTo>
                    <a:pt x="857" y="297"/>
                  </a:lnTo>
                  <a:lnTo>
                    <a:pt x="843" y="297"/>
                  </a:lnTo>
                  <a:lnTo>
                    <a:pt x="836" y="290"/>
                  </a:lnTo>
                  <a:lnTo>
                    <a:pt x="830" y="283"/>
                  </a:lnTo>
                  <a:lnTo>
                    <a:pt x="816" y="262"/>
                  </a:lnTo>
                  <a:lnTo>
                    <a:pt x="809" y="242"/>
                  </a:lnTo>
                  <a:lnTo>
                    <a:pt x="802" y="207"/>
                  </a:lnTo>
                  <a:lnTo>
                    <a:pt x="802" y="193"/>
                  </a:lnTo>
                  <a:lnTo>
                    <a:pt x="795" y="186"/>
                  </a:lnTo>
                  <a:lnTo>
                    <a:pt x="788" y="172"/>
                  </a:lnTo>
                  <a:lnTo>
                    <a:pt x="774" y="172"/>
                  </a:lnTo>
                  <a:lnTo>
                    <a:pt x="767" y="172"/>
                  </a:lnTo>
                  <a:lnTo>
                    <a:pt x="767" y="166"/>
                  </a:lnTo>
                  <a:lnTo>
                    <a:pt x="760" y="159"/>
                  </a:lnTo>
                  <a:lnTo>
                    <a:pt x="747" y="145"/>
                  </a:lnTo>
                  <a:lnTo>
                    <a:pt x="733" y="138"/>
                  </a:lnTo>
                  <a:lnTo>
                    <a:pt x="719" y="131"/>
                  </a:lnTo>
                  <a:lnTo>
                    <a:pt x="705" y="124"/>
                  </a:lnTo>
                  <a:lnTo>
                    <a:pt x="691" y="117"/>
                  </a:lnTo>
                  <a:lnTo>
                    <a:pt x="670" y="117"/>
                  </a:lnTo>
                  <a:lnTo>
                    <a:pt x="657" y="124"/>
                  </a:lnTo>
                  <a:lnTo>
                    <a:pt x="650" y="131"/>
                  </a:lnTo>
                  <a:lnTo>
                    <a:pt x="636" y="131"/>
                  </a:lnTo>
                  <a:lnTo>
                    <a:pt x="615" y="138"/>
                  </a:lnTo>
                  <a:lnTo>
                    <a:pt x="594" y="138"/>
                  </a:lnTo>
                  <a:lnTo>
                    <a:pt x="581" y="138"/>
                  </a:lnTo>
                  <a:lnTo>
                    <a:pt x="574" y="145"/>
                  </a:lnTo>
                  <a:lnTo>
                    <a:pt x="560" y="159"/>
                  </a:lnTo>
                  <a:lnTo>
                    <a:pt x="553" y="166"/>
                  </a:lnTo>
                  <a:lnTo>
                    <a:pt x="539" y="172"/>
                  </a:lnTo>
                  <a:lnTo>
                    <a:pt x="525" y="179"/>
                  </a:lnTo>
                  <a:lnTo>
                    <a:pt x="518" y="186"/>
                  </a:lnTo>
                  <a:lnTo>
                    <a:pt x="511" y="193"/>
                  </a:lnTo>
                  <a:lnTo>
                    <a:pt x="511" y="200"/>
                  </a:lnTo>
                  <a:lnTo>
                    <a:pt x="511" y="214"/>
                  </a:lnTo>
                  <a:lnTo>
                    <a:pt x="511" y="221"/>
                  </a:lnTo>
                  <a:lnTo>
                    <a:pt x="505" y="242"/>
                  </a:lnTo>
                  <a:lnTo>
                    <a:pt x="498" y="262"/>
                  </a:lnTo>
                  <a:lnTo>
                    <a:pt x="491" y="283"/>
                  </a:lnTo>
                  <a:lnTo>
                    <a:pt x="491" y="304"/>
                  </a:lnTo>
                  <a:lnTo>
                    <a:pt x="491" y="325"/>
                  </a:lnTo>
                  <a:lnTo>
                    <a:pt x="505" y="345"/>
                  </a:lnTo>
                  <a:lnTo>
                    <a:pt x="525" y="359"/>
                  </a:lnTo>
                  <a:lnTo>
                    <a:pt x="539" y="373"/>
                  </a:lnTo>
                  <a:lnTo>
                    <a:pt x="546" y="387"/>
                  </a:lnTo>
                  <a:lnTo>
                    <a:pt x="539" y="387"/>
                  </a:lnTo>
                  <a:lnTo>
                    <a:pt x="525" y="387"/>
                  </a:lnTo>
                  <a:lnTo>
                    <a:pt x="505" y="380"/>
                  </a:lnTo>
                  <a:lnTo>
                    <a:pt x="491" y="373"/>
                  </a:lnTo>
                  <a:lnTo>
                    <a:pt x="477" y="366"/>
                  </a:lnTo>
                  <a:lnTo>
                    <a:pt x="484" y="366"/>
                  </a:lnTo>
                  <a:lnTo>
                    <a:pt x="477" y="366"/>
                  </a:lnTo>
                  <a:lnTo>
                    <a:pt x="470" y="373"/>
                  </a:lnTo>
                  <a:lnTo>
                    <a:pt x="456" y="366"/>
                  </a:lnTo>
                  <a:lnTo>
                    <a:pt x="449" y="359"/>
                  </a:lnTo>
                  <a:lnTo>
                    <a:pt x="442" y="345"/>
                  </a:lnTo>
                  <a:lnTo>
                    <a:pt x="428" y="331"/>
                  </a:lnTo>
                  <a:lnTo>
                    <a:pt x="422" y="325"/>
                  </a:lnTo>
                  <a:lnTo>
                    <a:pt x="408" y="325"/>
                  </a:lnTo>
                  <a:lnTo>
                    <a:pt x="387" y="331"/>
                  </a:lnTo>
                  <a:lnTo>
                    <a:pt x="380" y="331"/>
                  </a:lnTo>
                  <a:lnTo>
                    <a:pt x="373" y="331"/>
                  </a:lnTo>
                  <a:lnTo>
                    <a:pt x="366" y="331"/>
                  </a:lnTo>
                  <a:lnTo>
                    <a:pt x="359" y="331"/>
                  </a:lnTo>
                  <a:lnTo>
                    <a:pt x="352" y="331"/>
                  </a:lnTo>
                  <a:lnTo>
                    <a:pt x="345" y="338"/>
                  </a:lnTo>
                  <a:lnTo>
                    <a:pt x="332" y="345"/>
                  </a:lnTo>
                  <a:lnTo>
                    <a:pt x="325" y="352"/>
                  </a:lnTo>
                  <a:lnTo>
                    <a:pt x="318" y="352"/>
                  </a:lnTo>
                  <a:lnTo>
                    <a:pt x="311" y="352"/>
                  </a:lnTo>
                  <a:lnTo>
                    <a:pt x="297" y="359"/>
                  </a:lnTo>
                  <a:lnTo>
                    <a:pt x="290" y="373"/>
                  </a:lnTo>
                  <a:lnTo>
                    <a:pt x="276" y="380"/>
                  </a:lnTo>
                  <a:lnTo>
                    <a:pt x="269" y="380"/>
                  </a:lnTo>
                  <a:lnTo>
                    <a:pt x="269" y="387"/>
                  </a:lnTo>
                  <a:lnTo>
                    <a:pt x="262" y="401"/>
                  </a:lnTo>
                  <a:lnTo>
                    <a:pt x="256" y="414"/>
                  </a:lnTo>
                  <a:lnTo>
                    <a:pt x="249" y="428"/>
                  </a:lnTo>
                  <a:lnTo>
                    <a:pt x="242" y="428"/>
                  </a:lnTo>
                  <a:lnTo>
                    <a:pt x="242" y="435"/>
                  </a:lnTo>
                  <a:lnTo>
                    <a:pt x="242" y="442"/>
                  </a:lnTo>
                  <a:lnTo>
                    <a:pt x="249" y="456"/>
                  </a:lnTo>
                  <a:lnTo>
                    <a:pt x="256" y="463"/>
                  </a:lnTo>
                  <a:lnTo>
                    <a:pt x="235" y="497"/>
                  </a:lnTo>
                  <a:lnTo>
                    <a:pt x="249" y="504"/>
                  </a:lnTo>
                  <a:lnTo>
                    <a:pt x="256" y="518"/>
                  </a:lnTo>
                  <a:lnTo>
                    <a:pt x="262" y="532"/>
                  </a:lnTo>
                  <a:lnTo>
                    <a:pt x="269" y="539"/>
                  </a:lnTo>
                  <a:lnTo>
                    <a:pt x="249" y="532"/>
                  </a:lnTo>
                  <a:lnTo>
                    <a:pt x="235" y="539"/>
                  </a:lnTo>
                  <a:lnTo>
                    <a:pt x="228" y="539"/>
                  </a:lnTo>
                  <a:lnTo>
                    <a:pt x="221" y="546"/>
                  </a:lnTo>
                  <a:lnTo>
                    <a:pt x="214" y="539"/>
                  </a:lnTo>
                  <a:lnTo>
                    <a:pt x="207" y="539"/>
                  </a:lnTo>
                  <a:lnTo>
                    <a:pt x="186" y="546"/>
                  </a:lnTo>
                  <a:lnTo>
                    <a:pt x="173" y="553"/>
                  </a:lnTo>
                  <a:lnTo>
                    <a:pt x="159" y="553"/>
                  </a:lnTo>
                  <a:lnTo>
                    <a:pt x="131" y="560"/>
                  </a:lnTo>
                  <a:lnTo>
                    <a:pt x="117" y="560"/>
                  </a:lnTo>
                  <a:lnTo>
                    <a:pt x="110" y="567"/>
                  </a:lnTo>
                  <a:lnTo>
                    <a:pt x="110" y="573"/>
                  </a:lnTo>
                  <a:lnTo>
                    <a:pt x="103" y="580"/>
                  </a:lnTo>
                  <a:lnTo>
                    <a:pt x="83" y="580"/>
                  </a:lnTo>
                  <a:lnTo>
                    <a:pt x="55" y="587"/>
                  </a:lnTo>
                  <a:lnTo>
                    <a:pt x="48" y="587"/>
                  </a:lnTo>
                  <a:lnTo>
                    <a:pt x="41" y="594"/>
                  </a:lnTo>
                  <a:lnTo>
                    <a:pt x="41" y="601"/>
                  </a:lnTo>
                  <a:lnTo>
                    <a:pt x="34" y="601"/>
                  </a:lnTo>
                  <a:lnTo>
                    <a:pt x="27" y="615"/>
                  </a:lnTo>
                  <a:lnTo>
                    <a:pt x="14" y="629"/>
                  </a:lnTo>
                  <a:lnTo>
                    <a:pt x="14" y="636"/>
                  </a:lnTo>
                  <a:lnTo>
                    <a:pt x="14" y="643"/>
                  </a:lnTo>
                  <a:lnTo>
                    <a:pt x="14" y="656"/>
                  </a:lnTo>
                  <a:lnTo>
                    <a:pt x="7" y="684"/>
                  </a:lnTo>
                  <a:lnTo>
                    <a:pt x="0" y="705"/>
                  </a:lnTo>
                  <a:lnTo>
                    <a:pt x="0" y="719"/>
                  </a:lnTo>
                  <a:lnTo>
                    <a:pt x="0" y="726"/>
                  </a:lnTo>
                  <a:lnTo>
                    <a:pt x="27" y="746"/>
                  </a:lnTo>
                  <a:lnTo>
                    <a:pt x="34" y="760"/>
                  </a:lnTo>
                  <a:lnTo>
                    <a:pt x="34" y="767"/>
                  </a:lnTo>
                  <a:lnTo>
                    <a:pt x="34" y="774"/>
                  </a:lnTo>
                  <a:lnTo>
                    <a:pt x="41" y="781"/>
                  </a:lnTo>
                  <a:lnTo>
                    <a:pt x="41" y="788"/>
                  </a:lnTo>
                  <a:lnTo>
                    <a:pt x="55" y="795"/>
                  </a:lnTo>
                  <a:lnTo>
                    <a:pt x="69" y="809"/>
                  </a:lnTo>
                  <a:lnTo>
                    <a:pt x="76" y="822"/>
                  </a:lnTo>
                  <a:lnTo>
                    <a:pt x="83" y="829"/>
                  </a:lnTo>
                  <a:lnTo>
                    <a:pt x="103" y="829"/>
                  </a:lnTo>
                  <a:lnTo>
                    <a:pt x="117" y="836"/>
                  </a:lnTo>
                  <a:lnTo>
                    <a:pt x="124" y="836"/>
                  </a:lnTo>
                  <a:lnTo>
                    <a:pt x="131" y="843"/>
                  </a:lnTo>
                  <a:lnTo>
                    <a:pt x="138" y="843"/>
                  </a:lnTo>
                  <a:lnTo>
                    <a:pt x="145" y="850"/>
                  </a:lnTo>
                  <a:lnTo>
                    <a:pt x="159" y="850"/>
                  </a:lnTo>
                  <a:lnTo>
                    <a:pt x="180" y="850"/>
                  </a:lnTo>
                  <a:lnTo>
                    <a:pt x="186" y="850"/>
                  </a:lnTo>
                  <a:lnTo>
                    <a:pt x="193" y="843"/>
                  </a:lnTo>
                  <a:lnTo>
                    <a:pt x="200" y="836"/>
                  </a:lnTo>
                  <a:lnTo>
                    <a:pt x="214" y="836"/>
                  </a:lnTo>
                  <a:lnTo>
                    <a:pt x="235" y="836"/>
                  </a:lnTo>
                  <a:lnTo>
                    <a:pt x="256" y="843"/>
                  </a:lnTo>
                  <a:lnTo>
                    <a:pt x="262" y="836"/>
                  </a:lnTo>
                  <a:lnTo>
                    <a:pt x="269" y="836"/>
                  </a:lnTo>
                  <a:lnTo>
                    <a:pt x="276" y="822"/>
                  </a:lnTo>
                  <a:lnTo>
                    <a:pt x="283" y="815"/>
                  </a:lnTo>
                  <a:lnTo>
                    <a:pt x="290" y="809"/>
                  </a:lnTo>
                  <a:lnTo>
                    <a:pt x="297" y="802"/>
                  </a:lnTo>
                  <a:lnTo>
                    <a:pt x="339" y="760"/>
                  </a:lnTo>
                  <a:lnTo>
                    <a:pt x="345" y="760"/>
                  </a:lnTo>
                  <a:lnTo>
                    <a:pt x="352" y="767"/>
                  </a:lnTo>
                  <a:lnTo>
                    <a:pt x="352" y="788"/>
                  </a:lnTo>
                  <a:lnTo>
                    <a:pt x="352" y="802"/>
                  </a:lnTo>
                  <a:lnTo>
                    <a:pt x="359" y="809"/>
                  </a:lnTo>
                  <a:lnTo>
                    <a:pt x="359" y="822"/>
                  </a:lnTo>
                  <a:lnTo>
                    <a:pt x="366" y="829"/>
                  </a:lnTo>
                  <a:lnTo>
                    <a:pt x="373" y="836"/>
                  </a:lnTo>
                  <a:lnTo>
                    <a:pt x="387" y="836"/>
                  </a:lnTo>
                  <a:lnTo>
                    <a:pt x="394" y="850"/>
                  </a:lnTo>
                  <a:lnTo>
                    <a:pt x="401" y="857"/>
                  </a:lnTo>
                  <a:lnTo>
                    <a:pt x="408" y="857"/>
                  </a:lnTo>
                  <a:lnTo>
                    <a:pt x="428" y="864"/>
                  </a:lnTo>
                  <a:lnTo>
                    <a:pt x="442" y="864"/>
                  </a:lnTo>
                  <a:lnTo>
                    <a:pt x="456" y="864"/>
                  </a:lnTo>
                  <a:lnTo>
                    <a:pt x="470" y="864"/>
                  </a:lnTo>
                  <a:lnTo>
                    <a:pt x="477" y="871"/>
                  </a:lnTo>
                  <a:lnTo>
                    <a:pt x="511" y="871"/>
                  </a:lnTo>
                  <a:lnTo>
                    <a:pt x="532" y="864"/>
                  </a:lnTo>
                  <a:lnTo>
                    <a:pt x="553" y="864"/>
                  </a:lnTo>
                  <a:lnTo>
                    <a:pt x="560" y="857"/>
                  </a:lnTo>
                  <a:lnTo>
                    <a:pt x="567" y="857"/>
                  </a:lnTo>
                  <a:lnTo>
                    <a:pt x="574" y="857"/>
                  </a:lnTo>
                  <a:lnTo>
                    <a:pt x="581" y="857"/>
                  </a:lnTo>
                  <a:lnTo>
                    <a:pt x="594" y="850"/>
                  </a:lnTo>
                  <a:lnTo>
                    <a:pt x="615" y="836"/>
                  </a:lnTo>
                  <a:lnTo>
                    <a:pt x="636" y="829"/>
                  </a:lnTo>
                  <a:lnTo>
                    <a:pt x="643" y="829"/>
                  </a:lnTo>
                  <a:lnTo>
                    <a:pt x="643" y="815"/>
                  </a:lnTo>
                  <a:lnTo>
                    <a:pt x="643" y="802"/>
                  </a:lnTo>
                  <a:lnTo>
                    <a:pt x="643" y="774"/>
                  </a:lnTo>
                  <a:lnTo>
                    <a:pt x="643" y="760"/>
                  </a:lnTo>
                  <a:lnTo>
                    <a:pt x="636" y="739"/>
                  </a:lnTo>
                  <a:lnTo>
                    <a:pt x="629" y="712"/>
                  </a:lnTo>
                  <a:lnTo>
                    <a:pt x="636" y="691"/>
                  </a:lnTo>
                  <a:lnTo>
                    <a:pt x="650" y="677"/>
                  </a:lnTo>
                  <a:lnTo>
                    <a:pt x="664" y="656"/>
                  </a:lnTo>
                  <a:lnTo>
                    <a:pt x="664" y="643"/>
                  </a:lnTo>
                  <a:lnTo>
                    <a:pt x="664" y="636"/>
                  </a:lnTo>
                  <a:lnTo>
                    <a:pt x="670" y="622"/>
                  </a:lnTo>
                  <a:lnTo>
                    <a:pt x="677" y="615"/>
                  </a:lnTo>
                  <a:lnTo>
                    <a:pt x="684" y="608"/>
                  </a:lnTo>
                  <a:lnTo>
                    <a:pt x="691" y="608"/>
                  </a:lnTo>
                  <a:lnTo>
                    <a:pt x="691" y="615"/>
                  </a:lnTo>
                  <a:lnTo>
                    <a:pt x="698" y="594"/>
                  </a:lnTo>
                  <a:lnTo>
                    <a:pt x="698" y="587"/>
                  </a:lnTo>
                  <a:lnTo>
                    <a:pt x="712" y="580"/>
                  </a:lnTo>
                  <a:lnTo>
                    <a:pt x="719" y="573"/>
                  </a:lnTo>
                  <a:lnTo>
                    <a:pt x="760" y="560"/>
                  </a:lnTo>
                  <a:lnTo>
                    <a:pt x="781" y="546"/>
                  </a:lnTo>
                  <a:lnTo>
                    <a:pt x="788" y="539"/>
                  </a:lnTo>
                  <a:lnTo>
                    <a:pt x="802" y="511"/>
                  </a:lnTo>
                  <a:lnTo>
                    <a:pt x="830" y="484"/>
                  </a:lnTo>
                  <a:lnTo>
                    <a:pt x="850" y="470"/>
                  </a:lnTo>
                  <a:lnTo>
                    <a:pt x="864" y="463"/>
                  </a:lnTo>
                  <a:lnTo>
                    <a:pt x="871" y="463"/>
                  </a:lnTo>
                  <a:lnTo>
                    <a:pt x="878" y="463"/>
                  </a:lnTo>
                  <a:lnTo>
                    <a:pt x="885" y="456"/>
                  </a:lnTo>
                  <a:lnTo>
                    <a:pt x="899" y="449"/>
                  </a:lnTo>
                  <a:lnTo>
                    <a:pt x="913" y="442"/>
                  </a:lnTo>
                  <a:lnTo>
                    <a:pt x="926" y="435"/>
                  </a:lnTo>
                  <a:lnTo>
                    <a:pt x="940" y="442"/>
                  </a:lnTo>
                  <a:lnTo>
                    <a:pt x="954" y="442"/>
                  </a:lnTo>
                  <a:lnTo>
                    <a:pt x="961" y="442"/>
                  </a:lnTo>
                  <a:lnTo>
                    <a:pt x="975" y="435"/>
                  </a:lnTo>
                  <a:lnTo>
                    <a:pt x="982" y="435"/>
                  </a:lnTo>
                  <a:lnTo>
                    <a:pt x="989" y="435"/>
                  </a:lnTo>
                  <a:lnTo>
                    <a:pt x="996" y="442"/>
                  </a:lnTo>
                  <a:lnTo>
                    <a:pt x="1009" y="442"/>
                  </a:lnTo>
                  <a:lnTo>
                    <a:pt x="1016" y="435"/>
                  </a:lnTo>
                  <a:lnTo>
                    <a:pt x="1023" y="435"/>
                  </a:lnTo>
                  <a:lnTo>
                    <a:pt x="1030" y="442"/>
                  </a:lnTo>
                  <a:lnTo>
                    <a:pt x="1037" y="442"/>
                  </a:lnTo>
                  <a:lnTo>
                    <a:pt x="1037" y="456"/>
                  </a:lnTo>
                  <a:lnTo>
                    <a:pt x="1044" y="463"/>
                  </a:lnTo>
                  <a:lnTo>
                    <a:pt x="1051" y="470"/>
                  </a:lnTo>
                  <a:lnTo>
                    <a:pt x="1072" y="484"/>
                  </a:lnTo>
                  <a:lnTo>
                    <a:pt x="1085" y="484"/>
                  </a:lnTo>
                  <a:lnTo>
                    <a:pt x="1099" y="497"/>
                  </a:lnTo>
                  <a:lnTo>
                    <a:pt x="1099" y="491"/>
                  </a:lnTo>
                  <a:lnTo>
                    <a:pt x="1092" y="491"/>
                  </a:lnTo>
                  <a:lnTo>
                    <a:pt x="1092" y="477"/>
                  </a:lnTo>
                  <a:lnTo>
                    <a:pt x="1085" y="435"/>
                  </a:lnTo>
                  <a:lnTo>
                    <a:pt x="1099" y="401"/>
                  </a:lnTo>
                  <a:lnTo>
                    <a:pt x="1106" y="394"/>
                  </a:lnTo>
                  <a:lnTo>
                    <a:pt x="1106" y="387"/>
                  </a:lnTo>
                  <a:lnTo>
                    <a:pt x="1113" y="387"/>
                  </a:lnTo>
                  <a:lnTo>
                    <a:pt x="1127" y="380"/>
                  </a:lnTo>
                  <a:lnTo>
                    <a:pt x="1134" y="373"/>
                  </a:lnTo>
                  <a:lnTo>
                    <a:pt x="1141" y="359"/>
                  </a:lnTo>
                  <a:lnTo>
                    <a:pt x="1148" y="345"/>
                  </a:lnTo>
                  <a:lnTo>
                    <a:pt x="1155" y="345"/>
                  </a:lnTo>
                  <a:lnTo>
                    <a:pt x="1161" y="345"/>
                  </a:lnTo>
                  <a:lnTo>
                    <a:pt x="1175" y="352"/>
                  </a:lnTo>
                  <a:close/>
                </a:path>
              </a:pathLst>
            </a:custGeom>
            <a:solidFill>
              <a:srgbClr val="B1C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1206"/>
            <p:cNvSpPr>
              <a:spLocks/>
            </p:cNvSpPr>
            <p:nvPr/>
          </p:nvSpPr>
          <p:spPr bwMode="auto">
            <a:xfrm>
              <a:off x="2956" y="2190"/>
              <a:ext cx="760" cy="547"/>
            </a:xfrm>
            <a:custGeom>
              <a:avLst/>
              <a:gdLst>
                <a:gd name="T0" fmla="*/ 27 w 760"/>
                <a:gd name="T1" fmla="*/ 312 h 547"/>
                <a:gd name="T2" fmla="*/ 0 w 760"/>
                <a:gd name="T3" fmla="*/ 374 h 547"/>
                <a:gd name="T4" fmla="*/ 7 w 760"/>
                <a:gd name="T5" fmla="*/ 429 h 547"/>
                <a:gd name="T6" fmla="*/ 13 w 760"/>
                <a:gd name="T7" fmla="*/ 464 h 547"/>
                <a:gd name="T8" fmla="*/ 41 w 760"/>
                <a:gd name="T9" fmla="*/ 491 h 547"/>
                <a:gd name="T10" fmla="*/ 103 w 760"/>
                <a:gd name="T11" fmla="*/ 512 h 547"/>
                <a:gd name="T12" fmla="*/ 166 w 760"/>
                <a:gd name="T13" fmla="*/ 526 h 547"/>
                <a:gd name="T14" fmla="*/ 193 w 760"/>
                <a:gd name="T15" fmla="*/ 519 h 547"/>
                <a:gd name="T16" fmla="*/ 256 w 760"/>
                <a:gd name="T17" fmla="*/ 519 h 547"/>
                <a:gd name="T18" fmla="*/ 276 w 760"/>
                <a:gd name="T19" fmla="*/ 519 h 547"/>
                <a:gd name="T20" fmla="*/ 311 w 760"/>
                <a:gd name="T21" fmla="*/ 512 h 547"/>
                <a:gd name="T22" fmla="*/ 352 w 760"/>
                <a:gd name="T23" fmla="*/ 491 h 547"/>
                <a:gd name="T24" fmla="*/ 366 w 760"/>
                <a:gd name="T25" fmla="*/ 498 h 547"/>
                <a:gd name="T26" fmla="*/ 394 w 760"/>
                <a:gd name="T27" fmla="*/ 498 h 547"/>
                <a:gd name="T28" fmla="*/ 421 w 760"/>
                <a:gd name="T29" fmla="*/ 491 h 547"/>
                <a:gd name="T30" fmla="*/ 470 w 760"/>
                <a:gd name="T31" fmla="*/ 526 h 547"/>
                <a:gd name="T32" fmla="*/ 525 w 760"/>
                <a:gd name="T33" fmla="*/ 533 h 547"/>
                <a:gd name="T34" fmla="*/ 567 w 760"/>
                <a:gd name="T35" fmla="*/ 547 h 547"/>
                <a:gd name="T36" fmla="*/ 664 w 760"/>
                <a:gd name="T37" fmla="*/ 533 h 547"/>
                <a:gd name="T38" fmla="*/ 698 w 760"/>
                <a:gd name="T39" fmla="*/ 505 h 547"/>
                <a:gd name="T40" fmla="*/ 733 w 760"/>
                <a:gd name="T41" fmla="*/ 477 h 547"/>
                <a:gd name="T42" fmla="*/ 753 w 760"/>
                <a:gd name="T43" fmla="*/ 415 h 547"/>
                <a:gd name="T44" fmla="*/ 760 w 760"/>
                <a:gd name="T45" fmla="*/ 339 h 547"/>
                <a:gd name="T46" fmla="*/ 740 w 760"/>
                <a:gd name="T47" fmla="*/ 312 h 547"/>
                <a:gd name="T48" fmla="*/ 726 w 760"/>
                <a:gd name="T49" fmla="*/ 284 h 547"/>
                <a:gd name="T50" fmla="*/ 698 w 760"/>
                <a:gd name="T51" fmla="*/ 263 h 547"/>
                <a:gd name="T52" fmla="*/ 698 w 760"/>
                <a:gd name="T53" fmla="*/ 242 h 547"/>
                <a:gd name="T54" fmla="*/ 657 w 760"/>
                <a:gd name="T55" fmla="*/ 229 h 547"/>
                <a:gd name="T56" fmla="*/ 705 w 760"/>
                <a:gd name="T57" fmla="*/ 159 h 547"/>
                <a:gd name="T58" fmla="*/ 712 w 760"/>
                <a:gd name="T59" fmla="*/ 118 h 547"/>
                <a:gd name="T60" fmla="*/ 698 w 760"/>
                <a:gd name="T61" fmla="*/ 83 h 547"/>
                <a:gd name="T62" fmla="*/ 684 w 760"/>
                <a:gd name="T63" fmla="*/ 42 h 547"/>
                <a:gd name="T64" fmla="*/ 657 w 760"/>
                <a:gd name="T65" fmla="*/ 14 h 547"/>
                <a:gd name="T66" fmla="*/ 629 w 760"/>
                <a:gd name="T67" fmla="*/ 0 h 547"/>
                <a:gd name="T68" fmla="*/ 518 w 760"/>
                <a:gd name="T69" fmla="*/ 14 h 547"/>
                <a:gd name="T70" fmla="*/ 491 w 760"/>
                <a:gd name="T71" fmla="*/ 7 h 547"/>
                <a:gd name="T72" fmla="*/ 470 w 760"/>
                <a:gd name="T73" fmla="*/ 42 h 547"/>
                <a:gd name="T74" fmla="*/ 449 w 760"/>
                <a:gd name="T75" fmla="*/ 56 h 547"/>
                <a:gd name="T76" fmla="*/ 435 w 760"/>
                <a:gd name="T77" fmla="*/ 139 h 547"/>
                <a:gd name="T78" fmla="*/ 442 w 760"/>
                <a:gd name="T79" fmla="*/ 159 h 547"/>
                <a:gd name="T80" fmla="*/ 394 w 760"/>
                <a:gd name="T81" fmla="*/ 132 h 547"/>
                <a:gd name="T82" fmla="*/ 380 w 760"/>
                <a:gd name="T83" fmla="*/ 104 h 547"/>
                <a:gd name="T84" fmla="*/ 359 w 760"/>
                <a:gd name="T85" fmla="*/ 97 h 547"/>
                <a:gd name="T86" fmla="*/ 332 w 760"/>
                <a:gd name="T87" fmla="*/ 97 h 547"/>
                <a:gd name="T88" fmla="*/ 304 w 760"/>
                <a:gd name="T89" fmla="*/ 104 h 547"/>
                <a:gd name="T90" fmla="*/ 269 w 760"/>
                <a:gd name="T91" fmla="*/ 97 h 547"/>
                <a:gd name="T92" fmla="*/ 228 w 760"/>
                <a:gd name="T93" fmla="*/ 118 h 547"/>
                <a:gd name="T94" fmla="*/ 207 w 760"/>
                <a:gd name="T95" fmla="*/ 125 h 547"/>
                <a:gd name="T96" fmla="*/ 145 w 760"/>
                <a:gd name="T97" fmla="*/ 173 h 547"/>
                <a:gd name="T98" fmla="*/ 103 w 760"/>
                <a:gd name="T99" fmla="*/ 222 h 547"/>
                <a:gd name="T100" fmla="*/ 41 w 760"/>
                <a:gd name="T101" fmla="*/ 249 h 54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60"/>
                <a:gd name="T154" fmla="*/ 0 h 547"/>
                <a:gd name="T155" fmla="*/ 760 w 760"/>
                <a:gd name="T156" fmla="*/ 547 h 54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60" h="547">
                  <a:moveTo>
                    <a:pt x="34" y="277"/>
                  </a:moveTo>
                  <a:lnTo>
                    <a:pt x="34" y="291"/>
                  </a:lnTo>
                  <a:lnTo>
                    <a:pt x="27" y="312"/>
                  </a:lnTo>
                  <a:lnTo>
                    <a:pt x="7" y="353"/>
                  </a:lnTo>
                  <a:lnTo>
                    <a:pt x="0" y="360"/>
                  </a:lnTo>
                  <a:lnTo>
                    <a:pt x="0" y="374"/>
                  </a:lnTo>
                  <a:lnTo>
                    <a:pt x="7" y="388"/>
                  </a:lnTo>
                  <a:lnTo>
                    <a:pt x="7" y="408"/>
                  </a:lnTo>
                  <a:lnTo>
                    <a:pt x="7" y="429"/>
                  </a:lnTo>
                  <a:lnTo>
                    <a:pt x="7" y="443"/>
                  </a:lnTo>
                  <a:lnTo>
                    <a:pt x="7" y="457"/>
                  </a:lnTo>
                  <a:lnTo>
                    <a:pt x="13" y="464"/>
                  </a:lnTo>
                  <a:lnTo>
                    <a:pt x="20" y="471"/>
                  </a:lnTo>
                  <a:lnTo>
                    <a:pt x="34" y="477"/>
                  </a:lnTo>
                  <a:lnTo>
                    <a:pt x="41" y="491"/>
                  </a:lnTo>
                  <a:lnTo>
                    <a:pt x="55" y="498"/>
                  </a:lnTo>
                  <a:lnTo>
                    <a:pt x="76" y="505"/>
                  </a:lnTo>
                  <a:lnTo>
                    <a:pt x="103" y="512"/>
                  </a:lnTo>
                  <a:lnTo>
                    <a:pt x="131" y="519"/>
                  </a:lnTo>
                  <a:lnTo>
                    <a:pt x="159" y="526"/>
                  </a:lnTo>
                  <a:lnTo>
                    <a:pt x="166" y="526"/>
                  </a:lnTo>
                  <a:lnTo>
                    <a:pt x="173" y="526"/>
                  </a:lnTo>
                  <a:lnTo>
                    <a:pt x="179" y="519"/>
                  </a:lnTo>
                  <a:lnTo>
                    <a:pt x="193" y="519"/>
                  </a:lnTo>
                  <a:lnTo>
                    <a:pt x="221" y="519"/>
                  </a:lnTo>
                  <a:lnTo>
                    <a:pt x="249" y="519"/>
                  </a:lnTo>
                  <a:lnTo>
                    <a:pt x="256" y="519"/>
                  </a:lnTo>
                  <a:lnTo>
                    <a:pt x="256" y="526"/>
                  </a:lnTo>
                  <a:lnTo>
                    <a:pt x="262" y="519"/>
                  </a:lnTo>
                  <a:lnTo>
                    <a:pt x="276" y="519"/>
                  </a:lnTo>
                  <a:lnTo>
                    <a:pt x="290" y="519"/>
                  </a:lnTo>
                  <a:lnTo>
                    <a:pt x="304" y="519"/>
                  </a:lnTo>
                  <a:lnTo>
                    <a:pt x="311" y="512"/>
                  </a:lnTo>
                  <a:lnTo>
                    <a:pt x="318" y="505"/>
                  </a:lnTo>
                  <a:lnTo>
                    <a:pt x="339" y="498"/>
                  </a:lnTo>
                  <a:lnTo>
                    <a:pt x="352" y="491"/>
                  </a:lnTo>
                  <a:lnTo>
                    <a:pt x="352" y="484"/>
                  </a:lnTo>
                  <a:lnTo>
                    <a:pt x="359" y="484"/>
                  </a:lnTo>
                  <a:lnTo>
                    <a:pt x="366" y="498"/>
                  </a:lnTo>
                  <a:lnTo>
                    <a:pt x="380" y="505"/>
                  </a:lnTo>
                  <a:lnTo>
                    <a:pt x="387" y="512"/>
                  </a:lnTo>
                  <a:lnTo>
                    <a:pt x="394" y="498"/>
                  </a:lnTo>
                  <a:lnTo>
                    <a:pt x="401" y="498"/>
                  </a:lnTo>
                  <a:lnTo>
                    <a:pt x="415" y="491"/>
                  </a:lnTo>
                  <a:lnTo>
                    <a:pt x="421" y="491"/>
                  </a:lnTo>
                  <a:lnTo>
                    <a:pt x="435" y="505"/>
                  </a:lnTo>
                  <a:lnTo>
                    <a:pt x="456" y="526"/>
                  </a:lnTo>
                  <a:lnTo>
                    <a:pt x="470" y="526"/>
                  </a:lnTo>
                  <a:lnTo>
                    <a:pt x="491" y="526"/>
                  </a:lnTo>
                  <a:lnTo>
                    <a:pt x="511" y="526"/>
                  </a:lnTo>
                  <a:lnTo>
                    <a:pt x="525" y="533"/>
                  </a:lnTo>
                  <a:lnTo>
                    <a:pt x="539" y="540"/>
                  </a:lnTo>
                  <a:lnTo>
                    <a:pt x="553" y="547"/>
                  </a:lnTo>
                  <a:lnTo>
                    <a:pt x="567" y="547"/>
                  </a:lnTo>
                  <a:lnTo>
                    <a:pt x="587" y="540"/>
                  </a:lnTo>
                  <a:lnTo>
                    <a:pt x="643" y="533"/>
                  </a:lnTo>
                  <a:lnTo>
                    <a:pt x="664" y="533"/>
                  </a:lnTo>
                  <a:lnTo>
                    <a:pt x="670" y="526"/>
                  </a:lnTo>
                  <a:lnTo>
                    <a:pt x="677" y="526"/>
                  </a:lnTo>
                  <a:lnTo>
                    <a:pt x="698" y="505"/>
                  </a:lnTo>
                  <a:lnTo>
                    <a:pt x="712" y="498"/>
                  </a:lnTo>
                  <a:lnTo>
                    <a:pt x="726" y="484"/>
                  </a:lnTo>
                  <a:lnTo>
                    <a:pt x="733" y="477"/>
                  </a:lnTo>
                  <a:lnTo>
                    <a:pt x="733" y="471"/>
                  </a:lnTo>
                  <a:lnTo>
                    <a:pt x="740" y="443"/>
                  </a:lnTo>
                  <a:lnTo>
                    <a:pt x="753" y="415"/>
                  </a:lnTo>
                  <a:lnTo>
                    <a:pt x="760" y="388"/>
                  </a:lnTo>
                  <a:lnTo>
                    <a:pt x="760" y="360"/>
                  </a:lnTo>
                  <a:lnTo>
                    <a:pt x="760" y="339"/>
                  </a:lnTo>
                  <a:lnTo>
                    <a:pt x="753" y="325"/>
                  </a:lnTo>
                  <a:lnTo>
                    <a:pt x="747" y="318"/>
                  </a:lnTo>
                  <a:lnTo>
                    <a:pt x="740" y="312"/>
                  </a:lnTo>
                  <a:lnTo>
                    <a:pt x="733" y="298"/>
                  </a:lnTo>
                  <a:lnTo>
                    <a:pt x="733" y="291"/>
                  </a:lnTo>
                  <a:lnTo>
                    <a:pt x="726" y="284"/>
                  </a:lnTo>
                  <a:lnTo>
                    <a:pt x="719" y="277"/>
                  </a:lnTo>
                  <a:lnTo>
                    <a:pt x="705" y="270"/>
                  </a:lnTo>
                  <a:lnTo>
                    <a:pt x="698" y="263"/>
                  </a:lnTo>
                  <a:lnTo>
                    <a:pt x="691" y="263"/>
                  </a:lnTo>
                  <a:lnTo>
                    <a:pt x="684" y="263"/>
                  </a:lnTo>
                  <a:lnTo>
                    <a:pt x="698" y="242"/>
                  </a:lnTo>
                  <a:lnTo>
                    <a:pt x="691" y="235"/>
                  </a:lnTo>
                  <a:lnTo>
                    <a:pt x="684" y="229"/>
                  </a:lnTo>
                  <a:lnTo>
                    <a:pt x="657" y="229"/>
                  </a:lnTo>
                  <a:lnTo>
                    <a:pt x="677" y="215"/>
                  </a:lnTo>
                  <a:lnTo>
                    <a:pt x="705" y="194"/>
                  </a:lnTo>
                  <a:lnTo>
                    <a:pt x="705" y="159"/>
                  </a:lnTo>
                  <a:lnTo>
                    <a:pt x="712" y="146"/>
                  </a:lnTo>
                  <a:lnTo>
                    <a:pt x="712" y="132"/>
                  </a:lnTo>
                  <a:lnTo>
                    <a:pt x="712" y="118"/>
                  </a:lnTo>
                  <a:lnTo>
                    <a:pt x="705" y="111"/>
                  </a:lnTo>
                  <a:lnTo>
                    <a:pt x="705" y="97"/>
                  </a:lnTo>
                  <a:lnTo>
                    <a:pt x="698" y="83"/>
                  </a:lnTo>
                  <a:lnTo>
                    <a:pt x="698" y="70"/>
                  </a:lnTo>
                  <a:lnTo>
                    <a:pt x="691" y="56"/>
                  </a:lnTo>
                  <a:lnTo>
                    <a:pt x="684" y="42"/>
                  </a:lnTo>
                  <a:lnTo>
                    <a:pt x="677" y="35"/>
                  </a:lnTo>
                  <a:lnTo>
                    <a:pt x="664" y="28"/>
                  </a:lnTo>
                  <a:lnTo>
                    <a:pt x="657" y="14"/>
                  </a:lnTo>
                  <a:lnTo>
                    <a:pt x="657" y="7"/>
                  </a:lnTo>
                  <a:lnTo>
                    <a:pt x="650" y="0"/>
                  </a:lnTo>
                  <a:lnTo>
                    <a:pt x="629" y="0"/>
                  </a:lnTo>
                  <a:lnTo>
                    <a:pt x="587" y="14"/>
                  </a:lnTo>
                  <a:lnTo>
                    <a:pt x="560" y="21"/>
                  </a:lnTo>
                  <a:lnTo>
                    <a:pt x="518" y="14"/>
                  </a:lnTo>
                  <a:lnTo>
                    <a:pt x="504" y="7"/>
                  </a:lnTo>
                  <a:lnTo>
                    <a:pt x="498" y="7"/>
                  </a:lnTo>
                  <a:lnTo>
                    <a:pt x="491" y="7"/>
                  </a:lnTo>
                  <a:lnTo>
                    <a:pt x="484" y="21"/>
                  </a:lnTo>
                  <a:lnTo>
                    <a:pt x="477" y="35"/>
                  </a:lnTo>
                  <a:lnTo>
                    <a:pt x="470" y="42"/>
                  </a:lnTo>
                  <a:lnTo>
                    <a:pt x="456" y="49"/>
                  </a:lnTo>
                  <a:lnTo>
                    <a:pt x="449" y="49"/>
                  </a:lnTo>
                  <a:lnTo>
                    <a:pt x="449" y="56"/>
                  </a:lnTo>
                  <a:lnTo>
                    <a:pt x="442" y="63"/>
                  </a:lnTo>
                  <a:lnTo>
                    <a:pt x="428" y="97"/>
                  </a:lnTo>
                  <a:lnTo>
                    <a:pt x="435" y="139"/>
                  </a:lnTo>
                  <a:lnTo>
                    <a:pt x="435" y="153"/>
                  </a:lnTo>
                  <a:lnTo>
                    <a:pt x="442" y="153"/>
                  </a:lnTo>
                  <a:lnTo>
                    <a:pt x="442" y="159"/>
                  </a:lnTo>
                  <a:lnTo>
                    <a:pt x="428" y="146"/>
                  </a:lnTo>
                  <a:lnTo>
                    <a:pt x="415" y="146"/>
                  </a:lnTo>
                  <a:lnTo>
                    <a:pt x="394" y="132"/>
                  </a:lnTo>
                  <a:lnTo>
                    <a:pt x="387" y="125"/>
                  </a:lnTo>
                  <a:lnTo>
                    <a:pt x="380" y="118"/>
                  </a:lnTo>
                  <a:lnTo>
                    <a:pt x="380" y="104"/>
                  </a:lnTo>
                  <a:lnTo>
                    <a:pt x="373" y="104"/>
                  </a:lnTo>
                  <a:lnTo>
                    <a:pt x="366" y="97"/>
                  </a:lnTo>
                  <a:lnTo>
                    <a:pt x="359" y="97"/>
                  </a:lnTo>
                  <a:lnTo>
                    <a:pt x="352" y="104"/>
                  </a:lnTo>
                  <a:lnTo>
                    <a:pt x="339" y="104"/>
                  </a:lnTo>
                  <a:lnTo>
                    <a:pt x="332" y="97"/>
                  </a:lnTo>
                  <a:lnTo>
                    <a:pt x="325" y="97"/>
                  </a:lnTo>
                  <a:lnTo>
                    <a:pt x="318" y="97"/>
                  </a:lnTo>
                  <a:lnTo>
                    <a:pt x="304" y="104"/>
                  </a:lnTo>
                  <a:lnTo>
                    <a:pt x="297" y="104"/>
                  </a:lnTo>
                  <a:lnTo>
                    <a:pt x="283" y="104"/>
                  </a:lnTo>
                  <a:lnTo>
                    <a:pt x="269" y="97"/>
                  </a:lnTo>
                  <a:lnTo>
                    <a:pt x="256" y="104"/>
                  </a:lnTo>
                  <a:lnTo>
                    <a:pt x="242" y="111"/>
                  </a:lnTo>
                  <a:lnTo>
                    <a:pt x="228" y="118"/>
                  </a:lnTo>
                  <a:lnTo>
                    <a:pt x="221" y="125"/>
                  </a:lnTo>
                  <a:lnTo>
                    <a:pt x="214" y="125"/>
                  </a:lnTo>
                  <a:lnTo>
                    <a:pt x="207" y="125"/>
                  </a:lnTo>
                  <a:lnTo>
                    <a:pt x="193" y="132"/>
                  </a:lnTo>
                  <a:lnTo>
                    <a:pt x="173" y="146"/>
                  </a:lnTo>
                  <a:lnTo>
                    <a:pt x="145" y="173"/>
                  </a:lnTo>
                  <a:lnTo>
                    <a:pt x="131" y="201"/>
                  </a:lnTo>
                  <a:lnTo>
                    <a:pt x="124" y="208"/>
                  </a:lnTo>
                  <a:lnTo>
                    <a:pt x="103" y="222"/>
                  </a:lnTo>
                  <a:lnTo>
                    <a:pt x="62" y="235"/>
                  </a:lnTo>
                  <a:lnTo>
                    <a:pt x="55" y="242"/>
                  </a:lnTo>
                  <a:lnTo>
                    <a:pt x="41" y="249"/>
                  </a:lnTo>
                  <a:lnTo>
                    <a:pt x="41" y="256"/>
                  </a:lnTo>
                  <a:lnTo>
                    <a:pt x="34" y="277"/>
                  </a:lnTo>
                  <a:close/>
                </a:path>
              </a:pathLst>
            </a:custGeom>
            <a:solidFill>
              <a:srgbClr val="B1C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Freeform 1207"/>
            <p:cNvSpPr>
              <a:spLocks/>
            </p:cNvSpPr>
            <p:nvPr/>
          </p:nvSpPr>
          <p:spPr bwMode="auto">
            <a:xfrm>
              <a:off x="3592" y="2481"/>
              <a:ext cx="62" cy="90"/>
            </a:xfrm>
            <a:custGeom>
              <a:avLst/>
              <a:gdLst>
                <a:gd name="T0" fmla="*/ 14 w 62"/>
                <a:gd name="T1" fmla="*/ 0 h 90"/>
                <a:gd name="T2" fmla="*/ 7 w 62"/>
                <a:gd name="T3" fmla="*/ 0 h 90"/>
                <a:gd name="T4" fmla="*/ 0 w 62"/>
                <a:gd name="T5" fmla="*/ 0 h 90"/>
                <a:gd name="T6" fmla="*/ 0 w 62"/>
                <a:gd name="T7" fmla="*/ 7 h 90"/>
                <a:gd name="T8" fmla="*/ 0 w 62"/>
                <a:gd name="T9" fmla="*/ 14 h 90"/>
                <a:gd name="T10" fmla="*/ 28 w 62"/>
                <a:gd name="T11" fmla="*/ 27 h 90"/>
                <a:gd name="T12" fmla="*/ 41 w 62"/>
                <a:gd name="T13" fmla="*/ 34 h 90"/>
                <a:gd name="T14" fmla="*/ 41 w 62"/>
                <a:gd name="T15" fmla="*/ 41 h 90"/>
                <a:gd name="T16" fmla="*/ 41 w 62"/>
                <a:gd name="T17" fmla="*/ 62 h 90"/>
                <a:gd name="T18" fmla="*/ 41 w 62"/>
                <a:gd name="T19" fmla="*/ 69 h 90"/>
                <a:gd name="T20" fmla="*/ 41 w 62"/>
                <a:gd name="T21" fmla="*/ 76 h 90"/>
                <a:gd name="T22" fmla="*/ 41 w 62"/>
                <a:gd name="T23" fmla="*/ 83 h 90"/>
                <a:gd name="T24" fmla="*/ 41 w 62"/>
                <a:gd name="T25" fmla="*/ 90 h 90"/>
                <a:gd name="T26" fmla="*/ 48 w 62"/>
                <a:gd name="T27" fmla="*/ 90 h 90"/>
                <a:gd name="T28" fmla="*/ 62 w 62"/>
                <a:gd name="T29" fmla="*/ 76 h 90"/>
                <a:gd name="T30" fmla="*/ 62 w 62"/>
                <a:gd name="T31" fmla="*/ 69 h 90"/>
                <a:gd name="T32" fmla="*/ 62 w 62"/>
                <a:gd name="T33" fmla="*/ 55 h 90"/>
                <a:gd name="T34" fmla="*/ 62 w 62"/>
                <a:gd name="T35" fmla="*/ 41 h 90"/>
                <a:gd name="T36" fmla="*/ 62 w 62"/>
                <a:gd name="T37" fmla="*/ 34 h 90"/>
                <a:gd name="T38" fmla="*/ 55 w 62"/>
                <a:gd name="T39" fmla="*/ 27 h 90"/>
                <a:gd name="T40" fmla="*/ 48 w 62"/>
                <a:gd name="T41" fmla="*/ 21 h 90"/>
                <a:gd name="T42" fmla="*/ 48 w 62"/>
                <a:gd name="T43" fmla="*/ 14 h 90"/>
                <a:gd name="T44" fmla="*/ 48 w 62"/>
                <a:gd name="T45" fmla="*/ 7 h 90"/>
                <a:gd name="T46" fmla="*/ 34 w 62"/>
                <a:gd name="T47" fmla="*/ 0 h 90"/>
                <a:gd name="T48" fmla="*/ 28 w 62"/>
                <a:gd name="T49" fmla="*/ 0 h 90"/>
                <a:gd name="T50" fmla="*/ 14 w 62"/>
                <a:gd name="T51" fmla="*/ 0 h 9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90"/>
                <a:gd name="T80" fmla="*/ 62 w 62"/>
                <a:gd name="T81" fmla="*/ 90 h 9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90">
                  <a:moveTo>
                    <a:pt x="14" y="0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28" y="27"/>
                  </a:lnTo>
                  <a:lnTo>
                    <a:pt x="41" y="34"/>
                  </a:lnTo>
                  <a:lnTo>
                    <a:pt x="41" y="41"/>
                  </a:lnTo>
                  <a:lnTo>
                    <a:pt x="41" y="62"/>
                  </a:lnTo>
                  <a:lnTo>
                    <a:pt x="41" y="69"/>
                  </a:lnTo>
                  <a:lnTo>
                    <a:pt x="41" y="76"/>
                  </a:lnTo>
                  <a:lnTo>
                    <a:pt x="41" y="83"/>
                  </a:lnTo>
                  <a:lnTo>
                    <a:pt x="41" y="90"/>
                  </a:lnTo>
                  <a:lnTo>
                    <a:pt x="48" y="90"/>
                  </a:lnTo>
                  <a:lnTo>
                    <a:pt x="62" y="76"/>
                  </a:lnTo>
                  <a:lnTo>
                    <a:pt x="62" y="69"/>
                  </a:lnTo>
                  <a:lnTo>
                    <a:pt x="62" y="55"/>
                  </a:lnTo>
                  <a:lnTo>
                    <a:pt x="62" y="41"/>
                  </a:lnTo>
                  <a:lnTo>
                    <a:pt x="62" y="34"/>
                  </a:lnTo>
                  <a:lnTo>
                    <a:pt x="55" y="27"/>
                  </a:lnTo>
                  <a:lnTo>
                    <a:pt x="48" y="21"/>
                  </a:lnTo>
                  <a:lnTo>
                    <a:pt x="48" y="14"/>
                  </a:lnTo>
                  <a:lnTo>
                    <a:pt x="48" y="7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Freeform 1208"/>
            <p:cNvSpPr>
              <a:spLocks/>
            </p:cNvSpPr>
            <p:nvPr/>
          </p:nvSpPr>
          <p:spPr bwMode="auto">
            <a:xfrm>
              <a:off x="3550" y="2571"/>
              <a:ext cx="118" cy="124"/>
            </a:xfrm>
            <a:custGeom>
              <a:avLst/>
              <a:gdLst>
                <a:gd name="T0" fmla="*/ 111 w 118"/>
                <a:gd name="T1" fmla="*/ 0 h 124"/>
                <a:gd name="T2" fmla="*/ 118 w 118"/>
                <a:gd name="T3" fmla="*/ 7 h 124"/>
                <a:gd name="T4" fmla="*/ 118 w 118"/>
                <a:gd name="T5" fmla="*/ 20 h 124"/>
                <a:gd name="T6" fmla="*/ 111 w 118"/>
                <a:gd name="T7" fmla="*/ 34 h 124"/>
                <a:gd name="T8" fmla="*/ 111 w 118"/>
                <a:gd name="T9" fmla="*/ 48 h 124"/>
                <a:gd name="T10" fmla="*/ 111 w 118"/>
                <a:gd name="T11" fmla="*/ 62 h 124"/>
                <a:gd name="T12" fmla="*/ 104 w 118"/>
                <a:gd name="T13" fmla="*/ 76 h 124"/>
                <a:gd name="T14" fmla="*/ 97 w 118"/>
                <a:gd name="T15" fmla="*/ 90 h 124"/>
                <a:gd name="T16" fmla="*/ 83 w 118"/>
                <a:gd name="T17" fmla="*/ 103 h 124"/>
                <a:gd name="T18" fmla="*/ 35 w 118"/>
                <a:gd name="T19" fmla="*/ 117 h 124"/>
                <a:gd name="T20" fmla="*/ 14 w 118"/>
                <a:gd name="T21" fmla="*/ 124 h 124"/>
                <a:gd name="T22" fmla="*/ 7 w 118"/>
                <a:gd name="T23" fmla="*/ 117 h 124"/>
                <a:gd name="T24" fmla="*/ 0 w 118"/>
                <a:gd name="T25" fmla="*/ 117 h 124"/>
                <a:gd name="T26" fmla="*/ 0 w 118"/>
                <a:gd name="T27" fmla="*/ 110 h 124"/>
                <a:gd name="T28" fmla="*/ 0 w 118"/>
                <a:gd name="T29" fmla="*/ 103 h 124"/>
                <a:gd name="T30" fmla="*/ 7 w 118"/>
                <a:gd name="T31" fmla="*/ 103 h 124"/>
                <a:gd name="T32" fmla="*/ 14 w 118"/>
                <a:gd name="T33" fmla="*/ 103 h 124"/>
                <a:gd name="T34" fmla="*/ 35 w 118"/>
                <a:gd name="T35" fmla="*/ 103 h 124"/>
                <a:gd name="T36" fmla="*/ 56 w 118"/>
                <a:gd name="T37" fmla="*/ 96 h 124"/>
                <a:gd name="T38" fmla="*/ 70 w 118"/>
                <a:gd name="T39" fmla="*/ 90 h 124"/>
                <a:gd name="T40" fmla="*/ 70 w 118"/>
                <a:gd name="T41" fmla="*/ 83 h 124"/>
                <a:gd name="T42" fmla="*/ 83 w 118"/>
                <a:gd name="T43" fmla="*/ 55 h 124"/>
                <a:gd name="T44" fmla="*/ 90 w 118"/>
                <a:gd name="T45" fmla="*/ 48 h 124"/>
                <a:gd name="T46" fmla="*/ 90 w 118"/>
                <a:gd name="T47" fmla="*/ 41 h 124"/>
                <a:gd name="T48" fmla="*/ 97 w 118"/>
                <a:gd name="T49" fmla="*/ 34 h 124"/>
                <a:gd name="T50" fmla="*/ 97 w 118"/>
                <a:gd name="T51" fmla="*/ 20 h 124"/>
                <a:gd name="T52" fmla="*/ 97 w 118"/>
                <a:gd name="T53" fmla="*/ 7 h 124"/>
                <a:gd name="T54" fmla="*/ 104 w 118"/>
                <a:gd name="T55" fmla="*/ 0 h 124"/>
                <a:gd name="T56" fmla="*/ 111 w 118"/>
                <a:gd name="T57" fmla="*/ 0 h 12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8"/>
                <a:gd name="T88" fmla="*/ 0 h 124"/>
                <a:gd name="T89" fmla="*/ 118 w 118"/>
                <a:gd name="T90" fmla="*/ 124 h 12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8" h="124">
                  <a:moveTo>
                    <a:pt x="111" y="0"/>
                  </a:moveTo>
                  <a:lnTo>
                    <a:pt x="118" y="7"/>
                  </a:lnTo>
                  <a:lnTo>
                    <a:pt x="118" y="20"/>
                  </a:lnTo>
                  <a:lnTo>
                    <a:pt x="111" y="34"/>
                  </a:lnTo>
                  <a:lnTo>
                    <a:pt x="111" y="48"/>
                  </a:lnTo>
                  <a:lnTo>
                    <a:pt x="111" y="62"/>
                  </a:lnTo>
                  <a:lnTo>
                    <a:pt x="104" y="76"/>
                  </a:lnTo>
                  <a:lnTo>
                    <a:pt x="97" y="90"/>
                  </a:lnTo>
                  <a:lnTo>
                    <a:pt x="83" y="103"/>
                  </a:lnTo>
                  <a:lnTo>
                    <a:pt x="35" y="117"/>
                  </a:lnTo>
                  <a:lnTo>
                    <a:pt x="14" y="124"/>
                  </a:lnTo>
                  <a:lnTo>
                    <a:pt x="7" y="117"/>
                  </a:lnTo>
                  <a:lnTo>
                    <a:pt x="0" y="117"/>
                  </a:lnTo>
                  <a:lnTo>
                    <a:pt x="0" y="110"/>
                  </a:lnTo>
                  <a:lnTo>
                    <a:pt x="0" y="103"/>
                  </a:lnTo>
                  <a:lnTo>
                    <a:pt x="7" y="103"/>
                  </a:lnTo>
                  <a:lnTo>
                    <a:pt x="14" y="103"/>
                  </a:lnTo>
                  <a:lnTo>
                    <a:pt x="35" y="103"/>
                  </a:lnTo>
                  <a:lnTo>
                    <a:pt x="56" y="96"/>
                  </a:lnTo>
                  <a:lnTo>
                    <a:pt x="70" y="90"/>
                  </a:lnTo>
                  <a:lnTo>
                    <a:pt x="70" y="83"/>
                  </a:lnTo>
                  <a:lnTo>
                    <a:pt x="83" y="55"/>
                  </a:lnTo>
                  <a:lnTo>
                    <a:pt x="90" y="48"/>
                  </a:lnTo>
                  <a:lnTo>
                    <a:pt x="90" y="41"/>
                  </a:lnTo>
                  <a:lnTo>
                    <a:pt x="97" y="34"/>
                  </a:lnTo>
                  <a:lnTo>
                    <a:pt x="97" y="20"/>
                  </a:lnTo>
                  <a:lnTo>
                    <a:pt x="97" y="7"/>
                  </a:lnTo>
                  <a:lnTo>
                    <a:pt x="104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1209"/>
            <p:cNvSpPr>
              <a:spLocks/>
            </p:cNvSpPr>
            <p:nvPr/>
          </p:nvSpPr>
          <p:spPr bwMode="auto">
            <a:xfrm>
              <a:off x="3163" y="1900"/>
              <a:ext cx="132" cy="145"/>
            </a:xfrm>
            <a:custGeom>
              <a:avLst/>
              <a:gdLst>
                <a:gd name="T0" fmla="*/ 132 w 132"/>
                <a:gd name="T1" fmla="*/ 7 h 145"/>
                <a:gd name="T2" fmla="*/ 111 w 132"/>
                <a:gd name="T3" fmla="*/ 21 h 145"/>
                <a:gd name="T4" fmla="*/ 83 w 132"/>
                <a:gd name="T5" fmla="*/ 41 h 145"/>
                <a:gd name="T6" fmla="*/ 76 w 132"/>
                <a:gd name="T7" fmla="*/ 48 h 145"/>
                <a:gd name="T8" fmla="*/ 62 w 132"/>
                <a:gd name="T9" fmla="*/ 48 h 145"/>
                <a:gd name="T10" fmla="*/ 55 w 132"/>
                <a:gd name="T11" fmla="*/ 55 h 145"/>
                <a:gd name="T12" fmla="*/ 49 w 132"/>
                <a:gd name="T13" fmla="*/ 55 h 145"/>
                <a:gd name="T14" fmla="*/ 49 w 132"/>
                <a:gd name="T15" fmla="*/ 62 h 145"/>
                <a:gd name="T16" fmla="*/ 42 w 132"/>
                <a:gd name="T17" fmla="*/ 83 h 145"/>
                <a:gd name="T18" fmla="*/ 42 w 132"/>
                <a:gd name="T19" fmla="*/ 97 h 145"/>
                <a:gd name="T20" fmla="*/ 28 w 132"/>
                <a:gd name="T21" fmla="*/ 104 h 145"/>
                <a:gd name="T22" fmla="*/ 28 w 132"/>
                <a:gd name="T23" fmla="*/ 111 h 145"/>
                <a:gd name="T24" fmla="*/ 28 w 132"/>
                <a:gd name="T25" fmla="*/ 124 h 145"/>
                <a:gd name="T26" fmla="*/ 28 w 132"/>
                <a:gd name="T27" fmla="*/ 131 h 145"/>
                <a:gd name="T28" fmla="*/ 21 w 132"/>
                <a:gd name="T29" fmla="*/ 138 h 145"/>
                <a:gd name="T30" fmla="*/ 14 w 132"/>
                <a:gd name="T31" fmla="*/ 145 h 145"/>
                <a:gd name="T32" fmla="*/ 7 w 132"/>
                <a:gd name="T33" fmla="*/ 145 h 145"/>
                <a:gd name="T34" fmla="*/ 7 w 132"/>
                <a:gd name="T35" fmla="*/ 138 h 145"/>
                <a:gd name="T36" fmla="*/ 0 w 132"/>
                <a:gd name="T37" fmla="*/ 131 h 145"/>
                <a:gd name="T38" fmla="*/ 7 w 132"/>
                <a:gd name="T39" fmla="*/ 118 h 145"/>
                <a:gd name="T40" fmla="*/ 14 w 132"/>
                <a:gd name="T41" fmla="*/ 97 h 145"/>
                <a:gd name="T42" fmla="*/ 21 w 132"/>
                <a:gd name="T43" fmla="*/ 83 h 145"/>
                <a:gd name="T44" fmla="*/ 21 w 132"/>
                <a:gd name="T45" fmla="*/ 76 h 145"/>
                <a:gd name="T46" fmla="*/ 21 w 132"/>
                <a:gd name="T47" fmla="*/ 69 h 145"/>
                <a:gd name="T48" fmla="*/ 28 w 132"/>
                <a:gd name="T49" fmla="*/ 55 h 145"/>
                <a:gd name="T50" fmla="*/ 35 w 132"/>
                <a:gd name="T51" fmla="*/ 48 h 145"/>
                <a:gd name="T52" fmla="*/ 49 w 132"/>
                <a:gd name="T53" fmla="*/ 35 h 145"/>
                <a:gd name="T54" fmla="*/ 62 w 132"/>
                <a:gd name="T55" fmla="*/ 28 h 145"/>
                <a:gd name="T56" fmla="*/ 76 w 132"/>
                <a:gd name="T57" fmla="*/ 21 h 145"/>
                <a:gd name="T58" fmla="*/ 90 w 132"/>
                <a:gd name="T59" fmla="*/ 7 h 145"/>
                <a:gd name="T60" fmla="*/ 97 w 132"/>
                <a:gd name="T61" fmla="*/ 0 h 145"/>
                <a:gd name="T62" fmla="*/ 111 w 132"/>
                <a:gd name="T63" fmla="*/ 0 h 145"/>
                <a:gd name="T64" fmla="*/ 118 w 132"/>
                <a:gd name="T65" fmla="*/ 0 h 145"/>
                <a:gd name="T66" fmla="*/ 132 w 132"/>
                <a:gd name="T67" fmla="*/ 7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2"/>
                <a:gd name="T103" fmla="*/ 0 h 145"/>
                <a:gd name="T104" fmla="*/ 132 w 132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2" h="145">
                  <a:moveTo>
                    <a:pt x="132" y="7"/>
                  </a:moveTo>
                  <a:lnTo>
                    <a:pt x="111" y="21"/>
                  </a:lnTo>
                  <a:lnTo>
                    <a:pt x="83" y="41"/>
                  </a:lnTo>
                  <a:lnTo>
                    <a:pt x="76" y="48"/>
                  </a:lnTo>
                  <a:lnTo>
                    <a:pt x="62" y="48"/>
                  </a:lnTo>
                  <a:lnTo>
                    <a:pt x="55" y="55"/>
                  </a:lnTo>
                  <a:lnTo>
                    <a:pt x="49" y="55"/>
                  </a:lnTo>
                  <a:lnTo>
                    <a:pt x="49" y="62"/>
                  </a:lnTo>
                  <a:lnTo>
                    <a:pt x="42" y="83"/>
                  </a:lnTo>
                  <a:lnTo>
                    <a:pt x="42" y="97"/>
                  </a:lnTo>
                  <a:lnTo>
                    <a:pt x="28" y="104"/>
                  </a:lnTo>
                  <a:lnTo>
                    <a:pt x="28" y="111"/>
                  </a:lnTo>
                  <a:lnTo>
                    <a:pt x="28" y="124"/>
                  </a:lnTo>
                  <a:lnTo>
                    <a:pt x="28" y="131"/>
                  </a:lnTo>
                  <a:lnTo>
                    <a:pt x="21" y="138"/>
                  </a:lnTo>
                  <a:lnTo>
                    <a:pt x="14" y="145"/>
                  </a:lnTo>
                  <a:lnTo>
                    <a:pt x="7" y="145"/>
                  </a:lnTo>
                  <a:lnTo>
                    <a:pt x="7" y="138"/>
                  </a:lnTo>
                  <a:lnTo>
                    <a:pt x="0" y="131"/>
                  </a:lnTo>
                  <a:lnTo>
                    <a:pt x="7" y="118"/>
                  </a:lnTo>
                  <a:lnTo>
                    <a:pt x="14" y="97"/>
                  </a:lnTo>
                  <a:lnTo>
                    <a:pt x="21" y="83"/>
                  </a:lnTo>
                  <a:lnTo>
                    <a:pt x="21" y="76"/>
                  </a:lnTo>
                  <a:lnTo>
                    <a:pt x="21" y="69"/>
                  </a:lnTo>
                  <a:lnTo>
                    <a:pt x="28" y="55"/>
                  </a:lnTo>
                  <a:lnTo>
                    <a:pt x="35" y="48"/>
                  </a:lnTo>
                  <a:lnTo>
                    <a:pt x="49" y="35"/>
                  </a:lnTo>
                  <a:lnTo>
                    <a:pt x="62" y="28"/>
                  </a:lnTo>
                  <a:lnTo>
                    <a:pt x="76" y="21"/>
                  </a:lnTo>
                  <a:lnTo>
                    <a:pt x="90" y="7"/>
                  </a:lnTo>
                  <a:lnTo>
                    <a:pt x="97" y="0"/>
                  </a:lnTo>
                  <a:lnTo>
                    <a:pt x="111" y="0"/>
                  </a:lnTo>
                  <a:lnTo>
                    <a:pt x="118" y="0"/>
                  </a:lnTo>
                  <a:lnTo>
                    <a:pt x="13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Freeform 1210"/>
            <p:cNvSpPr>
              <a:spLocks/>
            </p:cNvSpPr>
            <p:nvPr/>
          </p:nvSpPr>
          <p:spPr bwMode="auto">
            <a:xfrm>
              <a:off x="2340" y="2446"/>
              <a:ext cx="90" cy="118"/>
            </a:xfrm>
            <a:custGeom>
              <a:avLst/>
              <a:gdLst>
                <a:gd name="T0" fmla="*/ 90 w 90"/>
                <a:gd name="T1" fmla="*/ 14 h 118"/>
                <a:gd name="T2" fmla="*/ 83 w 90"/>
                <a:gd name="T3" fmla="*/ 14 h 118"/>
                <a:gd name="T4" fmla="*/ 76 w 90"/>
                <a:gd name="T5" fmla="*/ 14 h 118"/>
                <a:gd name="T6" fmla="*/ 62 w 90"/>
                <a:gd name="T7" fmla="*/ 21 h 118"/>
                <a:gd name="T8" fmla="*/ 56 w 90"/>
                <a:gd name="T9" fmla="*/ 35 h 118"/>
                <a:gd name="T10" fmla="*/ 49 w 90"/>
                <a:gd name="T11" fmla="*/ 35 h 118"/>
                <a:gd name="T12" fmla="*/ 49 w 90"/>
                <a:gd name="T13" fmla="*/ 42 h 118"/>
                <a:gd name="T14" fmla="*/ 49 w 90"/>
                <a:gd name="T15" fmla="*/ 49 h 118"/>
                <a:gd name="T16" fmla="*/ 42 w 90"/>
                <a:gd name="T17" fmla="*/ 49 h 118"/>
                <a:gd name="T18" fmla="*/ 28 w 90"/>
                <a:gd name="T19" fmla="*/ 62 h 118"/>
                <a:gd name="T20" fmla="*/ 21 w 90"/>
                <a:gd name="T21" fmla="*/ 76 h 118"/>
                <a:gd name="T22" fmla="*/ 21 w 90"/>
                <a:gd name="T23" fmla="*/ 97 h 118"/>
                <a:gd name="T24" fmla="*/ 21 w 90"/>
                <a:gd name="T25" fmla="*/ 104 h 118"/>
                <a:gd name="T26" fmla="*/ 7 w 90"/>
                <a:gd name="T27" fmla="*/ 118 h 118"/>
                <a:gd name="T28" fmla="*/ 7 w 90"/>
                <a:gd name="T29" fmla="*/ 104 h 118"/>
                <a:gd name="T30" fmla="*/ 0 w 90"/>
                <a:gd name="T31" fmla="*/ 90 h 118"/>
                <a:gd name="T32" fmla="*/ 0 w 90"/>
                <a:gd name="T33" fmla="*/ 76 h 118"/>
                <a:gd name="T34" fmla="*/ 7 w 90"/>
                <a:gd name="T35" fmla="*/ 62 h 118"/>
                <a:gd name="T36" fmla="*/ 21 w 90"/>
                <a:gd name="T37" fmla="*/ 42 h 118"/>
                <a:gd name="T38" fmla="*/ 28 w 90"/>
                <a:gd name="T39" fmla="*/ 35 h 118"/>
                <a:gd name="T40" fmla="*/ 35 w 90"/>
                <a:gd name="T41" fmla="*/ 21 h 118"/>
                <a:gd name="T42" fmla="*/ 42 w 90"/>
                <a:gd name="T43" fmla="*/ 14 h 118"/>
                <a:gd name="T44" fmla="*/ 49 w 90"/>
                <a:gd name="T45" fmla="*/ 7 h 118"/>
                <a:gd name="T46" fmla="*/ 56 w 90"/>
                <a:gd name="T47" fmla="*/ 7 h 118"/>
                <a:gd name="T48" fmla="*/ 69 w 90"/>
                <a:gd name="T49" fmla="*/ 0 h 118"/>
                <a:gd name="T50" fmla="*/ 76 w 90"/>
                <a:gd name="T51" fmla="*/ 0 h 118"/>
                <a:gd name="T52" fmla="*/ 83 w 90"/>
                <a:gd name="T53" fmla="*/ 0 h 118"/>
                <a:gd name="T54" fmla="*/ 90 w 90"/>
                <a:gd name="T55" fmla="*/ 14 h 1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0"/>
                <a:gd name="T85" fmla="*/ 0 h 118"/>
                <a:gd name="T86" fmla="*/ 90 w 90"/>
                <a:gd name="T87" fmla="*/ 118 h 1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0" h="118">
                  <a:moveTo>
                    <a:pt x="90" y="14"/>
                  </a:moveTo>
                  <a:lnTo>
                    <a:pt x="83" y="14"/>
                  </a:lnTo>
                  <a:lnTo>
                    <a:pt x="76" y="14"/>
                  </a:lnTo>
                  <a:lnTo>
                    <a:pt x="62" y="21"/>
                  </a:lnTo>
                  <a:lnTo>
                    <a:pt x="56" y="35"/>
                  </a:lnTo>
                  <a:lnTo>
                    <a:pt x="49" y="35"/>
                  </a:lnTo>
                  <a:lnTo>
                    <a:pt x="49" y="42"/>
                  </a:lnTo>
                  <a:lnTo>
                    <a:pt x="49" y="49"/>
                  </a:lnTo>
                  <a:lnTo>
                    <a:pt x="42" y="49"/>
                  </a:lnTo>
                  <a:lnTo>
                    <a:pt x="28" y="62"/>
                  </a:lnTo>
                  <a:lnTo>
                    <a:pt x="21" y="76"/>
                  </a:lnTo>
                  <a:lnTo>
                    <a:pt x="21" y="97"/>
                  </a:lnTo>
                  <a:lnTo>
                    <a:pt x="21" y="104"/>
                  </a:lnTo>
                  <a:lnTo>
                    <a:pt x="7" y="118"/>
                  </a:lnTo>
                  <a:lnTo>
                    <a:pt x="7" y="104"/>
                  </a:lnTo>
                  <a:lnTo>
                    <a:pt x="0" y="90"/>
                  </a:lnTo>
                  <a:lnTo>
                    <a:pt x="0" y="76"/>
                  </a:lnTo>
                  <a:lnTo>
                    <a:pt x="7" y="62"/>
                  </a:lnTo>
                  <a:lnTo>
                    <a:pt x="21" y="42"/>
                  </a:lnTo>
                  <a:lnTo>
                    <a:pt x="28" y="35"/>
                  </a:lnTo>
                  <a:lnTo>
                    <a:pt x="35" y="21"/>
                  </a:lnTo>
                  <a:lnTo>
                    <a:pt x="42" y="14"/>
                  </a:lnTo>
                  <a:lnTo>
                    <a:pt x="49" y="7"/>
                  </a:lnTo>
                  <a:lnTo>
                    <a:pt x="56" y="7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3" y="0"/>
                  </a:lnTo>
                  <a:lnTo>
                    <a:pt x="9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1211"/>
            <p:cNvSpPr>
              <a:spLocks/>
            </p:cNvSpPr>
            <p:nvPr/>
          </p:nvSpPr>
          <p:spPr bwMode="auto">
            <a:xfrm>
              <a:off x="2354" y="2564"/>
              <a:ext cx="42" cy="62"/>
            </a:xfrm>
            <a:custGeom>
              <a:avLst/>
              <a:gdLst>
                <a:gd name="T0" fmla="*/ 0 w 42"/>
                <a:gd name="T1" fmla="*/ 14 h 62"/>
                <a:gd name="T2" fmla="*/ 0 w 42"/>
                <a:gd name="T3" fmla="*/ 21 h 62"/>
                <a:gd name="T4" fmla="*/ 0 w 42"/>
                <a:gd name="T5" fmla="*/ 27 h 62"/>
                <a:gd name="T6" fmla="*/ 7 w 42"/>
                <a:gd name="T7" fmla="*/ 41 h 62"/>
                <a:gd name="T8" fmla="*/ 14 w 42"/>
                <a:gd name="T9" fmla="*/ 48 h 62"/>
                <a:gd name="T10" fmla="*/ 21 w 42"/>
                <a:gd name="T11" fmla="*/ 55 h 62"/>
                <a:gd name="T12" fmla="*/ 28 w 42"/>
                <a:gd name="T13" fmla="*/ 62 h 62"/>
                <a:gd name="T14" fmla="*/ 35 w 42"/>
                <a:gd name="T15" fmla="*/ 62 h 62"/>
                <a:gd name="T16" fmla="*/ 42 w 42"/>
                <a:gd name="T17" fmla="*/ 55 h 62"/>
                <a:gd name="T18" fmla="*/ 42 w 42"/>
                <a:gd name="T19" fmla="*/ 48 h 62"/>
                <a:gd name="T20" fmla="*/ 35 w 42"/>
                <a:gd name="T21" fmla="*/ 48 h 62"/>
                <a:gd name="T22" fmla="*/ 28 w 42"/>
                <a:gd name="T23" fmla="*/ 41 h 62"/>
                <a:gd name="T24" fmla="*/ 28 w 42"/>
                <a:gd name="T25" fmla="*/ 34 h 62"/>
                <a:gd name="T26" fmla="*/ 21 w 42"/>
                <a:gd name="T27" fmla="*/ 27 h 62"/>
                <a:gd name="T28" fmla="*/ 14 w 42"/>
                <a:gd name="T29" fmla="*/ 27 h 62"/>
                <a:gd name="T30" fmla="*/ 14 w 42"/>
                <a:gd name="T31" fmla="*/ 21 h 62"/>
                <a:gd name="T32" fmla="*/ 14 w 42"/>
                <a:gd name="T33" fmla="*/ 7 h 62"/>
                <a:gd name="T34" fmla="*/ 14 w 42"/>
                <a:gd name="T35" fmla="*/ 0 h 62"/>
                <a:gd name="T36" fmla="*/ 7 w 42"/>
                <a:gd name="T37" fmla="*/ 0 h 62"/>
                <a:gd name="T38" fmla="*/ 0 w 42"/>
                <a:gd name="T39" fmla="*/ 7 h 62"/>
                <a:gd name="T40" fmla="*/ 0 w 42"/>
                <a:gd name="T41" fmla="*/ 14 h 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62"/>
                <a:gd name="T65" fmla="*/ 42 w 42"/>
                <a:gd name="T66" fmla="*/ 62 h 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62">
                  <a:moveTo>
                    <a:pt x="0" y="14"/>
                  </a:moveTo>
                  <a:lnTo>
                    <a:pt x="0" y="21"/>
                  </a:lnTo>
                  <a:lnTo>
                    <a:pt x="0" y="27"/>
                  </a:lnTo>
                  <a:lnTo>
                    <a:pt x="7" y="41"/>
                  </a:lnTo>
                  <a:lnTo>
                    <a:pt x="14" y="48"/>
                  </a:lnTo>
                  <a:lnTo>
                    <a:pt x="21" y="55"/>
                  </a:lnTo>
                  <a:lnTo>
                    <a:pt x="28" y="62"/>
                  </a:lnTo>
                  <a:lnTo>
                    <a:pt x="35" y="62"/>
                  </a:lnTo>
                  <a:lnTo>
                    <a:pt x="42" y="55"/>
                  </a:lnTo>
                  <a:lnTo>
                    <a:pt x="42" y="48"/>
                  </a:lnTo>
                  <a:lnTo>
                    <a:pt x="35" y="48"/>
                  </a:lnTo>
                  <a:lnTo>
                    <a:pt x="28" y="41"/>
                  </a:lnTo>
                  <a:lnTo>
                    <a:pt x="28" y="34"/>
                  </a:lnTo>
                  <a:lnTo>
                    <a:pt x="21" y="27"/>
                  </a:lnTo>
                  <a:lnTo>
                    <a:pt x="14" y="27"/>
                  </a:lnTo>
                  <a:lnTo>
                    <a:pt x="14" y="21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1" name="Freeform 1212"/>
            <p:cNvSpPr>
              <a:spLocks/>
            </p:cNvSpPr>
            <p:nvPr/>
          </p:nvSpPr>
          <p:spPr bwMode="auto">
            <a:xfrm>
              <a:off x="2638" y="2515"/>
              <a:ext cx="69" cy="90"/>
            </a:xfrm>
            <a:custGeom>
              <a:avLst/>
              <a:gdLst>
                <a:gd name="T0" fmla="*/ 69 w 69"/>
                <a:gd name="T1" fmla="*/ 0 h 90"/>
                <a:gd name="T2" fmla="*/ 48 w 69"/>
                <a:gd name="T3" fmla="*/ 14 h 90"/>
                <a:gd name="T4" fmla="*/ 41 w 69"/>
                <a:gd name="T5" fmla="*/ 21 h 90"/>
                <a:gd name="T6" fmla="*/ 34 w 69"/>
                <a:gd name="T7" fmla="*/ 35 h 90"/>
                <a:gd name="T8" fmla="*/ 34 w 69"/>
                <a:gd name="T9" fmla="*/ 70 h 90"/>
                <a:gd name="T10" fmla="*/ 34 w 69"/>
                <a:gd name="T11" fmla="*/ 83 h 90"/>
                <a:gd name="T12" fmla="*/ 27 w 69"/>
                <a:gd name="T13" fmla="*/ 83 h 90"/>
                <a:gd name="T14" fmla="*/ 20 w 69"/>
                <a:gd name="T15" fmla="*/ 90 h 90"/>
                <a:gd name="T16" fmla="*/ 13 w 69"/>
                <a:gd name="T17" fmla="*/ 90 h 90"/>
                <a:gd name="T18" fmla="*/ 6 w 69"/>
                <a:gd name="T19" fmla="*/ 90 h 90"/>
                <a:gd name="T20" fmla="*/ 0 w 69"/>
                <a:gd name="T21" fmla="*/ 83 h 90"/>
                <a:gd name="T22" fmla="*/ 0 w 69"/>
                <a:gd name="T23" fmla="*/ 76 h 90"/>
                <a:gd name="T24" fmla="*/ 6 w 69"/>
                <a:gd name="T25" fmla="*/ 63 h 90"/>
                <a:gd name="T26" fmla="*/ 13 w 69"/>
                <a:gd name="T27" fmla="*/ 56 h 90"/>
                <a:gd name="T28" fmla="*/ 20 w 69"/>
                <a:gd name="T29" fmla="*/ 49 h 90"/>
                <a:gd name="T30" fmla="*/ 20 w 69"/>
                <a:gd name="T31" fmla="*/ 35 h 90"/>
                <a:gd name="T32" fmla="*/ 20 w 69"/>
                <a:gd name="T33" fmla="*/ 21 h 90"/>
                <a:gd name="T34" fmla="*/ 20 w 69"/>
                <a:gd name="T35" fmla="*/ 14 h 90"/>
                <a:gd name="T36" fmla="*/ 34 w 69"/>
                <a:gd name="T37" fmla="*/ 7 h 90"/>
                <a:gd name="T38" fmla="*/ 48 w 69"/>
                <a:gd name="T39" fmla="*/ 0 h 90"/>
                <a:gd name="T40" fmla="*/ 55 w 69"/>
                <a:gd name="T41" fmla="*/ 0 h 90"/>
                <a:gd name="T42" fmla="*/ 69 w 69"/>
                <a:gd name="T43" fmla="*/ 0 h 9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9"/>
                <a:gd name="T67" fmla="*/ 0 h 90"/>
                <a:gd name="T68" fmla="*/ 69 w 69"/>
                <a:gd name="T69" fmla="*/ 90 h 9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9" h="90">
                  <a:moveTo>
                    <a:pt x="69" y="0"/>
                  </a:moveTo>
                  <a:lnTo>
                    <a:pt x="48" y="14"/>
                  </a:lnTo>
                  <a:lnTo>
                    <a:pt x="41" y="21"/>
                  </a:lnTo>
                  <a:lnTo>
                    <a:pt x="34" y="35"/>
                  </a:lnTo>
                  <a:lnTo>
                    <a:pt x="34" y="70"/>
                  </a:lnTo>
                  <a:lnTo>
                    <a:pt x="34" y="83"/>
                  </a:lnTo>
                  <a:lnTo>
                    <a:pt x="27" y="83"/>
                  </a:lnTo>
                  <a:lnTo>
                    <a:pt x="20" y="90"/>
                  </a:lnTo>
                  <a:lnTo>
                    <a:pt x="13" y="90"/>
                  </a:lnTo>
                  <a:lnTo>
                    <a:pt x="6" y="90"/>
                  </a:lnTo>
                  <a:lnTo>
                    <a:pt x="0" y="83"/>
                  </a:lnTo>
                  <a:lnTo>
                    <a:pt x="0" y="76"/>
                  </a:lnTo>
                  <a:lnTo>
                    <a:pt x="6" y="63"/>
                  </a:lnTo>
                  <a:lnTo>
                    <a:pt x="13" y="56"/>
                  </a:lnTo>
                  <a:lnTo>
                    <a:pt x="20" y="49"/>
                  </a:lnTo>
                  <a:lnTo>
                    <a:pt x="20" y="35"/>
                  </a:lnTo>
                  <a:lnTo>
                    <a:pt x="20" y="21"/>
                  </a:lnTo>
                  <a:lnTo>
                    <a:pt x="20" y="14"/>
                  </a:lnTo>
                  <a:lnTo>
                    <a:pt x="34" y="7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Freeform 1213"/>
            <p:cNvSpPr>
              <a:spLocks/>
            </p:cNvSpPr>
            <p:nvPr/>
          </p:nvSpPr>
          <p:spPr bwMode="auto">
            <a:xfrm>
              <a:off x="2976" y="2377"/>
              <a:ext cx="125" cy="83"/>
            </a:xfrm>
            <a:custGeom>
              <a:avLst/>
              <a:gdLst>
                <a:gd name="T0" fmla="*/ 111 w 125"/>
                <a:gd name="T1" fmla="*/ 0 h 83"/>
                <a:gd name="T2" fmla="*/ 125 w 125"/>
                <a:gd name="T3" fmla="*/ 0 h 83"/>
                <a:gd name="T4" fmla="*/ 125 w 125"/>
                <a:gd name="T5" fmla="*/ 7 h 83"/>
                <a:gd name="T6" fmla="*/ 125 w 125"/>
                <a:gd name="T7" fmla="*/ 14 h 83"/>
                <a:gd name="T8" fmla="*/ 118 w 125"/>
                <a:gd name="T9" fmla="*/ 21 h 83"/>
                <a:gd name="T10" fmla="*/ 104 w 125"/>
                <a:gd name="T11" fmla="*/ 35 h 83"/>
                <a:gd name="T12" fmla="*/ 97 w 125"/>
                <a:gd name="T13" fmla="*/ 42 h 83"/>
                <a:gd name="T14" fmla="*/ 90 w 125"/>
                <a:gd name="T15" fmla="*/ 42 h 83"/>
                <a:gd name="T16" fmla="*/ 76 w 125"/>
                <a:gd name="T17" fmla="*/ 42 h 83"/>
                <a:gd name="T18" fmla="*/ 63 w 125"/>
                <a:gd name="T19" fmla="*/ 55 h 83"/>
                <a:gd name="T20" fmla="*/ 49 w 125"/>
                <a:gd name="T21" fmla="*/ 62 h 83"/>
                <a:gd name="T22" fmla="*/ 42 w 125"/>
                <a:gd name="T23" fmla="*/ 69 h 83"/>
                <a:gd name="T24" fmla="*/ 42 w 125"/>
                <a:gd name="T25" fmla="*/ 76 h 83"/>
                <a:gd name="T26" fmla="*/ 42 w 125"/>
                <a:gd name="T27" fmla="*/ 83 h 83"/>
                <a:gd name="T28" fmla="*/ 28 w 125"/>
                <a:gd name="T29" fmla="*/ 83 h 83"/>
                <a:gd name="T30" fmla="*/ 14 w 125"/>
                <a:gd name="T31" fmla="*/ 76 h 83"/>
                <a:gd name="T32" fmla="*/ 0 w 125"/>
                <a:gd name="T33" fmla="*/ 76 h 83"/>
                <a:gd name="T34" fmla="*/ 7 w 125"/>
                <a:gd name="T35" fmla="*/ 69 h 83"/>
                <a:gd name="T36" fmla="*/ 14 w 125"/>
                <a:gd name="T37" fmla="*/ 62 h 83"/>
                <a:gd name="T38" fmla="*/ 21 w 125"/>
                <a:gd name="T39" fmla="*/ 55 h 83"/>
                <a:gd name="T40" fmla="*/ 35 w 125"/>
                <a:gd name="T41" fmla="*/ 48 h 83"/>
                <a:gd name="T42" fmla="*/ 49 w 125"/>
                <a:gd name="T43" fmla="*/ 35 h 83"/>
                <a:gd name="T44" fmla="*/ 56 w 125"/>
                <a:gd name="T45" fmla="*/ 28 h 83"/>
                <a:gd name="T46" fmla="*/ 63 w 125"/>
                <a:gd name="T47" fmla="*/ 21 h 83"/>
                <a:gd name="T48" fmla="*/ 70 w 125"/>
                <a:gd name="T49" fmla="*/ 21 h 83"/>
                <a:gd name="T50" fmla="*/ 76 w 125"/>
                <a:gd name="T51" fmla="*/ 21 h 83"/>
                <a:gd name="T52" fmla="*/ 83 w 125"/>
                <a:gd name="T53" fmla="*/ 21 h 83"/>
                <a:gd name="T54" fmla="*/ 90 w 125"/>
                <a:gd name="T55" fmla="*/ 14 h 83"/>
                <a:gd name="T56" fmla="*/ 97 w 125"/>
                <a:gd name="T57" fmla="*/ 7 h 83"/>
                <a:gd name="T58" fmla="*/ 104 w 125"/>
                <a:gd name="T59" fmla="*/ 0 h 83"/>
                <a:gd name="T60" fmla="*/ 111 w 125"/>
                <a:gd name="T61" fmla="*/ 0 h 8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25"/>
                <a:gd name="T94" fmla="*/ 0 h 83"/>
                <a:gd name="T95" fmla="*/ 125 w 125"/>
                <a:gd name="T96" fmla="*/ 83 h 8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25" h="83">
                  <a:moveTo>
                    <a:pt x="111" y="0"/>
                  </a:moveTo>
                  <a:lnTo>
                    <a:pt x="125" y="0"/>
                  </a:lnTo>
                  <a:lnTo>
                    <a:pt x="125" y="7"/>
                  </a:lnTo>
                  <a:lnTo>
                    <a:pt x="125" y="14"/>
                  </a:lnTo>
                  <a:lnTo>
                    <a:pt x="118" y="21"/>
                  </a:lnTo>
                  <a:lnTo>
                    <a:pt x="104" y="35"/>
                  </a:lnTo>
                  <a:lnTo>
                    <a:pt x="97" y="42"/>
                  </a:lnTo>
                  <a:lnTo>
                    <a:pt x="90" y="42"/>
                  </a:lnTo>
                  <a:lnTo>
                    <a:pt x="76" y="42"/>
                  </a:lnTo>
                  <a:lnTo>
                    <a:pt x="63" y="55"/>
                  </a:lnTo>
                  <a:lnTo>
                    <a:pt x="49" y="62"/>
                  </a:lnTo>
                  <a:lnTo>
                    <a:pt x="42" y="69"/>
                  </a:lnTo>
                  <a:lnTo>
                    <a:pt x="42" y="76"/>
                  </a:lnTo>
                  <a:lnTo>
                    <a:pt x="42" y="83"/>
                  </a:lnTo>
                  <a:lnTo>
                    <a:pt x="28" y="83"/>
                  </a:lnTo>
                  <a:lnTo>
                    <a:pt x="14" y="76"/>
                  </a:lnTo>
                  <a:lnTo>
                    <a:pt x="0" y="76"/>
                  </a:lnTo>
                  <a:lnTo>
                    <a:pt x="7" y="69"/>
                  </a:lnTo>
                  <a:lnTo>
                    <a:pt x="14" y="62"/>
                  </a:lnTo>
                  <a:lnTo>
                    <a:pt x="21" y="55"/>
                  </a:lnTo>
                  <a:lnTo>
                    <a:pt x="35" y="48"/>
                  </a:lnTo>
                  <a:lnTo>
                    <a:pt x="49" y="35"/>
                  </a:lnTo>
                  <a:lnTo>
                    <a:pt x="56" y="28"/>
                  </a:lnTo>
                  <a:lnTo>
                    <a:pt x="63" y="21"/>
                  </a:lnTo>
                  <a:lnTo>
                    <a:pt x="70" y="21"/>
                  </a:lnTo>
                  <a:lnTo>
                    <a:pt x="76" y="21"/>
                  </a:lnTo>
                  <a:lnTo>
                    <a:pt x="83" y="21"/>
                  </a:lnTo>
                  <a:lnTo>
                    <a:pt x="90" y="14"/>
                  </a:lnTo>
                  <a:lnTo>
                    <a:pt x="97" y="7"/>
                  </a:lnTo>
                  <a:lnTo>
                    <a:pt x="104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3" name="Freeform 1214"/>
            <p:cNvSpPr>
              <a:spLocks/>
            </p:cNvSpPr>
            <p:nvPr/>
          </p:nvSpPr>
          <p:spPr bwMode="auto">
            <a:xfrm>
              <a:off x="2769" y="1824"/>
              <a:ext cx="927" cy="581"/>
            </a:xfrm>
            <a:custGeom>
              <a:avLst/>
              <a:gdLst>
                <a:gd name="T0" fmla="*/ 353 w 927"/>
                <a:gd name="T1" fmla="*/ 131 h 581"/>
                <a:gd name="T2" fmla="*/ 387 w 927"/>
                <a:gd name="T3" fmla="*/ 69 h 581"/>
                <a:gd name="T4" fmla="*/ 436 w 927"/>
                <a:gd name="T5" fmla="*/ 48 h 581"/>
                <a:gd name="T6" fmla="*/ 498 w 927"/>
                <a:gd name="T7" fmla="*/ 7 h 581"/>
                <a:gd name="T8" fmla="*/ 581 w 927"/>
                <a:gd name="T9" fmla="*/ 0 h 581"/>
                <a:gd name="T10" fmla="*/ 657 w 927"/>
                <a:gd name="T11" fmla="*/ 21 h 581"/>
                <a:gd name="T12" fmla="*/ 719 w 927"/>
                <a:gd name="T13" fmla="*/ 48 h 581"/>
                <a:gd name="T14" fmla="*/ 768 w 927"/>
                <a:gd name="T15" fmla="*/ 111 h 581"/>
                <a:gd name="T16" fmla="*/ 795 w 927"/>
                <a:gd name="T17" fmla="*/ 180 h 581"/>
                <a:gd name="T18" fmla="*/ 795 w 927"/>
                <a:gd name="T19" fmla="*/ 290 h 581"/>
                <a:gd name="T20" fmla="*/ 781 w 927"/>
                <a:gd name="T21" fmla="*/ 332 h 581"/>
                <a:gd name="T22" fmla="*/ 781 w 927"/>
                <a:gd name="T23" fmla="*/ 359 h 581"/>
                <a:gd name="T24" fmla="*/ 844 w 927"/>
                <a:gd name="T25" fmla="*/ 346 h 581"/>
                <a:gd name="T26" fmla="*/ 864 w 927"/>
                <a:gd name="T27" fmla="*/ 366 h 581"/>
                <a:gd name="T28" fmla="*/ 906 w 927"/>
                <a:gd name="T29" fmla="*/ 408 h 581"/>
                <a:gd name="T30" fmla="*/ 913 w 927"/>
                <a:gd name="T31" fmla="*/ 449 h 581"/>
                <a:gd name="T32" fmla="*/ 920 w 927"/>
                <a:gd name="T33" fmla="*/ 491 h 581"/>
                <a:gd name="T34" fmla="*/ 920 w 927"/>
                <a:gd name="T35" fmla="*/ 519 h 581"/>
                <a:gd name="T36" fmla="*/ 885 w 927"/>
                <a:gd name="T37" fmla="*/ 574 h 581"/>
                <a:gd name="T38" fmla="*/ 837 w 927"/>
                <a:gd name="T39" fmla="*/ 581 h 581"/>
                <a:gd name="T40" fmla="*/ 885 w 927"/>
                <a:gd name="T41" fmla="*/ 539 h 581"/>
                <a:gd name="T42" fmla="*/ 899 w 927"/>
                <a:gd name="T43" fmla="*/ 484 h 581"/>
                <a:gd name="T44" fmla="*/ 885 w 927"/>
                <a:gd name="T45" fmla="*/ 436 h 581"/>
                <a:gd name="T46" fmla="*/ 851 w 927"/>
                <a:gd name="T47" fmla="*/ 394 h 581"/>
                <a:gd name="T48" fmla="*/ 816 w 927"/>
                <a:gd name="T49" fmla="*/ 366 h 581"/>
                <a:gd name="T50" fmla="*/ 705 w 927"/>
                <a:gd name="T51" fmla="*/ 373 h 581"/>
                <a:gd name="T52" fmla="*/ 740 w 927"/>
                <a:gd name="T53" fmla="*/ 346 h 581"/>
                <a:gd name="T54" fmla="*/ 774 w 927"/>
                <a:gd name="T55" fmla="*/ 283 h 581"/>
                <a:gd name="T56" fmla="*/ 768 w 927"/>
                <a:gd name="T57" fmla="*/ 200 h 581"/>
                <a:gd name="T58" fmla="*/ 747 w 927"/>
                <a:gd name="T59" fmla="*/ 131 h 581"/>
                <a:gd name="T60" fmla="*/ 712 w 927"/>
                <a:gd name="T61" fmla="*/ 83 h 581"/>
                <a:gd name="T62" fmla="*/ 678 w 927"/>
                <a:gd name="T63" fmla="*/ 55 h 581"/>
                <a:gd name="T64" fmla="*/ 636 w 927"/>
                <a:gd name="T65" fmla="*/ 34 h 581"/>
                <a:gd name="T66" fmla="*/ 574 w 927"/>
                <a:gd name="T67" fmla="*/ 34 h 581"/>
                <a:gd name="T68" fmla="*/ 477 w 927"/>
                <a:gd name="T69" fmla="*/ 41 h 581"/>
                <a:gd name="T70" fmla="*/ 449 w 927"/>
                <a:gd name="T71" fmla="*/ 76 h 581"/>
                <a:gd name="T72" fmla="*/ 380 w 927"/>
                <a:gd name="T73" fmla="*/ 124 h 581"/>
                <a:gd name="T74" fmla="*/ 360 w 927"/>
                <a:gd name="T75" fmla="*/ 187 h 581"/>
                <a:gd name="T76" fmla="*/ 373 w 927"/>
                <a:gd name="T77" fmla="*/ 270 h 581"/>
                <a:gd name="T78" fmla="*/ 394 w 927"/>
                <a:gd name="T79" fmla="*/ 325 h 581"/>
                <a:gd name="T80" fmla="*/ 360 w 927"/>
                <a:gd name="T81" fmla="*/ 311 h 581"/>
                <a:gd name="T82" fmla="*/ 332 w 927"/>
                <a:gd name="T83" fmla="*/ 221 h 581"/>
                <a:gd name="T84" fmla="*/ 297 w 927"/>
                <a:gd name="T85" fmla="*/ 200 h 581"/>
                <a:gd name="T86" fmla="*/ 263 w 927"/>
                <a:gd name="T87" fmla="*/ 166 h 581"/>
                <a:gd name="T88" fmla="*/ 200 w 927"/>
                <a:gd name="T89" fmla="*/ 145 h 581"/>
                <a:gd name="T90" fmla="*/ 145 w 927"/>
                <a:gd name="T91" fmla="*/ 166 h 581"/>
                <a:gd name="T92" fmla="*/ 90 w 927"/>
                <a:gd name="T93" fmla="*/ 187 h 581"/>
                <a:gd name="T94" fmla="*/ 48 w 927"/>
                <a:gd name="T95" fmla="*/ 214 h 581"/>
                <a:gd name="T96" fmla="*/ 41 w 927"/>
                <a:gd name="T97" fmla="*/ 249 h 581"/>
                <a:gd name="T98" fmla="*/ 21 w 927"/>
                <a:gd name="T99" fmla="*/ 332 h 581"/>
                <a:gd name="T100" fmla="*/ 69 w 927"/>
                <a:gd name="T101" fmla="*/ 401 h 581"/>
                <a:gd name="T102" fmla="*/ 35 w 927"/>
                <a:gd name="T103" fmla="*/ 408 h 581"/>
                <a:gd name="T104" fmla="*/ 0 w 927"/>
                <a:gd name="T105" fmla="*/ 297 h 581"/>
                <a:gd name="T106" fmla="*/ 14 w 927"/>
                <a:gd name="T107" fmla="*/ 207 h 581"/>
                <a:gd name="T108" fmla="*/ 62 w 927"/>
                <a:gd name="T109" fmla="*/ 180 h 581"/>
                <a:gd name="T110" fmla="*/ 118 w 927"/>
                <a:gd name="T111" fmla="*/ 124 h 581"/>
                <a:gd name="T112" fmla="*/ 207 w 927"/>
                <a:gd name="T113" fmla="*/ 111 h 581"/>
                <a:gd name="T114" fmla="*/ 242 w 927"/>
                <a:gd name="T115" fmla="*/ 131 h 581"/>
                <a:gd name="T116" fmla="*/ 311 w 927"/>
                <a:gd name="T117" fmla="*/ 159 h 5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27"/>
                <a:gd name="T178" fmla="*/ 0 h 581"/>
                <a:gd name="T179" fmla="*/ 927 w 927"/>
                <a:gd name="T180" fmla="*/ 581 h 58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27" h="581">
                  <a:moveTo>
                    <a:pt x="332" y="194"/>
                  </a:moveTo>
                  <a:lnTo>
                    <a:pt x="332" y="159"/>
                  </a:lnTo>
                  <a:lnTo>
                    <a:pt x="346" y="145"/>
                  </a:lnTo>
                  <a:lnTo>
                    <a:pt x="353" y="131"/>
                  </a:lnTo>
                  <a:lnTo>
                    <a:pt x="360" y="117"/>
                  </a:lnTo>
                  <a:lnTo>
                    <a:pt x="366" y="97"/>
                  </a:lnTo>
                  <a:lnTo>
                    <a:pt x="380" y="83"/>
                  </a:lnTo>
                  <a:lnTo>
                    <a:pt x="387" y="69"/>
                  </a:lnTo>
                  <a:lnTo>
                    <a:pt x="394" y="62"/>
                  </a:lnTo>
                  <a:lnTo>
                    <a:pt x="415" y="55"/>
                  </a:lnTo>
                  <a:lnTo>
                    <a:pt x="422" y="55"/>
                  </a:lnTo>
                  <a:lnTo>
                    <a:pt x="436" y="48"/>
                  </a:lnTo>
                  <a:lnTo>
                    <a:pt x="449" y="34"/>
                  </a:lnTo>
                  <a:lnTo>
                    <a:pt x="463" y="21"/>
                  </a:lnTo>
                  <a:lnTo>
                    <a:pt x="477" y="14"/>
                  </a:lnTo>
                  <a:lnTo>
                    <a:pt x="498" y="7"/>
                  </a:lnTo>
                  <a:lnTo>
                    <a:pt x="526" y="0"/>
                  </a:lnTo>
                  <a:lnTo>
                    <a:pt x="546" y="7"/>
                  </a:lnTo>
                  <a:lnTo>
                    <a:pt x="567" y="7"/>
                  </a:lnTo>
                  <a:lnTo>
                    <a:pt x="581" y="0"/>
                  </a:lnTo>
                  <a:lnTo>
                    <a:pt x="595" y="0"/>
                  </a:lnTo>
                  <a:lnTo>
                    <a:pt x="608" y="0"/>
                  </a:lnTo>
                  <a:lnTo>
                    <a:pt x="636" y="14"/>
                  </a:lnTo>
                  <a:lnTo>
                    <a:pt x="657" y="21"/>
                  </a:lnTo>
                  <a:lnTo>
                    <a:pt x="671" y="28"/>
                  </a:lnTo>
                  <a:lnTo>
                    <a:pt x="685" y="28"/>
                  </a:lnTo>
                  <a:lnTo>
                    <a:pt x="691" y="28"/>
                  </a:lnTo>
                  <a:lnTo>
                    <a:pt x="719" y="48"/>
                  </a:lnTo>
                  <a:lnTo>
                    <a:pt x="740" y="69"/>
                  </a:lnTo>
                  <a:lnTo>
                    <a:pt x="754" y="90"/>
                  </a:lnTo>
                  <a:lnTo>
                    <a:pt x="761" y="104"/>
                  </a:lnTo>
                  <a:lnTo>
                    <a:pt x="768" y="111"/>
                  </a:lnTo>
                  <a:lnTo>
                    <a:pt x="774" y="124"/>
                  </a:lnTo>
                  <a:lnTo>
                    <a:pt x="774" y="145"/>
                  </a:lnTo>
                  <a:lnTo>
                    <a:pt x="788" y="166"/>
                  </a:lnTo>
                  <a:lnTo>
                    <a:pt x="795" y="180"/>
                  </a:lnTo>
                  <a:lnTo>
                    <a:pt x="802" y="194"/>
                  </a:lnTo>
                  <a:lnTo>
                    <a:pt x="795" y="221"/>
                  </a:lnTo>
                  <a:lnTo>
                    <a:pt x="795" y="256"/>
                  </a:lnTo>
                  <a:lnTo>
                    <a:pt x="795" y="290"/>
                  </a:lnTo>
                  <a:lnTo>
                    <a:pt x="795" y="304"/>
                  </a:lnTo>
                  <a:lnTo>
                    <a:pt x="795" y="318"/>
                  </a:lnTo>
                  <a:lnTo>
                    <a:pt x="788" y="325"/>
                  </a:lnTo>
                  <a:lnTo>
                    <a:pt x="781" y="332"/>
                  </a:lnTo>
                  <a:lnTo>
                    <a:pt x="768" y="346"/>
                  </a:lnTo>
                  <a:lnTo>
                    <a:pt x="754" y="359"/>
                  </a:lnTo>
                  <a:lnTo>
                    <a:pt x="768" y="359"/>
                  </a:lnTo>
                  <a:lnTo>
                    <a:pt x="781" y="359"/>
                  </a:lnTo>
                  <a:lnTo>
                    <a:pt x="802" y="353"/>
                  </a:lnTo>
                  <a:lnTo>
                    <a:pt x="823" y="346"/>
                  </a:lnTo>
                  <a:lnTo>
                    <a:pt x="837" y="346"/>
                  </a:lnTo>
                  <a:lnTo>
                    <a:pt x="844" y="346"/>
                  </a:lnTo>
                  <a:lnTo>
                    <a:pt x="851" y="346"/>
                  </a:lnTo>
                  <a:lnTo>
                    <a:pt x="857" y="353"/>
                  </a:lnTo>
                  <a:lnTo>
                    <a:pt x="857" y="359"/>
                  </a:lnTo>
                  <a:lnTo>
                    <a:pt x="864" y="366"/>
                  </a:lnTo>
                  <a:lnTo>
                    <a:pt x="871" y="373"/>
                  </a:lnTo>
                  <a:lnTo>
                    <a:pt x="878" y="380"/>
                  </a:lnTo>
                  <a:lnTo>
                    <a:pt x="899" y="394"/>
                  </a:lnTo>
                  <a:lnTo>
                    <a:pt x="906" y="408"/>
                  </a:lnTo>
                  <a:lnTo>
                    <a:pt x="906" y="422"/>
                  </a:lnTo>
                  <a:lnTo>
                    <a:pt x="906" y="436"/>
                  </a:lnTo>
                  <a:lnTo>
                    <a:pt x="906" y="442"/>
                  </a:lnTo>
                  <a:lnTo>
                    <a:pt x="913" y="449"/>
                  </a:lnTo>
                  <a:lnTo>
                    <a:pt x="913" y="456"/>
                  </a:lnTo>
                  <a:lnTo>
                    <a:pt x="920" y="470"/>
                  </a:lnTo>
                  <a:lnTo>
                    <a:pt x="920" y="477"/>
                  </a:lnTo>
                  <a:lnTo>
                    <a:pt x="920" y="491"/>
                  </a:lnTo>
                  <a:lnTo>
                    <a:pt x="920" y="498"/>
                  </a:lnTo>
                  <a:lnTo>
                    <a:pt x="920" y="512"/>
                  </a:lnTo>
                  <a:lnTo>
                    <a:pt x="927" y="512"/>
                  </a:lnTo>
                  <a:lnTo>
                    <a:pt x="920" y="519"/>
                  </a:lnTo>
                  <a:lnTo>
                    <a:pt x="920" y="532"/>
                  </a:lnTo>
                  <a:lnTo>
                    <a:pt x="906" y="546"/>
                  </a:lnTo>
                  <a:lnTo>
                    <a:pt x="892" y="560"/>
                  </a:lnTo>
                  <a:lnTo>
                    <a:pt x="885" y="574"/>
                  </a:lnTo>
                  <a:lnTo>
                    <a:pt x="864" y="581"/>
                  </a:lnTo>
                  <a:lnTo>
                    <a:pt x="857" y="581"/>
                  </a:lnTo>
                  <a:lnTo>
                    <a:pt x="851" y="581"/>
                  </a:lnTo>
                  <a:lnTo>
                    <a:pt x="837" y="581"/>
                  </a:lnTo>
                  <a:lnTo>
                    <a:pt x="830" y="574"/>
                  </a:lnTo>
                  <a:lnTo>
                    <a:pt x="851" y="567"/>
                  </a:lnTo>
                  <a:lnTo>
                    <a:pt x="864" y="553"/>
                  </a:lnTo>
                  <a:lnTo>
                    <a:pt x="885" y="539"/>
                  </a:lnTo>
                  <a:lnTo>
                    <a:pt x="892" y="525"/>
                  </a:lnTo>
                  <a:lnTo>
                    <a:pt x="899" y="512"/>
                  </a:lnTo>
                  <a:lnTo>
                    <a:pt x="899" y="498"/>
                  </a:lnTo>
                  <a:lnTo>
                    <a:pt x="899" y="484"/>
                  </a:lnTo>
                  <a:lnTo>
                    <a:pt x="892" y="477"/>
                  </a:lnTo>
                  <a:lnTo>
                    <a:pt x="892" y="463"/>
                  </a:lnTo>
                  <a:lnTo>
                    <a:pt x="885" y="449"/>
                  </a:lnTo>
                  <a:lnTo>
                    <a:pt x="885" y="436"/>
                  </a:lnTo>
                  <a:lnTo>
                    <a:pt x="878" y="422"/>
                  </a:lnTo>
                  <a:lnTo>
                    <a:pt x="871" y="408"/>
                  </a:lnTo>
                  <a:lnTo>
                    <a:pt x="864" y="401"/>
                  </a:lnTo>
                  <a:lnTo>
                    <a:pt x="851" y="394"/>
                  </a:lnTo>
                  <a:lnTo>
                    <a:pt x="844" y="380"/>
                  </a:lnTo>
                  <a:lnTo>
                    <a:pt x="844" y="373"/>
                  </a:lnTo>
                  <a:lnTo>
                    <a:pt x="837" y="366"/>
                  </a:lnTo>
                  <a:lnTo>
                    <a:pt x="816" y="366"/>
                  </a:lnTo>
                  <a:lnTo>
                    <a:pt x="774" y="380"/>
                  </a:lnTo>
                  <a:lnTo>
                    <a:pt x="747" y="387"/>
                  </a:lnTo>
                  <a:lnTo>
                    <a:pt x="705" y="380"/>
                  </a:lnTo>
                  <a:lnTo>
                    <a:pt x="705" y="373"/>
                  </a:lnTo>
                  <a:lnTo>
                    <a:pt x="712" y="366"/>
                  </a:lnTo>
                  <a:lnTo>
                    <a:pt x="719" y="359"/>
                  </a:lnTo>
                  <a:lnTo>
                    <a:pt x="733" y="353"/>
                  </a:lnTo>
                  <a:lnTo>
                    <a:pt x="740" y="346"/>
                  </a:lnTo>
                  <a:lnTo>
                    <a:pt x="740" y="339"/>
                  </a:lnTo>
                  <a:lnTo>
                    <a:pt x="754" y="318"/>
                  </a:lnTo>
                  <a:lnTo>
                    <a:pt x="768" y="297"/>
                  </a:lnTo>
                  <a:lnTo>
                    <a:pt x="774" y="283"/>
                  </a:lnTo>
                  <a:lnTo>
                    <a:pt x="774" y="249"/>
                  </a:lnTo>
                  <a:lnTo>
                    <a:pt x="774" y="214"/>
                  </a:lnTo>
                  <a:lnTo>
                    <a:pt x="768" y="207"/>
                  </a:lnTo>
                  <a:lnTo>
                    <a:pt x="768" y="200"/>
                  </a:lnTo>
                  <a:lnTo>
                    <a:pt x="761" y="187"/>
                  </a:lnTo>
                  <a:lnTo>
                    <a:pt x="761" y="159"/>
                  </a:lnTo>
                  <a:lnTo>
                    <a:pt x="754" y="145"/>
                  </a:lnTo>
                  <a:lnTo>
                    <a:pt x="747" y="131"/>
                  </a:lnTo>
                  <a:lnTo>
                    <a:pt x="740" y="117"/>
                  </a:lnTo>
                  <a:lnTo>
                    <a:pt x="733" y="97"/>
                  </a:lnTo>
                  <a:lnTo>
                    <a:pt x="719" y="90"/>
                  </a:lnTo>
                  <a:lnTo>
                    <a:pt x="712" y="83"/>
                  </a:lnTo>
                  <a:lnTo>
                    <a:pt x="698" y="69"/>
                  </a:lnTo>
                  <a:lnTo>
                    <a:pt x="691" y="62"/>
                  </a:lnTo>
                  <a:lnTo>
                    <a:pt x="685" y="55"/>
                  </a:lnTo>
                  <a:lnTo>
                    <a:pt x="678" y="55"/>
                  </a:lnTo>
                  <a:lnTo>
                    <a:pt x="671" y="55"/>
                  </a:lnTo>
                  <a:lnTo>
                    <a:pt x="650" y="41"/>
                  </a:lnTo>
                  <a:lnTo>
                    <a:pt x="643" y="34"/>
                  </a:lnTo>
                  <a:lnTo>
                    <a:pt x="636" y="34"/>
                  </a:lnTo>
                  <a:lnTo>
                    <a:pt x="622" y="41"/>
                  </a:lnTo>
                  <a:lnTo>
                    <a:pt x="602" y="41"/>
                  </a:lnTo>
                  <a:lnTo>
                    <a:pt x="588" y="41"/>
                  </a:lnTo>
                  <a:lnTo>
                    <a:pt x="574" y="34"/>
                  </a:lnTo>
                  <a:lnTo>
                    <a:pt x="567" y="28"/>
                  </a:lnTo>
                  <a:lnTo>
                    <a:pt x="546" y="28"/>
                  </a:lnTo>
                  <a:lnTo>
                    <a:pt x="512" y="28"/>
                  </a:lnTo>
                  <a:lnTo>
                    <a:pt x="477" y="41"/>
                  </a:lnTo>
                  <a:lnTo>
                    <a:pt x="463" y="48"/>
                  </a:lnTo>
                  <a:lnTo>
                    <a:pt x="456" y="62"/>
                  </a:lnTo>
                  <a:lnTo>
                    <a:pt x="456" y="69"/>
                  </a:lnTo>
                  <a:lnTo>
                    <a:pt x="449" y="76"/>
                  </a:lnTo>
                  <a:lnTo>
                    <a:pt x="429" y="90"/>
                  </a:lnTo>
                  <a:lnTo>
                    <a:pt x="408" y="97"/>
                  </a:lnTo>
                  <a:lnTo>
                    <a:pt x="387" y="111"/>
                  </a:lnTo>
                  <a:lnTo>
                    <a:pt x="380" y="124"/>
                  </a:lnTo>
                  <a:lnTo>
                    <a:pt x="380" y="138"/>
                  </a:lnTo>
                  <a:lnTo>
                    <a:pt x="373" y="152"/>
                  </a:lnTo>
                  <a:lnTo>
                    <a:pt x="366" y="166"/>
                  </a:lnTo>
                  <a:lnTo>
                    <a:pt x="360" y="187"/>
                  </a:lnTo>
                  <a:lnTo>
                    <a:pt x="353" y="207"/>
                  </a:lnTo>
                  <a:lnTo>
                    <a:pt x="353" y="235"/>
                  </a:lnTo>
                  <a:lnTo>
                    <a:pt x="360" y="256"/>
                  </a:lnTo>
                  <a:lnTo>
                    <a:pt x="373" y="270"/>
                  </a:lnTo>
                  <a:lnTo>
                    <a:pt x="387" y="290"/>
                  </a:lnTo>
                  <a:lnTo>
                    <a:pt x="394" y="311"/>
                  </a:lnTo>
                  <a:lnTo>
                    <a:pt x="401" y="318"/>
                  </a:lnTo>
                  <a:lnTo>
                    <a:pt x="394" y="325"/>
                  </a:lnTo>
                  <a:lnTo>
                    <a:pt x="387" y="325"/>
                  </a:lnTo>
                  <a:lnTo>
                    <a:pt x="373" y="325"/>
                  </a:lnTo>
                  <a:lnTo>
                    <a:pt x="366" y="318"/>
                  </a:lnTo>
                  <a:lnTo>
                    <a:pt x="360" y="311"/>
                  </a:lnTo>
                  <a:lnTo>
                    <a:pt x="346" y="290"/>
                  </a:lnTo>
                  <a:lnTo>
                    <a:pt x="339" y="270"/>
                  </a:lnTo>
                  <a:lnTo>
                    <a:pt x="332" y="235"/>
                  </a:lnTo>
                  <a:lnTo>
                    <a:pt x="332" y="221"/>
                  </a:lnTo>
                  <a:lnTo>
                    <a:pt x="325" y="214"/>
                  </a:lnTo>
                  <a:lnTo>
                    <a:pt x="318" y="200"/>
                  </a:lnTo>
                  <a:lnTo>
                    <a:pt x="304" y="200"/>
                  </a:lnTo>
                  <a:lnTo>
                    <a:pt x="297" y="200"/>
                  </a:lnTo>
                  <a:lnTo>
                    <a:pt x="297" y="194"/>
                  </a:lnTo>
                  <a:lnTo>
                    <a:pt x="290" y="187"/>
                  </a:lnTo>
                  <a:lnTo>
                    <a:pt x="277" y="173"/>
                  </a:lnTo>
                  <a:lnTo>
                    <a:pt x="263" y="166"/>
                  </a:lnTo>
                  <a:lnTo>
                    <a:pt x="249" y="159"/>
                  </a:lnTo>
                  <a:lnTo>
                    <a:pt x="235" y="152"/>
                  </a:lnTo>
                  <a:lnTo>
                    <a:pt x="221" y="145"/>
                  </a:lnTo>
                  <a:lnTo>
                    <a:pt x="200" y="145"/>
                  </a:lnTo>
                  <a:lnTo>
                    <a:pt x="187" y="152"/>
                  </a:lnTo>
                  <a:lnTo>
                    <a:pt x="180" y="159"/>
                  </a:lnTo>
                  <a:lnTo>
                    <a:pt x="166" y="159"/>
                  </a:lnTo>
                  <a:lnTo>
                    <a:pt x="145" y="166"/>
                  </a:lnTo>
                  <a:lnTo>
                    <a:pt x="124" y="166"/>
                  </a:lnTo>
                  <a:lnTo>
                    <a:pt x="111" y="166"/>
                  </a:lnTo>
                  <a:lnTo>
                    <a:pt x="104" y="173"/>
                  </a:lnTo>
                  <a:lnTo>
                    <a:pt x="90" y="187"/>
                  </a:lnTo>
                  <a:lnTo>
                    <a:pt x="83" y="194"/>
                  </a:lnTo>
                  <a:lnTo>
                    <a:pt x="69" y="200"/>
                  </a:lnTo>
                  <a:lnTo>
                    <a:pt x="55" y="207"/>
                  </a:lnTo>
                  <a:lnTo>
                    <a:pt x="48" y="214"/>
                  </a:lnTo>
                  <a:lnTo>
                    <a:pt x="41" y="221"/>
                  </a:lnTo>
                  <a:lnTo>
                    <a:pt x="41" y="228"/>
                  </a:lnTo>
                  <a:lnTo>
                    <a:pt x="41" y="242"/>
                  </a:lnTo>
                  <a:lnTo>
                    <a:pt x="41" y="249"/>
                  </a:lnTo>
                  <a:lnTo>
                    <a:pt x="35" y="270"/>
                  </a:lnTo>
                  <a:lnTo>
                    <a:pt x="28" y="290"/>
                  </a:lnTo>
                  <a:lnTo>
                    <a:pt x="21" y="311"/>
                  </a:lnTo>
                  <a:lnTo>
                    <a:pt x="21" y="332"/>
                  </a:lnTo>
                  <a:lnTo>
                    <a:pt x="21" y="353"/>
                  </a:lnTo>
                  <a:lnTo>
                    <a:pt x="35" y="373"/>
                  </a:lnTo>
                  <a:lnTo>
                    <a:pt x="55" y="387"/>
                  </a:lnTo>
                  <a:lnTo>
                    <a:pt x="69" y="401"/>
                  </a:lnTo>
                  <a:lnTo>
                    <a:pt x="76" y="415"/>
                  </a:lnTo>
                  <a:lnTo>
                    <a:pt x="69" y="415"/>
                  </a:lnTo>
                  <a:lnTo>
                    <a:pt x="55" y="415"/>
                  </a:lnTo>
                  <a:lnTo>
                    <a:pt x="35" y="408"/>
                  </a:lnTo>
                  <a:lnTo>
                    <a:pt x="21" y="401"/>
                  </a:lnTo>
                  <a:lnTo>
                    <a:pt x="0" y="346"/>
                  </a:lnTo>
                  <a:lnTo>
                    <a:pt x="0" y="318"/>
                  </a:lnTo>
                  <a:lnTo>
                    <a:pt x="0" y="297"/>
                  </a:lnTo>
                  <a:lnTo>
                    <a:pt x="7" y="276"/>
                  </a:lnTo>
                  <a:lnTo>
                    <a:pt x="7" y="249"/>
                  </a:lnTo>
                  <a:lnTo>
                    <a:pt x="7" y="228"/>
                  </a:lnTo>
                  <a:lnTo>
                    <a:pt x="14" y="207"/>
                  </a:lnTo>
                  <a:lnTo>
                    <a:pt x="28" y="194"/>
                  </a:lnTo>
                  <a:lnTo>
                    <a:pt x="41" y="187"/>
                  </a:lnTo>
                  <a:lnTo>
                    <a:pt x="48" y="187"/>
                  </a:lnTo>
                  <a:lnTo>
                    <a:pt x="62" y="180"/>
                  </a:lnTo>
                  <a:lnTo>
                    <a:pt x="83" y="138"/>
                  </a:lnTo>
                  <a:lnTo>
                    <a:pt x="97" y="131"/>
                  </a:lnTo>
                  <a:lnTo>
                    <a:pt x="111" y="124"/>
                  </a:lnTo>
                  <a:lnTo>
                    <a:pt x="118" y="124"/>
                  </a:lnTo>
                  <a:lnTo>
                    <a:pt x="152" y="124"/>
                  </a:lnTo>
                  <a:lnTo>
                    <a:pt x="180" y="117"/>
                  </a:lnTo>
                  <a:lnTo>
                    <a:pt x="194" y="111"/>
                  </a:lnTo>
                  <a:lnTo>
                    <a:pt x="207" y="111"/>
                  </a:lnTo>
                  <a:lnTo>
                    <a:pt x="214" y="117"/>
                  </a:lnTo>
                  <a:lnTo>
                    <a:pt x="221" y="117"/>
                  </a:lnTo>
                  <a:lnTo>
                    <a:pt x="228" y="124"/>
                  </a:lnTo>
                  <a:lnTo>
                    <a:pt x="242" y="131"/>
                  </a:lnTo>
                  <a:lnTo>
                    <a:pt x="249" y="131"/>
                  </a:lnTo>
                  <a:lnTo>
                    <a:pt x="263" y="131"/>
                  </a:lnTo>
                  <a:lnTo>
                    <a:pt x="283" y="138"/>
                  </a:lnTo>
                  <a:lnTo>
                    <a:pt x="311" y="159"/>
                  </a:lnTo>
                  <a:lnTo>
                    <a:pt x="332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Freeform 1215"/>
            <p:cNvSpPr>
              <a:spLocks/>
            </p:cNvSpPr>
            <p:nvPr/>
          </p:nvSpPr>
          <p:spPr bwMode="auto">
            <a:xfrm>
              <a:off x="2513" y="2149"/>
              <a:ext cx="270" cy="242"/>
            </a:xfrm>
            <a:custGeom>
              <a:avLst/>
              <a:gdLst>
                <a:gd name="T0" fmla="*/ 270 w 270"/>
                <a:gd name="T1" fmla="*/ 69 h 242"/>
                <a:gd name="T2" fmla="*/ 256 w 270"/>
                <a:gd name="T3" fmla="*/ 76 h 242"/>
                <a:gd name="T4" fmla="*/ 235 w 270"/>
                <a:gd name="T5" fmla="*/ 62 h 242"/>
                <a:gd name="T6" fmla="*/ 214 w 270"/>
                <a:gd name="T7" fmla="*/ 34 h 242"/>
                <a:gd name="T8" fmla="*/ 194 w 270"/>
                <a:gd name="T9" fmla="*/ 28 h 242"/>
                <a:gd name="T10" fmla="*/ 166 w 270"/>
                <a:gd name="T11" fmla="*/ 34 h 242"/>
                <a:gd name="T12" fmla="*/ 152 w 270"/>
                <a:gd name="T13" fmla="*/ 34 h 242"/>
                <a:gd name="T14" fmla="*/ 138 w 270"/>
                <a:gd name="T15" fmla="*/ 34 h 242"/>
                <a:gd name="T16" fmla="*/ 118 w 270"/>
                <a:gd name="T17" fmla="*/ 48 h 242"/>
                <a:gd name="T18" fmla="*/ 104 w 270"/>
                <a:gd name="T19" fmla="*/ 55 h 242"/>
                <a:gd name="T20" fmla="*/ 83 w 270"/>
                <a:gd name="T21" fmla="*/ 62 h 242"/>
                <a:gd name="T22" fmla="*/ 62 w 270"/>
                <a:gd name="T23" fmla="*/ 83 h 242"/>
                <a:gd name="T24" fmla="*/ 55 w 270"/>
                <a:gd name="T25" fmla="*/ 90 h 242"/>
                <a:gd name="T26" fmla="*/ 42 w 270"/>
                <a:gd name="T27" fmla="*/ 117 h 242"/>
                <a:gd name="T28" fmla="*/ 28 w 270"/>
                <a:gd name="T29" fmla="*/ 131 h 242"/>
                <a:gd name="T30" fmla="*/ 28 w 270"/>
                <a:gd name="T31" fmla="*/ 145 h 242"/>
                <a:gd name="T32" fmla="*/ 42 w 270"/>
                <a:gd name="T33" fmla="*/ 166 h 242"/>
                <a:gd name="T34" fmla="*/ 48 w 270"/>
                <a:gd name="T35" fmla="*/ 187 h 242"/>
                <a:gd name="T36" fmla="*/ 55 w 270"/>
                <a:gd name="T37" fmla="*/ 207 h 242"/>
                <a:gd name="T38" fmla="*/ 97 w 270"/>
                <a:gd name="T39" fmla="*/ 228 h 242"/>
                <a:gd name="T40" fmla="*/ 104 w 270"/>
                <a:gd name="T41" fmla="*/ 242 h 242"/>
                <a:gd name="T42" fmla="*/ 83 w 270"/>
                <a:gd name="T43" fmla="*/ 242 h 242"/>
                <a:gd name="T44" fmla="*/ 48 w 270"/>
                <a:gd name="T45" fmla="*/ 228 h 242"/>
                <a:gd name="T46" fmla="*/ 35 w 270"/>
                <a:gd name="T47" fmla="*/ 207 h 242"/>
                <a:gd name="T48" fmla="*/ 14 w 270"/>
                <a:gd name="T49" fmla="*/ 194 h 242"/>
                <a:gd name="T50" fmla="*/ 7 w 270"/>
                <a:gd name="T51" fmla="*/ 173 h 242"/>
                <a:gd name="T52" fmla="*/ 0 w 270"/>
                <a:gd name="T53" fmla="*/ 131 h 242"/>
                <a:gd name="T54" fmla="*/ 0 w 270"/>
                <a:gd name="T55" fmla="*/ 117 h 242"/>
                <a:gd name="T56" fmla="*/ 28 w 270"/>
                <a:gd name="T57" fmla="*/ 83 h 242"/>
                <a:gd name="T58" fmla="*/ 35 w 270"/>
                <a:gd name="T59" fmla="*/ 69 h 242"/>
                <a:gd name="T60" fmla="*/ 42 w 270"/>
                <a:gd name="T61" fmla="*/ 55 h 242"/>
                <a:gd name="T62" fmla="*/ 83 w 270"/>
                <a:gd name="T63" fmla="*/ 28 h 242"/>
                <a:gd name="T64" fmla="*/ 97 w 270"/>
                <a:gd name="T65" fmla="*/ 28 h 242"/>
                <a:gd name="T66" fmla="*/ 118 w 270"/>
                <a:gd name="T67" fmla="*/ 28 h 242"/>
                <a:gd name="T68" fmla="*/ 152 w 270"/>
                <a:gd name="T69" fmla="*/ 7 h 242"/>
                <a:gd name="T70" fmla="*/ 166 w 270"/>
                <a:gd name="T71" fmla="*/ 7 h 242"/>
                <a:gd name="T72" fmla="*/ 194 w 270"/>
                <a:gd name="T73" fmla="*/ 0 h 242"/>
                <a:gd name="T74" fmla="*/ 221 w 270"/>
                <a:gd name="T75" fmla="*/ 7 h 242"/>
                <a:gd name="T76" fmla="*/ 242 w 270"/>
                <a:gd name="T77" fmla="*/ 28 h 242"/>
                <a:gd name="T78" fmla="*/ 263 w 270"/>
                <a:gd name="T79" fmla="*/ 69 h 24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70"/>
                <a:gd name="T121" fmla="*/ 0 h 242"/>
                <a:gd name="T122" fmla="*/ 270 w 270"/>
                <a:gd name="T123" fmla="*/ 242 h 24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70" h="242">
                  <a:moveTo>
                    <a:pt x="263" y="69"/>
                  </a:moveTo>
                  <a:lnTo>
                    <a:pt x="270" y="69"/>
                  </a:lnTo>
                  <a:lnTo>
                    <a:pt x="263" y="69"/>
                  </a:lnTo>
                  <a:lnTo>
                    <a:pt x="256" y="76"/>
                  </a:lnTo>
                  <a:lnTo>
                    <a:pt x="242" y="69"/>
                  </a:lnTo>
                  <a:lnTo>
                    <a:pt x="235" y="62"/>
                  </a:lnTo>
                  <a:lnTo>
                    <a:pt x="228" y="48"/>
                  </a:lnTo>
                  <a:lnTo>
                    <a:pt x="214" y="34"/>
                  </a:lnTo>
                  <a:lnTo>
                    <a:pt x="208" y="28"/>
                  </a:lnTo>
                  <a:lnTo>
                    <a:pt x="194" y="28"/>
                  </a:lnTo>
                  <a:lnTo>
                    <a:pt x="173" y="34"/>
                  </a:lnTo>
                  <a:lnTo>
                    <a:pt x="166" y="34"/>
                  </a:lnTo>
                  <a:lnTo>
                    <a:pt x="159" y="34"/>
                  </a:lnTo>
                  <a:lnTo>
                    <a:pt x="152" y="34"/>
                  </a:lnTo>
                  <a:lnTo>
                    <a:pt x="145" y="34"/>
                  </a:lnTo>
                  <a:lnTo>
                    <a:pt x="138" y="34"/>
                  </a:lnTo>
                  <a:lnTo>
                    <a:pt x="131" y="41"/>
                  </a:lnTo>
                  <a:lnTo>
                    <a:pt x="118" y="48"/>
                  </a:lnTo>
                  <a:lnTo>
                    <a:pt x="111" y="55"/>
                  </a:lnTo>
                  <a:lnTo>
                    <a:pt x="104" y="55"/>
                  </a:lnTo>
                  <a:lnTo>
                    <a:pt x="97" y="55"/>
                  </a:lnTo>
                  <a:lnTo>
                    <a:pt x="83" y="62"/>
                  </a:lnTo>
                  <a:lnTo>
                    <a:pt x="76" y="76"/>
                  </a:lnTo>
                  <a:lnTo>
                    <a:pt x="62" y="83"/>
                  </a:lnTo>
                  <a:lnTo>
                    <a:pt x="55" y="83"/>
                  </a:lnTo>
                  <a:lnTo>
                    <a:pt x="55" y="90"/>
                  </a:lnTo>
                  <a:lnTo>
                    <a:pt x="48" y="104"/>
                  </a:lnTo>
                  <a:lnTo>
                    <a:pt x="42" y="117"/>
                  </a:lnTo>
                  <a:lnTo>
                    <a:pt x="35" y="131"/>
                  </a:lnTo>
                  <a:lnTo>
                    <a:pt x="28" y="131"/>
                  </a:lnTo>
                  <a:lnTo>
                    <a:pt x="28" y="138"/>
                  </a:lnTo>
                  <a:lnTo>
                    <a:pt x="28" y="145"/>
                  </a:lnTo>
                  <a:lnTo>
                    <a:pt x="35" y="159"/>
                  </a:lnTo>
                  <a:lnTo>
                    <a:pt x="42" y="166"/>
                  </a:lnTo>
                  <a:lnTo>
                    <a:pt x="42" y="173"/>
                  </a:lnTo>
                  <a:lnTo>
                    <a:pt x="48" y="187"/>
                  </a:lnTo>
                  <a:lnTo>
                    <a:pt x="48" y="200"/>
                  </a:lnTo>
                  <a:lnTo>
                    <a:pt x="55" y="207"/>
                  </a:lnTo>
                  <a:lnTo>
                    <a:pt x="62" y="214"/>
                  </a:lnTo>
                  <a:lnTo>
                    <a:pt x="97" y="228"/>
                  </a:lnTo>
                  <a:lnTo>
                    <a:pt x="104" y="235"/>
                  </a:lnTo>
                  <a:lnTo>
                    <a:pt x="104" y="242"/>
                  </a:lnTo>
                  <a:lnTo>
                    <a:pt x="97" y="242"/>
                  </a:lnTo>
                  <a:lnTo>
                    <a:pt x="83" y="242"/>
                  </a:lnTo>
                  <a:lnTo>
                    <a:pt x="55" y="235"/>
                  </a:lnTo>
                  <a:lnTo>
                    <a:pt x="48" y="228"/>
                  </a:lnTo>
                  <a:lnTo>
                    <a:pt x="42" y="221"/>
                  </a:lnTo>
                  <a:lnTo>
                    <a:pt x="35" y="207"/>
                  </a:lnTo>
                  <a:lnTo>
                    <a:pt x="21" y="200"/>
                  </a:lnTo>
                  <a:lnTo>
                    <a:pt x="14" y="194"/>
                  </a:lnTo>
                  <a:lnTo>
                    <a:pt x="14" y="187"/>
                  </a:lnTo>
                  <a:lnTo>
                    <a:pt x="7" y="173"/>
                  </a:lnTo>
                  <a:lnTo>
                    <a:pt x="7" y="152"/>
                  </a:lnTo>
                  <a:lnTo>
                    <a:pt x="0" y="131"/>
                  </a:lnTo>
                  <a:lnTo>
                    <a:pt x="0" y="124"/>
                  </a:lnTo>
                  <a:lnTo>
                    <a:pt x="0" y="117"/>
                  </a:lnTo>
                  <a:lnTo>
                    <a:pt x="14" y="97"/>
                  </a:lnTo>
                  <a:lnTo>
                    <a:pt x="28" y="83"/>
                  </a:lnTo>
                  <a:lnTo>
                    <a:pt x="35" y="76"/>
                  </a:lnTo>
                  <a:lnTo>
                    <a:pt x="35" y="69"/>
                  </a:lnTo>
                  <a:lnTo>
                    <a:pt x="35" y="62"/>
                  </a:lnTo>
                  <a:lnTo>
                    <a:pt x="42" y="55"/>
                  </a:lnTo>
                  <a:lnTo>
                    <a:pt x="62" y="41"/>
                  </a:lnTo>
                  <a:lnTo>
                    <a:pt x="83" y="28"/>
                  </a:lnTo>
                  <a:lnTo>
                    <a:pt x="90" y="28"/>
                  </a:lnTo>
                  <a:lnTo>
                    <a:pt x="97" y="28"/>
                  </a:lnTo>
                  <a:lnTo>
                    <a:pt x="104" y="28"/>
                  </a:lnTo>
                  <a:lnTo>
                    <a:pt x="118" y="28"/>
                  </a:lnTo>
                  <a:lnTo>
                    <a:pt x="131" y="14"/>
                  </a:lnTo>
                  <a:lnTo>
                    <a:pt x="152" y="7"/>
                  </a:lnTo>
                  <a:lnTo>
                    <a:pt x="159" y="7"/>
                  </a:lnTo>
                  <a:lnTo>
                    <a:pt x="166" y="7"/>
                  </a:lnTo>
                  <a:lnTo>
                    <a:pt x="180" y="7"/>
                  </a:lnTo>
                  <a:lnTo>
                    <a:pt x="194" y="0"/>
                  </a:lnTo>
                  <a:lnTo>
                    <a:pt x="208" y="0"/>
                  </a:lnTo>
                  <a:lnTo>
                    <a:pt x="221" y="7"/>
                  </a:lnTo>
                  <a:lnTo>
                    <a:pt x="228" y="14"/>
                  </a:lnTo>
                  <a:lnTo>
                    <a:pt x="242" y="28"/>
                  </a:lnTo>
                  <a:lnTo>
                    <a:pt x="249" y="48"/>
                  </a:lnTo>
                  <a:lnTo>
                    <a:pt x="263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5" name="Freeform 1216"/>
            <p:cNvSpPr>
              <a:spLocks/>
            </p:cNvSpPr>
            <p:nvPr/>
          </p:nvSpPr>
          <p:spPr bwMode="auto">
            <a:xfrm>
              <a:off x="2928" y="2460"/>
              <a:ext cx="443" cy="284"/>
            </a:xfrm>
            <a:custGeom>
              <a:avLst/>
              <a:gdLst>
                <a:gd name="T0" fmla="*/ 380 w 443"/>
                <a:gd name="T1" fmla="*/ 69 h 284"/>
                <a:gd name="T2" fmla="*/ 415 w 443"/>
                <a:gd name="T3" fmla="*/ 111 h 284"/>
                <a:gd name="T4" fmla="*/ 422 w 443"/>
                <a:gd name="T5" fmla="*/ 138 h 284"/>
                <a:gd name="T6" fmla="*/ 401 w 443"/>
                <a:gd name="T7" fmla="*/ 187 h 284"/>
                <a:gd name="T8" fmla="*/ 380 w 443"/>
                <a:gd name="T9" fmla="*/ 214 h 284"/>
                <a:gd name="T10" fmla="*/ 367 w 443"/>
                <a:gd name="T11" fmla="*/ 228 h 284"/>
                <a:gd name="T12" fmla="*/ 339 w 443"/>
                <a:gd name="T13" fmla="*/ 242 h 284"/>
                <a:gd name="T14" fmla="*/ 318 w 443"/>
                <a:gd name="T15" fmla="*/ 249 h 284"/>
                <a:gd name="T16" fmla="*/ 290 w 443"/>
                <a:gd name="T17" fmla="*/ 249 h 284"/>
                <a:gd name="T18" fmla="*/ 284 w 443"/>
                <a:gd name="T19" fmla="*/ 249 h 284"/>
                <a:gd name="T20" fmla="*/ 249 w 443"/>
                <a:gd name="T21" fmla="*/ 249 h 284"/>
                <a:gd name="T22" fmla="*/ 207 w 443"/>
                <a:gd name="T23" fmla="*/ 249 h 284"/>
                <a:gd name="T24" fmla="*/ 194 w 443"/>
                <a:gd name="T25" fmla="*/ 256 h 284"/>
                <a:gd name="T26" fmla="*/ 159 w 443"/>
                <a:gd name="T27" fmla="*/ 249 h 284"/>
                <a:gd name="T28" fmla="*/ 104 w 443"/>
                <a:gd name="T29" fmla="*/ 235 h 284"/>
                <a:gd name="T30" fmla="*/ 69 w 443"/>
                <a:gd name="T31" fmla="*/ 221 h 284"/>
                <a:gd name="T32" fmla="*/ 48 w 443"/>
                <a:gd name="T33" fmla="*/ 201 h 284"/>
                <a:gd name="T34" fmla="*/ 35 w 443"/>
                <a:gd name="T35" fmla="*/ 187 h 284"/>
                <a:gd name="T36" fmla="*/ 35 w 443"/>
                <a:gd name="T37" fmla="*/ 159 h 284"/>
                <a:gd name="T38" fmla="*/ 35 w 443"/>
                <a:gd name="T39" fmla="*/ 118 h 284"/>
                <a:gd name="T40" fmla="*/ 28 w 443"/>
                <a:gd name="T41" fmla="*/ 90 h 284"/>
                <a:gd name="T42" fmla="*/ 55 w 443"/>
                <a:gd name="T43" fmla="*/ 42 h 284"/>
                <a:gd name="T44" fmla="*/ 62 w 443"/>
                <a:gd name="T45" fmla="*/ 7 h 284"/>
                <a:gd name="T46" fmla="*/ 55 w 443"/>
                <a:gd name="T47" fmla="*/ 0 h 284"/>
                <a:gd name="T48" fmla="*/ 41 w 443"/>
                <a:gd name="T49" fmla="*/ 14 h 284"/>
                <a:gd name="T50" fmla="*/ 35 w 443"/>
                <a:gd name="T51" fmla="*/ 35 h 284"/>
                <a:gd name="T52" fmla="*/ 21 w 443"/>
                <a:gd name="T53" fmla="*/ 69 h 284"/>
                <a:gd name="T54" fmla="*/ 0 w 443"/>
                <a:gd name="T55" fmla="*/ 104 h 284"/>
                <a:gd name="T56" fmla="*/ 14 w 443"/>
                <a:gd name="T57" fmla="*/ 152 h 284"/>
                <a:gd name="T58" fmla="*/ 14 w 443"/>
                <a:gd name="T59" fmla="*/ 194 h 284"/>
                <a:gd name="T60" fmla="*/ 14 w 443"/>
                <a:gd name="T61" fmla="*/ 221 h 284"/>
                <a:gd name="T62" fmla="*/ 35 w 443"/>
                <a:gd name="T63" fmla="*/ 228 h 284"/>
                <a:gd name="T64" fmla="*/ 55 w 443"/>
                <a:gd name="T65" fmla="*/ 242 h 284"/>
                <a:gd name="T66" fmla="*/ 69 w 443"/>
                <a:gd name="T67" fmla="*/ 256 h 284"/>
                <a:gd name="T68" fmla="*/ 76 w 443"/>
                <a:gd name="T69" fmla="*/ 263 h 284"/>
                <a:gd name="T70" fmla="*/ 118 w 443"/>
                <a:gd name="T71" fmla="*/ 263 h 284"/>
                <a:gd name="T72" fmla="*/ 159 w 443"/>
                <a:gd name="T73" fmla="*/ 277 h 284"/>
                <a:gd name="T74" fmla="*/ 201 w 443"/>
                <a:gd name="T75" fmla="*/ 277 h 284"/>
                <a:gd name="T76" fmla="*/ 228 w 443"/>
                <a:gd name="T77" fmla="*/ 277 h 284"/>
                <a:gd name="T78" fmla="*/ 270 w 443"/>
                <a:gd name="T79" fmla="*/ 284 h 284"/>
                <a:gd name="T80" fmla="*/ 318 w 443"/>
                <a:gd name="T81" fmla="*/ 277 h 284"/>
                <a:gd name="T82" fmla="*/ 360 w 443"/>
                <a:gd name="T83" fmla="*/ 263 h 284"/>
                <a:gd name="T84" fmla="*/ 387 w 443"/>
                <a:gd name="T85" fmla="*/ 249 h 284"/>
                <a:gd name="T86" fmla="*/ 429 w 443"/>
                <a:gd name="T87" fmla="*/ 194 h 284"/>
                <a:gd name="T88" fmla="*/ 436 w 443"/>
                <a:gd name="T89" fmla="*/ 173 h 284"/>
                <a:gd name="T90" fmla="*/ 436 w 443"/>
                <a:gd name="T91" fmla="*/ 152 h 284"/>
                <a:gd name="T92" fmla="*/ 443 w 443"/>
                <a:gd name="T93" fmla="*/ 118 h 284"/>
                <a:gd name="T94" fmla="*/ 422 w 443"/>
                <a:gd name="T95" fmla="*/ 76 h 284"/>
                <a:gd name="T96" fmla="*/ 394 w 443"/>
                <a:gd name="T97" fmla="*/ 62 h 28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43"/>
                <a:gd name="T148" fmla="*/ 0 h 284"/>
                <a:gd name="T149" fmla="*/ 443 w 443"/>
                <a:gd name="T150" fmla="*/ 284 h 28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43" h="284">
                  <a:moveTo>
                    <a:pt x="380" y="62"/>
                  </a:moveTo>
                  <a:lnTo>
                    <a:pt x="380" y="69"/>
                  </a:lnTo>
                  <a:lnTo>
                    <a:pt x="401" y="90"/>
                  </a:lnTo>
                  <a:lnTo>
                    <a:pt x="415" y="111"/>
                  </a:lnTo>
                  <a:lnTo>
                    <a:pt x="422" y="125"/>
                  </a:lnTo>
                  <a:lnTo>
                    <a:pt x="422" y="138"/>
                  </a:lnTo>
                  <a:lnTo>
                    <a:pt x="415" y="166"/>
                  </a:lnTo>
                  <a:lnTo>
                    <a:pt x="401" y="187"/>
                  </a:lnTo>
                  <a:lnTo>
                    <a:pt x="387" y="201"/>
                  </a:lnTo>
                  <a:lnTo>
                    <a:pt x="380" y="214"/>
                  </a:lnTo>
                  <a:lnTo>
                    <a:pt x="380" y="221"/>
                  </a:lnTo>
                  <a:lnTo>
                    <a:pt x="367" y="228"/>
                  </a:lnTo>
                  <a:lnTo>
                    <a:pt x="346" y="235"/>
                  </a:lnTo>
                  <a:lnTo>
                    <a:pt x="339" y="242"/>
                  </a:lnTo>
                  <a:lnTo>
                    <a:pt x="332" y="249"/>
                  </a:lnTo>
                  <a:lnTo>
                    <a:pt x="318" y="249"/>
                  </a:lnTo>
                  <a:lnTo>
                    <a:pt x="304" y="249"/>
                  </a:lnTo>
                  <a:lnTo>
                    <a:pt x="290" y="249"/>
                  </a:lnTo>
                  <a:lnTo>
                    <a:pt x="284" y="256"/>
                  </a:lnTo>
                  <a:lnTo>
                    <a:pt x="284" y="249"/>
                  </a:lnTo>
                  <a:lnTo>
                    <a:pt x="277" y="249"/>
                  </a:lnTo>
                  <a:lnTo>
                    <a:pt x="249" y="249"/>
                  </a:lnTo>
                  <a:lnTo>
                    <a:pt x="221" y="249"/>
                  </a:lnTo>
                  <a:lnTo>
                    <a:pt x="207" y="249"/>
                  </a:lnTo>
                  <a:lnTo>
                    <a:pt x="201" y="256"/>
                  </a:lnTo>
                  <a:lnTo>
                    <a:pt x="194" y="256"/>
                  </a:lnTo>
                  <a:lnTo>
                    <a:pt x="187" y="256"/>
                  </a:lnTo>
                  <a:lnTo>
                    <a:pt x="159" y="249"/>
                  </a:lnTo>
                  <a:lnTo>
                    <a:pt x="131" y="242"/>
                  </a:lnTo>
                  <a:lnTo>
                    <a:pt x="104" y="235"/>
                  </a:lnTo>
                  <a:lnTo>
                    <a:pt x="83" y="228"/>
                  </a:lnTo>
                  <a:lnTo>
                    <a:pt x="69" y="221"/>
                  </a:lnTo>
                  <a:lnTo>
                    <a:pt x="62" y="207"/>
                  </a:lnTo>
                  <a:lnTo>
                    <a:pt x="48" y="201"/>
                  </a:lnTo>
                  <a:lnTo>
                    <a:pt x="41" y="194"/>
                  </a:lnTo>
                  <a:lnTo>
                    <a:pt x="35" y="187"/>
                  </a:lnTo>
                  <a:lnTo>
                    <a:pt x="35" y="173"/>
                  </a:lnTo>
                  <a:lnTo>
                    <a:pt x="35" y="159"/>
                  </a:lnTo>
                  <a:lnTo>
                    <a:pt x="35" y="138"/>
                  </a:lnTo>
                  <a:lnTo>
                    <a:pt x="35" y="118"/>
                  </a:lnTo>
                  <a:lnTo>
                    <a:pt x="28" y="104"/>
                  </a:lnTo>
                  <a:lnTo>
                    <a:pt x="28" y="90"/>
                  </a:lnTo>
                  <a:lnTo>
                    <a:pt x="35" y="83"/>
                  </a:lnTo>
                  <a:lnTo>
                    <a:pt x="55" y="42"/>
                  </a:lnTo>
                  <a:lnTo>
                    <a:pt x="62" y="21"/>
                  </a:lnTo>
                  <a:lnTo>
                    <a:pt x="62" y="7"/>
                  </a:lnTo>
                  <a:lnTo>
                    <a:pt x="62" y="0"/>
                  </a:lnTo>
                  <a:lnTo>
                    <a:pt x="55" y="0"/>
                  </a:lnTo>
                  <a:lnTo>
                    <a:pt x="48" y="7"/>
                  </a:lnTo>
                  <a:lnTo>
                    <a:pt x="41" y="14"/>
                  </a:lnTo>
                  <a:lnTo>
                    <a:pt x="35" y="28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21" y="69"/>
                  </a:lnTo>
                  <a:lnTo>
                    <a:pt x="7" y="83"/>
                  </a:lnTo>
                  <a:lnTo>
                    <a:pt x="0" y="104"/>
                  </a:lnTo>
                  <a:lnTo>
                    <a:pt x="7" y="131"/>
                  </a:lnTo>
                  <a:lnTo>
                    <a:pt x="14" y="152"/>
                  </a:lnTo>
                  <a:lnTo>
                    <a:pt x="14" y="166"/>
                  </a:lnTo>
                  <a:lnTo>
                    <a:pt x="14" y="194"/>
                  </a:lnTo>
                  <a:lnTo>
                    <a:pt x="14" y="207"/>
                  </a:lnTo>
                  <a:lnTo>
                    <a:pt x="14" y="221"/>
                  </a:lnTo>
                  <a:lnTo>
                    <a:pt x="21" y="228"/>
                  </a:lnTo>
                  <a:lnTo>
                    <a:pt x="35" y="228"/>
                  </a:lnTo>
                  <a:lnTo>
                    <a:pt x="48" y="235"/>
                  </a:lnTo>
                  <a:lnTo>
                    <a:pt x="55" y="242"/>
                  </a:lnTo>
                  <a:lnTo>
                    <a:pt x="62" y="256"/>
                  </a:lnTo>
                  <a:lnTo>
                    <a:pt x="69" y="256"/>
                  </a:lnTo>
                  <a:lnTo>
                    <a:pt x="69" y="263"/>
                  </a:lnTo>
                  <a:lnTo>
                    <a:pt x="76" y="263"/>
                  </a:lnTo>
                  <a:lnTo>
                    <a:pt x="83" y="263"/>
                  </a:lnTo>
                  <a:lnTo>
                    <a:pt x="118" y="263"/>
                  </a:lnTo>
                  <a:lnTo>
                    <a:pt x="138" y="277"/>
                  </a:lnTo>
                  <a:lnTo>
                    <a:pt x="159" y="277"/>
                  </a:lnTo>
                  <a:lnTo>
                    <a:pt x="173" y="277"/>
                  </a:lnTo>
                  <a:lnTo>
                    <a:pt x="201" y="277"/>
                  </a:lnTo>
                  <a:lnTo>
                    <a:pt x="214" y="270"/>
                  </a:lnTo>
                  <a:lnTo>
                    <a:pt x="228" y="277"/>
                  </a:lnTo>
                  <a:lnTo>
                    <a:pt x="256" y="284"/>
                  </a:lnTo>
                  <a:lnTo>
                    <a:pt x="270" y="284"/>
                  </a:lnTo>
                  <a:lnTo>
                    <a:pt x="277" y="284"/>
                  </a:lnTo>
                  <a:lnTo>
                    <a:pt x="318" y="277"/>
                  </a:lnTo>
                  <a:lnTo>
                    <a:pt x="339" y="270"/>
                  </a:lnTo>
                  <a:lnTo>
                    <a:pt x="360" y="263"/>
                  </a:lnTo>
                  <a:lnTo>
                    <a:pt x="380" y="256"/>
                  </a:lnTo>
                  <a:lnTo>
                    <a:pt x="387" y="249"/>
                  </a:lnTo>
                  <a:lnTo>
                    <a:pt x="394" y="242"/>
                  </a:lnTo>
                  <a:lnTo>
                    <a:pt x="429" y="194"/>
                  </a:lnTo>
                  <a:lnTo>
                    <a:pt x="436" y="180"/>
                  </a:lnTo>
                  <a:lnTo>
                    <a:pt x="436" y="173"/>
                  </a:lnTo>
                  <a:lnTo>
                    <a:pt x="436" y="166"/>
                  </a:lnTo>
                  <a:lnTo>
                    <a:pt x="436" y="152"/>
                  </a:lnTo>
                  <a:lnTo>
                    <a:pt x="443" y="138"/>
                  </a:lnTo>
                  <a:lnTo>
                    <a:pt x="443" y="118"/>
                  </a:lnTo>
                  <a:lnTo>
                    <a:pt x="436" y="111"/>
                  </a:lnTo>
                  <a:lnTo>
                    <a:pt x="422" y="76"/>
                  </a:lnTo>
                  <a:lnTo>
                    <a:pt x="401" y="62"/>
                  </a:lnTo>
                  <a:lnTo>
                    <a:pt x="394" y="62"/>
                  </a:lnTo>
                  <a:lnTo>
                    <a:pt x="38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6" name="Freeform 1217"/>
            <p:cNvSpPr>
              <a:spLocks/>
            </p:cNvSpPr>
            <p:nvPr/>
          </p:nvSpPr>
          <p:spPr bwMode="auto">
            <a:xfrm>
              <a:off x="3343" y="2405"/>
              <a:ext cx="394" cy="352"/>
            </a:xfrm>
            <a:custGeom>
              <a:avLst/>
              <a:gdLst>
                <a:gd name="T0" fmla="*/ 221 w 394"/>
                <a:gd name="T1" fmla="*/ 7 h 352"/>
                <a:gd name="T2" fmla="*/ 235 w 394"/>
                <a:gd name="T3" fmla="*/ 0 h 352"/>
                <a:gd name="T4" fmla="*/ 270 w 394"/>
                <a:gd name="T5" fmla="*/ 14 h 352"/>
                <a:gd name="T6" fmla="*/ 304 w 394"/>
                <a:gd name="T7" fmla="*/ 20 h 352"/>
                <a:gd name="T8" fmla="*/ 325 w 394"/>
                <a:gd name="T9" fmla="*/ 34 h 352"/>
                <a:gd name="T10" fmla="*/ 346 w 394"/>
                <a:gd name="T11" fmla="*/ 34 h 352"/>
                <a:gd name="T12" fmla="*/ 353 w 394"/>
                <a:gd name="T13" fmla="*/ 41 h 352"/>
                <a:gd name="T14" fmla="*/ 373 w 394"/>
                <a:gd name="T15" fmla="*/ 83 h 352"/>
                <a:gd name="T16" fmla="*/ 387 w 394"/>
                <a:gd name="T17" fmla="*/ 97 h 352"/>
                <a:gd name="T18" fmla="*/ 387 w 394"/>
                <a:gd name="T19" fmla="*/ 131 h 352"/>
                <a:gd name="T20" fmla="*/ 387 w 394"/>
                <a:gd name="T21" fmla="*/ 193 h 352"/>
                <a:gd name="T22" fmla="*/ 387 w 394"/>
                <a:gd name="T23" fmla="*/ 207 h 352"/>
                <a:gd name="T24" fmla="*/ 380 w 394"/>
                <a:gd name="T25" fmla="*/ 235 h 352"/>
                <a:gd name="T26" fmla="*/ 373 w 394"/>
                <a:gd name="T27" fmla="*/ 249 h 352"/>
                <a:gd name="T28" fmla="*/ 366 w 394"/>
                <a:gd name="T29" fmla="*/ 269 h 352"/>
                <a:gd name="T30" fmla="*/ 318 w 394"/>
                <a:gd name="T31" fmla="*/ 311 h 352"/>
                <a:gd name="T32" fmla="*/ 304 w 394"/>
                <a:gd name="T33" fmla="*/ 332 h 352"/>
                <a:gd name="T34" fmla="*/ 290 w 394"/>
                <a:gd name="T35" fmla="*/ 339 h 352"/>
                <a:gd name="T36" fmla="*/ 242 w 394"/>
                <a:gd name="T37" fmla="*/ 339 h 352"/>
                <a:gd name="T38" fmla="*/ 228 w 394"/>
                <a:gd name="T39" fmla="*/ 345 h 352"/>
                <a:gd name="T40" fmla="*/ 194 w 394"/>
                <a:gd name="T41" fmla="*/ 352 h 352"/>
                <a:gd name="T42" fmla="*/ 152 w 394"/>
                <a:gd name="T43" fmla="*/ 352 h 352"/>
                <a:gd name="T44" fmla="*/ 124 w 394"/>
                <a:gd name="T45" fmla="*/ 339 h 352"/>
                <a:gd name="T46" fmla="*/ 90 w 394"/>
                <a:gd name="T47" fmla="*/ 345 h 352"/>
                <a:gd name="T48" fmla="*/ 69 w 394"/>
                <a:gd name="T49" fmla="*/ 339 h 352"/>
                <a:gd name="T50" fmla="*/ 14 w 394"/>
                <a:gd name="T51" fmla="*/ 297 h 352"/>
                <a:gd name="T52" fmla="*/ 0 w 394"/>
                <a:gd name="T53" fmla="*/ 297 h 352"/>
                <a:gd name="T54" fmla="*/ 14 w 394"/>
                <a:gd name="T55" fmla="*/ 283 h 352"/>
                <a:gd name="T56" fmla="*/ 34 w 394"/>
                <a:gd name="T57" fmla="*/ 276 h 352"/>
                <a:gd name="T58" fmla="*/ 69 w 394"/>
                <a:gd name="T59" fmla="*/ 311 h 352"/>
                <a:gd name="T60" fmla="*/ 104 w 394"/>
                <a:gd name="T61" fmla="*/ 311 h 352"/>
                <a:gd name="T62" fmla="*/ 138 w 394"/>
                <a:gd name="T63" fmla="*/ 318 h 352"/>
                <a:gd name="T64" fmla="*/ 166 w 394"/>
                <a:gd name="T65" fmla="*/ 332 h 352"/>
                <a:gd name="T66" fmla="*/ 200 w 394"/>
                <a:gd name="T67" fmla="*/ 325 h 352"/>
                <a:gd name="T68" fmla="*/ 277 w 394"/>
                <a:gd name="T69" fmla="*/ 318 h 352"/>
                <a:gd name="T70" fmla="*/ 290 w 394"/>
                <a:gd name="T71" fmla="*/ 311 h 352"/>
                <a:gd name="T72" fmla="*/ 325 w 394"/>
                <a:gd name="T73" fmla="*/ 283 h 352"/>
                <a:gd name="T74" fmla="*/ 346 w 394"/>
                <a:gd name="T75" fmla="*/ 262 h 352"/>
                <a:gd name="T76" fmla="*/ 353 w 394"/>
                <a:gd name="T77" fmla="*/ 228 h 352"/>
                <a:gd name="T78" fmla="*/ 373 w 394"/>
                <a:gd name="T79" fmla="*/ 173 h 352"/>
                <a:gd name="T80" fmla="*/ 373 w 394"/>
                <a:gd name="T81" fmla="*/ 124 h 352"/>
                <a:gd name="T82" fmla="*/ 360 w 394"/>
                <a:gd name="T83" fmla="*/ 103 h 352"/>
                <a:gd name="T84" fmla="*/ 346 w 394"/>
                <a:gd name="T85" fmla="*/ 83 h 352"/>
                <a:gd name="T86" fmla="*/ 339 w 394"/>
                <a:gd name="T87" fmla="*/ 69 h 352"/>
                <a:gd name="T88" fmla="*/ 318 w 394"/>
                <a:gd name="T89" fmla="*/ 55 h 352"/>
                <a:gd name="T90" fmla="*/ 304 w 394"/>
                <a:gd name="T91" fmla="*/ 48 h 352"/>
                <a:gd name="T92" fmla="*/ 283 w 394"/>
                <a:gd name="T93" fmla="*/ 34 h 352"/>
                <a:gd name="T94" fmla="*/ 263 w 394"/>
                <a:gd name="T95" fmla="*/ 27 h 352"/>
                <a:gd name="T96" fmla="*/ 242 w 394"/>
                <a:gd name="T97" fmla="*/ 14 h 352"/>
                <a:gd name="T98" fmla="*/ 214 w 394"/>
                <a:gd name="T99" fmla="*/ 20 h 35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94"/>
                <a:gd name="T151" fmla="*/ 0 h 352"/>
                <a:gd name="T152" fmla="*/ 394 w 394"/>
                <a:gd name="T153" fmla="*/ 352 h 35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94" h="352">
                  <a:moveTo>
                    <a:pt x="214" y="20"/>
                  </a:moveTo>
                  <a:lnTo>
                    <a:pt x="221" y="7"/>
                  </a:lnTo>
                  <a:lnTo>
                    <a:pt x="228" y="0"/>
                  </a:lnTo>
                  <a:lnTo>
                    <a:pt x="235" y="0"/>
                  </a:lnTo>
                  <a:lnTo>
                    <a:pt x="256" y="7"/>
                  </a:lnTo>
                  <a:lnTo>
                    <a:pt x="270" y="14"/>
                  </a:lnTo>
                  <a:lnTo>
                    <a:pt x="297" y="14"/>
                  </a:lnTo>
                  <a:lnTo>
                    <a:pt x="304" y="20"/>
                  </a:lnTo>
                  <a:lnTo>
                    <a:pt x="311" y="27"/>
                  </a:lnTo>
                  <a:lnTo>
                    <a:pt x="325" y="34"/>
                  </a:lnTo>
                  <a:lnTo>
                    <a:pt x="332" y="34"/>
                  </a:lnTo>
                  <a:lnTo>
                    <a:pt x="346" y="34"/>
                  </a:lnTo>
                  <a:lnTo>
                    <a:pt x="353" y="34"/>
                  </a:lnTo>
                  <a:lnTo>
                    <a:pt x="353" y="41"/>
                  </a:lnTo>
                  <a:lnTo>
                    <a:pt x="366" y="55"/>
                  </a:lnTo>
                  <a:lnTo>
                    <a:pt x="373" y="83"/>
                  </a:lnTo>
                  <a:lnTo>
                    <a:pt x="380" y="90"/>
                  </a:lnTo>
                  <a:lnTo>
                    <a:pt x="387" y="97"/>
                  </a:lnTo>
                  <a:lnTo>
                    <a:pt x="387" y="110"/>
                  </a:lnTo>
                  <a:lnTo>
                    <a:pt x="387" y="131"/>
                  </a:lnTo>
                  <a:lnTo>
                    <a:pt x="387" y="173"/>
                  </a:lnTo>
                  <a:lnTo>
                    <a:pt x="387" y="193"/>
                  </a:lnTo>
                  <a:lnTo>
                    <a:pt x="394" y="200"/>
                  </a:lnTo>
                  <a:lnTo>
                    <a:pt x="387" y="207"/>
                  </a:lnTo>
                  <a:lnTo>
                    <a:pt x="387" y="221"/>
                  </a:lnTo>
                  <a:lnTo>
                    <a:pt x="380" y="235"/>
                  </a:lnTo>
                  <a:lnTo>
                    <a:pt x="373" y="242"/>
                  </a:lnTo>
                  <a:lnTo>
                    <a:pt x="373" y="249"/>
                  </a:lnTo>
                  <a:lnTo>
                    <a:pt x="373" y="262"/>
                  </a:lnTo>
                  <a:lnTo>
                    <a:pt x="366" y="269"/>
                  </a:lnTo>
                  <a:lnTo>
                    <a:pt x="339" y="290"/>
                  </a:lnTo>
                  <a:lnTo>
                    <a:pt x="318" y="311"/>
                  </a:lnTo>
                  <a:lnTo>
                    <a:pt x="311" y="318"/>
                  </a:lnTo>
                  <a:lnTo>
                    <a:pt x="304" y="332"/>
                  </a:lnTo>
                  <a:lnTo>
                    <a:pt x="304" y="339"/>
                  </a:lnTo>
                  <a:lnTo>
                    <a:pt x="290" y="339"/>
                  </a:lnTo>
                  <a:lnTo>
                    <a:pt x="270" y="339"/>
                  </a:lnTo>
                  <a:lnTo>
                    <a:pt x="242" y="339"/>
                  </a:lnTo>
                  <a:lnTo>
                    <a:pt x="235" y="339"/>
                  </a:lnTo>
                  <a:lnTo>
                    <a:pt x="228" y="345"/>
                  </a:lnTo>
                  <a:lnTo>
                    <a:pt x="221" y="352"/>
                  </a:lnTo>
                  <a:lnTo>
                    <a:pt x="194" y="352"/>
                  </a:lnTo>
                  <a:lnTo>
                    <a:pt x="166" y="352"/>
                  </a:lnTo>
                  <a:lnTo>
                    <a:pt x="152" y="352"/>
                  </a:lnTo>
                  <a:lnTo>
                    <a:pt x="138" y="345"/>
                  </a:lnTo>
                  <a:lnTo>
                    <a:pt x="124" y="339"/>
                  </a:lnTo>
                  <a:lnTo>
                    <a:pt x="104" y="339"/>
                  </a:lnTo>
                  <a:lnTo>
                    <a:pt x="90" y="345"/>
                  </a:lnTo>
                  <a:lnTo>
                    <a:pt x="76" y="339"/>
                  </a:lnTo>
                  <a:lnTo>
                    <a:pt x="69" y="339"/>
                  </a:lnTo>
                  <a:lnTo>
                    <a:pt x="34" y="304"/>
                  </a:lnTo>
                  <a:lnTo>
                    <a:pt x="14" y="297"/>
                  </a:lnTo>
                  <a:lnTo>
                    <a:pt x="7" y="297"/>
                  </a:lnTo>
                  <a:lnTo>
                    <a:pt x="0" y="297"/>
                  </a:lnTo>
                  <a:lnTo>
                    <a:pt x="7" y="283"/>
                  </a:lnTo>
                  <a:lnTo>
                    <a:pt x="14" y="283"/>
                  </a:lnTo>
                  <a:lnTo>
                    <a:pt x="28" y="276"/>
                  </a:lnTo>
                  <a:lnTo>
                    <a:pt x="34" y="276"/>
                  </a:lnTo>
                  <a:lnTo>
                    <a:pt x="48" y="290"/>
                  </a:lnTo>
                  <a:lnTo>
                    <a:pt x="69" y="311"/>
                  </a:lnTo>
                  <a:lnTo>
                    <a:pt x="83" y="311"/>
                  </a:lnTo>
                  <a:lnTo>
                    <a:pt x="104" y="311"/>
                  </a:lnTo>
                  <a:lnTo>
                    <a:pt x="124" y="311"/>
                  </a:lnTo>
                  <a:lnTo>
                    <a:pt x="138" y="318"/>
                  </a:lnTo>
                  <a:lnTo>
                    <a:pt x="152" y="325"/>
                  </a:lnTo>
                  <a:lnTo>
                    <a:pt x="166" y="332"/>
                  </a:lnTo>
                  <a:lnTo>
                    <a:pt x="180" y="332"/>
                  </a:lnTo>
                  <a:lnTo>
                    <a:pt x="200" y="325"/>
                  </a:lnTo>
                  <a:lnTo>
                    <a:pt x="256" y="318"/>
                  </a:lnTo>
                  <a:lnTo>
                    <a:pt x="277" y="318"/>
                  </a:lnTo>
                  <a:lnTo>
                    <a:pt x="283" y="311"/>
                  </a:lnTo>
                  <a:lnTo>
                    <a:pt x="290" y="311"/>
                  </a:lnTo>
                  <a:lnTo>
                    <a:pt x="311" y="290"/>
                  </a:lnTo>
                  <a:lnTo>
                    <a:pt x="325" y="283"/>
                  </a:lnTo>
                  <a:lnTo>
                    <a:pt x="339" y="269"/>
                  </a:lnTo>
                  <a:lnTo>
                    <a:pt x="346" y="262"/>
                  </a:lnTo>
                  <a:lnTo>
                    <a:pt x="346" y="256"/>
                  </a:lnTo>
                  <a:lnTo>
                    <a:pt x="353" y="228"/>
                  </a:lnTo>
                  <a:lnTo>
                    <a:pt x="366" y="200"/>
                  </a:lnTo>
                  <a:lnTo>
                    <a:pt x="373" y="173"/>
                  </a:lnTo>
                  <a:lnTo>
                    <a:pt x="373" y="145"/>
                  </a:lnTo>
                  <a:lnTo>
                    <a:pt x="373" y="124"/>
                  </a:lnTo>
                  <a:lnTo>
                    <a:pt x="366" y="110"/>
                  </a:lnTo>
                  <a:lnTo>
                    <a:pt x="360" y="103"/>
                  </a:lnTo>
                  <a:lnTo>
                    <a:pt x="353" y="97"/>
                  </a:lnTo>
                  <a:lnTo>
                    <a:pt x="346" y="83"/>
                  </a:lnTo>
                  <a:lnTo>
                    <a:pt x="346" y="76"/>
                  </a:lnTo>
                  <a:lnTo>
                    <a:pt x="339" y="69"/>
                  </a:lnTo>
                  <a:lnTo>
                    <a:pt x="332" y="62"/>
                  </a:lnTo>
                  <a:lnTo>
                    <a:pt x="318" y="55"/>
                  </a:lnTo>
                  <a:lnTo>
                    <a:pt x="311" y="48"/>
                  </a:lnTo>
                  <a:lnTo>
                    <a:pt x="304" y="48"/>
                  </a:lnTo>
                  <a:lnTo>
                    <a:pt x="297" y="48"/>
                  </a:lnTo>
                  <a:lnTo>
                    <a:pt x="283" y="34"/>
                  </a:lnTo>
                  <a:lnTo>
                    <a:pt x="270" y="27"/>
                  </a:lnTo>
                  <a:lnTo>
                    <a:pt x="263" y="27"/>
                  </a:lnTo>
                  <a:lnTo>
                    <a:pt x="256" y="20"/>
                  </a:lnTo>
                  <a:lnTo>
                    <a:pt x="242" y="14"/>
                  </a:lnTo>
                  <a:lnTo>
                    <a:pt x="228" y="14"/>
                  </a:lnTo>
                  <a:lnTo>
                    <a:pt x="214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1218"/>
            <p:cNvSpPr>
              <a:spLocks/>
            </p:cNvSpPr>
            <p:nvPr/>
          </p:nvSpPr>
          <p:spPr bwMode="auto">
            <a:xfrm>
              <a:off x="2271" y="2363"/>
              <a:ext cx="664" cy="387"/>
            </a:xfrm>
            <a:custGeom>
              <a:avLst/>
              <a:gdLst>
                <a:gd name="T0" fmla="*/ 297 w 664"/>
                <a:gd name="T1" fmla="*/ 35 h 387"/>
                <a:gd name="T2" fmla="*/ 325 w 664"/>
                <a:gd name="T3" fmla="*/ 49 h 387"/>
                <a:gd name="T4" fmla="*/ 277 w 664"/>
                <a:gd name="T5" fmla="*/ 49 h 387"/>
                <a:gd name="T6" fmla="*/ 242 w 664"/>
                <a:gd name="T7" fmla="*/ 28 h 387"/>
                <a:gd name="T8" fmla="*/ 201 w 664"/>
                <a:gd name="T9" fmla="*/ 42 h 387"/>
                <a:gd name="T10" fmla="*/ 145 w 664"/>
                <a:gd name="T11" fmla="*/ 49 h 387"/>
                <a:gd name="T12" fmla="*/ 131 w 664"/>
                <a:gd name="T13" fmla="*/ 69 h 387"/>
                <a:gd name="T14" fmla="*/ 76 w 664"/>
                <a:gd name="T15" fmla="*/ 76 h 387"/>
                <a:gd name="T16" fmla="*/ 62 w 664"/>
                <a:gd name="T17" fmla="*/ 90 h 387"/>
                <a:gd name="T18" fmla="*/ 42 w 664"/>
                <a:gd name="T19" fmla="*/ 125 h 387"/>
                <a:gd name="T20" fmla="*/ 35 w 664"/>
                <a:gd name="T21" fmla="*/ 173 h 387"/>
                <a:gd name="T22" fmla="*/ 28 w 664"/>
                <a:gd name="T23" fmla="*/ 215 h 387"/>
                <a:gd name="T24" fmla="*/ 62 w 664"/>
                <a:gd name="T25" fmla="*/ 256 h 387"/>
                <a:gd name="T26" fmla="*/ 69 w 664"/>
                <a:gd name="T27" fmla="*/ 277 h 387"/>
                <a:gd name="T28" fmla="*/ 104 w 664"/>
                <a:gd name="T29" fmla="*/ 311 h 387"/>
                <a:gd name="T30" fmla="*/ 145 w 664"/>
                <a:gd name="T31" fmla="*/ 325 h 387"/>
                <a:gd name="T32" fmla="*/ 166 w 664"/>
                <a:gd name="T33" fmla="*/ 332 h 387"/>
                <a:gd name="T34" fmla="*/ 208 w 664"/>
                <a:gd name="T35" fmla="*/ 339 h 387"/>
                <a:gd name="T36" fmla="*/ 228 w 664"/>
                <a:gd name="T37" fmla="*/ 325 h 387"/>
                <a:gd name="T38" fmla="*/ 284 w 664"/>
                <a:gd name="T39" fmla="*/ 332 h 387"/>
                <a:gd name="T40" fmla="*/ 304 w 664"/>
                <a:gd name="T41" fmla="*/ 311 h 387"/>
                <a:gd name="T42" fmla="*/ 325 w 664"/>
                <a:gd name="T43" fmla="*/ 291 h 387"/>
                <a:gd name="T44" fmla="*/ 380 w 664"/>
                <a:gd name="T45" fmla="*/ 256 h 387"/>
                <a:gd name="T46" fmla="*/ 387 w 664"/>
                <a:gd name="T47" fmla="*/ 298 h 387"/>
                <a:gd name="T48" fmla="*/ 401 w 664"/>
                <a:gd name="T49" fmla="*/ 325 h 387"/>
                <a:gd name="T50" fmla="*/ 429 w 664"/>
                <a:gd name="T51" fmla="*/ 346 h 387"/>
                <a:gd name="T52" fmla="*/ 470 w 664"/>
                <a:gd name="T53" fmla="*/ 353 h 387"/>
                <a:gd name="T54" fmla="*/ 505 w 664"/>
                <a:gd name="T55" fmla="*/ 360 h 387"/>
                <a:gd name="T56" fmla="*/ 581 w 664"/>
                <a:gd name="T57" fmla="*/ 353 h 387"/>
                <a:gd name="T58" fmla="*/ 602 w 664"/>
                <a:gd name="T59" fmla="*/ 346 h 387"/>
                <a:gd name="T60" fmla="*/ 643 w 664"/>
                <a:gd name="T61" fmla="*/ 325 h 387"/>
                <a:gd name="T62" fmla="*/ 622 w 664"/>
                <a:gd name="T63" fmla="*/ 367 h 387"/>
                <a:gd name="T64" fmla="*/ 595 w 664"/>
                <a:gd name="T65" fmla="*/ 374 h 387"/>
                <a:gd name="T66" fmla="*/ 553 w 664"/>
                <a:gd name="T67" fmla="*/ 381 h 387"/>
                <a:gd name="T68" fmla="*/ 512 w 664"/>
                <a:gd name="T69" fmla="*/ 387 h 387"/>
                <a:gd name="T70" fmla="*/ 456 w 664"/>
                <a:gd name="T71" fmla="*/ 381 h 387"/>
                <a:gd name="T72" fmla="*/ 415 w 664"/>
                <a:gd name="T73" fmla="*/ 374 h 387"/>
                <a:gd name="T74" fmla="*/ 380 w 664"/>
                <a:gd name="T75" fmla="*/ 332 h 387"/>
                <a:gd name="T76" fmla="*/ 360 w 664"/>
                <a:gd name="T77" fmla="*/ 284 h 387"/>
                <a:gd name="T78" fmla="*/ 332 w 664"/>
                <a:gd name="T79" fmla="*/ 318 h 387"/>
                <a:gd name="T80" fmla="*/ 290 w 664"/>
                <a:gd name="T81" fmla="*/ 353 h 387"/>
                <a:gd name="T82" fmla="*/ 256 w 664"/>
                <a:gd name="T83" fmla="*/ 353 h 387"/>
                <a:gd name="T84" fmla="*/ 208 w 664"/>
                <a:gd name="T85" fmla="*/ 367 h 387"/>
                <a:gd name="T86" fmla="*/ 152 w 664"/>
                <a:gd name="T87" fmla="*/ 353 h 387"/>
                <a:gd name="T88" fmla="*/ 97 w 664"/>
                <a:gd name="T89" fmla="*/ 332 h 387"/>
                <a:gd name="T90" fmla="*/ 62 w 664"/>
                <a:gd name="T91" fmla="*/ 298 h 387"/>
                <a:gd name="T92" fmla="*/ 28 w 664"/>
                <a:gd name="T93" fmla="*/ 270 h 387"/>
                <a:gd name="T94" fmla="*/ 21 w 664"/>
                <a:gd name="T95" fmla="*/ 242 h 387"/>
                <a:gd name="T96" fmla="*/ 7 w 664"/>
                <a:gd name="T97" fmla="*/ 201 h 387"/>
                <a:gd name="T98" fmla="*/ 7 w 664"/>
                <a:gd name="T99" fmla="*/ 173 h 387"/>
                <a:gd name="T100" fmla="*/ 7 w 664"/>
                <a:gd name="T101" fmla="*/ 145 h 387"/>
                <a:gd name="T102" fmla="*/ 21 w 664"/>
                <a:gd name="T103" fmla="*/ 90 h 387"/>
                <a:gd name="T104" fmla="*/ 48 w 664"/>
                <a:gd name="T105" fmla="*/ 83 h 387"/>
                <a:gd name="T106" fmla="*/ 83 w 664"/>
                <a:gd name="T107" fmla="*/ 49 h 387"/>
                <a:gd name="T108" fmla="*/ 104 w 664"/>
                <a:gd name="T109" fmla="*/ 42 h 387"/>
                <a:gd name="T110" fmla="*/ 138 w 664"/>
                <a:gd name="T111" fmla="*/ 28 h 387"/>
                <a:gd name="T112" fmla="*/ 166 w 664"/>
                <a:gd name="T113" fmla="*/ 21 h 387"/>
                <a:gd name="T114" fmla="*/ 194 w 664"/>
                <a:gd name="T115" fmla="*/ 14 h 387"/>
                <a:gd name="T116" fmla="*/ 214 w 664"/>
                <a:gd name="T117" fmla="*/ 7 h 387"/>
                <a:gd name="T118" fmla="*/ 235 w 664"/>
                <a:gd name="T119" fmla="*/ 7 h 387"/>
                <a:gd name="T120" fmla="*/ 263 w 664"/>
                <a:gd name="T121" fmla="*/ 21 h 38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64"/>
                <a:gd name="T184" fmla="*/ 0 h 387"/>
                <a:gd name="T185" fmla="*/ 664 w 664"/>
                <a:gd name="T186" fmla="*/ 387 h 38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64" h="387">
                  <a:moveTo>
                    <a:pt x="263" y="21"/>
                  </a:moveTo>
                  <a:lnTo>
                    <a:pt x="277" y="21"/>
                  </a:lnTo>
                  <a:lnTo>
                    <a:pt x="297" y="35"/>
                  </a:lnTo>
                  <a:lnTo>
                    <a:pt x="304" y="42"/>
                  </a:lnTo>
                  <a:lnTo>
                    <a:pt x="318" y="49"/>
                  </a:lnTo>
                  <a:lnTo>
                    <a:pt x="325" y="49"/>
                  </a:lnTo>
                  <a:lnTo>
                    <a:pt x="318" y="49"/>
                  </a:lnTo>
                  <a:lnTo>
                    <a:pt x="290" y="56"/>
                  </a:lnTo>
                  <a:lnTo>
                    <a:pt x="277" y="49"/>
                  </a:lnTo>
                  <a:lnTo>
                    <a:pt x="263" y="49"/>
                  </a:lnTo>
                  <a:lnTo>
                    <a:pt x="249" y="35"/>
                  </a:lnTo>
                  <a:lnTo>
                    <a:pt x="242" y="28"/>
                  </a:lnTo>
                  <a:lnTo>
                    <a:pt x="235" y="28"/>
                  </a:lnTo>
                  <a:lnTo>
                    <a:pt x="214" y="35"/>
                  </a:lnTo>
                  <a:lnTo>
                    <a:pt x="201" y="42"/>
                  </a:lnTo>
                  <a:lnTo>
                    <a:pt x="187" y="42"/>
                  </a:lnTo>
                  <a:lnTo>
                    <a:pt x="159" y="49"/>
                  </a:lnTo>
                  <a:lnTo>
                    <a:pt x="145" y="49"/>
                  </a:lnTo>
                  <a:lnTo>
                    <a:pt x="138" y="56"/>
                  </a:lnTo>
                  <a:lnTo>
                    <a:pt x="138" y="62"/>
                  </a:lnTo>
                  <a:lnTo>
                    <a:pt x="131" y="69"/>
                  </a:lnTo>
                  <a:lnTo>
                    <a:pt x="111" y="69"/>
                  </a:lnTo>
                  <a:lnTo>
                    <a:pt x="83" y="76"/>
                  </a:lnTo>
                  <a:lnTo>
                    <a:pt x="76" y="76"/>
                  </a:lnTo>
                  <a:lnTo>
                    <a:pt x="69" y="83"/>
                  </a:lnTo>
                  <a:lnTo>
                    <a:pt x="69" y="90"/>
                  </a:lnTo>
                  <a:lnTo>
                    <a:pt x="62" y="90"/>
                  </a:lnTo>
                  <a:lnTo>
                    <a:pt x="55" y="104"/>
                  </a:lnTo>
                  <a:lnTo>
                    <a:pt x="42" y="118"/>
                  </a:lnTo>
                  <a:lnTo>
                    <a:pt x="42" y="125"/>
                  </a:lnTo>
                  <a:lnTo>
                    <a:pt x="42" y="132"/>
                  </a:lnTo>
                  <a:lnTo>
                    <a:pt x="42" y="145"/>
                  </a:lnTo>
                  <a:lnTo>
                    <a:pt x="35" y="173"/>
                  </a:lnTo>
                  <a:lnTo>
                    <a:pt x="28" y="194"/>
                  </a:lnTo>
                  <a:lnTo>
                    <a:pt x="28" y="208"/>
                  </a:lnTo>
                  <a:lnTo>
                    <a:pt x="28" y="215"/>
                  </a:lnTo>
                  <a:lnTo>
                    <a:pt x="55" y="235"/>
                  </a:lnTo>
                  <a:lnTo>
                    <a:pt x="62" y="249"/>
                  </a:lnTo>
                  <a:lnTo>
                    <a:pt x="62" y="256"/>
                  </a:lnTo>
                  <a:lnTo>
                    <a:pt x="62" y="263"/>
                  </a:lnTo>
                  <a:lnTo>
                    <a:pt x="69" y="270"/>
                  </a:lnTo>
                  <a:lnTo>
                    <a:pt x="69" y="277"/>
                  </a:lnTo>
                  <a:lnTo>
                    <a:pt x="83" y="284"/>
                  </a:lnTo>
                  <a:lnTo>
                    <a:pt x="97" y="298"/>
                  </a:lnTo>
                  <a:lnTo>
                    <a:pt x="104" y="311"/>
                  </a:lnTo>
                  <a:lnTo>
                    <a:pt x="111" y="318"/>
                  </a:lnTo>
                  <a:lnTo>
                    <a:pt x="131" y="318"/>
                  </a:lnTo>
                  <a:lnTo>
                    <a:pt x="145" y="325"/>
                  </a:lnTo>
                  <a:lnTo>
                    <a:pt x="152" y="325"/>
                  </a:lnTo>
                  <a:lnTo>
                    <a:pt x="159" y="332"/>
                  </a:lnTo>
                  <a:lnTo>
                    <a:pt x="166" y="332"/>
                  </a:lnTo>
                  <a:lnTo>
                    <a:pt x="173" y="339"/>
                  </a:lnTo>
                  <a:lnTo>
                    <a:pt x="187" y="339"/>
                  </a:lnTo>
                  <a:lnTo>
                    <a:pt x="208" y="339"/>
                  </a:lnTo>
                  <a:lnTo>
                    <a:pt x="214" y="339"/>
                  </a:lnTo>
                  <a:lnTo>
                    <a:pt x="221" y="332"/>
                  </a:lnTo>
                  <a:lnTo>
                    <a:pt x="228" y="325"/>
                  </a:lnTo>
                  <a:lnTo>
                    <a:pt x="242" y="325"/>
                  </a:lnTo>
                  <a:lnTo>
                    <a:pt x="263" y="325"/>
                  </a:lnTo>
                  <a:lnTo>
                    <a:pt x="284" y="332"/>
                  </a:lnTo>
                  <a:lnTo>
                    <a:pt x="290" y="325"/>
                  </a:lnTo>
                  <a:lnTo>
                    <a:pt x="297" y="325"/>
                  </a:lnTo>
                  <a:lnTo>
                    <a:pt x="304" y="311"/>
                  </a:lnTo>
                  <a:lnTo>
                    <a:pt x="311" y="304"/>
                  </a:lnTo>
                  <a:lnTo>
                    <a:pt x="318" y="298"/>
                  </a:lnTo>
                  <a:lnTo>
                    <a:pt x="325" y="291"/>
                  </a:lnTo>
                  <a:lnTo>
                    <a:pt x="367" y="249"/>
                  </a:lnTo>
                  <a:lnTo>
                    <a:pt x="373" y="249"/>
                  </a:lnTo>
                  <a:lnTo>
                    <a:pt x="380" y="256"/>
                  </a:lnTo>
                  <a:lnTo>
                    <a:pt x="380" y="277"/>
                  </a:lnTo>
                  <a:lnTo>
                    <a:pt x="380" y="291"/>
                  </a:lnTo>
                  <a:lnTo>
                    <a:pt x="387" y="298"/>
                  </a:lnTo>
                  <a:lnTo>
                    <a:pt x="387" y="311"/>
                  </a:lnTo>
                  <a:lnTo>
                    <a:pt x="394" y="318"/>
                  </a:lnTo>
                  <a:lnTo>
                    <a:pt x="401" y="325"/>
                  </a:lnTo>
                  <a:lnTo>
                    <a:pt x="415" y="325"/>
                  </a:lnTo>
                  <a:lnTo>
                    <a:pt x="422" y="339"/>
                  </a:lnTo>
                  <a:lnTo>
                    <a:pt x="429" y="346"/>
                  </a:lnTo>
                  <a:lnTo>
                    <a:pt x="436" y="346"/>
                  </a:lnTo>
                  <a:lnTo>
                    <a:pt x="456" y="353"/>
                  </a:lnTo>
                  <a:lnTo>
                    <a:pt x="470" y="353"/>
                  </a:lnTo>
                  <a:lnTo>
                    <a:pt x="484" y="353"/>
                  </a:lnTo>
                  <a:lnTo>
                    <a:pt x="498" y="353"/>
                  </a:lnTo>
                  <a:lnTo>
                    <a:pt x="505" y="360"/>
                  </a:lnTo>
                  <a:lnTo>
                    <a:pt x="539" y="360"/>
                  </a:lnTo>
                  <a:lnTo>
                    <a:pt x="560" y="353"/>
                  </a:lnTo>
                  <a:lnTo>
                    <a:pt x="581" y="353"/>
                  </a:lnTo>
                  <a:lnTo>
                    <a:pt x="588" y="346"/>
                  </a:lnTo>
                  <a:lnTo>
                    <a:pt x="595" y="346"/>
                  </a:lnTo>
                  <a:lnTo>
                    <a:pt x="602" y="346"/>
                  </a:lnTo>
                  <a:lnTo>
                    <a:pt x="609" y="346"/>
                  </a:lnTo>
                  <a:lnTo>
                    <a:pt x="622" y="339"/>
                  </a:lnTo>
                  <a:lnTo>
                    <a:pt x="643" y="325"/>
                  </a:lnTo>
                  <a:lnTo>
                    <a:pt x="664" y="318"/>
                  </a:lnTo>
                  <a:lnTo>
                    <a:pt x="650" y="346"/>
                  </a:lnTo>
                  <a:lnTo>
                    <a:pt x="622" y="367"/>
                  </a:lnTo>
                  <a:lnTo>
                    <a:pt x="609" y="374"/>
                  </a:lnTo>
                  <a:lnTo>
                    <a:pt x="602" y="374"/>
                  </a:lnTo>
                  <a:lnTo>
                    <a:pt x="595" y="374"/>
                  </a:lnTo>
                  <a:lnTo>
                    <a:pt x="588" y="367"/>
                  </a:lnTo>
                  <a:lnTo>
                    <a:pt x="581" y="374"/>
                  </a:lnTo>
                  <a:lnTo>
                    <a:pt x="553" y="381"/>
                  </a:lnTo>
                  <a:lnTo>
                    <a:pt x="533" y="387"/>
                  </a:lnTo>
                  <a:lnTo>
                    <a:pt x="519" y="387"/>
                  </a:lnTo>
                  <a:lnTo>
                    <a:pt x="512" y="387"/>
                  </a:lnTo>
                  <a:lnTo>
                    <a:pt x="484" y="381"/>
                  </a:lnTo>
                  <a:lnTo>
                    <a:pt x="470" y="374"/>
                  </a:lnTo>
                  <a:lnTo>
                    <a:pt x="456" y="381"/>
                  </a:lnTo>
                  <a:lnTo>
                    <a:pt x="450" y="381"/>
                  </a:lnTo>
                  <a:lnTo>
                    <a:pt x="436" y="381"/>
                  </a:lnTo>
                  <a:lnTo>
                    <a:pt x="415" y="374"/>
                  </a:lnTo>
                  <a:lnTo>
                    <a:pt x="401" y="360"/>
                  </a:lnTo>
                  <a:lnTo>
                    <a:pt x="387" y="346"/>
                  </a:lnTo>
                  <a:lnTo>
                    <a:pt x="380" y="332"/>
                  </a:lnTo>
                  <a:lnTo>
                    <a:pt x="373" y="325"/>
                  </a:lnTo>
                  <a:lnTo>
                    <a:pt x="367" y="311"/>
                  </a:lnTo>
                  <a:lnTo>
                    <a:pt x="360" y="284"/>
                  </a:lnTo>
                  <a:lnTo>
                    <a:pt x="346" y="298"/>
                  </a:lnTo>
                  <a:lnTo>
                    <a:pt x="339" y="304"/>
                  </a:lnTo>
                  <a:lnTo>
                    <a:pt x="332" y="318"/>
                  </a:lnTo>
                  <a:lnTo>
                    <a:pt x="318" y="339"/>
                  </a:lnTo>
                  <a:lnTo>
                    <a:pt x="304" y="346"/>
                  </a:lnTo>
                  <a:lnTo>
                    <a:pt x="290" y="353"/>
                  </a:lnTo>
                  <a:lnTo>
                    <a:pt x="277" y="353"/>
                  </a:lnTo>
                  <a:lnTo>
                    <a:pt x="270" y="353"/>
                  </a:lnTo>
                  <a:lnTo>
                    <a:pt x="256" y="353"/>
                  </a:lnTo>
                  <a:lnTo>
                    <a:pt x="242" y="353"/>
                  </a:lnTo>
                  <a:lnTo>
                    <a:pt x="221" y="360"/>
                  </a:lnTo>
                  <a:lnTo>
                    <a:pt x="208" y="367"/>
                  </a:lnTo>
                  <a:lnTo>
                    <a:pt x="187" y="367"/>
                  </a:lnTo>
                  <a:lnTo>
                    <a:pt x="166" y="360"/>
                  </a:lnTo>
                  <a:lnTo>
                    <a:pt x="152" y="353"/>
                  </a:lnTo>
                  <a:lnTo>
                    <a:pt x="131" y="339"/>
                  </a:lnTo>
                  <a:lnTo>
                    <a:pt x="111" y="332"/>
                  </a:lnTo>
                  <a:lnTo>
                    <a:pt x="97" y="332"/>
                  </a:lnTo>
                  <a:lnTo>
                    <a:pt x="83" y="332"/>
                  </a:lnTo>
                  <a:lnTo>
                    <a:pt x="76" y="318"/>
                  </a:lnTo>
                  <a:lnTo>
                    <a:pt x="62" y="298"/>
                  </a:lnTo>
                  <a:lnTo>
                    <a:pt x="55" y="284"/>
                  </a:lnTo>
                  <a:lnTo>
                    <a:pt x="42" y="277"/>
                  </a:lnTo>
                  <a:lnTo>
                    <a:pt x="28" y="270"/>
                  </a:lnTo>
                  <a:lnTo>
                    <a:pt x="21" y="263"/>
                  </a:lnTo>
                  <a:lnTo>
                    <a:pt x="21" y="249"/>
                  </a:lnTo>
                  <a:lnTo>
                    <a:pt x="21" y="242"/>
                  </a:lnTo>
                  <a:lnTo>
                    <a:pt x="14" y="228"/>
                  </a:lnTo>
                  <a:lnTo>
                    <a:pt x="7" y="215"/>
                  </a:lnTo>
                  <a:lnTo>
                    <a:pt x="7" y="201"/>
                  </a:lnTo>
                  <a:lnTo>
                    <a:pt x="0" y="194"/>
                  </a:lnTo>
                  <a:lnTo>
                    <a:pt x="7" y="180"/>
                  </a:lnTo>
                  <a:lnTo>
                    <a:pt x="7" y="173"/>
                  </a:lnTo>
                  <a:lnTo>
                    <a:pt x="7" y="166"/>
                  </a:lnTo>
                  <a:lnTo>
                    <a:pt x="7" y="159"/>
                  </a:lnTo>
                  <a:lnTo>
                    <a:pt x="7" y="145"/>
                  </a:lnTo>
                  <a:lnTo>
                    <a:pt x="14" y="125"/>
                  </a:lnTo>
                  <a:lnTo>
                    <a:pt x="21" y="104"/>
                  </a:lnTo>
                  <a:lnTo>
                    <a:pt x="21" y="90"/>
                  </a:lnTo>
                  <a:lnTo>
                    <a:pt x="28" y="90"/>
                  </a:lnTo>
                  <a:lnTo>
                    <a:pt x="35" y="83"/>
                  </a:lnTo>
                  <a:lnTo>
                    <a:pt x="48" y="83"/>
                  </a:lnTo>
                  <a:lnTo>
                    <a:pt x="62" y="69"/>
                  </a:lnTo>
                  <a:lnTo>
                    <a:pt x="76" y="56"/>
                  </a:lnTo>
                  <a:lnTo>
                    <a:pt x="83" y="49"/>
                  </a:lnTo>
                  <a:lnTo>
                    <a:pt x="90" y="49"/>
                  </a:lnTo>
                  <a:lnTo>
                    <a:pt x="97" y="49"/>
                  </a:lnTo>
                  <a:lnTo>
                    <a:pt x="104" y="42"/>
                  </a:lnTo>
                  <a:lnTo>
                    <a:pt x="118" y="35"/>
                  </a:lnTo>
                  <a:lnTo>
                    <a:pt x="131" y="28"/>
                  </a:lnTo>
                  <a:lnTo>
                    <a:pt x="138" y="28"/>
                  </a:lnTo>
                  <a:lnTo>
                    <a:pt x="145" y="28"/>
                  </a:lnTo>
                  <a:lnTo>
                    <a:pt x="152" y="28"/>
                  </a:lnTo>
                  <a:lnTo>
                    <a:pt x="166" y="21"/>
                  </a:lnTo>
                  <a:lnTo>
                    <a:pt x="180" y="14"/>
                  </a:lnTo>
                  <a:lnTo>
                    <a:pt x="187" y="14"/>
                  </a:lnTo>
                  <a:lnTo>
                    <a:pt x="194" y="14"/>
                  </a:lnTo>
                  <a:lnTo>
                    <a:pt x="201" y="14"/>
                  </a:lnTo>
                  <a:lnTo>
                    <a:pt x="208" y="14"/>
                  </a:lnTo>
                  <a:lnTo>
                    <a:pt x="214" y="7"/>
                  </a:lnTo>
                  <a:lnTo>
                    <a:pt x="228" y="7"/>
                  </a:lnTo>
                  <a:lnTo>
                    <a:pt x="228" y="0"/>
                  </a:lnTo>
                  <a:lnTo>
                    <a:pt x="235" y="7"/>
                  </a:lnTo>
                  <a:lnTo>
                    <a:pt x="249" y="14"/>
                  </a:lnTo>
                  <a:lnTo>
                    <a:pt x="256" y="21"/>
                  </a:lnTo>
                  <a:lnTo>
                    <a:pt x="263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13859" name="Object 1219"/>
          <p:cNvGraphicFramePr>
            <a:graphicFrameLocks noChangeAspect="1"/>
          </p:cNvGraphicFramePr>
          <p:nvPr/>
        </p:nvGraphicFramePr>
        <p:xfrm>
          <a:off x="6515100" y="2514600"/>
          <a:ext cx="1638300" cy="161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9" r:id="rId10" imgW="713232" imgH="704088" progId="MS_ClipArt_Gallery">
                  <p:embed/>
                </p:oleObj>
              </mc:Choice>
              <mc:Fallback>
                <p:oleObj r:id="rId10" imgW="713232" imgH="704088" progId="MS_ClipArt_Gallery">
                  <p:embed/>
                  <p:pic>
                    <p:nvPicPr>
                      <p:cNvPr id="0" name="Object 12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5100" y="2514600"/>
                        <a:ext cx="1638300" cy="161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" name="TextBox 116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I-6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765" grpId="0" build="p" autoUpdateAnimBg="0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C:\Documents and Settings\bennettv.CALEMA\Local Settings\Temporary Internet Files\Content.IE5\VRVRKJMF\MP90040933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2519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 Considerations</a:t>
            </a:r>
          </a:p>
        </p:txBody>
      </p:sp>
      <p:sp>
        <p:nvSpPr>
          <p:cNvPr id="2150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95525" y="1782763"/>
            <a:ext cx="5083175" cy="2217737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Ability to communicate with public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I-6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Protective Action Messages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Must be clear and concise</a:t>
            </a:r>
          </a:p>
          <a:p>
            <a:pPr lvl="1"/>
            <a:r>
              <a:rPr lang="en-US" dirty="0" smtClean="0"/>
              <a:t>Are to be evacuated</a:t>
            </a:r>
          </a:p>
          <a:p>
            <a:pPr lvl="1"/>
            <a:r>
              <a:rPr lang="en-US" dirty="0" smtClean="0"/>
              <a:t>Evacuation routes</a:t>
            </a:r>
            <a:endParaRPr lang="en-US" dirty="0" smtClean="0"/>
          </a:p>
        </p:txBody>
      </p:sp>
      <p:pic>
        <p:nvPicPr>
          <p:cNvPr id="29700" name="Picture 5" descr="j04326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6957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j04326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36957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 descr="j04326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957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 descr="j04326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00" y="36957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I-8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Protective Actions</a:t>
            </a:r>
          </a:p>
        </p:txBody>
      </p:sp>
      <p:sp>
        <p:nvSpPr>
          <p:cNvPr id="6349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352800" y="1782763"/>
            <a:ext cx="5638800" cy="3398837"/>
          </a:xfrm>
        </p:spPr>
        <p:txBody>
          <a:bodyPr/>
          <a:lstStyle/>
          <a:p>
            <a:r>
              <a:rPr lang="en-US" smtClean="0"/>
              <a:t>Two key actions “Protective Actions”</a:t>
            </a:r>
          </a:p>
          <a:p>
            <a:pPr lvl="1"/>
            <a:r>
              <a:rPr lang="en-US" smtClean="0"/>
              <a:t>“Evacuation”</a:t>
            </a:r>
          </a:p>
          <a:p>
            <a:pPr lvl="1"/>
            <a:r>
              <a:rPr lang="en-US" smtClean="0"/>
              <a:t>“Sheltering in Place or In-Place Protection”</a:t>
            </a:r>
          </a:p>
        </p:txBody>
      </p:sp>
      <p:pic>
        <p:nvPicPr>
          <p:cNvPr id="8196" name="Picture 11" descr="bs01844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3505200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I-2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8" grpId="0" build="p" bldLvl="2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Protective Action Messages</a:t>
            </a:r>
          </a:p>
        </p:txBody>
      </p:sp>
      <p:sp>
        <p:nvSpPr>
          <p:cNvPr id="30723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Speak with one voice</a:t>
            </a:r>
          </a:p>
          <a:p>
            <a:pPr lvl="1"/>
            <a:r>
              <a:rPr lang="en-US" dirty="0" smtClean="0"/>
              <a:t>Mixed messages?</a:t>
            </a:r>
          </a:p>
          <a:p>
            <a:pPr lvl="1"/>
            <a:r>
              <a:rPr lang="en-US" dirty="0" smtClean="0"/>
              <a:t>Confusion = no action</a:t>
            </a:r>
            <a:endParaRPr lang="en-US" dirty="0" smtClean="0"/>
          </a:p>
        </p:txBody>
      </p:sp>
      <p:sp>
        <p:nvSpPr>
          <p:cNvPr id="30724" name="WordArt 12"/>
          <p:cNvSpPr>
            <a:spLocks noChangeArrowheads="1" noChangeShapeType="1" noTextEdit="1"/>
          </p:cNvSpPr>
          <p:nvPr/>
        </p:nvSpPr>
        <p:spPr bwMode="auto">
          <a:xfrm>
            <a:off x="215900" y="4076700"/>
            <a:ext cx="8839200" cy="13430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Leave? Stay? Leave? Stay? Leave? Stay?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I-8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ennettv\AppData\Local\Microsoft\Windows\Temporary Internet Files\Content.IE5\3UFNW42P\MP90044246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100" y="-800100"/>
            <a:ext cx="10833254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342900"/>
            <a:ext cx="7880350" cy="10287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Traffic Control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4525" y="1782763"/>
            <a:ext cx="7292975" cy="3703637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leave the way they entered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 follow familiar routes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accordingly!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40700" y="5824537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0000"/>
                </a:solidFill>
                <a:latin typeface="+mn-lt"/>
              </a:rPr>
              <a:t>I-8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farm3.static.flickr.com/2301/2149096355_435c1b10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94" y="-82203"/>
            <a:ext cx="9390993" cy="625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11" name="Rectangle 7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575675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2"/>
                </a:solidFill>
              </a:rPr>
              <a:t>Special </a:t>
            </a:r>
            <a:r>
              <a:rPr lang="en-US" dirty="0" smtClean="0">
                <a:solidFill>
                  <a:schemeClr val="bg2"/>
                </a:solidFill>
              </a:rPr>
              <a:t>Populations</a:t>
            </a:r>
            <a:endParaRPr lang="en-US" dirty="0" smtClean="0">
              <a:solidFill>
                <a:schemeClr val="bg2"/>
              </a:solidFill>
            </a:endParaRPr>
          </a:p>
        </p:txBody>
      </p:sp>
      <p:sp>
        <p:nvSpPr>
          <p:cNvPr id="9831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95325" y="3687763"/>
            <a:ext cx="8296275" cy="21415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Ability of population to help 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themselves?</a:t>
            </a:r>
            <a:endParaRPr lang="en-US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assistance to move?</a:t>
            </a:r>
          </a:p>
          <a:p>
            <a:pPr lvl="1"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Incapable of being moved?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I-8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9" name="Picture 119" descr="C:\Users\bennettv\AppData\Local\Microsoft\Windows\Temporary Internet Files\Content.IE5\3UFNW42P\MP900400848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48" y="-30275"/>
            <a:ext cx="9307348" cy="620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Rectangle 118"/>
          <p:cNvSpPr>
            <a:spLocks noGrp="1" noChangeArrowheads="1"/>
          </p:cNvSpPr>
          <p:nvPr>
            <p:ph type="title"/>
          </p:nvPr>
        </p:nvSpPr>
        <p:spPr>
          <a:xfrm>
            <a:off x="695325" y="419100"/>
            <a:ext cx="7880350" cy="10287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Special </a:t>
            </a:r>
            <a:r>
              <a:rPr lang="en-US" dirty="0" smtClean="0">
                <a:solidFill>
                  <a:schemeClr val="bg2"/>
                </a:solidFill>
              </a:rPr>
              <a:t>Populations</a:t>
            </a:r>
            <a:endParaRPr lang="en-US" dirty="0" smtClean="0">
              <a:solidFill>
                <a:schemeClr val="bg2"/>
              </a:solidFill>
            </a:endParaRPr>
          </a:p>
        </p:txBody>
      </p:sp>
      <p:sp>
        <p:nvSpPr>
          <p:cNvPr id="5125" name="Rectangle 119"/>
          <p:cNvSpPr>
            <a:spLocks noGrp="1" noChangeArrowheads="1"/>
          </p:cNvSpPr>
          <p:nvPr>
            <p:ph type="body" idx="1"/>
          </p:nvPr>
        </p:nvSpPr>
        <p:spPr>
          <a:xfrm>
            <a:off x="3362325" y="1638300"/>
            <a:ext cx="5768975" cy="1989137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2"/>
                </a:solidFill>
              </a:rPr>
              <a:t>May </a:t>
            </a:r>
            <a:r>
              <a:rPr lang="en-US" dirty="0" smtClean="0">
                <a:solidFill>
                  <a:schemeClr val="bg2"/>
                </a:solidFill>
              </a:rPr>
              <a:t>require </a:t>
            </a:r>
            <a:r>
              <a:rPr lang="en-US" dirty="0" smtClean="0">
                <a:solidFill>
                  <a:schemeClr val="bg2"/>
                </a:solidFill>
              </a:rPr>
              <a:t>Shelter-in-Place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I-8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 &amp; Protective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Orange-bordered</a:t>
            </a:r>
            <a:r>
              <a:rPr lang="en-US" baseline="0" dirty="0" smtClean="0"/>
              <a:t> pages</a:t>
            </a:r>
          </a:p>
          <a:p>
            <a:pPr lvl="1"/>
            <a:r>
              <a:rPr lang="en-US" dirty="0" smtClean="0"/>
              <a:t>Isolation distances</a:t>
            </a:r>
          </a:p>
          <a:p>
            <a:pPr lvl="1"/>
            <a:r>
              <a:rPr lang="en-US" dirty="0" smtClean="0"/>
              <a:t>Evacuation distances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I-10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2217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 &amp; Protective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Green-bordered</a:t>
            </a:r>
            <a:r>
              <a:rPr lang="en-US" baseline="0" dirty="0" smtClean="0"/>
              <a:t> pages</a:t>
            </a:r>
          </a:p>
          <a:p>
            <a:pPr lvl="1"/>
            <a:r>
              <a:rPr lang="en-US" dirty="0" smtClean="0"/>
              <a:t>Table 1</a:t>
            </a:r>
          </a:p>
          <a:p>
            <a:pPr lvl="1"/>
            <a:r>
              <a:rPr lang="en-US" dirty="0" smtClean="0"/>
              <a:t>Table 2</a:t>
            </a:r>
          </a:p>
          <a:p>
            <a:pPr lvl="1"/>
            <a:r>
              <a:rPr lang="en-US" dirty="0" smtClean="0"/>
              <a:t>Table 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I-10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8286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ages4.wikia.nocookie.net/__cb20110604235604/pixar/images/5/54/Day%26n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3118" y="-38100"/>
            <a:ext cx="11038368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 &amp; Protective Actions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Day</a:t>
            </a:r>
            <a:r>
              <a:rPr lang="en-US" dirty="0" smtClean="0"/>
              <a:t> vs. Night?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I-10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828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3.bp.blogspot.com/-vfmrygiE790/T3xU3-eJu-I/AAAAAAAABrU/Q2GdngPGbAI/s1600/windy%2Bdoug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94" y="-38100"/>
            <a:ext cx="9302093" cy="76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Day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2781300"/>
            <a:ext cx="7880350" cy="27051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Atmosphere more “active”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disperses more quickly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2"/>
                </a:solidFill>
                <a:latin typeface="+mn-lt"/>
              </a:rPr>
              <a:t>I-10</a:t>
            </a:r>
            <a:endParaRPr lang="en-US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692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ulaar.com/wp-content/uploads/2012/03/night_sky_1920_debswrites_blogsp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300" y="0"/>
            <a:ext cx="10263710" cy="641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1782763"/>
            <a:ext cx="7880350" cy="2065337"/>
          </a:xfrm>
        </p:spPr>
        <p:txBody>
          <a:bodyPr/>
          <a:lstStyle/>
          <a:p>
            <a:r>
              <a:rPr lang="en-US" dirty="0" smtClean="0"/>
              <a:t>Atmosphere more “stable”</a:t>
            </a:r>
          </a:p>
          <a:p>
            <a:r>
              <a:rPr lang="en-US" dirty="0" smtClean="0"/>
              <a:t>Material disperses less quickly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I-10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648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7880350" cy="1760537"/>
          </a:xfrm>
        </p:spPr>
        <p:txBody>
          <a:bodyPr/>
          <a:lstStyle/>
          <a:p>
            <a:r>
              <a:rPr lang="en-US" dirty="0" smtClean="0"/>
              <a:t>Selecting an option is half the job</a:t>
            </a:r>
          </a:p>
          <a:p>
            <a:r>
              <a:rPr lang="en-US" dirty="0" smtClean="0"/>
              <a:t>No choice will be easy to </a:t>
            </a:r>
            <a:r>
              <a:rPr lang="en-US" dirty="0" smtClean="0"/>
              <a:t>implement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I-10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26" name="Rectangle 4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Evacuation</a:t>
            </a:r>
          </a:p>
        </p:txBody>
      </p:sp>
      <p:sp>
        <p:nvSpPr>
          <p:cNvPr id="67627" name="Rectangle 4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7880350" cy="1646237"/>
          </a:xfrm>
        </p:spPr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Purpose of “Evacuation”</a:t>
            </a:r>
          </a:p>
          <a:p>
            <a:pPr lvl="1"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Remove people from threatened area to a safe area.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I-2</a:t>
            </a:r>
          </a:p>
        </p:txBody>
      </p:sp>
    </p:spTree>
  </p:cSld>
  <p:clrMapOvr>
    <a:masterClrMapping/>
  </p:clrMapOvr>
  <p:transition advTm="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http://upload.wikimedia.org/wikipedia/commons/2/2c/RitaHoustonEvacu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271000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Evacuation</a:t>
            </a:r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1782763"/>
            <a:ext cx="8610600" cy="1493837"/>
          </a:xfrm>
        </p:spPr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Evacuation: preferred protective action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But, logistically/operationally difficult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I-2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0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982200" cy="1028700"/>
          </a:xfrm>
        </p:spPr>
        <p:txBody>
          <a:bodyPr/>
          <a:lstStyle/>
          <a:p>
            <a:pPr>
              <a:defRPr/>
            </a:pPr>
            <a:r>
              <a:rPr lang="en-US" sz="42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Shelter in Place/In-Place Protection</a:t>
            </a:r>
          </a:p>
        </p:txBody>
      </p:sp>
      <p:sp>
        <p:nvSpPr>
          <p:cNvPr id="6964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54100" y="1562100"/>
            <a:ext cx="5603875" cy="286543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Purpose — 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Keep people inside protective structure.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May be only practical protective action.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I-2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1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220075" cy="1028700"/>
          </a:xfrm>
        </p:spPr>
        <p:txBody>
          <a:bodyPr/>
          <a:lstStyle/>
          <a:p>
            <a:r>
              <a:rPr lang="en-US" smtClean="0"/>
              <a:t>Selecting Protective Actions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6125" y="1782763"/>
            <a:ext cx="4638675" cy="2484437"/>
          </a:xfrm>
        </p:spPr>
        <p:txBody>
          <a:bodyPr/>
          <a:lstStyle/>
          <a:p>
            <a:r>
              <a:rPr lang="en-US" smtClean="0"/>
              <a:t>Important but difficult decision</a:t>
            </a:r>
          </a:p>
          <a:p>
            <a:r>
              <a:rPr lang="en-US" smtClean="0"/>
              <a:t>May be no right answer</a:t>
            </a:r>
          </a:p>
        </p:txBody>
      </p:sp>
      <p:grpSp>
        <p:nvGrpSpPr>
          <p:cNvPr id="12292" name="Group 71"/>
          <p:cNvGrpSpPr>
            <a:grpSpLocks/>
          </p:cNvGrpSpPr>
          <p:nvPr/>
        </p:nvGrpSpPr>
        <p:grpSpPr bwMode="auto">
          <a:xfrm>
            <a:off x="382588" y="1598613"/>
            <a:ext cx="3046412" cy="3125787"/>
            <a:chOff x="2031" y="2021"/>
            <a:chExt cx="1919" cy="1969"/>
          </a:xfrm>
        </p:grpSpPr>
        <p:sp>
          <p:nvSpPr>
            <p:cNvPr id="12294" name="Freeform 6"/>
            <p:cNvSpPr>
              <a:spLocks/>
            </p:cNvSpPr>
            <p:nvPr/>
          </p:nvSpPr>
          <p:spPr bwMode="auto">
            <a:xfrm>
              <a:off x="3013" y="2031"/>
              <a:ext cx="50" cy="70"/>
            </a:xfrm>
            <a:custGeom>
              <a:avLst/>
              <a:gdLst>
                <a:gd name="T0" fmla="*/ 0 w 100"/>
                <a:gd name="T1" fmla="*/ 15 h 139"/>
                <a:gd name="T2" fmla="*/ 3 w 100"/>
                <a:gd name="T3" fmla="*/ 55 h 139"/>
                <a:gd name="T4" fmla="*/ 25 w 100"/>
                <a:gd name="T5" fmla="*/ 70 h 139"/>
                <a:gd name="T6" fmla="*/ 48 w 100"/>
                <a:gd name="T7" fmla="*/ 55 h 139"/>
                <a:gd name="T8" fmla="*/ 50 w 100"/>
                <a:gd name="T9" fmla="*/ 18 h 139"/>
                <a:gd name="T10" fmla="*/ 29 w 100"/>
                <a:gd name="T11" fmla="*/ 0 h 139"/>
                <a:gd name="T12" fmla="*/ 0 w 100"/>
                <a:gd name="T13" fmla="*/ 15 h 139"/>
                <a:gd name="T14" fmla="*/ 0 w 100"/>
                <a:gd name="T15" fmla="*/ 15 h 1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0"/>
                <a:gd name="T25" fmla="*/ 0 h 139"/>
                <a:gd name="T26" fmla="*/ 100 w 100"/>
                <a:gd name="T27" fmla="*/ 139 h 1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0" h="139">
                  <a:moveTo>
                    <a:pt x="0" y="29"/>
                  </a:moveTo>
                  <a:lnTo>
                    <a:pt x="7" y="109"/>
                  </a:lnTo>
                  <a:lnTo>
                    <a:pt x="51" y="139"/>
                  </a:lnTo>
                  <a:lnTo>
                    <a:pt x="95" y="109"/>
                  </a:lnTo>
                  <a:lnTo>
                    <a:pt x="100" y="36"/>
                  </a:lnTo>
                  <a:lnTo>
                    <a:pt x="5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CCA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5" name="Freeform 7"/>
            <p:cNvSpPr>
              <a:spLocks/>
            </p:cNvSpPr>
            <p:nvPr/>
          </p:nvSpPr>
          <p:spPr bwMode="auto">
            <a:xfrm>
              <a:off x="2883" y="2021"/>
              <a:ext cx="97" cy="116"/>
            </a:xfrm>
            <a:custGeom>
              <a:avLst/>
              <a:gdLst>
                <a:gd name="T0" fmla="*/ 0 w 196"/>
                <a:gd name="T1" fmla="*/ 37 h 232"/>
                <a:gd name="T2" fmla="*/ 44 w 196"/>
                <a:gd name="T3" fmla="*/ 77 h 232"/>
                <a:gd name="T4" fmla="*/ 68 w 196"/>
                <a:gd name="T5" fmla="*/ 116 h 232"/>
                <a:gd name="T6" fmla="*/ 90 w 196"/>
                <a:gd name="T7" fmla="*/ 109 h 232"/>
                <a:gd name="T8" fmla="*/ 97 w 196"/>
                <a:gd name="T9" fmla="*/ 73 h 232"/>
                <a:gd name="T10" fmla="*/ 79 w 196"/>
                <a:gd name="T11" fmla="*/ 25 h 232"/>
                <a:gd name="T12" fmla="*/ 44 w 196"/>
                <a:gd name="T13" fmla="*/ 0 h 232"/>
                <a:gd name="T14" fmla="*/ 7 w 196"/>
                <a:gd name="T15" fmla="*/ 0 h 232"/>
                <a:gd name="T16" fmla="*/ 0 w 196"/>
                <a:gd name="T17" fmla="*/ 37 h 232"/>
                <a:gd name="T18" fmla="*/ 0 w 196"/>
                <a:gd name="T19" fmla="*/ 37 h 2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6"/>
                <a:gd name="T31" fmla="*/ 0 h 232"/>
                <a:gd name="T32" fmla="*/ 196 w 196"/>
                <a:gd name="T33" fmla="*/ 232 h 2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6" h="232">
                  <a:moveTo>
                    <a:pt x="0" y="73"/>
                  </a:moveTo>
                  <a:lnTo>
                    <a:pt x="88" y="153"/>
                  </a:lnTo>
                  <a:lnTo>
                    <a:pt x="137" y="232"/>
                  </a:lnTo>
                  <a:lnTo>
                    <a:pt x="181" y="217"/>
                  </a:lnTo>
                  <a:lnTo>
                    <a:pt x="196" y="145"/>
                  </a:lnTo>
                  <a:lnTo>
                    <a:pt x="160" y="50"/>
                  </a:lnTo>
                  <a:lnTo>
                    <a:pt x="88" y="0"/>
                  </a:lnTo>
                  <a:lnTo>
                    <a:pt x="15" y="0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CCA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6" name="Freeform 8"/>
            <p:cNvSpPr>
              <a:spLocks/>
            </p:cNvSpPr>
            <p:nvPr/>
          </p:nvSpPr>
          <p:spPr bwMode="auto">
            <a:xfrm>
              <a:off x="2248" y="2027"/>
              <a:ext cx="1443" cy="461"/>
            </a:xfrm>
            <a:custGeom>
              <a:avLst/>
              <a:gdLst>
                <a:gd name="T0" fmla="*/ 167 w 2884"/>
                <a:gd name="T1" fmla="*/ 239 h 922"/>
                <a:gd name="T2" fmla="*/ 84 w 2884"/>
                <a:gd name="T3" fmla="*/ 253 h 922"/>
                <a:gd name="T4" fmla="*/ 29 w 2884"/>
                <a:gd name="T5" fmla="*/ 251 h 922"/>
                <a:gd name="T6" fmla="*/ 0 w 2884"/>
                <a:gd name="T7" fmla="*/ 235 h 922"/>
                <a:gd name="T8" fmla="*/ 12 w 2884"/>
                <a:gd name="T9" fmla="*/ 178 h 922"/>
                <a:gd name="T10" fmla="*/ 48 w 2884"/>
                <a:gd name="T11" fmla="*/ 123 h 922"/>
                <a:gd name="T12" fmla="*/ 152 w 2884"/>
                <a:gd name="T13" fmla="*/ 91 h 922"/>
                <a:gd name="T14" fmla="*/ 222 w 2884"/>
                <a:gd name="T15" fmla="*/ 48 h 922"/>
                <a:gd name="T16" fmla="*/ 312 w 2884"/>
                <a:gd name="T17" fmla="*/ 33 h 922"/>
                <a:gd name="T18" fmla="*/ 402 w 2884"/>
                <a:gd name="T19" fmla="*/ 36 h 922"/>
                <a:gd name="T20" fmla="*/ 493 w 2884"/>
                <a:gd name="T21" fmla="*/ 66 h 922"/>
                <a:gd name="T22" fmla="*/ 540 w 2884"/>
                <a:gd name="T23" fmla="*/ 51 h 922"/>
                <a:gd name="T24" fmla="*/ 616 w 2884"/>
                <a:gd name="T25" fmla="*/ 88 h 922"/>
                <a:gd name="T26" fmla="*/ 667 w 2884"/>
                <a:gd name="T27" fmla="*/ 131 h 922"/>
                <a:gd name="T28" fmla="*/ 714 w 2884"/>
                <a:gd name="T29" fmla="*/ 204 h 922"/>
                <a:gd name="T30" fmla="*/ 743 w 2884"/>
                <a:gd name="T31" fmla="*/ 138 h 922"/>
                <a:gd name="T32" fmla="*/ 791 w 2884"/>
                <a:gd name="T33" fmla="*/ 171 h 922"/>
                <a:gd name="T34" fmla="*/ 837 w 2884"/>
                <a:gd name="T35" fmla="*/ 119 h 922"/>
                <a:gd name="T36" fmla="*/ 895 w 2884"/>
                <a:gd name="T37" fmla="*/ 119 h 922"/>
                <a:gd name="T38" fmla="*/ 971 w 2884"/>
                <a:gd name="T39" fmla="*/ 102 h 922"/>
                <a:gd name="T40" fmla="*/ 1069 w 2884"/>
                <a:gd name="T41" fmla="*/ 44 h 922"/>
                <a:gd name="T42" fmla="*/ 1153 w 2884"/>
                <a:gd name="T43" fmla="*/ 0 h 922"/>
                <a:gd name="T44" fmla="*/ 1221 w 2884"/>
                <a:gd name="T45" fmla="*/ 12 h 922"/>
                <a:gd name="T46" fmla="*/ 1319 w 2884"/>
                <a:gd name="T47" fmla="*/ 4 h 922"/>
                <a:gd name="T48" fmla="*/ 1413 w 2884"/>
                <a:gd name="T49" fmla="*/ 0 h 922"/>
                <a:gd name="T50" fmla="*/ 1443 w 2884"/>
                <a:gd name="T51" fmla="*/ 40 h 922"/>
                <a:gd name="T52" fmla="*/ 1435 w 2884"/>
                <a:gd name="T53" fmla="*/ 102 h 922"/>
                <a:gd name="T54" fmla="*/ 1392 w 2884"/>
                <a:gd name="T55" fmla="*/ 152 h 922"/>
                <a:gd name="T56" fmla="*/ 1323 w 2884"/>
                <a:gd name="T57" fmla="*/ 207 h 922"/>
                <a:gd name="T58" fmla="*/ 710 w 2884"/>
                <a:gd name="T59" fmla="*/ 461 h 922"/>
                <a:gd name="T60" fmla="*/ 167 w 2884"/>
                <a:gd name="T61" fmla="*/ 239 h 922"/>
                <a:gd name="T62" fmla="*/ 167 w 2884"/>
                <a:gd name="T63" fmla="*/ 239 h 9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884"/>
                <a:gd name="T97" fmla="*/ 0 h 922"/>
                <a:gd name="T98" fmla="*/ 2884 w 2884"/>
                <a:gd name="T99" fmla="*/ 922 h 92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884" h="922">
                  <a:moveTo>
                    <a:pt x="333" y="479"/>
                  </a:moveTo>
                  <a:lnTo>
                    <a:pt x="167" y="507"/>
                  </a:lnTo>
                  <a:lnTo>
                    <a:pt x="57" y="502"/>
                  </a:lnTo>
                  <a:lnTo>
                    <a:pt x="0" y="471"/>
                  </a:lnTo>
                  <a:lnTo>
                    <a:pt x="23" y="355"/>
                  </a:lnTo>
                  <a:lnTo>
                    <a:pt x="95" y="247"/>
                  </a:lnTo>
                  <a:lnTo>
                    <a:pt x="304" y="182"/>
                  </a:lnTo>
                  <a:lnTo>
                    <a:pt x="443" y="95"/>
                  </a:lnTo>
                  <a:lnTo>
                    <a:pt x="624" y="66"/>
                  </a:lnTo>
                  <a:lnTo>
                    <a:pt x="804" y="72"/>
                  </a:lnTo>
                  <a:lnTo>
                    <a:pt x="985" y="131"/>
                  </a:lnTo>
                  <a:lnTo>
                    <a:pt x="1080" y="102"/>
                  </a:lnTo>
                  <a:lnTo>
                    <a:pt x="1232" y="175"/>
                  </a:lnTo>
                  <a:lnTo>
                    <a:pt x="1333" y="262"/>
                  </a:lnTo>
                  <a:lnTo>
                    <a:pt x="1428" y="407"/>
                  </a:lnTo>
                  <a:lnTo>
                    <a:pt x="1485" y="275"/>
                  </a:lnTo>
                  <a:lnTo>
                    <a:pt x="1580" y="342"/>
                  </a:lnTo>
                  <a:lnTo>
                    <a:pt x="1673" y="239"/>
                  </a:lnTo>
                  <a:lnTo>
                    <a:pt x="1789" y="239"/>
                  </a:lnTo>
                  <a:lnTo>
                    <a:pt x="1941" y="203"/>
                  </a:lnTo>
                  <a:lnTo>
                    <a:pt x="2137" y="87"/>
                  </a:lnTo>
                  <a:lnTo>
                    <a:pt x="2304" y="0"/>
                  </a:lnTo>
                  <a:lnTo>
                    <a:pt x="2441" y="23"/>
                  </a:lnTo>
                  <a:lnTo>
                    <a:pt x="2637" y="7"/>
                  </a:lnTo>
                  <a:lnTo>
                    <a:pt x="2825" y="0"/>
                  </a:lnTo>
                  <a:lnTo>
                    <a:pt x="2884" y="80"/>
                  </a:lnTo>
                  <a:lnTo>
                    <a:pt x="2869" y="203"/>
                  </a:lnTo>
                  <a:lnTo>
                    <a:pt x="2782" y="304"/>
                  </a:lnTo>
                  <a:lnTo>
                    <a:pt x="2645" y="414"/>
                  </a:lnTo>
                  <a:lnTo>
                    <a:pt x="1420" y="922"/>
                  </a:lnTo>
                  <a:lnTo>
                    <a:pt x="333" y="479"/>
                  </a:lnTo>
                  <a:close/>
                </a:path>
              </a:pathLst>
            </a:custGeom>
            <a:solidFill>
              <a:srgbClr val="CCA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7" name="Freeform 9"/>
            <p:cNvSpPr>
              <a:spLocks/>
            </p:cNvSpPr>
            <p:nvPr/>
          </p:nvSpPr>
          <p:spPr bwMode="auto">
            <a:xfrm>
              <a:off x="2198" y="2155"/>
              <a:ext cx="1587" cy="1392"/>
            </a:xfrm>
            <a:custGeom>
              <a:avLst/>
              <a:gdLst>
                <a:gd name="T0" fmla="*/ 326 w 3173"/>
                <a:gd name="T1" fmla="*/ 22 h 2785"/>
                <a:gd name="T2" fmla="*/ 189 w 3173"/>
                <a:gd name="T3" fmla="*/ 112 h 2785"/>
                <a:gd name="T4" fmla="*/ 134 w 3173"/>
                <a:gd name="T5" fmla="*/ 192 h 2785"/>
                <a:gd name="T6" fmla="*/ 94 w 3173"/>
                <a:gd name="T7" fmla="*/ 300 h 2785"/>
                <a:gd name="T8" fmla="*/ 69 w 3173"/>
                <a:gd name="T9" fmla="*/ 460 h 2785"/>
                <a:gd name="T10" fmla="*/ 15 w 3173"/>
                <a:gd name="T11" fmla="*/ 642 h 2785"/>
                <a:gd name="T12" fmla="*/ 0 w 3173"/>
                <a:gd name="T13" fmla="*/ 757 h 2785"/>
                <a:gd name="T14" fmla="*/ 4 w 3173"/>
                <a:gd name="T15" fmla="*/ 873 h 2785"/>
                <a:gd name="T16" fmla="*/ 62 w 3173"/>
                <a:gd name="T17" fmla="*/ 965 h 2785"/>
                <a:gd name="T18" fmla="*/ 134 w 3173"/>
                <a:gd name="T19" fmla="*/ 1026 h 2785"/>
                <a:gd name="T20" fmla="*/ 87 w 3173"/>
                <a:gd name="T21" fmla="*/ 1124 h 2785"/>
                <a:gd name="T22" fmla="*/ 109 w 3173"/>
                <a:gd name="T23" fmla="*/ 1153 h 2785"/>
                <a:gd name="T24" fmla="*/ 159 w 3173"/>
                <a:gd name="T25" fmla="*/ 1149 h 2785"/>
                <a:gd name="T26" fmla="*/ 275 w 3173"/>
                <a:gd name="T27" fmla="*/ 1121 h 2785"/>
                <a:gd name="T28" fmla="*/ 413 w 3173"/>
                <a:gd name="T29" fmla="*/ 1276 h 2785"/>
                <a:gd name="T30" fmla="*/ 500 w 3173"/>
                <a:gd name="T31" fmla="*/ 1352 h 2785"/>
                <a:gd name="T32" fmla="*/ 587 w 3173"/>
                <a:gd name="T33" fmla="*/ 1389 h 2785"/>
                <a:gd name="T34" fmla="*/ 923 w 3173"/>
                <a:gd name="T35" fmla="*/ 1392 h 2785"/>
                <a:gd name="T36" fmla="*/ 1105 w 3173"/>
                <a:gd name="T37" fmla="*/ 1200 h 2785"/>
                <a:gd name="T38" fmla="*/ 1283 w 3173"/>
                <a:gd name="T39" fmla="*/ 1037 h 2785"/>
                <a:gd name="T40" fmla="*/ 1399 w 3173"/>
                <a:gd name="T41" fmla="*/ 1037 h 2785"/>
                <a:gd name="T42" fmla="*/ 1421 w 3173"/>
                <a:gd name="T43" fmla="*/ 1005 h 2785"/>
                <a:gd name="T44" fmla="*/ 1399 w 3173"/>
                <a:gd name="T45" fmla="*/ 925 h 2785"/>
                <a:gd name="T46" fmla="*/ 1529 w 3173"/>
                <a:gd name="T47" fmla="*/ 747 h 2785"/>
                <a:gd name="T48" fmla="*/ 1579 w 3173"/>
                <a:gd name="T49" fmla="*/ 602 h 2785"/>
                <a:gd name="T50" fmla="*/ 1587 w 3173"/>
                <a:gd name="T51" fmla="*/ 438 h 2785"/>
                <a:gd name="T52" fmla="*/ 1543 w 3173"/>
                <a:gd name="T53" fmla="*/ 268 h 2785"/>
                <a:gd name="T54" fmla="*/ 1471 w 3173"/>
                <a:gd name="T55" fmla="*/ 134 h 2785"/>
                <a:gd name="T56" fmla="*/ 1373 w 3173"/>
                <a:gd name="T57" fmla="*/ 50 h 2785"/>
                <a:gd name="T58" fmla="*/ 1275 w 3173"/>
                <a:gd name="T59" fmla="*/ 18 h 2785"/>
                <a:gd name="T60" fmla="*/ 1173 w 3173"/>
                <a:gd name="T61" fmla="*/ 22 h 2785"/>
                <a:gd name="T62" fmla="*/ 1076 w 3173"/>
                <a:gd name="T63" fmla="*/ 50 h 2785"/>
                <a:gd name="T64" fmla="*/ 949 w 3173"/>
                <a:gd name="T65" fmla="*/ 126 h 2785"/>
                <a:gd name="T66" fmla="*/ 887 w 3173"/>
                <a:gd name="T67" fmla="*/ 182 h 2785"/>
                <a:gd name="T68" fmla="*/ 805 w 3173"/>
                <a:gd name="T69" fmla="*/ 316 h 2785"/>
                <a:gd name="T70" fmla="*/ 768 w 3173"/>
                <a:gd name="T71" fmla="*/ 250 h 2785"/>
                <a:gd name="T72" fmla="*/ 707 w 3173"/>
                <a:gd name="T73" fmla="*/ 192 h 2785"/>
                <a:gd name="T74" fmla="*/ 619 w 3173"/>
                <a:gd name="T75" fmla="*/ 112 h 2785"/>
                <a:gd name="T76" fmla="*/ 540 w 3173"/>
                <a:gd name="T77" fmla="*/ 40 h 2785"/>
                <a:gd name="T78" fmla="*/ 453 w 3173"/>
                <a:gd name="T79" fmla="*/ 0 h 2785"/>
                <a:gd name="T80" fmla="*/ 326 w 3173"/>
                <a:gd name="T81" fmla="*/ 22 h 2785"/>
                <a:gd name="T82" fmla="*/ 326 w 3173"/>
                <a:gd name="T83" fmla="*/ 22 h 278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173"/>
                <a:gd name="T127" fmla="*/ 0 h 2785"/>
                <a:gd name="T128" fmla="*/ 3173 w 3173"/>
                <a:gd name="T129" fmla="*/ 2785 h 278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173" h="2785">
                  <a:moveTo>
                    <a:pt x="652" y="44"/>
                  </a:moveTo>
                  <a:lnTo>
                    <a:pt x="377" y="225"/>
                  </a:lnTo>
                  <a:lnTo>
                    <a:pt x="268" y="384"/>
                  </a:lnTo>
                  <a:lnTo>
                    <a:pt x="188" y="601"/>
                  </a:lnTo>
                  <a:lnTo>
                    <a:pt x="137" y="920"/>
                  </a:lnTo>
                  <a:lnTo>
                    <a:pt x="29" y="1284"/>
                  </a:lnTo>
                  <a:lnTo>
                    <a:pt x="0" y="1515"/>
                  </a:lnTo>
                  <a:lnTo>
                    <a:pt x="8" y="1747"/>
                  </a:lnTo>
                  <a:lnTo>
                    <a:pt x="124" y="1930"/>
                  </a:lnTo>
                  <a:lnTo>
                    <a:pt x="268" y="2053"/>
                  </a:lnTo>
                  <a:lnTo>
                    <a:pt x="173" y="2249"/>
                  </a:lnTo>
                  <a:lnTo>
                    <a:pt x="217" y="2306"/>
                  </a:lnTo>
                  <a:lnTo>
                    <a:pt x="318" y="2299"/>
                  </a:lnTo>
                  <a:lnTo>
                    <a:pt x="550" y="2242"/>
                  </a:lnTo>
                  <a:lnTo>
                    <a:pt x="825" y="2553"/>
                  </a:lnTo>
                  <a:lnTo>
                    <a:pt x="1000" y="2705"/>
                  </a:lnTo>
                  <a:lnTo>
                    <a:pt x="1173" y="2778"/>
                  </a:lnTo>
                  <a:lnTo>
                    <a:pt x="1846" y="2785"/>
                  </a:lnTo>
                  <a:lnTo>
                    <a:pt x="2209" y="2401"/>
                  </a:lnTo>
                  <a:lnTo>
                    <a:pt x="2565" y="2074"/>
                  </a:lnTo>
                  <a:lnTo>
                    <a:pt x="2797" y="2074"/>
                  </a:lnTo>
                  <a:lnTo>
                    <a:pt x="2841" y="2010"/>
                  </a:lnTo>
                  <a:lnTo>
                    <a:pt x="2797" y="1850"/>
                  </a:lnTo>
                  <a:lnTo>
                    <a:pt x="3057" y="1495"/>
                  </a:lnTo>
                  <a:lnTo>
                    <a:pt x="3158" y="1204"/>
                  </a:lnTo>
                  <a:lnTo>
                    <a:pt x="3173" y="877"/>
                  </a:lnTo>
                  <a:lnTo>
                    <a:pt x="3086" y="537"/>
                  </a:lnTo>
                  <a:lnTo>
                    <a:pt x="2941" y="269"/>
                  </a:lnTo>
                  <a:lnTo>
                    <a:pt x="2746" y="101"/>
                  </a:lnTo>
                  <a:lnTo>
                    <a:pt x="2550" y="37"/>
                  </a:lnTo>
                  <a:lnTo>
                    <a:pt x="2346" y="44"/>
                  </a:lnTo>
                  <a:lnTo>
                    <a:pt x="2151" y="101"/>
                  </a:lnTo>
                  <a:lnTo>
                    <a:pt x="1898" y="253"/>
                  </a:lnTo>
                  <a:lnTo>
                    <a:pt x="1774" y="364"/>
                  </a:lnTo>
                  <a:lnTo>
                    <a:pt x="1609" y="632"/>
                  </a:lnTo>
                  <a:lnTo>
                    <a:pt x="1536" y="500"/>
                  </a:lnTo>
                  <a:lnTo>
                    <a:pt x="1413" y="384"/>
                  </a:lnTo>
                  <a:lnTo>
                    <a:pt x="1238" y="225"/>
                  </a:lnTo>
                  <a:lnTo>
                    <a:pt x="1080" y="80"/>
                  </a:lnTo>
                  <a:lnTo>
                    <a:pt x="905" y="0"/>
                  </a:lnTo>
                  <a:lnTo>
                    <a:pt x="652" y="44"/>
                  </a:lnTo>
                  <a:close/>
                </a:path>
              </a:pathLst>
            </a:custGeom>
            <a:solidFill>
              <a:srgbClr val="F2D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8" name="Freeform 10"/>
            <p:cNvSpPr>
              <a:spLocks/>
            </p:cNvSpPr>
            <p:nvPr/>
          </p:nvSpPr>
          <p:spPr bwMode="auto">
            <a:xfrm>
              <a:off x="2629" y="3457"/>
              <a:ext cx="699" cy="431"/>
            </a:xfrm>
            <a:custGeom>
              <a:avLst/>
              <a:gdLst>
                <a:gd name="T0" fmla="*/ 14 w 1400"/>
                <a:gd name="T1" fmla="*/ 104 h 863"/>
                <a:gd name="T2" fmla="*/ 94 w 1400"/>
                <a:gd name="T3" fmla="*/ 42 h 863"/>
                <a:gd name="T4" fmla="*/ 203 w 1400"/>
                <a:gd name="T5" fmla="*/ 72 h 863"/>
                <a:gd name="T6" fmla="*/ 348 w 1400"/>
                <a:gd name="T7" fmla="*/ 0 h 863"/>
                <a:gd name="T8" fmla="*/ 453 w 1400"/>
                <a:gd name="T9" fmla="*/ 10 h 863"/>
                <a:gd name="T10" fmla="*/ 623 w 1400"/>
                <a:gd name="T11" fmla="*/ 64 h 863"/>
                <a:gd name="T12" fmla="*/ 699 w 1400"/>
                <a:gd name="T13" fmla="*/ 134 h 863"/>
                <a:gd name="T14" fmla="*/ 434 w 1400"/>
                <a:gd name="T15" fmla="*/ 413 h 863"/>
                <a:gd name="T16" fmla="*/ 214 w 1400"/>
                <a:gd name="T17" fmla="*/ 431 h 863"/>
                <a:gd name="T18" fmla="*/ 0 w 1400"/>
                <a:gd name="T19" fmla="*/ 152 h 863"/>
                <a:gd name="T20" fmla="*/ 14 w 1400"/>
                <a:gd name="T21" fmla="*/ 104 h 863"/>
                <a:gd name="T22" fmla="*/ 14 w 1400"/>
                <a:gd name="T23" fmla="*/ 104 h 86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00"/>
                <a:gd name="T37" fmla="*/ 0 h 863"/>
                <a:gd name="T38" fmla="*/ 1400 w 1400"/>
                <a:gd name="T39" fmla="*/ 863 h 8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00" h="863">
                  <a:moveTo>
                    <a:pt x="29" y="209"/>
                  </a:moveTo>
                  <a:lnTo>
                    <a:pt x="189" y="85"/>
                  </a:lnTo>
                  <a:lnTo>
                    <a:pt x="407" y="144"/>
                  </a:lnTo>
                  <a:lnTo>
                    <a:pt x="696" y="0"/>
                  </a:lnTo>
                  <a:lnTo>
                    <a:pt x="907" y="21"/>
                  </a:lnTo>
                  <a:lnTo>
                    <a:pt x="1248" y="129"/>
                  </a:lnTo>
                  <a:lnTo>
                    <a:pt x="1400" y="268"/>
                  </a:lnTo>
                  <a:lnTo>
                    <a:pt x="869" y="826"/>
                  </a:lnTo>
                  <a:lnTo>
                    <a:pt x="428" y="863"/>
                  </a:lnTo>
                  <a:lnTo>
                    <a:pt x="0" y="304"/>
                  </a:lnTo>
                  <a:lnTo>
                    <a:pt x="29" y="209"/>
                  </a:lnTo>
                  <a:close/>
                </a:path>
              </a:pathLst>
            </a:custGeom>
            <a:solidFill>
              <a:srgbClr val="BA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9" name="Freeform 11"/>
            <p:cNvSpPr>
              <a:spLocks/>
            </p:cNvSpPr>
            <p:nvPr/>
          </p:nvSpPr>
          <p:spPr bwMode="auto">
            <a:xfrm>
              <a:off x="2817" y="3435"/>
              <a:ext cx="322" cy="456"/>
            </a:xfrm>
            <a:custGeom>
              <a:avLst/>
              <a:gdLst>
                <a:gd name="T0" fmla="*/ 134 w 644"/>
                <a:gd name="T1" fmla="*/ 51 h 912"/>
                <a:gd name="T2" fmla="*/ 0 w 644"/>
                <a:gd name="T3" fmla="*/ 344 h 912"/>
                <a:gd name="T4" fmla="*/ 61 w 644"/>
                <a:gd name="T5" fmla="*/ 456 h 912"/>
                <a:gd name="T6" fmla="*/ 250 w 644"/>
                <a:gd name="T7" fmla="*/ 438 h 912"/>
                <a:gd name="T8" fmla="*/ 322 w 644"/>
                <a:gd name="T9" fmla="*/ 326 h 912"/>
                <a:gd name="T10" fmla="*/ 268 w 644"/>
                <a:gd name="T11" fmla="*/ 232 h 912"/>
                <a:gd name="T12" fmla="*/ 246 w 644"/>
                <a:gd name="T13" fmla="*/ 152 h 912"/>
                <a:gd name="T14" fmla="*/ 235 w 644"/>
                <a:gd name="T15" fmla="*/ 40 h 912"/>
                <a:gd name="T16" fmla="*/ 185 w 644"/>
                <a:gd name="T17" fmla="*/ 0 h 912"/>
                <a:gd name="T18" fmla="*/ 134 w 644"/>
                <a:gd name="T19" fmla="*/ 51 h 912"/>
                <a:gd name="T20" fmla="*/ 134 w 644"/>
                <a:gd name="T21" fmla="*/ 51 h 9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44"/>
                <a:gd name="T34" fmla="*/ 0 h 912"/>
                <a:gd name="T35" fmla="*/ 644 w 644"/>
                <a:gd name="T36" fmla="*/ 912 h 9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44" h="912">
                  <a:moveTo>
                    <a:pt x="268" y="101"/>
                  </a:moveTo>
                  <a:lnTo>
                    <a:pt x="0" y="688"/>
                  </a:lnTo>
                  <a:lnTo>
                    <a:pt x="123" y="912"/>
                  </a:lnTo>
                  <a:lnTo>
                    <a:pt x="500" y="876"/>
                  </a:lnTo>
                  <a:lnTo>
                    <a:pt x="644" y="652"/>
                  </a:lnTo>
                  <a:lnTo>
                    <a:pt x="536" y="464"/>
                  </a:lnTo>
                  <a:lnTo>
                    <a:pt x="492" y="304"/>
                  </a:lnTo>
                  <a:lnTo>
                    <a:pt x="471" y="80"/>
                  </a:lnTo>
                  <a:lnTo>
                    <a:pt x="371" y="0"/>
                  </a:lnTo>
                  <a:lnTo>
                    <a:pt x="268" y="101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0" name="Freeform 12"/>
            <p:cNvSpPr>
              <a:spLocks/>
            </p:cNvSpPr>
            <p:nvPr/>
          </p:nvSpPr>
          <p:spPr bwMode="auto">
            <a:xfrm>
              <a:off x="2890" y="3449"/>
              <a:ext cx="163" cy="457"/>
            </a:xfrm>
            <a:custGeom>
              <a:avLst/>
              <a:gdLst>
                <a:gd name="T0" fmla="*/ 87 w 325"/>
                <a:gd name="T1" fmla="*/ 36 h 915"/>
                <a:gd name="T2" fmla="*/ 0 w 325"/>
                <a:gd name="T3" fmla="*/ 297 h 915"/>
                <a:gd name="T4" fmla="*/ 0 w 325"/>
                <a:gd name="T5" fmla="*/ 457 h 915"/>
                <a:gd name="T6" fmla="*/ 163 w 325"/>
                <a:gd name="T7" fmla="*/ 424 h 915"/>
                <a:gd name="T8" fmla="*/ 116 w 325"/>
                <a:gd name="T9" fmla="*/ 160 h 915"/>
                <a:gd name="T10" fmla="*/ 145 w 325"/>
                <a:gd name="T11" fmla="*/ 0 h 915"/>
                <a:gd name="T12" fmla="*/ 91 w 325"/>
                <a:gd name="T13" fmla="*/ 8 h 915"/>
                <a:gd name="T14" fmla="*/ 87 w 325"/>
                <a:gd name="T15" fmla="*/ 36 h 915"/>
                <a:gd name="T16" fmla="*/ 87 w 325"/>
                <a:gd name="T17" fmla="*/ 36 h 9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5"/>
                <a:gd name="T28" fmla="*/ 0 h 915"/>
                <a:gd name="T29" fmla="*/ 325 w 325"/>
                <a:gd name="T30" fmla="*/ 915 h 9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5" h="915">
                  <a:moveTo>
                    <a:pt x="173" y="73"/>
                  </a:moveTo>
                  <a:lnTo>
                    <a:pt x="0" y="595"/>
                  </a:lnTo>
                  <a:lnTo>
                    <a:pt x="0" y="915"/>
                  </a:lnTo>
                  <a:lnTo>
                    <a:pt x="325" y="848"/>
                  </a:lnTo>
                  <a:lnTo>
                    <a:pt x="232" y="320"/>
                  </a:lnTo>
                  <a:lnTo>
                    <a:pt x="289" y="0"/>
                  </a:lnTo>
                  <a:lnTo>
                    <a:pt x="181" y="16"/>
                  </a:lnTo>
                  <a:lnTo>
                    <a:pt x="173" y="73"/>
                  </a:lnTo>
                  <a:close/>
                </a:path>
              </a:pathLst>
            </a:custGeom>
            <a:solidFill>
              <a:srgbClr val="F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1" name="Freeform 13"/>
            <p:cNvSpPr>
              <a:spLocks/>
            </p:cNvSpPr>
            <p:nvPr/>
          </p:nvSpPr>
          <p:spPr bwMode="auto">
            <a:xfrm>
              <a:off x="3049" y="3301"/>
              <a:ext cx="892" cy="612"/>
            </a:xfrm>
            <a:custGeom>
              <a:avLst/>
              <a:gdLst>
                <a:gd name="T0" fmla="*/ 0 w 1783"/>
                <a:gd name="T1" fmla="*/ 566 h 1224"/>
                <a:gd name="T2" fmla="*/ 178 w 1783"/>
                <a:gd name="T3" fmla="*/ 290 h 1224"/>
                <a:gd name="T4" fmla="*/ 322 w 1783"/>
                <a:gd name="T5" fmla="*/ 141 h 1224"/>
                <a:gd name="T6" fmla="*/ 508 w 1783"/>
                <a:gd name="T7" fmla="*/ 0 h 1224"/>
                <a:gd name="T8" fmla="*/ 892 w 1783"/>
                <a:gd name="T9" fmla="*/ 279 h 1224"/>
                <a:gd name="T10" fmla="*/ 856 w 1783"/>
                <a:gd name="T11" fmla="*/ 290 h 1224"/>
                <a:gd name="T12" fmla="*/ 888 w 1783"/>
                <a:gd name="T13" fmla="*/ 326 h 1224"/>
                <a:gd name="T14" fmla="*/ 819 w 1783"/>
                <a:gd name="T15" fmla="*/ 329 h 1224"/>
                <a:gd name="T16" fmla="*/ 877 w 1783"/>
                <a:gd name="T17" fmla="*/ 376 h 1224"/>
                <a:gd name="T18" fmla="*/ 728 w 1783"/>
                <a:gd name="T19" fmla="*/ 416 h 1224"/>
                <a:gd name="T20" fmla="*/ 634 w 1783"/>
                <a:gd name="T21" fmla="*/ 470 h 1224"/>
                <a:gd name="T22" fmla="*/ 551 w 1783"/>
                <a:gd name="T23" fmla="*/ 540 h 1224"/>
                <a:gd name="T24" fmla="*/ 518 w 1783"/>
                <a:gd name="T25" fmla="*/ 602 h 1224"/>
                <a:gd name="T26" fmla="*/ 98 w 1783"/>
                <a:gd name="T27" fmla="*/ 612 h 1224"/>
                <a:gd name="T28" fmla="*/ 0 w 1783"/>
                <a:gd name="T29" fmla="*/ 566 h 1224"/>
                <a:gd name="T30" fmla="*/ 0 w 1783"/>
                <a:gd name="T31" fmla="*/ 566 h 12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83"/>
                <a:gd name="T49" fmla="*/ 0 h 1224"/>
                <a:gd name="T50" fmla="*/ 1783 w 1783"/>
                <a:gd name="T51" fmla="*/ 1224 h 122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83" h="1224">
                  <a:moveTo>
                    <a:pt x="0" y="1131"/>
                  </a:moveTo>
                  <a:lnTo>
                    <a:pt x="355" y="580"/>
                  </a:lnTo>
                  <a:lnTo>
                    <a:pt x="644" y="281"/>
                  </a:lnTo>
                  <a:lnTo>
                    <a:pt x="1015" y="0"/>
                  </a:lnTo>
                  <a:lnTo>
                    <a:pt x="1783" y="557"/>
                  </a:lnTo>
                  <a:lnTo>
                    <a:pt x="1711" y="580"/>
                  </a:lnTo>
                  <a:lnTo>
                    <a:pt x="1776" y="652"/>
                  </a:lnTo>
                  <a:lnTo>
                    <a:pt x="1637" y="659"/>
                  </a:lnTo>
                  <a:lnTo>
                    <a:pt x="1753" y="753"/>
                  </a:lnTo>
                  <a:lnTo>
                    <a:pt x="1456" y="832"/>
                  </a:lnTo>
                  <a:lnTo>
                    <a:pt x="1268" y="941"/>
                  </a:lnTo>
                  <a:lnTo>
                    <a:pt x="1101" y="1080"/>
                  </a:lnTo>
                  <a:lnTo>
                    <a:pt x="1036" y="1203"/>
                  </a:lnTo>
                  <a:lnTo>
                    <a:pt x="196" y="1224"/>
                  </a:lnTo>
                  <a:lnTo>
                    <a:pt x="0" y="1131"/>
                  </a:lnTo>
                  <a:close/>
                </a:path>
              </a:pathLst>
            </a:custGeom>
            <a:solidFill>
              <a:srgbClr val="FFF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2" name="Freeform 14"/>
            <p:cNvSpPr>
              <a:spLocks/>
            </p:cNvSpPr>
            <p:nvPr/>
          </p:nvSpPr>
          <p:spPr bwMode="auto">
            <a:xfrm>
              <a:off x="2031" y="3417"/>
              <a:ext cx="833" cy="507"/>
            </a:xfrm>
            <a:custGeom>
              <a:avLst/>
              <a:gdLst>
                <a:gd name="T0" fmla="*/ 0 w 1667"/>
                <a:gd name="T1" fmla="*/ 344 h 1015"/>
                <a:gd name="T2" fmla="*/ 47 w 1667"/>
                <a:gd name="T3" fmla="*/ 315 h 1015"/>
                <a:gd name="T4" fmla="*/ 7 w 1667"/>
                <a:gd name="T5" fmla="*/ 271 h 1015"/>
                <a:gd name="T6" fmla="*/ 65 w 1667"/>
                <a:gd name="T7" fmla="*/ 235 h 1015"/>
                <a:gd name="T8" fmla="*/ 15 w 1667"/>
                <a:gd name="T9" fmla="*/ 195 h 1015"/>
                <a:gd name="T10" fmla="*/ 246 w 1667"/>
                <a:gd name="T11" fmla="*/ 76 h 1015"/>
                <a:gd name="T12" fmla="*/ 387 w 1667"/>
                <a:gd name="T13" fmla="*/ 21 h 1015"/>
                <a:gd name="T14" fmla="*/ 467 w 1667"/>
                <a:gd name="T15" fmla="*/ 0 h 1015"/>
                <a:gd name="T16" fmla="*/ 612 w 1667"/>
                <a:gd name="T17" fmla="*/ 140 h 1015"/>
                <a:gd name="T18" fmla="*/ 713 w 1667"/>
                <a:gd name="T19" fmla="*/ 268 h 1015"/>
                <a:gd name="T20" fmla="*/ 790 w 1667"/>
                <a:gd name="T21" fmla="*/ 402 h 1015"/>
                <a:gd name="T22" fmla="*/ 833 w 1667"/>
                <a:gd name="T23" fmla="*/ 485 h 1015"/>
                <a:gd name="T24" fmla="*/ 333 w 1667"/>
                <a:gd name="T25" fmla="*/ 507 h 1015"/>
                <a:gd name="T26" fmla="*/ 231 w 1667"/>
                <a:gd name="T27" fmla="*/ 409 h 1015"/>
                <a:gd name="T28" fmla="*/ 0 w 1667"/>
                <a:gd name="T29" fmla="*/ 344 h 1015"/>
                <a:gd name="T30" fmla="*/ 0 w 1667"/>
                <a:gd name="T31" fmla="*/ 344 h 101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67"/>
                <a:gd name="T49" fmla="*/ 0 h 1015"/>
                <a:gd name="T50" fmla="*/ 1667 w 1667"/>
                <a:gd name="T51" fmla="*/ 1015 h 101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67" h="1015">
                  <a:moveTo>
                    <a:pt x="0" y="688"/>
                  </a:moveTo>
                  <a:lnTo>
                    <a:pt x="95" y="631"/>
                  </a:lnTo>
                  <a:lnTo>
                    <a:pt x="15" y="543"/>
                  </a:lnTo>
                  <a:lnTo>
                    <a:pt x="131" y="471"/>
                  </a:lnTo>
                  <a:lnTo>
                    <a:pt x="30" y="391"/>
                  </a:lnTo>
                  <a:lnTo>
                    <a:pt x="492" y="152"/>
                  </a:lnTo>
                  <a:lnTo>
                    <a:pt x="775" y="42"/>
                  </a:lnTo>
                  <a:lnTo>
                    <a:pt x="935" y="0"/>
                  </a:lnTo>
                  <a:lnTo>
                    <a:pt x="1224" y="281"/>
                  </a:lnTo>
                  <a:lnTo>
                    <a:pt x="1427" y="536"/>
                  </a:lnTo>
                  <a:lnTo>
                    <a:pt x="1580" y="804"/>
                  </a:lnTo>
                  <a:lnTo>
                    <a:pt x="1667" y="971"/>
                  </a:lnTo>
                  <a:lnTo>
                    <a:pt x="667" y="1015"/>
                  </a:lnTo>
                  <a:lnTo>
                    <a:pt x="463" y="819"/>
                  </a:lnTo>
                  <a:lnTo>
                    <a:pt x="0" y="688"/>
                  </a:lnTo>
                  <a:close/>
                </a:path>
              </a:pathLst>
            </a:custGeom>
            <a:solidFill>
              <a:srgbClr val="FFF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Freeform 15"/>
            <p:cNvSpPr>
              <a:spLocks/>
            </p:cNvSpPr>
            <p:nvPr/>
          </p:nvSpPr>
          <p:spPr bwMode="auto">
            <a:xfrm>
              <a:off x="3477" y="3750"/>
              <a:ext cx="166" cy="131"/>
            </a:xfrm>
            <a:custGeom>
              <a:avLst/>
              <a:gdLst>
                <a:gd name="T0" fmla="*/ 58 w 333"/>
                <a:gd name="T1" fmla="*/ 0 h 260"/>
                <a:gd name="T2" fmla="*/ 0 w 333"/>
                <a:gd name="T3" fmla="*/ 87 h 260"/>
                <a:gd name="T4" fmla="*/ 126 w 333"/>
                <a:gd name="T5" fmla="*/ 131 h 260"/>
                <a:gd name="T6" fmla="*/ 166 w 333"/>
                <a:gd name="T7" fmla="*/ 47 h 260"/>
                <a:gd name="T8" fmla="*/ 58 w 333"/>
                <a:gd name="T9" fmla="*/ 0 h 260"/>
                <a:gd name="T10" fmla="*/ 58 w 333"/>
                <a:gd name="T11" fmla="*/ 0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3"/>
                <a:gd name="T19" fmla="*/ 0 h 260"/>
                <a:gd name="T20" fmla="*/ 333 w 333"/>
                <a:gd name="T21" fmla="*/ 260 h 2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3" h="260">
                  <a:moveTo>
                    <a:pt x="116" y="0"/>
                  </a:moveTo>
                  <a:lnTo>
                    <a:pt x="0" y="173"/>
                  </a:lnTo>
                  <a:lnTo>
                    <a:pt x="253" y="260"/>
                  </a:lnTo>
                  <a:lnTo>
                    <a:pt x="333" y="93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F2D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4" name="Freeform 16"/>
            <p:cNvSpPr>
              <a:spLocks/>
            </p:cNvSpPr>
            <p:nvPr/>
          </p:nvSpPr>
          <p:spPr bwMode="auto">
            <a:xfrm>
              <a:off x="2256" y="3819"/>
              <a:ext cx="170" cy="127"/>
            </a:xfrm>
            <a:custGeom>
              <a:avLst/>
              <a:gdLst>
                <a:gd name="T0" fmla="*/ 0 w 340"/>
                <a:gd name="T1" fmla="*/ 90 h 255"/>
                <a:gd name="T2" fmla="*/ 40 w 340"/>
                <a:gd name="T3" fmla="*/ 7 h 255"/>
                <a:gd name="T4" fmla="*/ 167 w 340"/>
                <a:gd name="T5" fmla="*/ 0 h 255"/>
                <a:gd name="T6" fmla="*/ 170 w 340"/>
                <a:gd name="T7" fmla="*/ 43 h 255"/>
                <a:gd name="T8" fmla="*/ 54 w 340"/>
                <a:gd name="T9" fmla="*/ 127 h 255"/>
                <a:gd name="T10" fmla="*/ 0 w 340"/>
                <a:gd name="T11" fmla="*/ 90 h 255"/>
                <a:gd name="T12" fmla="*/ 0 w 340"/>
                <a:gd name="T13" fmla="*/ 90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0"/>
                <a:gd name="T22" fmla="*/ 0 h 255"/>
                <a:gd name="T23" fmla="*/ 340 w 340"/>
                <a:gd name="T24" fmla="*/ 255 h 2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0" h="255">
                  <a:moveTo>
                    <a:pt x="0" y="180"/>
                  </a:moveTo>
                  <a:lnTo>
                    <a:pt x="80" y="15"/>
                  </a:lnTo>
                  <a:lnTo>
                    <a:pt x="333" y="0"/>
                  </a:lnTo>
                  <a:lnTo>
                    <a:pt x="340" y="87"/>
                  </a:lnTo>
                  <a:lnTo>
                    <a:pt x="109" y="255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rgbClr val="F2D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5" name="Freeform 17"/>
            <p:cNvSpPr>
              <a:spLocks/>
            </p:cNvSpPr>
            <p:nvPr/>
          </p:nvSpPr>
          <p:spPr bwMode="auto">
            <a:xfrm>
              <a:off x="2258" y="2066"/>
              <a:ext cx="382" cy="152"/>
            </a:xfrm>
            <a:custGeom>
              <a:avLst/>
              <a:gdLst>
                <a:gd name="T0" fmla="*/ 382 w 764"/>
                <a:gd name="T1" fmla="*/ 28 h 304"/>
                <a:gd name="T2" fmla="*/ 365 w 764"/>
                <a:gd name="T3" fmla="*/ 12 h 304"/>
                <a:gd name="T4" fmla="*/ 316 w 764"/>
                <a:gd name="T5" fmla="*/ 2 h 304"/>
                <a:gd name="T6" fmla="*/ 279 w 764"/>
                <a:gd name="T7" fmla="*/ 0 h 304"/>
                <a:gd name="T8" fmla="*/ 216 w 764"/>
                <a:gd name="T9" fmla="*/ 5 h 304"/>
                <a:gd name="T10" fmla="*/ 179 w 764"/>
                <a:gd name="T11" fmla="*/ 15 h 304"/>
                <a:gd name="T12" fmla="*/ 156 w 764"/>
                <a:gd name="T13" fmla="*/ 39 h 304"/>
                <a:gd name="T14" fmla="*/ 115 w 764"/>
                <a:gd name="T15" fmla="*/ 43 h 304"/>
                <a:gd name="T16" fmla="*/ 76 w 764"/>
                <a:gd name="T17" fmla="*/ 50 h 304"/>
                <a:gd name="T18" fmla="*/ 35 w 764"/>
                <a:gd name="T19" fmla="*/ 67 h 304"/>
                <a:gd name="T20" fmla="*/ 11 w 764"/>
                <a:gd name="T21" fmla="*/ 95 h 304"/>
                <a:gd name="T22" fmla="*/ 0 w 764"/>
                <a:gd name="T23" fmla="*/ 124 h 304"/>
                <a:gd name="T24" fmla="*/ 5 w 764"/>
                <a:gd name="T25" fmla="*/ 146 h 304"/>
                <a:gd name="T26" fmla="*/ 27 w 764"/>
                <a:gd name="T27" fmla="*/ 152 h 304"/>
                <a:gd name="T28" fmla="*/ 41 w 764"/>
                <a:gd name="T29" fmla="*/ 121 h 304"/>
                <a:gd name="T30" fmla="*/ 63 w 764"/>
                <a:gd name="T31" fmla="*/ 103 h 304"/>
                <a:gd name="T32" fmla="*/ 91 w 764"/>
                <a:gd name="T33" fmla="*/ 92 h 304"/>
                <a:gd name="T34" fmla="*/ 124 w 764"/>
                <a:gd name="T35" fmla="*/ 85 h 304"/>
                <a:gd name="T36" fmla="*/ 162 w 764"/>
                <a:gd name="T37" fmla="*/ 80 h 304"/>
                <a:gd name="T38" fmla="*/ 184 w 764"/>
                <a:gd name="T39" fmla="*/ 76 h 304"/>
                <a:gd name="T40" fmla="*/ 201 w 764"/>
                <a:gd name="T41" fmla="*/ 63 h 304"/>
                <a:gd name="T42" fmla="*/ 212 w 764"/>
                <a:gd name="T43" fmla="*/ 41 h 304"/>
                <a:gd name="T44" fmla="*/ 236 w 764"/>
                <a:gd name="T45" fmla="*/ 32 h 304"/>
                <a:gd name="T46" fmla="*/ 277 w 764"/>
                <a:gd name="T47" fmla="*/ 28 h 304"/>
                <a:gd name="T48" fmla="*/ 319 w 764"/>
                <a:gd name="T49" fmla="*/ 31 h 304"/>
                <a:gd name="T50" fmla="*/ 355 w 764"/>
                <a:gd name="T51" fmla="*/ 42 h 304"/>
                <a:gd name="T52" fmla="*/ 380 w 764"/>
                <a:gd name="T53" fmla="*/ 41 h 304"/>
                <a:gd name="T54" fmla="*/ 382 w 764"/>
                <a:gd name="T55" fmla="*/ 28 h 304"/>
                <a:gd name="T56" fmla="*/ 382 w 764"/>
                <a:gd name="T57" fmla="*/ 28 h 304"/>
                <a:gd name="T58" fmla="*/ 382 w 764"/>
                <a:gd name="T59" fmla="*/ 28 h 30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64"/>
                <a:gd name="T91" fmla="*/ 0 h 304"/>
                <a:gd name="T92" fmla="*/ 764 w 764"/>
                <a:gd name="T93" fmla="*/ 304 h 30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64" h="304">
                  <a:moveTo>
                    <a:pt x="764" y="57"/>
                  </a:moveTo>
                  <a:lnTo>
                    <a:pt x="730" y="24"/>
                  </a:lnTo>
                  <a:lnTo>
                    <a:pt x="631" y="5"/>
                  </a:lnTo>
                  <a:lnTo>
                    <a:pt x="557" y="0"/>
                  </a:lnTo>
                  <a:lnTo>
                    <a:pt x="432" y="9"/>
                  </a:lnTo>
                  <a:lnTo>
                    <a:pt x="357" y="30"/>
                  </a:lnTo>
                  <a:lnTo>
                    <a:pt x="312" y="78"/>
                  </a:lnTo>
                  <a:lnTo>
                    <a:pt x="230" y="87"/>
                  </a:lnTo>
                  <a:lnTo>
                    <a:pt x="152" y="100"/>
                  </a:lnTo>
                  <a:lnTo>
                    <a:pt x="70" y="133"/>
                  </a:lnTo>
                  <a:lnTo>
                    <a:pt x="21" y="190"/>
                  </a:lnTo>
                  <a:lnTo>
                    <a:pt x="0" y="249"/>
                  </a:lnTo>
                  <a:lnTo>
                    <a:pt x="9" y="291"/>
                  </a:lnTo>
                  <a:lnTo>
                    <a:pt x="55" y="304"/>
                  </a:lnTo>
                  <a:lnTo>
                    <a:pt x="82" y="243"/>
                  </a:lnTo>
                  <a:lnTo>
                    <a:pt x="127" y="207"/>
                  </a:lnTo>
                  <a:lnTo>
                    <a:pt x="182" y="184"/>
                  </a:lnTo>
                  <a:lnTo>
                    <a:pt x="249" y="171"/>
                  </a:lnTo>
                  <a:lnTo>
                    <a:pt x="323" y="161"/>
                  </a:lnTo>
                  <a:lnTo>
                    <a:pt x="367" y="152"/>
                  </a:lnTo>
                  <a:lnTo>
                    <a:pt x="403" y="127"/>
                  </a:lnTo>
                  <a:lnTo>
                    <a:pt x="424" y="83"/>
                  </a:lnTo>
                  <a:lnTo>
                    <a:pt x="473" y="64"/>
                  </a:lnTo>
                  <a:lnTo>
                    <a:pt x="553" y="57"/>
                  </a:lnTo>
                  <a:lnTo>
                    <a:pt x="637" y="62"/>
                  </a:lnTo>
                  <a:lnTo>
                    <a:pt x="709" y="85"/>
                  </a:lnTo>
                  <a:lnTo>
                    <a:pt x="760" y="83"/>
                  </a:lnTo>
                  <a:lnTo>
                    <a:pt x="764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Freeform 18"/>
            <p:cNvSpPr>
              <a:spLocks/>
            </p:cNvSpPr>
            <p:nvPr/>
          </p:nvSpPr>
          <p:spPr bwMode="auto">
            <a:xfrm>
              <a:off x="2245" y="2155"/>
              <a:ext cx="330" cy="517"/>
            </a:xfrm>
            <a:custGeom>
              <a:avLst/>
              <a:gdLst>
                <a:gd name="T0" fmla="*/ 38 w 662"/>
                <a:gd name="T1" fmla="*/ 86 h 1035"/>
                <a:gd name="T2" fmla="*/ 72 w 662"/>
                <a:gd name="T3" fmla="*/ 80 h 1035"/>
                <a:gd name="T4" fmla="*/ 104 w 662"/>
                <a:gd name="T5" fmla="*/ 68 h 1035"/>
                <a:gd name="T6" fmla="*/ 136 w 662"/>
                <a:gd name="T7" fmla="*/ 58 h 1035"/>
                <a:gd name="T8" fmla="*/ 159 w 662"/>
                <a:gd name="T9" fmla="*/ 48 h 1035"/>
                <a:gd name="T10" fmla="*/ 171 w 662"/>
                <a:gd name="T11" fmla="*/ 27 h 1035"/>
                <a:gd name="T12" fmla="*/ 197 w 662"/>
                <a:gd name="T13" fmla="*/ 16 h 1035"/>
                <a:gd name="T14" fmla="*/ 235 w 662"/>
                <a:gd name="T15" fmla="*/ 4 h 1035"/>
                <a:gd name="T16" fmla="*/ 275 w 662"/>
                <a:gd name="T17" fmla="*/ 0 h 1035"/>
                <a:gd name="T18" fmla="*/ 304 w 662"/>
                <a:gd name="T19" fmla="*/ 1 h 1035"/>
                <a:gd name="T20" fmla="*/ 327 w 662"/>
                <a:gd name="T21" fmla="*/ 15 h 1035"/>
                <a:gd name="T22" fmla="*/ 330 w 662"/>
                <a:gd name="T23" fmla="*/ 29 h 1035"/>
                <a:gd name="T24" fmla="*/ 309 w 662"/>
                <a:gd name="T25" fmla="*/ 49 h 1035"/>
                <a:gd name="T26" fmla="*/ 248 w 662"/>
                <a:gd name="T27" fmla="*/ 75 h 1035"/>
                <a:gd name="T28" fmla="*/ 174 w 662"/>
                <a:gd name="T29" fmla="*/ 125 h 1035"/>
                <a:gd name="T30" fmla="*/ 128 w 662"/>
                <a:gd name="T31" fmla="*/ 167 h 1035"/>
                <a:gd name="T32" fmla="*/ 100 w 662"/>
                <a:gd name="T33" fmla="*/ 199 h 1035"/>
                <a:gd name="T34" fmla="*/ 69 w 662"/>
                <a:gd name="T35" fmla="*/ 272 h 1035"/>
                <a:gd name="T36" fmla="*/ 47 w 662"/>
                <a:gd name="T37" fmla="*/ 373 h 1035"/>
                <a:gd name="T38" fmla="*/ 16 w 662"/>
                <a:gd name="T39" fmla="*/ 482 h 1035"/>
                <a:gd name="T40" fmla="*/ 6 w 662"/>
                <a:gd name="T41" fmla="*/ 517 h 1035"/>
                <a:gd name="T42" fmla="*/ 0 w 662"/>
                <a:gd name="T43" fmla="*/ 496 h 1035"/>
                <a:gd name="T44" fmla="*/ 4 w 662"/>
                <a:gd name="T45" fmla="*/ 414 h 1035"/>
                <a:gd name="T46" fmla="*/ 13 w 662"/>
                <a:gd name="T47" fmla="*/ 341 h 1035"/>
                <a:gd name="T48" fmla="*/ 37 w 662"/>
                <a:gd name="T49" fmla="*/ 255 h 1035"/>
                <a:gd name="T50" fmla="*/ 82 w 662"/>
                <a:gd name="T51" fmla="*/ 161 h 1035"/>
                <a:gd name="T52" fmla="*/ 129 w 662"/>
                <a:gd name="T53" fmla="*/ 92 h 1035"/>
                <a:gd name="T54" fmla="*/ 84 w 662"/>
                <a:gd name="T55" fmla="*/ 110 h 1035"/>
                <a:gd name="T56" fmla="*/ 61 w 662"/>
                <a:gd name="T57" fmla="*/ 117 h 1035"/>
                <a:gd name="T58" fmla="*/ 38 w 662"/>
                <a:gd name="T59" fmla="*/ 106 h 1035"/>
                <a:gd name="T60" fmla="*/ 38 w 662"/>
                <a:gd name="T61" fmla="*/ 86 h 1035"/>
                <a:gd name="T62" fmla="*/ 38 w 662"/>
                <a:gd name="T63" fmla="*/ 86 h 1035"/>
                <a:gd name="T64" fmla="*/ 38 w 662"/>
                <a:gd name="T65" fmla="*/ 86 h 103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2"/>
                <a:gd name="T100" fmla="*/ 0 h 1035"/>
                <a:gd name="T101" fmla="*/ 662 w 662"/>
                <a:gd name="T102" fmla="*/ 1035 h 103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2" h="1035">
                  <a:moveTo>
                    <a:pt x="76" y="172"/>
                  </a:moveTo>
                  <a:lnTo>
                    <a:pt x="145" y="160"/>
                  </a:lnTo>
                  <a:lnTo>
                    <a:pt x="209" y="137"/>
                  </a:lnTo>
                  <a:lnTo>
                    <a:pt x="272" y="116"/>
                  </a:lnTo>
                  <a:lnTo>
                    <a:pt x="318" y="96"/>
                  </a:lnTo>
                  <a:lnTo>
                    <a:pt x="343" y="54"/>
                  </a:lnTo>
                  <a:lnTo>
                    <a:pt x="396" y="33"/>
                  </a:lnTo>
                  <a:lnTo>
                    <a:pt x="472" y="8"/>
                  </a:lnTo>
                  <a:lnTo>
                    <a:pt x="552" y="0"/>
                  </a:lnTo>
                  <a:lnTo>
                    <a:pt x="609" y="2"/>
                  </a:lnTo>
                  <a:lnTo>
                    <a:pt x="656" y="31"/>
                  </a:lnTo>
                  <a:lnTo>
                    <a:pt x="662" y="59"/>
                  </a:lnTo>
                  <a:lnTo>
                    <a:pt x="620" y="99"/>
                  </a:lnTo>
                  <a:lnTo>
                    <a:pt x="498" y="151"/>
                  </a:lnTo>
                  <a:lnTo>
                    <a:pt x="350" y="251"/>
                  </a:lnTo>
                  <a:lnTo>
                    <a:pt x="257" y="335"/>
                  </a:lnTo>
                  <a:lnTo>
                    <a:pt x="200" y="398"/>
                  </a:lnTo>
                  <a:lnTo>
                    <a:pt x="139" y="544"/>
                  </a:lnTo>
                  <a:lnTo>
                    <a:pt x="95" y="746"/>
                  </a:lnTo>
                  <a:lnTo>
                    <a:pt x="33" y="964"/>
                  </a:lnTo>
                  <a:lnTo>
                    <a:pt x="12" y="1035"/>
                  </a:lnTo>
                  <a:lnTo>
                    <a:pt x="0" y="993"/>
                  </a:lnTo>
                  <a:lnTo>
                    <a:pt x="8" y="829"/>
                  </a:lnTo>
                  <a:lnTo>
                    <a:pt x="27" y="683"/>
                  </a:lnTo>
                  <a:lnTo>
                    <a:pt x="74" y="510"/>
                  </a:lnTo>
                  <a:lnTo>
                    <a:pt x="164" y="322"/>
                  </a:lnTo>
                  <a:lnTo>
                    <a:pt x="259" y="185"/>
                  </a:lnTo>
                  <a:lnTo>
                    <a:pt x="168" y="221"/>
                  </a:lnTo>
                  <a:lnTo>
                    <a:pt x="122" y="234"/>
                  </a:lnTo>
                  <a:lnTo>
                    <a:pt x="76" y="213"/>
                  </a:lnTo>
                  <a:lnTo>
                    <a:pt x="76" y="1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7" name="Freeform 19"/>
            <p:cNvSpPr>
              <a:spLocks/>
            </p:cNvSpPr>
            <p:nvPr/>
          </p:nvSpPr>
          <p:spPr bwMode="auto">
            <a:xfrm>
              <a:off x="2782" y="2218"/>
              <a:ext cx="46" cy="58"/>
            </a:xfrm>
            <a:custGeom>
              <a:avLst/>
              <a:gdLst>
                <a:gd name="T0" fmla="*/ 0 w 93"/>
                <a:gd name="T1" fmla="*/ 13 h 116"/>
                <a:gd name="T2" fmla="*/ 19 w 93"/>
                <a:gd name="T3" fmla="*/ 46 h 116"/>
                <a:gd name="T4" fmla="*/ 33 w 93"/>
                <a:gd name="T5" fmla="*/ 58 h 116"/>
                <a:gd name="T6" fmla="*/ 46 w 93"/>
                <a:gd name="T7" fmla="*/ 51 h 116"/>
                <a:gd name="T8" fmla="*/ 30 w 93"/>
                <a:gd name="T9" fmla="*/ 11 h 116"/>
                <a:gd name="T10" fmla="*/ 10 w 93"/>
                <a:gd name="T11" fmla="*/ 0 h 116"/>
                <a:gd name="T12" fmla="*/ 0 w 93"/>
                <a:gd name="T13" fmla="*/ 13 h 116"/>
                <a:gd name="T14" fmla="*/ 0 w 93"/>
                <a:gd name="T15" fmla="*/ 13 h 116"/>
                <a:gd name="T16" fmla="*/ 0 w 93"/>
                <a:gd name="T17" fmla="*/ 13 h 1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3"/>
                <a:gd name="T28" fmla="*/ 0 h 116"/>
                <a:gd name="T29" fmla="*/ 93 w 93"/>
                <a:gd name="T30" fmla="*/ 116 h 1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3" h="116">
                  <a:moveTo>
                    <a:pt x="0" y="25"/>
                  </a:moveTo>
                  <a:lnTo>
                    <a:pt x="39" y="91"/>
                  </a:lnTo>
                  <a:lnTo>
                    <a:pt x="66" y="116"/>
                  </a:lnTo>
                  <a:lnTo>
                    <a:pt x="93" y="101"/>
                  </a:lnTo>
                  <a:lnTo>
                    <a:pt x="60" y="21"/>
                  </a:lnTo>
                  <a:lnTo>
                    <a:pt x="20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Freeform 20"/>
            <p:cNvSpPr>
              <a:spLocks/>
            </p:cNvSpPr>
            <p:nvPr/>
          </p:nvSpPr>
          <p:spPr bwMode="auto">
            <a:xfrm>
              <a:off x="2479" y="2557"/>
              <a:ext cx="86" cy="113"/>
            </a:xfrm>
            <a:custGeom>
              <a:avLst/>
              <a:gdLst>
                <a:gd name="T0" fmla="*/ 0 w 171"/>
                <a:gd name="T1" fmla="*/ 84 h 226"/>
                <a:gd name="T2" fmla="*/ 75 w 171"/>
                <a:gd name="T3" fmla="*/ 0 h 226"/>
                <a:gd name="T4" fmla="*/ 86 w 171"/>
                <a:gd name="T5" fmla="*/ 19 h 226"/>
                <a:gd name="T6" fmla="*/ 47 w 171"/>
                <a:gd name="T7" fmla="*/ 82 h 226"/>
                <a:gd name="T8" fmla="*/ 33 w 171"/>
                <a:gd name="T9" fmla="*/ 109 h 226"/>
                <a:gd name="T10" fmla="*/ 20 w 171"/>
                <a:gd name="T11" fmla="*/ 113 h 226"/>
                <a:gd name="T12" fmla="*/ 5 w 171"/>
                <a:gd name="T13" fmla="*/ 103 h 226"/>
                <a:gd name="T14" fmla="*/ 0 w 171"/>
                <a:gd name="T15" fmla="*/ 84 h 226"/>
                <a:gd name="T16" fmla="*/ 0 w 171"/>
                <a:gd name="T17" fmla="*/ 84 h 226"/>
                <a:gd name="T18" fmla="*/ 0 w 171"/>
                <a:gd name="T19" fmla="*/ 84 h 2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1"/>
                <a:gd name="T31" fmla="*/ 0 h 226"/>
                <a:gd name="T32" fmla="*/ 171 w 171"/>
                <a:gd name="T33" fmla="*/ 226 h 2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1" h="226">
                  <a:moveTo>
                    <a:pt x="0" y="167"/>
                  </a:moveTo>
                  <a:lnTo>
                    <a:pt x="150" y="0"/>
                  </a:lnTo>
                  <a:lnTo>
                    <a:pt x="171" y="38"/>
                  </a:lnTo>
                  <a:lnTo>
                    <a:pt x="93" y="163"/>
                  </a:lnTo>
                  <a:lnTo>
                    <a:pt x="66" y="218"/>
                  </a:lnTo>
                  <a:lnTo>
                    <a:pt x="40" y="226"/>
                  </a:lnTo>
                  <a:lnTo>
                    <a:pt x="9" y="205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9" name="Freeform 21"/>
            <p:cNvSpPr>
              <a:spLocks/>
            </p:cNvSpPr>
            <p:nvPr/>
          </p:nvSpPr>
          <p:spPr bwMode="auto">
            <a:xfrm>
              <a:off x="2632" y="2471"/>
              <a:ext cx="213" cy="52"/>
            </a:xfrm>
            <a:custGeom>
              <a:avLst/>
              <a:gdLst>
                <a:gd name="T0" fmla="*/ 0 w 426"/>
                <a:gd name="T1" fmla="*/ 38 h 103"/>
                <a:gd name="T2" fmla="*/ 7 w 426"/>
                <a:gd name="T3" fmla="*/ 25 h 103"/>
                <a:gd name="T4" fmla="*/ 24 w 426"/>
                <a:gd name="T5" fmla="*/ 14 h 103"/>
                <a:gd name="T6" fmla="*/ 88 w 426"/>
                <a:gd name="T7" fmla="*/ 10 h 103"/>
                <a:gd name="T8" fmla="*/ 144 w 426"/>
                <a:gd name="T9" fmla="*/ 7 h 103"/>
                <a:gd name="T10" fmla="*/ 206 w 426"/>
                <a:gd name="T11" fmla="*/ 0 h 103"/>
                <a:gd name="T12" fmla="*/ 213 w 426"/>
                <a:gd name="T13" fmla="*/ 11 h 103"/>
                <a:gd name="T14" fmla="*/ 177 w 426"/>
                <a:gd name="T15" fmla="*/ 27 h 103"/>
                <a:gd name="T16" fmla="*/ 108 w 426"/>
                <a:gd name="T17" fmla="*/ 38 h 103"/>
                <a:gd name="T18" fmla="*/ 53 w 426"/>
                <a:gd name="T19" fmla="*/ 47 h 103"/>
                <a:gd name="T20" fmla="*/ 16 w 426"/>
                <a:gd name="T21" fmla="*/ 52 h 103"/>
                <a:gd name="T22" fmla="*/ 0 w 426"/>
                <a:gd name="T23" fmla="*/ 38 h 103"/>
                <a:gd name="T24" fmla="*/ 0 w 426"/>
                <a:gd name="T25" fmla="*/ 38 h 103"/>
                <a:gd name="T26" fmla="*/ 0 w 426"/>
                <a:gd name="T27" fmla="*/ 38 h 1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26"/>
                <a:gd name="T43" fmla="*/ 0 h 103"/>
                <a:gd name="T44" fmla="*/ 426 w 426"/>
                <a:gd name="T45" fmla="*/ 103 h 10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26" h="103">
                  <a:moveTo>
                    <a:pt x="0" y="75"/>
                  </a:moveTo>
                  <a:lnTo>
                    <a:pt x="13" y="50"/>
                  </a:lnTo>
                  <a:lnTo>
                    <a:pt x="48" y="27"/>
                  </a:lnTo>
                  <a:lnTo>
                    <a:pt x="175" y="19"/>
                  </a:lnTo>
                  <a:lnTo>
                    <a:pt x="287" y="14"/>
                  </a:lnTo>
                  <a:lnTo>
                    <a:pt x="411" y="0"/>
                  </a:lnTo>
                  <a:lnTo>
                    <a:pt x="426" y="21"/>
                  </a:lnTo>
                  <a:lnTo>
                    <a:pt x="354" y="54"/>
                  </a:lnTo>
                  <a:lnTo>
                    <a:pt x="217" y="75"/>
                  </a:lnTo>
                  <a:lnTo>
                    <a:pt x="105" y="94"/>
                  </a:lnTo>
                  <a:lnTo>
                    <a:pt x="32" y="103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0" name="Freeform 22"/>
            <p:cNvSpPr>
              <a:spLocks/>
            </p:cNvSpPr>
            <p:nvPr/>
          </p:nvSpPr>
          <p:spPr bwMode="auto">
            <a:xfrm>
              <a:off x="2988" y="2403"/>
              <a:ext cx="30" cy="210"/>
            </a:xfrm>
            <a:custGeom>
              <a:avLst/>
              <a:gdLst>
                <a:gd name="T0" fmla="*/ 0 w 59"/>
                <a:gd name="T1" fmla="*/ 5 h 420"/>
                <a:gd name="T2" fmla="*/ 11 w 59"/>
                <a:gd name="T3" fmla="*/ 210 h 420"/>
                <a:gd name="T4" fmla="*/ 22 w 59"/>
                <a:gd name="T5" fmla="*/ 200 h 420"/>
                <a:gd name="T6" fmla="*/ 30 w 59"/>
                <a:gd name="T7" fmla="*/ 25 h 420"/>
                <a:gd name="T8" fmla="*/ 26 w 59"/>
                <a:gd name="T9" fmla="*/ 7 h 420"/>
                <a:gd name="T10" fmla="*/ 16 w 59"/>
                <a:gd name="T11" fmla="*/ 0 h 420"/>
                <a:gd name="T12" fmla="*/ 0 w 59"/>
                <a:gd name="T13" fmla="*/ 5 h 420"/>
                <a:gd name="T14" fmla="*/ 0 w 59"/>
                <a:gd name="T15" fmla="*/ 5 h 420"/>
                <a:gd name="T16" fmla="*/ 0 w 59"/>
                <a:gd name="T17" fmla="*/ 5 h 4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"/>
                <a:gd name="T28" fmla="*/ 0 h 420"/>
                <a:gd name="T29" fmla="*/ 59 w 59"/>
                <a:gd name="T30" fmla="*/ 420 h 4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" h="420">
                  <a:moveTo>
                    <a:pt x="0" y="9"/>
                  </a:moveTo>
                  <a:lnTo>
                    <a:pt x="21" y="420"/>
                  </a:lnTo>
                  <a:lnTo>
                    <a:pt x="44" y="399"/>
                  </a:lnTo>
                  <a:lnTo>
                    <a:pt x="59" y="49"/>
                  </a:lnTo>
                  <a:lnTo>
                    <a:pt x="51" y="1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Freeform 23"/>
            <p:cNvSpPr>
              <a:spLocks/>
            </p:cNvSpPr>
            <p:nvPr/>
          </p:nvSpPr>
          <p:spPr bwMode="auto">
            <a:xfrm>
              <a:off x="2984" y="2222"/>
              <a:ext cx="31" cy="90"/>
            </a:xfrm>
            <a:custGeom>
              <a:avLst/>
              <a:gdLst>
                <a:gd name="T0" fmla="*/ 0 w 60"/>
                <a:gd name="T1" fmla="*/ 12 h 179"/>
                <a:gd name="T2" fmla="*/ 6 w 60"/>
                <a:gd name="T3" fmla="*/ 90 h 179"/>
                <a:gd name="T4" fmla="*/ 19 w 60"/>
                <a:gd name="T5" fmla="*/ 75 h 179"/>
                <a:gd name="T6" fmla="*/ 31 w 60"/>
                <a:gd name="T7" fmla="*/ 32 h 179"/>
                <a:gd name="T8" fmla="*/ 30 w 60"/>
                <a:gd name="T9" fmla="*/ 9 h 179"/>
                <a:gd name="T10" fmla="*/ 20 w 60"/>
                <a:gd name="T11" fmla="*/ 0 h 179"/>
                <a:gd name="T12" fmla="*/ 0 w 60"/>
                <a:gd name="T13" fmla="*/ 12 h 179"/>
                <a:gd name="T14" fmla="*/ 0 w 60"/>
                <a:gd name="T15" fmla="*/ 12 h 179"/>
                <a:gd name="T16" fmla="*/ 0 w 60"/>
                <a:gd name="T17" fmla="*/ 12 h 1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179"/>
                <a:gd name="T29" fmla="*/ 60 w 60"/>
                <a:gd name="T30" fmla="*/ 179 h 1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179">
                  <a:moveTo>
                    <a:pt x="0" y="23"/>
                  </a:moveTo>
                  <a:lnTo>
                    <a:pt x="11" y="179"/>
                  </a:lnTo>
                  <a:lnTo>
                    <a:pt x="36" y="149"/>
                  </a:lnTo>
                  <a:lnTo>
                    <a:pt x="60" y="63"/>
                  </a:lnTo>
                  <a:lnTo>
                    <a:pt x="58" y="18"/>
                  </a:lnTo>
                  <a:lnTo>
                    <a:pt x="38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Freeform 24"/>
            <p:cNvSpPr>
              <a:spLocks/>
            </p:cNvSpPr>
            <p:nvPr/>
          </p:nvSpPr>
          <p:spPr bwMode="auto">
            <a:xfrm>
              <a:off x="2750" y="2063"/>
              <a:ext cx="182" cy="127"/>
            </a:xfrm>
            <a:custGeom>
              <a:avLst/>
              <a:gdLst>
                <a:gd name="T0" fmla="*/ 68 w 363"/>
                <a:gd name="T1" fmla="*/ 92 h 255"/>
                <a:gd name="T2" fmla="*/ 26 w 363"/>
                <a:gd name="T3" fmla="*/ 67 h 255"/>
                <a:gd name="T4" fmla="*/ 7 w 363"/>
                <a:gd name="T5" fmla="*/ 50 h 255"/>
                <a:gd name="T6" fmla="*/ 0 w 363"/>
                <a:gd name="T7" fmla="*/ 39 h 255"/>
                <a:gd name="T8" fmla="*/ 8 w 363"/>
                <a:gd name="T9" fmla="*/ 18 h 255"/>
                <a:gd name="T10" fmla="*/ 30 w 363"/>
                <a:gd name="T11" fmla="*/ 2 h 255"/>
                <a:gd name="T12" fmla="*/ 64 w 363"/>
                <a:gd name="T13" fmla="*/ 0 h 255"/>
                <a:gd name="T14" fmla="*/ 100 w 363"/>
                <a:gd name="T15" fmla="*/ 12 h 255"/>
                <a:gd name="T16" fmla="*/ 136 w 363"/>
                <a:gd name="T17" fmla="*/ 40 h 255"/>
                <a:gd name="T18" fmla="*/ 167 w 363"/>
                <a:gd name="T19" fmla="*/ 80 h 255"/>
                <a:gd name="T20" fmla="*/ 182 w 363"/>
                <a:gd name="T21" fmla="*/ 107 h 255"/>
                <a:gd name="T22" fmla="*/ 172 w 363"/>
                <a:gd name="T23" fmla="*/ 121 h 255"/>
                <a:gd name="T24" fmla="*/ 158 w 363"/>
                <a:gd name="T25" fmla="*/ 127 h 255"/>
                <a:gd name="T26" fmla="*/ 132 w 363"/>
                <a:gd name="T27" fmla="*/ 121 h 255"/>
                <a:gd name="T28" fmla="*/ 125 w 363"/>
                <a:gd name="T29" fmla="*/ 107 h 255"/>
                <a:gd name="T30" fmla="*/ 144 w 363"/>
                <a:gd name="T31" fmla="*/ 100 h 255"/>
                <a:gd name="T32" fmla="*/ 126 w 363"/>
                <a:gd name="T33" fmla="*/ 70 h 255"/>
                <a:gd name="T34" fmla="*/ 97 w 363"/>
                <a:gd name="T35" fmla="*/ 46 h 255"/>
                <a:gd name="T36" fmla="*/ 60 w 363"/>
                <a:gd name="T37" fmla="*/ 35 h 255"/>
                <a:gd name="T38" fmla="*/ 47 w 363"/>
                <a:gd name="T39" fmla="*/ 39 h 255"/>
                <a:gd name="T40" fmla="*/ 53 w 363"/>
                <a:gd name="T41" fmla="*/ 50 h 255"/>
                <a:gd name="T42" fmla="*/ 76 w 363"/>
                <a:gd name="T43" fmla="*/ 67 h 255"/>
                <a:gd name="T44" fmla="*/ 85 w 363"/>
                <a:gd name="T45" fmla="*/ 89 h 255"/>
                <a:gd name="T46" fmla="*/ 68 w 363"/>
                <a:gd name="T47" fmla="*/ 92 h 255"/>
                <a:gd name="T48" fmla="*/ 68 w 363"/>
                <a:gd name="T49" fmla="*/ 92 h 255"/>
                <a:gd name="T50" fmla="*/ 68 w 363"/>
                <a:gd name="T51" fmla="*/ 92 h 25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63"/>
                <a:gd name="T79" fmla="*/ 0 h 255"/>
                <a:gd name="T80" fmla="*/ 363 w 363"/>
                <a:gd name="T81" fmla="*/ 255 h 25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63" h="255">
                  <a:moveTo>
                    <a:pt x="135" y="184"/>
                  </a:moveTo>
                  <a:lnTo>
                    <a:pt x="51" y="135"/>
                  </a:lnTo>
                  <a:lnTo>
                    <a:pt x="13" y="101"/>
                  </a:lnTo>
                  <a:lnTo>
                    <a:pt x="0" y="78"/>
                  </a:lnTo>
                  <a:lnTo>
                    <a:pt x="15" y="36"/>
                  </a:lnTo>
                  <a:lnTo>
                    <a:pt x="59" y="4"/>
                  </a:lnTo>
                  <a:lnTo>
                    <a:pt x="127" y="0"/>
                  </a:lnTo>
                  <a:lnTo>
                    <a:pt x="199" y="25"/>
                  </a:lnTo>
                  <a:lnTo>
                    <a:pt x="272" y="80"/>
                  </a:lnTo>
                  <a:lnTo>
                    <a:pt x="334" y="160"/>
                  </a:lnTo>
                  <a:lnTo>
                    <a:pt x="363" y="215"/>
                  </a:lnTo>
                  <a:lnTo>
                    <a:pt x="344" y="242"/>
                  </a:lnTo>
                  <a:lnTo>
                    <a:pt x="315" y="255"/>
                  </a:lnTo>
                  <a:lnTo>
                    <a:pt x="264" y="242"/>
                  </a:lnTo>
                  <a:lnTo>
                    <a:pt x="249" y="215"/>
                  </a:lnTo>
                  <a:lnTo>
                    <a:pt x="287" y="200"/>
                  </a:lnTo>
                  <a:lnTo>
                    <a:pt x="251" y="141"/>
                  </a:lnTo>
                  <a:lnTo>
                    <a:pt x="194" y="93"/>
                  </a:lnTo>
                  <a:lnTo>
                    <a:pt x="120" y="70"/>
                  </a:lnTo>
                  <a:lnTo>
                    <a:pt x="93" y="78"/>
                  </a:lnTo>
                  <a:lnTo>
                    <a:pt x="106" y="101"/>
                  </a:lnTo>
                  <a:lnTo>
                    <a:pt x="152" y="135"/>
                  </a:lnTo>
                  <a:lnTo>
                    <a:pt x="169" y="179"/>
                  </a:lnTo>
                  <a:lnTo>
                    <a:pt x="135" y="1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3" name="Freeform 25"/>
            <p:cNvSpPr>
              <a:spLocks/>
            </p:cNvSpPr>
            <p:nvPr/>
          </p:nvSpPr>
          <p:spPr bwMode="auto">
            <a:xfrm>
              <a:off x="2986" y="2102"/>
              <a:ext cx="41" cy="64"/>
            </a:xfrm>
            <a:custGeom>
              <a:avLst/>
              <a:gdLst>
                <a:gd name="T0" fmla="*/ 0 w 82"/>
                <a:gd name="T1" fmla="*/ 8 h 129"/>
                <a:gd name="T2" fmla="*/ 8 w 82"/>
                <a:gd name="T3" fmla="*/ 41 h 129"/>
                <a:gd name="T4" fmla="*/ 22 w 82"/>
                <a:gd name="T5" fmla="*/ 64 h 129"/>
                <a:gd name="T6" fmla="*/ 36 w 82"/>
                <a:gd name="T7" fmla="*/ 62 h 129"/>
                <a:gd name="T8" fmla="*/ 41 w 82"/>
                <a:gd name="T9" fmla="*/ 37 h 129"/>
                <a:gd name="T10" fmla="*/ 35 w 82"/>
                <a:gd name="T11" fmla="*/ 11 h 129"/>
                <a:gd name="T12" fmla="*/ 18 w 82"/>
                <a:gd name="T13" fmla="*/ 0 h 129"/>
                <a:gd name="T14" fmla="*/ 0 w 82"/>
                <a:gd name="T15" fmla="*/ 8 h 129"/>
                <a:gd name="T16" fmla="*/ 0 w 82"/>
                <a:gd name="T17" fmla="*/ 8 h 129"/>
                <a:gd name="T18" fmla="*/ 0 w 82"/>
                <a:gd name="T19" fmla="*/ 8 h 1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2"/>
                <a:gd name="T31" fmla="*/ 0 h 129"/>
                <a:gd name="T32" fmla="*/ 82 w 82"/>
                <a:gd name="T33" fmla="*/ 129 h 1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2" h="129">
                  <a:moveTo>
                    <a:pt x="0" y="17"/>
                  </a:moveTo>
                  <a:lnTo>
                    <a:pt x="16" y="82"/>
                  </a:lnTo>
                  <a:lnTo>
                    <a:pt x="44" y="129"/>
                  </a:lnTo>
                  <a:lnTo>
                    <a:pt x="71" y="124"/>
                  </a:lnTo>
                  <a:lnTo>
                    <a:pt x="82" y="74"/>
                  </a:lnTo>
                  <a:lnTo>
                    <a:pt x="69" y="23"/>
                  </a:lnTo>
                  <a:lnTo>
                    <a:pt x="35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4" name="Freeform 26"/>
            <p:cNvSpPr>
              <a:spLocks/>
            </p:cNvSpPr>
            <p:nvPr/>
          </p:nvSpPr>
          <p:spPr bwMode="auto">
            <a:xfrm>
              <a:off x="3050" y="2124"/>
              <a:ext cx="28" cy="33"/>
            </a:xfrm>
            <a:custGeom>
              <a:avLst/>
              <a:gdLst>
                <a:gd name="T0" fmla="*/ 0 w 57"/>
                <a:gd name="T1" fmla="*/ 4 h 64"/>
                <a:gd name="T2" fmla="*/ 2 w 57"/>
                <a:gd name="T3" fmla="*/ 29 h 64"/>
                <a:gd name="T4" fmla="*/ 14 w 57"/>
                <a:gd name="T5" fmla="*/ 33 h 64"/>
                <a:gd name="T6" fmla="*/ 25 w 57"/>
                <a:gd name="T7" fmla="*/ 31 h 64"/>
                <a:gd name="T8" fmla="*/ 28 w 57"/>
                <a:gd name="T9" fmla="*/ 19 h 64"/>
                <a:gd name="T10" fmla="*/ 21 w 57"/>
                <a:gd name="T11" fmla="*/ 3 h 64"/>
                <a:gd name="T12" fmla="*/ 9 w 57"/>
                <a:gd name="T13" fmla="*/ 0 h 64"/>
                <a:gd name="T14" fmla="*/ 0 w 57"/>
                <a:gd name="T15" fmla="*/ 4 h 64"/>
                <a:gd name="T16" fmla="*/ 0 w 57"/>
                <a:gd name="T17" fmla="*/ 4 h 64"/>
                <a:gd name="T18" fmla="*/ 0 w 57"/>
                <a:gd name="T19" fmla="*/ 4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7"/>
                <a:gd name="T31" fmla="*/ 0 h 64"/>
                <a:gd name="T32" fmla="*/ 57 w 57"/>
                <a:gd name="T33" fmla="*/ 64 h 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7" h="64">
                  <a:moveTo>
                    <a:pt x="0" y="7"/>
                  </a:moveTo>
                  <a:lnTo>
                    <a:pt x="5" y="57"/>
                  </a:lnTo>
                  <a:lnTo>
                    <a:pt x="28" y="64"/>
                  </a:lnTo>
                  <a:lnTo>
                    <a:pt x="51" y="60"/>
                  </a:lnTo>
                  <a:lnTo>
                    <a:pt x="57" y="36"/>
                  </a:lnTo>
                  <a:lnTo>
                    <a:pt x="42" y="5"/>
                  </a:lnTo>
                  <a:lnTo>
                    <a:pt x="19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5" name="Freeform 27"/>
            <p:cNvSpPr>
              <a:spLocks/>
            </p:cNvSpPr>
            <p:nvPr/>
          </p:nvSpPr>
          <p:spPr bwMode="auto">
            <a:xfrm>
              <a:off x="2959" y="2732"/>
              <a:ext cx="40" cy="117"/>
            </a:xfrm>
            <a:custGeom>
              <a:avLst/>
              <a:gdLst>
                <a:gd name="T0" fmla="*/ 0 w 80"/>
                <a:gd name="T1" fmla="*/ 8 h 236"/>
                <a:gd name="T2" fmla="*/ 9 w 80"/>
                <a:gd name="T3" fmla="*/ 61 h 236"/>
                <a:gd name="T4" fmla="*/ 19 w 80"/>
                <a:gd name="T5" fmla="*/ 113 h 236"/>
                <a:gd name="T6" fmla="*/ 35 w 80"/>
                <a:gd name="T7" fmla="*/ 117 h 236"/>
                <a:gd name="T8" fmla="*/ 40 w 80"/>
                <a:gd name="T9" fmla="*/ 104 h 236"/>
                <a:gd name="T10" fmla="*/ 40 w 80"/>
                <a:gd name="T11" fmla="*/ 72 h 236"/>
                <a:gd name="T12" fmla="*/ 36 w 80"/>
                <a:gd name="T13" fmla="*/ 33 h 236"/>
                <a:gd name="T14" fmla="*/ 31 w 80"/>
                <a:gd name="T15" fmla="*/ 8 h 236"/>
                <a:gd name="T16" fmla="*/ 17 w 80"/>
                <a:gd name="T17" fmla="*/ 0 h 236"/>
                <a:gd name="T18" fmla="*/ 0 w 80"/>
                <a:gd name="T19" fmla="*/ 8 h 236"/>
                <a:gd name="T20" fmla="*/ 0 w 80"/>
                <a:gd name="T21" fmla="*/ 8 h 236"/>
                <a:gd name="T22" fmla="*/ 0 w 80"/>
                <a:gd name="T23" fmla="*/ 8 h 2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0"/>
                <a:gd name="T37" fmla="*/ 0 h 236"/>
                <a:gd name="T38" fmla="*/ 80 w 80"/>
                <a:gd name="T39" fmla="*/ 236 h 2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0" h="236">
                  <a:moveTo>
                    <a:pt x="0" y="17"/>
                  </a:moveTo>
                  <a:lnTo>
                    <a:pt x="17" y="124"/>
                  </a:lnTo>
                  <a:lnTo>
                    <a:pt x="38" y="228"/>
                  </a:lnTo>
                  <a:lnTo>
                    <a:pt x="69" y="236"/>
                  </a:lnTo>
                  <a:lnTo>
                    <a:pt x="80" y="209"/>
                  </a:lnTo>
                  <a:lnTo>
                    <a:pt x="80" y="145"/>
                  </a:lnTo>
                  <a:lnTo>
                    <a:pt x="71" y="67"/>
                  </a:lnTo>
                  <a:lnTo>
                    <a:pt x="63" y="17"/>
                  </a:lnTo>
                  <a:lnTo>
                    <a:pt x="33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Freeform 28"/>
            <p:cNvSpPr>
              <a:spLocks/>
            </p:cNvSpPr>
            <p:nvPr/>
          </p:nvSpPr>
          <p:spPr bwMode="auto">
            <a:xfrm>
              <a:off x="2562" y="2733"/>
              <a:ext cx="53" cy="51"/>
            </a:xfrm>
            <a:custGeom>
              <a:avLst/>
              <a:gdLst>
                <a:gd name="T0" fmla="*/ 0 w 107"/>
                <a:gd name="T1" fmla="*/ 19 h 103"/>
                <a:gd name="T2" fmla="*/ 8 w 107"/>
                <a:gd name="T3" fmla="*/ 5 h 103"/>
                <a:gd name="T4" fmla="*/ 27 w 107"/>
                <a:gd name="T5" fmla="*/ 0 h 103"/>
                <a:gd name="T6" fmla="*/ 44 w 107"/>
                <a:gd name="T7" fmla="*/ 5 h 103"/>
                <a:gd name="T8" fmla="*/ 53 w 107"/>
                <a:gd name="T9" fmla="*/ 19 h 103"/>
                <a:gd name="T10" fmla="*/ 50 w 107"/>
                <a:gd name="T11" fmla="*/ 39 h 103"/>
                <a:gd name="T12" fmla="*/ 40 w 107"/>
                <a:gd name="T13" fmla="*/ 49 h 103"/>
                <a:gd name="T14" fmla="*/ 23 w 107"/>
                <a:gd name="T15" fmla="*/ 51 h 103"/>
                <a:gd name="T16" fmla="*/ 4 w 107"/>
                <a:gd name="T17" fmla="*/ 37 h 103"/>
                <a:gd name="T18" fmla="*/ 0 w 107"/>
                <a:gd name="T19" fmla="*/ 19 h 103"/>
                <a:gd name="T20" fmla="*/ 0 w 107"/>
                <a:gd name="T21" fmla="*/ 19 h 103"/>
                <a:gd name="T22" fmla="*/ 0 w 107"/>
                <a:gd name="T23" fmla="*/ 19 h 10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7"/>
                <a:gd name="T37" fmla="*/ 0 h 103"/>
                <a:gd name="T38" fmla="*/ 107 w 107"/>
                <a:gd name="T39" fmla="*/ 103 h 10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7" h="103">
                  <a:moveTo>
                    <a:pt x="0" y="38"/>
                  </a:moveTo>
                  <a:lnTo>
                    <a:pt x="17" y="10"/>
                  </a:lnTo>
                  <a:lnTo>
                    <a:pt x="55" y="0"/>
                  </a:lnTo>
                  <a:lnTo>
                    <a:pt x="88" y="10"/>
                  </a:lnTo>
                  <a:lnTo>
                    <a:pt x="107" y="38"/>
                  </a:lnTo>
                  <a:lnTo>
                    <a:pt x="101" y="78"/>
                  </a:lnTo>
                  <a:lnTo>
                    <a:pt x="80" y="99"/>
                  </a:lnTo>
                  <a:lnTo>
                    <a:pt x="46" y="103"/>
                  </a:lnTo>
                  <a:lnTo>
                    <a:pt x="8" y="74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7" name="Freeform 29"/>
            <p:cNvSpPr>
              <a:spLocks/>
            </p:cNvSpPr>
            <p:nvPr/>
          </p:nvSpPr>
          <p:spPr bwMode="auto">
            <a:xfrm>
              <a:off x="2147" y="2659"/>
              <a:ext cx="89" cy="53"/>
            </a:xfrm>
            <a:custGeom>
              <a:avLst/>
              <a:gdLst>
                <a:gd name="T0" fmla="*/ 7 w 179"/>
                <a:gd name="T1" fmla="*/ 6 h 104"/>
                <a:gd name="T2" fmla="*/ 21 w 179"/>
                <a:gd name="T3" fmla="*/ 0 h 104"/>
                <a:gd name="T4" fmla="*/ 39 w 179"/>
                <a:gd name="T5" fmla="*/ 3 h 104"/>
                <a:gd name="T6" fmla="*/ 63 w 179"/>
                <a:gd name="T7" fmla="*/ 13 h 104"/>
                <a:gd name="T8" fmla="*/ 86 w 179"/>
                <a:gd name="T9" fmla="*/ 34 h 104"/>
                <a:gd name="T10" fmla="*/ 89 w 179"/>
                <a:gd name="T11" fmla="*/ 53 h 104"/>
                <a:gd name="T12" fmla="*/ 70 w 179"/>
                <a:gd name="T13" fmla="*/ 49 h 104"/>
                <a:gd name="T14" fmla="*/ 36 w 179"/>
                <a:gd name="T15" fmla="*/ 43 h 104"/>
                <a:gd name="T16" fmla="*/ 13 w 179"/>
                <a:gd name="T17" fmla="*/ 36 h 104"/>
                <a:gd name="T18" fmla="*/ 0 w 179"/>
                <a:gd name="T19" fmla="*/ 23 h 104"/>
                <a:gd name="T20" fmla="*/ 7 w 179"/>
                <a:gd name="T21" fmla="*/ 6 h 104"/>
                <a:gd name="T22" fmla="*/ 7 w 179"/>
                <a:gd name="T23" fmla="*/ 6 h 104"/>
                <a:gd name="T24" fmla="*/ 7 w 179"/>
                <a:gd name="T25" fmla="*/ 6 h 1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9"/>
                <a:gd name="T40" fmla="*/ 0 h 104"/>
                <a:gd name="T41" fmla="*/ 179 w 179"/>
                <a:gd name="T42" fmla="*/ 104 h 10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9" h="104">
                  <a:moveTo>
                    <a:pt x="14" y="11"/>
                  </a:moveTo>
                  <a:lnTo>
                    <a:pt x="42" y="0"/>
                  </a:lnTo>
                  <a:lnTo>
                    <a:pt x="78" y="6"/>
                  </a:lnTo>
                  <a:lnTo>
                    <a:pt x="126" y="26"/>
                  </a:lnTo>
                  <a:lnTo>
                    <a:pt x="172" y="66"/>
                  </a:lnTo>
                  <a:lnTo>
                    <a:pt x="179" y="104"/>
                  </a:lnTo>
                  <a:lnTo>
                    <a:pt x="141" y="97"/>
                  </a:lnTo>
                  <a:lnTo>
                    <a:pt x="73" y="85"/>
                  </a:lnTo>
                  <a:lnTo>
                    <a:pt x="27" y="70"/>
                  </a:lnTo>
                  <a:lnTo>
                    <a:pt x="0" y="45"/>
                  </a:lnTo>
                  <a:lnTo>
                    <a:pt x="1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8" name="Freeform 30"/>
            <p:cNvSpPr>
              <a:spLocks/>
            </p:cNvSpPr>
            <p:nvPr/>
          </p:nvSpPr>
          <p:spPr bwMode="auto">
            <a:xfrm>
              <a:off x="2228" y="2830"/>
              <a:ext cx="54" cy="61"/>
            </a:xfrm>
            <a:custGeom>
              <a:avLst/>
              <a:gdLst>
                <a:gd name="T0" fmla="*/ 5 w 108"/>
                <a:gd name="T1" fmla="*/ 26 h 124"/>
                <a:gd name="T2" fmla="*/ 17 w 108"/>
                <a:gd name="T3" fmla="*/ 5 h 124"/>
                <a:gd name="T4" fmla="*/ 36 w 108"/>
                <a:gd name="T5" fmla="*/ 0 h 124"/>
                <a:gd name="T6" fmla="*/ 51 w 108"/>
                <a:gd name="T7" fmla="*/ 9 h 124"/>
                <a:gd name="T8" fmla="*/ 54 w 108"/>
                <a:gd name="T9" fmla="*/ 24 h 124"/>
                <a:gd name="T10" fmla="*/ 54 w 108"/>
                <a:gd name="T11" fmla="*/ 40 h 124"/>
                <a:gd name="T12" fmla="*/ 47 w 108"/>
                <a:gd name="T13" fmla="*/ 52 h 124"/>
                <a:gd name="T14" fmla="*/ 25 w 108"/>
                <a:gd name="T15" fmla="*/ 61 h 124"/>
                <a:gd name="T16" fmla="*/ 7 w 108"/>
                <a:gd name="T17" fmla="*/ 61 h 124"/>
                <a:gd name="T18" fmla="*/ 0 w 108"/>
                <a:gd name="T19" fmla="*/ 49 h 124"/>
                <a:gd name="T20" fmla="*/ 5 w 108"/>
                <a:gd name="T21" fmla="*/ 26 h 124"/>
                <a:gd name="T22" fmla="*/ 5 w 108"/>
                <a:gd name="T23" fmla="*/ 26 h 124"/>
                <a:gd name="T24" fmla="*/ 5 w 108"/>
                <a:gd name="T25" fmla="*/ 26 h 1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8"/>
                <a:gd name="T40" fmla="*/ 0 h 124"/>
                <a:gd name="T41" fmla="*/ 108 w 108"/>
                <a:gd name="T42" fmla="*/ 124 h 1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8" h="124">
                  <a:moveTo>
                    <a:pt x="10" y="53"/>
                  </a:moveTo>
                  <a:lnTo>
                    <a:pt x="34" y="11"/>
                  </a:lnTo>
                  <a:lnTo>
                    <a:pt x="72" y="0"/>
                  </a:lnTo>
                  <a:lnTo>
                    <a:pt x="101" y="19"/>
                  </a:lnTo>
                  <a:lnTo>
                    <a:pt x="108" y="49"/>
                  </a:lnTo>
                  <a:lnTo>
                    <a:pt x="108" y="82"/>
                  </a:lnTo>
                  <a:lnTo>
                    <a:pt x="93" y="105"/>
                  </a:lnTo>
                  <a:lnTo>
                    <a:pt x="50" y="124"/>
                  </a:lnTo>
                  <a:lnTo>
                    <a:pt x="13" y="124"/>
                  </a:lnTo>
                  <a:lnTo>
                    <a:pt x="0" y="99"/>
                  </a:lnTo>
                  <a:lnTo>
                    <a:pt x="10" y="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9" name="Freeform 31"/>
            <p:cNvSpPr>
              <a:spLocks/>
            </p:cNvSpPr>
            <p:nvPr/>
          </p:nvSpPr>
          <p:spPr bwMode="auto">
            <a:xfrm>
              <a:off x="2183" y="2750"/>
              <a:ext cx="145" cy="436"/>
            </a:xfrm>
            <a:custGeom>
              <a:avLst/>
              <a:gdLst>
                <a:gd name="T0" fmla="*/ 35 w 291"/>
                <a:gd name="T1" fmla="*/ 0 h 873"/>
                <a:gd name="T2" fmla="*/ 19 w 291"/>
                <a:gd name="T3" fmla="*/ 47 h 873"/>
                <a:gd name="T4" fmla="*/ 9 w 291"/>
                <a:gd name="T5" fmla="*/ 100 h 873"/>
                <a:gd name="T6" fmla="*/ 2 w 291"/>
                <a:gd name="T7" fmla="*/ 168 h 873"/>
                <a:gd name="T8" fmla="*/ 0 w 291"/>
                <a:gd name="T9" fmla="*/ 223 h 873"/>
                <a:gd name="T10" fmla="*/ 6 w 291"/>
                <a:gd name="T11" fmla="*/ 259 h 873"/>
                <a:gd name="T12" fmla="*/ 18 w 291"/>
                <a:gd name="T13" fmla="*/ 297 h 873"/>
                <a:gd name="T14" fmla="*/ 34 w 291"/>
                <a:gd name="T15" fmla="*/ 328 h 873"/>
                <a:gd name="T16" fmla="*/ 61 w 291"/>
                <a:gd name="T17" fmla="*/ 365 h 873"/>
                <a:gd name="T18" fmla="*/ 100 w 291"/>
                <a:gd name="T19" fmla="*/ 402 h 873"/>
                <a:gd name="T20" fmla="*/ 140 w 291"/>
                <a:gd name="T21" fmla="*/ 436 h 873"/>
                <a:gd name="T22" fmla="*/ 145 w 291"/>
                <a:gd name="T23" fmla="*/ 401 h 873"/>
                <a:gd name="T24" fmla="*/ 110 w 291"/>
                <a:gd name="T25" fmla="*/ 362 h 873"/>
                <a:gd name="T26" fmla="*/ 83 w 291"/>
                <a:gd name="T27" fmla="*/ 334 h 873"/>
                <a:gd name="T28" fmla="*/ 66 w 291"/>
                <a:gd name="T29" fmla="*/ 307 h 873"/>
                <a:gd name="T30" fmla="*/ 54 w 291"/>
                <a:gd name="T31" fmla="*/ 284 h 873"/>
                <a:gd name="T32" fmla="*/ 40 w 291"/>
                <a:gd name="T33" fmla="*/ 244 h 873"/>
                <a:gd name="T34" fmla="*/ 38 w 291"/>
                <a:gd name="T35" fmla="*/ 206 h 873"/>
                <a:gd name="T36" fmla="*/ 35 w 291"/>
                <a:gd name="T37" fmla="*/ 128 h 873"/>
                <a:gd name="T38" fmla="*/ 38 w 291"/>
                <a:gd name="T39" fmla="*/ 78 h 873"/>
                <a:gd name="T40" fmla="*/ 44 w 291"/>
                <a:gd name="T41" fmla="*/ 31 h 873"/>
                <a:gd name="T42" fmla="*/ 49 w 291"/>
                <a:gd name="T43" fmla="*/ 9 h 873"/>
                <a:gd name="T44" fmla="*/ 35 w 291"/>
                <a:gd name="T45" fmla="*/ 0 h 873"/>
                <a:gd name="T46" fmla="*/ 35 w 291"/>
                <a:gd name="T47" fmla="*/ 0 h 873"/>
                <a:gd name="T48" fmla="*/ 35 w 291"/>
                <a:gd name="T49" fmla="*/ 0 h 8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91"/>
                <a:gd name="T76" fmla="*/ 0 h 873"/>
                <a:gd name="T77" fmla="*/ 291 w 291"/>
                <a:gd name="T78" fmla="*/ 873 h 8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91" h="873">
                  <a:moveTo>
                    <a:pt x="70" y="0"/>
                  </a:moveTo>
                  <a:lnTo>
                    <a:pt x="38" y="94"/>
                  </a:lnTo>
                  <a:lnTo>
                    <a:pt x="19" y="200"/>
                  </a:lnTo>
                  <a:lnTo>
                    <a:pt x="5" y="337"/>
                  </a:lnTo>
                  <a:lnTo>
                    <a:pt x="0" y="447"/>
                  </a:lnTo>
                  <a:lnTo>
                    <a:pt x="13" y="519"/>
                  </a:lnTo>
                  <a:lnTo>
                    <a:pt x="36" y="595"/>
                  </a:lnTo>
                  <a:lnTo>
                    <a:pt x="68" y="656"/>
                  </a:lnTo>
                  <a:lnTo>
                    <a:pt x="123" y="730"/>
                  </a:lnTo>
                  <a:lnTo>
                    <a:pt x="201" y="804"/>
                  </a:lnTo>
                  <a:lnTo>
                    <a:pt x="281" y="873"/>
                  </a:lnTo>
                  <a:lnTo>
                    <a:pt x="291" y="803"/>
                  </a:lnTo>
                  <a:lnTo>
                    <a:pt x="220" y="725"/>
                  </a:lnTo>
                  <a:lnTo>
                    <a:pt x="167" y="668"/>
                  </a:lnTo>
                  <a:lnTo>
                    <a:pt x="133" y="614"/>
                  </a:lnTo>
                  <a:lnTo>
                    <a:pt x="108" y="569"/>
                  </a:lnTo>
                  <a:lnTo>
                    <a:pt x="81" y="489"/>
                  </a:lnTo>
                  <a:lnTo>
                    <a:pt x="76" y="413"/>
                  </a:lnTo>
                  <a:lnTo>
                    <a:pt x="70" y="257"/>
                  </a:lnTo>
                  <a:lnTo>
                    <a:pt x="76" y="156"/>
                  </a:lnTo>
                  <a:lnTo>
                    <a:pt x="89" y="63"/>
                  </a:lnTo>
                  <a:lnTo>
                    <a:pt x="99" y="1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0" name="Freeform 32"/>
            <p:cNvSpPr>
              <a:spLocks/>
            </p:cNvSpPr>
            <p:nvPr/>
          </p:nvSpPr>
          <p:spPr bwMode="auto">
            <a:xfrm>
              <a:off x="2299" y="2701"/>
              <a:ext cx="83" cy="532"/>
            </a:xfrm>
            <a:custGeom>
              <a:avLst/>
              <a:gdLst>
                <a:gd name="T0" fmla="*/ 9 w 165"/>
                <a:gd name="T1" fmla="*/ 17 h 1065"/>
                <a:gd name="T2" fmla="*/ 28 w 165"/>
                <a:gd name="T3" fmla="*/ 83 h 1065"/>
                <a:gd name="T4" fmla="*/ 40 w 165"/>
                <a:gd name="T5" fmla="*/ 183 h 1065"/>
                <a:gd name="T6" fmla="*/ 51 w 165"/>
                <a:gd name="T7" fmla="*/ 278 h 1065"/>
                <a:gd name="T8" fmla="*/ 46 w 165"/>
                <a:gd name="T9" fmla="*/ 367 h 1065"/>
                <a:gd name="T10" fmla="*/ 17 w 165"/>
                <a:gd name="T11" fmla="*/ 495 h 1065"/>
                <a:gd name="T12" fmla="*/ 0 w 165"/>
                <a:gd name="T13" fmla="*/ 532 h 1065"/>
                <a:gd name="T14" fmla="*/ 18 w 165"/>
                <a:gd name="T15" fmla="*/ 525 h 1065"/>
                <a:gd name="T16" fmla="*/ 50 w 165"/>
                <a:gd name="T17" fmla="*/ 475 h 1065"/>
                <a:gd name="T18" fmla="*/ 68 w 165"/>
                <a:gd name="T19" fmla="*/ 431 h 1065"/>
                <a:gd name="T20" fmla="*/ 83 w 165"/>
                <a:gd name="T21" fmla="*/ 350 h 1065"/>
                <a:gd name="T22" fmla="*/ 83 w 165"/>
                <a:gd name="T23" fmla="*/ 226 h 1065"/>
                <a:gd name="T24" fmla="*/ 72 w 165"/>
                <a:gd name="T25" fmla="*/ 121 h 1065"/>
                <a:gd name="T26" fmla="*/ 50 w 165"/>
                <a:gd name="T27" fmla="*/ 35 h 1065"/>
                <a:gd name="T28" fmla="*/ 28 w 165"/>
                <a:gd name="T29" fmla="*/ 0 h 1065"/>
                <a:gd name="T30" fmla="*/ 11 w 165"/>
                <a:gd name="T31" fmla="*/ 4 h 1065"/>
                <a:gd name="T32" fmla="*/ 9 w 165"/>
                <a:gd name="T33" fmla="*/ 17 h 1065"/>
                <a:gd name="T34" fmla="*/ 9 w 165"/>
                <a:gd name="T35" fmla="*/ 17 h 1065"/>
                <a:gd name="T36" fmla="*/ 9 w 165"/>
                <a:gd name="T37" fmla="*/ 17 h 10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5"/>
                <a:gd name="T58" fmla="*/ 0 h 1065"/>
                <a:gd name="T59" fmla="*/ 165 w 165"/>
                <a:gd name="T60" fmla="*/ 1065 h 10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5" h="1065">
                  <a:moveTo>
                    <a:pt x="17" y="35"/>
                  </a:moveTo>
                  <a:lnTo>
                    <a:pt x="55" y="166"/>
                  </a:lnTo>
                  <a:lnTo>
                    <a:pt x="80" y="367"/>
                  </a:lnTo>
                  <a:lnTo>
                    <a:pt x="102" y="557"/>
                  </a:lnTo>
                  <a:lnTo>
                    <a:pt x="91" y="734"/>
                  </a:lnTo>
                  <a:lnTo>
                    <a:pt x="34" y="991"/>
                  </a:lnTo>
                  <a:lnTo>
                    <a:pt x="0" y="1065"/>
                  </a:lnTo>
                  <a:lnTo>
                    <a:pt x="36" y="1050"/>
                  </a:lnTo>
                  <a:lnTo>
                    <a:pt x="99" y="951"/>
                  </a:lnTo>
                  <a:lnTo>
                    <a:pt x="135" y="863"/>
                  </a:lnTo>
                  <a:lnTo>
                    <a:pt x="165" y="700"/>
                  </a:lnTo>
                  <a:lnTo>
                    <a:pt x="165" y="453"/>
                  </a:lnTo>
                  <a:lnTo>
                    <a:pt x="144" y="242"/>
                  </a:lnTo>
                  <a:lnTo>
                    <a:pt x="99" y="71"/>
                  </a:lnTo>
                  <a:lnTo>
                    <a:pt x="55" y="0"/>
                  </a:lnTo>
                  <a:lnTo>
                    <a:pt x="21" y="8"/>
                  </a:lnTo>
                  <a:lnTo>
                    <a:pt x="17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1" name="Freeform 33"/>
            <p:cNvSpPr>
              <a:spLocks/>
            </p:cNvSpPr>
            <p:nvPr/>
          </p:nvSpPr>
          <p:spPr bwMode="auto">
            <a:xfrm>
              <a:off x="2334" y="3132"/>
              <a:ext cx="668" cy="411"/>
            </a:xfrm>
            <a:custGeom>
              <a:avLst/>
              <a:gdLst>
                <a:gd name="T0" fmla="*/ 0 w 1337"/>
                <a:gd name="T1" fmla="*/ 169 h 823"/>
                <a:gd name="T2" fmla="*/ 22 w 1337"/>
                <a:gd name="T3" fmla="*/ 157 h 823"/>
                <a:gd name="T4" fmla="*/ 62 w 1337"/>
                <a:gd name="T5" fmla="*/ 150 h 823"/>
                <a:gd name="T6" fmla="*/ 121 w 1337"/>
                <a:gd name="T7" fmla="*/ 124 h 823"/>
                <a:gd name="T8" fmla="*/ 178 w 1337"/>
                <a:gd name="T9" fmla="*/ 94 h 823"/>
                <a:gd name="T10" fmla="*/ 227 w 1337"/>
                <a:gd name="T11" fmla="*/ 61 h 823"/>
                <a:gd name="T12" fmla="*/ 275 w 1337"/>
                <a:gd name="T13" fmla="*/ 19 h 823"/>
                <a:gd name="T14" fmla="*/ 300 w 1337"/>
                <a:gd name="T15" fmla="*/ 0 h 823"/>
                <a:gd name="T16" fmla="*/ 314 w 1337"/>
                <a:gd name="T17" fmla="*/ 8 h 823"/>
                <a:gd name="T18" fmla="*/ 307 w 1337"/>
                <a:gd name="T19" fmla="*/ 33 h 823"/>
                <a:gd name="T20" fmla="*/ 278 w 1337"/>
                <a:gd name="T21" fmla="*/ 104 h 823"/>
                <a:gd name="T22" fmla="*/ 232 w 1337"/>
                <a:gd name="T23" fmla="*/ 171 h 823"/>
                <a:gd name="T24" fmla="*/ 208 w 1337"/>
                <a:gd name="T25" fmla="*/ 186 h 823"/>
                <a:gd name="T26" fmla="*/ 238 w 1337"/>
                <a:gd name="T27" fmla="*/ 224 h 823"/>
                <a:gd name="T28" fmla="*/ 302 w 1337"/>
                <a:gd name="T29" fmla="*/ 281 h 823"/>
                <a:gd name="T30" fmla="*/ 348 w 1337"/>
                <a:gd name="T31" fmla="*/ 320 h 823"/>
                <a:gd name="T32" fmla="*/ 391 w 1337"/>
                <a:gd name="T33" fmla="*/ 352 h 823"/>
                <a:gd name="T34" fmla="*/ 418 w 1337"/>
                <a:gd name="T35" fmla="*/ 363 h 823"/>
                <a:gd name="T36" fmla="*/ 442 w 1337"/>
                <a:gd name="T37" fmla="*/ 367 h 823"/>
                <a:gd name="T38" fmla="*/ 471 w 1337"/>
                <a:gd name="T39" fmla="*/ 367 h 823"/>
                <a:gd name="T40" fmla="*/ 498 w 1337"/>
                <a:gd name="T41" fmla="*/ 362 h 823"/>
                <a:gd name="T42" fmla="*/ 535 w 1337"/>
                <a:gd name="T43" fmla="*/ 342 h 823"/>
                <a:gd name="T44" fmla="*/ 564 w 1337"/>
                <a:gd name="T45" fmla="*/ 324 h 823"/>
                <a:gd name="T46" fmla="*/ 592 w 1337"/>
                <a:gd name="T47" fmla="*/ 285 h 823"/>
                <a:gd name="T48" fmla="*/ 617 w 1337"/>
                <a:gd name="T49" fmla="*/ 235 h 823"/>
                <a:gd name="T50" fmla="*/ 651 w 1337"/>
                <a:gd name="T51" fmla="*/ 168 h 823"/>
                <a:gd name="T52" fmla="*/ 659 w 1337"/>
                <a:gd name="T53" fmla="*/ 160 h 823"/>
                <a:gd name="T54" fmla="*/ 668 w 1337"/>
                <a:gd name="T55" fmla="*/ 153 h 823"/>
                <a:gd name="T56" fmla="*/ 665 w 1337"/>
                <a:gd name="T57" fmla="*/ 207 h 823"/>
                <a:gd name="T58" fmla="*/ 652 w 1337"/>
                <a:gd name="T59" fmla="*/ 263 h 823"/>
                <a:gd name="T60" fmla="*/ 641 w 1337"/>
                <a:gd name="T61" fmla="*/ 285 h 823"/>
                <a:gd name="T62" fmla="*/ 655 w 1337"/>
                <a:gd name="T63" fmla="*/ 289 h 823"/>
                <a:gd name="T64" fmla="*/ 662 w 1337"/>
                <a:gd name="T65" fmla="*/ 308 h 823"/>
                <a:gd name="T66" fmla="*/ 656 w 1337"/>
                <a:gd name="T67" fmla="*/ 331 h 823"/>
                <a:gd name="T68" fmla="*/ 632 w 1337"/>
                <a:gd name="T69" fmla="*/ 362 h 823"/>
                <a:gd name="T70" fmla="*/ 595 w 1337"/>
                <a:gd name="T71" fmla="*/ 383 h 823"/>
                <a:gd name="T72" fmla="*/ 549 w 1337"/>
                <a:gd name="T73" fmla="*/ 399 h 823"/>
                <a:gd name="T74" fmla="*/ 510 w 1337"/>
                <a:gd name="T75" fmla="*/ 408 h 823"/>
                <a:gd name="T76" fmla="*/ 466 w 1337"/>
                <a:gd name="T77" fmla="*/ 411 h 823"/>
                <a:gd name="T78" fmla="*/ 423 w 1337"/>
                <a:gd name="T79" fmla="*/ 407 h 823"/>
                <a:gd name="T80" fmla="*/ 359 w 1337"/>
                <a:gd name="T81" fmla="*/ 378 h 823"/>
                <a:gd name="T82" fmla="*/ 282 w 1337"/>
                <a:gd name="T83" fmla="*/ 320 h 823"/>
                <a:gd name="T84" fmla="*/ 220 w 1337"/>
                <a:gd name="T85" fmla="*/ 255 h 823"/>
                <a:gd name="T86" fmla="*/ 139 w 1337"/>
                <a:gd name="T87" fmla="*/ 164 h 823"/>
                <a:gd name="T88" fmla="*/ 125 w 1337"/>
                <a:gd name="T89" fmla="*/ 154 h 823"/>
                <a:gd name="T90" fmla="*/ 111 w 1337"/>
                <a:gd name="T91" fmla="*/ 157 h 823"/>
                <a:gd name="T92" fmla="*/ 89 w 1337"/>
                <a:gd name="T93" fmla="*/ 172 h 823"/>
                <a:gd name="T94" fmla="*/ 65 w 1337"/>
                <a:gd name="T95" fmla="*/ 178 h 823"/>
                <a:gd name="T96" fmla="*/ 33 w 1337"/>
                <a:gd name="T97" fmla="*/ 182 h 823"/>
                <a:gd name="T98" fmla="*/ 11 w 1337"/>
                <a:gd name="T99" fmla="*/ 181 h 823"/>
                <a:gd name="T100" fmla="*/ 1 w 1337"/>
                <a:gd name="T101" fmla="*/ 177 h 823"/>
                <a:gd name="T102" fmla="*/ 0 w 1337"/>
                <a:gd name="T103" fmla="*/ 169 h 823"/>
                <a:gd name="T104" fmla="*/ 0 w 1337"/>
                <a:gd name="T105" fmla="*/ 169 h 823"/>
                <a:gd name="T106" fmla="*/ 0 w 1337"/>
                <a:gd name="T107" fmla="*/ 169 h 82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337"/>
                <a:gd name="T163" fmla="*/ 0 h 823"/>
                <a:gd name="T164" fmla="*/ 1337 w 1337"/>
                <a:gd name="T165" fmla="*/ 823 h 82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337" h="823">
                  <a:moveTo>
                    <a:pt x="0" y="338"/>
                  </a:moveTo>
                  <a:lnTo>
                    <a:pt x="44" y="315"/>
                  </a:lnTo>
                  <a:lnTo>
                    <a:pt x="124" y="300"/>
                  </a:lnTo>
                  <a:lnTo>
                    <a:pt x="243" y="249"/>
                  </a:lnTo>
                  <a:lnTo>
                    <a:pt x="357" y="188"/>
                  </a:lnTo>
                  <a:lnTo>
                    <a:pt x="454" y="123"/>
                  </a:lnTo>
                  <a:lnTo>
                    <a:pt x="551" y="39"/>
                  </a:lnTo>
                  <a:lnTo>
                    <a:pt x="601" y="0"/>
                  </a:lnTo>
                  <a:lnTo>
                    <a:pt x="629" y="17"/>
                  </a:lnTo>
                  <a:lnTo>
                    <a:pt x="614" y="66"/>
                  </a:lnTo>
                  <a:lnTo>
                    <a:pt x="557" y="209"/>
                  </a:lnTo>
                  <a:lnTo>
                    <a:pt x="464" y="342"/>
                  </a:lnTo>
                  <a:lnTo>
                    <a:pt x="416" y="372"/>
                  </a:lnTo>
                  <a:lnTo>
                    <a:pt x="477" y="448"/>
                  </a:lnTo>
                  <a:lnTo>
                    <a:pt x="605" y="562"/>
                  </a:lnTo>
                  <a:lnTo>
                    <a:pt x="696" y="640"/>
                  </a:lnTo>
                  <a:lnTo>
                    <a:pt x="783" y="705"/>
                  </a:lnTo>
                  <a:lnTo>
                    <a:pt x="837" y="726"/>
                  </a:lnTo>
                  <a:lnTo>
                    <a:pt x="884" y="735"/>
                  </a:lnTo>
                  <a:lnTo>
                    <a:pt x="943" y="735"/>
                  </a:lnTo>
                  <a:lnTo>
                    <a:pt x="996" y="724"/>
                  </a:lnTo>
                  <a:lnTo>
                    <a:pt x="1070" y="684"/>
                  </a:lnTo>
                  <a:lnTo>
                    <a:pt x="1128" y="648"/>
                  </a:lnTo>
                  <a:lnTo>
                    <a:pt x="1185" y="570"/>
                  </a:lnTo>
                  <a:lnTo>
                    <a:pt x="1234" y="471"/>
                  </a:lnTo>
                  <a:lnTo>
                    <a:pt x="1302" y="336"/>
                  </a:lnTo>
                  <a:lnTo>
                    <a:pt x="1318" y="321"/>
                  </a:lnTo>
                  <a:lnTo>
                    <a:pt x="1337" y="307"/>
                  </a:lnTo>
                  <a:lnTo>
                    <a:pt x="1331" y="414"/>
                  </a:lnTo>
                  <a:lnTo>
                    <a:pt x="1304" y="526"/>
                  </a:lnTo>
                  <a:lnTo>
                    <a:pt x="1283" y="570"/>
                  </a:lnTo>
                  <a:lnTo>
                    <a:pt x="1310" y="579"/>
                  </a:lnTo>
                  <a:lnTo>
                    <a:pt x="1325" y="617"/>
                  </a:lnTo>
                  <a:lnTo>
                    <a:pt x="1312" y="663"/>
                  </a:lnTo>
                  <a:lnTo>
                    <a:pt x="1264" y="724"/>
                  </a:lnTo>
                  <a:lnTo>
                    <a:pt x="1190" y="767"/>
                  </a:lnTo>
                  <a:lnTo>
                    <a:pt x="1099" y="798"/>
                  </a:lnTo>
                  <a:lnTo>
                    <a:pt x="1021" y="817"/>
                  </a:lnTo>
                  <a:lnTo>
                    <a:pt x="932" y="823"/>
                  </a:lnTo>
                  <a:lnTo>
                    <a:pt x="846" y="815"/>
                  </a:lnTo>
                  <a:lnTo>
                    <a:pt x="719" y="756"/>
                  </a:lnTo>
                  <a:lnTo>
                    <a:pt x="565" y="640"/>
                  </a:lnTo>
                  <a:lnTo>
                    <a:pt x="441" y="511"/>
                  </a:lnTo>
                  <a:lnTo>
                    <a:pt x="278" y="328"/>
                  </a:lnTo>
                  <a:lnTo>
                    <a:pt x="251" y="309"/>
                  </a:lnTo>
                  <a:lnTo>
                    <a:pt x="222" y="315"/>
                  </a:lnTo>
                  <a:lnTo>
                    <a:pt x="179" y="345"/>
                  </a:lnTo>
                  <a:lnTo>
                    <a:pt x="131" y="357"/>
                  </a:lnTo>
                  <a:lnTo>
                    <a:pt x="67" y="364"/>
                  </a:lnTo>
                  <a:lnTo>
                    <a:pt x="23" y="363"/>
                  </a:lnTo>
                  <a:lnTo>
                    <a:pt x="2" y="355"/>
                  </a:lnTo>
                  <a:lnTo>
                    <a:pt x="0" y="3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Freeform 34"/>
            <p:cNvSpPr>
              <a:spLocks/>
            </p:cNvSpPr>
            <p:nvPr/>
          </p:nvSpPr>
          <p:spPr bwMode="auto">
            <a:xfrm>
              <a:off x="2658" y="3396"/>
              <a:ext cx="114" cy="34"/>
            </a:xfrm>
            <a:custGeom>
              <a:avLst/>
              <a:gdLst>
                <a:gd name="T0" fmla="*/ 0 w 229"/>
                <a:gd name="T1" fmla="*/ 0 h 68"/>
                <a:gd name="T2" fmla="*/ 42 w 229"/>
                <a:gd name="T3" fmla="*/ 1 h 68"/>
                <a:gd name="T4" fmla="*/ 83 w 229"/>
                <a:gd name="T5" fmla="*/ 5 h 68"/>
                <a:gd name="T6" fmla="*/ 103 w 229"/>
                <a:gd name="T7" fmla="*/ 11 h 68"/>
                <a:gd name="T8" fmla="*/ 114 w 229"/>
                <a:gd name="T9" fmla="*/ 25 h 68"/>
                <a:gd name="T10" fmla="*/ 103 w 229"/>
                <a:gd name="T11" fmla="*/ 34 h 68"/>
                <a:gd name="T12" fmla="*/ 86 w 229"/>
                <a:gd name="T13" fmla="*/ 25 h 68"/>
                <a:gd name="T14" fmla="*/ 49 w 229"/>
                <a:gd name="T15" fmla="*/ 24 h 68"/>
                <a:gd name="T16" fmla="*/ 21 w 229"/>
                <a:gd name="T17" fmla="*/ 23 h 68"/>
                <a:gd name="T18" fmla="*/ 4 w 229"/>
                <a:gd name="T19" fmla="*/ 16 h 68"/>
                <a:gd name="T20" fmla="*/ 0 w 229"/>
                <a:gd name="T21" fmla="*/ 0 h 68"/>
                <a:gd name="T22" fmla="*/ 0 w 229"/>
                <a:gd name="T23" fmla="*/ 0 h 68"/>
                <a:gd name="T24" fmla="*/ 0 w 229"/>
                <a:gd name="T25" fmla="*/ 0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9"/>
                <a:gd name="T40" fmla="*/ 0 h 68"/>
                <a:gd name="T41" fmla="*/ 229 w 229"/>
                <a:gd name="T42" fmla="*/ 68 h 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9" h="68">
                  <a:moveTo>
                    <a:pt x="0" y="0"/>
                  </a:moveTo>
                  <a:lnTo>
                    <a:pt x="84" y="2"/>
                  </a:lnTo>
                  <a:lnTo>
                    <a:pt x="166" y="11"/>
                  </a:lnTo>
                  <a:lnTo>
                    <a:pt x="206" y="23"/>
                  </a:lnTo>
                  <a:lnTo>
                    <a:pt x="229" y="51"/>
                  </a:lnTo>
                  <a:lnTo>
                    <a:pt x="206" y="68"/>
                  </a:lnTo>
                  <a:lnTo>
                    <a:pt x="172" y="51"/>
                  </a:lnTo>
                  <a:lnTo>
                    <a:pt x="99" y="49"/>
                  </a:lnTo>
                  <a:lnTo>
                    <a:pt x="42" y="47"/>
                  </a:lnTo>
                  <a:lnTo>
                    <a:pt x="8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Freeform 35"/>
            <p:cNvSpPr>
              <a:spLocks/>
            </p:cNvSpPr>
            <p:nvPr/>
          </p:nvSpPr>
          <p:spPr bwMode="auto">
            <a:xfrm>
              <a:off x="2890" y="3526"/>
              <a:ext cx="94" cy="299"/>
            </a:xfrm>
            <a:custGeom>
              <a:avLst/>
              <a:gdLst>
                <a:gd name="T0" fmla="*/ 74 w 189"/>
                <a:gd name="T1" fmla="*/ 0 h 597"/>
                <a:gd name="T2" fmla="*/ 53 w 189"/>
                <a:gd name="T3" fmla="*/ 47 h 597"/>
                <a:gd name="T4" fmla="*/ 27 w 189"/>
                <a:gd name="T5" fmla="*/ 114 h 597"/>
                <a:gd name="T6" fmla="*/ 7 w 189"/>
                <a:gd name="T7" fmla="*/ 186 h 597"/>
                <a:gd name="T8" fmla="*/ 0 w 189"/>
                <a:gd name="T9" fmla="*/ 245 h 597"/>
                <a:gd name="T10" fmla="*/ 0 w 189"/>
                <a:gd name="T11" fmla="*/ 299 h 597"/>
                <a:gd name="T12" fmla="*/ 14 w 189"/>
                <a:gd name="T13" fmla="*/ 291 h 597"/>
                <a:gd name="T14" fmla="*/ 24 w 189"/>
                <a:gd name="T15" fmla="*/ 220 h 597"/>
                <a:gd name="T16" fmla="*/ 43 w 189"/>
                <a:gd name="T17" fmla="*/ 153 h 597"/>
                <a:gd name="T18" fmla="*/ 60 w 189"/>
                <a:gd name="T19" fmla="*/ 101 h 597"/>
                <a:gd name="T20" fmla="*/ 85 w 189"/>
                <a:gd name="T21" fmla="*/ 43 h 597"/>
                <a:gd name="T22" fmla="*/ 94 w 189"/>
                <a:gd name="T23" fmla="*/ 15 h 597"/>
                <a:gd name="T24" fmla="*/ 74 w 189"/>
                <a:gd name="T25" fmla="*/ 0 h 597"/>
                <a:gd name="T26" fmla="*/ 74 w 189"/>
                <a:gd name="T27" fmla="*/ 0 h 597"/>
                <a:gd name="T28" fmla="*/ 74 w 189"/>
                <a:gd name="T29" fmla="*/ 0 h 5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9"/>
                <a:gd name="T46" fmla="*/ 0 h 597"/>
                <a:gd name="T47" fmla="*/ 189 w 189"/>
                <a:gd name="T48" fmla="*/ 597 h 59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9" h="597">
                  <a:moveTo>
                    <a:pt x="149" y="0"/>
                  </a:moveTo>
                  <a:lnTo>
                    <a:pt x="107" y="94"/>
                  </a:lnTo>
                  <a:lnTo>
                    <a:pt x="55" y="228"/>
                  </a:lnTo>
                  <a:lnTo>
                    <a:pt x="14" y="371"/>
                  </a:lnTo>
                  <a:lnTo>
                    <a:pt x="0" y="489"/>
                  </a:lnTo>
                  <a:lnTo>
                    <a:pt x="0" y="597"/>
                  </a:lnTo>
                  <a:lnTo>
                    <a:pt x="29" y="582"/>
                  </a:lnTo>
                  <a:lnTo>
                    <a:pt x="48" y="439"/>
                  </a:lnTo>
                  <a:lnTo>
                    <a:pt x="86" y="305"/>
                  </a:lnTo>
                  <a:lnTo>
                    <a:pt x="120" y="202"/>
                  </a:lnTo>
                  <a:lnTo>
                    <a:pt x="171" y="86"/>
                  </a:lnTo>
                  <a:lnTo>
                    <a:pt x="189" y="29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Freeform 36"/>
            <p:cNvSpPr>
              <a:spLocks/>
            </p:cNvSpPr>
            <p:nvPr/>
          </p:nvSpPr>
          <p:spPr bwMode="auto">
            <a:xfrm>
              <a:off x="2110" y="3499"/>
              <a:ext cx="967" cy="491"/>
            </a:xfrm>
            <a:custGeom>
              <a:avLst/>
              <a:gdLst>
                <a:gd name="T0" fmla="*/ 886 w 1936"/>
                <a:gd name="T1" fmla="*/ 63 h 983"/>
                <a:gd name="T2" fmla="*/ 884 w 1936"/>
                <a:gd name="T3" fmla="*/ 256 h 983"/>
                <a:gd name="T4" fmla="*/ 886 w 1936"/>
                <a:gd name="T5" fmla="*/ 351 h 983"/>
                <a:gd name="T6" fmla="*/ 808 w 1936"/>
                <a:gd name="T7" fmla="*/ 364 h 983"/>
                <a:gd name="T8" fmla="*/ 668 w 1936"/>
                <a:gd name="T9" fmla="*/ 399 h 983"/>
                <a:gd name="T10" fmla="*/ 396 w 1936"/>
                <a:gd name="T11" fmla="*/ 410 h 983"/>
                <a:gd name="T12" fmla="*/ 311 w 1936"/>
                <a:gd name="T13" fmla="*/ 411 h 983"/>
                <a:gd name="T14" fmla="*/ 308 w 1936"/>
                <a:gd name="T15" fmla="*/ 375 h 983"/>
                <a:gd name="T16" fmla="*/ 338 w 1936"/>
                <a:gd name="T17" fmla="*/ 335 h 983"/>
                <a:gd name="T18" fmla="*/ 298 w 1936"/>
                <a:gd name="T19" fmla="*/ 304 h 983"/>
                <a:gd name="T20" fmla="*/ 212 w 1936"/>
                <a:gd name="T21" fmla="*/ 319 h 983"/>
                <a:gd name="T22" fmla="*/ 161 w 1936"/>
                <a:gd name="T23" fmla="*/ 382 h 983"/>
                <a:gd name="T24" fmla="*/ 204 w 1936"/>
                <a:gd name="T25" fmla="*/ 365 h 983"/>
                <a:gd name="T26" fmla="*/ 251 w 1936"/>
                <a:gd name="T27" fmla="*/ 340 h 983"/>
                <a:gd name="T28" fmla="*/ 290 w 1936"/>
                <a:gd name="T29" fmla="*/ 338 h 983"/>
                <a:gd name="T30" fmla="*/ 194 w 1936"/>
                <a:gd name="T31" fmla="*/ 407 h 983"/>
                <a:gd name="T32" fmla="*/ 162 w 1936"/>
                <a:gd name="T33" fmla="*/ 410 h 983"/>
                <a:gd name="T34" fmla="*/ 73 w 1936"/>
                <a:gd name="T35" fmla="*/ 411 h 983"/>
                <a:gd name="T36" fmla="*/ 2 w 1936"/>
                <a:gd name="T37" fmla="*/ 444 h 983"/>
                <a:gd name="T38" fmla="*/ 11 w 1936"/>
                <a:gd name="T39" fmla="*/ 471 h 983"/>
                <a:gd name="T40" fmla="*/ 97 w 1936"/>
                <a:gd name="T41" fmla="*/ 491 h 983"/>
                <a:gd name="T42" fmla="*/ 219 w 1936"/>
                <a:gd name="T43" fmla="*/ 485 h 983"/>
                <a:gd name="T44" fmla="*/ 416 w 1936"/>
                <a:gd name="T45" fmla="*/ 475 h 983"/>
                <a:gd name="T46" fmla="*/ 637 w 1936"/>
                <a:gd name="T47" fmla="*/ 458 h 983"/>
                <a:gd name="T48" fmla="*/ 798 w 1936"/>
                <a:gd name="T49" fmla="*/ 470 h 983"/>
                <a:gd name="T50" fmla="*/ 862 w 1936"/>
                <a:gd name="T51" fmla="*/ 467 h 983"/>
                <a:gd name="T52" fmla="*/ 901 w 1936"/>
                <a:gd name="T53" fmla="*/ 430 h 983"/>
                <a:gd name="T54" fmla="*/ 957 w 1936"/>
                <a:gd name="T55" fmla="*/ 417 h 983"/>
                <a:gd name="T56" fmla="*/ 960 w 1936"/>
                <a:gd name="T57" fmla="*/ 366 h 983"/>
                <a:gd name="T58" fmla="*/ 923 w 1936"/>
                <a:gd name="T59" fmla="*/ 317 h 983"/>
                <a:gd name="T60" fmla="*/ 911 w 1936"/>
                <a:gd name="T61" fmla="*/ 161 h 983"/>
                <a:gd name="T62" fmla="*/ 922 w 1936"/>
                <a:gd name="T63" fmla="*/ 60 h 983"/>
                <a:gd name="T64" fmla="*/ 915 w 1936"/>
                <a:gd name="T65" fmla="*/ 9 h 983"/>
                <a:gd name="T66" fmla="*/ 889 w 1936"/>
                <a:gd name="T67" fmla="*/ 7 h 983"/>
                <a:gd name="T68" fmla="*/ 889 w 1936"/>
                <a:gd name="T69" fmla="*/ 7 h 9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36"/>
                <a:gd name="T106" fmla="*/ 0 h 983"/>
                <a:gd name="T107" fmla="*/ 1936 w 1936"/>
                <a:gd name="T108" fmla="*/ 983 h 9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36" h="983">
                  <a:moveTo>
                    <a:pt x="1780" y="14"/>
                  </a:moveTo>
                  <a:lnTo>
                    <a:pt x="1774" y="126"/>
                  </a:lnTo>
                  <a:lnTo>
                    <a:pt x="1765" y="302"/>
                  </a:lnTo>
                  <a:lnTo>
                    <a:pt x="1769" y="512"/>
                  </a:lnTo>
                  <a:lnTo>
                    <a:pt x="1780" y="666"/>
                  </a:lnTo>
                  <a:lnTo>
                    <a:pt x="1774" y="702"/>
                  </a:lnTo>
                  <a:lnTo>
                    <a:pt x="1710" y="717"/>
                  </a:lnTo>
                  <a:lnTo>
                    <a:pt x="1618" y="728"/>
                  </a:lnTo>
                  <a:lnTo>
                    <a:pt x="1512" y="766"/>
                  </a:lnTo>
                  <a:lnTo>
                    <a:pt x="1337" y="799"/>
                  </a:lnTo>
                  <a:lnTo>
                    <a:pt x="1115" y="806"/>
                  </a:lnTo>
                  <a:lnTo>
                    <a:pt x="793" y="821"/>
                  </a:lnTo>
                  <a:lnTo>
                    <a:pt x="654" y="835"/>
                  </a:lnTo>
                  <a:lnTo>
                    <a:pt x="622" y="823"/>
                  </a:lnTo>
                  <a:lnTo>
                    <a:pt x="597" y="774"/>
                  </a:lnTo>
                  <a:lnTo>
                    <a:pt x="616" y="751"/>
                  </a:lnTo>
                  <a:lnTo>
                    <a:pt x="656" y="715"/>
                  </a:lnTo>
                  <a:lnTo>
                    <a:pt x="677" y="671"/>
                  </a:lnTo>
                  <a:lnTo>
                    <a:pt x="666" y="631"/>
                  </a:lnTo>
                  <a:lnTo>
                    <a:pt x="597" y="609"/>
                  </a:lnTo>
                  <a:lnTo>
                    <a:pt x="498" y="609"/>
                  </a:lnTo>
                  <a:lnTo>
                    <a:pt x="424" y="639"/>
                  </a:lnTo>
                  <a:lnTo>
                    <a:pt x="352" y="721"/>
                  </a:lnTo>
                  <a:lnTo>
                    <a:pt x="322" y="764"/>
                  </a:lnTo>
                  <a:lnTo>
                    <a:pt x="371" y="801"/>
                  </a:lnTo>
                  <a:lnTo>
                    <a:pt x="409" y="730"/>
                  </a:lnTo>
                  <a:lnTo>
                    <a:pt x="451" y="694"/>
                  </a:lnTo>
                  <a:lnTo>
                    <a:pt x="502" y="681"/>
                  </a:lnTo>
                  <a:lnTo>
                    <a:pt x="563" y="671"/>
                  </a:lnTo>
                  <a:lnTo>
                    <a:pt x="580" y="677"/>
                  </a:lnTo>
                  <a:lnTo>
                    <a:pt x="571" y="705"/>
                  </a:lnTo>
                  <a:lnTo>
                    <a:pt x="388" y="814"/>
                  </a:lnTo>
                  <a:lnTo>
                    <a:pt x="360" y="829"/>
                  </a:lnTo>
                  <a:lnTo>
                    <a:pt x="324" y="820"/>
                  </a:lnTo>
                  <a:lnTo>
                    <a:pt x="278" y="808"/>
                  </a:lnTo>
                  <a:lnTo>
                    <a:pt x="147" y="823"/>
                  </a:lnTo>
                  <a:lnTo>
                    <a:pt x="29" y="856"/>
                  </a:lnTo>
                  <a:lnTo>
                    <a:pt x="4" y="888"/>
                  </a:lnTo>
                  <a:lnTo>
                    <a:pt x="0" y="920"/>
                  </a:lnTo>
                  <a:lnTo>
                    <a:pt x="23" y="943"/>
                  </a:lnTo>
                  <a:lnTo>
                    <a:pt x="93" y="964"/>
                  </a:lnTo>
                  <a:lnTo>
                    <a:pt x="194" y="983"/>
                  </a:lnTo>
                  <a:lnTo>
                    <a:pt x="308" y="983"/>
                  </a:lnTo>
                  <a:lnTo>
                    <a:pt x="438" y="970"/>
                  </a:lnTo>
                  <a:lnTo>
                    <a:pt x="622" y="962"/>
                  </a:lnTo>
                  <a:lnTo>
                    <a:pt x="833" y="951"/>
                  </a:lnTo>
                  <a:lnTo>
                    <a:pt x="1069" y="934"/>
                  </a:lnTo>
                  <a:lnTo>
                    <a:pt x="1276" y="916"/>
                  </a:lnTo>
                  <a:lnTo>
                    <a:pt x="1461" y="922"/>
                  </a:lnTo>
                  <a:lnTo>
                    <a:pt x="1597" y="941"/>
                  </a:lnTo>
                  <a:lnTo>
                    <a:pt x="1668" y="943"/>
                  </a:lnTo>
                  <a:lnTo>
                    <a:pt x="1725" y="935"/>
                  </a:lnTo>
                  <a:lnTo>
                    <a:pt x="1774" y="907"/>
                  </a:lnTo>
                  <a:lnTo>
                    <a:pt x="1803" y="861"/>
                  </a:lnTo>
                  <a:lnTo>
                    <a:pt x="1850" y="848"/>
                  </a:lnTo>
                  <a:lnTo>
                    <a:pt x="1915" y="835"/>
                  </a:lnTo>
                  <a:lnTo>
                    <a:pt x="1936" y="793"/>
                  </a:lnTo>
                  <a:lnTo>
                    <a:pt x="1921" y="732"/>
                  </a:lnTo>
                  <a:lnTo>
                    <a:pt x="1883" y="709"/>
                  </a:lnTo>
                  <a:lnTo>
                    <a:pt x="1847" y="635"/>
                  </a:lnTo>
                  <a:lnTo>
                    <a:pt x="1829" y="483"/>
                  </a:lnTo>
                  <a:lnTo>
                    <a:pt x="1824" y="323"/>
                  </a:lnTo>
                  <a:lnTo>
                    <a:pt x="1829" y="217"/>
                  </a:lnTo>
                  <a:lnTo>
                    <a:pt x="1845" y="120"/>
                  </a:lnTo>
                  <a:lnTo>
                    <a:pt x="1850" y="48"/>
                  </a:lnTo>
                  <a:lnTo>
                    <a:pt x="1831" y="19"/>
                  </a:lnTo>
                  <a:lnTo>
                    <a:pt x="1795" y="0"/>
                  </a:lnTo>
                  <a:lnTo>
                    <a:pt x="1780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5" name="Freeform 37"/>
            <p:cNvSpPr>
              <a:spLocks/>
            </p:cNvSpPr>
            <p:nvPr/>
          </p:nvSpPr>
          <p:spPr bwMode="auto">
            <a:xfrm>
              <a:off x="2478" y="3548"/>
              <a:ext cx="283" cy="311"/>
            </a:xfrm>
            <a:custGeom>
              <a:avLst/>
              <a:gdLst>
                <a:gd name="T0" fmla="*/ 0 w 567"/>
                <a:gd name="T1" fmla="*/ 27 h 622"/>
                <a:gd name="T2" fmla="*/ 87 w 567"/>
                <a:gd name="T3" fmla="*/ 101 h 622"/>
                <a:gd name="T4" fmla="*/ 149 w 567"/>
                <a:gd name="T5" fmla="*/ 161 h 622"/>
                <a:gd name="T6" fmla="*/ 204 w 567"/>
                <a:gd name="T7" fmla="*/ 216 h 622"/>
                <a:gd name="T8" fmla="*/ 244 w 567"/>
                <a:gd name="T9" fmla="*/ 269 h 622"/>
                <a:gd name="T10" fmla="*/ 274 w 567"/>
                <a:gd name="T11" fmla="*/ 311 h 622"/>
                <a:gd name="T12" fmla="*/ 283 w 567"/>
                <a:gd name="T13" fmla="*/ 301 h 622"/>
                <a:gd name="T14" fmla="*/ 260 w 567"/>
                <a:gd name="T15" fmla="*/ 251 h 622"/>
                <a:gd name="T16" fmla="*/ 199 w 567"/>
                <a:gd name="T17" fmla="*/ 174 h 622"/>
                <a:gd name="T18" fmla="*/ 120 w 567"/>
                <a:gd name="T19" fmla="*/ 89 h 622"/>
                <a:gd name="T20" fmla="*/ 34 w 567"/>
                <a:gd name="T21" fmla="*/ 10 h 622"/>
                <a:gd name="T22" fmla="*/ 16 w 567"/>
                <a:gd name="T23" fmla="*/ 0 h 622"/>
                <a:gd name="T24" fmla="*/ 2 w 567"/>
                <a:gd name="T25" fmla="*/ 7 h 622"/>
                <a:gd name="T26" fmla="*/ 0 w 567"/>
                <a:gd name="T27" fmla="*/ 27 h 622"/>
                <a:gd name="T28" fmla="*/ 0 w 567"/>
                <a:gd name="T29" fmla="*/ 27 h 622"/>
                <a:gd name="T30" fmla="*/ 0 w 567"/>
                <a:gd name="T31" fmla="*/ 27 h 62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67"/>
                <a:gd name="T49" fmla="*/ 0 h 622"/>
                <a:gd name="T50" fmla="*/ 567 w 567"/>
                <a:gd name="T51" fmla="*/ 622 h 62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67" h="622">
                  <a:moveTo>
                    <a:pt x="0" y="55"/>
                  </a:moveTo>
                  <a:lnTo>
                    <a:pt x="175" y="203"/>
                  </a:lnTo>
                  <a:lnTo>
                    <a:pt x="299" y="323"/>
                  </a:lnTo>
                  <a:lnTo>
                    <a:pt x="409" y="432"/>
                  </a:lnTo>
                  <a:lnTo>
                    <a:pt x="489" y="538"/>
                  </a:lnTo>
                  <a:lnTo>
                    <a:pt x="548" y="622"/>
                  </a:lnTo>
                  <a:lnTo>
                    <a:pt x="567" y="601"/>
                  </a:lnTo>
                  <a:lnTo>
                    <a:pt x="521" y="502"/>
                  </a:lnTo>
                  <a:lnTo>
                    <a:pt x="398" y="348"/>
                  </a:lnTo>
                  <a:lnTo>
                    <a:pt x="240" y="179"/>
                  </a:lnTo>
                  <a:lnTo>
                    <a:pt x="69" y="19"/>
                  </a:lnTo>
                  <a:lnTo>
                    <a:pt x="32" y="0"/>
                  </a:lnTo>
                  <a:lnTo>
                    <a:pt x="4" y="15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6" name="Freeform 38"/>
            <p:cNvSpPr>
              <a:spLocks/>
            </p:cNvSpPr>
            <p:nvPr/>
          </p:nvSpPr>
          <p:spPr bwMode="auto">
            <a:xfrm>
              <a:off x="2508" y="3500"/>
              <a:ext cx="313" cy="373"/>
            </a:xfrm>
            <a:custGeom>
              <a:avLst/>
              <a:gdLst>
                <a:gd name="T0" fmla="*/ 0 w 626"/>
                <a:gd name="T1" fmla="*/ 24 h 747"/>
                <a:gd name="T2" fmla="*/ 73 w 626"/>
                <a:gd name="T3" fmla="*/ 92 h 747"/>
                <a:gd name="T4" fmla="*/ 118 w 626"/>
                <a:gd name="T5" fmla="*/ 133 h 747"/>
                <a:gd name="T6" fmla="*/ 163 w 626"/>
                <a:gd name="T7" fmla="*/ 179 h 747"/>
                <a:gd name="T8" fmla="*/ 222 w 626"/>
                <a:gd name="T9" fmla="*/ 254 h 747"/>
                <a:gd name="T10" fmla="*/ 284 w 626"/>
                <a:gd name="T11" fmla="*/ 345 h 747"/>
                <a:gd name="T12" fmla="*/ 303 w 626"/>
                <a:gd name="T13" fmla="*/ 373 h 747"/>
                <a:gd name="T14" fmla="*/ 313 w 626"/>
                <a:gd name="T15" fmla="*/ 353 h 747"/>
                <a:gd name="T16" fmla="*/ 265 w 626"/>
                <a:gd name="T17" fmla="*/ 271 h 747"/>
                <a:gd name="T18" fmla="*/ 182 w 626"/>
                <a:gd name="T19" fmla="*/ 169 h 747"/>
                <a:gd name="T20" fmla="*/ 140 w 626"/>
                <a:gd name="T21" fmla="*/ 120 h 747"/>
                <a:gd name="T22" fmla="*/ 66 w 626"/>
                <a:gd name="T23" fmla="*/ 45 h 747"/>
                <a:gd name="T24" fmla="*/ 16 w 626"/>
                <a:gd name="T25" fmla="*/ 0 h 747"/>
                <a:gd name="T26" fmla="*/ 2 w 626"/>
                <a:gd name="T27" fmla="*/ 6 h 747"/>
                <a:gd name="T28" fmla="*/ 0 w 626"/>
                <a:gd name="T29" fmla="*/ 24 h 747"/>
                <a:gd name="T30" fmla="*/ 0 w 626"/>
                <a:gd name="T31" fmla="*/ 24 h 747"/>
                <a:gd name="T32" fmla="*/ 0 w 626"/>
                <a:gd name="T33" fmla="*/ 24 h 7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6"/>
                <a:gd name="T52" fmla="*/ 0 h 747"/>
                <a:gd name="T53" fmla="*/ 626 w 626"/>
                <a:gd name="T54" fmla="*/ 747 h 7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6" h="747">
                  <a:moveTo>
                    <a:pt x="0" y="48"/>
                  </a:moveTo>
                  <a:lnTo>
                    <a:pt x="146" y="185"/>
                  </a:lnTo>
                  <a:lnTo>
                    <a:pt x="236" y="266"/>
                  </a:lnTo>
                  <a:lnTo>
                    <a:pt x="327" y="359"/>
                  </a:lnTo>
                  <a:lnTo>
                    <a:pt x="445" y="508"/>
                  </a:lnTo>
                  <a:lnTo>
                    <a:pt x="568" y="690"/>
                  </a:lnTo>
                  <a:lnTo>
                    <a:pt x="605" y="747"/>
                  </a:lnTo>
                  <a:lnTo>
                    <a:pt x="626" y="707"/>
                  </a:lnTo>
                  <a:lnTo>
                    <a:pt x="529" y="542"/>
                  </a:lnTo>
                  <a:lnTo>
                    <a:pt x="365" y="339"/>
                  </a:lnTo>
                  <a:lnTo>
                    <a:pt x="279" y="240"/>
                  </a:lnTo>
                  <a:lnTo>
                    <a:pt x="131" y="91"/>
                  </a:lnTo>
                  <a:lnTo>
                    <a:pt x="32" y="0"/>
                  </a:lnTo>
                  <a:lnTo>
                    <a:pt x="4" y="1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7" name="Freeform 39"/>
            <p:cNvSpPr>
              <a:spLocks/>
            </p:cNvSpPr>
            <p:nvPr/>
          </p:nvSpPr>
          <p:spPr bwMode="auto">
            <a:xfrm>
              <a:off x="2534" y="3445"/>
              <a:ext cx="342" cy="429"/>
            </a:xfrm>
            <a:custGeom>
              <a:avLst/>
              <a:gdLst>
                <a:gd name="T0" fmla="*/ 0 w 685"/>
                <a:gd name="T1" fmla="*/ 22 h 857"/>
                <a:gd name="T2" fmla="*/ 81 w 685"/>
                <a:gd name="T3" fmla="*/ 103 h 857"/>
                <a:gd name="T4" fmla="*/ 145 w 685"/>
                <a:gd name="T5" fmla="*/ 178 h 857"/>
                <a:gd name="T6" fmla="*/ 219 w 685"/>
                <a:gd name="T7" fmla="*/ 260 h 857"/>
                <a:gd name="T8" fmla="*/ 267 w 685"/>
                <a:gd name="T9" fmla="*/ 326 h 857"/>
                <a:gd name="T10" fmla="*/ 305 w 685"/>
                <a:gd name="T11" fmla="*/ 401 h 857"/>
                <a:gd name="T12" fmla="*/ 320 w 685"/>
                <a:gd name="T13" fmla="*/ 429 h 857"/>
                <a:gd name="T14" fmla="*/ 335 w 685"/>
                <a:gd name="T15" fmla="*/ 426 h 857"/>
                <a:gd name="T16" fmla="*/ 342 w 685"/>
                <a:gd name="T17" fmla="*/ 410 h 857"/>
                <a:gd name="T18" fmla="*/ 332 w 685"/>
                <a:gd name="T19" fmla="*/ 383 h 857"/>
                <a:gd name="T20" fmla="*/ 287 w 685"/>
                <a:gd name="T21" fmla="*/ 305 h 857"/>
                <a:gd name="T22" fmla="*/ 195 w 685"/>
                <a:gd name="T23" fmla="*/ 187 h 857"/>
                <a:gd name="T24" fmla="*/ 150 w 685"/>
                <a:gd name="T25" fmla="*/ 142 h 857"/>
                <a:gd name="T26" fmla="*/ 186 w 685"/>
                <a:gd name="T27" fmla="*/ 123 h 857"/>
                <a:gd name="T28" fmla="*/ 231 w 685"/>
                <a:gd name="T29" fmla="*/ 88 h 857"/>
                <a:gd name="T30" fmla="*/ 154 w 685"/>
                <a:gd name="T31" fmla="*/ 52 h 857"/>
                <a:gd name="T32" fmla="*/ 115 w 685"/>
                <a:gd name="T33" fmla="*/ 99 h 857"/>
                <a:gd name="T34" fmla="*/ 47 w 685"/>
                <a:gd name="T35" fmla="*/ 24 h 857"/>
                <a:gd name="T36" fmla="*/ 21 w 685"/>
                <a:gd name="T37" fmla="*/ 0 h 857"/>
                <a:gd name="T38" fmla="*/ 7 w 685"/>
                <a:gd name="T39" fmla="*/ 3 h 857"/>
                <a:gd name="T40" fmla="*/ 0 w 685"/>
                <a:gd name="T41" fmla="*/ 22 h 857"/>
                <a:gd name="T42" fmla="*/ 0 w 685"/>
                <a:gd name="T43" fmla="*/ 22 h 857"/>
                <a:gd name="T44" fmla="*/ 0 w 685"/>
                <a:gd name="T45" fmla="*/ 22 h 85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85"/>
                <a:gd name="T70" fmla="*/ 0 h 857"/>
                <a:gd name="T71" fmla="*/ 685 w 685"/>
                <a:gd name="T72" fmla="*/ 857 h 85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85" h="857">
                  <a:moveTo>
                    <a:pt x="0" y="44"/>
                  </a:moveTo>
                  <a:lnTo>
                    <a:pt x="162" y="205"/>
                  </a:lnTo>
                  <a:lnTo>
                    <a:pt x="291" y="355"/>
                  </a:lnTo>
                  <a:lnTo>
                    <a:pt x="438" y="519"/>
                  </a:lnTo>
                  <a:lnTo>
                    <a:pt x="535" y="652"/>
                  </a:lnTo>
                  <a:lnTo>
                    <a:pt x="611" y="802"/>
                  </a:lnTo>
                  <a:lnTo>
                    <a:pt x="641" y="857"/>
                  </a:lnTo>
                  <a:lnTo>
                    <a:pt x="670" y="851"/>
                  </a:lnTo>
                  <a:lnTo>
                    <a:pt x="685" y="819"/>
                  </a:lnTo>
                  <a:lnTo>
                    <a:pt x="664" y="766"/>
                  </a:lnTo>
                  <a:lnTo>
                    <a:pt x="575" y="610"/>
                  </a:lnTo>
                  <a:lnTo>
                    <a:pt x="390" y="374"/>
                  </a:lnTo>
                  <a:lnTo>
                    <a:pt x="301" y="283"/>
                  </a:lnTo>
                  <a:lnTo>
                    <a:pt x="373" y="245"/>
                  </a:lnTo>
                  <a:lnTo>
                    <a:pt x="462" y="175"/>
                  </a:lnTo>
                  <a:lnTo>
                    <a:pt x="308" y="104"/>
                  </a:lnTo>
                  <a:lnTo>
                    <a:pt x="230" y="197"/>
                  </a:lnTo>
                  <a:lnTo>
                    <a:pt x="95" y="47"/>
                  </a:lnTo>
                  <a:lnTo>
                    <a:pt x="42" y="0"/>
                  </a:lnTo>
                  <a:lnTo>
                    <a:pt x="14" y="6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8" name="Freeform 40"/>
            <p:cNvSpPr>
              <a:spLocks/>
            </p:cNvSpPr>
            <p:nvPr/>
          </p:nvSpPr>
          <p:spPr bwMode="auto">
            <a:xfrm>
              <a:off x="2032" y="3555"/>
              <a:ext cx="439" cy="312"/>
            </a:xfrm>
            <a:custGeom>
              <a:avLst/>
              <a:gdLst>
                <a:gd name="T0" fmla="*/ 261 w 879"/>
                <a:gd name="T1" fmla="*/ 312 h 626"/>
                <a:gd name="T2" fmla="*/ 201 w 879"/>
                <a:gd name="T3" fmla="*/ 283 h 626"/>
                <a:gd name="T4" fmla="*/ 136 w 879"/>
                <a:gd name="T5" fmla="*/ 256 h 626"/>
                <a:gd name="T6" fmla="*/ 53 w 879"/>
                <a:gd name="T7" fmla="*/ 232 h 626"/>
                <a:gd name="T8" fmla="*/ 0 w 879"/>
                <a:gd name="T9" fmla="*/ 215 h 626"/>
                <a:gd name="T10" fmla="*/ 0 w 879"/>
                <a:gd name="T11" fmla="*/ 199 h 626"/>
                <a:gd name="T12" fmla="*/ 12 w 879"/>
                <a:gd name="T13" fmla="*/ 184 h 626"/>
                <a:gd name="T14" fmla="*/ 50 w 879"/>
                <a:gd name="T15" fmla="*/ 164 h 626"/>
                <a:gd name="T16" fmla="*/ 146 w 879"/>
                <a:gd name="T17" fmla="*/ 111 h 626"/>
                <a:gd name="T18" fmla="*/ 247 w 879"/>
                <a:gd name="T19" fmla="*/ 54 h 626"/>
                <a:gd name="T20" fmla="*/ 337 w 879"/>
                <a:gd name="T21" fmla="*/ 21 h 626"/>
                <a:gd name="T22" fmla="*/ 392 w 879"/>
                <a:gd name="T23" fmla="*/ 5 h 626"/>
                <a:gd name="T24" fmla="*/ 439 w 879"/>
                <a:gd name="T25" fmla="*/ 0 h 626"/>
                <a:gd name="T26" fmla="*/ 431 w 879"/>
                <a:gd name="T27" fmla="*/ 17 h 626"/>
                <a:gd name="T28" fmla="*/ 356 w 879"/>
                <a:gd name="T29" fmla="*/ 42 h 626"/>
                <a:gd name="T30" fmla="*/ 289 w 879"/>
                <a:gd name="T31" fmla="*/ 64 h 626"/>
                <a:gd name="T32" fmla="*/ 197 w 879"/>
                <a:gd name="T33" fmla="*/ 111 h 626"/>
                <a:gd name="T34" fmla="*/ 96 w 879"/>
                <a:gd name="T35" fmla="*/ 166 h 626"/>
                <a:gd name="T36" fmla="*/ 58 w 879"/>
                <a:gd name="T37" fmla="*/ 188 h 626"/>
                <a:gd name="T38" fmla="*/ 54 w 879"/>
                <a:gd name="T39" fmla="*/ 195 h 626"/>
                <a:gd name="T40" fmla="*/ 94 w 879"/>
                <a:gd name="T41" fmla="*/ 206 h 626"/>
                <a:gd name="T42" fmla="*/ 186 w 879"/>
                <a:gd name="T43" fmla="*/ 236 h 626"/>
                <a:gd name="T44" fmla="*/ 243 w 879"/>
                <a:gd name="T45" fmla="*/ 265 h 626"/>
                <a:gd name="T46" fmla="*/ 284 w 879"/>
                <a:gd name="T47" fmla="*/ 282 h 626"/>
                <a:gd name="T48" fmla="*/ 261 w 879"/>
                <a:gd name="T49" fmla="*/ 312 h 626"/>
                <a:gd name="T50" fmla="*/ 261 w 879"/>
                <a:gd name="T51" fmla="*/ 312 h 626"/>
                <a:gd name="T52" fmla="*/ 261 w 879"/>
                <a:gd name="T53" fmla="*/ 312 h 62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879"/>
                <a:gd name="T82" fmla="*/ 0 h 626"/>
                <a:gd name="T83" fmla="*/ 879 w 879"/>
                <a:gd name="T84" fmla="*/ 626 h 62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879" h="626">
                  <a:moveTo>
                    <a:pt x="523" y="626"/>
                  </a:moveTo>
                  <a:lnTo>
                    <a:pt x="402" y="567"/>
                  </a:lnTo>
                  <a:lnTo>
                    <a:pt x="272" y="514"/>
                  </a:lnTo>
                  <a:lnTo>
                    <a:pt x="107" y="466"/>
                  </a:lnTo>
                  <a:lnTo>
                    <a:pt x="0" y="432"/>
                  </a:lnTo>
                  <a:lnTo>
                    <a:pt x="0" y="400"/>
                  </a:lnTo>
                  <a:lnTo>
                    <a:pt x="25" y="369"/>
                  </a:lnTo>
                  <a:lnTo>
                    <a:pt x="101" y="329"/>
                  </a:lnTo>
                  <a:lnTo>
                    <a:pt x="293" y="223"/>
                  </a:lnTo>
                  <a:lnTo>
                    <a:pt x="495" y="109"/>
                  </a:lnTo>
                  <a:lnTo>
                    <a:pt x="675" y="42"/>
                  </a:lnTo>
                  <a:lnTo>
                    <a:pt x="784" y="10"/>
                  </a:lnTo>
                  <a:lnTo>
                    <a:pt x="879" y="0"/>
                  </a:lnTo>
                  <a:lnTo>
                    <a:pt x="862" y="35"/>
                  </a:lnTo>
                  <a:lnTo>
                    <a:pt x="713" y="84"/>
                  </a:lnTo>
                  <a:lnTo>
                    <a:pt x="578" y="128"/>
                  </a:lnTo>
                  <a:lnTo>
                    <a:pt x="394" y="223"/>
                  </a:lnTo>
                  <a:lnTo>
                    <a:pt x="192" y="333"/>
                  </a:lnTo>
                  <a:lnTo>
                    <a:pt x="116" y="377"/>
                  </a:lnTo>
                  <a:lnTo>
                    <a:pt x="109" y="392"/>
                  </a:lnTo>
                  <a:lnTo>
                    <a:pt x="189" y="413"/>
                  </a:lnTo>
                  <a:lnTo>
                    <a:pt x="373" y="474"/>
                  </a:lnTo>
                  <a:lnTo>
                    <a:pt x="487" y="531"/>
                  </a:lnTo>
                  <a:lnTo>
                    <a:pt x="569" y="565"/>
                  </a:lnTo>
                  <a:lnTo>
                    <a:pt x="523" y="6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9" name="Freeform 41"/>
            <p:cNvSpPr>
              <a:spLocks/>
            </p:cNvSpPr>
            <p:nvPr/>
          </p:nvSpPr>
          <p:spPr bwMode="auto">
            <a:xfrm>
              <a:off x="2042" y="3409"/>
              <a:ext cx="456" cy="212"/>
            </a:xfrm>
            <a:custGeom>
              <a:avLst/>
              <a:gdLst>
                <a:gd name="T0" fmla="*/ 0 w 911"/>
                <a:gd name="T1" fmla="*/ 199 h 423"/>
                <a:gd name="T2" fmla="*/ 69 w 911"/>
                <a:gd name="T3" fmla="*/ 152 h 423"/>
                <a:gd name="T4" fmla="*/ 140 w 911"/>
                <a:gd name="T5" fmla="*/ 111 h 423"/>
                <a:gd name="T6" fmla="*/ 207 w 911"/>
                <a:gd name="T7" fmla="*/ 78 h 423"/>
                <a:gd name="T8" fmla="*/ 287 w 911"/>
                <a:gd name="T9" fmla="*/ 44 h 423"/>
                <a:gd name="T10" fmla="*/ 370 w 911"/>
                <a:gd name="T11" fmla="*/ 16 h 423"/>
                <a:gd name="T12" fmla="*/ 456 w 911"/>
                <a:gd name="T13" fmla="*/ 0 h 423"/>
                <a:gd name="T14" fmla="*/ 446 w 911"/>
                <a:gd name="T15" fmla="*/ 14 h 423"/>
                <a:gd name="T16" fmla="*/ 350 w 911"/>
                <a:gd name="T17" fmla="*/ 48 h 423"/>
                <a:gd name="T18" fmla="*/ 215 w 911"/>
                <a:gd name="T19" fmla="*/ 107 h 423"/>
                <a:gd name="T20" fmla="*/ 88 w 911"/>
                <a:gd name="T21" fmla="*/ 175 h 423"/>
                <a:gd name="T22" fmla="*/ 30 w 911"/>
                <a:gd name="T23" fmla="*/ 212 h 423"/>
                <a:gd name="T24" fmla="*/ 11 w 911"/>
                <a:gd name="T25" fmla="*/ 210 h 423"/>
                <a:gd name="T26" fmla="*/ 0 w 911"/>
                <a:gd name="T27" fmla="*/ 199 h 423"/>
                <a:gd name="T28" fmla="*/ 0 w 911"/>
                <a:gd name="T29" fmla="*/ 199 h 423"/>
                <a:gd name="T30" fmla="*/ 0 w 911"/>
                <a:gd name="T31" fmla="*/ 199 h 42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11"/>
                <a:gd name="T49" fmla="*/ 0 h 423"/>
                <a:gd name="T50" fmla="*/ 911 w 911"/>
                <a:gd name="T51" fmla="*/ 423 h 42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11" h="423">
                  <a:moveTo>
                    <a:pt x="0" y="397"/>
                  </a:moveTo>
                  <a:lnTo>
                    <a:pt x="137" y="304"/>
                  </a:lnTo>
                  <a:lnTo>
                    <a:pt x="280" y="222"/>
                  </a:lnTo>
                  <a:lnTo>
                    <a:pt x="413" y="155"/>
                  </a:lnTo>
                  <a:lnTo>
                    <a:pt x="573" y="87"/>
                  </a:lnTo>
                  <a:lnTo>
                    <a:pt x="740" y="32"/>
                  </a:lnTo>
                  <a:lnTo>
                    <a:pt x="911" y="0"/>
                  </a:lnTo>
                  <a:lnTo>
                    <a:pt x="892" y="28"/>
                  </a:lnTo>
                  <a:lnTo>
                    <a:pt x="700" y="95"/>
                  </a:lnTo>
                  <a:lnTo>
                    <a:pt x="430" y="214"/>
                  </a:lnTo>
                  <a:lnTo>
                    <a:pt x="175" y="349"/>
                  </a:lnTo>
                  <a:lnTo>
                    <a:pt x="59" y="423"/>
                  </a:lnTo>
                  <a:lnTo>
                    <a:pt x="21" y="420"/>
                  </a:lnTo>
                  <a:lnTo>
                    <a:pt x="0" y="3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0" name="Freeform 42"/>
            <p:cNvSpPr>
              <a:spLocks/>
            </p:cNvSpPr>
            <p:nvPr/>
          </p:nvSpPr>
          <p:spPr bwMode="auto">
            <a:xfrm>
              <a:off x="2036" y="3459"/>
              <a:ext cx="481" cy="234"/>
            </a:xfrm>
            <a:custGeom>
              <a:avLst/>
              <a:gdLst>
                <a:gd name="T0" fmla="*/ 0 w 962"/>
                <a:gd name="T1" fmla="*/ 216 h 470"/>
                <a:gd name="T2" fmla="*/ 89 w 962"/>
                <a:gd name="T3" fmla="*/ 166 h 470"/>
                <a:gd name="T4" fmla="*/ 214 w 962"/>
                <a:gd name="T5" fmla="*/ 100 h 470"/>
                <a:gd name="T6" fmla="*/ 314 w 962"/>
                <a:gd name="T7" fmla="*/ 53 h 470"/>
                <a:gd name="T8" fmla="*/ 410 w 962"/>
                <a:gd name="T9" fmla="*/ 22 h 470"/>
                <a:gd name="T10" fmla="*/ 481 w 962"/>
                <a:gd name="T11" fmla="*/ 0 h 470"/>
                <a:gd name="T12" fmla="*/ 478 w 962"/>
                <a:gd name="T13" fmla="*/ 14 h 470"/>
                <a:gd name="T14" fmla="*/ 430 w 962"/>
                <a:gd name="T15" fmla="*/ 41 h 470"/>
                <a:gd name="T16" fmla="*/ 293 w 962"/>
                <a:gd name="T17" fmla="*/ 93 h 470"/>
                <a:gd name="T18" fmla="*/ 169 w 962"/>
                <a:gd name="T19" fmla="*/ 152 h 470"/>
                <a:gd name="T20" fmla="*/ 56 w 962"/>
                <a:gd name="T21" fmla="*/ 210 h 470"/>
                <a:gd name="T22" fmla="*/ 29 w 962"/>
                <a:gd name="T23" fmla="*/ 233 h 470"/>
                <a:gd name="T24" fmla="*/ 12 w 962"/>
                <a:gd name="T25" fmla="*/ 234 h 470"/>
                <a:gd name="T26" fmla="*/ 0 w 962"/>
                <a:gd name="T27" fmla="*/ 229 h 470"/>
                <a:gd name="T28" fmla="*/ 0 w 962"/>
                <a:gd name="T29" fmla="*/ 216 h 470"/>
                <a:gd name="T30" fmla="*/ 0 w 962"/>
                <a:gd name="T31" fmla="*/ 216 h 470"/>
                <a:gd name="T32" fmla="*/ 0 w 962"/>
                <a:gd name="T33" fmla="*/ 216 h 4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62"/>
                <a:gd name="T52" fmla="*/ 0 h 470"/>
                <a:gd name="T53" fmla="*/ 962 w 962"/>
                <a:gd name="T54" fmla="*/ 470 h 4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62" h="470">
                  <a:moveTo>
                    <a:pt x="0" y="434"/>
                  </a:moveTo>
                  <a:lnTo>
                    <a:pt x="177" y="333"/>
                  </a:lnTo>
                  <a:lnTo>
                    <a:pt x="428" y="200"/>
                  </a:lnTo>
                  <a:lnTo>
                    <a:pt x="627" y="107"/>
                  </a:lnTo>
                  <a:lnTo>
                    <a:pt x="819" y="44"/>
                  </a:lnTo>
                  <a:lnTo>
                    <a:pt x="962" y="0"/>
                  </a:lnTo>
                  <a:lnTo>
                    <a:pt x="956" y="29"/>
                  </a:lnTo>
                  <a:lnTo>
                    <a:pt x="859" y="82"/>
                  </a:lnTo>
                  <a:lnTo>
                    <a:pt x="586" y="187"/>
                  </a:lnTo>
                  <a:lnTo>
                    <a:pt x="337" y="306"/>
                  </a:lnTo>
                  <a:lnTo>
                    <a:pt x="112" y="421"/>
                  </a:lnTo>
                  <a:lnTo>
                    <a:pt x="57" y="468"/>
                  </a:lnTo>
                  <a:lnTo>
                    <a:pt x="23" y="470"/>
                  </a:lnTo>
                  <a:lnTo>
                    <a:pt x="0" y="460"/>
                  </a:lnTo>
                  <a:lnTo>
                    <a:pt x="0" y="4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1" name="Freeform 43"/>
            <p:cNvSpPr>
              <a:spLocks/>
            </p:cNvSpPr>
            <p:nvPr/>
          </p:nvSpPr>
          <p:spPr bwMode="auto">
            <a:xfrm>
              <a:off x="2616" y="2322"/>
              <a:ext cx="765" cy="82"/>
            </a:xfrm>
            <a:custGeom>
              <a:avLst/>
              <a:gdLst>
                <a:gd name="T0" fmla="*/ 0 w 1528"/>
                <a:gd name="T1" fmla="*/ 63 h 164"/>
                <a:gd name="T2" fmla="*/ 27 w 1528"/>
                <a:gd name="T3" fmla="*/ 49 h 164"/>
                <a:gd name="T4" fmla="*/ 115 w 1528"/>
                <a:gd name="T5" fmla="*/ 38 h 164"/>
                <a:gd name="T6" fmla="*/ 238 w 1528"/>
                <a:gd name="T7" fmla="*/ 24 h 164"/>
                <a:gd name="T8" fmla="*/ 367 w 1528"/>
                <a:gd name="T9" fmla="*/ 12 h 164"/>
                <a:gd name="T10" fmla="*/ 539 w 1528"/>
                <a:gd name="T11" fmla="*/ 3 h 164"/>
                <a:gd name="T12" fmla="*/ 693 w 1528"/>
                <a:gd name="T13" fmla="*/ 0 h 164"/>
                <a:gd name="T14" fmla="*/ 765 w 1528"/>
                <a:gd name="T15" fmla="*/ 5 h 164"/>
                <a:gd name="T16" fmla="*/ 736 w 1528"/>
                <a:gd name="T17" fmla="*/ 20 h 164"/>
                <a:gd name="T18" fmla="*/ 588 w 1528"/>
                <a:gd name="T19" fmla="*/ 34 h 164"/>
                <a:gd name="T20" fmla="*/ 357 w 1528"/>
                <a:gd name="T21" fmla="*/ 50 h 164"/>
                <a:gd name="T22" fmla="*/ 167 w 1528"/>
                <a:gd name="T23" fmla="*/ 67 h 164"/>
                <a:gd name="T24" fmla="*/ 29 w 1528"/>
                <a:gd name="T25" fmla="*/ 82 h 164"/>
                <a:gd name="T26" fmla="*/ 5 w 1528"/>
                <a:gd name="T27" fmla="*/ 79 h 164"/>
                <a:gd name="T28" fmla="*/ 0 w 1528"/>
                <a:gd name="T29" fmla="*/ 63 h 164"/>
                <a:gd name="T30" fmla="*/ 0 w 1528"/>
                <a:gd name="T31" fmla="*/ 63 h 164"/>
                <a:gd name="T32" fmla="*/ 0 w 1528"/>
                <a:gd name="T33" fmla="*/ 63 h 1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28"/>
                <a:gd name="T52" fmla="*/ 0 h 164"/>
                <a:gd name="T53" fmla="*/ 1528 w 1528"/>
                <a:gd name="T54" fmla="*/ 164 h 1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28" h="164">
                  <a:moveTo>
                    <a:pt x="0" y="127"/>
                  </a:moveTo>
                  <a:lnTo>
                    <a:pt x="53" y="99"/>
                  </a:lnTo>
                  <a:lnTo>
                    <a:pt x="230" y="76"/>
                  </a:lnTo>
                  <a:lnTo>
                    <a:pt x="475" y="48"/>
                  </a:lnTo>
                  <a:lnTo>
                    <a:pt x="734" y="25"/>
                  </a:lnTo>
                  <a:lnTo>
                    <a:pt x="1076" y="6"/>
                  </a:lnTo>
                  <a:lnTo>
                    <a:pt x="1384" y="0"/>
                  </a:lnTo>
                  <a:lnTo>
                    <a:pt x="1528" y="11"/>
                  </a:lnTo>
                  <a:lnTo>
                    <a:pt x="1471" y="40"/>
                  </a:lnTo>
                  <a:lnTo>
                    <a:pt x="1175" y="67"/>
                  </a:lnTo>
                  <a:lnTo>
                    <a:pt x="713" y="101"/>
                  </a:lnTo>
                  <a:lnTo>
                    <a:pt x="334" y="133"/>
                  </a:lnTo>
                  <a:lnTo>
                    <a:pt x="57" y="164"/>
                  </a:lnTo>
                  <a:lnTo>
                    <a:pt x="9" y="158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2" name="Freeform 44"/>
            <p:cNvSpPr>
              <a:spLocks/>
            </p:cNvSpPr>
            <p:nvPr/>
          </p:nvSpPr>
          <p:spPr bwMode="auto">
            <a:xfrm>
              <a:off x="3161" y="2095"/>
              <a:ext cx="28" cy="32"/>
            </a:xfrm>
            <a:custGeom>
              <a:avLst/>
              <a:gdLst>
                <a:gd name="T0" fmla="*/ 9 w 55"/>
                <a:gd name="T1" fmla="*/ 2 h 64"/>
                <a:gd name="T2" fmla="*/ 0 w 55"/>
                <a:gd name="T3" fmla="*/ 14 h 64"/>
                <a:gd name="T4" fmla="*/ 0 w 55"/>
                <a:gd name="T5" fmla="*/ 28 h 64"/>
                <a:gd name="T6" fmla="*/ 17 w 55"/>
                <a:gd name="T7" fmla="*/ 32 h 64"/>
                <a:gd name="T8" fmla="*/ 28 w 55"/>
                <a:gd name="T9" fmla="*/ 22 h 64"/>
                <a:gd name="T10" fmla="*/ 28 w 55"/>
                <a:gd name="T11" fmla="*/ 8 h 64"/>
                <a:gd name="T12" fmla="*/ 17 w 55"/>
                <a:gd name="T13" fmla="*/ 0 h 64"/>
                <a:gd name="T14" fmla="*/ 9 w 55"/>
                <a:gd name="T15" fmla="*/ 2 h 64"/>
                <a:gd name="T16" fmla="*/ 9 w 55"/>
                <a:gd name="T17" fmla="*/ 2 h 64"/>
                <a:gd name="T18" fmla="*/ 9 w 55"/>
                <a:gd name="T19" fmla="*/ 2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"/>
                <a:gd name="T31" fmla="*/ 0 h 64"/>
                <a:gd name="T32" fmla="*/ 55 w 55"/>
                <a:gd name="T33" fmla="*/ 64 h 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" h="64">
                  <a:moveTo>
                    <a:pt x="17" y="5"/>
                  </a:moveTo>
                  <a:lnTo>
                    <a:pt x="0" y="28"/>
                  </a:lnTo>
                  <a:lnTo>
                    <a:pt x="0" y="57"/>
                  </a:lnTo>
                  <a:lnTo>
                    <a:pt x="33" y="64"/>
                  </a:lnTo>
                  <a:lnTo>
                    <a:pt x="55" y="45"/>
                  </a:lnTo>
                  <a:lnTo>
                    <a:pt x="55" y="17"/>
                  </a:lnTo>
                  <a:lnTo>
                    <a:pt x="33" y="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3" name="Freeform 45"/>
            <p:cNvSpPr>
              <a:spLocks/>
            </p:cNvSpPr>
            <p:nvPr/>
          </p:nvSpPr>
          <p:spPr bwMode="auto">
            <a:xfrm>
              <a:off x="3122" y="2210"/>
              <a:ext cx="76" cy="86"/>
            </a:xfrm>
            <a:custGeom>
              <a:avLst/>
              <a:gdLst>
                <a:gd name="T0" fmla="*/ 0 w 152"/>
                <a:gd name="T1" fmla="*/ 80 h 173"/>
                <a:gd name="T2" fmla="*/ 38 w 152"/>
                <a:gd name="T3" fmla="*/ 15 h 173"/>
                <a:gd name="T4" fmla="*/ 53 w 152"/>
                <a:gd name="T5" fmla="*/ 1 h 173"/>
                <a:gd name="T6" fmla="*/ 68 w 152"/>
                <a:gd name="T7" fmla="*/ 0 h 173"/>
                <a:gd name="T8" fmla="*/ 76 w 152"/>
                <a:gd name="T9" fmla="*/ 8 h 173"/>
                <a:gd name="T10" fmla="*/ 67 w 152"/>
                <a:gd name="T11" fmla="*/ 26 h 173"/>
                <a:gd name="T12" fmla="*/ 26 w 152"/>
                <a:gd name="T13" fmla="*/ 73 h 173"/>
                <a:gd name="T14" fmla="*/ 14 w 152"/>
                <a:gd name="T15" fmla="*/ 86 h 173"/>
                <a:gd name="T16" fmla="*/ 0 w 152"/>
                <a:gd name="T17" fmla="*/ 80 h 173"/>
                <a:gd name="T18" fmla="*/ 0 w 152"/>
                <a:gd name="T19" fmla="*/ 80 h 173"/>
                <a:gd name="T20" fmla="*/ 0 w 152"/>
                <a:gd name="T21" fmla="*/ 8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2"/>
                <a:gd name="T34" fmla="*/ 0 h 173"/>
                <a:gd name="T35" fmla="*/ 152 w 152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2" h="173">
                  <a:moveTo>
                    <a:pt x="0" y="161"/>
                  </a:moveTo>
                  <a:lnTo>
                    <a:pt x="76" y="30"/>
                  </a:lnTo>
                  <a:lnTo>
                    <a:pt x="107" y="2"/>
                  </a:lnTo>
                  <a:lnTo>
                    <a:pt x="135" y="0"/>
                  </a:lnTo>
                  <a:lnTo>
                    <a:pt x="152" y="17"/>
                  </a:lnTo>
                  <a:lnTo>
                    <a:pt x="133" y="53"/>
                  </a:lnTo>
                  <a:lnTo>
                    <a:pt x="52" y="146"/>
                  </a:lnTo>
                  <a:lnTo>
                    <a:pt x="29" y="173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4" name="Freeform 46"/>
            <p:cNvSpPr>
              <a:spLocks/>
            </p:cNvSpPr>
            <p:nvPr/>
          </p:nvSpPr>
          <p:spPr bwMode="auto">
            <a:xfrm>
              <a:off x="3291" y="2486"/>
              <a:ext cx="170" cy="73"/>
            </a:xfrm>
            <a:custGeom>
              <a:avLst/>
              <a:gdLst>
                <a:gd name="T0" fmla="*/ 2 w 338"/>
                <a:gd name="T1" fmla="*/ 45 h 144"/>
                <a:gd name="T2" fmla="*/ 13 w 338"/>
                <a:gd name="T3" fmla="*/ 30 h 144"/>
                <a:gd name="T4" fmla="*/ 51 w 338"/>
                <a:gd name="T5" fmla="*/ 13 h 144"/>
                <a:gd name="T6" fmla="*/ 96 w 338"/>
                <a:gd name="T7" fmla="*/ 4 h 144"/>
                <a:gd name="T8" fmla="*/ 142 w 338"/>
                <a:gd name="T9" fmla="*/ 0 h 144"/>
                <a:gd name="T10" fmla="*/ 170 w 338"/>
                <a:gd name="T11" fmla="*/ 6 h 144"/>
                <a:gd name="T12" fmla="*/ 154 w 338"/>
                <a:gd name="T13" fmla="*/ 27 h 144"/>
                <a:gd name="T14" fmla="*/ 92 w 338"/>
                <a:gd name="T15" fmla="*/ 53 h 144"/>
                <a:gd name="T16" fmla="*/ 52 w 338"/>
                <a:gd name="T17" fmla="*/ 67 h 144"/>
                <a:gd name="T18" fmla="*/ 33 w 338"/>
                <a:gd name="T19" fmla="*/ 73 h 144"/>
                <a:gd name="T20" fmla="*/ 9 w 338"/>
                <a:gd name="T21" fmla="*/ 67 h 144"/>
                <a:gd name="T22" fmla="*/ 0 w 338"/>
                <a:gd name="T23" fmla="*/ 57 h 144"/>
                <a:gd name="T24" fmla="*/ 2 w 338"/>
                <a:gd name="T25" fmla="*/ 45 h 144"/>
                <a:gd name="T26" fmla="*/ 2 w 338"/>
                <a:gd name="T27" fmla="*/ 45 h 144"/>
                <a:gd name="T28" fmla="*/ 2 w 338"/>
                <a:gd name="T29" fmla="*/ 45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8"/>
                <a:gd name="T46" fmla="*/ 0 h 144"/>
                <a:gd name="T47" fmla="*/ 338 w 338"/>
                <a:gd name="T48" fmla="*/ 144 h 1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8" h="144">
                  <a:moveTo>
                    <a:pt x="3" y="89"/>
                  </a:moveTo>
                  <a:lnTo>
                    <a:pt x="26" y="59"/>
                  </a:lnTo>
                  <a:lnTo>
                    <a:pt x="102" y="25"/>
                  </a:lnTo>
                  <a:lnTo>
                    <a:pt x="190" y="7"/>
                  </a:lnTo>
                  <a:lnTo>
                    <a:pt x="283" y="0"/>
                  </a:lnTo>
                  <a:lnTo>
                    <a:pt x="338" y="11"/>
                  </a:lnTo>
                  <a:lnTo>
                    <a:pt x="306" y="53"/>
                  </a:lnTo>
                  <a:lnTo>
                    <a:pt x="182" y="104"/>
                  </a:lnTo>
                  <a:lnTo>
                    <a:pt x="104" y="133"/>
                  </a:lnTo>
                  <a:lnTo>
                    <a:pt x="66" y="144"/>
                  </a:lnTo>
                  <a:lnTo>
                    <a:pt x="17" y="133"/>
                  </a:lnTo>
                  <a:lnTo>
                    <a:pt x="0" y="112"/>
                  </a:lnTo>
                  <a:lnTo>
                    <a:pt x="3" y="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5" name="Freeform 47"/>
            <p:cNvSpPr>
              <a:spLocks/>
            </p:cNvSpPr>
            <p:nvPr/>
          </p:nvSpPr>
          <p:spPr bwMode="auto">
            <a:xfrm>
              <a:off x="3349" y="2144"/>
              <a:ext cx="75" cy="44"/>
            </a:xfrm>
            <a:custGeom>
              <a:avLst/>
              <a:gdLst>
                <a:gd name="T0" fmla="*/ 75 w 150"/>
                <a:gd name="T1" fmla="*/ 0 h 87"/>
                <a:gd name="T2" fmla="*/ 33 w 150"/>
                <a:gd name="T3" fmla="*/ 9 h 87"/>
                <a:gd name="T4" fmla="*/ 5 w 150"/>
                <a:gd name="T5" fmla="*/ 22 h 87"/>
                <a:gd name="T6" fmla="*/ 0 w 150"/>
                <a:gd name="T7" fmla="*/ 35 h 87"/>
                <a:gd name="T8" fmla="*/ 9 w 150"/>
                <a:gd name="T9" fmla="*/ 44 h 87"/>
                <a:gd name="T10" fmla="*/ 25 w 150"/>
                <a:gd name="T11" fmla="*/ 42 h 87"/>
                <a:gd name="T12" fmla="*/ 42 w 150"/>
                <a:gd name="T13" fmla="*/ 29 h 87"/>
                <a:gd name="T14" fmla="*/ 71 w 150"/>
                <a:gd name="T15" fmla="*/ 19 h 87"/>
                <a:gd name="T16" fmla="*/ 75 w 150"/>
                <a:gd name="T17" fmla="*/ 0 h 87"/>
                <a:gd name="T18" fmla="*/ 75 w 150"/>
                <a:gd name="T19" fmla="*/ 0 h 87"/>
                <a:gd name="T20" fmla="*/ 75 w 150"/>
                <a:gd name="T21" fmla="*/ 0 h 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0"/>
                <a:gd name="T34" fmla="*/ 0 h 87"/>
                <a:gd name="T35" fmla="*/ 150 w 150"/>
                <a:gd name="T36" fmla="*/ 87 h 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0" h="87">
                  <a:moveTo>
                    <a:pt x="150" y="0"/>
                  </a:moveTo>
                  <a:lnTo>
                    <a:pt x="66" y="17"/>
                  </a:lnTo>
                  <a:lnTo>
                    <a:pt x="11" y="43"/>
                  </a:lnTo>
                  <a:lnTo>
                    <a:pt x="0" y="70"/>
                  </a:lnTo>
                  <a:lnTo>
                    <a:pt x="17" y="87"/>
                  </a:lnTo>
                  <a:lnTo>
                    <a:pt x="51" y="83"/>
                  </a:lnTo>
                  <a:lnTo>
                    <a:pt x="85" y="57"/>
                  </a:lnTo>
                  <a:lnTo>
                    <a:pt x="142" y="38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6" name="Freeform 48"/>
            <p:cNvSpPr>
              <a:spLocks/>
            </p:cNvSpPr>
            <p:nvPr/>
          </p:nvSpPr>
          <p:spPr bwMode="auto">
            <a:xfrm>
              <a:off x="3286" y="2667"/>
              <a:ext cx="57" cy="51"/>
            </a:xfrm>
            <a:custGeom>
              <a:avLst/>
              <a:gdLst>
                <a:gd name="T0" fmla="*/ 57 w 114"/>
                <a:gd name="T1" fmla="*/ 31 h 103"/>
                <a:gd name="T2" fmla="*/ 51 w 114"/>
                <a:gd name="T3" fmla="*/ 11 h 103"/>
                <a:gd name="T4" fmla="*/ 31 w 114"/>
                <a:gd name="T5" fmla="*/ 0 h 103"/>
                <a:gd name="T6" fmla="*/ 14 w 114"/>
                <a:gd name="T7" fmla="*/ 3 h 103"/>
                <a:gd name="T8" fmla="*/ 3 w 114"/>
                <a:gd name="T9" fmla="*/ 13 h 103"/>
                <a:gd name="T10" fmla="*/ 0 w 114"/>
                <a:gd name="T11" fmla="*/ 25 h 103"/>
                <a:gd name="T12" fmla="*/ 3 w 114"/>
                <a:gd name="T13" fmla="*/ 42 h 103"/>
                <a:gd name="T14" fmla="*/ 17 w 114"/>
                <a:gd name="T15" fmla="*/ 51 h 103"/>
                <a:gd name="T16" fmla="*/ 35 w 114"/>
                <a:gd name="T17" fmla="*/ 47 h 103"/>
                <a:gd name="T18" fmla="*/ 57 w 114"/>
                <a:gd name="T19" fmla="*/ 31 h 103"/>
                <a:gd name="T20" fmla="*/ 57 w 114"/>
                <a:gd name="T21" fmla="*/ 31 h 103"/>
                <a:gd name="T22" fmla="*/ 57 w 114"/>
                <a:gd name="T23" fmla="*/ 31 h 10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4"/>
                <a:gd name="T37" fmla="*/ 0 h 103"/>
                <a:gd name="T38" fmla="*/ 114 w 114"/>
                <a:gd name="T39" fmla="*/ 103 h 10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4" h="103">
                  <a:moveTo>
                    <a:pt x="114" y="63"/>
                  </a:moveTo>
                  <a:lnTo>
                    <a:pt x="101" y="23"/>
                  </a:lnTo>
                  <a:lnTo>
                    <a:pt x="63" y="0"/>
                  </a:lnTo>
                  <a:lnTo>
                    <a:pt x="29" y="6"/>
                  </a:lnTo>
                  <a:lnTo>
                    <a:pt x="6" y="27"/>
                  </a:lnTo>
                  <a:lnTo>
                    <a:pt x="0" y="51"/>
                  </a:lnTo>
                  <a:lnTo>
                    <a:pt x="6" y="84"/>
                  </a:lnTo>
                  <a:lnTo>
                    <a:pt x="34" y="103"/>
                  </a:lnTo>
                  <a:lnTo>
                    <a:pt x="69" y="95"/>
                  </a:lnTo>
                  <a:lnTo>
                    <a:pt x="114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7" name="Freeform 49"/>
            <p:cNvSpPr>
              <a:spLocks/>
            </p:cNvSpPr>
            <p:nvPr/>
          </p:nvSpPr>
          <p:spPr bwMode="auto">
            <a:xfrm>
              <a:off x="2779" y="2873"/>
              <a:ext cx="520" cy="85"/>
            </a:xfrm>
            <a:custGeom>
              <a:avLst/>
              <a:gdLst>
                <a:gd name="T0" fmla="*/ 27 w 1040"/>
                <a:gd name="T1" fmla="*/ 79 h 169"/>
                <a:gd name="T2" fmla="*/ 4 w 1040"/>
                <a:gd name="T3" fmla="*/ 76 h 169"/>
                <a:gd name="T4" fmla="*/ 0 w 1040"/>
                <a:gd name="T5" fmla="*/ 65 h 169"/>
                <a:gd name="T6" fmla="*/ 31 w 1040"/>
                <a:gd name="T7" fmla="*/ 56 h 169"/>
                <a:gd name="T8" fmla="*/ 224 w 1040"/>
                <a:gd name="T9" fmla="*/ 47 h 169"/>
                <a:gd name="T10" fmla="*/ 309 w 1040"/>
                <a:gd name="T11" fmla="*/ 35 h 169"/>
                <a:gd name="T12" fmla="*/ 415 w 1040"/>
                <a:gd name="T13" fmla="*/ 19 h 169"/>
                <a:gd name="T14" fmla="*/ 520 w 1040"/>
                <a:gd name="T15" fmla="*/ 0 h 169"/>
                <a:gd name="T16" fmla="*/ 518 w 1040"/>
                <a:gd name="T17" fmla="*/ 12 h 169"/>
                <a:gd name="T18" fmla="*/ 398 w 1040"/>
                <a:gd name="T19" fmla="*/ 41 h 169"/>
                <a:gd name="T20" fmla="*/ 260 w 1040"/>
                <a:gd name="T21" fmla="*/ 69 h 169"/>
                <a:gd name="T22" fmla="*/ 164 w 1040"/>
                <a:gd name="T23" fmla="*/ 78 h 169"/>
                <a:gd name="T24" fmla="*/ 74 w 1040"/>
                <a:gd name="T25" fmla="*/ 85 h 169"/>
                <a:gd name="T26" fmla="*/ 27 w 1040"/>
                <a:gd name="T27" fmla="*/ 79 h 169"/>
                <a:gd name="T28" fmla="*/ 27 w 1040"/>
                <a:gd name="T29" fmla="*/ 79 h 169"/>
                <a:gd name="T30" fmla="*/ 27 w 1040"/>
                <a:gd name="T31" fmla="*/ 79 h 16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0"/>
                <a:gd name="T49" fmla="*/ 0 h 169"/>
                <a:gd name="T50" fmla="*/ 1040 w 1040"/>
                <a:gd name="T51" fmla="*/ 169 h 16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0" h="169">
                  <a:moveTo>
                    <a:pt x="55" y="157"/>
                  </a:moveTo>
                  <a:lnTo>
                    <a:pt x="9" y="152"/>
                  </a:lnTo>
                  <a:lnTo>
                    <a:pt x="0" y="129"/>
                  </a:lnTo>
                  <a:lnTo>
                    <a:pt x="63" y="112"/>
                  </a:lnTo>
                  <a:lnTo>
                    <a:pt x="449" y="93"/>
                  </a:lnTo>
                  <a:lnTo>
                    <a:pt x="618" y="70"/>
                  </a:lnTo>
                  <a:lnTo>
                    <a:pt x="831" y="38"/>
                  </a:lnTo>
                  <a:lnTo>
                    <a:pt x="1040" y="0"/>
                  </a:lnTo>
                  <a:lnTo>
                    <a:pt x="1036" y="24"/>
                  </a:lnTo>
                  <a:lnTo>
                    <a:pt x="797" y="81"/>
                  </a:lnTo>
                  <a:lnTo>
                    <a:pt x="519" y="138"/>
                  </a:lnTo>
                  <a:lnTo>
                    <a:pt x="329" y="155"/>
                  </a:lnTo>
                  <a:lnTo>
                    <a:pt x="148" y="169"/>
                  </a:lnTo>
                  <a:lnTo>
                    <a:pt x="55" y="1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8" name="Freeform 50"/>
            <p:cNvSpPr>
              <a:spLocks/>
            </p:cNvSpPr>
            <p:nvPr/>
          </p:nvSpPr>
          <p:spPr bwMode="auto">
            <a:xfrm>
              <a:off x="2653" y="2989"/>
              <a:ext cx="568" cy="87"/>
            </a:xfrm>
            <a:custGeom>
              <a:avLst/>
              <a:gdLst>
                <a:gd name="T0" fmla="*/ 1 w 1135"/>
                <a:gd name="T1" fmla="*/ 67 h 173"/>
                <a:gd name="T2" fmla="*/ 15 w 1135"/>
                <a:gd name="T3" fmla="*/ 53 h 173"/>
                <a:gd name="T4" fmla="*/ 150 w 1135"/>
                <a:gd name="T5" fmla="*/ 38 h 173"/>
                <a:gd name="T6" fmla="*/ 325 w 1135"/>
                <a:gd name="T7" fmla="*/ 26 h 173"/>
                <a:gd name="T8" fmla="*/ 487 w 1135"/>
                <a:gd name="T9" fmla="*/ 7 h 173"/>
                <a:gd name="T10" fmla="*/ 566 w 1135"/>
                <a:gd name="T11" fmla="*/ 0 h 173"/>
                <a:gd name="T12" fmla="*/ 568 w 1135"/>
                <a:gd name="T13" fmla="*/ 12 h 173"/>
                <a:gd name="T14" fmla="*/ 472 w 1135"/>
                <a:gd name="T15" fmla="*/ 40 h 173"/>
                <a:gd name="T16" fmla="*/ 353 w 1135"/>
                <a:gd name="T17" fmla="*/ 64 h 173"/>
                <a:gd name="T18" fmla="*/ 129 w 1135"/>
                <a:gd name="T19" fmla="*/ 85 h 173"/>
                <a:gd name="T20" fmla="*/ 24 w 1135"/>
                <a:gd name="T21" fmla="*/ 87 h 173"/>
                <a:gd name="T22" fmla="*/ 0 w 1135"/>
                <a:gd name="T23" fmla="*/ 78 h 173"/>
                <a:gd name="T24" fmla="*/ 1 w 1135"/>
                <a:gd name="T25" fmla="*/ 67 h 173"/>
                <a:gd name="T26" fmla="*/ 1 w 1135"/>
                <a:gd name="T27" fmla="*/ 67 h 173"/>
                <a:gd name="T28" fmla="*/ 1 w 1135"/>
                <a:gd name="T29" fmla="*/ 67 h 1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35"/>
                <a:gd name="T46" fmla="*/ 0 h 173"/>
                <a:gd name="T47" fmla="*/ 1135 w 1135"/>
                <a:gd name="T48" fmla="*/ 173 h 17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35" h="173">
                  <a:moveTo>
                    <a:pt x="2" y="133"/>
                  </a:moveTo>
                  <a:lnTo>
                    <a:pt x="30" y="105"/>
                  </a:lnTo>
                  <a:lnTo>
                    <a:pt x="300" y="76"/>
                  </a:lnTo>
                  <a:lnTo>
                    <a:pt x="650" y="52"/>
                  </a:lnTo>
                  <a:lnTo>
                    <a:pt x="973" y="14"/>
                  </a:lnTo>
                  <a:lnTo>
                    <a:pt x="1131" y="0"/>
                  </a:lnTo>
                  <a:lnTo>
                    <a:pt x="1135" y="23"/>
                  </a:lnTo>
                  <a:lnTo>
                    <a:pt x="943" y="80"/>
                  </a:lnTo>
                  <a:lnTo>
                    <a:pt x="705" y="128"/>
                  </a:lnTo>
                  <a:lnTo>
                    <a:pt x="257" y="170"/>
                  </a:lnTo>
                  <a:lnTo>
                    <a:pt x="47" y="173"/>
                  </a:lnTo>
                  <a:lnTo>
                    <a:pt x="0" y="156"/>
                  </a:lnTo>
                  <a:lnTo>
                    <a:pt x="2" y="1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9" name="Freeform 51"/>
            <p:cNvSpPr>
              <a:spLocks/>
            </p:cNvSpPr>
            <p:nvPr/>
          </p:nvSpPr>
          <p:spPr bwMode="auto">
            <a:xfrm>
              <a:off x="3095" y="3864"/>
              <a:ext cx="658" cy="84"/>
            </a:xfrm>
            <a:custGeom>
              <a:avLst/>
              <a:gdLst>
                <a:gd name="T0" fmla="*/ 2 w 1318"/>
                <a:gd name="T1" fmla="*/ 10 h 169"/>
                <a:gd name="T2" fmla="*/ 0 w 1318"/>
                <a:gd name="T3" fmla="*/ 23 h 169"/>
                <a:gd name="T4" fmla="*/ 2 w 1318"/>
                <a:gd name="T5" fmla="*/ 41 h 169"/>
                <a:gd name="T6" fmla="*/ 14 w 1318"/>
                <a:gd name="T7" fmla="*/ 58 h 169"/>
                <a:gd name="T8" fmla="*/ 54 w 1318"/>
                <a:gd name="T9" fmla="*/ 72 h 169"/>
                <a:gd name="T10" fmla="*/ 118 w 1318"/>
                <a:gd name="T11" fmla="*/ 83 h 169"/>
                <a:gd name="T12" fmla="*/ 190 w 1318"/>
                <a:gd name="T13" fmla="*/ 83 h 169"/>
                <a:gd name="T14" fmla="*/ 309 w 1318"/>
                <a:gd name="T15" fmla="*/ 78 h 169"/>
                <a:gd name="T16" fmla="*/ 361 w 1318"/>
                <a:gd name="T17" fmla="*/ 73 h 169"/>
                <a:gd name="T18" fmla="*/ 413 w 1318"/>
                <a:gd name="T19" fmla="*/ 73 h 169"/>
                <a:gd name="T20" fmla="*/ 451 w 1318"/>
                <a:gd name="T21" fmla="*/ 81 h 169"/>
                <a:gd name="T22" fmla="*/ 516 w 1318"/>
                <a:gd name="T23" fmla="*/ 84 h 169"/>
                <a:gd name="T24" fmla="*/ 566 w 1318"/>
                <a:gd name="T25" fmla="*/ 82 h 169"/>
                <a:gd name="T26" fmla="*/ 617 w 1318"/>
                <a:gd name="T27" fmla="*/ 72 h 169"/>
                <a:gd name="T28" fmla="*/ 648 w 1318"/>
                <a:gd name="T29" fmla="*/ 64 h 169"/>
                <a:gd name="T30" fmla="*/ 658 w 1318"/>
                <a:gd name="T31" fmla="*/ 47 h 169"/>
                <a:gd name="T32" fmla="*/ 655 w 1318"/>
                <a:gd name="T33" fmla="*/ 23 h 169"/>
                <a:gd name="T34" fmla="*/ 632 w 1318"/>
                <a:gd name="T35" fmla="*/ 1 h 169"/>
                <a:gd name="T36" fmla="*/ 606 w 1318"/>
                <a:gd name="T37" fmla="*/ 0 h 169"/>
                <a:gd name="T38" fmla="*/ 569 w 1318"/>
                <a:gd name="T39" fmla="*/ 9 h 169"/>
                <a:gd name="T40" fmla="*/ 467 w 1318"/>
                <a:gd name="T41" fmla="*/ 12 h 169"/>
                <a:gd name="T42" fmla="*/ 348 w 1318"/>
                <a:gd name="T43" fmla="*/ 18 h 169"/>
                <a:gd name="T44" fmla="*/ 221 w 1318"/>
                <a:gd name="T45" fmla="*/ 24 h 169"/>
                <a:gd name="T46" fmla="*/ 156 w 1318"/>
                <a:gd name="T47" fmla="*/ 21 h 169"/>
                <a:gd name="T48" fmla="*/ 89 w 1318"/>
                <a:gd name="T49" fmla="*/ 10 h 169"/>
                <a:gd name="T50" fmla="*/ 19 w 1318"/>
                <a:gd name="T51" fmla="*/ 6 h 169"/>
                <a:gd name="T52" fmla="*/ 2 w 1318"/>
                <a:gd name="T53" fmla="*/ 10 h 169"/>
                <a:gd name="T54" fmla="*/ 2 w 1318"/>
                <a:gd name="T55" fmla="*/ 10 h 169"/>
                <a:gd name="T56" fmla="*/ 2 w 1318"/>
                <a:gd name="T57" fmla="*/ 10 h 16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318"/>
                <a:gd name="T88" fmla="*/ 0 h 169"/>
                <a:gd name="T89" fmla="*/ 1318 w 1318"/>
                <a:gd name="T90" fmla="*/ 169 h 16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318" h="169">
                  <a:moveTo>
                    <a:pt x="4" y="21"/>
                  </a:moveTo>
                  <a:lnTo>
                    <a:pt x="0" y="46"/>
                  </a:lnTo>
                  <a:lnTo>
                    <a:pt x="4" y="82"/>
                  </a:lnTo>
                  <a:lnTo>
                    <a:pt x="29" y="116"/>
                  </a:lnTo>
                  <a:lnTo>
                    <a:pt x="108" y="145"/>
                  </a:lnTo>
                  <a:lnTo>
                    <a:pt x="236" y="167"/>
                  </a:lnTo>
                  <a:lnTo>
                    <a:pt x="380" y="167"/>
                  </a:lnTo>
                  <a:lnTo>
                    <a:pt x="618" y="156"/>
                  </a:lnTo>
                  <a:lnTo>
                    <a:pt x="723" y="147"/>
                  </a:lnTo>
                  <a:lnTo>
                    <a:pt x="827" y="147"/>
                  </a:lnTo>
                  <a:lnTo>
                    <a:pt x="903" y="162"/>
                  </a:lnTo>
                  <a:lnTo>
                    <a:pt x="1034" y="169"/>
                  </a:lnTo>
                  <a:lnTo>
                    <a:pt x="1133" y="164"/>
                  </a:lnTo>
                  <a:lnTo>
                    <a:pt x="1236" y="145"/>
                  </a:lnTo>
                  <a:lnTo>
                    <a:pt x="1297" y="128"/>
                  </a:lnTo>
                  <a:lnTo>
                    <a:pt x="1318" y="95"/>
                  </a:lnTo>
                  <a:lnTo>
                    <a:pt x="1312" y="46"/>
                  </a:lnTo>
                  <a:lnTo>
                    <a:pt x="1266" y="2"/>
                  </a:lnTo>
                  <a:lnTo>
                    <a:pt x="1213" y="0"/>
                  </a:lnTo>
                  <a:lnTo>
                    <a:pt x="1139" y="19"/>
                  </a:lnTo>
                  <a:lnTo>
                    <a:pt x="936" y="25"/>
                  </a:lnTo>
                  <a:lnTo>
                    <a:pt x="698" y="36"/>
                  </a:lnTo>
                  <a:lnTo>
                    <a:pt x="443" y="48"/>
                  </a:lnTo>
                  <a:lnTo>
                    <a:pt x="312" y="42"/>
                  </a:lnTo>
                  <a:lnTo>
                    <a:pt x="179" y="21"/>
                  </a:lnTo>
                  <a:lnTo>
                    <a:pt x="38" y="12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0" name="Freeform 52"/>
            <p:cNvSpPr>
              <a:spLocks/>
            </p:cNvSpPr>
            <p:nvPr/>
          </p:nvSpPr>
          <p:spPr bwMode="auto">
            <a:xfrm>
              <a:off x="3466" y="3743"/>
              <a:ext cx="175" cy="118"/>
            </a:xfrm>
            <a:custGeom>
              <a:avLst/>
              <a:gdLst>
                <a:gd name="T0" fmla="*/ 175 w 349"/>
                <a:gd name="T1" fmla="*/ 46 h 235"/>
                <a:gd name="T2" fmla="*/ 144 w 349"/>
                <a:gd name="T3" fmla="*/ 61 h 235"/>
                <a:gd name="T4" fmla="*/ 122 w 349"/>
                <a:gd name="T5" fmla="*/ 46 h 235"/>
                <a:gd name="T6" fmla="*/ 97 w 349"/>
                <a:gd name="T7" fmla="*/ 35 h 235"/>
                <a:gd name="T8" fmla="*/ 77 w 349"/>
                <a:gd name="T9" fmla="*/ 34 h 235"/>
                <a:gd name="T10" fmla="*/ 62 w 349"/>
                <a:gd name="T11" fmla="*/ 50 h 235"/>
                <a:gd name="T12" fmla="*/ 47 w 349"/>
                <a:gd name="T13" fmla="*/ 70 h 235"/>
                <a:gd name="T14" fmla="*/ 48 w 349"/>
                <a:gd name="T15" fmla="*/ 84 h 235"/>
                <a:gd name="T16" fmla="*/ 79 w 349"/>
                <a:gd name="T17" fmla="*/ 85 h 235"/>
                <a:gd name="T18" fmla="*/ 108 w 349"/>
                <a:gd name="T19" fmla="*/ 87 h 235"/>
                <a:gd name="T20" fmla="*/ 143 w 349"/>
                <a:gd name="T21" fmla="*/ 76 h 235"/>
                <a:gd name="T22" fmla="*/ 171 w 349"/>
                <a:gd name="T23" fmla="*/ 68 h 235"/>
                <a:gd name="T24" fmla="*/ 172 w 349"/>
                <a:gd name="T25" fmla="*/ 84 h 235"/>
                <a:gd name="T26" fmla="*/ 164 w 349"/>
                <a:gd name="T27" fmla="*/ 93 h 235"/>
                <a:gd name="T28" fmla="*/ 125 w 349"/>
                <a:gd name="T29" fmla="*/ 109 h 235"/>
                <a:gd name="T30" fmla="*/ 82 w 349"/>
                <a:gd name="T31" fmla="*/ 116 h 235"/>
                <a:gd name="T32" fmla="*/ 48 w 349"/>
                <a:gd name="T33" fmla="*/ 118 h 235"/>
                <a:gd name="T34" fmla="*/ 25 w 349"/>
                <a:gd name="T35" fmla="*/ 112 h 235"/>
                <a:gd name="T36" fmla="*/ 0 w 349"/>
                <a:gd name="T37" fmla="*/ 98 h 235"/>
                <a:gd name="T38" fmla="*/ 0 w 349"/>
                <a:gd name="T39" fmla="*/ 84 h 235"/>
                <a:gd name="T40" fmla="*/ 22 w 349"/>
                <a:gd name="T41" fmla="*/ 57 h 235"/>
                <a:gd name="T42" fmla="*/ 45 w 349"/>
                <a:gd name="T43" fmla="*/ 12 h 235"/>
                <a:gd name="T44" fmla="*/ 64 w 349"/>
                <a:gd name="T45" fmla="*/ 0 h 235"/>
                <a:gd name="T46" fmla="*/ 94 w 349"/>
                <a:gd name="T47" fmla="*/ 3 h 235"/>
                <a:gd name="T48" fmla="*/ 137 w 349"/>
                <a:gd name="T49" fmla="*/ 24 h 235"/>
                <a:gd name="T50" fmla="*/ 175 w 349"/>
                <a:gd name="T51" fmla="*/ 46 h 235"/>
                <a:gd name="T52" fmla="*/ 175 w 349"/>
                <a:gd name="T53" fmla="*/ 46 h 235"/>
                <a:gd name="T54" fmla="*/ 175 w 349"/>
                <a:gd name="T55" fmla="*/ 46 h 23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49"/>
                <a:gd name="T85" fmla="*/ 0 h 235"/>
                <a:gd name="T86" fmla="*/ 349 w 349"/>
                <a:gd name="T87" fmla="*/ 235 h 23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49" h="235">
                  <a:moveTo>
                    <a:pt x="349" y="91"/>
                  </a:moveTo>
                  <a:lnTo>
                    <a:pt x="287" y="121"/>
                  </a:lnTo>
                  <a:lnTo>
                    <a:pt x="243" y="91"/>
                  </a:lnTo>
                  <a:lnTo>
                    <a:pt x="193" y="70"/>
                  </a:lnTo>
                  <a:lnTo>
                    <a:pt x="154" y="68"/>
                  </a:lnTo>
                  <a:lnTo>
                    <a:pt x="123" y="99"/>
                  </a:lnTo>
                  <a:lnTo>
                    <a:pt x="93" y="139"/>
                  </a:lnTo>
                  <a:lnTo>
                    <a:pt x="95" y="167"/>
                  </a:lnTo>
                  <a:lnTo>
                    <a:pt x="157" y="169"/>
                  </a:lnTo>
                  <a:lnTo>
                    <a:pt x="216" y="173"/>
                  </a:lnTo>
                  <a:lnTo>
                    <a:pt x="285" y="152"/>
                  </a:lnTo>
                  <a:lnTo>
                    <a:pt x="342" y="135"/>
                  </a:lnTo>
                  <a:lnTo>
                    <a:pt x="344" y="167"/>
                  </a:lnTo>
                  <a:lnTo>
                    <a:pt x="327" y="186"/>
                  </a:lnTo>
                  <a:lnTo>
                    <a:pt x="249" y="218"/>
                  </a:lnTo>
                  <a:lnTo>
                    <a:pt x="163" y="232"/>
                  </a:lnTo>
                  <a:lnTo>
                    <a:pt x="95" y="235"/>
                  </a:lnTo>
                  <a:lnTo>
                    <a:pt x="49" y="224"/>
                  </a:lnTo>
                  <a:lnTo>
                    <a:pt x="0" y="196"/>
                  </a:lnTo>
                  <a:lnTo>
                    <a:pt x="0" y="167"/>
                  </a:lnTo>
                  <a:lnTo>
                    <a:pt x="43" y="114"/>
                  </a:lnTo>
                  <a:lnTo>
                    <a:pt x="89" y="24"/>
                  </a:lnTo>
                  <a:lnTo>
                    <a:pt x="127" y="0"/>
                  </a:lnTo>
                  <a:lnTo>
                    <a:pt x="188" y="5"/>
                  </a:lnTo>
                  <a:lnTo>
                    <a:pt x="273" y="47"/>
                  </a:lnTo>
                  <a:lnTo>
                    <a:pt x="349" y="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1" name="Freeform 53"/>
            <p:cNvSpPr>
              <a:spLocks/>
            </p:cNvSpPr>
            <p:nvPr/>
          </p:nvSpPr>
          <p:spPr bwMode="auto">
            <a:xfrm>
              <a:off x="3186" y="3491"/>
              <a:ext cx="354" cy="364"/>
            </a:xfrm>
            <a:custGeom>
              <a:avLst/>
              <a:gdLst>
                <a:gd name="T0" fmla="*/ 0 w 709"/>
                <a:gd name="T1" fmla="*/ 360 h 728"/>
                <a:gd name="T2" fmla="*/ 33 w 709"/>
                <a:gd name="T3" fmla="*/ 299 h 728"/>
                <a:gd name="T4" fmla="*/ 78 w 709"/>
                <a:gd name="T5" fmla="*/ 236 h 728"/>
                <a:gd name="T6" fmla="*/ 147 w 709"/>
                <a:gd name="T7" fmla="*/ 161 h 728"/>
                <a:gd name="T8" fmla="*/ 208 w 709"/>
                <a:gd name="T9" fmla="*/ 94 h 728"/>
                <a:gd name="T10" fmla="*/ 285 w 709"/>
                <a:gd name="T11" fmla="*/ 35 h 728"/>
                <a:gd name="T12" fmla="*/ 339 w 709"/>
                <a:gd name="T13" fmla="*/ 0 h 728"/>
                <a:gd name="T14" fmla="*/ 354 w 709"/>
                <a:gd name="T15" fmla="*/ 17 h 728"/>
                <a:gd name="T16" fmla="*/ 332 w 709"/>
                <a:gd name="T17" fmla="*/ 36 h 728"/>
                <a:gd name="T18" fmla="*/ 252 w 709"/>
                <a:gd name="T19" fmla="*/ 91 h 728"/>
                <a:gd name="T20" fmla="*/ 161 w 709"/>
                <a:gd name="T21" fmla="*/ 181 h 728"/>
                <a:gd name="T22" fmla="*/ 93 w 709"/>
                <a:gd name="T23" fmla="*/ 255 h 728"/>
                <a:gd name="T24" fmla="*/ 33 w 709"/>
                <a:gd name="T25" fmla="*/ 334 h 728"/>
                <a:gd name="T26" fmla="*/ 14 w 709"/>
                <a:gd name="T27" fmla="*/ 364 h 728"/>
                <a:gd name="T28" fmla="*/ 0 w 709"/>
                <a:gd name="T29" fmla="*/ 360 h 728"/>
                <a:gd name="T30" fmla="*/ 0 w 709"/>
                <a:gd name="T31" fmla="*/ 360 h 728"/>
                <a:gd name="T32" fmla="*/ 0 w 709"/>
                <a:gd name="T33" fmla="*/ 360 h 7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9"/>
                <a:gd name="T52" fmla="*/ 0 h 728"/>
                <a:gd name="T53" fmla="*/ 709 w 709"/>
                <a:gd name="T54" fmla="*/ 728 h 7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9" h="728">
                  <a:moveTo>
                    <a:pt x="0" y="719"/>
                  </a:moveTo>
                  <a:lnTo>
                    <a:pt x="66" y="597"/>
                  </a:lnTo>
                  <a:lnTo>
                    <a:pt x="156" y="473"/>
                  </a:lnTo>
                  <a:lnTo>
                    <a:pt x="294" y="321"/>
                  </a:lnTo>
                  <a:lnTo>
                    <a:pt x="416" y="188"/>
                  </a:lnTo>
                  <a:lnTo>
                    <a:pt x="570" y="70"/>
                  </a:lnTo>
                  <a:lnTo>
                    <a:pt x="678" y="0"/>
                  </a:lnTo>
                  <a:lnTo>
                    <a:pt x="709" y="34"/>
                  </a:lnTo>
                  <a:lnTo>
                    <a:pt x="665" y="72"/>
                  </a:lnTo>
                  <a:lnTo>
                    <a:pt x="505" y="183"/>
                  </a:lnTo>
                  <a:lnTo>
                    <a:pt x="323" y="361"/>
                  </a:lnTo>
                  <a:lnTo>
                    <a:pt x="186" y="511"/>
                  </a:lnTo>
                  <a:lnTo>
                    <a:pt x="66" y="667"/>
                  </a:lnTo>
                  <a:lnTo>
                    <a:pt x="28" y="728"/>
                  </a:lnTo>
                  <a:lnTo>
                    <a:pt x="0" y="7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2" name="Freeform 54"/>
            <p:cNvSpPr>
              <a:spLocks/>
            </p:cNvSpPr>
            <p:nvPr/>
          </p:nvSpPr>
          <p:spPr bwMode="auto">
            <a:xfrm>
              <a:off x="3134" y="3405"/>
              <a:ext cx="396" cy="456"/>
            </a:xfrm>
            <a:custGeom>
              <a:avLst/>
              <a:gdLst>
                <a:gd name="T0" fmla="*/ 0 w 793"/>
                <a:gd name="T1" fmla="*/ 456 h 910"/>
                <a:gd name="T2" fmla="*/ 24 w 793"/>
                <a:gd name="T3" fmla="*/ 388 h 910"/>
                <a:gd name="T4" fmla="*/ 71 w 793"/>
                <a:gd name="T5" fmla="*/ 306 h 910"/>
                <a:gd name="T6" fmla="*/ 134 w 793"/>
                <a:gd name="T7" fmla="*/ 217 h 910"/>
                <a:gd name="T8" fmla="*/ 216 w 793"/>
                <a:gd name="T9" fmla="*/ 132 h 910"/>
                <a:gd name="T10" fmla="*/ 305 w 793"/>
                <a:gd name="T11" fmla="*/ 53 h 910"/>
                <a:gd name="T12" fmla="*/ 373 w 793"/>
                <a:gd name="T13" fmla="*/ 0 h 910"/>
                <a:gd name="T14" fmla="*/ 396 w 793"/>
                <a:gd name="T15" fmla="*/ 18 h 910"/>
                <a:gd name="T16" fmla="*/ 346 w 793"/>
                <a:gd name="T17" fmla="*/ 54 h 910"/>
                <a:gd name="T18" fmla="*/ 267 w 793"/>
                <a:gd name="T19" fmla="*/ 127 h 910"/>
                <a:gd name="T20" fmla="*/ 183 w 793"/>
                <a:gd name="T21" fmla="*/ 205 h 910"/>
                <a:gd name="T22" fmla="*/ 107 w 793"/>
                <a:gd name="T23" fmla="*/ 304 h 910"/>
                <a:gd name="T24" fmla="*/ 61 w 793"/>
                <a:gd name="T25" fmla="*/ 379 h 910"/>
                <a:gd name="T26" fmla="*/ 32 w 793"/>
                <a:gd name="T27" fmla="*/ 422 h 910"/>
                <a:gd name="T28" fmla="*/ 16 w 793"/>
                <a:gd name="T29" fmla="*/ 451 h 910"/>
                <a:gd name="T30" fmla="*/ 0 w 793"/>
                <a:gd name="T31" fmla="*/ 456 h 910"/>
                <a:gd name="T32" fmla="*/ 0 w 793"/>
                <a:gd name="T33" fmla="*/ 456 h 910"/>
                <a:gd name="T34" fmla="*/ 0 w 793"/>
                <a:gd name="T35" fmla="*/ 456 h 91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93"/>
                <a:gd name="T55" fmla="*/ 0 h 910"/>
                <a:gd name="T56" fmla="*/ 793 w 793"/>
                <a:gd name="T57" fmla="*/ 910 h 91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93" h="910">
                  <a:moveTo>
                    <a:pt x="0" y="910"/>
                  </a:moveTo>
                  <a:lnTo>
                    <a:pt x="49" y="774"/>
                  </a:lnTo>
                  <a:lnTo>
                    <a:pt x="143" y="610"/>
                  </a:lnTo>
                  <a:lnTo>
                    <a:pt x="268" y="433"/>
                  </a:lnTo>
                  <a:lnTo>
                    <a:pt x="432" y="264"/>
                  </a:lnTo>
                  <a:lnTo>
                    <a:pt x="610" y="105"/>
                  </a:lnTo>
                  <a:lnTo>
                    <a:pt x="747" y="0"/>
                  </a:lnTo>
                  <a:lnTo>
                    <a:pt x="793" y="36"/>
                  </a:lnTo>
                  <a:lnTo>
                    <a:pt x="692" y="108"/>
                  </a:lnTo>
                  <a:lnTo>
                    <a:pt x="534" y="253"/>
                  </a:lnTo>
                  <a:lnTo>
                    <a:pt x="367" y="409"/>
                  </a:lnTo>
                  <a:lnTo>
                    <a:pt x="215" y="606"/>
                  </a:lnTo>
                  <a:lnTo>
                    <a:pt x="122" y="757"/>
                  </a:lnTo>
                  <a:lnTo>
                    <a:pt x="65" y="842"/>
                  </a:lnTo>
                  <a:lnTo>
                    <a:pt x="32" y="901"/>
                  </a:lnTo>
                  <a:lnTo>
                    <a:pt x="0" y="9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3" name="Freeform 55"/>
            <p:cNvSpPr>
              <a:spLocks/>
            </p:cNvSpPr>
            <p:nvPr/>
          </p:nvSpPr>
          <p:spPr bwMode="auto">
            <a:xfrm>
              <a:off x="3074" y="3304"/>
              <a:ext cx="464" cy="562"/>
            </a:xfrm>
            <a:custGeom>
              <a:avLst/>
              <a:gdLst>
                <a:gd name="T0" fmla="*/ 0 w 928"/>
                <a:gd name="T1" fmla="*/ 546 h 1125"/>
                <a:gd name="T2" fmla="*/ 43 w 928"/>
                <a:gd name="T3" fmla="*/ 445 h 1125"/>
                <a:gd name="T4" fmla="*/ 110 w 928"/>
                <a:gd name="T5" fmla="*/ 340 h 1125"/>
                <a:gd name="T6" fmla="*/ 193 w 928"/>
                <a:gd name="T7" fmla="*/ 225 h 1125"/>
                <a:gd name="T8" fmla="*/ 267 w 928"/>
                <a:gd name="T9" fmla="*/ 148 h 1125"/>
                <a:gd name="T10" fmla="*/ 339 w 928"/>
                <a:gd name="T11" fmla="*/ 83 h 1125"/>
                <a:gd name="T12" fmla="*/ 408 w 928"/>
                <a:gd name="T13" fmla="*/ 28 h 1125"/>
                <a:gd name="T14" fmla="*/ 448 w 928"/>
                <a:gd name="T15" fmla="*/ 0 h 1125"/>
                <a:gd name="T16" fmla="*/ 464 w 928"/>
                <a:gd name="T17" fmla="*/ 5 h 1125"/>
                <a:gd name="T18" fmla="*/ 464 w 928"/>
                <a:gd name="T19" fmla="*/ 23 h 1125"/>
                <a:gd name="T20" fmla="*/ 417 w 928"/>
                <a:gd name="T21" fmla="*/ 58 h 1125"/>
                <a:gd name="T22" fmla="*/ 319 w 928"/>
                <a:gd name="T23" fmla="*/ 134 h 1125"/>
                <a:gd name="T24" fmla="*/ 240 w 928"/>
                <a:gd name="T25" fmla="*/ 219 h 1125"/>
                <a:gd name="T26" fmla="*/ 180 w 928"/>
                <a:gd name="T27" fmla="*/ 286 h 1125"/>
                <a:gd name="T28" fmla="*/ 132 w 928"/>
                <a:gd name="T29" fmla="*/ 356 h 1125"/>
                <a:gd name="T30" fmla="*/ 79 w 928"/>
                <a:gd name="T31" fmla="*/ 441 h 1125"/>
                <a:gd name="T32" fmla="*/ 43 w 928"/>
                <a:gd name="T33" fmla="*/ 511 h 1125"/>
                <a:gd name="T34" fmla="*/ 18 w 928"/>
                <a:gd name="T35" fmla="*/ 549 h 1125"/>
                <a:gd name="T36" fmla="*/ 6 w 928"/>
                <a:gd name="T37" fmla="*/ 562 h 1125"/>
                <a:gd name="T38" fmla="*/ 0 w 928"/>
                <a:gd name="T39" fmla="*/ 546 h 1125"/>
                <a:gd name="T40" fmla="*/ 0 w 928"/>
                <a:gd name="T41" fmla="*/ 546 h 1125"/>
                <a:gd name="T42" fmla="*/ 0 w 928"/>
                <a:gd name="T43" fmla="*/ 546 h 112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28"/>
                <a:gd name="T67" fmla="*/ 0 h 1125"/>
                <a:gd name="T68" fmla="*/ 928 w 928"/>
                <a:gd name="T69" fmla="*/ 1125 h 112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28" h="1125">
                  <a:moveTo>
                    <a:pt x="0" y="1093"/>
                  </a:moveTo>
                  <a:lnTo>
                    <a:pt x="86" y="891"/>
                  </a:lnTo>
                  <a:lnTo>
                    <a:pt x="219" y="680"/>
                  </a:lnTo>
                  <a:lnTo>
                    <a:pt x="386" y="450"/>
                  </a:lnTo>
                  <a:lnTo>
                    <a:pt x="533" y="296"/>
                  </a:lnTo>
                  <a:lnTo>
                    <a:pt x="677" y="167"/>
                  </a:lnTo>
                  <a:lnTo>
                    <a:pt x="816" y="57"/>
                  </a:lnTo>
                  <a:lnTo>
                    <a:pt x="896" y="0"/>
                  </a:lnTo>
                  <a:lnTo>
                    <a:pt x="928" y="11"/>
                  </a:lnTo>
                  <a:lnTo>
                    <a:pt x="928" y="47"/>
                  </a:lnTo>
                  <a:lnTo>
                    <a:pt x="833" y="116"/>
                  </a:lnTo>
                  <a:lnTo>
                    <a:pt x="637" y="268"/>
                  </a:lnTo>
                  <a:lnTo>
                    <a:pt x="481" y="439"/>
                  </a:lnTo>
                  <a:lnTo>
                    <a:pt x="360" y="572"/>
                  </a:lnTo>
                  <a:lnTo>
                    <a:pt x="263" y="712"/>
                  </a:lnTo>
                  <a:lnTo>
                    <a:pt x="158" y="883"/>
                  </a:lnTo>
                  <a:lnTo>
                    <a:pt x="86" y="1022"/>
                  </a:lnTo>
                  <a:lnTo>
                    <a:pt x="36" y="1098"/>
                  </a:lnTo>
                  <a:lnTo>
                    <a:pt x="12" y="1125"/>
                  </a:lnTo>
                  <a:lnTo>
                    <a:pt x="0" y="10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4" name="Freeform 56"/>
            <p:cNvSpPr>
              <a:spLocks/>
            </p:cNvSpPr>
            <p:nvPr/>
          </p:nvSpPr>
          <p:spPr bwMode="auto">
            <a:xfrm>
              <a:off x="2964" y="3438"/>
              <a:ext cx="66" cy="30"/>
            </a:xfrm>
            <a:custGeom>
              <a:avLst/>
              <a:gdLst>
                <a:gd name="T0" fmla="*/ 9 w 131"/>
                <a:gd name="T1" fmla="*/ 0 h 60"/>
                <a:gd name="T2" fmla="*/ 57 w 131"/>
                <a:gd name="T3" fmla="*/ 0 h 60"/>
                <a:gd name="T4" fmla="*/ 66 w 131"/>
                <a:gd name="T5" fmla="*/ 30 h 60"/>
                <a:gd name="T6" fmla="*/ 0 w 131"/>
                <a:gd name="T7" fmla="*/ 26 h 60"/>
                <a:gd name="T8" fmla="*/ 9 w 131"/>
                <a:gd name="T9" fmla="*/ 0 h 60"/>
                <a:gd name="T10" fmla="*/ 9 w 131"/>
                <a:gd name="T11" fmla="*/ 0 h 60"/>
                <a:gd name="T12" fmla="*/ 9 w 131"/>
                <a:gd name="T13" fmla="*/ 0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1"/>
                <a:gd name="T22" fmla="*/ 0 h 60"/>
                <a:gd name="T23" fmla="*/ 131 w 131"/>
                <a:gd name="T24" fmla="*/ 60 h 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1" h="60">
                  <a:moveTo>
                    <a:pt x="17" y="0"/>
                  </a:moveTo>
                  <a:lnTo>
                    <a:pt x="114" y="0"/>
                  </a:lnTo>
                  <a:lnTo>
                    <a:pt x="131" y="60"/>
                  </a:lnTo>
                  <a:lnTo>
                    <a:pt x="0" y="5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5" name="Freeform 57"/>
            <p:cNvSpPr>
              <a:spLocks/>
            </p:cNvSpPr>
            <p:nvPr/>
          </p:nvSpPr>
          <p:spPr bwMode="auto">
            <a:xfrm>
              <a:off x="3006" y="3076"/>
              <a:ext cx="566" cy="488"/>
            </a:xfrm>
            <a:custGeom>
              <a:avLst/>
              <a:gdLst>
                <a:gd name="T0" fmla="*/ 1 w 1132"/>
                <a:gd name="T1" fmla="*/ 313 h 977"/>
                <a:gd name="T2" fmla="*/ 0 w 1132"/>
                <a:gd name="T3" fmla="*/ 350 h 977"/>
                <a:gd name="T4" fmla="*/ 7 w 1132"/>
                <a:gd name="T5" fmla="*/ 385 h 977"/>
                <a:gd name="T6" fmla="*/ 39 w 1132"/>
                <a:gd name="T7" fmla="*/ 426 h 977"/>
                <a:gd name="T8" fmla="*/ 68 w 1132"/>
                <a:gd name="T9" fmla="*/ 456 h 977"/>
                <a:gd name="T10" fmla="*/ 102 w 1132"/>
                <a:gd name="T11" fmla="*/ 463 h 977"/>
                <a:gd name="T12" fmla="*/ 143 w 1132"/>
                <a:gd name="T13" fmla="*/ 457 h 977"/>
                <a:gd name="T14" fmla="*/ 165 w 1132"/>
                <a:gd name="T15" fmla="*/ 449 h 977"/>
                <a:gd name="T16" fmla="*/ 177 w 1132"/>
                <a:gd name="T17" fmla="*/ 449 h 977"/>
                <a:gd name="T18" fmla="*/ 202 w 1132"/>
                <a:gd name="T19" fmla="*/ 463 h 977"/>
                <a:gd name="T20" fmla="*/ 252 w 1132"/>
                <a:gd name="T21" fmla="*/ 488 h 977"/>
                <a:gd name="T22" fmla="*/ 293 w 1132"/>
                <a:gd name="T23" fmla="*/ 437 h 977"/>
                <a:gd name="T24" fmla="*/ 249 w 1132"/>
                <a:gd name="T25" fmla="*/ 407 h 977"/>
                <a:gd name="T26" fmla="*/ 209 w 1132"/>
                <a:gd name="T27" fmla="*/ 390 h 977"/>
                <a:gd name="T28" fmla="*/ 235 w 1132"/>
                <a:gd name="T29" fmla="*/ 371 h 977"/>
                <a:gd name="T30" fmla="*/ 290 w 1132"/>
                <a:gd name="T31" fmla="*/ 320 h 977"/>
                <a:gd name="T32" fmla="*/ 352 w 1132"/>
                <a:gd name="T33" fmla="*/ 258 h 977"/>
                <a:gd name="T34" fmla="*/ 412 w 1132"/>
                <a:gd name="T35" fmla="*/ 196 h 977"/>
                <a:gd name="T36" fmla="*/ 475 w 1132"/>
                <a:gd name="T37" fmla="*/ 123 h 977"/>
                <a:gd name="T38" fmla="*/ 492 w 1132"/>
                <a:gd name="T39" fmla="*/ 113 h 977"/>
                <a:gd name="T40" fmla="*/ 525 w 1132"/>
                <a:gd name="T41" fmla="*/ 114 h 977"/>
                <a:gd name="T42" fmla="*/ 557 w 1132"/>
                <a:gd name="T43" fmla="*/ 111 h 977"/>
                <a:gd name="T44" fmla="*/ 566 w 1132"/>
                <a:gd name="T45" fmla="*/ 102 h 977"/>
                <a:gd name="T46" fmla="*/ 546 w 1132"/>
                <a:gd name="T47" fmla="*/ 96 h 977"/>
                <a:gd name="T48" fmla="*/ 472 w 1132"/>
                <a:gd name="T49" fmla="*/ 79 h 977"/>
                <a:gd name="T50" fmla="*/ 423 w 1132"/>
                <a:gd name="T51" fmla="*/ 66 h 977"/>
                <a:gd name="T52" fmla="*/ 368 w 1132"/>
                <a:gd name="T53" fmla="*/ 36 h 977"/>
                <a:gd name="T54" fmla="*/ 324 w 1132"/>
                <a:gd name="T55" fmla="*/ 11 h 977"/>
                <a:gd name="T56" fmla="*/ 307 w 1132"/>
                <a:gd name="T57" fmla="*/ 0 h 977"/>
                <a:gd name="T58" fmla="*/ 287 w 1132"/>
                <a:gd name="T59" fmla="*/ 3 h 977"/>
                <a:gd name="T60" fmla="*/ 283 w 1132"/>
                <a:gd name="T61" fmla="*/ 14 h 977"/>
                <a:gd name="T62" fmla="*/ 290 w 1132"/>
                <a:gd name="T63" fmla="*/ 38 h 977"/>
                <a:gd name="T64" fmla="*/ 307 w 1132"/>
                <a:gd name="T65" fmla="*/ 70 h 977"/>
                <a:gd name="T66" fmla="*/ 357 w 1132"/>
                <a:gd name="T67" fmla="*/ 154 h 977"/>
                <a:gd name="T68" fmla="*/ 371 w 1132"/>
                <a:gd name="T69" fmla="*/ 160 h 977"/>
                <a:gd name="T70" fmla="*/ 380 w 1132"/>
                <a:gd name="T71" fmla="*/ 165 h 977"/>
                <a:gd name="T72" fmla="*/ 374 w 1132"/>
                <a:gd name="T73" fmla="*/ 182 h 977"/>
                <a:gd name="T74" fmla="*/ 293 w 1132"/>
                <a:gd name="T75" fmla="*/ 261 h 977"/>
                <a:gd name="T76" fmla="*/ 218 w 1132"/>
                <a:gd name="T77" fmla="*/ 330 h 977"/>
                <a:gd name="T78" fmla="*/ 160 w 1132"/>
                <a:gd name="T79" fmla="*/ 373 h 977"/>
                <a:gd name="T80" fmla="*/ 136 w 1132"/>
                <a:gd name="T81" fmla="*/ 379 h 977"/>
                <a:gd name="T82" fmla="*/ 116 w 1132"/>
                <a:gd name="T83" fmla="*/ 381 h 977"/>
                <a:gd name="T84" fmla="*/ 99 w 1132"/>
                <a:gd name="T85" fmla="*/ 379 h 977"/>
                <a:gd name="T86" fmla="*/ 79 w 1132"/>
                <a:gd name="T87" fmla="*/ 373 h 977"/>
                <a:gd name="T88" fmla="*/ 59 w 1132"/>
                <a:gd name="T89" fmla="*/ 354 h 977"/>
                <a:gd name="T90" fmla="*/ 41 w 1132"/>
                <a:gd name="T91" fmla="*/ 329 h 977"/>
                <a:gd name="T92" fmla="*/ 30 w 1132"/>
                <a:gd name="T93" fmla="*/ 315 h 977"/>
                <a:gd name="T94" fmla="*/ 20 w 1132"/>
                <a:gd name="T95" fmla="*/ 310 h 977"/>
                <a:gd name="T96" fmla="*/ 7 w 1132"/>
                <a:gd name="T97" fmla="*/ 310 h 977"/>
                <a:gd name="T98" fmla="*/ 1 w 1132"/>
                <a:gd name="T99" fmla="*/ 313 h 977"/>
                <a:gd name="T100" fmla="*/ 1 w 1132"/>
                <a:gd name="T101" fmla="*/ 313 h 977"/>
                <a:gd name="T102" fmla="*/ 1 w 1132"/>
                <a:gd name="T103" fmla="*/ 313 h 97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32"/>
                <a:gd name="T157" fmla="*/ 0 h 977"/>
                <a:gd name="T158" fmla="*/ 1132 w 1132"/>
                <a:gd name="T159" fmla="*/ 977 h 97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32" h="977">
                  <a:moveTo>
                    <a:pt x="2" y="626"/>
                  </a:moveTo>
                  <a:lnTo>
                    <a:pt x="0" y="700"/>
                  </a:lnTo>
                  <a:lnTo>
                    <a:pt x="14" y="770"/>
                  </a:lnTo>
                  <a:lnTo>
                    <a:pt x="78" y="852"/>
                  </a:lnTo>
                  <a:lnTo>
                    <a:pt x="135" y="913"/>
                  </a:lnTo>
                  <a:lnTo>
                    <a:pt x="204" y="926"/>
                  </a:lnTo>
                  <a:lnTo>
                    <a:pt x="287" y="915"/>
                  </a:lnTo>
                  <a:lnTo>
                    <a:pt x="331" y="898"/>
                  </a:lnTo>
                  <a:lnTo>
                    <a:pt x="354" y="898"/>
                  </a:lnTo>
                  <a:lnTo>
                    <a:pt x="405" y="926"/>
                  </a:lnTo>
                  <a:lnTo>
                    <a:pt x="504" y="977"/>
                  </a:lnTo>
                  <a:lnTo>
                    <a:pt x="586" y="875"/>
                  </a:lnTo>
                  <a:lnTo>
                    <a:pt x="498" y="814"/>
                  </a:lnTo>
                  <a:lnTo>
                    <a:pt x="419" y="780"/>
                  </a:lnTo>
                  <a:lnTo>
                    <a:pt x="470" y="742"/>
                  </a:lnTo>
                  <a:lnTo>
                    <a:pt x="580" y="641"/>
                  </a:lnTo>
                  <a:lnTo>
                    <a:pt x="704" y="516"/>
                  </a:lnTo>
                  <a:lnTo>
                    <a:pt x="825" y="392"/>
                  </a:lnTo>
                  <a:lnTo>
                    <a:pt x="951" y="246"/>
                  </a:lnTo>
                  <a:lnTo>
                    <a:pt x="985" y="227"/>
                  </a:lnTo>
                  <a:lnTo>
                    <a:pt x="1050" y="228"/>
                  </a:lnTo>
                  <a:lnTo>
                    <a:pt x="1113" y="223"/>
                  </a:lnTo>
                  <a:lnTo>
                    <a:pt x="1132" y="204"/>
                  </a:lnTo>
                  <a:lnTo>
                    <a:pt x="1092" y="192"/>
                  </a:lnTo>
                  <a:lnTo>
                    <a:pt x="945" y="158"/>
                  </a:lnTo>
                  <a:lnTo>
                    <a:pt x="846" y="133"/>
                  </a:lnTo>
                  <a:lnTo>
                    <a:pt x="736" y="73"/>
                  </a:lnTo>
                  <a:lnTo>
                    <a:pt x="649" y="23"/>
                  </a:lnTo>
                  <a:lnTo>
                    <a:pt x="614" y="0"/>
                  </a:lnTo>
                  <a:lnTo>
                    <a:pt x="574" y="6"/>
                  </a:lnTo>
                  <a:lnTo>
                    <a:pt x="565" y="29"/>
                  </a:lnTo>
                  <a:lnTo>
                    <a:pt x="580" y="76"/>
                  </a:lnTo>
                  <a:lnTo>
                    <a:pt x="614" y="141"/>
                  </a:lnTo>
                  <a:lnTo>
                    <a:pt x="715" y="308"/>
                  </a:lnTo>
                  <a:lnTo>
                    <a:pt x="742" y="320"/>
                  </a:lnTo>
                  <a:lnTo>
                    <a:pt x="761" y="331"/>
                  </a:lnTo>
                  <a:lnTo>
                    <a:pt x="749" y="365"/>
                  </a:lnTo>
                  <a:lnTo>
                    <a:pt x="586" y="523"/>
                  </a:lnTo>
                  <a:lnTo>
                    <a:pt x="436" y="660"/>
                  </a:lnTo>
                  <a:lnTo>
                    <a:pt x="320" y="746"/>
                  </a:lnTo>
                  <a:lnTo>
                    <a:pt x="272" y="759"/>
                  </a:lnTo>
                  <a:lnTo>
                    <a:pt x="232" y="763"/>
                  </a:lnTo>
                  <a:lnTo>
                    <a:pt x="198" y="759"/>
                  </a:lnTo>
                  <a:lnTo>
                    <a:pt x="158" y="747"/>
                  </a:lnTo>
                  <a:lnTo>
                    <a:pt x="118" y="709"/>
                  </a:lnTo>
                  <a:lnTo>
                    <a:pt x="82" y="658"/>
                  </a:lnTo>
                  <a:lnTo>
                    <a:pt x="61" y="631"/>
                  </a:lnTo>
                  <a:lnTo>
                    <a:pt x="40" y="620"/>
                  </a:lnTo>
                  <a:lnTo>
                    <a:pt x="15" y="620"/>
                  </a:lnTo>
                  <a:lnTo>
                    <a:pt x="2" y="6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6" name="Freeform 58"/>
            <p:cNvSpPr>
              <a:spLocks/>
            </p:cNvSpPr>
            <p:nvPr/>
          </p:nvSpPr>
          <p:spPr bwMode="auto">
            <a:xfrm>
              <a:off x="3088" y="3259"/>
              <a:ext cx="181" cy="114"/>
            </a:xfrm>
            <a:custGeom>
              <a:avLst/>
              <a:gdLst>
                <a:gd name="T0" fmla="*/ 0 w 363"/>
                <a:gd name="T1" fmla="*/ 20 h 228"/>
                <a:gd name="T2" fmla="*/ 26 w 363"/>
                <a:gd name="T3" fmla="*/ 43 h 228"/>
                <a:gd name="T4" fmla="*/ 73 w 363"/>
                <a:gd name="T5" fmla="*/ 77 h 228"/>
                <a:gd name="T6" fmla="*/ 109 w 363"/>
                <a:gd name="T7" fmla="*/ 101 h 228"/>
                <a:gd name="T8" fmla="*/ 138 w 363"/>
                <a:gd name="T9" fmla="*/ 114 h 228"/>
                <a:gd name="T10" fmla="*/ 162 w 363"/>
                <a:gd name="T11" fmla="*/ 112 h 228"/>
                <a:gd name="T12" fmla="*/ 178 w 363"/>
                <a:gd name="T13" fmla="*/ 95 h 228"/>
                <a:gd name="T14" fmla="*/ 181 w 363"/>
                <a:gd name="T15" fmla="*/ 78 h 228"/>
                <a:gd name="T16" fmla="*/ 151 w 363"/>
                <a:gd name="T17" fmla="*/ 75 h 228"/>
                <a:gd name="T18" fmla="*/ 112 w 363"/>
                <a:gd name="T19" fmla="*/ 62 h 228"/>
                <a:gd name="T20" fmla="*/ 73 w 363"/>
                <a:gd name="T21" fmla="*/ 39 h 228"/>
                <a:gd name="T22" fmla="*/ 63 w 363"/>
                <a:gd name="T23" fmla="*/ 17 h 228"/>
                <a:gd name="T24" fmla="*/ 49 w 363"/>
                <a:gd name="T25" fmla="*/ 4 h 228"/>
                <a:gd name="T26" fmla="*/ 31 w 363"/>
                <a:gd name="T27" fmla="*/ 0 h 228"/>
                <a:gd name="T28" fmla="*/ 14 w 363"/>
                <a:gd name="T29" fmla="*/ 0 h 228"/>
                <a:gd name="T30" fmla="*/ 2 w 363"/>
                <a:gd name="T31" fmla="*/ 7 h 228"/>
                <a:gd name="T32" fmla="*/ 0 w 363"/>
                <a:gd name="T33" fmla="*/ 20 h 228"/>
                <a:gd name="T34" fmla="*/ 0 w 363"/>
                <a:gd name="T35" fmla="*/ 20 h 228"/>
                <a:gd name="T36" fmla="*/ 0 w 363"/>
                <a:gd name="T37" fmla="*/ 20 h 2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63"/>
                <a:gd name="T58" fmla="*/ 0 h 228"/>
                <a:gd name="T59" fmla="*/ 363 w 363"/>
                <a:gd name="T60" fmla="*/ 228 h 2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63" h="228">
                  <a:moveTo>
                    <a:pt x="0" y="40"/>
                  </a:moveTo>
                  <a:lnTo>
                    <a:pt x="53" y="86"/>
                  </a:lnTo>
                  <a:lnTo>
                    <a:pt x="146" y="154"/>
                  </a:lnTo>
                  <a:lnTo>
                    <a:pt x="218" y="202"/>
                  </a:lnTo>
                  <a:lnTo>
                    <a:pt x="277" y="228"/>
                  </a:lnTo>
                  <a:lnTo>
                    <a:pt x="325" y="223"/>
                  </a:lnTo>
                  <a:lnTo>
                    <a:pt x="357" y="190"/>
                  </a:lnTo>
                  <a:lnTo>
                    <a:pt x="363" y="156"/>
                  </a:lnTo>
                  <a:lnTo>
                    <a:pt x="302" y="149"/>
                  </a:lnTo>
                  <a:lnTo>
                    <a:pt x="224" y="124"/>
                  </a:lnTo>
                  <a:lnTo>
                    <a:pt x="146" y="78"/>
                  </a:lnTo>
                  <a:lnTo>
                    <a:pt x="127" y="34"/>
                  </a:lnTo>
                  <a:lnTo>
                    <a:pt x="99" y="8"/>
                  </a:lnTo>
                  <a:lnTo>
                    <a:pt x="63" y="0"/>
                  </a:lnTo>
                  <a:lnTo>
                    <a:pt x="28" y="0"/>
                  </a:lnTo>
                  <a:lnTo>
                    <a:pt x="5" y="14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7" name="Freeform 59"/>
            <p:cNvSpPr>
              <a:spLocks/>
            </p:cNvSpPr>
            <p:nvPr/>
          </p:nvSpPr>
          <p:spPr bwMode="auto">
            <a:xfrm>
              <a:off x="3554" y="3301"/>
              <a:ext cx="396" cy="292"/>
            </a:xfrm>
            <a:custGeom>
              <a:avLst/>
              <a:gdLst>
                <a:gd name="T0" fmla="*/ 6 w 793"/>
                <a:gd name="T1" fmla="*/ 0 h 583"/>
                <a:gd name="T2" fmla="*/ 32 w 793"/>
                <a:gd name="T3" fmla="*/ 3 h 583"/>
                <a:gd name="T4" fmla="*/ 53 w 793"/>
                <a:gd name="T5" fmla="*/ 9 h 583"/>
                <a:gd name="T6" fmla="*/ 114 w 793"/>
                <a:gd name="T7" fmla="*/ 47 h 583"/>
                <a:gd name="T8" fmla="*/ 194 w 793"/>
                <a:gd name="T9" fmla="*/ 109 h 583"/>
                <a:gd name="T10" fmla="*/ 283 w 793"/>
                <a:gd name="T11" fmla="*/ 179 h 583"/>
                <a:gd name="T12" fmla="*/ 368 w 793"/>
                <a:gd name="T13" fmla="*/ 258 h 583"/>
                <a:gd name="T14" fmla="*/ 396 w 793"/>
                <a:gd name="T15" fmla="*/ 287 h 583"/>
                <a:gd name="T16" fmla="*/ 385 w 793"/>
                <a:gd name="T17" fmla="*/ 292 h 583"/>
                <a:gd name="T18" fmla="*/ 310 w 793"/>
                <a:gd name="T19" fmla="*/ 235 h 583"/>
                <a:gd name="T20" fmla="*/ 215 w 793"/>
                <a:gd name="T21" fmla="*/ 163 h 583"/>
                <a:gd name="T22" fmla="*/ 113 w 793"/>
                <a:gd name="T23" fmla="*/ 90 h 583"/>
                <a:gd name="T24" fmla="*/ 59 w 793"/>
                <a:gd name="T25" fmla="*/ 55 h 583"/>
                <a:gd name="T26" fmla="*/ 11 w 793"/>
                <a:gd name="T27" fmla="*/ 33 h 583"/>
                <a:gd name="T28" fmla="*/ 0 w 793"/>
                <a:gd name="T29" fmla="*/ 18 h 583"/>
                <a:gd name="T30" fmla="*/ 6 w 793"/>
                <a:gd name="T31" fmla="*/ 0 h 583"/>
                <a:gd name="T32" fmla="*/ 6 w 793"/>
                <a:gd name="T33" fmla="*/ 0 h 583"/>
                <a:gd name="T34" fmla="*/ 6 w 793"/>
                <a:gd name="T35" fmla="*/ 0 h 58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93"/>
                <a:gd name="T55" fmla="*/ 0 h 583"/>
                <a:gd name="T56" fmla="*/ 793 w 793"/>
                <a:gd name="T57" fmla="*/ 583 h 58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93" h="583">
                  <a:moveTo>
                    <a:pt x="12" y="0"/>
                  </a:moveTo>
                  <a:lnTo>
                    <a:pt x="65" y="6"/>
                  </a:lnTo>
                  <a:lnTo>
                    <a:pt x="107" y="17"/>
                  </a:lnTo>
                  <a:lnTo>
                    <a:pt x="229" y="93"/>
                  </a:lnTo>
                  <a:lnTo>
                    <a:pt x="388" y="217"/>
                  </a:lnTo>
                  <a:lnTo>
                    <a:pt x="567" y="357"/>
                  </a:lnTo>
                  <a:lnTo>
                    <a:pt x="736" y="515"/>
                  </a:lnTo>
                  <a:lnTo>
                    <a:pt x="793" y="574"/>
                  </a:lnTo>
                  <a:lnTo>
                    <a:pt x="770" y="583"/>
                  </a:lnTo>
                  <a:lnTo>
                    <a:pt x="620" y="469"/>
                  </a:lnTo>
                  <a:lnTo>
                    <a:pt x="430" y="325"/>
                  </a:lnTo>
                  <a:lnTo>
                    <a:pt x="227" y="180"/>
                  </a:lnTo>
                  <a:lnTo>
                    <a:pt x="118" y="110"/>
                  </a:lnTo>
                  <a:lnTo>
                    <a:pt x="23" y="65"/>
                  </a:lnTo>
                  <a:lnTo>
                    <a:pt x="0" y="3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8" name="Freeform 60"/>
            <p:cNvSpPr>
              <a:spLocks/>
            </p:cNvSpPr>
            <p:nvPr/>
          </p:nvSpPr>
          <p:spPr bwMode="auto">
            <a:xfrm>
              <a:off x="3531" y="3368"/>
              <a:ext cx="395" cy="243"/>
            </a:xfrm>
            <a:custGeom>
              <a:avLst/>
              <a:gdLst>
                <a:gd name="T0" fmla="*/ 3 w 791"/>
                <a:gd name="T1" fmla="*/ 11 h 485"/>
                <a:gd name="T2" fmla="*/ 14 w 791"/>
                <a:gd name="T3" fmla="*/ 0 h 485"/>
                <a:gd name="T4" fmla="*/ 31 w 791"/>
                <a:gd name="T5" fmla="*/ 3 h 485"/>
                <a:gd name="T6" fmla="*/ 101 w 791"/>
                <a:gd name="T7" fmla="*/ 39 h 485"/>
                <a:gd name="T8" fmla="*/ 203 w 791"/>
                <a:gd name="T9" fmla="*/ 104 h 485"/>
                <a:gd name="T10" fmla="*/ 330 w 791"/>
                <a:gd name="T11" fmla="*/ 192 h 485"/>
                <a:gd name="T12" fmla="*/ 395 w 791"/>
                <a:gd name="T13" fmla="*/ 239 h 485"/>
                <a:gd name="T14" fmla="*/ 376 w 791"/>
                <a:gd name="T15" fmla="*/ 243 h 485"/>
                <a:gd name="T16" fmla="*/ 272 w 791"/>
                <a:gd name="T17" fmla="*/ 176 h 485"/>
                <a:gd name="T18" fmla="*/ 158 w 791"/>
                <a:gd name="T19" fmla="*/ 104 h 485"/>
                <a:gd name="T20" fmla="*/ 86 w 791"/>
                <a:gd name="T21" fmla="*/ 66 h 485"/>
                <a:gd name="T22" fmla="*/ 32 w 791"/>
                <a:gd name="T23" fmla="*/ 39 h 485"/>
                <a:gd name="T24" fmla="*/ 12 w 791"/>
                <a:gd name="T25" fmla="*/ 33 h 485"/>
                <a:gd name="T26" fmla="*/ 0 w 791"/>
                <a:gd name="T27" fmla="*/ 25 h 485"/>
                <a:gd name="T28" fmla="*/ 3 w 791"/>
                <a:gd name="T29" fmla="*/ 11 h 485"/>
                <a:gd name="T30" fmla="*/ 3 w 791"/>
                <a:gd name="T31" fmla="*/ 11 h 485"/>
                <a:gd name="T32" fmla="*/ 3 w 791"/>
                <a:gd name="T33" fmla="*/ 11 h 4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1"/>
                <a:gd name="T52" fmla="*/ 0 h 485"/>
                <a:gd name="T53" fmla="*/ 791 w 791"/>
                <a:gd name="T54" fmla="*/ 485 h 4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1" h="485">
                  <a:moveTo>
                    <a:pt x="6" y="21"/>
                  </a:moveTo>
                  <a:lnTo>
                    <a:pt x="28" y="0"/>
                  </a:lnTo>
                  <a:lnTo>
                    <a:pt x="63" y="6"/>
                  </a:lnTo>
                  <a:lnTo>
                    <a:pt x="203" y="78"/>
                  </a:lnTo>
                  <a:lnTo>
                    <a:pt x="407" y="207"/>
                  </a:lnTo>
                  <a:lnTo>
                    <a:pt x="661" y="384"/>
                  </a:lnTo>
                  <a:lnTo>
                    <a:pt x="791" y="477"/>
                  </a:lnTo>
                  <a:lnTo>
                    <a:pt x="753" y="485"/>
                  </a:lnTo>
                  <a:lnTo>
                    <a:pt x="544" y="351"/>
                  </a:lnTo>
                  <a:lnTo>
                    <a:pt x="317" y="207"/>
                  </a:lnTo>
                  <a:lnTo>
                    <a:pt x="173" y="131"/>
                  </a:lnTo>
                  <a:lnTo>
                    <a:pt x="64" y="78"/>
                  </a:lnTo>
                  <a:lnTo>
                    <a:pt x="25" y="66"/>
                  </a:lnTo>
                  <a:lnTo>
                    <a:pt x="0" y="49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9" name="Freeform 61"/>
            <p:cNvSpPr>
              <a:spLocks/>
            </p:cNvSpPr>
            <p:nvPr/>
          </p:nvSpPr>
          <p:spPr bwMode="auto">
            <a:xfrm>
              <a:off x="3540" y="3472"/>
              <a:ext cx="346" cy="164"/>
            </a:xfrm>
            <a:custGeom>
              <a:avLst/>
              <a:gdLst>
                <a:gd name="T0" fmla="*/ 0 w 692"/>
                <a:gd name="T1" fmla="*/ 10 h 329"/>
                <a:gd name="T2" fmla="*/ 14 w 692"/>
                <a:gd name="T3" fmla="*/ 0 h 329"/>
                <a:gd name="T4" fmla="*/ 65 w 692"/>
                <a:gd name="T5" fmla="*/ 11 h 329"/>
                <a:gd name="T6" fmla="*/ 153 w 692"/>
                <a:gd name="T7" fmla="*/ 43 h 329"/>
                <a:gd name="T8" fmla="*/ 236 w 692"/>
                <a:gd name="T9" fmla="*/ 88 h 329"/>
                <a:gd name="T10" fmla="*/ 341 w 692"/>
                <a:gd name="T11" fmla="*/ 147 h 329"/>
                <a:gd name="T12" fmla="*/ 346 w 692"/>
                <a:gd name="T13" fmla="*/ 164 h 329"/>
                <a:gd name="T14" fmla="*/ 326 w 692"/>
                <a:gd name="T15" fmla="*/ 161 h 329"/>
                <a:gd name="T16" fmla="*/ 268 w 692"/>
                <a:gd name="T17" fmla="*/ 133 h 329"/>
                <a:gd name="T18" fmla="*/ 167 w 692"/>
                <a:gd name="T19" fmla="*/ 83 h 329"/>
                <a:gd name="T20" fmla="*/ 97 w 692"/>
                <a:gd name="T21" fmla="*/ 57 h 329"/>
                <a:gd name="T22" fmla="*/ 24 w 692"/>
                <a:gd name="T23" fmla="*/ 38 h 329"/>
                <a:gd name="T24" fmla="*/ 3 w 692"/>
                <a:gd name="T25" fmla="*/ 24 h 329"/>
                <a:gd name="T26" fmla="*/ 0 w 692"/>
                <a:gd name="T27" fmla="*/ 10 h 329"/>
                <a:gd name="T28" fmla="*/ 0 w 692"/>
                <a:gd name="T29" fmla="*/ 10 h 329"/>
                <a:gd name="T30" fmla="*/ 0 w 692"/>
                <a:gd name="T31" fmla="*/ 10 h 32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92"/>
                <a:gd name="T49" fmla="*/ 0 h 329"/>
                <a:gd name="T50" fmla="*/ 692 w 692"/>
                <a:gd name="T51" fmla="*/ 329 h 32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92" h="329">
                  <a:moveTo>
                    <a:pt x="0" y="21"/>
                  </a:moveTo>
                  <a:lnTo>
                    <a:pt x="28" y="0"/>
                  </a:lnTo>
                  <a:lnTo>
                    <a:pt x="129" y="23"/>
                  </a:lnTo>
                  <a:lnTo>
                    <a:pt x="306" y="87"/>
                  </a:lnTo>
                  <a:lnTo>
                    <a:pt x="473" y="177"/>
                  </a:lnTo>
                  <a:lnTo>
                    <a:pt x="682" y="295"/>
                  </a:lnTo>
                  <a:lnTo>
                    <a:pt x="692" y="329"/>
                  </a:lnTo>
                  <a:lnTo>
                    <a:pt x="652" y="323"/>
                  </a:lnTo>
                  <a:lnTo>
                    <a:pt x="536" y="266"/>
                  </a:lnTo>
                  <a:lnTo>
                    <a:pt x="333" y="167"/>
                  </a:lnTo>
                  <a:lnTo>
                    <a:pt x="194" y="114"/>
                  </a:lnTo>
                  <a:lnTo>
                    <a:pt x="49" y="76"/>
                  </a:lnTo>
                  <a:lnTo>
                    <a:pt x="6" y="48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0" name="Freeform 62"/>
            <p:cNvSpPr>
              <a:spLocks/>
            </p:cNvSpPr>
            <p:nvPr/>
          </p:nvSpPr>
          <p:spPr bwMode="auto">
            <a:xfrm>
              <a:off x="3609" y="3645"/>
              <a:ext cx="311" cy="187"/>
            </a:xfrm>
            <a:custGeom>
              <a:avLst/>
              <a:gdLst>
                <a:gd name="T0" fmla="*/ 311 w 621"/>
                <a:gd name="T1" fmla="*/ 24 h 374"/>
                <a:gd name="T2" fmla="*/ 224 w 621"/>
                <a:gd name="T3" fmla="*/ 49 h 374"/>
                <a:gd name="T4" fmla="*/ 147 w 621"/>
                <a:gd name="T5" fmla="*/ 81 h 374"/>
                <a:gd name="T6" fmla="*/ 84 w 621"/>
                <a:gd name="T7" fmla="*/ 119 h 374"/>
                <a:gd name="T8" fmla="*/ 44 w 621"/>
                <a:gd name="T9" fmla="*/ 148 h 374"/>
                <a:gd name="T10" fmla="*/ 12 w 621"/>
                <a:gd name="T11" fmla="*/ 187 h 374"/>
                <a:gd name="T12" fmla="*/ 0 w 621"/>
                <a:gd name="T13" fmla="*/ 153 h 374"/>
                <a:gd name="T14" fmla="*/ 37 w 621"/>
                <a:gd name="T15" fmla="*/ 119 h 374"/>
                <a:gd name="T16" fmla="*/ 88 w 621"/>
                <a:gd name="T17" fmla="*/ 81 h 374"/>
                <a:gd name="T18" fmla="*/ 162 w 621"/>
                <a:gd name="T19" fmla="*/ 43 h 374"/>
                <a:gd name="T20" fmla="*/ 235 w 621"/>
                <a:gd name="T21" fmla="*/ 12 h 374"/>
                <a:gd name="T22" fmla="*/ 282 w 621"/>
                <a:gd name="T23" fmla="*/ 0 h 374"/>
                <a:gd name="T24" fmla="*/ 301 w 621"/>
                <a:gd name="T25" fmla="*/ 1 h 374"/>
                <a:gd name="T26" fmla="*/ 310 w 621"/>
                <a:gd name="T27" fmla="*/ 12 h 374"/>
                <a:gd name="T28" fmla="*/ 311 w 621"/>
                <a:gd name="T29" fmla="*/ 24 h 374"/>
                <a:gd name="T30" fmla="*/ 311 w 621"/>
                <a:gd name="T31" fmla="*/ 24 h 374"/>
                <a:gd name="T32" fmla="*/ 311 w 621"/>
                <a:gd name="T33" fmla="*/ 24 h 3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1"/>
                <a:gd name="T52" fmla="*/ 0 h 374"/>
                <a:gd name="T53" fmla="*/ 621 w 621"/>
                <a:gd name="T54" fmla="*/ 374 h 3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1" h="374">
                  <a:moveTo>
                    <a:pt x="621" y="48"/>
                  </a:moveTo>
                  <a:lnTo>
                    <a:pt x="447" y="99"/>
                  </a:lnTo>
                  <a:lnTo>
                    <a:pt x="294" y="162"/>
                  </a:lnTo>
                  <a:lnTo>
                    <a:pt x="167" y="238"/>
                  </a:lnTo>
                  <a:lnTo>
                    <a:pt x="87" y="295"/>
                  </a:lnTo>
                  <a:lnTo>
                    <a:pt x="23" y="374"/>
                  </a:lnTo>
                  <a:lnTo>
                    <a:pt x="0" y="306"/>
                  </a:lnTo>
                  <a:lnTo>
                    <a:pt x="74" y="238"/>
                  </a:lnTo>
                  <a:lnTo>
                    <a:pt x="175" y="162"/>
                  </a:lnTo>
                  <a:lnTo>
                    <a:pt x="323" y="86"/>
                  </a:lnTo>
                  <a:lnTo>
                    <a:pt x="469" y="23"/>
                  </a:lnTo>
                  <a:lnTo>
                    <a:pt x="563" y="0"/>
                  </a:lnTo>
                  <a:lnTo>
                    <a:pt x="602" y="2"/>
                  </a:lnTo>
                  <a:lnTo>
                    <a:pt x="620" y="23"/>
                  </a:lnTo>
                  <a:lnTo>
                    <a:pt x="621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1" name="Freeform 63"/>
            <p:cNvSpPr>
              <a:spLocks/>
            </p:cNvSpPr>
            <p:nvPr/>
          </p:nvSpPr>
          <p:spPr bwMode="auto">
            <a:xfrm>
              <a:off x="3250" y="2023"/>
              <a:ext cx="365" cy="151"/>
            </a:xfrm>
            <a:custGeom>
              <a:avLst/>
              <a:gdLst>
                <a:gd name="T0" fmla="*/ 0 w 730"/>
                <a:gd name="T1" fmla="*/ 141 h 303"/>
                <a:gd name="T2" fmla="*/ 6 w 730"/>
                <a:gd name="T3" fmla="*/ 126 h 303"/>
                <a:gd name="T4" fmla="*/ 59 w 730"/>
                <a:gd name="T5" fmla="*/ 92 h 303"/>
                <a:gd name="T6" fmla="*/ 125 w 730"/>
                <a:gd name="T7" fmla="*/ 46 h 303"/>
                <a:gd name="T8" fmla="*/ 151 w 730"/>
                <a:gd name="T9" fmla="*/ 31 h 303"/>
                <a:gd name="T10" fmla="*/ 171 w 730"/>
                <a:gd name="T11" fmla="*/ 28 h 303"/>
                <a:gd name="T12" fmla="*/ 197 w 730"/>
                <a:gd name="T13" fmla="*/ 34 h 303"/>
                <a:gd name="T14" fmla="*/ 212 w 730"/>
                <a:gd name="T15" fmla="*/ 40 h 303"/>
                <a:gd name="T16" fmla="*/ 229 w 730"/>
                <a:gd name="T17" fmla="*/ 35 h 303"/>
                <a:gd name="T18" fmla="*/ 255 w 730"/>
                <a:gd name="T19" fmla="*/ 28 h 303"/>
                <a:gd name="T20" fmla="*/ 279 w 730"/>
                <a:gd name="T21" fmla="*/ 17 h 303"/>
                <a:gd name="T22" fmla="*/ 299 w 730"/>
                <a:gd name="T23" fmla="*/ 7 h 303"/>
                <a:gd name="T24" fmla="*/ 324 w 730"/>
                <a:gd name="T25" fmla="*/ 3 h 303"/>
                <a:gd name="T26" fmla="*/ 342 w 730"/>
                <a:gd name="T27" fmla="*/ 0 h 303"/>
                <a:gd name="T28" fmla="*/ 358 w 730"/>
                <a:gd name="T29" fmla="*/ 6 h 303"/>
                <a:gd name="T30" fmla="*/ 365 w 730"/>
                <a:gd name="T31" fmla="*/ 17 h 303"/>
                <a:gd name="T32" fmla="*/ 347 w 730"/>
                <a:gd name="T33" fmla="*/ 31 h 303"/>
                <a:gd name="T34" fmla="*/ 290 w 730"/>
                <a:gd name="T35" fmla="*/ 51 h 303"/>
                <a:gd name="T36" fmla="*/ 237 w 730"/>
                <a:gd name="T37" fmla="*/ 69 h 303"/>
                <a:gd name="T38" fmla="*/ 217 w 730"/>
                <a:gd name="T39" fmla="*/ 83 h 303"/>
                <a:gd name="T40" fmla="*/ 200 w 730"/>
                <a:gd name="T41" fmla="*/ 86 h 303"/>
                <a:gd name="T42" fmla="*/ 189 w 730"/>
                <a:gd name="T43" fmla="*/ 81 h 303"/>
                <a:gd name="T44" fmla="*/ 174 w 730"/>
                <a:gd name="T45" fmla="*/ 69 h 303"/>
                <a:gd name="T46" fmla="*/ 157 w 730"/>
                <a:gd name="T47" fmla="*/ 65 h 303"/>
                <a:gd name="T48" fmla="*/ 125 w 730"/>
                <a:gd name="T49" fmla="*/ 77 h 303"/>
                <a:gd name="T50" fmla="*/ 58 w 730"/>
                <a:gd name="T51" fmla="*/ 122 h 303"/>
                <a:gd name="T52" fmla="*/ 22 w 730"/>
                <a:gd name="T53" fmla="*/ 147 h 303"/>
                <a:gd name="T54" fmla="*/ 6 w 730"/>
                <a:gd name="T55" fmla="*/ 151 h 303"/>
                <a:gd name="T56" fmla="*/ 0 w 730"/>
                <a:gd name="T57" fmla="*/ 141 h 303"/>
                <a:gd name="T58" fmla="*/ 0 w 730"/>
                <a:gd name="T59" fmla="*/ 141 h 303"/>
                <a:gd name="T60" fmla="*/ 0 w 730"/>
                <a:gd name="T61" fmla="*/ 141 h 30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30"/>
                <a:gd name="T94" fmla="*/ 0 h 303"/>
                <a:gd name="T95" fmla="*/ 730 w 730"/>
                <a:gd name="T96" fmla="*/ 303 h 30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30" h="303">
                  <a:moveTo>
                    <a:pt x="0" y="282"/>
                  </a:moveTo>
                  <a:lnTo>
                    <a:pt x="11" y="253"/>
                  </a:lnTo>
                  <a:lnTo>
                    <a:pt x="118" y="185"/>
                  </a:lnTo>
                  <a:lnTo>
                    <a:pt x="251" y="93"/>
                  </a:lnTo>
                  <a:lnTo>
                    <a:pt x="302" y="63"/>
                  </a:lnTo>
                  <a:lnTo>
                    <a:pt x="342" y="57"/>
                  </a:lnTo>
                  <a:lnTo>
                    <a:pt x="395" y="69"/>
                  </a:lnTo>
                  <a:lnTo>
                    <a:pt x="424" y="80"/>
                  </a:lnTo>
                  <a:lnTo>
                    <a:pt x="458" y="71"/>
                  </a:lnTo>
                  <a:lnTo>
                    <a:pt x="510" y="57"/>
                  </a:lnTo>
                  <a:lnTo>
                    <a:pt x="557" y="34"/>
                  </a:lnTo>
                  <a:lnTo>
                    <a:pt x="597" y="15"/>
                  </a:lnTo>
                  <a:lnTo>
                    <a:pt x="648" y="6"/>
                  </a:lnTo>
                  <a:lnTo>
                    <a:pt x="684" y="0"/>
                  </a:lnTo>
                  <a:lnTo>
                    <a:pt x="715" y="12"/>
                  </a:lnTo>
                  <a:lnTo>
                    <a:pt x="730" y="34"/>
                  </a:lnTo>
                  <a:lnTo>
                    <a:pt x="694" y="63"/>
                  </a:lnTo>
                  <a:lnTo>
                    <a:pt x="580" y="103"/>
                  </a:lnTo>
                  <a:lnTo>
                    <a:pt x="475" y="139"/>
                  </a:lnTo>
                  <a:lnTo>
                    <a:pt x="435" y="166"/>
                  </a:lnTo>
                  <a:lnTo>
                    <a:pt x="401" y="173"/>
                  </a:lnTo>
                  <a:lnTo>
                    <a:pt x="378" y="162"/>
                  </a:lnTo>
                  <a:lnTo>
                    <a:pt x="348" y="139"/>
                  </a:lnTo>
                  <a:lnTo>
                    <a:pt x="314" y="131"/>
                  </a:lnTo>
                  <a:lnTo>
                    <a:pt x="251" y="154"/>
                  </a:lnTo>
                  <a:lnTo>
                    <a:pt x="116" y="244"/>
                  </a:lnTo>
                  <a:lnTo>
                    <a:pt x="44" y="295"/>
                  </a:lnTo>
                  <a:lnTo>
                    <a:pt x="11" y="303"/>
                  </a:lnTo>
                  <a:lnTo>
                    <a:pt x="0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2" name="Freeform 64"/>
            <p:cNvSpPr>
              <a:spLocks/>
            </p:cNvSpPr>
            <p:nvPr/>
          </p:nvSpPr>
          <p:spPr bwMode="auto">
            <a:xfrm>
              <a:off x="3436" y="2043"/>
              <a:ext cx="235" cy="167"/>
            </a:xfrm>
            <a:custGeom>
              <a:avLst/>
              <a:gdLst>
                <a:gd name="T0" fmla="*/ 190 w 469"/>
                <a:gd name="T1" fmla="*/ 6 h 335"/>
                <a:gd name="T2" fmla="*/ 179 w 469"/>
                <a:gd name="T3" fmla="*/ 15 h 335"/>
                <a:gd name="T4" fmla="*/ 179 w 469"/>
                <a:gd name="T5" fmla="*/ 26 h 335"/>
                <a:gd name="T6" fmla="*/ 185 w 469"/>
                <a:gd name="T7" fmla="*/ 37 h 335"/>
                <a:gd name="T8" fmla="*/ 166 w 469"/>
                <a:gd name="T9" fmla="*/ 52 h 335"/>
                <a:gd name="T10" fmla="*/ 118 w 469"/>
                <a:gd name="T11" fmla="*/ 83 h 335"/>
                <a:gd name="T12" fmla="*/ 101 w 469"/>
                <a:gd name="T13" fmla="*/ 96 h 335"/>
                <a:gd name="T14" fmla="*/ 64 w 469"/>
                <a:gd name="T15" fmla="*/ 102 h 335"/>
                <a:gd name="T16" fmla="*/ 40 w 469"/>
                <a:gd name="T17" fmla="*/ 107 h 335"/>
                <a:gd name="T18" fmla="*/ 25 w 469"/>
                <a:gd name="T19" fmla="*/ 119 h 335"/>
                <a:gd name="T20" fmla="*/ 3 w 469"/>
                <a:gd name="T21" fmla="*/ 126 h 335"/>
                <a:gd name="T22" fmla="*/ 0 w 469"/>
                <a:gd name="T23" fmla="*/ 139 h 335"/>
                <a:gd name="T24" fmla="*/ 8 w 469"/>
                <a:gd name="T25" fmla="*/ 150 h 335"/>
                <a:gd name="T26" fmla="*/ 40 w 469"/>
                <a:gd name="T27" fmla="*/ 153 h 335"/>
                <a:gd name="T28" fmla="*/ 75 w 469"/>
                <a:gd name="T29" fmla="*/ 157 h 335"/>
                <a:gd name="T30" fmla="*/ 92 w 469"/>
                <a:gd name="T31" fmla="*/ 165 h 335"/>
                <a:gd name="T32" fmla="*/ 118 w 469"/>
                <a:gd name="T33" fmla="*/ 167 h 335"/>
                <a:gd name="T34" fmla="*/ 129 w 469"/>
                <a:gd name="T35" fmla="*/ 160 h 335"/>
                <a:gd name="T36" fmla="*/ 135 w 469"/>
                <a:gd name="T37" fmla="*/ 141 h 335"/>
                <a:gd name="T38" fmla="*/ 139 w 469"/>
                <a:gd name="T39" fmla="*/ 121 h 335"/>
                <a:gd name="T40" fmla="*/ 150 w 469"/>
                <a:gd name="T41" fmla="*/ 106 h 335"/>
                <a:gd name="T42" fmla="*/ 176 w 469"/>
                <a:gd name="T43" fmla="*/ 89 h 335"/>
                <a:gd name="T44" fmla="*/ 205 w 469"/>
                <a:gd name="T45" fmla="*/ 73 h 335"/>
                <a:gd name="T46" fmla="*/ 225 w 469"/>
                <a:gd name="T47" fmla="*/ 55 h 335"/>
                <a:gd name="T48" fmla="*/ 235 w 469"/>
                <a:gd name="T49" fmla="*/ 38 h 335"/>
                <a:gd name="T50" fmla="*/ 234 w 469"/>
                <a:gd name="T51" fmla="*/ 20 h 335"/>
                <a:gd name="T52" fmla="*/ 222 w 469"/>
                <a:gd name="T53" fmla="*/ 6 h 335"/>
                <a:gd name="T54" fmla="*/ 204 w 469"/>
                <a:gd name="T55" fmla="*/ 0 h 335"/>
                <a:gd name="T56" fmla="*/ 190 w 469"/>
                <a:gd name="T57" fmla="*/ 6 h 335"/>
                <a:gd name="T58" fmla="*/ 190 w 469"/>
                <a:gd name="T59" fmla="*/ 6 h 335"/>
                <a:gd name="T60" fmla="*/ 190 w 469"/>
                <a:gd name="T61" fmla="*/ 6 h 33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69"/>
                <a:gd name="T94" fmla="*/ 0 h 335"/>
                <a:gd name="T95" fmla="*/ 469 w 469"/>
                <a:gd name="T96" fmla="*/ 335 h 33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69" h="335">
                  <a:moveTo>
                    <a:pt x="380" y="13"/>
                  </a:moveTo>
                  <a:lnTo>
                    <a:pt x="357" y="31"/>
                  </a:lnTo>
                  <a:lnTo>
                    <a:pt x="357" y="52"/>
                  </a:lnTo>
                  <a:lnTo>
                    <a:pt x="369" y="74"/>
                  </a:lnTo>
                  <a:lnTo>
                    <a:pt x="331" y="105"/>
                  </a:lnTo>
                  <a:lnTo>
                    <a:pt x="235" y="167"/>
                  </a:lnTo>
                  <a:lnTo>
                    <a:pt x="201" y="192"/>
                  </a:lnTo>
                  <a:lnTo>
                    <a:pt x="127" y="204"/>
                  </a:lnTo>
                  <a:lnTo>
                    <a:pt x="80" y="215"/>
                  </a:lnTo>
                  <a:lnTo>
                    <a:pt x="49" y="238"/>
                  </a:lnTo>
                  <a:lnTo>
                    <a:pt x="5" y="253"/>
                  </a:lnTo>
                  <a:lnTo>
                    <a:pt x="0" y="278"/>
                  </a:lnTo>
                  <a:lnTo>
                    <a:pt x="15" y="301"/>
                  </a:lnTo>
                  <a:lnTo>
                    <a:pt x="80" y="306"/>
                  </a:lnTo>
                  <a:lnTo>
                    <a:pt x="150" y="314"/>
                  </a:lnTo>
                  <a:lnTo>
                    <a:pt x="184" y="331"/>
                  </a:lnTo>
                  <a:lnTo>
                    <a:pt x="235" y="335"/>
                  </a:lnTo>
                  <a:lnTo>
                    <a:pt x="258" y="320"/>
                  </a:lnTo>
                  <a:lnTo>
                    <a:pt x="270" y="283"/>
                  </a:lnTo>
                  <a:lnTo>
                    <a:pt x="277" y="242"/>
                  </a:lnTo>
                  <a:lnTo>
                    <a:pt x="300" y="213"/>
                  </a:lnTo>
                  <a:lnTo>
                    <a:pt x="351" y="179"/>
                  </a:lnTo>
                  <a:lnTo>
                    <a:pt x="410" y="147"/>
                  </a:lnTo>
                  <a:lnTo>
                    <a:pt x="450" y="110"/>
                  </a:lnTo>
                  <a:lnTo>
                    <a:pt x="469" y="76"/>
                  </a:lnTo>
                  <a:lnTo>
                    <a:pt x="467" y="40"/>
                  </a:lnTo>
                  <a:lnTo>
                    <a:pt x="443" y="12"/>
                  </a:lnTo>
                  <a:lnTo>
                    <a:pt x="408" y="0"/>
                  </a:lnTo>
                  <a:lnTo>
                    <a:pt x="38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3" name="Freeform 65"/>
            <p:cNvSpPr>
              <a:spLocks/>
            </p:cNvSpPr>
            <p:nvPr/>
          </p:nvSpPr>
          <p:spPr bwMode="auto">
            <a:xfrm>
              <a:off x="3690" y="2651"/>
              <a:ext cx="153" cy="53"/>
            </a:xfrm>
            <a:custGeom>
              <a:avLst/>
              <a:gdLst>
                <a:gd name="T0" fmla="*/ 0 w 306"/>
                <a:gd name="T1" fmla="*/ 22 h 106"/>
                <a:gd name="T2" fmla="*/ 36 w 306"/>
                <a:gd name="T3" fmla="*/ 11 h 106"/>
                <a:gd name="T4" fmla="*/ 78 w 306"/>
                <a:gd name="T5" fmla="*/ 2 h 106"/>
                <a:gd name="T6" fmla="*/ 114 w 306"/>
                <a:gd name="T7" fmla="*/ 0 h 106"/>
                <a:gd name="T8" fmla="*/ 149 w 306"/>
                <a:gd name="T9" fmla="*/ 5 h 106"/>
                <a:gd name="T10" fmla="*/ 153 w 306"/>
                <a:gd name="T11" fmla="*/ 22 h 106"/>
                <a:gd name="T12" fmla="*/ 142 w 306"/>
                <a:gd name="T13" fmla="*/ 39 h 106"/>
                <a:gd name="T14" fmla="*/ 99 w 306"/>
                <a:gd name="T15" fmla="*/ 48 h 106"/>
                <a:gd name="T16" fmla="*/ 43 w 306"/>
                <a:gd name="T17" fmla="*/ 53 h 106"/>
                <a:gd name="T18" fmla="*/ 12 w 306"/>
                <a:gd name="T19" fmla="*/ 48 h 106"/>
                <a:gd name="T20" fmla="*/ 4 w 306"/>
                <a:gd name="T21" fmla="*/ 35 h 106"/>
                <a:gd name="T22" fmla="*/ 0 w 306"/>
                <a:gd name="T23" fmla="*/ 22 h 106"/>
                <a:gd name="T24" fmla="*/ 0 w 306"/>
                <a:gd name="T25" fmla="*/ 22 h 106"/>
                <a:gd name="T26" fmla="*/ 0 w 306"/>
                <a:gd name="T27" fmla="*/ 22 h 1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6"/>
                <a:gd name="T43" fmla="*/ 0 h 106"/>
                <a:gd name="T44" fmla="*/ 306 w 306"/>
                <a:gd name="T45" fmla="*/ 106 h 10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6" h="106">
                  <a:moveTo>
                    <a:pt x="0" y="43"/>
                  </a:moveTo>
                  <a:lnTo>
                    <a:pt x="71" y="21"/>
                  </a:lnTo>
                  <a:lnTo>
                    <a:pt x="156" y="4"/>
                  </a:lnTo>
                  <a:lnTo>
                    <a:pt x="228" y="0"/>
                  </a:lnTo>
                  <a:lnTo>
                    <a:pt x="297" y="9"/>
                  </a:lnTo>
                  <a:lnTo>
                    <a:pt x="306" y="43"/>
                  </a:lnTo>
                  <a:lnTo>
                    <a:pt x="284" y="78"/>
                  </a:lnTo>
                  <a:lnTo>
                    <a:pt x="198" y="95"/>
                  </a:lnTo>
                  <a:lnTo>
                    <a:pt x="86" y="106"/>
                  </a:lnTo>
                  <a:lnTo>
                    <a:pt x="25" y="95"/>
                  </a:lnTo>
                  <a:lnTo>
                    <a:pt x="8" y="7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4" name="Freeform 66"/>
            <p:cNvSpPr>
              <a:spLocks/>
            </p:cNvSpPr>
            <p:nvPr/>
          </p:nvSpPr>
          <p:spPr bwMode="auto">
            <a:xfrm>
              <a:off x="3650" y="2784"/>
              <a:ext cx="68" cy="47"/>
            </a:xfrm>
            <a:custGeom>
              <a:avLst/>
              <a:gdLst>
                <a:gd name="T0" fmla="*/ 0 w 137"/>
                <a:gd name="T1" fmla="*/ 24 h 95"/>
                <a:gd name="T2" fmla="*/ 12 w 137"/>
                <a:gd name="T3" fmla="*/ 12 h 95"/>
                <a:gd name="T4" fmla="*/ 21 w 137"/>
                <a:gd name="T5" fmla="*/ 3 h 95"/>
                <a:gd name="T6" fmla="*/ 35 w 137"/>
                <a:gd name="T7" fmla="*/ 0 h 95"/>
                <a:gd name="T8" fmla="*/ 52 w 137"/>
                <a:gd name="T9" fmla="*/ 0 h 95"/>
                <a:gd name="T10" fmla="*/ 68 w 137"/>
                <a:gd name="T11" fmla="*/ 15 h 95"/>
                <a:gd name="T12" fmla="*/ 64 w 137"/>
                <a:gd name="T13" fmla="*/ 35 h 95"/>
                <a:gd name="T14" fmla="*/ 51 w 137"/>
                <a:gd name="T15" fmla="*/ 46 h 95"/>
                <a:gd name="T16" fmla="*/ 21 w 137"/>
                <a:gd name="T17" fmla="*/ 47 h 95"/>
                <a:gd name="T18" fmla="*/ 8 w 137"/>
                <a:gd name="T19" fmla="*/ 39 h 95"/>
                <a:gd name="T20" fmla="*/ 0 w 137"/>
                <a:gd name="T21" fmla="*/ 24 h 95"/>
                <a:gd name="T22" fmla="*/ 0 w 137"/>
                <a:gd name="T23" fmla="*/ 24 h 95"/>
                <a:gd name="T24" fmla="*/ 0 w 137"/>
                <a:gd name="T25" fmla="*/ 24 h 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7"/>
                <a:gd name="T40" fmla="*/ 0 h 95"/>
                <a:gd name="T41" fmla="*/ 137 w 137"/>
                <a:gd name="T42" fmla="*/ 95 h 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7" h="95">
                  <a:moveTo>
                    <a:pt x="0" y="49"/>
                  </a:moveTo>
                  <a:lnTo>
                    <a:pt x="25" y="25"/>
                  </a:lnTo>
                  <a:lnTo>
                    <a:pt x="42" y="6"/>
                  </a:lnTo>
                  <a:lnTo>
                    <a:pt x="71" y="0"/>
                  </a:lnTo>
                  <a:lnTo>
                    <a:pt x="105" y="0"/>
                  </a:lnTo>
                  <a:lnTo>
                    <a:pt x="137" y="30"/>
                  </a:lnTo>
                  <a:lnTo>
                    <a:pt x="128" y="70"/>
                  </a:lnTo>
                  <a:lnTo>
                    <a:pt x="103" y="93"/>
                  </a:lnTo>
                  <a:lnTo>
                    <a:pt x="42" y="95"/>
                  </a:lnTo>
                  <a:lnTo>
                    <a:pt x="16" y="78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5" name="Freeform 67"/>
            <p:cNvSpPr>
              <a:spLocks/>
            </p:cNvSpPr>
            <p:nvPr/>
          </p:nvSpPr>
          <p:spPr bwMode="auto">
            <a:xfrm>
              <a:off x="3539" y="2921"/>
              <a:ext cx="82" cy="244"/>
            </a:xfrm>
            <a:custGeom>
              <a:avLst/>
              <a:gdLst>
                <a:gd name="T0" fmla="*/ 0 w 163"/>
                <a:gd name="T1" fmla="*/ 0 h 488"/>
                <a:gd name="T2" fmla="*/ 12 w 163"/>
                <a:gd name="T3" fmla="*/ 62 h 488"/>
                <a:gd name="T4" fmla="*/ 32 w 163"/>
                <a:gd name="T5" fmla="*/ 141 h 488"/>
                <a:gd name="T6" fmla="*/ 43 w 163"/>
                <a:gd name="T7" fmla="*/ 172 h 488"/>
                <a:gd name="T8" fmla="*/ 54 w 163"/>
                <a:gd name="T9" fmla="*/ 199 h 488"/>
                <a:gd name="T10" fmla="*/ 65 w 163"/>
                <a:gd name="T11" fmla="*/ 220 h 488"/>
                <a:gd name="T12" fmla="*/ 71 w 163"/>
                <a:gd name="T13" fmla="*/ 244 h 488"/>
                <a:gd name="T14" fmla="*/ 82 w 163"/>
                <a:gd name="T15" fmla="*/ 228 h 488"/>
                <a:gd name="T16" fmla="*/ 78 w 163"/>
                <a:gd name="T17" fmla="*/ 195 h 488"/>
                <a:gd name="T18" fmla="*/ 67 w 163"/>
                <a:gd name="T19" fmla="*/ 142 h 488"/>
                <a:gd name="T20" fmla="*/ 47 w 163"/>
                <a:gd name="T21" fmla="*/ 84 h 488"/>
                <a:gd name="T22" fmla="*/ 33 w 163"/>
                <a:gd name="T23" fmla="*/ 24 h 488"/>
                <a:gd name="T24" fmla="*/ 24 w 163"/>
                <a:gd name="T25" fmla="*/ 3 h 488"/>
                <a:gd name="T26" fmla="*/ 0 w 163"/>
                <a:gd name="T27" fmla="*/ 0 h 488"/>
                <a:gd name="T28" fmla="*/ 0 w 163"/>
                <a:gd name="T29" fmla="*/ 0 h 488"/>
                <a:gd name="T30" fmla="*/ 0 w 163"/>
                <a:gd name="T31" fmla="*/ 0 h 48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3"/>
                <a:gd name="T49" fmla="*/ 0 h 488"/>
                <a:gd name="T50" fmla="*/ 163 w 163"/>
                <a:gd name="T51" fmla="*/ 488 h 48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3" h="488">
                  <a:moveTo>
                    <a:pt x="0" y="0"/>
                  </a:moveTo>
                  <a:lnTo>
                    <a:pt x="23" y="125"/>
                  </a:lnTo>
                  <a:lnTo>
                    <a:pt x="63" y="281"/>
                  </a:lnTo>
                  <a:lnTo>
                    <a:pt x="85" y="344"/>
                  </a:lnTo>
                  <a:lnTo>
                    <a:pt x="108" y="397"/>
                  </a:lnTo>
                  <a:lnTo>
                    <a:pt x="129" y="439"/>
                  </a:lnTo>
                  <a:lnTo>
                    <a:pt x="141" y="488"/>
                  </a:lnTo>
                  <a:lnTo>
                    <a:pt x="163" y="456"/>
                  </a:lnTo>
                  <a:lnTo>
                    <a:pt x="156" y="389"/>
                  </a:lnTo>
                  <a:lnTo>
                    <a:pt x="133" y="283"/>
                  </a:lnTo>
                  <a:lnTo>
                    <a:pt x="93" y="167"/>
                  </a:lnTo>
                  <a:lnTo>
                    <a:pt x="65" y="47"/>
                  </a:lnTo>
                  <a:lnTo>
                    <a:pt x="4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6" name="Freeform 68"/>
            <p:cNvSpPr>
              <a:spLocks/>
            </p:cNvSpPr>
            <p:nvPr/>
          </p:nvSpPr>
          <p:spPr bwMode="auto">
            <a:xfrm>
              <a:off x="3530" y="2571"/>
              <a:ext cx="97" cy="343"/>
            </a:xfrm>
            <a:custGeom>
              <a:avLst/>
              <a:gdLst>
                <a:gd name="T0" fmla="*/ 59 w 194"/>
                <a:gd name="T1" fmla="*/ 7 h 686"/>
                <a:gd name="T2" fmla="*/ 35 w 194"/>
                <a:gd name="T3" fmla="*/ 45 h 686"/>
                <a:gd name="T4" fmla="*/ 13 w 194"/>
                <a:gd name="T5" fmla="*/ 99 h 686"/>
                <a:gd name="T6" fmla="*/ 5 w 194"/>
                <a:gd name="T7" fmla="*/ 133 h 686"/>
                <a:gd name="T8" fmla="*/ 0 w 194"/>
                <a:gd name="T9" fmla="*/ 173 h 686"/>
                <a:gd name="T10" fmla="*/ 3 w 194"/>
                <a:gd name="T11" fmla="*/ 225 h 686"/>
                <a:gd name="T12" fmla="*/ 16 w 194"/>
                <a:gd name="T13" fmla="*/ 297 h 686"/>
                <a:gd name="T14" fmla="*/ 24 w 194"/>
                <a:gd name="T15" fmla="*/ 343 h 686"/>
                <a:gd name="T16" fmla="*/ 33 w 194"/>
                <a:gd name="T17" fmla="*/ 335 h 686"/>
                <a:gd name="T18" fmla="*/ 33 w 194"/>
                <a:gd name="T19" fmla="*/ 271 h 686"/>
                <a:gd name="T20" fmla="*/ 33 w 194"/>
                <a:gd name="T21" fmla="*/ 205 h 686"/>
                <a:gd name="T22" fmla="*/ 45 w 194"/>
                <a:gd name="T23" fmla="*/ 136 h 686"/>
                <a:gd name="T24" fmla="*/ 67 w 194"/>
                <a:gd name="T25" fmla="*/ 86 h 686"/>
                <a:gd name="T26" fmla="*/ 96 w 194"/>
                <a:gd name="T27" fmla="*/ 40 h 686"/>
                <a:gd name="T28" fmla="*/ 97 w 194"/>
                <a:gd name="T29" fmla="*/ 20 h 686"/>
                <a:gd name="T30" fmla="*/ 91 w 194"/>
                <a:gd name="T31" fmla="*/ 7 h 686"/>
                <a:gd name="T32" fmla="*/ 77 w 194"/>
                <a:gd name="T33" fmla="*/ 0 h 686"/>
                <a:gd name="T34" fmla="*/ 59 w 194"/>
                <a:gd name="T35" fmla="*/ 7 h 686"/>
                <a:gd name="T36" fmla="*/ 59 w 194"/>
                <a:gd name="T37" fmla="*/ 7 h 686"/>
                <a:gd name="T38" fmla="*/ 59 w 194"/>
                <a:gd name="T39" fmla="*/ 7 h 6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94"/>
                <a:gd name="T61" fmla="*/ 0 h 686"/>
                <a:gd name="T62" fmla="*/ 194 w 194"/>
                <a:gd name="T63" fmla="*/ 686 h 68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94" h="686">
                  <a:moveTo>
                    <a:pt x="118" y="15"/>
                  </a:moveTo>
                  <a:lnTo>
                    <a:pt x="70" y="91"/>
                  </a:lnTo>
                  <a:lnTo>
                    <a:pt x="27" y="198"/>
                  </a:lnTo>
                  <a:lnTo>
                    <a:pt x="9" y="266"/>
                  </a:lnTo>
                  <a:lnTo>
                    <a:pt x="0" y="346"/>
                  </a:lnTo>
                  <a:lnTo>
                    <a:pt x="6" y="451"/>
                  </a:lnTo>
                  <a:lnTo>
                    <a:pt x="32" y="593"/>
                  </a:lnTo>
                  <a:lnTo>
                    <a:pt x="47" y="686"/>
                  </a:lnTo>
                  <a:lnTo>
                    <a:pt x="66" y="669"/>
                  </a:lnTo>
                  <a:lnTo>
                    <a:pt x="66" y="542"/>
                  </a:lnTo>
                  <a:lnTo>
                    <a:pt x="65" y="411"/>
                  </a:lnTo>
                  <a:lnTo>
                    <a:pt x="89" y="272"/>
                  </a:lnTo>
                  <a:lnTo>
                    <a:pt x="133" y="173"/>
                  </a:lnTo>
                  <a:lnTo>
                    <a:pt x="192" y="80"/>
                  </a:lnTo>
                  <a:lnTo>
                    <a:pt x="194" y="40"/>
                  </a:lnTo>
                  <a:lnTo>
                    <a:pt x="181" y="15"/>
                  </a:lnTo>
                  <a:lnTo>
                    <a:pt x="154" y="0"/>
                  </a:lnTo>
                  <a:lnTo>
                    <a:pt x="118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7" name="Freeform 69"/>
            <p:cNvSpPr>
              <a:spLocks/>
            </p:cNvSpPr>
            <p:nvPr/>
          </p:nvSpPr>
          <p:spPr bwMode="auto">
            <a:xfrm>
              <a:off x="3588" y="2690"/>
              <a:ext cx="206" cy="409"/>
            </a:xfrm>
            <a:custGeom>
              <a:avLst/>
              <a:gdLst>
                <a:gd name="T0" fmla="*/ 0 w 412"/>
                <a:gd name="T1" fmla="*/ 367 h 819"/>
                <a:gd name="T2" fmla="*/ 45 w 412"/>
                <a:gd name="T3" fmla="*/ 311 h 819"/>
                <a:gd name="T4" fmla="*/ 94 w 412"/>
                <a:gd name="T5" fmla="*/ 243 h 819"/>
                <a:gd name="T6" fmla="*/ 124 w 412"/>
                <a:gd name="T7" fmla="*/ 189 h 819"/>
                <a:gd name="T8" fmla="*/ 149 w 412"/>
                <a:gd name="T9" fmla="*/ 127 h 819"/>
                <a:gd name="T10" fmla="*/ 161 w 412"/>
                <a:gd name="T11" fmla="*/ 94 h 819"/>
                <a:gd name="T12" fmla="*/ 169 w 412"/>
                <a:gd name="T13" fmla="*/ 34 h 819"/>
                <a:gd name="T14" fmla="*/ 172 w 412"/>
                <a:gd name="T15" fmla="*/ 0 h 819"/>
                <a:gd name="T16" fmla="*/ 206 w 412"/>
                <a:gd name="T17" fmla="*/ 1 h 819"/>
                <a:gd name="T18" fmla="*/ 200 w 412"/>
                <a:gd name="T19" fmla="*/ 30 h 819"/>
                <a:gd name="T20" fmla="*/ 191 w 412"/>
                <a:gd name="T21" fmla="*/ 87 h 819"/>
                <a:gd name="T22" fmla="*/ 176 w 412"/>
                <a:gd name="T23" fmla="*/ 152 h 819"/>
                <a:gd name="T24" fmla="*/ 149 w 412"/>
                <a:gd name="T25" fmla="*/ 213 h 819"/>
                <a:gd name="T26" fmla="*/ 113 w 412"/>
                <a:gd name="T27" fmla="*/ 272 h 819"/>
                <a:gd name="T28" fmla="*/ 56 w 412"/>
                <a:gd name="T29" fmla="*/ 349 h 819"/>
                <a:gd name="T30" fmla="*/ 13 w 412"/>
                <a:gd name="T31" fmla="*/ 409 h 819"/>
                <a:gd name="T32" fmla="*/ 0 w 412"/>
                <a:gd name="T33" fmla="*/ 367 h 819"/>
                <a:gd name="T34" fmla="*/ 0 w 412"/>
                <a:gd name="T35" fmla="*/ 367 h 819"/>
                <a:gd name="T36" fmla="*/ 0 w 412"/>
                <a:gd name="T37" fmla="*/ 367 h 8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12"/>
                <a:gd name="T58" fmla="*/ 0 h 819"/>
                <a:gd name="T59" fmla="*/ 412 w 412"/>
                <a:gd name="T60" fmla="*/ 819 h 8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12" h="819">
                  <a:moveTo>
                    <a:pt x="0" y="735"/>
                  </a:moveTo>
                  <a:lnTo>
                    <a:pt x="89" y="623"/>
                  </a:lnTo>
                  <a:lnTo>
                    <a:pt x="188" y="486"/>
                  </a:lnTo>
                  <a:lnTo>
                    <a:pt x="249" y="378"/>
                  </a:lnTo>
                  <a:lnTo>
                    <a:pt x="298" y="254"/>
                  </a:lnTo>
                  <a:lnTo>
                    <a:pt x="321" y="188"/>
                  </a:lnTo>
                  <a:lnTo>
                    <a:pt x="338" y="68"/>
                  </a:lnTo>
                  <a:lnTo>
                    <a:pt x="344" y="0"/>
                  </a:lnTo>
                  <a:lnTo>
                    <a:pt x="412" y="3"/>
                  </a:lnTo>
                  <a:lnTo>
                    <a:pt x="399" y="60"/>
                  </a:lnTo>
                  <a:lnTo>
                    <a:pt x="382" y="175"/>
                  </a:lnTo>
                  <a:lnTo>
                    <a:pt x="352" y="304"/>
                  </a:lnTo>
                  <a:lnTo>
                    <a:pt x="298" y="427"/>
                  </a:lnTo>
                  <a:lnTo>
                    <a:pt x="226" y="545"/>
                  </a:lnTo>
                  <a:lnTo>
                    <a:pt x="112" y="699"/>
                  </a:lnTo>
                  <a:lnTo>
                    <a:pt x="27" y="819"/>
                  </a:lnTo>
                  <a:lnTo>
                    <a:pt x="0" y="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8" name="Freeform 70"/>
            <p:cNvSpPr>
              <a:spLocks/>
            </p:cNvSpPr>
            <p:nvPr/>
          </p:nvSpPr>
          <p:spPr bwMode="auto">
            <a:xfrm>
              <a:off x="3543" y="2217"/>
              <a:ext cx="253" cy="455"/>
            </a:xfrm>
            <a:custGeom>
              <a:avLst/>
              <a:gdLst>
                <a:gd name="T0" fmla="*/ 14 w 505"/>
                <a:gd name="T1" fmla="*/ 2 h 911"/>
                <a:gd name="T2" fmla="*/ 33 w 505"/>
                <a:gd name="T3" fmla="*/ 0 h 911"/>
                <a:gd name="T4" fmla="*/ 54 w 505"/>
                <a:gd name="T5" fmla="*/ 7 h 911"/>
                <a:gd name="T6" fmla="*/ 95 w 505"/>
                <a:gd name="T7" fmla="*/ 42 h 911"/>
                <a:gd name="T8" fmla="*/ 156 w 505"/>
                <a:gd name="T9" fmla="*/ 123 h 911"/>
                <a:gd name="T10" fmla="*/ 193 w 505"/>
                <a:gd name="T11" fmla="*/ 189 h 911"/>
                <a:gd name="T12" fmla="*/ 230 w 505"/>
                <a:gd name="T13" fmla="*/ 288 h 911"/>
                <a:gd name="T14" fmla="*/ 247 w 505"/>
                <a:gd name="T15" fmla="*/ 392 h 911"/>
                <a:gd name="T16" fmla="*/ 253 w 505"/>
                <a:gd name="T17" fmla="*/ 455 h 911"/>
                <a:gd name="T18" fmla="*/ 214 w 505"/>
                <a:gd name="T19" fmla="*/ 452 h 911"/>
                <a:gd name="T20" fmla="*/ 208 w 505"/>
                <a:gd name="T21" fmla="*/ 395 h 911"/>
                <a:gd name="T22" fmla="*/ 197 w 505"/>
                <a:gd name="T23" fmla="*/ 337 h 911"/>
                <a:gd name="T24" fmla="*/ 181 w 505"/>
                <a:gd name="T25" fmla="*/ 261 h 911"/>
                <a:gd name="T26" fmla="*/ 153 w 505"/>
                <a:gd name="T27" fmla="*/ 197 h 911"/>
                <a:gd name="T28" fmla="*/ 129 w 505"/>
                <a:gd name="T29" fmla="*/ 146 h 911"/>
                <a:gd name="T30" fmla="*/ 101 w 505"/>
                <a:gd name="T31" fmla="*/ 103 h 911"/>
                <a:gd name="T32" fmla="*/ 71 w 505"/>
                <a:gd name="T33" fmla="*/ 68 h 911"/>
                <a:gd name="T34" fmla="*/ 31 w 505"/>
                <a:gd name="T35" fmla="*/ 40 h 911"/>
                <a:gd name="T36" fmla="*/ 9 w 505"/>
                <a:gd name="T37" fmla="*/ 27 h 911"/>
                <a:gd name="T38" fmla="*/ 0 w 505"/>
                <a:gd name="T39" fmla="*/ 14 h 911"/>
                <a:gd name="T40" fmla="*/ 14 w 505"/>
                <a:gd name="T41" fmla="*/ 2 h 911"/>
                <a:gd name="T42" fmla="*/ 14 w 505"/>
                <a:gd name="T43" fmla="*/ 2 h 911"/>
                <a:gd name="T44" fmla="*/ 14 w 505"/>
                <a:gd name="T45" fmla="*/ 2 h 9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5"/>
                <a:gd name="T70" fmla="*/ 0 h 911"/>
                <a:gd name="T71" fmla="*/ 505 w 505"/>
                <a:gd name="T72" fmla="*/ 911 h 9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5" h="911">
                  <a:moveTo>
                    <a:pt x="28" y="4"/>
                  </a:moveTo>
                  <a:lnTo>
                    <a:pt x="66" y="0"/>
                  </a:lnTo>
                  <a:lnTo>
                    <a:pt x="108" y="15"/>
                  </a:lnTo>
                  <a:lnTo>
                    <a:pt x="190" y="84"/>
                  </a:lnTo>
                  <a:lnTo>
                    <a:pt x="311" y="247"/>
                  </a:lnTo>
                  <a:lnTo>
                    <a:pt x="385" y="378"/>
                  </a:lnTo>
                  <a:lnTo>
                    <a:pt x="460" y="576"/>
                  </a:lnTo>
                  <a:lnTo>
                    <a:pt x="494" y="785"/>
                  </a:lnTo>
                  <a:lnTo>
                    <a:pt x="505" y="911"/>
                  </a:lnTo>
                  <a:lnTo>
                    <a:pt x="427" y="905"/>
                  </a:lnTo>
                  <a:lnTo>
                    <a:pt x="416" y="791"/>
                  </a:lnTo>
                  <a:lnTo>
                    <a:pt x="393" y="675"/>
                  </a:lnTo>
                  <a:lnTo>
                    <a:pt x="361" y="523"/>
                  </a:lnTo>
                  <a:lnTo>
                    <a:pt x="306" y="395"/>
                  </a:lnTo>
                  <a:lnTo>
                    <a:pt x="258" y="293"/>
                  </a:lnTo>
                  <a:lnTo>
                    <a:pt x="201" y="207"/>
                  </a:lnTo>
                  <a:lnTo>
                    <a:pt x="142" y="137"/>
                  </a:lnTo>
                  <a:lnTo>
                    <a:pt x="62" y="80"/>
                  </a:lnTo>
                  <a:lnTo>
                    <a:pt x="17" y="55"/>
                  </a:lnTo>
                  <a:lnTo>
                    <a:pt x="0" y="29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I-2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549275"/>
            <a:ext cx="9042400" cy="1028700"/>
          </a:xfrm>
        </p:spPr>
        <p:txBody>
          <a:bodyPr/>
          <a:lstStyle/>
          <a:p>
            <a:pPr>
              <a:defRPr/>
            </a:pPr>
            <a:r>
              <a:rPr lang="en-US" sz="4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Authorities for Protective Actions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Basic police power</a:t>
            </a:r>
          </a:p>
          <a:p>
            <a:pPr lvl="1"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Restrict movement</a:t>
            </a:r>
          </a:p>
          <a:p>
            <a:pPr lvl="1"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Done during an emergency</a:t>
            </a:r>
          </a:p>
          <a:p>
            <a:pPr lvl="1"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Usually officially enacted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I-4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2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271000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Authorities for Protective Actions</a:t>
            </a:r>
          </a:p>
        </p:txBody>
      </p:sp>
      <p:sp>
        <p:nvSpPr>
          <p:cNvPr id="12698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95325" y="3581400"/>
            <a:ext cx="7880350" cy="22479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Specific authority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PC §409.5</a:t>
            </a:r>
          </a:p>
          <a:p>
            <a:pPr lvl="2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Close or restrict area</a:t>
            </a:r>
          </a:p>
          <a:p>
            <a:pPr lvl="2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“Disaster” scene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I-4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549275"/>
            <a:ext cx="9601200" cy="1028700"/>
          </a:xfrm>
        </p:spPr>
        <p:txBody>
          <a:bodyPr/>
          <a:lstStyle/>
          <a:p>
            <a:r>
              <a:rPr lang="en-US" smtClean="0"/>
              <a:t>Authorities for Protective Actions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33725" y="1782763"/>
            <a:ext cx="5781675" cy="2484437"/>
          </a:xfrm>
        </p:spPr>
        <p:txBody>
          <a:bodyPr/>
          <a:lstStyle/>
          <a:p>
            <a:r>
              <a:rPr lang="en-US" smtClean="0"/>
              <a:t>Emergency Services Act</a:t>
            </a:r>
          </a:p>
          <a:p>
            <a:pPr lvl="1"/>
            <a:r>
              <a:rPr lang="en-US" smtClean="0"/>
              <a:t>GC </a:t>
            </a:r>
            <a:r>
              <a:rPr lang="en-US" smtClean="0">
                <a:latin typeface="Times New Roman" pitchFamily="18" charset="0"/>
              </a:rPr>
              <a:t>§</a:t>
            </a:r>
            <a:r>
              <a:rPr lang="en-US" smtClean="0"/>
              <a:t>8634</a:t>
            </a:r>
          </a:p>
          <a:p>
            <a:pPr lvl="2"/>
            <a:r>
              <a:rPr lang="en-US" smtClean="0"/>
              <a:t>Local gov’t may issue orders</a:t>
            </a:r>
          </a:p>
          <a:p>
            <a:pPr lvl="2"/>
            <a:r>
              <a:rPr lang="en-US" smtClean="0"/>
              <a:t>Protect life and property</a:t>
            </a:r>
          </a:p>
        </p:txBody>
      </p:sp>
      <p:pic>
        <p:nvPicPr>
          <p:cNvPr id="15364" name="Picture 4" descr="bd19894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70113"/>
            <a:ext cx="3487738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59700" y="5600700"/>
            <a:ext cx="838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I-4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ro template">
  <a:themeElements>
    <a:clrScheme name="fro templat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fro template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fro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o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2FA8FBFB205C41819D49836860D1D2" ma:contentTypeVersion="1" ma:contentTypeDescription="Create a new document." ma:contentTypeScope="" ma:versionID="cc456d7543c9fa558748f50d5ac6d390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f9746fe128b0ca74698fd9d7c13d39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1BD11D4-8246-4D76-93D7-30FAB4610417}"/>
</file>

<file path=customXml/itemProps2.xml><?xml version="1.0" encoding="utf-8"?>
<ds:datastoreItem xmlns:ds="http://schemas.openxmlformats.org/officeDocument/2006/customXml" ds:itemID="{A9390B0A-E2BF-4AAD-BB01-D1FDFCB80270}"/>
</file>

<file path=customXml/itemProps3.xml><?xml version="1.0" encoding="utf-8"?>
<ds:datastoreItem xmlns:ds="http://schemas.openxmlformats.org/officeDocument/2006/customXml" ds:itemID="{E4605FB5-6791-4915-ABE9-B0F2EBE280B1}"/>
</file>

<file path=docProps/app.xml><?xml version="1.0" encoding="utf-8"?>
<Properties xmlns="http://schemas.openxmlformats.org/officeDocument/2006/extended-properties" xmlns:vt="http://schemas.openxmlformats.org/officeDocument/2006/docPropsVTypes">
  <Template>Drive 2:courses ƒ:FRO Stuff:FRO Slides ppt:fro template</Template>
  <TotalTime>853</TotalTime>
  <Pages>47</Pages>
  <Words>419</Words>
  <Application>Microsoft Office PowerPoint</Application>
  <PresentationFormat>Custom</PresentationFormat>
  <Paragraphs>130</Paragraphs>
  <Slides>29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fro template</vt:lpstr>
      <vt:lpstr>MS_ClipArt_Gallery</vt:lpstr>
      <vt:lpstr>Protective Actions  (P.)</vt:lpstr>
      <vt:lpstr>Protective Actions</vt:lpstr>
      <vt:lpstr>Evacuation</vt:lpstr>
      <vt:lpstr>Evacuation</vt:lpstr>
      <vt:lpstr>Shelter in Place/In-Place Protection</vt:lpstr>
      <vt:lpstr>Selecting Protective Actions</vt:lpstr>
      <vt:lpstr>Authorities for Protective Actions</vt:lpstr>
      <vt:lpstr>Authorities for Protective Actions</vt:lpstr>
      <vt:lpstr>Authorities for Protective Actions</vt:lpstr>
      <vt:lpstr>Specific Areas &amp; Locations</vt:lpstr>
      <vt:lpstr>Specific Areas &amp; Locations</vt:lpstr>
      <vt:lpstr>Protective Action Considerations</vt:lpstr>
      <vt:lpstr>Decision Considerations</vt:lpstr>
      <vt:lpstr>Decision Considerations</vt:lpstr>
      <vt:lpstr>Decision Considerations</vt:lpstr>
      <vt:lpstr>Decision Considerations</vt:lpstr>
      <vt:lpstr>Decision Considerations</vt:lpstr>
      <vt:lpstr>Decision Considerations</vt:lpstr>
      <vt:lpstr>Protective Action Messages</vt:lpstr>
      <vt:lpstr>Protective Action Messages</vt:lpstr>
      <vt:lpstr>Traffic Control </vt:lpstr>
      <vt:lpstr>Special Populations</vt:lpstr>
      <vt:lpstr>Special Populations</vt:lpstr>
      <vt:lpstr>ERG &amp; Protective Actions</vt:lpstr>
      <vt:lpstr>ERG &amp; Protective Actions</vt:lpstr>
      <vt:lpstr>ERG &amp; Protective Actions</vt:lpstr>
      <vt:lpstr>Day</vt:lpstr>
      <vt:lpstr>Night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Containment &amp; Protective Actions:  (C.P.)</dc:title>
  <dc:creator>HazMat</dc:creator>
  <cp:lastModifiedBy>calema</cp:lastModifiedBy>
  <cp:revision>42</cp:revision>
  <cp:lastPrinted>2009-04-22T19:24:48Z</cp:lastPrinted>
  <dcterms:created xsi:type="dcterms:W3CDTF">1998-06-12T13:40:25Z</dcterms:created>
  <dcterms:modified xsi:type="dcterms:W3CDTF">2012-11-06T18:46:15Z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0x0101002A2FA8FBFB205C41819D49836860D1D2</vt:lpwstr>
  </property>
</Properties>
</file>