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4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51.xml" ContentType="application/vnd.openxmlformats-officedocument.presentationml.slide+xml"/>
  <Override PartName="/ppt/slides/slide50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4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2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drawing1.xml" ContentType="application/vnd.ms-office.drawingml.diagramDrawing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5"/>
  </p:notesMasterIdLst>
  <p:sldIdLst>
    <p:sldId id="266" r:id="rId2"/>
    <p:sldId id="260" r:id="rId3"/>
    <p:sldId id="261" r:id="rId4"/>
    <p:sldId id="319" r:id="rId5"/>
    <p:sldId id="285" r:id="rId6"/>
    <p:sldId id="286" r:id="rId7"/>
    <p:sldId id="287" r:id="rId8"/>
    <p:sldId id="288" r:id="rId9"/>
    <p:sldId id="289" r:id="rId10"/>
    <p:sldId id="308" r:id="rId11"/>
    <p:sldId id="291" r:id="rId12"/>
    <p:sldId id="309" r:id="rId13"/>
    <p:sldId id="310" r:id="rId14"/>
    <p:sldId id="292" r:id="rId15"/>
    <p:sldId id="320" r:id="rId16"/>
    <p:sldId id="321" r:id="rId17"/>
    <p:sldId id="322" r:id="rId18"/>
    <p:sldId id="323" r:id="rId19"/>
    <p:sldId id="324" r:id="rId20"/>
    <p:sldId id="325" r:id="rId21"/>
    <p:sldId id="326" r:id="rId22"/>
    <p:sldId id="327" r:id="rId23"/>
    <p:sldId id="328" r:id="rId24"/>
    <p:sldId id="267" r:id="rId25"/>
    <p:sldId id="311" r:id="rId26"/>
    <p:sldId id="312" r:id="rId27"/>
    <p:sldId id="313" r:id="rId28"/>
    <p:sldId id="314" r:id="rId29"/>
    <p:sldId id="315" r:id="rId30"/>
    <p:sldId id="297" r:id="rId31"/>
    <p:sldId id="269" r:id="rId32"/>
    <p:sldId id="278" r:id="rId33"/>
    <p:sldId id="298" r:id="rId34"/>
    <p:sldId id="299" r:id="rId35"/>
    <p:sldId id="300" r:id="rId36"/>
    <p:sldId id="301" r:id="rId37"/>
    <p:sldId id="302" r:id="rId38"/>
    <p:sldId id="277" r:id="rId39"/>
    <p:sldId id="329" r:id="rId40"/>
    <p:sldId id="276" r:id="rId41"/>
    <p:sldId id="273" r:id="rId42"/>
    <p:sldId id="274" r:id="rId43"/>
    <p:sldId id="303" r:id="rId44"/>
    <p:sldId id="331" r:id="rId45"/>
    <p:sldId id="330" r:id="rId46"/>
    <p:sldId id="280" r:id="rId47"/>
    <p:sldId id="279" r:id="rId48"/>
    <p:sldId id="317" r:id="rId49"/>
    <p:sldId id="283" r:id="rId50"/>
    <p:sldId id="332" r:id="rId51"/>
    <p:sldId id="282" r:id="rId52"/>
    <p:sldId id="318" r:id="rId53"/>
    <p:sldId id="281" r:id="rId5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99FFCC"/>
    <a:srgbClr val="FF3399"/>
    <a:srgbClr val="FFFF99"/>
    <a:srgbClr val="FF5050"/>
    <a:srgbClr val="CCFF66"/>
    <a:srgbClr val="CCCC00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86387" autoAdjust="0"/>
  </p:normalViewPr>
  <p:slideViewPr>
    <p:cSldViewPr>
      <p:cViewPr varScale="1">
        <p:scale>
          <a:sx n="63" d="100"/>
          <a:sy n="63" d="100"/>
        </p:scale>
        <p:origin x="-136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2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customXml" Target="../customXml/item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4AE410-4850-48CF-B89B-DEDD4910556A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EB3F61A-D177-4DC1-A63B-E8F545F0A0C9}">
      <dgm:prSet phldrT="[Text]"/>
      <dgm:spPr/>
      <dgm:t>
        <a:bodyPr/>
        <a:lstStyle/>
        <a:p>
          <a:r>
            <a:rPr lang="en-US" dirty="0" smtClean="0"/>
            <a:t>Hazmat Group</a:t>
          </a:r>
          <a:endParaRPr lang="en-US" dirty="0"/>
        </a:p>
      </dgm:t>
    </dgm:pt>
    <dgm:pt modelId="{5C54F344-1013-471A-B000-48C442C2F60B}" type="parTrans" cxnId="{50571CE4-B070-4795-89E9-2088F82E05E8}">
      <dgm:prSet/>
      <dgm:spPr/>
      <dgm:t>
        <a:bodyPr/>
        <a:lstStyle/>
        <a:p>
          <a:endParaRPr lang="en-US"/>
        </a:p>
      </dgm:t>
    </dgm:pt>
    <dgm:pt modelId="{365D982F-AF76-4A3E-B9AA-3186D4E9A8A1}" type="sibTrans" cxnId="{50571CE4-B070-4795-89E9-2088F82E05E8}">
      <dgm:prSet/>
      <dgm:spPr/>
      <dgm:t>
        <a:bodyPr/>
        <a:lstStyle/>
        <a:p>
          <a:endParaRPr lang="en-US"/>
        </a:p>
      </dgm:t>
    </dgm:pt>
    <dgm:pt modelId="{0C52E1DC-8D2C-4023-A655-E56B1FE491A4}">
      <dgm:prSet phldrT="[Text]"/>
      <dgm:spPr/>
      <dgm:t>
        <a:bodyPr/>
        <a:lstStyle/>
        <a:p>
          <a:r>
            <a:rPr lang="en-US" dirty="0" smtClean="0"/>
            <a:t>Safety Officer</a:t>
          </a:r>
          <a:endParaRPr lang="en-US" dirty="0"/>
        </a:p>
      </dgm:t>
    </dgm:pt>
    <dgm:pt modelId="{A8ADD435-EF8E-4F14-BF9C-E1F616B40F9C}" type="parTrans" cxnId="{3F97E17F-7A77-47B9-86F0-FE586BE31AAA}">
      <dgm:prSet/>
      <dgm:spPr/>
      <dgm:t>
        <a:bodyPr/>
        <a:lstStyle/>
        <a:p>
          <a:endParaRPr lang="en-US"/>
        </a:p>
      </dgm:t>
    </dgm:pt>
    <dgm:pt modelId="{08280651-DD65-4D63-8C3A-DF33630DC715}" type="sibTrans" cxnId="{3F97E17F-7A77-47B9-86F0-FE586BE31AAA}">
      <dgm:prSet/>
      <dgm:spPr/>
      <dgm:t>
        <a:bodyPr/>
        <a:lstStyle/>
        <a:p>
          <a:endParaRPr lang="en-US"/>
        </a:p>
      </dgm:t>
    </dgm:pt>
    <dgm:pt modelId="{D351E9BC-D3D0-4897-A154-9E96DA921CC8}">
      <dgm:prSet phldrT="[Text]"/>
      <dgm:spPr/>
      <dgm:t>
        <a:bodyPr/>
        <a:lstStyle/>
        <a:p>
          <a:r>
            <a:rPr lang="en-US" dirty="0" smtClean="0"/>
            <a:t>Incident Commander</a:t>
          </a:r>
          <a:endParaRPr lang="en-US" dirty="0"/>
        </a:p>
      </dgm:t>
    </dgm:pt>
    <dgm:pt modelId="{0EEB9010-4FBE-414F-B758-F23D51071181}" type="parTrans" cxnId="{8839D2C5-E320-4EEA-8670-C61EC20707F1}">
      <dgm:prSet/>
      <dgm:spPr/>
      <dgm:t>
        <a:bodyPr/>
        <a:lstStyle/>
        <a:p>
          <a:endParaRPr lang="en-US"/>
        </a:p>
      </dgm:t>
    </dgm:pt>
    <dgm:pt modelId="{0F637561-2953-40C9-9709-B103C5003E0A}" type="sibTrans" cxnId="{8839D2C5-E320-4EEA-8670-C61EC20707F1}">
      <dgm:prSet/>
      <dgm:spPr/>
      <dgm:t>
        <a:bodyPr/>
        <a:lstStyle/>
        <a:p>
          <a:endParaRPr lang="en-US"/>
        </a:p>
      </dgm:t>
    </dgm:pt>
    <dgm:pt modelId="{DDB74734-FF27-4390-9B0E-38A327B8AC27}" type="pres">
      <dgm:prSet presAssocID="{024AE410-4850-48CF-B89B-DEDD4910556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AF17D79-7E17-489E-9A9C-A2881694D922}" type="pres">
      <dgm:prSet presAssocID="{D351E9BC-D3D0-4897-A154-9E96DA921CC8}" presName="boxAndChildren" presStyleCnt="0"/>
      <dgm:spPr/>
    </dgm:pt>
    <dgm:pt modelId="{9B80A647-CD0B-41CC-8DE6-6A18BA9F87D7}" type="pres">
      <dgm:prSet presAssocID="{D351E9BC-D3D0-4897-A154-9E96DA921CC8}" presName="parentTextBox" presStyleLbl="node1" presStyleIdx="0" presStyleCnt="3"/>
      <dgm:spPr/>
      <dgm:t>
        <a:bodyPr/>
        <a:lstStyle/>
        <a:p>
          <a:endParaRPr lang="en-US"/>
        </a:p>
      </dgm:t>
    </dgm:pt>
    <dgm:pt modelId="{D9731433-FA61-407C-B00C-835D1D8CFB67}" type="pres">
      <dgm:prSet presAssocID="{08280651-DD65-4D63-8C3A-DF33630DC715}" presName="sp" presStyleCnt="0"/>
      <dgm:spPr/>
    </dgm:pt>
    <dgm:pt modelId="{1CFC8F6A-7168-4322-B86D-559426733FD9}" type="pres">
      <dgm:prSet presAssocID="{0C52E1DC-8D2C-4023-A655-E56B1FE491A4}" presName="arrowAndChildren" presStyleCnt="0"/>
      <dgm:spPr/>
    </dgm:pt>
    <dgm:pt modelId="{F2C70921-9100-4B1E-8415-7F06CAA341D5}" type="pres">
      <dgm:prSet presAssocID="{0C52E1DC-8D2C-4023-A655-E56B1FE491A4}" presName="parentTextArrow" presStyleLbl="node1" presStyleIdx="1" presStyleCnt="3" custLinFactNeighborY="1536"/>
      <dgm:spPr/>
      <dgm:t>
        <a:bodyPr/>
        <a:lstStyle/>
        <a:p>
          <a:endParaRPr lang="en-US"/>
        </a:p>
      </dgm:t>
    </dgm:pt>
    <dgm:pt modelId="{70797CA9-A353-4C94-B227-BCEAFC0E4FA7}" type="pres">
      <dgm:prSet presAssocID="{365D982F-AF76-4A3E-B9AA-3186D4E9A8A1}" presName="sp" presStyleCnt="0"/>
      <dgm:spPr/>
    </dgm:pt>
    <dgm:pt modelId="{E5FE56D1-3B2D-4B1E-BD72-F549D3C5B7B5}" type="pres">
      <dgm:prSet presAssocID="{3EB3F61A-D177-4DC1-A63B-E8F545F0A0C9}" presName="arrowAndChildren" presStyleCnt="0"/>
      <dgm:spPr/>
    </dgm:pt>
    <dgm:pt modelId="{0CA89654-9DF7-4E94-B906-735C6EAD74C1}" type="pres">
      <dgm:prSet presAssocID="{3EB3F61A-D177-4DC1-A63B-E8F545F0A0C9}" presName="parentTextArrow" presStyleLbl="node1" presStyleIdx="2" presStyleCnt="3"/>
      <dgm:spPr/>
      <dgm:t>
        <a:bodyPr/>
        <a:lstStyle/>
        <a:p>
          <a:endParaRPr lang="en-US"/>
        </a:p>
      </dgm:t>
    </dgm:pt>
  </dgm:ptLst>
  <dgm:cxnLst>
    <dgm:cxn modelId="{50571CE4-B070-4795-89E9-2088F82E05E8}" srcId="{024AE410-4850-48CF-B89B-DEDD4910556A}" destId="{3EB3F61A-D177-4DC1-A63B-E8F545F0A0C9}" srcOrd="0" destOrd="0" parTransId="{5C54F344-1013-471A-B000-48C442C2F60B}" sibTransId="{365D982F-AF76-4A3E-B9AA-3186D4E9A8A1}"/>
    <dgm:cxn modelId="{3F97E17F-7A77-47B9-86F0-FE586BE31AAA}" srcId="{024AE410-4850-48CF-B89B-DEDD4910556A}" destId="{0C52E1DC-8D2C-4023-A655-E56B1FE491A4}" srcOrd="1" destOrd="0" parTransId="{A8ADD435-EF8E-4F14-BF9C-E1F616B40F9C}" sibTransId="{08280651-DD65-4D63-8C3A-DF33630DC715}"/>
    <dgm:cxn modelId="{4EB94F17-AE1D-486E-BBDA-93EA6A1B098B}" type="presOf" srcId="{D351E9BC-D3D0-4897-A154-9E96DA921CC8}" destId="{9B80A647-CD0B-41CC-8DE6-6A18BA9F87D7}" srcOrd="0" destOrd="0" presId="urn:microsoft.com/office/officeart/2005/8/layout/process4"/>
    <dgm:cxn modelId="{8839D2C5-E320-4EEA-8670-C61EC20707F1}" srcId="{024AE410-4850-48CF-B89B-DEDD4910556A}" destId="{D351E9BC-D3D0-4897-A154-9E96DA921CC8}" srcOrd="2" destOrd="0" parTransId="{0EEB9010-4FBE-414F-B758-F23D51071181}" sibTransId="{0F637561-2953-40C9-9709-B103C5003E0A}"/>
    <dgm:cxn modelId="{385921B5-5E29-4F94-B83E-657B73349D7A}" type="presOf" srcId="{3EB3F61A-D177-4DC1-A63B-E8F545F0A0C9}" destId="{0CA89654-9DF7-4E94-B906-735C6EAD74C1}" srcOrd="0" destOrd="0" presId="urn:microsoft.com/office/officeart/2005/8/layout/process4"/>
    <dgm:cxn modelId="{8BD1BE4D-5828-4E2B-B9CC-5FEE90D9DF59}" type="presOf" srcId="{024AE410-4850-48CF-B89B-DEDD4910556A}" destId="{DDB74734-FF27-4390-9B0E-38A327B8AC27}" srcOrd="0" destOrd="0" presId="urn:microsoft.com/office/officeart/2005/8/layout/process4"/>
    <dgm:cxn modelId="{CCA1FAF8-9FB3-4391-8034-1A2915AA6E9A}" type="presOf" srcId="{0C52E1DC-8D2C-4023-A655-E56B1FE491A4}" destId="{F2C70921-9100-4B1E-8415-7F06CAA341D5}" srcOrd="0" destOrd="0" presId="urn:microsoft.com/office/officeart/2005/8/layout/process4"/>
    <dgm:cxn modelId="{F5DC3361-9BFA-4D82-9D85-FCB08647115B}" type="presParOf" srcId="{DDB74734-FF27-4390-9B0E-38A327B8AC27}" destId="{0AF17D79-7E17-489E-9A9C-A2881694D922}" srcOrd="0" destOrd="0" presId="urn:microsoft.com/office/officeart/2005/8/layout/process4"/>
    <dgm:cxn modelId="{64BCDB55-00D8-4299-AD7F-FBA754622093}" type="presParOf" srcId="{0AF17D79-7E17-489E-9A9C-A2881694D922}" destId="{9B80A647-CD0B-41CC-8DE6-6A18BA9F87D7}" srcOrd="0" destOrd="0" presId="urn:microsoft.com/office/officeart/2005/8/layout/process4"/>
    <dgm:cxn modelId="{5A7B1139-C976-40D8-8CA7-1E12B4F64B47}" type="presParOf" srcId="{DDB74734-FF27-4390-9B0E-38A327B8AC27}" destId="{D9731433-FA61-407C-B00C-835D1D8CFB67}" srcOrd="1" destOrd="0" presId="urn:microsoft.com/office/officeart/2005/8/layout/process4"/>
    <dgm:cxn modelId="{53C01C48-ECB1-42A2-A113-046A62D1724D}" type="presParOf" srcId="{DDB74734-FF27-4390-9B0E-38A327B8AC27}" destId="{1CFC8F6A-7168-4322-B86D-559426733FD9}" srcOrd="2" destOrd="0" presId="urn:microsoft.com/office/officeart/2005/8/layout/process4"/>
    <dgm:cxn modelId="{5593A783-8AEA-4933-AA18-38F3DBAC28D2}" type="presParOf" srcId="{1CFC8F6A-7168-4322-B86D-559426733FD9}" destId="{F2C70921-9100-4B1E-8415-7F06CAA341D5}" srcOrd="0" destOrd="0" presId="urn:microsoft.com/office/officeart/2005/8/layout/process4"/>
    <dgm:cxn modelId="{79777349-7BA6-4E1B-BF50-536364C8EA85}" type="presParOf" srcId="{DDB74734-FF27-4390-9B0E-38A327B8AC27}" destId="{70797CA9-A353-4C94-B227-BCEAFC0E4FA7}" srcOrd="3" destOrd="0" presId="urn:microsoft.com/office/officeart/2005/8/layout/process4"/>
    <dgm:cxn modelId="{4717E244-6BFE-4242-9F3D-D68EDBA707F6}" type="presParOf" srcId="{DDB74734-FF27-4390-9B0E-38A327B8AC27}" destId="{E5FE56D1-3B2D-4B1E-BD72-F549D3C5B7B5}" srcOrd="4" destOrd="0" presId="urn:microsoft.com/office/officeart/2005/8/layout/process4"/>
    <dgm:cxn modelId="{FA3DFD69-69B0-4590-AE22-5C52E422FE32}" type="presParOf" srcId="{E5FE56D1-3B2D-4B1E-BD72-F549D3C5B7B5}" destId="{0CA89654-9DF7-4E94-B906-735C6EAD74C1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80A647-CD0B-41CC-8DE6-6A18BA9F87D7}">
      <dsp:nvSpPr>
        <dsp:cNvPr id="0" name=""/>
        <dsp:cNvSpPr/>
      </dsp:nvSpPr>
      <dsp:spPr>
        <a:xfrm>
          <a:off x="0" y="2332630"/>
          <a:ext cx="4267200" cy="7656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Incident Commander</a:t>
          </a:r>
          <a:endParaRPr lang="en-US" sz="2700" kern="1200" dirty="0"/>
        </a:p>
      </dsp:txBody>
      <dsp:txXfrm>
        <a:off x="0" y="2332630"/>
        <a:ext cx="4267200" cy="765621"/>
      </dsp:txXfrm>
    </dsp:sp>
    <dsp:sp modelId="{F2C70921-9100-4B1E-8415-7F06CAA341D5}">
      <dsp:nvSpPr>
        <dsp:cNvPr id="0" name=""/>
        <dsp:cNvSpPr/>
      </dsp:nvSpPr>
      <dsp:spPr>
        <a:xfrm rot="10800000">
          <a:off x="0" y="1184676"/>
          <a:ext cx="4267200" cy="1177525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Safety Officer</a:t>
          </a:r>
          <a:endParaRPr lang="en-US" sz="2700" kern="1200" dirty="0"/>
        </a:p>
      </dsp:txBody>
      <dsp:txXfrm rot="10800000">
        <a:off x="0" y="1184676"/>
        <a:ext cx="4267200" cy="765120"/>
      </dsp:txXfrm>
    </dsp:sp>
    <dsp:sp modelId="{0CA89654-9DF7-4E94-B906-735C6EAD74C1}">
      <dsp:nvSpPr>
        <dsp:cNvPr id="0" name=""/>
        <dsp:cNvSpPr/>
      </dsp:nvSpPr>
      <dsp:spPr>
        <a:xfrm rot="10800000">
          <a:off x="0" y="547"/>
          <a:ext cx="4267200" cy="1177525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Hazmat Group</a:t>
          </a:r>
          <a:endParaRPr lang="en-US" sz="2700" kern="1200" dirty="0"/>
        </a:p>
      </dsp:txBody>
      <dsp:txXfrm rot="10800000">
        <a:off x="0" y="547"/>
        <a:ext cx="4267200" cy="765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B6AA5BB-2FF5-4F65-BDAB-C05C3B8CF29B}" type="datetimeFigureOut">
              <a:rPr lang="en-US"/>
              <a:pPr>
                <a:defRPr/>
              </a:pPr>
              <a:t>11/1/2012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73EB589-ED63-4B0F-8F76-A916DA1F89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0022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635142F2-D169-486C-952A-420F85700BDB}" type="slidenum">
              <a:rPr lang="en-US" sz="1200" smtClean="0"/>
              <a:pPr/>
              <a:t>17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D48086D0-F63A-44BA-A92D-A71603041A15}" type="slidenum">
              <a:rPr lang="en-US" sz="1200" smtClean="0"/>
              <a:pPr/>
              <a:t>18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7B6A98EE-5748-4660-A6BB-9C0313DE1019}" type="slidenum">
              <a:rPr lang="en-US" sz="1200" smtClean="0"/>
              <a:pPr/>
              <a:t>19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2ABAE9AA-C673-4A5F-8670-DB3421A38F5C}" type="slidenum">
              <a:rPr lang="en-US" sz="1200" smtClean="0"/>
              <a:pPr/>
              <a:t>20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772FA5FD-E94B-4536-9431-00EDD266C2DF}" type="slidenum">
              <a:rPr lang="en-US" sz="1200" smtClean="0"/>
              <a:pPr/>
              <a:t>21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540B6998-2D27-47E3-B829-E7F8235EF30C}" type="slidenum">
              <a:rPr lang="en-US" sz="1200" smtClean="0"/>
              <a:pPr/>
              <a:t>22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19EE34FD-8D20-44FB-8409-3A8F7550E493}" type="slidenum">
              <a:rPr lang="en-US" sz="1200" smtClean="0"/>
              <a:pPr/>
              <a:t>23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Liquid</a:t>
            </a:r>
            <a:r>
              <a:rPr lang="en-US" baseline="0" dirty="0" smtClean="0"/>
              <a:t> chlorine sprayed on this suit. The suit material froze </a:t>
            </a:r>
            <a:r>
              <a:rPr lang="en-US" baseline="0" smtClean="0"/>
              <a:t>and broke.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3EB589-ED63-4B0F-8F76-A916DA1F89E9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4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20839-FD88-483C-8470-AAA9A6C0AE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4682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32EAC-DC80-4C37-91B1-1D0DBD00E6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821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5094D9-9220-408B-BD16-20A6D7F824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6027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67E2FC-ED93-422E-B46E-14231C60C8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825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6098A6-FAFF-4849-B3FA-D74848E512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4413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2327D-0B35-4232-A4EF-8922F194EC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5994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23DF6E-E08D-448D-899F-4159D09B98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2972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17252-DDC5-4034-B700-A463B7D0D3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8482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656493-6FA4-404F-B6C8-82851336C6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676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9A98D-2EFC-449C-A8E2-3CC9DBAFCE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4294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DC90F-B333-4482-A6AF-EBB3B813C8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8898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754F29C-E044-4061-9B3F-5A75A84E76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65000"/>
        <a:buFont typeface="Wingdings" pitchFamily="2" charset="2"/>
        <a:buChar char="u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itchFamily="2" charset="2"/>
        <a:buChar char="v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w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9.w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Protective Equipment &amp; First Responder Limitations</a:t>
            </a:r>
            <a:endParaRPr lang="en-US" altLang="en-US" dirty="0" smtClean="0">
              <a:solidFill>
                <a:schemeClr val="tx1"/>
              </a:solidFill>
              <a:latin typeface="Times" pitchFamily="18" charset="0"/>
            </a:endParaRPr>
          </a:p>
        </p:txBody>
      </p:sp>
      <p:grpSp>
        <p:nvGrpSpPr>
          <p:cNvPr id="2" name="Group 60"/>
          <p:cNvGrpSpPr>
            <a:grpSpLocks/>
          </p:cNvGrpSpPr>
          <p:nvPr/>
        </p:nvGrpSpPr>
        <p:grpSpPr bwMode="auto">
          <a:xfrm>
            <a:off x="1143000" y="2209800"/>
            <a:ext cx="3163888" cy="4235450"/>
            <a:chOff x="1622" y="1412"/>
            <a:chExt cx="1993" cy="2668"/>
          </a:xfrm>
        </p:grpSpPr>
        <p:sp>
          <p:nvSpPr>
            <p:cNvPr id="5153" name="Freeform 32"/>
            <p:cNvSpPr>
              <a:spLocks/>
            </p:cNvSpPr>
            <p:nvPr/>
          </p:nvSpPr>
          <p:spPr bwMode="auto">
            <a:xfrm>
              <a:off x="2329" y="3406"/>
              <a:ext cx="553" cy="674"/>
            </a:xfrm>
            <a:custGeom>
              <a:avLst/>
              <a:gdLst>
                <a:gd name="T0" fmla="*/ 0 w 553"/>
                <a:gd name="T1" fmla="*/ 200 h 674"/>
                <a:gd name="T2" fmla="*/ 246 w 553"/>
                <a:gd name="T3" fmla="*/ 0 h 674"/>
                <a:gd name="T4" fmla="*/ 280 w 553"/>
                <a:gd name="T5" fmla="*/ 27 h 674"/>
                <a:gd name="T6" fmla="*/ 326 w 553"/>
                <a:gd name="T7" fmla="*/ 74 h 674"/>
                <a:gd name="T8" fmla="*/ 426 w 553"/>
                <a:gd name="T9" fmla="*/ 187 h 674"/>
                <a:gd name="T10" fmla="*/ 553 w 553"/>
                <a:gd name="T11" fmla="*/ 347 h 674"/>
                <a:gd name="T12" fmla="*/ 306 w 553"/>
                <a:gd name="T13" fmla="*/ 527 h 674"/>
                <a:gd name="T14" fmla="*/ 146 w 553"/>
                <a:gd name="T15" fmla="*/ 627 h 674"/>
                <a:gd name="T16" fmla="*/ 80 w 553"/>
                <a:gd name="T17" fmla="*/ 661 h 674"/>
                <a:gd name="T18" fmla="*/ 53 w 553"/>
                <a:gd name="T19" fmla="*/ 667 h 674"/>
                <a:gd name="T20" fmla="*/ 33 w 553"/>
                <a:gd name="T21" fmla="*/ 674 h 674"/>
                <a:gd name="T22" fmla="*/ 20 w 553"/>
                <a:gd name="T23" fmla="*/ 614 h 674"/>
                <a:gd name="T24" fmla="*/ 13 w 553"/>
                <a:gd name="T25" fmla="*/ 527 h 674"/>
                <a:gd name="T26" fmla="*/ 20 w 553"/>
                <a:gd name="T27" fmla="*/ 481 h 674"/>
                <a:gd name="T28" fmla="*/ 33 w 553"/>
                <a:gd name="T29" fmla="*/ 434 h 674"/>
                <a:gd name="T30" fmla="*/ 60 w 553"/>
                <a:gd name="T31" fmla="*/ 394 h 674"/>
                <a:gd name="T32" fmla="*/ 100 w 553"/>
                <a:gd name="T33" fmla="*/ 354 h 674"/>
                <a:gd name="T34" fmla="*/ 0 w 553"/>
                <a:gd name="T35" fmla="*/ 200 h 67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53"/>
                <a:gd name="T55" fmla="*/ 0 h 674"/>
                <a:gd name="T56" fmla="*/ 553 w 553"/>
                <a:gd name="T57" fmla="*/ 674 h 67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53" h="674">
                  <a:moveTo>
                    <a:pt x="0" y="200"/>
                  </a:moveTo>
                  <a:lnTo>
                    <a:pt x="246" y="0"/>
                  </a:lnTo>
                  <a:lnTo>
                    <a:pt x="280" y="27"/>
                  </a:lnTo>
                  <a:lnTo>
                    <a:pt x="326" y="74"/>
                  </a:lnTo>
                  <a:lnTo>
                    <a:pt x="426" y="187"/>
                  </a:lnTo>
                  <a:lnTo>
                    <a:pt x="553" y="347"/>
                  </a:lnTo>
                  <a:lnTo>
                    <a:pt x="306" y="527"/>
                  </a:lnTo>
                  <a:lnTo>
                    <a:pt x="146" y="627"/>
                  </a:lnTo>
                  <a:lnTo>
                    <a:pt x="80" y="661"/>
                  </a:lnTo>
                  <a:lnTo>
                    <a:pt x="53" y="667"/>
                  </a:lnTo>
                  <a:lnTo>
                    <a:pt x="33" y="674"/>
                  </a:lnTo>
                  <a:lnTo>
                    <a:pt x="20" y="614"/>
                  </a:lnTo>
                  <a:lnTo>
                    <a:pt x="13" y="527"/>
                  </a:lnTo>
                  <a:lnTo>
                    <a:pt x="20" y="481"/>
                  </a:lnTo>
                  <a:lnTo>
                    <a:pt x="33" y="434"/>
                  </a:lnTo>
                  <a:lnTo>
                    <a:pt x="60" y="394"/>
                  </a:lnTo>
                  <a:lnTo>
                    <a:pt x="100" y="354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B39C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4" name="Freeform 33"/>
            <p:cNvSpPr>
              <a:spLocks/>
            </p:cNvSpPr>
            <p:nvPr/>
          </p:nvSpPr>
          <p:spPr bwMode="auto">
            <a:xfrm>
              <a:off x="2322" y="3400"/>
              <a:ext cx="553" cy="673"/>
            </a:xfrm>
            <a:custGeom>
              <a:avLst/>
              <a:gdLst>
                <a:gd name="T0" fmla="*/ 0 w 553"/>
                <a:gd name="T1" fmla="*/ 200 h 673"/>
                <a:gd name="T2" fmla="*/ 247 w 553"/>
                <a:gd name="T3" fmla="*/ 0 h 673"/>
                <a:gd name="T4" fmla="*/ 280 w 553"/>
                <a:gd name="T5" fmla="*/ 26 h 673"/>
                <a:gd name="T6" fmla="*/ 327 w 553"/>
                <a:gd name="T7" fmla="*/ 73 h 673"/>
                <a:gd name="T8" fmla="*/ 427 w 553"/>
                <a:gd name="T9" fmla="*/ 186 h 673"/>
                <a:gd name="T10" fmla="*/ 553 w 553"/>
                <a:gd name="T11" fmla="*/ 347 h 673"/>
                <a:gd name="T12" fmla="*/ 307 w 553"/>
                <a:gd name="T13" fmla="*/ 527 h 673"/>
                <a:gd name="T14" fmla="*/ 147 w 553"/>
                <a:gd name="T15" fmla="*/ 627 h 673"/>
                <a:gd name="T16" fmla="*/ 80 w 553"/>
                <a:gd name="T17" fmla="*/ 660 h 673"/>
                <a:gd name="T18" fmla="*/ 53 w 553"/>
                <a:gd name="T19" fmla="*/ 667 h 673"/>
                <a:gd name="T20" fmla="*/ 33 w 553"/>
                <a:gd name="T21" fmla="*/ 673 h 673"/>
                <a:gd name="T22" fmla="*/ 20 w 553"/>
                <a:gd name="T23" fmla="*/ 613 h 673"/>
                <a:gd name="T24" fmla="*/ 13 w 553"/>
                <a:gd name="T25" fmla="*/ 527 h 673"/>
                <a:gd name="T26" fmla="*/ 20 w 553"/>
                <a:gd name="T27" fmla="*/ 480 h 673"/>
                <a:gd name="T28" fmla="*/ 33 w 553"/>
                <a:gd name="T29" fmla="*/ 433 h 673"/>
                <a:gd name="T30" fmla="*/ 60 w 553"/>
                <a:gd name="T31" fmla="*/ 393 h 673"/>
                <a:gd name="T32" fmla="*/ 100 w 553"/>
                <a:gd name="T33" fmla="*/ 353 h 673"/>
                <a:gd name="T34" fmla="*/ 0 w 553"/>
                <a:gd name="T35" fmla="*/ 200 h 6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53"/>
                <a:gd name="T55" fmla="*/ 0 h 673"/>
                <a:gd name="T56" fmla="*/ 553 w 553"/>
                <a:gd name="T57" fmla="*/ 673 h 6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53" h="673">
                  <a:moveTo>
                    <a:pt x="0" y="200"/>
                  </a:moveTo>
                  <a:lnTo>
                    <a:pt x="247" y="0"/>
                  </a:lnTo>
                  <a:lnTo>
                    <a:pt x="280" y="26"/>
                  </a:lnTo>
                  <a:lnTo>
                    <a:pt x="327" y="73"/>
                  </a:lnTo>
                  <a:lnTo>
                    <a:pt x="427" y="186"/>
                  </a:lnTo>
                  <a:lnTo>
                    <a:pt x="553" y="347"/>
                  </a:lnTo>
                  <a:lnTo>
                    <a:pt x="307" y="527"/>
                  </a:lnTo>
                  <a:lnTo>
                    <a:pt x="147" y="627"/>
                  </a:lnTo>
                  <a:lnTo>
                    <a:pt x="80" y="660"/>
                  </a:lnTo>
                  <a:lnTo>
                    <a:pt x="53" y="667"/>
                  </a:lnTo>
                  <a:lnTo>
                    <a:pt x="33" y="673"/>
                  </a:lnTo>
                  <a:lnTo>
                    <a:pt x="20" y="613"/>
                  </a:lnTo>
                  <a:lnTo>
                    <a:pt x="13" y="527"/>
                  </a:lnTo>
                  <a:lnTo>
                    <a:pt x="20" y="480"/>
                  </a:lnTo>
                  <a:lnTo>
                    <a:pt x="33" y="433"/>
                  </a:lnTo>
                  <a:lnTo>
                    <a:pt x="60" y="393"/>
                  </a:lnTo>
                  <a:lnTo>
                    <a:pt x="100" y="353"/>
                  </a:lnTo>
                  <a:lnTo>
                    <a:pt x="0" y="200"/>
                  </a:lnTo>
                  <a:close/>
                </a:path>
              </a:pathLst>
            </a:custGeom>
            <a:noFill/>
            <a:ln w="317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5" name="Freeform 34"/>
            <p:cNvSpPr>
              <a:spLocks/>
            </p:cNvSpPr>
            <p:nvPr/>
          </p:nvSpPr>
          <p:spPr bwMode="auto">
            <a:xfrm>
              <a:off x="2822" y="3300"/>
              <a:ext cx="460" cy="560"/>
            </a:xfrm>
            <a:custGeom>
              <a:avLst/>
              <a:gdLst>
                <a:gd name="T0" fmla="*/ 447 w 460"/>
                <a:gd name="T1" fmla="*/ 100 h 560"/>
                <a:gd name="T2" fmla="*/ 153 w 460"/>
                <a:gd name="T3" fmla="*/ 0 h 560"/>
                <a:gd name="T4" fmla="*/ 73 w 460"/>
                <a:gd name="T5" fmla="*/ 126 h 560"/>
                <a:gd name="T6" fmla="*/ 27 w 460"/>
                <a:gd name="T7" fmla="*/ 213 h 560"/>
                <a:gd name="T8" fmla="*/ 13 w 460"/>
                <a:gd name="T9" fmla="*/ 246 h 560"/>
                <a:gd name="T10" fmla="*/ 0 w 460"/>
                <a:gd name="T11" fmla="*/ 280 h 560"/>
                <a:gd name="T12" fmla="*/ 33 w 460"/>
                <a:gd name="T13" fmla="*/ 313 h 560"/>
                <a:gd name="T14" fmla="*/ 73 w 460"/>
                <a:gd name="T15" fmla="*/ 353 h 560"/>
                <a:gd name="T16" fmla="*/ 187 w 460"/>
                <a:gd name="T17" fmla="*/ 433 h 560"/>
                <a:gd name="T18" fmla="*/ 320 w 460"/>
                <a:gd name="T19" fmla="*/ 513 h 560"/>
                <a:gd name="T20" fmla="*/ 380 w 460"/>
                <a:gd name="T21" fmla="*/ 540 h 560"/>
                <a:gd name="T22" fmla="*/ 440 w 460"/>
                <a:gd name="T23" fmla="*/ 560 h 560"/>
                <a:gd name="T24" fmla="*/ 453 w 460"/>
                <a:gd name="T25" fmla="*/ 520 h 560"/>
                <a:gd name="T26" fmla="*/ 460 w 460"/>
                <a:gd name="T27" fmla="*/ 480 h 560"/>
                <a:gd name="T28" fmla="*/ 453 w 460"/>
                <a:gd name="T29" fmla="*/ 440 h 560"/>
                <a:gd name="T30" fmla="*/ 447 w 460"/>
                <a:gd name="T31" fmla="*/ 400 h 560"/>
                <a:gd name="T32" fmla="*/ 433 w 460"/>
                <a:gd name="T33" fmla="*/ 353 h 560"/>
                <a:gd name="T34" fmla="*/ 407 w 460"/>
                <a:gd name="T35" fmla="*/ 313 h 560"/>
                <a:gd name="T36" fmla="*/ 380 w 460"/>
                <a:gd name="T37" fmla="*/ 280 h 560"/>
                <a:gd name="T38" fmla="*/ 347 w 460"/>
                <a:gd name="T39" fmla="*/ 246 h 560"/>
                <a:gd name="T40" fmla="*/ 447 w 460"/>
                <a:gd name="T41" fmla="*/ 100 h 56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60"/>
                <a:gd name="T64" fmla="*/ 0 h 560"/>
                <a:gd name="T65" fmla="*/ 460 w 460"/>
                <a:gd name="T66" fmla="*/ 560 h 56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60" h="560">
                  <a:moveTo>
                    <a:pt x="447" y="100"/>
                  </a:moveTo>
                  <a:lnTo>
                    <a:pt x="153" y="0"/>
                  </a:lnTo>
                  <a:lnTo>
                    <a:pt x="73" y="126"/>
                  </a:lnTo>
                  <a:lnTo>
                    <a:pt x="27" y="213"/>
                  </a:lnTo>
                  <a:lnTo>
                    <a:pt x="13" y="246"/>
                  </a:lnTo>
                  <a:lnTo>
                    <a:pt x="0" y="280"/>
                  </a:lnTo>
                  <a:lnTo>
                    <a:pt x="33" y="313"/>
                  </a:lnTo>
                  <a:lnTo>
                    <a:pt x="73" y="353"/>
                  </a:lnTo>
                  <a:lnTo>
                    <a:pt x="187" y="433"/>
                  </a:lnTo>
                  <a:lnTo>
                    <a:pt x="320" y="513"/>
                  </a:lnTo>
                  <a:lnTo>
                    <a:pt x="380" y="540"/>
                  </a:lnTo>
                  <a:lnTo>
                    <a:pt x="440" y="560"/>
                  </a:lnTo>
                  <a:lnTo>
                    <a:pt x="453" y="520"/>
                  </a:lnTo>
                  <a:lnTo>
                    <a:pt x="460" y="480"/>
                  </a:lnTo>
                  <a:lnTo>
                    <a:pt x="453" y="440"/>
                  </a:lnTo>
                  <a:lnTo>
                    <a:pt x="447" y="400"/>
                  </a:lnTo>
                  <a:lnTo>
                    <a:pt x="433" y="353"/>
                  </a:lnTo>
                  <a:lnTo>
                    <a:pt x="407" y="313"/>
                  </a:lnTo>
                  <a:lnTo>
                    <a:pt x="380" y="280"/>
                  </a:lnTo>
                  <a:lnTo>
                    <a:pt x="347" y="246"/>
                  </a:lnTo>
                  <a:lnTo>
                    <a:pt x="447" y="100"/>
                  </a:lnTo>
                  <a:close/>
                </a:path>
              </a:pathLst>
            </a:custGeom>
            <a:solidFill>
              <a:srgbClr val="B39C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6" name="Freeform 35"/>
            <p:cNvSpPr>
              <a:spLocks/>
            </p:cNvSpPr>
            <p:nvPr/>
          </p:nvSpPr>
          <p:spPr bwMode="auto">
            <a:xfrm>
              <a:off x="2815" y="3293"/>
              <a:ext cx="460" cy="560"/>
            </a:xfrm>
            <a:custGeom>
              <a:avLst/>
              <a:gdLst>
                <a:gd name="T0" fmla="*/ 447 w 460"/>
                <a:gd name="T1" fmla="*/ 100 h 560"/>
                <a:gd name="T2" fmla="*/ 154 w 460"/>
                <a:gd name="T3" fmla="*/ 0 h 560"/>
                <a:gd name="T4" fmla="*/ 74 w 460"/>
                <a:gd name="T5" fmla="*/ 127 h 560"/>
                <a:gd name="T6" fmla="*/ 27 w 460"/>
                <a:gd name="T7" fmla="*/ 213 h 560"/>
                <a:gd name="T8" fmla="*/ 14 w 460"/>
                <a:gd name="T9" fmla="*/ 247 h 560"/>
                <a:gd name="T10" fmla="*/ 0 w 460"/>
                <a:gd name="T11" fmla="*/ 280 h 560"/>
                <a:gd name="T12" fmla="*/ 34 w 460"/>
                <a:gd name="T13" fmla="*/ 313 h 560"/>
                <a:gd name="T14" fmla="*/ 74 w 460"/>
                <a:gd name="T15" fmla="*/ 353 h 560"/>
                <a:gd name="T16" fmla="*/ 187 w 460"/>
                <a:gd name="T17" fmla="*/ 433 h 560"/>
                <a:gd name="T18" fmla="*/ 320 w 460"/>
                <a:gd name="T19" fmla="*/ 514 h 560"/>
                <a:gd name="T20" fmla="*/ 380 w 460"/>
                <a:gd name="T21" fmla="*/ 540 h 560"/>
                <a:gd name="T22" fmla="*/ 440 w 460"/>
                <a:gd name="T23" fmla="*/ 560 h 560"/>
                <a:gd name="T24" fmla="*/ 454 w 460"/>
                <a:gd name="T25" fmla="*/ 520 h 560"/>
                <a:gd name="T26" fmla="*/ 460 w 460"/>
                <a:gd name="T27" fmla="*/ 480 h 560"/>
                <a:gd name="T28" fmla="*/ 454 w 460"/>
                <a:gd name="T29" fmla="*/ 440 h 560"/>
                <a:gd name="T30" fmla="*/ 447 w 460"/>
                <a:gd name="T31" fmla="*/ 400 h 560"/>
                <a:gd name="T32" fmla="*/ 434 w 460"/>
                <a:gd name="T33" fmla="*/ 353 h 560"/>
                <a:gd name="T34" fmla="*/ 407 w 460"/>
                <a:gd name="T35" fmla="*/ 313 h 560"/>
                <a:gd name="T36" fmla="*/ 380 w 460"/>
                <a:gd name="T37" fmla="*/ 280 h 560"/>
                <a:gd name="T38" fmla="*/ 347 w 460"/>
                <a:gd name="T39" fmla="*/ 247 h 560"/>
                <a:gd name="T40" fmla="*/ 447 w 460"/>
                <a:gd name="T41" fmla="*/ 100 h 56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60"/>
                <a:gd name="T64" fmla="*/ 0 h 560"/>
                <a:gd name="T65" fmla="*/ 460 w 460"/>
                <a:gd name="T66" fmla="*/ 560 h 56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60" h="560">
                  <a:moveTo>
                    <a:pt x="447" y="100"/>
                  </a:moveTo>
                  <a:lnTo>
                    <a:pt x="154" y="0"/>
                  </a:lnTo>
                  <a:lnTo>
                    <a:pt x="74" y="127"/>
                  </a:lnTo>
                  <a:lnTo>
                    <a:pt x="27" y="213"/>
                  </a:lnTo>
                  <a:lnTo>
                    <a:pt x="14" y="247"/>
                  </a:lnTo>
                  <a:lnTo>
                    <a:pt x="0" y="280"/>
                  </a:lnTo>
                  <a:lnTo>
                    <a:pt x="34" y="313"/>
                  </a:lnTo>
                  <a:lnTo>
                    <a:pt x="74" y="353"/>
                  </a:lnTo>
                  <a:lnTo>
                    <a:pt x="187" y="433"/>
                  </a:lnTo>
                  <a:lnTo>
                    <a:pt x="320" y="514"/>
                  </a:lnTo>
                  <a:lnTo>
                    <a:pt x="380" y="540"/>
                  </a:lnTo>
                  <a:lnTo>
                    <a:pt x="440" y="560"/>
                  </a:lnTo>
                  <a:lnTo>
                    <a:pt x="454" y="520"/>
                  </a:lnTo>
                  <a:lnTo>
                    <a:pt x="460" y="480"/>
                  </a:lnTo>
                  <a:lnTo>
                    <a:pt x="454" y="440"/>
                  </a:lnTo>
                  <a:lnTo>
                    <a:pt x="447" y="400"/>
                  </a:lnTo>
                  <a:lnTo>
                    <a:pt x="434" y="353"/>
                  </a:lnTo>
                  <a:lnTo>
                    <a:pt x="407" y="313"/>
                  </a:lnTo>
                  <a:lnTo>
                    <a:pt x="380" y="280"/>
                  </a:lnTo>
                  <a:lnTo>
                    <a:pt x="347" y="247"/>
                  </a:lnTo>
                  <a:lnTo>
                    <a:pt x="447" y="100"/>
                  </a:lnTo>
                  <a:close/>
                </a:path>
              </a:pathLst>
            </a:custGeom>
            <a:noFill/>
            <a:ln w="317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7" name="Freeform 36"/>
            <p:cNvSpPr>
              <a:spLocks/>
            </p:cNvSpPr>
            <p:nvPr/>
          </p:nvSpPr>
          <p:spPr bwMode="auto">
            <a:xfrm>
              <a:off x="1628" y="2826"/>
              <a:ext cx="267" cy="320"/>
            </a:xfrm>
            <a:custGeom>
              <a:avLst/>
              <a:gdLst>
                <a:gd name="T0" fmla="*/ 20 w 267"/>
                <a:gd name="T1" fmla="*/ 0 h 320"/>
                <a:gd name="T2" fmla="*/ 0 w 267"/>
                <a:gd name="T3" fmla="*/ 140 h 320"/>
                <a:gd name="T4" fmla="*/ 0 w 267"/>
                <a:gd name="T5" fmla="*/ 193 h 320"/>
                <a:gd name="T6" fmla="*/ 0 w 267"/>
                <a:gd name="T7" fmla="*/ 233 h 320"/>
                <a:gd name="T8" fmla="*/ 14 w 267"/>
                <a:gd name="T9" fmla="*/ 267 h 320"/>
                <a:gd name="T10" fmla="*/ 27 w 267"/>
                <a:gd name="T11" fmla="*/ 294 h 320"/>
                <a:gd name="T12" fmla="*/ 47 w 267"/>
                <a:gd name="T13" fmla="*/ 307 h 320"/>
                <a:gd name="T14" fmla="*/ 74 w 267"/>
                <a:gd name="T15" fmla="*/ 320 h 320"/>
                <a:gd name="T16" fmla="*/ 107 w 267"/>
                <a:gd name="T17" fmla="*/ 320 h 320"/>
                <a:gd name="T18" fmla="*/ 134 w 267"/>
                <a:gd name="T19" fmla="*/ 314 h 320"/>
                <a:gd name="T20" fmla="*/ 160 w 267"/>
                <a:gd name="T21" fmla="*/ 300 h 320"/>
                <a:gd name="T22" fmla="*/ 187 w 267"/>
                <a:gd name="T23" fmla="*/ 280 h 320"/>
                <a:gd name="T24" fmla="*/ 214 w 267"/>
                <a:gd name="T25" fmla="*/ 247 h 320"/>
                <a:gd name="T26" fmla="*/ 234 w 267"/>
                <a:gd name="T27" fmla="*/ 207 h 320"/>
                <a:gd name="T28" fmla="*/ 254 w 267"/>
                <a:gd name="T29" fmla="*/ 160 h 320"/>
                <a:gd name="T30" fmla="*/ 267 w 267"/>
                <a:gd name="T31" fmla="*/ 113 h 320"/>
                <a:gd name="T32" fmla="*/ 20 w 267"/>
                <a:gd name="T33" fmla="*/ 0 h 3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7"/>
                <a:gd name="T52" fmla="*/ 0 h 320"/>
                <a:gd name="T53" fmla="*/ 267 w 267"/>
                <a:gd name="T54" fmla="*/ 320 h 3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7" h="320">
                  <a:moveTo>
                    <a:pt x="20" y="0"/>
                  </a:moveTo>
                  <a:lnTo>
                    <a:pt x="0" y="140"/>
                  </a:lnTo>
                  <a:lnTo>
                    <a:pt x="0" y="193"/>
                  </a:lnTo>
                  <a:lnTo>
                    <a:pt x="0" y="233"/>
                  </a:lnTo>
                  <a:lnTo>
                    <a:pt x="14" y="267"/>
                  </a:lnTo>
                  <a:lnTo>
                    <a:pt x="27" y="294"/>
                  </a:lnTo>
                  <a:lnTo>
                    <a:pt x="47" y="307"/>
                  </a:lnTo>
                  <a:lnTo>
                    <a:pt x="74" y="320"/>
                  </a:lnTo>
                  <a:lnTo>
                    <a:pt x="107" y="320"/>
                  </a:lnTo>
                  <a:lnTo>
                    <a:pt x="134" y="314"/>
                  </a:lnTo>
                  <a:lnTo>
                    <a:pt x="160" y="300"/>
                  </a:lnTo>
                  <a:lnTo>
                    <a:pt x="187" y="280"/>
                  </a:lnTo>
                  <a:lnTo>
                    <a:pt x="214" y="247"/>
                  </a:lnTo>
                  <a:lnTo>
                    <a:pt x="234" y="207"/>
                  </a:lnTo>
                  <a:lnTo>
                    <a:pt x="254" y="160"/>
                  </a:lnTo>
                  <a:lnTo>
                    <a:pt x="267" y="113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B39C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8" name="Freeform 37"/>
            <p:cNvSpPr>
              <a:spLocks/>
            </p:cNvSpPr>
            <p:nvPr/>
          </p:nvSpPr>
          <p:spPr bwMode="auto">
            <a:xfrm>
              <a:off x="1622" y="2819"/>
              <a:ext cx="266" cy="321"/>
            </a:xfrm>
            <a:custGeom>
              <a:avLst/>
              <a:gdLst>
                <a:gd name="T0" fmla="*/ 20 w 266"/>
                <a:gd name="T1" fmla="*/ 0 h 321"/>
                <a:gd name="T2" fmla="*/ 0 w 266"/>
                <a:gd name="T3" fmla="*/ 140 h 321"/>
                <a:gd name="T4" fmla="*/ 0 w 266"/>
                <a:gd name="T5" fmla="*/ 194 h 321"/>
                <a:gd name="T6" fmla="*/ 0 w 266"/>
                <a:gd name="T7" fmla="*/ 234 h 321"/>
                <a:gd name="T8" fmla="*/ 13 w 266"/>
                <a:gd name="T9" fmla="*/ 267 h 321"/>
                <a:gd name="T10" fmla="*/ 26 w 266"/>
                <a:gd name="T11" fmla="*/ 294 h 321"/>
                <a:gd name="T12" fmla="*/ 46 w 266"/>
                <a:gd name="T13" fmla="*/ 307 h 321"/>
                <a:gd name="T14" fmla="*/ 73 w 266"/>
                <a:gd name="T15" fmla="*/ 321 h 321"/>
                <a:gd name="T16" fmla="*/ 106 w 266"/>
                <a:gd name="T17" fmla="*/ 321 h 321"/>
                <a:gd name="T18" fmla="*/ 133 w 266"/>
                <a:gd name="T19" fmla="*/ 314 h 321"/>
                <a:gd name="T20" fmla="*/ 160 w 266"/>
                <a:gd name="T21" fmla="*/ 301 h 321"/>
                <a:gd name="T22" fmla="*/ 186 w 266"/>
                <a:gd name="T23" fmla="*/ 281 h 321"/>
                <a:gd name="T24" fmla="*/ 213 w 266"/>
                <a:gd name="T25" fmla="*/ 247 h 321"/>
                <a:gd name="T26" fmla="*/ 233 w 266"/>
                <a:gd name="T27" fmla="*/ 207 h 321"/>
                <a:gd name="T28" fmla="*/ 253 w 266"/>
                <a:gd name="T29" fmla="*/ 160 h 321"/>
                <a:gd name="T30" fmla="*/ 266 w 266"/>
                <a:gd name="T31" fmla="*/ 114 h 321"/>
                <a:gd name="T32" fmla="*/ 20 w 266"/>
                <a:gd name="T33" fmla="*/ 0 h 3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6"/>
                <a:gd name="T52" fmla="*/ 0 h 321"/>
                <a:gd name="T53" fmla="*/ 266 w 266"/>
                <a:gd name="T54" fmla="*/ 321 h 3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6" h="321">
                  <a:moveTo>
                    <a:pt x="20" y="0"/>
                  </a:moveTo>
                  <a:lnTo>
                    <a:pt x="0" y="140"/>
                  </a:lnTo>
                  <a:lnTo>
                    <a:pt x="0" y="194"/>
                  </a:lnTo>
                  <a:lnTo>
                    <a:pt x="0" y="234"/>
                  </a:lnTo>
                  <a:lnTo>
                    <a:pt x="13" y="267"/>
                  </a:lnTo>
                  <a:lnTo>
                    <a:pt x="26" y="294"/>
                  </a:lnTo>
                  <a:lnTo>
                    <a:pt x="46" y="307"/>
                  </a:lnTo>
                  <a:lnTo>
                    <a:pt x="73" y="321"/>
                  </a:lnTo>
                  <a:lnTo>
                    <a:pt x="106" y="321"/>
                  </a:lnTo>
                  <a:lnTo>
                    <a:pt x="133" y="314"/>
                  </a:lnTo>
                  <a:lnTo>
                    <a:pt x="160" y="301"/>
                  </a:lnTo>
                  <a:lnTo>
                    <a:pt x="186" y="281"/>
                  </a:lnTo>
                  <a:lnTo>
                    <a:pt x="213" y="247"/>
                  </a:lnTo>
                  <a:lnTo>
                    <a:pt x="233" y="207"/>
                  </a:lnTo>
                  <a:lnTo>
                    <a:pt x="253" y="160"/>
                  </a:lnTo>
                  <a:lnTo>
                    <a:pt x="266" y="114"/>
                  </a:lnTo>
                  <a:lnTo>
                    <a:pt x="20" y="0"/>
                  </a:lnTo>
                  <a:close/>
                </a:path>
              </a:pathLst>
            </a:custGeom>
            <a:noFill/>
            <a:ln w="317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9" name="Freeform 38"/>
            <p:cNvSpPr>
              <a:spLocks/>
            </p:cNvSpPr>
            <p:nvPr/>
          </p:nvSpPr>
          <p:spPr bwMode="auto">
            <a:xfrm>
              <a:off x="3335" y="1679"/>
              <a:ext cx="280" cy="353"/>
            </a:xfrm>
            <a:custGeom>
              <a:avLst/>
              <a:gdLst>
                <a:gd name="T0" fmla="*/ 267 w 280"/>
                <a:gd name="T1" fmla="*/ 353 h 353"/>
                <a:gd name="T2" fmla="*/ 280 w 280"/>
                <a:gd name="T3" fmla="*/ 260 h 353"/>
                <a:gd name="T4" fmla="*/ 280 w 280"/>
                <a:gd name="T5" fmla="*/ 147 h 353"/>
                <a:gd name="T6" fmla="*/ 274 w 280"/>
                <a:gd name="T7" fmla="*/ 93 h 353"/>
                <a:gd name="T8" fmla="*/ 254 w 280"/>
                <a:gd name="T9" fmla="*/ 46 h 353"/>
                <a:gd name="T10" fmla="*/ 247 w 280"/>
                <a:gd name="T11" fmla="*/ 26 h 353"/>
                <a:gd name="T12" fmla="*/ 234 w 280"/>
                <a:gd name="T13" fmla="*/ 13 h 353"/>
                <a:gd name="T14" fmla="*/ 214 w 280"/>
                <a:gd name="T15" fmla="*/ 6 h 353"/>
                <a:gd name="T16" fmla="*/ 194 w 280"/>
                <a:gd name="T17" fmla="*/ 0 h 353"/>
                <a:gd name="T18" fmla="*/ 154 w 280"/>
                <a:gd name="T19" fmla="*/ 0 h 353"/>
                <a:gd name="T20" fmla="*/ 114 w 280"/>
                <a:gd name="T21" fmla="*/ 13 h 353"/>
                <a:gd name="T22" fmla="*/ 87 w 280"/>
                <a:gd name="T23" fmla="*/ 40 h 353"/>
                <a:gd name="T24" fmla="*/ 60 w 280"/>
                <a:gd name="T25" fmla="*/ 67 h 353"/>
                <a:gd name="T26" fmla="*/ 34 w 280"/>
                <a:gd name="T27" fmla="*/ 100 h 353"/>
                <a:gd name="T28" fmla="*/ 20 w 280"/>
                <a:gd name="T29" fmla="*/ 140 h 353"/>
                <a:gd name="T30" fmla="*/ 7 w 280"/>
                <a:gd name="T31" fmla="*/ 187 h 353"/>
                <a:gd name="T32" fmla="*/ 0 w 280"/>
                <a:gd name="T33" fmla="*/ 227 h 353"/>
                <a:gd name="T34" fmla="*/ 267 w 280"/>
                <a:gd name="T35" fmla="*/ 353 h 3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80"/>
                <a:gd name="T55" fmla="*/ 0 h 353"/>
                <a:gd name="T56" fmla="*/ 280 w 280"/>
                <a:gd name="T57" fmla="*/ 353 h 35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80" h="353">
                  <a:moveTo>
                    <a:pt x="267" y="353"/>
                  </a:moveTo>
                  <a:lnTo>
                    <a:pt x="280" y="260"/>
                  </a:lnTo>
                  <a:lnTo>
                    <a:pt x="280" y="147"/>
                  </a:lnTo>
                  <a:lnTo>
                    <a:pt x="274" y="93"/>
                  </a:lnTo>
                  <a:lnTo>
                    <a:pt x="254" y="46"/>
                  </a:lnTo>
                  <a:lnTo>
                    <a:pt x="247" y="26"/>
                  </a:lnTo>
                  <a:lnTo>
                    <a:pt x="234" y="13"/>
                  </a:lnTo>
                  <a:lnTo>
                    <a:pt x="214" y="6"/>
                  </a:lnTo>
                  <a:lnTo>
                    <a:pt x="194" y="0"/>
                  </a:lnTo>
                  <a:lnTo>
                    <a:pt x="154" y="0"/>
                  </a:lnTo>
                  <a:lnTo>
                    <a:pt x="114" y="13"/>
                  </a:lnTo>
                  <a:lnTo>
                    <a:pt x="87" y="40"/>
                  </a:lnTo>
                  <a:lnTo>
                    <a:pt x="60" y="67"/>
                  </a:lnTo>
                  <a:lnTo>
                    <a:pt x="34" y="100"/>
                  </a:lnTo>
                  <a:lnTo>
                    <a:pt x="20" y="140"/>
                  </a:lnTo>
                  <a:lnTo>
                    <a:pt x="7" y="187"/>
                  </a:lnTo>
                  <a:lnTo>
                    <a:pt x="0" y="227"/>
                  </a:lnTo>
                  <a:lnTo>
                    <a:pt x="267" y="353"/>
                  </a:lnTo>
                  <a:close/>
                </a:path>
              </a:pathLst>
            </a:custGeom>
            <a:solidFill>
              <a:srgbClr val="B39C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0" name="Freeform 39"/>
            <p:cNvSpPr>
              <a:spLocks/>
            </p:cNvSpPr>
            <p:nvPr/>
          </p:nvSpPr>
          <p:spPr bwMode="auto">
            <a:xfrm>
              <a:off x="3329" y="1672"/>
              <a:ext cx="280" cy="354"/>
            </a:xfrm>
            <a:custGeom>
              <a:avLst/>
              <a:gdLst>
                <a:gd name="T0" fmla="*/ 266 w 280"/>
                <a:gd name="T1" fmla="*/ 354 h 354"/>
                <a:gd name="T2" fmla="*/ 280 w 280"/>
                <a:gd name="T3" fmla="*/ 260 h 354"/>
                <a:gd name="T4" fmla="*/ 280 w 280"/>
                <a:gd name="T5" fmla="*/ 147 h 354"/>
                <a:gd name="T6" fmla="*/ 273 w 280"/>
                <a:gd name="T7" fmla="*/ 94 h 354"/>
                <a:gd name="T8" fmla="*/ 253 w 280"/>
                <a:gd name="T9" fmla="*/ 47 h 354"/>
                <a:gd name="T10" fmla="*/ 246 w 280"/>
                <a:gd name="T11" fmla="*/ 27 h 354"/>
                <a:gd name="T12" fmla="*/ 233 w 280"/>
                <a:gd name="T13" fmla="*/ 13 h 354"/>
                <a:gd name="T14" fmla="*/ 213 w 280"/>
                <a:gd name="T15" fmla="*/ 7 h 354"/>
                <a:gd name="T16" fmla="*/ 193 w 280"/>
                <a:gd name="T17" fmla="*/ 0 h 354"/>
                <a:gd name="T18" fmla="*/ 153 w 280"/>
                <a:gd name="T19" fmla="*/ 0 h 354"/>
                <a:gd name="T20" fmla="*/ 113 w 280"/>
                <a:gd name="T21" fmla="*/ 13 h 354"/>
                <a:gd name="T22" fmla="*/ 86 w 280"/>
                <a:gd name="T23" fmla="*/ 40 h 354"/>
                <a:gd name="T24" fmla="*/ 60 w 280"/>
                <a:gd name="T25" fmla="*/ 67 h 354"/>
                <a:gd name="T26" fmla="*/ 33 w 280"/>
                <a:gd name="T27" fmla="*/ 100 h 354"/>
                <a:gd name="T28" fmla="*/ 20 w 280"/>
                <a:gd name="T29" fmla="*/ 140 h 354"/>
                <a:gd name="T30" fmla="*/ 6 w 280"/>
                <a:gd name="T31" fmla="*/ 187 h 354"/>
                <a:gd name="T32" fmla="*/ 0 w 280"/>
                <a:gd name="T33" fmla="*/ 227 h 354"/>
                <a:gd name="T34" fmla="*/ 266 w 280"/>
                <a:gd name="T35" fmla="*/ 354 h 35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80"/>
                <a:gd name="T55" fmla="*/ 0 h 354"/>
                <a:gd name="T56" fmla="*/ 280 w 280"/>
                <a:gd name="T57" fmla="*/ 354 h 35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80" h="354">
                  <a:moveTo>
                    <a:pt x="266" y="354"/>
                  </a:moveTo>
                  <a:lnTo>
                    <a:pt x="280" y="260"/>
                  </a:lnTo>
                  <a:lnTo>
                    <a:pt x="280" y="147"/>
                  </a:lnTo>
                  <a:lnTo>
                    <a:pt x="273" y="94"/>
                  </a:lnTo>
                  <a:lnTo>
                    <a:pt x="253" y="47"/>
                  </a:lnTo>
                  <a:lnTo>
                    <a:pt x="246" y="27"/>
                  </a:lnTo>
                  <a:lnTo>
                    <a:pt x="233" y="13"/>
                  </a:lnTo>
                  <a:lnTo>
                    <a:pt x="213" y="7"/>
                  </a:lnTo>
                  <a:lnTo>
                    <a:pt x="193" y="0"/>
                  </a:lnTo>
                  <a:lnTo>
                    <a:pt x="153" y="0"/>
                  </a:lnTo>
                  <a:lnTo>
                    <a:pt x="113" y="13"/>
                  </a:lnTo>
                  <a:lnTo>
                    <a:pt x="86" y="40"/>
                  </a:lnTo>
                  <a:lnTo>
                    <a:pt x="60" y="67"/>
                  </a:lnTo>
                  <a:lnTo>
                    <a:pt x="33" y="100"/>
                  </a:lnTo>
                  <a:lnTo>
                    <a:pt x="20" y="140"/>
                  </a:lnTo>
                  <a:lnTo>
                    <a:pt x="6" y="187"/>
                  </a:lnTo>
                  <a:lnTo>
                    <a:pt x="0" y="227"/>
                  </a:lnTo>
                  <a:lnTo>
                    <a:pt x="266" y="354"/>
                  </a:lnTo>
                  <a:close/>
                </a:path>
              </a:pathLst>
            </a:custGeom>
            <a:noFill/>
            <a:ln w="317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1" name="Freeform 40"/>
            <p:cNvSpPr>
              <a:spLocks/>
            </p:cNvSpPr>
            <p:nvPr/>
          </p:nvSpPr>
          <p:spPr bwMode="auto">
            <a:xfrm>
              <a:off x="2162" y="1972"/>
              <a:ext cx="873" cy="887"/>
            </a:xfrm>
            <a:custGeom>
              <a:avLst/>
              <a:gdLst>
                <a:gd name="T0" fmla="*/ 873 w 873"/>
                <a:gd name="T1" fmla="*/ 701 h 887"/>
                <a:gd name="T2" fmla="*/ 687 w 873"/>
                <a:gd name="T3" fmla="*/ 0 h 887"/>
                <a:gd name="T4" fmla="*/ 0 w 873"/>
                <a:gd name="T5" fmla="*/ 180 h 887"/>
                <a:gd name="T6" fmla="*/ 187 w 873"/>
                <a:gd name="T7" fmla="*/ 887 h 887"/>
                <a:gd name="T8" fmla="*/ 873 w 873"/>
                <a:gd name="T9" fmla="*/ 701 h 8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73"/>
                <a:gd name="T16" fmla="*/ 0 h 887"/>
                <a:gd name="T17" fmla="*/ 873 w 873"/>
                <a:gd name="T18" fmla="*/ 887 h 88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73" h="887">
                  <a:moveTo>
                    <a:pt x="873" y="701"/>
                  </a:moveTo>
                  <a:lnTo>
                    <a:pt x="687" y="0"/>
                  </a:lnTo>
                  <a:lnTo>
                    <a:pt x="0" y="180"/>
                  </a:lnTo>
                  <a:lnTo>
                    <a:pt x="187" y="887"/>
                  </a:lnTo>
                  <a:lnTo>
                    <a:pt x="873" y="701"/>
                  </a:lnTo>
                  <a:close/>
                </a:path>
              </a:pathLst>
            </a:custGeom>
            <a:solidFill>
              <a:srgbClr val="F0E6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2" name="Freeform 41"/>
            <p:cNvSpPr>
              <a:spLocks/>
            </p:cNvSpPr>
            <p:nvPr/>
          </p:nvSpPr>
          <p:spPr bwMode="auto">
            <a:xfrm>
              <a:off x="2155" y="1966"/>
              <a:ext cx="874" cy="887"/>
            </a:xfrm>
            <a:custGeom>
              <a:avLst/>
              <a:gdLst>
                <a:gd name="T0" fmla="*/ 874 w 874"/>
                <a:gd name="T1" fmla="*/ 700 h 887"/>
                <a:gd name="T2" fmla="*/ 687 w 874"/>
                <a:gd name="T3" fmla="*/ 0 h 887"/>
                <a:gd name="T4" fmla="*/ 0 w 874"/>
                <a:gd name="T5" fmla="*/ 180 h 887"/>
                <a:gd name="T6" fmla="*/ 187 w 874"/>
                <a:gd name="T7" fmla="*/ 887 h 887"/>
                <a:gd name="T8" fmla="*/ 874 w 874"/>
                <a:gd name="T9" fmla="*/ 700 h 8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74"/>
                <a:gd name="T16" fmla="*/ 0 h 887"/>
                <a:gd name="T17" fmla="*/ 874 w 874"/>
                <a:gd name="T18" fmla="*/ 887 h 88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74" h="887">
                  <a:moveTo>
                    <a:pt x="874" y="700"/>
                  </a:moveTo>
                  <a:lnTo>
                    <a:pt x="687" y="0"/>
                  </a:lnTo>
                  <a:lnTo>
                    <a:pt x="0" y="180"/>
                  </a:lnTo>
                  <a:lnTo>
                    <a:pt x="187" y="887"/>
                  </a:lnTo>
                  <a:lnTo>
                    <a:pt x="874" y="700"/>
                  </a:lnTo>
                  <a:close/>
                </a:path>
              </a:pathLst>
            </a:custGeom>
            <a:noFill/>
            <a:ln w="317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3" name="Freeform 42"/>
            <p:cNvSpPr>
              <a:spLocks/>
            </p:cNvSpPr>
            <p:nvPr/>
          </p:nvSpPr>
          <p:spPr bwMode="auto">
            <a:xfrm>
              <a:off x="2115" y="2859"/>
              <a:ext cx="567" cy="747"/>
            </a:xfrm>
            <a:custGeom>
              <a:avLst/>
              <a:gdLst>
                <a:gd name="T0" fmla="*/ 234 w 567"/>
                <a:gd name="T1" fmla="*/ 0 h 747"/>
                <a:gd name="T2" fmla="*/ 73 w 567"/>
                <a:gd name="T3" fmla="*/ 301 h 747"/>
                <a:gd name="T4" fmla="*/ 40 w 567"/>
                <a:gd name="T5" fmla="*/ 354 h 747"/>
                <a:gd name="T6" fmla="*/ 20 w 567"/>
                <a:gd name="T7" fmla="*/ 387 h 747"/>
                <a:gd name="T8" fmla="*/ 7 w 567"/>
                <a:gd name="T9" fmla="*/ 427 h 747"/>
                <a:gd name="T10" fmla="*/ 0 w 567"/>
                <a:gd name="T11" fmla="*/ 467 h 747"/>
                <a:gd name="T12" fmla="*/ 7 w 567"/>
                <a:gd name="T13" fmla="*/ 507 h 747"/>
                <a:gd name="T14" fmla="*/ 27 w 567"/>
                <a:gd name="T15" fmla="*/ 547 h 747"/>
                <a:gd name="T16" fmla="*/ 53 w 567"/>
                <a:gd name="T17" fmla="*/ 594 h 747"/>
                <a:gd name="T18" fmla="*/ 173 w 567"/>
                <a:gd name="T19" fmla="*/ 714 h 747"/>
                <a:gd name="T20" fmla="*/ 214 w 567"/>
                <a:gd name="T21" fmla="*/ 747 h 747"/>
                <a:gd name="T22" fmla="*/ 460 w 567"/>
                <a:gd name="T23" fmla="*/ 547 h 747"/>
                <a:gd name="T24" fmla="*/ 400 w 567"/>
                <a:gd name="T25" fmla="*/ 487 h 747"/>
                <a:gd name="T26" fmla="*/ 567 w 567"/>
                <a:gd name="T27" fmla="*/ 261 h 747"/>
                <a:gd name="T28" fmla="*/ 234 w 567"/>
                <a:gd name="T29" fmla="*/ 0 h 74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7"/>
                <a:gd name="T46" fmla="*/ 0 h 747"/>
                <a:gd name="T47" fmla="*/ 567 w 567"/>
                <a:gd name="T48" fmla="*/ 747 h 74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7" h="747">
                  <a:moveTo>
                    <a:pt x="234" y="0"/>
                  </a:moveTo>
                  <a:lnTo>
                    <a:pt x="73" y="301"/>
                  </a:lnTo>
                  <a:lnTo>
                    <a:pt x="40" y="354"/>
                  </a:lnTo>
                  <a:lnTo>
                    <a:pt x="20" y="387"/>
                  </a:lnTo>
                  <a:lnTo>
                    <a:pt x="7" y="427"/>
                  </a:lnTo>
                  <a:lnTo>
                    <a:pt x="0" y="467"/>
                  </a:lnTo>
                  <a:lnTo>
                    <a:pt x="7" y="507"/>
                  </a:lnTo>
                  <a:lnTo>
                    <a:pt x="27" y="547"/>
                  </a:lnTo>
                  <a:lnTo>
                    <a:pt x="53" y="594"/>
                  </a:lnTo>
                  <a:lnTo>
                    <a:pt x="173" y="714"/>
                  </a:lnTo>
                  <a:lnTo>
                    <a:pt x="214" y="747"/>
                  </a:lnTo>
                  <a:lnTo>
                    <a:pt x="460" y="547"/>
                  </a:lnTo>
                  <a:lnTo>
                    <a:pt x="400" y="487"/>
                  </a:lnTo>
                  <a:lnTo>
                    <a:pt x="567" y="261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rgbClr val="F0E6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4" name="Freeform 43"/>
            <p:cNvSpPr>
              <a:spLocks/>
            </p:cNvSpPr>
            <p:nvPr/>
          </p:nvSpPr>
          <p:spPr bwMode="auto">
            <a:xfrm>
              <a:off x="2108" y="2853"/>
              <a:ext cx="567" cy="747"/>
            </a:xfrm>
            <a:custGeom>
              <a:avLst/>
              <a:gdLst>
                <a:gd name="T0" fmla="*/ 234 w 567"/>
                <a:gd name="T1" fmla="*/ 0 h 747"/>
                <a:gd name="T2" fmla="*/ 74 w 567"/>
                <a:gd name="T3" fmla="*/ 300 h 747"/>
                <a:gd name="T4" fmla="*/ 40 w 567"/>
                <a:gd name="T5" fmla="*/ 353 h 747"/>
                <a:gd name="T6" fmla="*/ 20 w 567"/>
                <a:gd name="T7" fmla="*/ 387 h 747"/>
                <a:gd name="T8" fmla="*/ 7 w 567"/>
                <a:gd name="T9" fmla="*/ 427 h 747"/>
                <a:gd name="T10" fmla="*/ 0 w 567"/>
                <a:gd name="T11" fmla="*/ 467 h 747"/>
                <a:gd name="T12" fmla="*/ 7 w 567"/>
                <a:gd name="T13" fmla="*/ 507 h 747"/>
                <a:gd name="T14" fmla="*/ 27 w 567"/>
                <a:gd name="T15" fmla="*/ 547 h 747"/>
                <a:gd name="T16" fmla="*/ 54 w 567"/>
                <a:gd name="T17" fmla="*/ 593 h 747"/>
                <a:gd name="T18" fmla="*/ 174 w 567"/>
                <a:gd name="T19" fmla="*/ 713 h 747"/>
                <a:gd name="T20" fmla="*/ 214 w 567"/>
                <a:gd name="T21" fmla="*/ 747 h 747"/>
                <a:gd name="T22" fmla="*/ 461 w 567"/>
                <a:gd name="T23" fmla="*/ 547 h 747"/>
                <a:gd name="T24" fmla="*/ 401 w 567"/>
                <a:gd name="T25" fmla="*/ 487 h 747"/>
                <a:gd name="T26" fmla="*/ 567 w 567"/>
                <a:gd name="T27" fmla="*/ 260 h 747"/>
                <a:gd name="T28" fmla="*/ 234 w 567"/>
                <a:gd name="T29" fmla="*/ 0 h 74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7"/>
                <a:gd name="T46" fmla="*/ 0 h 747"/>
                <a:gd name="T47" fmla="*/ 567 w 567"/>
                <a:gd name="T48" fmla="*/ 747 h 74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7" h="747">
                  <a:moveTo>
                    <a:pt x="234" y="0"/>
                  </a:moveTo>
                  <a:lnTo>
                    <a:pt x="74" y="300"/>
                  </a:lnTo>
                  <a:lnTo>
                    <a:pt x="40" y="353"/>
                  </a:lnTo>
                  <a:lnTo>
                    <a:pt x="20" y="387"/>
                  </a:lnTo>
                  <a:lnTo>
                    <a:pt x="7" y="427"/>
                  </a:lnTo>
                  <a:lnTo>
                    <a:pt x="0" y="467"/>
                  </a:lnTo>
                  <a:lnTo>
                    <a:pt x="7" y="507"/>
                  </a:lnTo>
                  <a:lnTo>
                    <a:pt x="27" y="547"/>
                  </a:lnTo>
                  <a:lnTo>
                    <a:pt x="54" y="593"/>
                  </a:lnTo>
                  <a:lnTo>
                    <a:pt x="174" y="713"/>
                  </a:lnTo>
                  <a:lnTo>
                    <a:pt x="214" y="747"/>
                  </a:lnTo>
                  <a:lnTo>
                    <a:pt x="461" y="547"/>
                  </a:lnTo>
                  <a:lnTo>
                    <a:pt x="401" y="487"/>
                  </a:lnTo>
                  <a:lnTo>
                    <a:pt x="567" y="260"/>
                  </a:lnTo>
                  <a:lnTo>
                    <a:pt x="234" y="0"/>
                  </a:lnTo>
                  <a:close/>
                </a:path>
              </a:pathLst>
            </a:custGeom>
            <a:noFill/>
            <a:ln w="317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5" name="Freeform 44"/>
            <p:cNvSpPr>
              <a:spLocks/>
            </p:cNvSpPr>
            <p:nvPr/>
          </p:nvSpPr>
          <p:spPr bwMode="auto">
            <a:xfrm>
              <a:off x="2809" y="2673"/>
              <a:ext cx="546" cy="727"/>
            </a:xfrm>
            <a:custGeom>
              <a:avLst/>
              <a:gdLst>
                <a:gd name="T0" fmla="*/ 0 w 546"/>
                <a:gd name="T1" fmla="*/ 407 h 727"/>
                <a:gd name="T2" fmla="*/ 206 w 546"/>
                <a:gd name="T3" fmla="*/ 547 h 727"/>
                <a:gd name="T4" fmla="*/ 166 w 546"/>
                <a:gd name="T5" fmla="*/ 627 h 727"/>
                <a:gd name="T6" fmla="*/ 460 w 546"/>
                <a:gd name="T7" fmla="*/ 727 h 727"/>
                <a:gd name="T8" fmla="*/ 493 w 546"/>
                <a:gd name="T9" fmla="*/ 653 h 727"/>
                <a:gd name="T10" fmla="*/ 540 w 546"/>
                <a:gd name="T11" fmla="*/ 560 h 727"/>
                <a:gd name="T12" fmla="*/ 546 w 546"/>
                <a:gd name="T13" fmla="*/ 540 h 727"/>
                <a:gd name="T14" fmla="*/ 546 w 546"/>
                <a:gd name="T15" fmla="*/ 513 h 727"/>
                <a:gd name="T16" fmla="*/ 533 w 546"/>
                <a:gd name="T17" fmla="*/ 453 h 727"/>
                <a:gd name="T18" fmla="*/ 506 w 546"/>
                <a:gd name="T19" fmla="*/ 380 h 727"/>
                <a:gd name="T20" fmla="*/ 453 w 546"/>
                <a:gd name="T21" fmla="*/ 306 h 727"/>
                <a:gd name="T22" fmla="*/ 226 w 546"/>
                <a:gd name="T23" fmla="*/ 0 h 727"/>
                <a:gd name="T24" fmla="*/ 0 w 546"/>
                <a:gd name="T25" fmla="*/ 407 h 72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46"/>
                <a:gd name="T40" fmla="*/ 0 h 727"/>
                <a:gd name="T41" fmla="*/ 546 w 546"/>
                <a:gd name="T42" fmla="*/ 727 h 72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46" h="727">
                  <a:moveTo>
                    <a:pt x="0" y="407"/>
                  </a:moveTo>
                  <a:lnTo>
                    <a:pt x="206" y="547"/>
                  </a:lnTo>
                  <a:lnTo>
                    <a:pt x="166" y="627"/>
                  </a:lnTo>
                  <a:lnTo>
                    <a:pt x="460" y="727"/>
                  </a:lnTo>
                  <a:lnTo>
                    <a:pt x="493" y="653"/>
                  </a:lnTo>
                  <a:lnTo>
                    <a:pt x="540" y="560"/>
                  </a:lnTo>
                  <a:lnTo>
                    <a:pt x="546" y="540"/>
                  </a:lnTo>
                  <a:lnTo>
                    <a:pt x="546" y="513"/>
                  </a:lnTo>
                  <a:lnTo>
                    <a:pt x="533" y="453"/>
                  </a:lnTo>
                  <a:lnTo>
                    <a:pt x="506" y="380"/>
                  </a:lnTo>
                  <a:lnTo>
                    <a:pt x="453" y="306"/>
                  </a:lnTo>
                  <a:lnTo>
                    <a:pt x="226" y="0"/>
                  </a:lnTo>
                  <a:lnTo>
                    <a:pt x="0" y="407"/>
                  </a:lnTo>
                  <a:close/>
                </a:path>
              </a:pathLst>
            </a:custGeom>
            <a:solidFill>
              <a:srgbClr val="F0E6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6" name="Freeform 45"/>
            <p:cNvSpPr>
              <a:spLocks/>
            </p:cNvSpPr>
            <p:nvPr/>
          </p:nvSpPr>
          <p:spPr bwMode="auto">
            <a:xfrm>
              <a:off x="2802" y="2666"/>
              <a:ext cx="547" cy="727"/>
            </a:xfrm>
            <a:custGeom>
              <a:avLst/>
              <a:gdLst>
                <a:gd name="T0" fmla="*/ 0 w 547"/>
                <a:gd name="T1" fmla="*/ 407 h 727"/>
                <a:gd name="T2" fmla="*/ 207 w 547"/>
                <a:gd name="T3" fmla="*/ 547 h 727"/>
                <a:gd name="T4" fmla="*/ 167 w 547"/>
                <a:gd name="T5" fmla="*/ 627 h 727"/>
                <a:gd name="T6" fmla="*/ 460 w 547"/>
                <a:gd name="T7" fmla="*/ 727 h 727"/>
                <a:gd name="T8" fmla="*/ 493 w 547"/>
                <a:gd name="T9" fmla="*/ 654 h 727"/>
                <a:gd name="T10" fmla="*/ 540 w 547"/>
                <a:gd name="T11" fmla="*/ 560 h 727"/>
                <a:gd name="T12" fmla="*/ 547 w 547"/>
                <a:gd name="T13" fmla="*/ 540 h 727"/>
                <a:gd name="T14" fmla="*/ 547 w 547"/>
                <a:gd name="T15" fmla="*/ 514 h 727"/>
                <a:gd name="T16" fmla="*/ 533 w 547"/>
                <a:gd name="T17" fmla="*/ 454 h 727"/>
                <a:gd name="T18" fmla="*/ 507 w 547"/>
                <a:gd name="T19" fmla="*/ 380 h 727"/>
                <a:gd name="T20" fmla="*/ 453 w 547"/>
                <a:gd name="T21" fmla="*/ 307 h 727"/>
                <a:gd name="T22" fmla="*/ 227 w 547"/>
                <a:gd name="T23" fmla="*/ 0 h 727"/>
                <a:gd name="T24" fmla="*/ 0 w 547"/>
                <a:gd name="T25" fmla="*/ 407 h 72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47"/>
                <a:gd name="T40" fmla="*/ 0 h 727"/>
                <a:gd name="T41" fmla="*/ 547 w 547"/>
                <a:gd name="T42" fmla="*/ 727 h 72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47" h="727">
                  <a:moveTo>
                    <a:pt x="0" y="407"/>
                  </a:moveTo>
                  <a:lnTo>
                    <a:pt x="207" y="547"/>
                  </a:lnTo>
                  <a:lnTo>
                    <a:pt x="167" y="627"/>
                  </a:lnTo>
                  <a:lnTo>
                    <a:pt x="460" y="727"/>
                  </a:lnTo>
                  <a:lnTo>
                    <a:pt x="493" y="654"/>
                  </a:lnTo>
                  <a:lnTo>
                    <a:pt x="540" y="560"/>
                  </a:lnTo>
                  <a:lnTo>
                    <a:pt x="547" y="540"/>
                  </a:lnTo>
                  <a:lnTo>
                    <a:pt x="547" y="514"/>
                  </a:lnTo>
                  <a:lnTo>
                    <a:pt x="533" y="454"/>
                  </a:lnTo>
                  <a:lnTo>
                    <a:pt x="507" y="380"/>
                  </a:lnTo>
                  <a:lnTo>
                    <a:pt x="453" y="307"/>
                  </a:lnTo>
                  <a:lnTo>
                    <a:pt x="227" y="0"/>
                  </a:lnTo>
                  <a:lnTo>
                    <a:pt x="0" y="407"/>
                  </a:lnTo>
                  <a:close/>
                </a:path>
              </a:pathLst>
            </a:custGeom>
            <a:noFill/>
            <a:ln w="317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7" name="Freeform 46"/>
            <p:cNvSpPr>
              <a:spLocks/>
            </p:cNvSpPr>
            <p:nvPr/>
          </p:nvSpPr>
          <p:spPr bwMode="auto">
            <a:xfrm>
              <a:off x="1648" y="2152"/>
              <a:ext cx="600" cy="787"/>
            </a:xfrm>
            <a:custGeom>
              <a:avLst/>
              <a:gdLst>
                <a:gd name="T0" fmla="*/ 247 w 600"/>
                <a:gd name="T1" fmla="*/ 787 h 787"/>
                <a:gd name="T2" fmla="*/ 294 w 600"/>
                <a:gd name="T3" fmla="*/ 667 h 787"/>
                <a:gd name="T4" fmla="*/ 327 w 600"/>
                <a:gd name="T5" fmla="*/ 594 h 787"/>
                <a:gd name="T6" fmla="*/ 367 w 600"/>
                <a:gd name="T7" fmla="*/ 527 h 787"/>
                <a:gd name="T8" fmla="*/ 414 w 600"/>
                <a:gd name="T9" fmla="*/ 461 h 787"/>
                <a:gd name="T10" fmla="*/ 467 w 600"/>
                <a:gd name="T11" fmla="*/ 401 h 787"/>
                <a:gd name="T12" fmla="*/ 534 w 600"/>
                <a:gd name="T13" fmla="*/ 354 h 787"/>
                <a:gd name="T14" fmla="*/ 567 w 600"/>
                <a:gd name="T15" fmla="*/ 341 h 787"/>
                <a:gd name="T16" fmla="*/ 600 w 600"/>
                <a:gd name="T17" fmla="*/ 327 h 787"/>
                <a:gd name="T18" fmla="*/ 514 w 600"/>
                <a:gd name="T19" fmla="*/ 0 h 787"/>
                <a:gd name="T20" fmla="*/ 460 w 600"/>
                <a:gd name="T21" fmla="*/ 14 h 787"/>
                <a:gd name="T22" fmla="*/ 394 w 600"/>
                <a:gd name="T23" fmla="*/ 54 h 787"/>
                <a:gd name="T24" fmla="*/ 320 w 600"/>
                <a:gd name="T25" fmla="*/ 107 h 787"/>
                <a:gd name="T26" fmla="*/ 240 w 600"/>
                <a:gd name="T27" fmla="*/ 174 h 787"/>
                <a:gd name="T28" fmla="*/ 167 w 600"/>
                <a:gd name="T29" fmla="*/ 267 h 787"/>
                <a:gd name="T30" fmla="*/ 100 w 600"/>
                <a:gd name="T31" fmla="*/ 381 h 787"/>
                <a:gd name="T32" fmla="*/ 47 w 600"/>
                <a:gd name="T33" fmla="*/ 514 h 787"/>
                <a:gd name="T34" fmla="*/ 0 w 600"/>
                <a:gd name="T35" fmla="*/ 674 h 787"/>
                <a:gd name="T36" fmla="*/ 247 w 600"/>
                <a:gd name="T37" fmla="*/ 787 h 78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00"/>
                <a:gd name="T58" fmla="*/ 0 h 787"/>
                <a:gd name="T59" fmla="*/ 600 w 600"/>
                <a:gd name="T60" fmla="*/ 787 h 78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00" h="787">
                  <a:moveTo>
                    <a:pt x="247" y="787"/>
                  </a:moveTo>
                  <a:lnTo>
                    <a:pt x="294" y="667"/>
                  </a:lnTo>
                  <a:lnTo>
                    <a:pt x="327" y="594"/>
                  </a:lnTo>
                  <a:lnTo>
                    <a:pt x="367" y="527"/>
                  </a:lnTo>
                  <a:lnTo>
                    <a:pt x="414" y="461"/>
                  </a:lnTo>
                  <a:lnTo>
                    <a:pt x="467" y="401"/>
                  </a:lnTo>
                  <a:lnTo>
                    <a:pt x="534" y="354"/>
                  </a:lnTo>
                  <a:lnTo>
                    <a:pt x="567" y="341"/>
                  </a:lnTo>
                  <a:lnTo>
                    <a:pt x="600" y="327"/>
                  </a:lnTo>
                  <a:lnTo>
                    <a:pt x="514" y="0"/>
                  </a:lnTo>
                  <a:lnTo>
                    <a:pt x="460" y="14"/>
                  </a:lnTo>
                  <a:lnTo>
                    <a:pt x="394" y="54"/>
                  </a:lnTo>
                  <a:lnTo>
                    <a:pt x="320" y="107"/>
                  </a:lnTo>
                  <a:lnTo>
                    <a:pt x="240" y="174"/>
                  </a:lnTo>
                  <a:lnTo>
                    <a:pt x="167" y="267"/>
                  </a:lnTo>
                  <a:lnTo>
                    <a:pt x="100" y="381"/>
                  </a:lnTo>
                  <a:lnTo>
                    <a:pt x="47" y="514"/>
                  </a:lnTo>
                  <a:lnTo>
                    <a:pt x="0" y="674"/>
                  </a:lnTo>
                  <a:lnTo>
                    <a:pt x="247" y="787"/>
                  </a:lnTo>
                  <a:close/>
                </a:path>
              </a:pathLst>
            </a:custGeom>
            <a:solidFill>
              <a:srgbClr val="F0E6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8" name="Freeform 47"/>
            <p:cNvSpPr>
              <a:spLocks/>
            </p:cNvSpPr>
            <p:nvPr/>
          </p:nvSpPr>
          <p:spPr bwMode="auto">
            <a:xfrm>
              <a:off x="1642" y="2146"/>
              <a:ext cx="600" cy="787"/>
            </a:xfrm>
            <a:custGeom>
              <a:avLst/>
              <a:gdLst>
                <a:gd name="T0" fmla="*/ 246 w 600"/>
                <a:gd name="T1" fmla="*/ 787 h 787"/>
                <a:gd name="T2" fmla="*/ 293 w 600"/>
                <a:gd name="T3" fmla="*/ 667 h 787"/>
                <a:gd name="T4" fmla="*/ 326 w 600"/>
                <a:gd name="T5" fmla="*/ 593 h 787"/>
                <a:gd name="T6" fmla="*/ 366 w 600"/>
                <a:gd name="T7" fmla="*/ 527 h 787"/>
                <a:gd name="T8" fmla="*/ 413 w 600"/>
                <a:gd name="T9" fmla="*/ 460 h 787"/>
                <a:gd name="T10" fmla="*/ 466 w 600"/>
                <a:gd name="T11" fmla="*/ 400 h 787"/>
                <a:gd name="T12" fmla="*/ 533 w 600"/>
                <a:gd name="T13" fmla="*/ 353 h 787"/>
                <a:gd name="T14" fmla="*/ 566 w 600"/>
                <a:gd name="T15" fmla="*/ 340 h 787"/>
                <a:gd name="T16" fmla="*/ 600 w 600"/>
                <a:gd name="T17" fmla="*/ 327 h 787"/>
                <a:gd name="T18" fmla="*/ 513 w 600"/>
                <a:gd name="T19" fmla="*/ 0 h 787"/>
                <a:gd name="T20" fmla="*/ 460 w 600"/>
                <a:gd name="T21" fmla="*/ 13 h 787"/>
                <a:gd name="T22" fmla="*/ 393 w 600"/>
                <a:gd name="T23" fmla="*/ 53 h 787"/>
                <a:gd name="T24" fmla="*/ 320 w 600"/>
                <a:gd name="T25" fmla="*/ 106 h 787"/>
                <a:gd name="T26" fmla="*/ 240 w 600"/>
                <a:gd name="T27" fmla="*/ 173 h 787"/>
                <a:gd name="T28" fmla="*/ 166 w 600"/>
                <a:gd name="T29" fmla="*/ 267 h 787"/>
                <a:gd name="T30" fmla="*/ 100 w 600"/>
                <a:gd name="T31" fmla="*/ 380 h 787"/>
                <a:gd name="T32" fmla="*/ 46 w 600"/>
                <a:gd name="T33" fmla="*/ 513 h 787"/>
                <a:gd name="T34" fmla="*/ 0 w 600"/>
                <a:gd name="T35" fmla="*/ 673 h 787"/>
                <a:gd name="T36" fmla="*/ 246 w 600"/>
                <a:gd name="T37" fmla="*/ 787 h 78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00"/>
                <a:gd name="T58" fmla="*/ 0 h 787"/>
                <a:gd name="T59" fmla="*/ 600 w 600"/>
                <a:gd name="T60" fmla="*/ 787 h 78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00" h="787">
                  <a:moveTo>
                    <a:pt x="246" y="787"/>
                  </a:moveTo>
                  <a:lnTo>
                    <a:pt x="293" y="667"/>
                  </a:lnTo>
                  <a:lnTo>
                    <a:pt x="326" y="593"/>
                  </a:lnTo>
                  <a:lnTo>
                    <a:pt x="366" y="527"/>
                  </a:lnTo>
                  <a:lnTo>
                    <a:pt x="413" y="460"/>
                  </a:lnTo>
                  <a:lnTo>
                    <a:pt x="466" y="400"/>
                  </a:lnTo>
                  <a:lnTo>
                    <a:pt x="533" y="353"/>
                  </a:lnTo>
                  <a:lnTo>
                    <a:pt x="566" y="340"/>
                  </a:lnTo>
                  <a:lnTo>
                    <a:pt x="600" y="327"/>
                  </a:lnTo>
                  <a:lnTo>
                    <a:pt x="513" y="0"/>
                  </a:lnTo>
                  <a:lnTo>
                    <a:pt x="460" y="13"/>
                  </a:lnTo>
                  <a:lnTo>
                    <a:pt x="393" y="53"/>
                  </a:lnTo>
                  <a:lnTo>
                    <a:pt x="320" y="106"/>
                  </a:lnTo>
                  <a:lnTo>
                    <a:pt x="240" y="173"/>
                  </a:lnTo>
                  <a:lnTo>
                    <a:pt x="166" y="267"/>
                  </a:lnTo>
                  <a:lnTo>
                    <a:pt x="100" y="380"/>
                  </a:lnTo>
                  <a:lnTo>
                    <a:pt x="46" y="513"/>
                  </a:lnTo>
                  <a:lnTo>
                    <a:pt x="0" y="673"/>
                  </a:lnTo>
                  <a:lnTo>
                    <a:pt x="246" y="787"/>
                  </a:lnTo>
                  <a:close/>
                </a:path>
              </a:pathLst>
            </a:custGeom>
            <a:noFill/>
            <a:ln w="317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9" name="Freeform 48"/>
            <p:cNvSpPr>
              <a:spLocks/>
            </p:cNvSpPr>
            <p:nvPr/>
          </p:nvSpPr>
          <p:spPr bwMode="auto">
            <a:xfrm>
              <a:off x="2849" y="1906"/>
              <a:ext cx="753" cy="527"/>
            </a:xfrm>
            <a:custGeom>
              <a:avLst/>
              <a:gdLst>
                <a:gd name="T0" fmla="*/ 486 w 753"/>
                <a:gd name="T1" fmla="*/ 0 h 527"/>
                <a:gd name="T2" fmla="*/ 480 w 753"/>
                <a:gd name="T3" fmla="*/ 40 h 527"/>
                <a:gd name="T4" fmla="*/ 460 w 753"/>
                <a:gd name="T5" fmla="*/ 93 h 527"/>
                <a:gd name="T6" fmla="*/ 426 w 753"/>
                <a:gd name="T7" fmla="*/ 140 h 527"/>
                <a:gd name="T8" fmla="*/ 400 w 753"/>
                <a:gd name="T9" fmla="*/ 160 h 527"/>
                <a:gd name="T10" fmla="*/ 373 w 753"/>
                <a:gd name="T11" fmla="*/ 173 h 527"/>
                <a:gd name="T12" fmla="*/ 340 w 753"/>
                <a:gd name="T13" fmla="*/ 186 h 527"/>
                <a:gd name="T14" fmla="*/ 306 w 753"/>
                <a:gd name="T15" fmla="*/ 193 h 527"/>
                <a:gd name="T16" fmla="*/ 266 w 753"/>
                <a:gd name="T17" fmla="*/ 193 h 527"/>
                <a:gd name="T18" fmla="*/ 226 w 753"/>
                <a:gd name="T19" fmla="*/ 186 h 527"/>
                <a:gd name="T20" fmla="*/ 173 w 753"/>
                <a:gd name="T21" fmla="*/ 173 h 527"/>
                <a:gd name="T22" fmla="*/ 120 w 753"/>
                <a:gd name="T23" fmla="*/ 146 h 527"/>
                <a:gd name="T24" fmla="*/ 66 w 753"/>
                <a:gd name="T25" fmla="*/ 113 h 527"/>
                <a:gd name="T26" fmla="*/ 0 w 753"/>
                <a:gd name="T27" fmla="*/ 66 h 527"/>
                <a:gd name="T28" fmla="*/ 93 w 753"/>
                <a:gd name="T29" fmla="*/ 420 h 527"/>
                <a:gd name="T30" fmla="*/ 133 w 753"/>
                <a:gd name="T31" fmla="*/ 453 h 527"/>
                <a:gd name="T32" fmla="*/ 186 w 753"/>
                <a:gd name="T33" fmla="*/ 486 h 527"/>
                <a:gd name="T34" fmla="*/ 246 w 753"/>
                <a:gd name="T35" fmla="*/ 513 h 527"/>
                <a:gd name="T36" fmla="*/ 313 w 753"/>
                <a:gd name="T37" fmla="*/ 527 h 527"/>
                <a:gd name="T38" fmla="*/ 386 w 753"/>
                <a:gd name="T39" fmla="*/ 527 h 527"/>
                <a:gd name="T40" fmla="*/ 466 w 753"/>
                <a:gd name="T41" fmla="*/ 513 h 527"/>
                <a:gd name="T42" fmla="*/ 513 w 753"/>
                <a:gd name="T43" fmla="*/ 493 h 527"/>
                <a:gd name="T44" fmla="*/ 553 w 753"/>
                <a:gd name="T45" fmla="*/ 473 h 527"/>
                <a:gd name="T46" fmla="*/ 593 w 753"/>
                <a:gd name="T47" fmla="*/ 446 h 527"/>
                <a:gd name="T48" fmla="*/ 633 w 753"/>
                <a:gd name="T49" fmla="*/ 413 h 527"/>
                <a:gd name="T50" fmla="*/ 673 w 753"/>
                <a:gd name="T51" fmla="*/ 373 h 527"/>
                <a:gd name="T52" fmla="*/ 700 w 753"/>
                <a:gd name="T53" fmla="*/ 333 h 527"/>
                <a:gd name="T54" fmla="*/ 720 w 753"/>
                <a:gd name="T55" fmla="*/ 293 h 527"/>
                <a:gd name="T56" fmla="*/ 733 w 753"/>
                <a:gd name="T57" fmla="*/ 260 h 527"/>
                <a:gd name="T58" fmla="*/ 746 w 753"/>
                <a:gd name="T59" fmla="*/ 193 h 527"/>
                <a:gd name="T60" fmla="*/ 753 w 753"/>
                <a:gd name="T61" fmla="*/ 126 h 527"/>
                <a:gd name="T62" fmla="*/ 486 w 753"/>
                <a:gd name="T63" fmla="*/ 0 h 52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53"/>
                <a:gd name="T97" fmla="*/ 0 h 527"/>
                <a:gd name="T98" fmla="*/ 753 w 753"/>
                <a:gd name="T99" fmla="*/ 527 h 52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53" h="527">
                  <a:moveTo>
                    <a:pt x="486" y="0"/>
                  </a:moveTo>
                  <a:lnTo>
                    <a:pt x="480" y="40"/>
                  </a:lnTo>
                  <a:lnTo>
                    <a:pt x="460" y="93"/>
                  </a:lnTo>
                  <a:lnTo>
                    <a:pt x="426" y="140"/>
                  </a:lnTo>
                  <a:lnTo>
                    <a:pt x="400" y="160"/>
                  </a:lnTo>
                  <a:lnTo>
                    <a:pt x="373" y="173"/>
                  </a:lnTo>
                  <a:lnTo>
                    <a:pt x="340" y="186"/>
                  </a:lnTo>
                  <a:lnTo>
                    <a:pt x="306" y="193"/>
                  </a:lnTo>
                  <a:lnTo>
                    <a:pt x="266" y="193"/>
                  </a:lnTo>
                  <a:lnTo>
                    <a:pt x="226" y="186"/>
                  </a:lnTo>
                  <a:lnTo>
                    <a:pt x="173" y="173"/>
                  </a:lnTo>
                  <a:lnTo>
                    <a:pt x="120" y="146"/>
                  </a:lnTo>
                  <a:lnTo>
                    <a:pt x="66" y="113"/>
                  </a:lnTo>
                  <a:lnTo>
                    <a:pt x="0" y="66"/>
                  </a:lnTo>
                  <a:lnTo>
                    <a:pt x="93" y="420"/>
                  </a:lnTo>
                  <a:lnTo>
                    <a:pt x="133" y="453"/>
                  </a:lnTo>
                  <a:lnTo>
                    <a:pt x="186" y="486"/>
                  </a:lnTo>
                  <a:lnTo>
                    <a:pt x="246" y="513"/>
                  </a:lnTo>
                  <a:lnTo>
                    <a:pt x="313" y="527"/>
                  </a:lnTo>
                  <a:lnTo>
                    <a:pt x="386" y="527"/>
                  </a:lnTo>
                  <a:lnTo>
                    <a:pt x="466" y="513"/>
                  </a:lnTo>
                  <a:lnTo>
                    <a:pt x="513" y="493"/>
                  </a:lnTo>
                  <a:lnTo>
                    <a:pt x="553" y="473"/>
                  </a:lnTo>
                  <a:lnTo>
                    <a:pt x="593" y="446"/>
                  </a:lnTo>
                  <a:lnTo>
                    <a:pt x="633" y="413"/>
                  </a:lnTo>
                  <a:lnTo>
                    <a:pt x="673" y="373"/>
                  </a:lnTo>
                  <a:lnTo>
                    <a:pt x="700" y="333"/>
                  </a:lnTo>
                  <a:lnTo>
                    <a:pt x="720" y="293"/>
                  </a:lnTo>
                  <a:lnTo>
                    <a:pt x="733" y="260"/>
                  </a:lnTo>
                  <a:lnTo>
                    <a:pt x="746" y="193"/>
                  </a:lnTo>
                  <a:lnTo>
                    <a:pt x="753" y="126"/>
                  </a:lnTo>
                  <a:lnTo>
                    <a:pt x="486" y="0"/>
                  </a:lnTo>
                  <a:close/>
                </a:path>
              </a:pathLst>
            </a:custGeom>
            <a:solidFill>
              <a:srgbClr val="F0E6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0" name="Freeform 49"/>
            <p:cNvSpPr>
              <a:spLocks/>
            </p:cNvSpPr>
            <p:nvPr/>
          </p:nvSpPr>
          <p:spPr bwMode="auto">
            <a:xfrm>
              <a:off x="2842" y="1899"/>
              <a:ext cx="753" cy="527"/>
            </a:xfrm>
            <a:custGeom>
              <a:avLst/>
              <a:gdLst>
                <a:gd name="T0" fmla="*/ 487 w 753"/>
                <a:gd name="T1" fmla="*/ 0 h 527"/>
                <a:gd name="T2" fmla="*/ 480 w 753"/>
                <a:gd name="T3" fmla="*/ 40 h 527"/>
                <a:gd name="T4" fmla="*/ 460 w 753"/>
                <a:gd name="T5" fmla="*/ 93 h 527"/>
                <a:gd name="T6" fmla="*/ 427 w 753"/>
                <a:gd name="T7" fmla="*/ 140 h 527"/>
                <a:gd name="T8" fmla="*/ 400 w 753"/>
                <a:gd name="T9" fmla="*/ 160 h 527"/>
                <a:gd name="T10" fmla="*/ 373 w 753"/>
                <a:gd name="T11" fmla="*/ 173 h 527"/>
                <a:gd name="T12" fmla="*/ 340 w 753"/>
                <a:gd name="T13" fmla="*/ 187 h 527"/>
                <a:gd name="T14" fmla="*/ 307 w 753"/>
                <a:gd name="T15" fmla="*/ 193 h 527"/>
                <a:gd name="T16" fmla="*/ 267 w 753"/>
                <a:gd name="T17" fmla="*/ 193 h 527"/>
                <a:gd name="T18" fmla="*/ 227 w 753"/>
                <a:gd name="T19" fmla="*/ 187 h 527"/>
                <a:gd name="T20" fmla="*/ 173 w 753"/>
                <a:gd name="T21" fmla="*/ 173 h 527"/>
                <a:gd name="T22" fmla="*/ 120 w 753"/>
                <a:gd name="T23" fmla="*/ 147 h 527"/>
                <a:gd name="T24" fmla="*/ 67 w 753"/>
                <a:gd name="T25" fmla="*/ 113 h 527"/>
                <a:gd name="T26" fmla="*/ 0 w 753"/>
                <a:gd name="T27" fmla="*/ 67 h 527"/>
                <a:gd name="T28" fmla="*/ 93 w 753"/>
                <a:gd name="T29" fmla="*/ 420 h 527"/>
                <a:gd name="T30" fmla="*/ 133 w 753"/>
                <a:gd name="T31" fmla="*/ 453 h 527"/>
                <a:gd name="T32" fmla="*/ 187 w 753"/>
                <a:gd name="T33" fmla="*/ 487 h 527"/>
                <a:gd name="T34" fmla="*/ 247 w 753"/>
                <a:gd name="T35" fmla="*/ 514 h 527"/>
                <a:gd name="T36" fmla="*/ 313 w 753"/>
                <a:gd name="T37" fmla="*/ 527 h 527"/>
                <a:gd name="T38" fmla="*/ 387 w 753"/>
                <a:gd name="T39" fmla="*/ 527 h 527"/>
                <a:gd name="T40" fmla="*/ 467 w 753"/>
                <a:gd name="T41" fmla="*/ 514 h 527"/>
                <a:gd name="T42" fmla="*/ 513 w 753"/>
                <a:gd name="T43" fmla="*/ 493 h 527"/>
                <a:gd name="T44" fmla="*/ 553 w 753"/>
                <a:gd name="T45" fmla="*/ 473 h 527"/>
                <a:gd name="T46" fmla="*/ 593 w 753"/>
                <a:gd name="T47" fmla="*/ 447 h 527"/>
                <a:gd name="T48" fmla="*/ 633 w 753"/>
                <a:gd name="T49" fmla="*/ 413 h 527"/>
                <a:gd name="T50" fmla="*/ 673 w 753"/>
                <a:gd name="T51" fmla="*/ 373 h 527"/>
                <a:gd name="T52" fmla="*/ 700 w 753"/>
                <a:gd name="T53" fmla="*/ 333 h 527"/>
                <a:gd name="T54" fmla="*/ 720 w 753"/>
                <a:gd name="T55" fmla="*/ 293 h 527"/>
                <a:gd name="T56" fmla="*/ 733 w 753"/>
                <a:gd name="T57" fmla="*/ 260 h 527"/>
                <a:gd name="T58" fmla="*/ 747 w 753"/>
                <a:gd name="T59" fmla="*/ 193 h 527"/>
                <a:gd name="T60" fmla="*/ 753 w 753"/>
                <a:gd name="T61" fmla="*/ 127 h 527"/>
                <a:gd name="T62" fmla="*/ 487 w 753"/>
                <a:gd name="T63" fmla="*/ 0 h 52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53"/>
                <a:gd name="T97" fmla="*/ 0 h 527"/>
                <a:gd name="T98" fmla="*/ 753 w 753"/>
                <a:gd name="T99" fmla="*/ 527 h 52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53" h="527">
                  <a:moveTo>
                    <a:pt x="487" y="0"/>
                  </a:moveTo>
                  <a:lnTo>
                    <a:pt x="480" y="40"/>
                  </a:lnTo>
                  <a:lnTo>
                    <a:pt x="460" y="93"/>
                  </a:lnTo>
                  <a:lnTo>
                    <a:pt x="427" y="140"/>
                  </a:lnTo>
                  <a:lnTo>
                    <a:pt x="400" y="160"/>
                  </a:lnTo>
                  <a:lnTo>
                    <a:pt x="373" y="173"/>
                  </a:lnTo>
                  <a:lnTo>
                    <a:pt x="340" y="187"/>
                  </a:lnTo>
                  <a:lnTo>
                    <a:pt x="307" y="193"/>
                  </a:lnTo>
                  <a:lnTo>
                    <a:pt x="267" y="193"/>
                  </a:lnTo>
                  <a:lnTo>
                    <a:pt x="227" y="187"/>
                  </a:lnTo>
                  <a:lnTo>
                    <a:pt x="173" y="173"/>
                  </a:lnTo>
                  <a:lnTo>
                    <a:pt x="120" y="147"/>
                  </a:lnTo>
                  <a:lnTo>
                    <a:pt x="67" y="113"/>
                  </a:lnTo>
                  <a:lnTo>
                    <a:pt x="0" y="67"/>
                  </a:lnTo>
                  <a:lnTo>
                    <a:pt x="93" y="420"/>
                  </a:lnTo>
                  <a:lnTo>
                    <a:pt x="133" y="453"/>
                  </a:lnTo>
                  <a:lnTo>
                    <a:pt x="187" y="487"/>
                  </a:lnTo>
                  <a:lnTo>
                    <a:pt x="247" y="514"/>
                  </a:lnTo>
                  <a:lnTo>
                    <a:pt x="313" y="527"/>
                  </a:lnTo>
                  <a:lnTo>
                    <a:pt x="387" y="527"/>
                  </a:lnTo>
                  <a:lnTo>
                    <a:pt x="467" y="514"/>
                  </a:lnTo>
                  <a:lnTo>
                    <a:pt x="513" y="493"/>
                  </a:lnTo>
                  <a:lnTo>
                    <a:pt x="553" y="473"/>
                  </a:lnTo>
                  <a:lnTo>
                    <a:pt x="593" y="447"/>
                  </a:lnTo>
                  <a:lnTo>
                    <a:pt x="633" y="413"/>
                  </a:lnTo>
                  <a:lnTo>
                    <a:pt x="673" y="373"/>
                  </a:lnTo>
                  <a:lnTo>
                    <a:pt x="700" y="333"/>
                  </a:lnTo>
                  <a:lnTo>
                    <a:pt x="720" y="293"/>
                  </a:lnTo>
                  <a:lnTo>
                    <a:pt x="733" y="260"/>
                  </a:lnTo>
                  <a:lnTo>
                    <a:pt x="747" y="193"/>
                  </a:lnTo>
                  <a:lnTo>
                    <a:pt x="753" y="127"/>
                  </a:lnTo>
                  <a:lnTo>
                    <a:pt x="487" y="0"/>
                  </a:lnTo>
                  <a:close/>
                </a:path>
              </a:pathLst>
            </a:custGeom>
            <a:noFill/>
            <a:ln w="317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1" name="Freeform 50"/>
            <p:cNvSpPr>
              <a:spLocks/>
            </p:cNvSpPr>
            <p:nvPr/>
          </p:nvSpPr>
          <p:spPr bwMode="auto">
            <a:xfrm>
              <a:off x="2095" y="1419"/>
              <a:ext cx="720" cy="727"/>
            </a:xfrm>
            <a:custGeom>
              <a:avLst/>
              <a:gdLst>
                <a:gd name="T0" fmla="*/ 640 w 720"/>
                <a:gd name="T1" fmla="*/ 246 h 727"/>
                <a:gd name="T2" fmla="*/ 620 w 720"/>
                <a:gd name="T3" fmla="*/ 186 h 727"/>
                <a:gd name="T4" fmla="*/ 580 w 720"/>
                <a:gd name="T5" fmla="*/ 126 h 727"/>
                <a:gd name="T6" fmla="*/ 540 w 720"/>
                <a:gd name="T7" fmla="*/ 86 h 727"/>
                <a:gd name="T8" fmla="*/ 487 w 720"/>
                <a:gd name="T9" fmla="*/ 46 h 727"/>
                <a:gd name="T10" fmla="*/ 427 w 720"/>
                <a:gd name="T11" fmla="*/ 20 h 727"/>
                <a:gd name="T12" fmla="*/ 367 w 720"/>
                <a:gd name="T13" fmla="*/ 6 h 727"/>
                <a:gd name="T14" fmla="*/ 300 w 720"/>
                <a:gd name="T15" fmla="*/ 0 h 727"/>
                <a:gd name="T16" fmla="*/ 234 w 720"/>
                <a:gd name="T17" fmla="*/ 13 h 727"/>
                <a:gd name="T18" fmla="*/ 173 w 720"/>
                <a:gd name="T19" fmla="*/ 33 h 727"/>
                <a:gd name="T20" fmla="*/ 120 w 720"/>
                <a:gd name="T21" fmla="*/ 73 h 727"/>
                <a:gd name="T22" fmla="*/ 73 w 720"/>
                <a:gd name="T23" fmla="*/ 113 h 727"/>
                <a:gd name="T24" fmla="*/ 40 w 720"/>
                <a:gd name="T25" fmla="*/ 166 h 727"/>
                <a:gd name="T26" fmla="*/ 13 w 720"/>
                <a:gd name="T27" fmla="*/ 220 h 727"/>
                <a:gd name="T28" fmla="*/ 0 w 720"/>
                <a:gd name="T29" fmla="*/ 286 h 727"/>
                <a:gd name="T30" fmla="*/ 0 w 720"/>
                <a:gd name="T31" fmla="*/ 347 h 727"/>
                <a:gd name="T32" fmla="*/ 7 w 720"/>
                <a:gd name="T33" fmla="*/ 413 h 727"/>
                <a:gd name="T34" fmla="*/ 87 w 720"/>
                <a:gd name="T35" fmla="*/ 727 h 727"/>
                <a:gd name="T36" fmla="*/ 720 w 720"/>
                <a:gd name="T37" fmla="*/ 560 h 727"/>
                <a:gd name="T38" fmla="*/ 640 w 720"/>
                <a:gd name="T39" fmla="*/ 246 h 72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20"/>
                <a:gd name="T61" fmla="*/ 0 h 727"/>
                <a:gd name="T62" fmla="*/ 720 w 720"/>
                <a:gd name="T63" fmla="*/ 727 h 72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20" h="727">
                  <a:moveTo>
                    <a:pt x="640" y="246"/>
                  </a:moveTo>
                  <a:lnTo>
                    <a:pt x="620" y="186"/>
                  </a:lnTo>
                  <a:lnTo>
                    <a:pt x="580" y="126"/>
                  </a:lnTo>
                  <a:lnTo>
                    <a:pt x="540" y="86"/>
                  </a:lnTo>
                  <a:lnTo>
                    <a:pt x="487" y="46"/>
                  </a:lnTo>
                  <a:lnTo>
                    <a:pt x="427" y="20"/>
                  </a:lnTo>
                  <a:lnTo>
                    <a:pt x="367" y="6"/>
                  </a:lnTo>
                  <a:lnTo>
                    <a:pt x="300" y="0"/>
                  </a:lnTo>
                  <a:lnTo>
                    <a:pt x="234" y="13"/>
                  </a:lnTo>
                  <a:lnTo>
                    <a:pt x="173" y="33"/>
                  </a:lnTo>
                  <a:lnTo>
                    <a:pt x="120" y="73"/>
                  </a:lnTo>
                  <a:lnTo>
                    <a:pt x="73" y="113"/>
                  </a:lnTo>
                  <a:lnTo>
                    <a:pt x="40" y="166"/>
                  </a:lnTo>
                  <a:lnTo>
                    <a:pt x="13" y="220"/>
                  </a:lnTo>
                  <a:lnTo>
                    <a:pt x="0" y="286"/>
                  </a:lnTo>
                  <a:lnTo>
                    <a:pt x="0" y="347"/>
                  </a:lnTo>
                  <a:lnTo>
                    <a:pt x="7" y="413"/>
                  </a:lnTo>
                  <a:lnTo>
                    <a:pt x="87" y="727"/>
                  </a:lnTo>
                  <a:lnTo>
                    <a:pt x="720" y="560"/>
                  </a:lnTo>
                  <a:lnTo>
                    <a:pt x="640" y="246"/>
                  </a:lnTo>
                  <a:close/>
                </a:path>
              </a:pathLst>
            </a:custGeom>
            <a:solidFill>
              <a:srgbClr val="F0E6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2" name="Freeform 51"/>
            <p:cNvSpPr>
              <a:spLocks/>
            </p:cNvSpPr>
            <p:nvPr/>
          </p:nvSpPr>
          <p:spPr bwMode="auto">
            <a:xfrm>
              <a:off x="2088" y="1412"/>
              <a:ext cx="721" cy="727"/>
            </a:xfrm>
            <a:custGeom>
              <a:avLst/>
              <a:gdLst>
                <a:gd name="T0" fmla="*/ 641 w 721"/>
                <a:gd name="T1" fmla="*/ 247 h 727"/>
                <a:gd name="T2" fmla="*/ 621 w 721"/>
                <a:gd name="T3" fmla="*/ 187 h 727"/>
                <a:gd name="T4" fmla="*/ 581 w 721"/>
                <a:gd name="T5" fmla="*/ 127 h 727"/>
                <a:gd name="T6" fmla="*/ 541 w 721"/>
                <a:gd name="T7" fmla="*/ 87 h 727"/>
                <a:gd name="T8" fmla="*/ 487 w 721"/>
                <a:gd name="T9" fmla="*/ 47 h 727"/>
                <a:gd name="T10" fmla="*/ 427 w 721"/>
                <a:gd name="T11" fmla="*/ 20 h 727"/>
                <a:gd name="T12" fmla="*/ 367 w 721"/>
                <a:gd name="T13" fmla="*/ 7 h 727"/>
                <a:gd name="T14" fmla="*/ 301 w 721"/>
                <a:gd name="T15" fmla="*/ 0 h 727"/>
                <a:gd name="T16" fmla="*/ 234 w 721"/>
                <a:gd name="T17" fmla="*/ 13 h 727"/>
                <a:gd name="T18" fmla="*/ 174 w 721"/>
                <a:gd name="T19" fmla="*/ 33 h 727"/>
                <a:gd name="T20" fmla="*/ 120 w 721"/>
                <a:gd name="T21" fmla="*/ 73 h 727"/>
                <a:gd name="T22" fmla="*/ 74 w 721"/>
                <a:gd name="T23" fmla="*/ 113 h 727"/>
                <a:gd name="T24" fmla="*/ 40 w 721"/>
                <a:gd name="T25" fmla="*/ 167 h 727"/>
                <a:gd name="T26" fmla="*/ 14 w 721"/>
                <a:gd name="T27" fmla="*/ 220 h 727"/>
                <a:gd name="T28" fmla="*/ 0 w 721"/>
                <a:gd name="T29" fmla="*/ 287 h 727"/>
                <a:gd name="T30" fmla="*/ 0 w 721"/>
                <a:gd name="T31" fmla="*/ 347 h 727"/>
                <a:gd name="T32" fmla="*/ 7 w 721"/>
                <a:gd name="T33" fmla="*/ 414 h 727"/>
                <a:gd name="T34" fmla="*/ 87 w 721"/>
                <a:gd name="T35" fmla="*/ 727 h 727"/>
                <a:gd name="T36" fmla="*/ 721 w 721"/>
                <a:gd name="T37" fmla="*/ 560 h 727"/>
                <a:gd name="T38" fmla="*/ 641 w 721"/>
                <a:gd name="T39" fmla="*/ 247 h 72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21"/>
                <a:gd name="T61" fmla="*/ 0 h 727"/>
                <a:gd name="T62" fmla="*/ 721 w 721"/>
                <a:gd name="T63" fmla="*/ 727 h 72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21" h="727">
                  <a:moveTo>
                    <a:pt x="641" y="247"/>
                  </a:moveTo>
                  <a:lnTo>
                    <a:pt x="621" y="187"/>
                  </a:lnTo>
                  <a:lnTo>
                    <a:pt x="581" y="127"/>
                  </a:lnTo>
                  <a:lnTo>
                    <a:pt x="541" y="87"/>
                  </a:lnTo>
                  <a:lnTo>
                    <a:pt x="487" y="47"/>
                  </a:lnTo>
                  <a:lnTo>
                    <a:pt x="427" y="20"/>
                  </a:lnTo>
                  <a:lnTo>
                    <a:pt x="367" y="7"/>
                  </a:lnTo>
                  <a:lnTo>
                    <a:pt x="301" y="0"/>
                  </a:lnTo>
                  <a:lnTo>
                    <a:pt x="234" y="13"/>
                  </a:lnTo>
                  <a:lnTo>
                    <a:pt x="174" y="33"/>
                  </a:lnTo>
                  <a:lnTo>
                    <a:pt x="120" y="73"/>
                  </a:lnTo>
                  <a:lnTo>
                    <a:pt x="74" y="113"/>
                  </a:lnTo>
                  <a:lnTo>
                    <a:pt x="40" y="167"/>
                  </a:lnTo>
                  <a:lnTo>
                    <a:pt x="14" y="220"/>
                  </a:lnTo>
                  <a:lnTo>
                    <a:pt x="0" y="287"/>
                  </a:lnTo>
                  <a:lnTo>
                    <a:pt x="0" y="347"/>
                  </a:lnTo>
                  <a:lnTo>
                    <a:pt x="7" y="414"/>
                  </a:lnTo>
                  <a:lnTo>
                    <a:pt x="87" y="727"/>
                  </a:lnTo>
                  <a:lnTo>
                    <a:pt x="721" y="560"/>
                  </a:lnTo>
                  <a:lnTo>
                    <a:pt x="641" y="247"/>
                  </a:lnTo>
                  <a:close/>
                </a:path>
              </a:pathLst>
            </a:custGeom>
            <a:noFill/>
            <a:ln w="317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3" name="Freeform 52"/>
            <p:cNvSpPr>
              <a:spLocks/>
            </p:cNvSpPr>
            <p:nvPr/>
          </p:nvSpPr>
          <p:spPr bwMode="auto">
            <a:xfrm>
              <a:off x="2349" y="2673"/>
              <a:ext cx="686" cy="447"/>
            </a:xfrm>
            <a:custGeom>
              <a:avLst/>
              <a:gdLst>
                <a:gd name="T0" fmla="*/ 333 w 686"/>
                <a:gd name="T1" fmla="*/ 447 h 447"/>
                <a:gd name="T2" fmla="*/ 460 w 686"/>
                <a:gd name="T3" fmla="*/ 407 h 447"/>
                <a:gd name="T4" fmla="*/ 686 w 686"/>
                <a:gd name="T5" fmla="*/ 0 h 447"/>
                <a:gd name="T6" fmla="*/ 0 w 686"/>
                <a:gd name="T7" fmla="*/ 186 h 447"/>
                <a:gd name="T8" fmla="*/ 333 w 686"/>
                <a:gd name="T9" fmla="*/ 447 h 4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6"/>
                <a:gd name="T16" fmla="*/ 0 h 447"/>
                <a:gd name="T17" fmla="*/ 686 w 686"/>
                <a:gd name="T18" fmla="*/ 447 h 4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6" h="447">
                  <a:moveTo>
                    <a:pt x="333" y="447"/>
                  </a:moveTo>
                  <a:lnTo>
                    <a:pt x="460" y="407"/>
                  </a:lnTo>
                  <a:lnTo>
                    <a:pt x="686" y="0"/>
                  </a:lnTo>
                  <a:lnTo>
                    <a:pt x="0" y="186"/>
                  </a:lnTo>
                  <a:lnTo>
                    <a:pt x="333" y="447"/>
                  </a:lnTo>
                  <a:close/>
                </a:path>
              </a:pathLst>
            </a:custGeom>
            <a:solidFill>
              <a:srgbClr val="F0E6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4" name="Freeform 53"/>
            <p:cNvSpPr>
              <a:spLocks/>
            </p:cNvSpPr>
            <p:nvPr/>
          </p:nvSpPr>
          <p:spPr bwMode="auto">
            <a:xfrm>
              <a:off x="2342" y="2666"/>
              <a:ext cx="687" cy="447"/>
            </a:xfrm>
            <a:custGeom>
              <a:avLst/>
              <a:gdLst>
                <a:gd name="T0" fmla="*/ 333 w 687"/>
                <a:gd name="T1" fmla="*/ 447 h 447"/>
                <a:gd name="T2" fmla="*/ 460 w 687"/>
                <a:gd name="T3" fmla="*/ 407 h 447"/>
                <a:gd name="T4" fmla="*/ 687 w 687"/>
                <a:gd name="T5" fmla="*/ 0 h 447"/>
                <a:gd name="T6" fmla="*/ 0 w 687"/>
                <a:gd name="T7" fmla="*/ 187 h 447"/>
                <a:gd name="T8" fmla="*/ 333 w 687"/>
                <a:gd name="T9" fmla="*/ 447 h 4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7"/>
                <a:gd name="T16" fmla="*/ 0 h 447"/>
                <a:gd name="T17" fmla="*/ 687 w 687"/>
                <a:gd name="T18" fmla="*/ 447 h 4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7" h="447">
                  <a:moveTo>
                    <a:pt x="333" y="447"/>
                  </a:moveTo>
                  <a:lnTo>
                    <a:pt x="460" y="407"/>
                  </a:lnTo>
                  <a:lnTo>
                    <a:pt x="687" y="0"/>
                  </a:lnTo>
                  <a:lnTo>
                    <a:pt x="0" y="187"/>
                  </a:lnTo>
                  <a:lnTo>
                    <a:pt x="333" y="447"/>
                  </a:lnTo>
                  <a:close/>
                </a:path>
              </a:pathLst>
            </a:custGeom>
            <a:noFill/>
            <a:ln w="317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5" name="Freeform 54"/>
            <p:cNvSpPr>
              <a:spLocks/>
            </p:cNvSpPr>
            <p:nvPr/>
          </p:nvSpPr>
          <p:spPr bwMode="auto">
            <a:xfrm>
              <a:off x="2148" y="1719"/>
              <a:ext cx="161" cy="300"/>
            </a:xfrm>
            <a:custGeom>
              <a:avLst/>
              <a:gdLst>
                <a:gd name="T0" fmla="*/ 80 w 161"/>
                <a:gd name="T1" fmla="*/ 0 h 300"/>
                <a:gd name="T2" fmla="*/ 60 w 161"/>
                <a:gd name="T3" fmla="*/ 6 h 300"/>
                <a:gd name="T4" fmla="*/ 40 w 161"/>
                <a:gd name="T5" fmla="*/ 20 h 300"/>
                <a:gd name="T6" fmla="*/ 27 w 161"/>
                <a:gd name="T7" fmla="*/ 40 h 300"/>
                <a:gd name="T8" fmla="*/ 14 w 161"/>
                <a:gd name="T9" fmla="*/ 67 h 300"/>
                <a:gd name="T10" fmla="*/ 7 w 161"/>
                <a:gd name="T11" fmla="*/ 87 h 300"/>
                <a:gd name="T12" fmla="*/ 0 w 161"/>
                <a:gd name="T13" fmla="*/ 120 h 300"/>
                <a:gd name="T14" fmla="*/ 0 w 161"/>
                <a:gd name="T15" fmla="*/ 147 h 300"/>
                <a:gd name="T16" fmla="*/ 7 w 161"/>
                <a:gd name="T17" fmla="*/ 180 h 300"/>
                <a:gd name="T18" fmla="*/ 20 w 161"/>
                <a:gd name="T19" fmla="*/ 207 h 300"/>
                <a:gd name="T20" fmla="*/ 34 w 161"/>
                <a:gd name="T21" fmla="*/ 233 h 300"/>
                <a:gd name="T22" fmla="*/ 47 w 161"/>
                <a:gd name="T23" fmla="*/ 253 h 300"/>
                <a:gd name="T24" fmla="*/ 67 w 161"/>
                <a:gd name="T25" fmla="*/ 273 h 300"/>
                <a:gd name="T26" fmla="*/ 87 w 161"/>
                <a:gd name="T27" fmla="*/ 287 h 300"/>
                <a:gd name="T28" fmla="*/ 114 w 161"/>
                <a:gd name="T29" fmla="*/ 300 h 300"/>
                <a:gd name="T30" fmla="*/ 140 w 161"/>
                <a:gd name="T31" fmla="*/ 300 h 300"/>
                <a:gd name="T32" fmla="*/ 161 w 161"/>
                <a:gd name="T33" fmla="*/ 300 h 300"/>
                <a:gd name="T34" fmla="*/ 80 w 161"/>
                <a:gd name="T35" fmla="*/ 0 h 30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1"/>
                <a:gd name="T55" fmla="*/ 0 h 300"/>
                <a:gd name="T56" fmla="*/ 161 w 161"/>
                <a:gd name="T57" fmla="*/ 300 h 30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1" h="300">
                  <a:moveTo>
                    <a:pt x="80" y="0"/>
                  </a:moveTo>
                  <a:lnTo>
                    <a:pt x="60" y="6"/>
                  </a:lnTo>
                  <a:lnTo>
                    <a:pt x="40" y="20"/>
                  </a:lnTo>
                  <a:lnTo>
                    <a:pt x="27" y="40"/>
                  </a:lnTo>
                  <a:lnTo>
                    <a:pt x="14" y="67"/>
                  </a:lnTo>
                  <a:lnTo>
                    <a:pt x="7" y="87"/>
                  </a:lnTo>
                  <a:lnTo>
                    <a:pt x="0" y="120"/>
                  </a:lnTo>
                  <a:lnTo>
                    <a:pt x="0" y="147"/>
                  </a:lnTo>
                  <a:lnTo>
                    <a:pt x="7" y="180"/>
                  </a:lnTo>
                  <a:lnTo>
                    <a:pt x="20" y="207"/>
                  </a:lnTo>
                  <a:lnTo>
                    <a:pt x="34" y="233"/>
                  </a:lnTo>
                  <a:lnTo>
                    <a:pt x="47" y="253"/>
                  </a:lnTo>
                  <a:lnTo>
                    <a:pt x="67" y="273"/>
                  </a:lnTo>
                  <a:lnTo>
                    <a:pt x="87" y="287"/>
                  </a:lnTo>
                  <a:lnTo>
                    <a:pt x="114" y="300"/>
                  </a:lnTo>
                  <a:lnTo>
                    <a:pt x="140" y="300"/>
                  </a:lnTo>
                  <a:lnTo>
                    <a:pt x="161" y="30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8557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6" name="Freeform 55"/>
            <p:cNvSpPr>
              <a:spLocks/>
            </p:cNvSpPr>
            <p:nvPr/>
          </p:nvSpPr>
          <p:spPr bwMode="auto">
            <a:xfrm>
              <a:off x="2142" y="1712"/>
              <a:ext cx="160" cy="300"/>
            </a:xfrm>
            <a:custGeom>
              <a:avLst/>
              <a:gdLst>
                <a:gd name="T0" fmla="*/ 80 w 160"/>
                <a:gd name="T1" fmla="*/ 0 h 300"/>
                <a:gd name="T2" fmla="*/ 60 w 160"/>
                <a:gd name="T3" fmla="*/ 7 h 300"/>
                <a:gd name="T4" fmla="*/ 40 w 160"/>
                <a:gd name="T5" fmla="*/ 20 h 300"/>
                <a:gd name="T6" fmla="*/ 26 w 160"/>
                <a:gd name="T7" fmla="*/ 40 h 300"/>
                <a:gd name="T8" fmla="*/ 13 w 160"/>
                <a:gd name="T9" fmla="*/ 67 h 300"/>
                <a:gd name="T10" fmla="*/ 6 w 160"/>
                <a:gd name="T11" fmla="*/ 87 h 300"/>
                <a:gd name="T12" fmla="*/ 0 w 160"/>
                <a:gd name="T13" fmla="*/ 120 h 300"/>
                <a:gd name="T14" fmla="*/ 0 w 160"/>
                <a:gd name="T15" fmla="*/ 147 h 300"/>
                <a:gd name="T16" fmla="*/ 6 w 160"/>
                <a:gd name="T17" fmla="*/ 180 h 300"/>
                <a:gd name="T18" fmla="*/ 20 w 160"/>
                <a:gd name="T19" fmla="*/ 207 h 300"/>
                <a:gd name="T20" fmla="*/ 33 w 160"/>
                <a:gd name="T21" fmla="*/ 234 h 300"/>
                <a:gd name="T22" fmla="*/ 46 w 160"/>
                <a:gd name="T23" fmla="*/ 254 h 300"/>
                <a:gd name="T24" fmla="*/ 66 w 160"/>
                <a:gd name="T25" fmla="*/ 274 h 300"/>
                <a:gd name="T26" fmla="*/ 86 w 160"/>
                <a:gd name="T27" fmla="*/ 287 h 300"/>
                <a:gd name="T28" fmla="*/ 113 w 160"/>
                <a:gd name="T29" fmla="*/ 300 h 300"/>
                <a:gd name="T30" fmla="*/ 140 w 160"/>
                <a:gd name="T31" fmla="*/ 300 h 300"/>
                <a:gd name="T32" fmla="*/ 160 w 160"/>
                <a:gd name="T33" fmla="*/ 300 h 300"/>
                <a:gd name="T34" fmla="*/ 80 w 160"/>
                <a:gd name="T35" fmla="*/ 0 h 30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0"/>
                <a:gd name="T55" fmla="*/ 0 h 300"/>
                <a:gd name="T56" fmla="*/ 160 w 160"/>
                <a:gd name="T57" fmla="*/ 300 h 30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0" h="300">
                  <a:moveTo>
                    <a:pt x="80" y="0"/>
                  </a:moveTo>
                  <a:lnTo>
                    <a:pt x="60" y="7"/>
                  </a:lnTo>
                  <a:lnTo>
                    <a:pt x="40" y="20"/>
                  </a:lnTo>
                  <a:lnTo>
                    <a:pt x="26" y="40"/>
                  </a:lnTo>
                  <a:lnTo>
                    <a:pt x="13" y="67"/>
                  </a:lnTo>
                  <a:lnTo>
                    <a:pt x="6" y="87"/>
                  </a:lnTo>
                  <a:lnTo>
                    <a:pt x="0" y="120"/>
                  </a:lnTo>
                  <a:lnTo>
                    <a:pt x="0" y="147"/>
                  </a:lnTo>
                  <a:lnTo>
                    <a:pt x="6" y="180"/>
                  </a:lnTo>
                  <a:lnTo>
                    <a:pt x="20" y="207"/>
                  </a:lnTo>
                  <a:lnTo>
                    <a:pt x="33" y="234"/>
                  </a:lnTo>
                  <a:lnTo>
                    <a:pt x="46" y="254"/>
                  </a:lnTo>
                  <a:lnTo>
                    <a:pt x="66" y="274"/>
                  </a:lnTo>
                  <a:lnTo>
                    <a:pt x="86" y="287"/>
                  </a:lnTo>
                  <a:lnTo>
                    <a:pt x="113" y="300"/>
                  </a:lnTo>
                  <a:lnTo>
                    <a:pt x="140" y="300"/>
                  </a:lnTo>
                  <a:lnTo>
                    <a:pt x="160" y="300"/>
                  </a:lnTo>
                  <a:lnTo>
                    <a:pt x="80" y="0"/>
                  </a:lnTo>
                  <a:close/>
                </a:path>
              </a:pathLst>
            </a:custGeom>
            <a:noFill/>
            <a:ln w="317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7" name="Freeform 56"/>
            <p:cNvSpPr>
              <a:spLocks/>
            </p:cNvSpPr>
            <p:nvPr/>
          </p:nvSpPr>
          <p:spPr bwMode="auto">
            <a:xfrm>
              <a:off x="2562" y="1625"/>
              <a:ext cx="153" cy="301"/>
            </a:xfrm>
            <a:custGeom>
              <a:avLst/>
              <a:gdLst>
                <a:gd name="T0" fmla="*/ 73 w 153"/>
                <a:gd name="T1" fmla="*/ 301 h 301"/>
                <a:gd name="T2" fmla="*/ 100 w 153"/>
                <a:gd name="T3" fmla="*/ 294 h 301"/>
                <a:gd name="T4" fmla="*/ 120 w 153"/>
                <a:gd name="T5" fmla="*/ 281 h 301"/>
                <a:gd name="T6" fmla="*/ 133 w 153"/>
                <a:gd name="T7" fmla="*/ 261 h 301"/>
                <a:gd name="T8" fmla="*/ 147 w 153"/>
                <a:gd name="T9" fmla="*/ 234 h 301"/>
                <a:gd name="T10" fmla="*/ 153 w 153"/>
                <a:gd name="T11" fmla="*/ 214 h 301"/>
                <a:gd name="T12" fmla="*/ 153 w 153"/>
                <a:gd name="T13" fmla="*/ 187 h 301"/>
                <a:gd name="T14" fmla="*/ 153 w 153"/>
                <a:gd name="T15" fmla="*/ 154 h 301"/>
                <a:gd name="T16" fmla="*/ 147 w 153"/>
                <a:gd name="T17" fmla="*/ 127 h 301"/>
                <a:gd name="T18" fmla="*/ 140 w 153"/>
                <a:gd name="T19" fmla="*/ 94 h 301"/>
                <a:gd name="T20" fmla="*/ 127 w 153"/>
                <a:gd name="T21" fmla="*/ 67 h 301"/>
                <a:gd name="T22" fmla="*/ 107 w 153"/>
                <a:gd name="T23" fmla="*/ 47 h 301"/>
                <a:gd name="T24" fmla="*/ 87 w 153"/>
                <a:gd name="T25" fmla="*/ 27 h 301"/>
                <a:gd name="T26" fmla="*/ 67 w 153"/>
                <a:gd name="T27" fmla="*/ 14 h 301"/>
                <a:gd name="T28" fmla="*/ 47 w 153"/>
                <a:gd name="T29" fmla="*/ 7 h 301"/>
                <a:gd name="T30" fmla="*/ 27 w 153"/>
                <a:gd name="T31" fmla="*/ 0 h 301"/>
                <a:gd name="T32" fmla="*/ 0 w 153"/>
                <a:gd name="T33" fmla="*/ 7 h 301"/>
                <a:gd name="T34" fmla="*/ 73 w 153"/>
                <a:gd name="T35" fmla="*/ 301 h 30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3"/>
                <a:gd name="T55" fmla="*/ 0 h 301"/>
                <a:gd name="T56" fmla="*/ 153 w 153"/>
                <a:gd name="T57" fmla="*/ 301 h 30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3" h="301">
                  <a:moveTo>
                    <a:pt x="73" y="301"/>
                  </a:moveTo>
                  <a:lnTo>
                    <a:pt x="100" y="294"/>
                  </a:lnTo>
                  <a:lnTo>
                    <a:pt x="120" y="281"/>
                  </a:lnTo>
                  <a:lnTo>
                    <a:pt x="133" y="261"/>
                  </a:lnTo>
                  <a:lnTo>
                    <a:pt x="147" y="234"/>
                  </a:lnTo>
                  <a:lnTo>
                    <a:pt x="153" y="214"/>
                  </a:lnTo>
                  <a:lnTo>
                    <a:pt x="153" y="187"/>
                  </a:lnTo>
                  <a:lnTo>
                    <a:pt x="153" y="154"/>
                  </a:lnTo>
                  <a:lnTo>
                    <a:pt x="147" y="127"/>
                  </a:lnTo>
                  <a:lnTo>
                    <a:pt x="140" y="94"/>
                  </a:lnTo>
                  <a:lnTo>
                    <a:pt x="127" y="67"/>
                  </a:lnTo>
                  <a:lnTo>
                    <a:pt x="107" y="47"/>
                  </a:lnTo>
                  <a:lnTo>
                    <a:pt x="87" y="27"/>
                  </a:lnTo>
                  <a:lnTo>
                    <a:pt x="67" y="14"/>
                  </a:lnTo>
                  <a:lnTo>
                    <a:pt x="47" y="7"/>
                  </a:lnTo>
                  <a:lnTo>
                    <a:pt x="27" y="0"/>
                  </a:lnTo>
                  <a:lnTo>
                    <a:pt x="0" y="7"/>
                  </a:lnTo>
                  <a:lnTo>
                    <a:pt x="73" y="301"/>
                  </a:lnTo>
                  <a:close/>
                </a:path>
              </a:pathLst>
            </a:custGeom>
            <a:solidFill>
              <a:srgbClr val="8557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8" name="Freeform 57"/>
            <p:cNvSpPr>
              <a:spLocks/>
            </p:cNvSpPr>
            <p:nvPr/>
          </p:nvSpPr>
          <p:spPr bwMode="auto">
            <a:xfrm>
              <a:off x="2555" y="1619"/>
              <a:ext cx="154" cy="300"/>
            </a:xfrm>
            <a:custGeom>
              <a:avLst/>
              <a:gdLst>
                <a:gd name="T0" fmla="*/ 74 w 154"/>
                <a:gd name="T1" fmla="*/ 300 h 300"/>
                <a:gd name="T2" fmla="*/ 100 w 154"/>
                <a:gd name="T3" fmla="*/ 293 h 300"/>
                <a:gd name="T4" fmla="*/ 120 w 154"/>
                <a:gd name="T5" fmla="*/ 280 h 300"/>
                <a:gd name="T6" fmla="*/ 134 w 154"/>
                <a:gd name="T7" fmla="*/ 260 h 300"/>
                <a:gd name="T8" fmla="*/ 147 w 154"/>
                <a:gd name="T9" fmla="*/ 233 h 300"/>
                <a:gd name="T10" fmla="*/ 154 w 154"/>
                <a:gd name="T11" fmla="*/ 213 h 300"/>
                <a:gd name="T12" fmla="*/ 154 w 154"/>
                <a:gd name="T13" fmla="*/ 187 h 300"/>
                <a:gd name="T14" fmla="*/ 154 w 154"/>
                <a:gd name="T15" fmla="*/ 153 h 300"/>
                <a:gd name="T16" fmla="*/ 147 w 154"/>
                <a:gd name="T17" fmla="*/ 127 h 300"/>
                <a:gd name="T18" fmla="*/ 140 w 154"/>
                <a:gd name="T19" fmla="*/ 93 h 300"/>
                <a:gd name="T20" fmla="*/ 127 w 154"/>
                <a:gd name="T21" fmla="*/ 66 h 300"/>
                <a:gd name="T22" fmla="*/ 107 w 154"/>
                <a:gd name="T23" fmla="*/ 46 h 300"/>
                <a:gd name="T24" fmla="*/ 87 w 154"/>
                <a:gd name="T25" fmla="*/ 26 h 300"/>
                <a:gd name="T26" fmla="*/ 67 w 154"/>
                <a:gd name="T27" fmla="*/ 13 h 300"/>
                <a:gd name="T28" fmla="*/ 47 w 154"/>
                <a:gd name="T29" fmla="*/ 6 h 300"/>
                <a:gd name="T30" fmla="*/ 27 w 154"/>
                <a:gd name="T31" fmla="*/ 0 h 300"/>
                <a:gd name="T32" fmla="*/ 0 w 154"/>
                <a:gd name="T33" fmla="*/ 6 h 300"/>
                <a:gd name="T34" fmla="*/ 74 w 154"/>
                <a:gd name="T35" fmla="*/ 300 h 30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4"/>
                <a:gd name="T55" fmla="*/ 0 h 300"/>
                <a:gd name="T56" fmla="*/ 154 w 154"/>
                <a:gd name="T57" fmla="*/ 300 h 30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4" h="300">
                  <a:moveTo>
                    <a:pt x="74" y="300"/>
                  </a:moveTo>
                  <a:lnTo>
                    <a:pt x="100" y="293"/>
                  </a:lnTo>
                  <a:lnTo>
                    <a:pt x="120" y="280"/>
                  </a:lnTo>
                  <a:lnTo>
                    <a:pt x="134" y="260"/>
                  </a:lnTo>
                  <a:lnTo>
                    <a:pt x="147" y="233"/>
                  </a:lnTo>
                  <a:lnTo>
                    <a:pt x="154" y="213"/>
                  </a:lnTo>
                  <a:lnTo>
                    <a:pt x="154" y="187"/>
                  </a:lnTo>
                  <a:lnTo>
                    <a:pt x="154" y="153"/>
                  </a:lnTo>
                  <a:lnTo>
                    <a:pt x="147" y="127"/>
                  </a:lnTo>
                  <a:lnTo>
                    <a:pt x="140" y="93"/>
                  </a:lnTo>
                  <a:lnTo>
                    <a:pt x="127" y="66"/>
                  </a:lnTo>
                  <a:lnTo>
                    <a:pt x="107" y="46"/>
                  </a:lnTo>
                  <a:lnTo>
                    <a:pt x="87" y="26"/>
                  </a:lnTo>
                  <a:lnTo>
                    <a:pt x="67" y="13"/>
                  </a:lnTo>
                  <a:lnTo>
                    <a:pt x="47" y="6"/>
                  </a:lnTo>
                  <a:lnTo>
                    <a:pt x="27" y="0"/>
                  </a:lnTo>
                  <a:lnTo>
                    <a:pt x="0" y="6"/>
                  </a:lnTo>
                  <a:lnTo>
                    <a:pt x="74" y="300"/>
                  </a:lnTo>
                  <a:close/>
                </a:path>
              </a:pathLst>
            </a:custGeom>
            <a:noFill/>
            <a:ln w="317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9" name="Freeform 58"/>
            <p:cNvSpPr>
              <a:spLocks/>
            </p:cNvSpPr>
            <p:nvPr/>
          </p:nvSpPr>
          <p:spPr bwMode="auto">
            <a:xfrm>
              <a:off x="2228" y="1632"/>
              <a:ext cx="407" cy="387"/>
            </a:xfrm>
            <a:custGeom>
              <a:avLst/>
              <a:gdLst>
                <a:gd name="T0" fmla="*/ 407 w 407"/>
                <a:gd name="T1" fmla="*/ 294 h 387"/>
                <a:gd name="T2" fmla="*/ 334 w 407"/>
                <a:gd name="T3" fmla="*/ 0 h 387"/>
                <a:gd name="T4" fmla="*/ 0 w 407"/>
                <a:gd name="T5" fmla="*/ 87 h 387"/>
                <a:gd name="T6" fmla="*/ 81 w 407"/>
                <a:gd name="T7" fmla="*/ 387 h 387"/>
                <a:gd name="T8" fmla="*/ 407 w 407"/>
                <a:gd name="T9" fmla="*/ 294 h 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7"/>
                <a:gd name="T16" fmla="*/ 0 h 387"/>
                <a:gd name="T17" fmla="*/ 407 w 407"/>
                <a:gd name="T18" fmla="*/ 387 h 38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7" h="387">
                  <a:moveTo>
                    <a:pt x="407" y="294"/>
                  </a:moveTo>
                  <a:lnTo>
                    <a:pt x="334" y="0"/>
                  </a:lnTo>
                  <a:lnTo>
                    <a:pt x="0" y="87"/>
                  </a:lnTo>
                  <a:lnTo>
                    <a:pt x="81" y="387"/>
                  </a:lnTo>
                  <a:lnTo>
                    <a:pt x="407" y="2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80" name="Freeform 59"/>
            <p:cNvSpPr>
              <a:spLocks/>
            </p:cNvSpPr>
            <p:nvPr/>
          </p:nvSpPr>
          <p:spPr bwMode="auto">
            <a:xfrm>
              <a:off x="2222" y="1625"/>
              <a:ext cx="407" cy="387"/>
            </a:xfrm>
            <a:custGeom>
              <a:avLst/>
              <a:gdLst>
                <a:gd name="T0" fmla="*/ 407 w 407"/>
                <a:gd name="T1" fmla="*/ 294 h 387"/>
                <a:gd name="T2" fmla="*/ 333 w 407"/>
                <a:gd name="T3" fmla="*/ 0 h 387"/>
                <a:gd name="T4" fmla="*/ 0 w 407"/>
                <a:gd name="T5" fmla="*/ 87 h 387"/>
                <a:gd name="T6" fmla="*/ 80 w 407"/>
                <a:gd name="T7" fmla="*/ 387 h 387"/>
                <a:gd name="T8" fmla="*/ 407 w 407"/>
                <a:gd name="T9" fmla="*/ 294 h 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7"/>
                <a:gd name="T16" fmla="*/ 0 h 387"/>
                <a:gd name="T17" fmla="*/ 407 w 407"/>
                <a:gd name="T18" fmla="*/ 387 h 38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7" h="387">
                  <a:moveTo>
                    <a:pt x="407" y="294"/>
                  </a:moveTo>
                  <a:lnTo>
                    <a:pt x="333" y="0"/>
                  </a:lnTo>
                  <a:lnTo>
                    <a:pt x="0" y="87"/>
                  </a:lnTo>
                  <a:lnTo>
                    <a:pt x="80" y="387"/>
                  </a:lnTo>
                  <a:lnTo>
                    <a:pt x="407" y="294"/>
                  </a:lnTo>
                  <a:close/>
                </a:path>
              </a:pathLst>
            </a:custGeom>
            <a:noFill/>
            <a:ln w="317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61"/>
          <p:cNvGrpSpPr>
            <a:grpSpLocks/>
          </p:cNvGrpSpPr>
          <p:nvPr/>
        </p:nvGrpSpPr>
        <p:grpSpPr bwMode="auto">
          <a:xfrm flipH="1">
            <a:off x="4760913" y="2209800"/>
            <a:ext cx="3163887" cy="4235450"/>
            <a:chOff x="1622" y="1412"/>
            <a:chExt cx="1993" cy="2668"/>
          </a:xfrm>
        </p:grpSpPr>
        <p:sp>
          <p:nvSpPr>
            <p:cNvPr id="5125" name="Freeform 62"/>
            <p:cNvSpPr>
              <a:spLocks/>
            </p:cNvSpPr>
            <p:nvPr/>
          </p:nvSpPr>
          <p:spPr bwMode="auto">
            <a:xfrm>
              <a:off x="2329" y="3406"/>
              <a:ext cx="553" cy="674"/>
            </a:xfrm>
            <a:custGeom>
              <a:avLst/>
              <a:gdLst>
                <a:gd name="T0" fmla="*/ 0 w 553"/>
                <a:gd name="T1" fmla="*/ 200 h 674"/>
                <a:gd name="T2" fmla="*/ 246 w 553"/>
                <a:gd name="T3" fmla="*/ 0 h 674"/>
                <a:gd name="T4" fmla="*/ 280 w 553"/>
                <a:gd name="T5" fmla="*/ 27 h 674"/>
                <a:gd name="T6" fmla="*/ 326 w 553"/>
                <a:gd name="T7" fmla="*/ 74 h 674"/>
                <a:gd name="T8" fmla="*/ 426 w 553"/>
                <a:gd name="T9" fmla="*/ 187 h 674"/>
                <a:gd name="T10" fmla="*/ 553 w 553"/>
                <a:gd name="T11" fmla="*/ 347 h 674"/>
                <a:gd name="T12" fmla="*/ 306 w 553"/>
                <a:gd name="T13" fmla="*/ 527 h 674"/>
                <a:gd name="T14" fmla="*/ 146 w 553"/>
                <a:gd name="T15" fmla="*/ 627 h 674"/>
                <a:gd name="T16" fmla="*/ 80 w 553"/>
                <a:gd name="T17" fmla="*/ 661 h 674"/>
                <a:gd name="T18" fmla="*/ 53 w 553"/>
                <a:gd name="T19" fmla="*/ 667 h 674"/>
                <a:gd name="T20" fmla="*/ 33 w 553"/>
                <a:gd name="T21" fmla="*/ 674 h 674"/>
                <a:gd name="T22" fmla="*/ 20 w 553"/>
                <a:gd name="T23" fmla="*/ 614 h 674"/>
                <a:gd name="T24" fmla="*/ 13 w 553"/>
                <a:gd name="T25" fmla="*/ 527 h 674"/>
                <a:gd name="T26" fmla="*/ 20 w 553"/>
                <a:gd name="T27" fmla="*/ 481 h 674"/>
                <a:gd name="T28" fmla="*/ 33 w 553"/>
                <a:gd name="T29" fmla="*/ 434 h 674"/>
                <a:gd name="T30" fmla="*/ 60 w 553"/>
                <a:gd name="T31" fmla="*/ 394 h 674"/>
                <a:gd name="T32" fmla="*/ 100 w 553"/>
                <a:gd name="T33" fmla="*/ 354 h 674"/>
                <a:gd name="T34" fmla="*/ 0 w 553"/>
                <a:gd name="T35" fmla="*/ 200 h 67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53"/>
                <a:gd name="T55" fmla="*/ 0 h 674"/>
                <a:gd name="T56" fmla="*/ 553 w 553"/>
                <a:gd name="T57" fmla="*/ 674 h 67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53" h="674">
                  <a:moveTo>
                    <a:pt x="0" y="200"/>
                  </a:moveTo>
                  <a:lnTo>
                    <a:pt x="246" y="0"/>
                  </a:lnTo>
                  <a:lnTo>
                    <a:pt x="280" y="27"/>
                  </a:lnTo>
                  <a:lnTo>
                    <a:pt x="326" y="74"/>
                  </a:lnTo>
                  <a:lnTo>
                    <a:pt x="426" y="187"/>
                  </a:lnTo>
                  <a:lnTo>
                    <a:pt x="553" y="347"/>
                  </a:lnTo>
                  <a:lnTo>
                    <a:pt x="306" y="527"/>
                  </a:lnTo>
                  <a:lnTo>
                    <a:pt x="146" y="627"/>
                  </a:lnTo>
                  <a:lnTo>
                    <a:pt x="80" y="661"/>
                  </a:lnTo>
                  <a:lnTo>
                    <a:pt x="53" y="667"/>
                  </a:lnTo>
                  <a:lnTo>
                    <a:pt x="33" y="674"/>
                  </a:lnTo>
                  <a:lnTo>
                    <a:pt x="20" y="614"/>
                  </a:lnTo>
                  <a:lnTo>
                    <a:pt x="13" y="527"/>
                  </a:lnTo>
                  <a:lnTo>
                    <a:pt x="20" y="481"/>
                  </a:lnTo>
                  <a:lnTo>
                    <a:pt x="33" y="434"/>
                  </a:lnTo>
                  <a:lnTo>
                    <a:pt x="60" y="394"/>
                  </a:lnTo>
                  <a:lnTo>
                    <a:pt x="100" y="354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B39C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6" name="Freeform 63"/>
            <p:cNvSpPr>
              <a:spLocks/>
            </p:cNvSpPr>
            <p:nvPr/>
          </p:nvSpPr>
          <p:spPr bwMode="auto">
            <a:xfrm>
              <a:off x="2322" y="3400"/>
              <a:ext cx="553" cy="673"/>
            </a:xfrm>
            <a:custGeom>
              <a:avLst/>
              <a:gdLst>
                <a:gd name="T0" fmla="*/ 0 w 553"/>
                <a:gd name="T1" fmla="*/ 200 h 673"/>
                <a:gd name="T2" fmla="*/ 247 w 553"/>
                <a:gd name="T3" fmla="*/ 0 h 673"/>
                <a:gd name="T4" fmla="*/ 280 w 553"/>
                <a:gd name="T5" fmla="*/ 26 h 673"/>
                <a:gd name="T6" fmla="*/ 327 w 553"/>
                <a:gd name="T7" fmla="*/ 73 h 673"/>
                <a:gd name="T8" fmla="*/ 427 w 553"/>
                <a:gd name="T9" fmla="*/ 186 h 673"/>
                <a:gd name="T10" fmla="*/ 553 w 553"/>
                <a:gd name="T11" fmla="*/ 347 h 673"/>
                <a:gd name="T12" fmla="*/ 307 w 553"/>
                <a:gd name="T13" fmla="*/ 527 h 673"/>
                <a:gd name="T14" fmla="*/ 147 w 553"/>
                <a:gd name="T15" fmla="*/ 627 h 673"/>
                <a:gd name="T16" fmla="*/ 80 w 553"/>
                <a:gd name="T17" fmla="*/ 660 h 673"/>
                <a:gd name="T18" fmla="*/ 53 w 553"/>
                <a:gd name="T19" fmla="*/ 667 h 673"/>
                <a:gd name="T20" fmla="*/ 33 w 553"/>
                <a:gd name="T21" fmla="*/ 673 h 673"/>
                <a:gd name="T22" fmla="*/ 20 w 553"/>
                <a:gd name="T23" fmla="*/ 613 h 673"/>
                <a:gd name="T24" fmla="*/ 13 w 553"/>
                <a:gd name="T25" fmla="*/ 527 h 673"/>
                <a:gd name="T26" fmla="*/ 20 w 553"/>
                <a:gd name="T27" fmla="*/ 480 h 673"/>
                <a:gd name="T28" fmla="*/ 33 w 553"/>
                <a:gd name="T29" fmla="*/ 433 h 673"/>
                <a:gd name="T30" fmla="*/ 60 w 553"/>
                <a:gd name="T31" fmla="*/ 393 h 673"/>
                <a:gd name="T32" fmla="*/ 100 w 553"/>
                <a:gd name="T33" fmla="*/ 353 h 673"/>
                <a:gd name="T34" fmla="*/ 0 w 553"/>
                <a:gd name="T35" fmla="*/ 200 h 6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53"/>
                <a:gd name="T55" fmla="*/ 0 h 673"/>
                <a:gd name="T56" fmla="*/ 553 w 553"/>
                <a:gd name="T57" fmla="*/ 673 h 6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53" h="673">
                  <a:moveTo>
                    <a:pt x="0" y="200"/>
                  </a:moveTo>
                  <a:lnTo>
                    <a:pt x="247" y="0"/>
                  </a:lnTo>
                  <a:lnTo>
                    <a:pt x="280" y="26"/>
                  </a:lnTo>
                  <a:lnTo>
                    <a:pt x="327" y="73"/>
                  </a:lnTo>
                  <a:lnTo>
                    <a:pt x="427" y="186"/>
                  </a:lnTo>
                  <a:lnTo>
                    <a:pt x="553" y="347"/>
                  </a:lnTo>
                  <a:lnTo>
                    <a:pt x="307" y="527"/>
                  </a:lnTo>
                  <a:lnTo>
                    <a:pt x="147" y="627"/>
                  </a:lnTo>
                  <a:lnTo>
                    <a:pt x="80" y="660"/>
                  </a:lnTo>
                  <a:lnTo>
                    <a:pt x="53" y="667"/>
                  </a:lnTo>
                  <a:lnTo>
                    <a:pt x="33" y="673"/>
                  </a:lnTo>
                  <a:lnTo>
                    <a:pt x="20" y="613"/>
                  </a:lnTo>
                  <a:lnTo>
                    <a:pt x="13" y="527"/>
                  </a:lnTo>
                  <a:lnTo>
                    <a:pt x="20" y="480"/>
                  </a:lnTo>
                  <a:lnTo>
                    <a:pt x="33" y="433"/>
                  </a:lnTo>
                  <a:lnTo>
                    <a:pt x="60" y="393"/>
                  </a:lnTo>
                  <a:lnTo>
                    <a:pt x="100" y="353"/>
                  </a:lnTo>
                  <a:lnTo>
                    <a:pt x="0" y="200"/>
                  </a:lnTo>
                  <a:close/>
                </a:path>
              </a:pathLst>
            </a:custGeom>
            <a:noFill/>
            <a:ln w="317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7" name="Freeform 64"/>
            <p:cNvSpPr>
              <a:spLocks/>
            </p:cNvSpPr>
            <p:nvPr/>
          </p:nvSpPr>
          <p:spPr bwMode="auto">
            <a:xfrm>
              <a:off x="2822" y="3300"/>
              <a:ext cx="460" cy="560"/>
            </a:xfrm>
            <a:custGeom>
              <a:avLst/>
              <a:gdLst>
                <a:gd name="T0" fmla="*/ 447 w 460"/>
                <a:gd name="T1" fmla="*/ 100 h 560"/>
                <a:gd name="T2" fmla="*/ 153 w 460"/>
                <a:gd name="T3" fmla="*/ 0 h 560"/>
                <a:gd name="T4" fmla="*/ 73 w 460"/>
                <a:gd name="T5" fmla="*/ 126 h 560"/>
                <a:gd name="T6" fmla="*/ 27 w 460"/>
                <a:gd name="T7" fmla="*/ 213 h 560"/>
                <a:gd name="T8" fmla="*/ 13 w 460"/>
                <a:gd name="T9" fmla="*/ 246 h 560"/>
                <a:gd name="T10" fmla="*/ 0 w 460"/>
                <a:gd name="T11" fmla="*/ 280 h 560"/>
                <a:gd name="T12" fmla="*/ 33 w 460"/>
                <a:gd name="T13" fmla="*/ 313 h 560"/>
                <a:gd name="T14" fmla="*/ 73 w 460"/>
                <a:gd name="T15" fmla="*/ 353 h 560"/>
                <a:gd name="T16" fmla="*/ 187 w 460"/>
                <a:gd name="T17" fmla="*/ 433 h 560"/>
                <a:gd name="T18" fmla="*/ 320 w 460"/>
                <a:gd name="T19" fmla="*/ 513 h 560"/>
                <a:gd name="T20" fmla="*/ 380 w 460"/>
                <a:gd name="T21" fmla="*/ 540 h 560"/>
                <a:gd name="T22" fmla="*/ 440 w 460"/>
                <a:gd name="T23" fmla="*/ 560 h 560"/>
                <a:gd name="T24" fmla="*/ 453 w 460"/>
                <a:gd name="T25" fmla="*/ 520 h 560"/>
                <a:gd name="T26" fmla="*/ 460 w 460"/>
                <a:gd name="T27" fmla="*/ 480 h 560"/>
                <a:gd name="T28" fmla="*/ 453 w 460"/>
                <a:gd name="T29" fmla="*/ 440 h 560"/>
                <a:gd name="T30" fmla="*/ 447 w 460"/>
                <a:gd name="T31" fmla="*/ 400 h 560"/>
                <a:gd name="T32" fmla="*/ 433 w 460"/>
                <a:gd name="T33" fmla="*/ 353 h 560"/>
                <a:gd name="T34" fmla="*/ 407 w 460"/>
                <a:gd name="T35" fmla="*/ 313 h 560"/>
                <a:gd name="T36" fmla="*/ 380 w 460"/>
                <a:gd name="T37" fmla="*/ 280 h 560"/>
                <a:gd name="T38" fmla="*/ 347 w 460"/>
                <a:gd name="T39" fmla="*/ 246 h 560"/>
                <a:gd name="T40" fmla="*/ 447 w 460"/>
                <a:gd name="T41" fmla="*/ 100 h 56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60"/>
                <a:gd name="T64" fmla="*/ 0 h 560"/>
                <a:gd name="T65" fmla="*/ 460 w 460"/>
                <a:gd name="T66" fmla="*/ 560 h 56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60" h="560">
                  <a:moveTo>
                    <a:pt x="447" y="100"/>
                  </a:moveTo>
                  <a:lnTo>
                    <a:pt x="153" y="0"/>
                  </a:lnTo>
                  <a:lnTo>
                    <a:pt x="73" y="126"/>
                  </a:lnTo>
                  <a:lnTo>
                    <a:pt x="27" y="213"/>
                  </a:lnTo>
                  <a:lnTo>
                    <a:pt x="13" y="246"/>
                  </a:lnTo>
                  <a:lnTo>
                    <a:pt x="0" y="280"/>
                  </a:lnTo>
                  <a:lnTo>
                    <a:pt x="33" y="313"/>
                  </a:lnTo>
                  <a:lnTo>
                    <a:pt x="73" y="353"/>
                  </a:lnTo>
                  <a:lnTo>
                    <a:pt x="187" y="433"/>
                  </a:lnTo>
                  <a:lnTo>
                    <a:pt x="320" y="513"/>
                  </a:lnTo>
                  <a:lnTo>
                    <a:pt x="380" y="540"/>
                  </a:lnTo>
                  <a:lnTo>
                    <a:pt x="440" y="560"/>
                  </a:lnTo>
                  <a:lnTo>
                    <a:pt x="453" y="520"/>
                  </a:lnTo>
                  <a:lnTo>
                    <a:pt x="460" y="480"/>
                  </a:lnTo>
                  <a:lnTo>
                    <a:pt x="453" y="440"/>
                  </a:lnTo>
                  <a:lnTo>
                    <a:pt x="447" y="400"/>
                  </a:lnTo>
                  <a:lnTo>
                    <a:pt x="433" y="353"/>
                  </a:lnTo>
                  <a:lnTo>
                    <a:pt x="407" y="313"/>
                  </a:lnTo>
                  <a:lnTo>
                    <a:pt x="380" y="280"/>
                  </a:lnTo>
                  <a:lnTo>
                    <a:pt x="347" y="246"/>
                  </a:lnTo>
                  <a:lnTo>
                    <a:pt x="447" y="100"/>
                  </a:lnTo>
                  <a:close/>
                </a:path>
              </a:pathLst>
            </a:custGeom>
            <a:solidFill>
              <a:srgbClr val="B39C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8" name="Freeform 65"/>
            <p:cNvSpPr>
              <a:spLocks/>
            </p:cNvSpPr>
            <p:nvPr/>
          </p:nvSpPr>
          <p:spPr bwMode="auto">
            <a:xfrm>
              <a:off x="2815" y="3293"/>
              <a:ext cx="460" cy="560"/>
            </a:xfrm>
            <a:custGeom>
              <a:avLst/>
              <a:gdLst>
                <a:gd name="T0" fmla="*/ 447 w 460"/>
                <a:gd name="T1" fmla="*/ 100 h 560"/>
                <a:gd name="T2" fmla="*/ 154 w 460"/>
                <a:gd name="T3" fmla="*/ 0 h 560"/>
                <a:gd name="T4" fmla="*/ 74 w 460"/>
                <a:gd name="T5" fmla="*/ 127 h 560"/>
                <a:gd name="T6" fmla="*/ 27 w 460"/>
                <a:gd name="T7" fmla="*/ 213 h 560"/>
                <a:gd name="T8" fmla="*/ 14 w 460"/>
                <a:gd name="T9" fmla="*/ 247 h 560"/>
                <a:gd name="T10" fmla="*/ 0 w 460"/>
                <a:gd name="T11" fmla="*/ 280 h 560"/>
                <a:gd name="T12" fmla="*/ 34 w 460"/>
                <a:gd name="T13" fmla="*/ 313 h 560"/>
                <a:gd name="T14" fmla="*/ 74 w 460"/>
                <a:gd name="T15" fmla="*/ 353 h 560"/>
                <a:gd name="T16" fmla="*/ 187 w 460"/>
                <a:gd name="T17" fmla="*/ 433 h 560"/>
                <a:gd name="T18" fmla="*/ 320 w 460"/>
                <a:gd name="T19" fmla="*/ 514 h 560"/>
                <a:gd name="T20" fmla="*/ 380 w 460"/>
                <a:gd name="T21" fmla="*/ 540 h 560"/>
                <a:gd name="T22" fmla="*/ 440 w 460"/>
                <a:gd name="T23" fmla="*/ 560 h 560"/>
                <a:gd name="T24" fmla="*/ 454 w 460"/>
                <a:gd name="T25" fmla="*/ 520 h 560"/>
                <a:gd name="T26" fmla="*/ 460 w 460"/>
                <a:gd name="T27" fmla="*/ 480 h 560"/>
                <a:gd name="T28" fmla="*/ 454 w 460"/>
                <a:gd name="T29" fmla="*/ 440 h 560"/>
                <a:gd name="T30" fmla="*/ 447 w 460"/>
                <a:gd name="T31" fmla="*/ 400 h 560"/>
                <a:gd name="T32" fmla="*/ 434 w 460"/>
                <a:gd name="T33" fmla="*/ 353 h 560"/>
                <a:gd name="T34" fmla="*/ 407 w 460"/>
                <a:gd name="T35" fmla="*/ 313 h 560"/>
                <a:gd name="T36" fmla="*/ 380 w 460"/>
                <a:gd name="T37" fmla="*/ 280 h 560"/>
                <a:gd name="T38" fmla="*/ 347 w 460"/>
                <a:gd name="T39" fmla="*/ 247 h 560"/>
                <a:gd name="T40" fmla="*/ 447 w 460"/>
                <a:gd name="T41" fmla="*/ 100 h 56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60"/>
                <a:gd name="T64" fmla="*/ 0 h 560"/>
                <a:gd name="T65" fmla="*/ 460 w 460"/>
                <a:gd name="T66" fmla="*/ 560 h 56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60" h="560">
                  <a:moveTo>
                    <a:pt x="447" y="100"/>
                  </a:moveTo>
                  <a:lnTo>
                    <a:pt x="154" y="0"/>
                  </a:lnTo>
                  <a:lnTo>
                    <a:pt x="74" y="127"/>
                  </a:lnTo>
                  <a:lnTo>
                    <a:pt x="27" y="213"/>
                  </a:lnTo>
                  <a:lnTo>
                    <a:pt x="14" y="247"/>
                  </a:lnTo>
                  <a:lnTo>
                    <a:pt x="0" y="280"/>
                  </a:lnTo>
                  <a:lnTo>
                    <a:pt x="34" y="313"/>
                  </a:lnTo>
                  <a:lnTo>
                    <a:pt x="74" y="353"/>
                  </a:lnTo>
                  <a:lnTo>
                    <a:pt x="187" y="433"/>
                  </a:lnTo>
                  <a:lnTo>
                    <a:pt x="320" y="514"/>
                  </a:lnTo>
                  <a:lnTo>
                    <a:pt x="380" y="540"/>
                  </a:lnTo>
                  <a:lnTo>
                    <a:pt x="440" y="560"/>
                  </a:lnTo>
                  <a:lnTo>
                    <a:pt x="454" y="520"/>
                  </a:lnTo>
                  <a:lnTo>
                    <a:pt x="460" y="480"/>
                  </a:lnTo>
                  <a:lnTo>
                    <a:pt x="454" y="440"/>
                  </a:lnTo>
                  <a:lnTo>
                    <a:pt x="447" y="400"/>
                  </a:lnTo>
                  <a:lnTo>
                    <a:pt x="434" y="353"/>
                  </a:lnTo>
                  <a:lnTo>
                    <a:pt x="407" y="313"/>
                  </a:lnTo>
                  <a:lnTo>
                    <a:pt x="380" y="280"/>
                  </a:lnTo>
                  <a:lnTo>
                    <a:pt x="347" y="247"/>
                  </a:lnTo>
                  <a:lnTo>
                    <a:pt x="447" y="100"/>
                  </a:lnTo>
                  <a:close/>
                </a:path>
              </a:pathLst>
            </a:custGeom>
            <a:noFill/>
            <a:ln w="317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9" name="Freeform 66"/>
            <p:cNvSpPr>
              <a:spLocks/>
            </p:cNvSpPr>
            <p:nvPr/>
          </p:nvSpPr>
          <p:spPr bwMode="auto">
            <a:xfrm>
              <a:off x="1628" y="2826"/>
              <a:ext cx="267" cy="320"/>
            </a:xfrm>
            <a:custGeom>
              <a:avLst/>
              <a:gdLst>
                <a:gd name="T0" fmla="*/ 20 w 267"/>
                <a:gd name="T1" fmla="*/ 0 h 320"/>
                <a:gd name="T2" fmla="*/ 0 w 267"/>
                <a:gd name="T3" fmla="*/ 140 h 320"/>
                <a:gd name="T4" fmla="*/ 0 w 267"/>
                <a:gd name="T5" fmla="*/ 193 h 320"/>
                <a:gd name="T6" fmla="*/ 0 w 267"/>
                <a:gd name="T7" fmla="*/ 233 h 320"/>
                <a:gd name="T8" fmla="*/ 14 w 267"/>
                <a:gd name="T9" fmla="*/ 267 h 320"/>
                <a:gd name="T10" fmla="*/ 27 w 267"/>
                <a:gd name="T11" fmla="*/ 294 h 320"/>
                <a:gd name="T12" fmla="*/ 47 w 267"/>
                <a:gd name="T13" fmla="*/ 307 h 320"/>
                <a:gd name="T14" fmla="*/ 74 w 267"/>
                <a:gd name="T15" fmla="*/ 320 h 320"/>
                <a:gd name="T16" fmla="*/ 107 w 267"/>
                <a:gd name="T17" fmla="*/ 320 h 320"/>
                <a:gd name="T18" fmla="*/ 134 w 267"/>
                <a:gd name="T19" fmla="*/ 314 h 320"/>
                <a:gd name="T20" fmla="*/ 160 w 267"/>
                <a:gd name="T21" fmla="*/ 300 h 320"/>
                <a:gd name="T22" fmla="*/ 187 w 267"/>
                <a:gd name="T23" fmla="*/ 280 h 320"/>
                <a:gd name="T24" fmla="*/ 214 w 267"/>
                <a:gd name="T25" fmla="*/ 247 h 320"/>
                <a:gd name="T26" fmla="*/ 234 w 267"/>
                <a:gd name="T27" fmla="*/ 207 h 320"/>
                <a:gd name="T28" fmla="*/ 254 w 267"/>
                <a:gd name="T29" fmla="*/ 160 h 320"/>
                <a:gd name="T30" fmla="*/ 267 w 267"/>
                <a:gd name="T31" fmla="*/ 113 h 320"/>
                <a:gd name="T32" fmla="*/ 20 w 267"/>
                <a:gd name="T33" fmla="*/ 0 h 3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7"/>
                <a:gd name="T52" fmla="*/ 0 h 320"/>
                <a:gd name="T53" fmla="*/ 267 w 267"/>
                <a:gd name="T54" fmla="*/ 320 h 3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7" h="320">
                  <a:moveTo>
                    <a:pt x="20" y="0"/>
                  </a:moveTo>
                  <a:lnTo>
                    <a:pt x="0" y="140"/>
                  </a:lnTo>
                  <a:lnTo>
                    <a:pt x="0" y="193"/>
                  </a:lnTo>
                  <a:lnTo>
                    <a:pt x="0" y="233"/>
                  </a:lnTo>
                  <a:lnTo>
                    <a:pt x="14" y="267"/>
                  </a:lnTo>
                  <a:lnTo>
                    <a:pt x="27" y="294"/>
                  </a:lnTo>
                  <a:lnTo>
                    <a:pt x="47" y="307"/>
                  </a:lnTo>
                  <a:lnTo>
                    <a:pt x="74" y="320"/>
                  </a:lnTo>
                  <a:lnTo>
                    <a:pt x="107" y="320"/>
                  </a:lnTo>
                  <a:lnTo>
                    <a:pt x="134" y="314"/>
                  </a:lnTo>
                  <a:lnTo>
                    <a:pt x="160" y="300"/>
                  </a:lnTo>
                  <a:lnTo>
                    <a:pt x="187" y="280"/>
                  </a:lnTo>
                  <a:lnTo>
                    <a:pt x="214" y="247"/>
                  </a:lnTo>
                  <a:lnTo>
                    <a:pt x="234" y="207"/>
                  </a:lnTo>
                  <a:lnTo>
                    <a:pt x="254" y="160"/>
                  </a:lnTo>
                  <a:lnTo>
                    <a:pt x="267" y="113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B39C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0" name="Freeform 67"/>
            <p:cNvSpPr>
              <a:spLocks/>
            </p:cNvSpPr>
            <p:nvPr/>
          </p:nvSpPr>
          <p:spPr bwMode="auto">
            <a:xfrm>
              <a:off x="1622" y="2819"/>
              <a:ext cx="266" cy="321"/>
            </a:xfrm>
            <a:custGeom>
              <a:avLst/>
              <a:gdLst>
                <a:gd name="T0" fmla="*/ 20 w 266"/>
                <a:gd name="T1" fmla="*/ 0 h 321"/>
                <a:gd name="T2" fmla="*/ 0 w 266"/>
                <a:gd name="T3" fmla="*/ 140 h 321"/>
                <a:gd name="T4" fmla="*/ 0 w 266"/>
                <a:gd name="T5" fmla="*/ 194 h 321"/>
                <a:gd name="T6" fmla="*/ 0 w 266"/>
                <a:gd name="T7" fmla="*/ 234 h 321"/>
                <a:gd name="T8" fmla="*/ 13 w 266"/>
                <a:gd name="T9" fmla="*/ 267 h 321"/>
                <a:gd name="T10" fmla="*/ 26 w 266"/>
                <a:gd name="T11" fmla="*/ 294 h 321"/>
                <a:gd name="T12" fmla="*/ 46 w 266"/>
                <a:gd name="T13" fmla="*/ 307 h 321"/>
                <a:gd name="T14" fmla="*/ 73 w 266"/>
                <a:gd name="T15" fmla="*/ 321 h 321"/>
                <a:gd name="T16" fmla="*/ 106 w 266"/>
                <a:gd name="T17" fmla="*/ 321 h 321"/>
                <a:gd name="T18" fmla="*/ 133 w 266"/>
                <a:gd name="T19" fmla="*/ 314 h 321"/>
                <a:gd name="T20" fmla="*/ 160 w 266"/>
                <a:gd name="T21" fmla="*/ 301 h 321"/>
                <a:gd name="T22" fmla="*/ 186 w 266"/>
                <a:gd name="T23" fmla="*/ 281 h 321"/>
                <a:gd name="T24" fmla="*/ 213 w 266"/>
                <a:gd name="T25" fmla="*/ 247 h 321"/>
                <a:gd name="T26" fmla="*/ 233 w 266"/>
                <a:gd name="T27" fmla="*/ 207 h 321"/>
                <a:gd name="T28" fmla="*/ 253 w 266"/>
                <a:gd name="T29" fmla="*/ 160 h 321"/>
                <a:gd name="T30" fmla="*/ 266 w 266"/>
                <a:gd name="T31" fmla="*/ 114 h 321"/>
                <a:gd name="T32" fmla="*/ 20 w 266"/>
                <a:gd name="T33" fmla="*/ 0 h 3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6"/>
                <a:gd name="T52" fmla="*/ 0 h 321"/>
                <a:gd name="T53" fmla="*/ 266 w 266"/>
                <a:gd name="T54" fmla="*/ 321 h 3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6" h="321">
                  <a:moveTo>
                    <a:pt x="20" y="0"/>
                  </a:moveTo>
                  <a:lnTo>
                    <a:pt x="0" y="140"/>
                  </a:lnTo>
                  <a:lnTo>
                    <a:pt x="0" y="194"/>
                  </a:lnTo>
                  <a:lnTo>
                    <a:pt x="0" y="234"/>
                  </a:lnTo>
                  <a:lnTo>
                    <a:pt x="13" y="267"/>
                  </a:lnTo>
                  <a:lnTo>
                    <a:pt x="26" y="294"/>
                  </a:lnTo>
                  <a:lnTo>
                    <a:pt x="46" y="307"/>
                  </a:lnTo>
                  <a:lnTo>
                    <a:pt x="73" y="321"/>
                  </a:lnTo>
                  <a:lnTo>
                    <a:pt x="106" y="321"/>
                  </a:lnTo>
                  <a:lnTo>
                    <a:pt x="133" y="314"/>
                  </a:lnTo>
                  <a:lnTo>
                    <a:pt x="160" y="301"/>
                  </a:lnTo>
                  <a:lnTo>
                    <a:pt x="186" y="281"/>
                  </a:lnTo>
                  <a:lnTo>
                    <a:pt x="213" y="247"/>
                  </a:lnTo>
                  <a:lnTo>
                    <a:pt x="233" y="207"/>
                  </a:lnTo>
                  <a:lnTo>
                    <a:pt x="253" y="160"/>
                  </a:lnTo>
                  <a:lnTo>
                    <a:pt x="266" y="114"/>
                  </a:lnTo>
                  <a:lnTo>
                    <a:pt x="20" y="0"/>
                  </a:lnTo>
                  <a:close/>
                </a:path>
              </a:pathLst>
            </a:custGeom>
            <a:noFill/>
            <a:ln w="317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1" name="Freeform 68"/>
            <p:cNvSpPr>
              <a:spLocks/>
            </p:cNvSpPr>
            <p:nvPr/>
          </p:nvSpPr>
          <p:spPr bwMode="auto">
            <a:xfrm>
              <a:off x="3335" y="1679"/>
              <a:ext cx="280" cy="353"/>
            </a:xfrm>
            <a:custGeom>
              <a:avLst/>
              <a:gdLst>
                <a:gd name="T0" fmla="*/ 267 w 280"/>
                <a:gd name="T1" fmla="*/ 353 h 353"/>
                <a:gd name="T2" fmla="*/ 280 w 280"/>
                <a:gd name="T3" fmla="*/ 260 h 353"/>
                <a:gd name="T4" fmla="*/ 280 w 280"/>
                <a:gd name="T5" fmla="*/ 147 h 353"/>
                <a:gd name="T6" fmla="*/ 274 w 280"/>
                <a:gd name="T7" fmla="*/ 93 h 353"/>
                <a:gd name="T8" fmla="*/ 254 w 280"/>
                <a:gd name="T9" fmla="*/ 46 h 353"/>
                <a:gd name="T10" fmla="*/ 247 w 280"/>
                <a:gd name="T11" fmla="*/ 26 h 353"/>
                <a:gd name="T12" fmla="*/ 234 w 280"/>
                <a:gd name="T13" fmla="*/ 13 h 353"/>
                <a:gd name="T14" fmla="*/ 214 w 280"/>
                <a:gd name="T15" fmla="*/ 6 h 353"/>
                <a:gd name="T16" fmla="*/ 194 w 280"/>
                <a:gd name="T17" fmla="*/ 0 h 353"/>
                <a:gd name="T18" fmla="*/ 154 w 280"/>
                <a:gd name="T19" fmla="*/ 0 h 353"/>
                <a:gd name="T20" fmla="*/ 114 w 280"/>
                <a:gd name="T21" fmla="*/ 13 h 353"/>
                <a:gd name="T22" fmla="*/ 87 w 280"/>
                <a:gd name="T23" fmla="*/ 40 h 353"/>
                <a:gd name="T24" fmla="*/ 60 w 280"/>
                <a:gd name="T25" fmla="*/ 67 h 353"/>
                <a:gd name="T26" fmla="*/ 34 w 280"/>
                <a:gd name="T27" fmla="*/ 100 h 353"/>
                <a:gd name="T28" fmla="*/ 20 w 280"/>
                <a:gd name="T29" fmla="*/ 140 h 353"/>
                <a:gd name="T30" fmla="*/ 7 w 280"/>
                <a:gd name="T31" fmla="*/ 187 h 353"/>
                <a:gd name="T32" fmla="*/ 0 w 280"/>
                <a:gd name="T33" fmla="*/ 227 h 353"/>
                <a:gd name="T34" fmla="*/ 267 w 280"/>
                <a:gd name="T35" fmla="*/ 353 h 3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80"/>
                <a:gd name="T55" fmla="*/ 0 h 353"/>
                <a:gd name="T56" fmla="*/ 280 w 280"/>
                <a:gd name="T57" fmla="*/ 353 h 35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80" h="353">
                  <a:moveTo>
                    <a:pt x="267" y="353"/>
                  </a:moveTo>
                  <a:lnTo>
                    <a:pt x="280" y="260"/>
                  </a:lnTo>
                  <a:lnTo>
                    <a:pt x="280" y="147"/>
                  </a:lnTo>
                  <a:lnTo>
                    <a:pt x="274" y="93"/>
                  </a:lnTo>
                  <a:lnTo>
                    <a:pt x="254" y="46"/>
                  </a:lnTo>
                  <a:lnTo>
                    <a:pt x="247" y="26"/>
                  </a:lnTo>
                  <a:lnTo>
                    <a:pt x="234" y="13"/>
                  </a:lnTo>
                  <a:lnTo>
                    <a:pt x="214" y="6"/>
                  </a:lnTo>
                  <a:lnTo>
                    <a:pt x="194" y="0"/>
                  </a:lnTo>
                  <a:lnTo>
                    <a:pt x="154" y="0"/>
                  </a:lnTo>
                  <a:lnTo>
                    <a:pt x="114" y="13"/>
                  </a:lnTo>
                  <a:lnTo>
                    <a:pt x="87" y="40"/>
                  </a:lnTo>
                  <a:lnTo>
                    <a:pt x="60" y="67"/>
                  </a:lnTo>
                  <a:lnTo>
                    <a:pt x="34" y="100"/>
                  </a:lnTo>
                  <a:lnTo>
                    <a:pt x="20" y="140"/>
                  </a:lnTo>
                  <a:lnTo>
                    <a:pt x="7" y="187"/>
                  </a:lnTo>
                  <a:lnTo>
                    <a:pt x="0" y="227"/>
                  </a:lnTo>
                  <a:lnTo>
                    <a:pt x="267" y="353"/>
                  </a:lnTo>
                  <a:close/>
                </a:path>
              </a:pathLst>
            </a:custGeom>
            <a:solidFill>
              <a:srgbClr val="B39C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2" name="Freeform 69"/>
            <p:cNvSpPr>
              <a:spLocks/>
            </p:cNvSpPr>
            <p:nvPr/>
          </p:nvSpPr>
          <p:spPr bwMode="auto">
            <a:xfrm>
              <a:off x="3329" y="1672"/>
              <a:ext cx="280" cy="354"/>
            </a:xfrm>
            <a:custGeom>
              <a:avLst/>
              <a:gdLst>
                <a:gd name="T0" fmla="*/ 266 w 280"/>
                <a:gd name="T1" fmla="*/ 354 h 354"/>
                <a:gd name="T2" fmla="*/ 280 w 280"/>
                <a:gd name="T3" fmla="*/ 260 h 354"/>
                <a:gd name="T4" fmla="*/ 280 w 280"/>
                <a:gd name="T5" fmla="*/ 147 h 354"/>
                <a:gd name="T6" fmla="*/ 273 w 280"/>
                <a:gd name="T7" fmla="*/ 94 h 354"/>
                <a:gd name="T8" fmla="*/ 253 w 280"/>
                <a:gd name="T9" fmla="*/ 47 h 354"/>
                <a:gd name="T10" fmla="*/ 246 w 280"/>
                <a:gd name="T11" fmla="*/ 27 h 354"/>
                <a:gd name="T12" fmla="*/ 233 w 280"/>
                <a:gd name="T13" fmla="*/ 13 h 354"/>
                <a:gd name="T14" fmla="*/ 213 w 280"/>
                <a:gd name="T15" fmla="*/ 7 h 354"/>
                <a:gd name="T16" fmla="*/ 193 w 280"/>
                <a:gd name="T17" fmla="*/ 0 h 354"/>
                <a:gd name="T18" fmla="*/ 153 w 280"/>
                <a:gd name="T19" fmla="*/ 0 h 354"/>
                <a:gd name="T20" fmla="*/ 113 w 280"/>
                <a:gd name="T21" fmla="*/ 13 h 354"/>
                <a:gd name="T22" fmla="*/ 86 w 280"/>
                <a:gd name="T23" fmla="*/ 40 h 354"/>
                <a:gd name="T24" fmla="*/ 60 w 280"/>
                <a:gd name="T25" fmla="*/ 67 h 354"/>
                <a:gd name="T26" fmla="*/ 33 w 280"/>
                <a:gd name="T27" fmla="*/ 100 h 354"/>
                <a:gd name="T28" fmla="*/ 20 w 280"/>
                <a:gd name="T29" fmla="*/ 140 h 354"/>
                <a:gd name="T30" fmla="*/ 6 w 280"/>
                <a:gd name="T31" fmla="*/ 187 h 354"/>
                <a:gd name="T32" fmla="*/ 0 w 280"/>
                <a:gd name="T33" fmla="*/ 227 h 354"/>
                <a:gd name="T34" fmla="*/ 266 w 280"/>
                <a:gd name="T35" fmla="*/ 354 h 35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80"/>
                <a:gd name="T55" fmla="*/ 0 h 354"/>
                <a:gd name="T56" fmla="*/ 280 w 280"/>
                <a:gd name="T57" fmla="*/ 354 h 35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80" h="354">
                  <a:moveTo>
                    <a:pt x="266" y="354"/>
                  </a:moveTo>
                  <a:lnTo>
                    <a:pt x="280" y="260"/>
                  </a:lnTo>
                  <a:lnTo>
                    <a:pt x="280" y="147"/>
                  </a:lnTo>
                  <a:lnTo>
                    <a:pt x="273" y="94"/>
                  </a:lnTo>
                  <a:lnTo>
                    <a:pt x="253" y="47"/>
                  </a:lnTo>
                  <a:lnTo>
                    <a:pt x="246" y="27"/>
                  </a:lnTo>
                  <a:lnTo>
                    <a:pt x="233" y="13"/>
                  </a:lnTo>
                  <a:lnTo>
                    <a:pt x="213" y="7"/>
                  </a:lnTo>
                  <a:lnTo>
                    <a:pt x="193" y="0"/>
                  </a:lnTo>
                  <a:lnTo>
                    <a:pt x="153" y="0"/>
                  </a:lnTo>
                  <a:lnTo>
                    <a:pt x="113" y="13"/>
                  </a:lnTo>
                  <a:lnTo>
                    <a:pt x="86" y="40"/>
                  </a:lnTo>
                  <a:lnTo>
                    <a:pt x="60" y="67"/>
                  </a:lnTo>
                  <a:lnTo>
                    <a:pt x="33" y="100"/>
                  </a:lnTo>
                  <a:lnTo>
                    <a:pt x="20" y="140"/>
                  </a:lnTo>
                  <a:lnTo>
                    <a:pt x="6" y="187"/>
                  </a:lnTo>
                  <a:lnTo>
                    <a:pt x="0" y="227"/>
                  </a:lnTo>
                  <a:lnTo>
                    <a:pt x="266" y="354"/>
                  </a:lnTo>
                  <a:close/>
                </a:path>
              </a:pathLst>
            </a:custGeom>
            <a:noFill/>
            <a:ln w="317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3" name="Freeform 70"/>
            <p:cNvSpPr>
              <a:spLocks/>
            </p:cNvSpPr>
            <p:nvPr/>
          </p:nvSpPr>
          <p:spPr bwMode="auto">
            <a:xfrm>
              <a:off x="2162" y="1972"/>
              <a:ext cx="873" cy="887"/>
            </a:xfrm>
            <a:custGeom>
              <a:avLst/>
              <a:gdLst>
                <a:gd name="T0" fmla="*/ 873 w 873"/>
                <a:gd name="T1" fmla="*/ 701 h 887"/>
                <a:gd name="T2" fmla="*/ 687 w 873"/>
                <a:gd name="T3" fmla="*/ 0 h 887"/>
                <a:gd name="T4" fmla="*/ 0 w 873"/>
                <a:gd name="T5" fmla="*/ 180 h 887"/>
                <a:gd name="T6" fmla="*/ 187 w 873"/>
                <a:gd name="T7" fmla="*/ 887 h 887"/>
                <a:gd name="T8" fmla="*/ 873 w 873"/>
                <a:gd name="T9" fmla="*/ 701 h 8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73"/>
                <a:gd name="T16" fmla="*/ 0 h 887"/>
                <a:gd name="T17" fmla="*/ 873 w 873"/>
                <a:gd name="T18" fmla="*/ 887 h 88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73" h="887">
                  <a:moveTo>
                    <a:pt x="873" y="701"/>
                  </a:moveTo>
                  <a:lnTo>
                    <a:pt x="687" y="0"/>
                  </a:lnTo>
                  <a:lnTo>
                    <a:pt x="0" y="180"/>
                  </a:lnTo>
                  <a:lnTo>
                    <a:pt x="187" y="887"/>
                  </a:lnTo>
                  <a:lnTo>
                    <a:pt x="873" y="701"/>
                  </a:lnTo>
                  <a:close/>
                </a:path>
              </a:pathLst>
            </a:custGeom>
            <a:solidFill>
              <a:srgbClr val="F0E6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4" name="Freeform 71"/>
            <p:cNvSpPr>
              <a:spLocks/>
            </p:cNvSpPr>
            <p:nvPr/>
          </p:nvSpPr>
          <p:spPr bwMode="auto">
            <a:xfrm>
              <a:off x="2155" y="1966"/>
              <a:ext cx="874" cy="887"/>
            </a:xfrm>
            <a:custGeom>
              <a:avLst/>
              <a:gdLst>
                <a:gd name="T0" fmla="*/ 874 w 874"/>
                <a:gd name="T1" fmla="*/ 700 h 887"/>
                <a:gd name="T2" fmla="*/ 687 w 874"/>
                <a:gd name="T3" fmla="*/ 0 h 887"/>
                <a:gd name="T4" fmla="*/ 0 w 874"/>
                <a:gd name="T5" fmla="*/ 180 h 887"/>
                <a:gd name="T6" fmla="*/ 187 w 874"/>
                <a:gd name="T7" fmla="*/ 887 h 887"/>
                <a:gd name="T8" fmla="*/ 874 w 874"/>
                <a:gd name="T9" fmla="*/ 700 h 8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74"/>
                <a:gd name="T16" fmla="*/ 0 h 887"/>
                <a:gd name="T17" fmla="*/ 874 w 874"/>
                <a:gd name="T18" fmla="*/ 887 h 88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74" h="887">
                  <a:moveTo>
                    <a:pt x="874" y="700"/>
                  </a:moveTo>
                  <a:lnTo>
                    <a:pt x="687" y="0"/>
                  </a:lnTo>
                  <a:lnTo>
                    <a:pt x="0" y="180"/>
                  </a:lnTo>
                  <a:lnTo>
                    <a:pt x="187" y="887"/>
                  </a:lnTo>
                  <a:lnTo>
                    <a:pt x="874" y="700"/>
                  </a:lnTo>
                  <a:close/>
                </a:path>
              </a:pathLst>
            </a:custGeom>
            <a:noFill/>
            <a:ln w="317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5" name="Freeform 72"/>
            <p:cNvSpPr>
              <a:spLocks/>
            </p:cNvSpPr>
            <p:nvPr/>
          </p:nvSpPr>
          <p:spPr bwMode="auto">
            <a:xfrm>
              <a:off x="2115" y="2859"/>
              <a:ext cx="567" cy="747"/>
            </a:xfrm>
            <a:custGeom>
              <a:avLst/>
              <a:gdLst>
                <a:gd name="T0" fmla="*/ 234 w 567"/>
                <a:gd name="T1" fmla="*/ 0 h 747"/>
                <a:gd name="T2" fmla="*/ 73 w 567"/>
                <a:gd name="T3" fmla="*/ 301 h 747"/>
                <a:gd name="T4" fmla="*/ 40 w 567"/>
                <a:gd name="T5" fmla="*/ 354 h 747"/>
                <a:gd name="T6" fmla="*/ 20 w 567"/>
                <a:gd name="T7" fmla="*/ 387 h 747"/>
                <a:gd name="T8" fmla="*/ 7 w 567"/>
                <a:gd name="T9" fmla="*/ 427 h 747"/>
                <a:gd name="T10" fmla="*/ 0 w 567"/>
                <a:gd name="T11" fmla="*/ 467 h 747"/>
                <a:gd name="T12" fmla="*/ 7 w 567"/>
                <a:gd name="T13" fmla="*/ 507 h 747"/>
                <a:gd name="T14" fmla="*/ 27 w 567"/>
                <a:gd name="T15" fmla="*/ 547 h 747"/>
                <a:gd name="T16" fmla="*/ 53 w 567"/>
                <a:gd name="T17" fmla="*/ 594 h 747"/>
                <a:gd name="T18" fmla="*/ 173 w 567"/>
                <a:gd name="T19" fmla="*/ 714 h 747"/>
                <a:gd name="T20" fmla="*/ 214 w 567"/>
                <a:gd name="T21" fmla="*/ 747 h 747"/>
                <a:gd name="T22" fmla="*/ 460 w 567"/>
                <a:gd name="T23" fmla="*/ 547 h 747"/>
                <a:gd name="T24" fmla="*/ 400 w 567"/>
                <a:gd name="T25" fmla="*/ 487 h 747"/>
                <a:gd name="T26" fmla="*/ 567 w 567"/>
                <a:gd name="T27" fmla="*/ 261 h 747"/>
                <a:gd name="T28" fmla="*/ 234 w 567"/>
                <a:gd name="T29" fmla="*/ 0 h 74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7"/>
                <a:gd name="T46" fmla="*/ 0 h 747"/>
                <a:gd name="T47" fmla="*/ 567 w 567"/>
                <a:gd name="T48" fmla="*/ 747 h 74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7" h="747">
                  <a:moveTo>
                    <a:pt x="234" y="0"/>
                  </a:moveTo>
                  <a:lnTo>
                    <a:pt x="73" y="301"/>
                  </a:lnTo>
                  <a:lnTo>
                    <a:pt x="40" y="354"/>
                  </a:lnTo>
                  <a:lnTo>
                    <a:pt x="20" y="387"/>
                  </a:lnTo>
                  <a:lnTo>
                    <a:pt x="7" y="427"/>
                  </a:lnTo>
                  <a:lnTo>
                    <a:pt x="0" y="467"/>
                  </a:lnTo>
                  <a:lnTo>
                    <a:pt x="7" y="507"/>
                  </a:lnTo>
                  <a:lnTo>
                    <a:pt x="27" y="547"/>
                  </a:lnTo>
                  <a:lnTo>
                    <a:pt x="53" y="594"/>
                  </a:lnTo>
                  <a:lnTo>
                    <a:pt x="173" y="714"/>
                  </a:lnTo>
                  <a:lnTo>
                    <a:pt x="214" y="747"/>
                  </a:lnTo>
                  <a:lnTo>
                    <a:pt x="460" y="547"/>
                  </a:lnTo>
                  <a:lnTo>
                    <a:pt x="400" y="487"/>
                  </a:lnTo>
                  <a:lnTo>
                    <a:pt x="567" y="261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rgbClr val="F0E6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6" name="Freeform 73"/>
            <p:cNvSpPr>
              <a:spLocks/>
            </p:cNvSpPr>
            <p:nvPr/>
          </p:nvSpPr>
          <p:spPr bwMode="auto">
            <a:xfrm>
              <a:off x="2108" y="2853"/>
              <a:ext cx="567" cy="747"/>
            </a:xfrm>
            <a:custGeom>
              <a:avLst/>
              <a:gdLst>
                <a:gd name="T0" fmla="*/ 234 w 567"/>
                <a:gd name="T1" fmla="*/ 0 h 747"/>
                <a:gd name="T2" fmla="*/ 74 w 567"/>
                <a:gd name="T3" fmla="*/ 300 h 747"/>
                <a:gd name="T4" fmla="*/ 40 w 567"/>
                <a:gd name="T5" fmla="*/ 353 h 747"/>
                <a:gd name="T6" fmla="*/ 20 w 567"/>
                <a:gd name="T7" fmla="*/ 387 h 747"/>
                <a:gd name="T8" fmla="*/ 7 w 567"/>
                <a:gd name="T9" fmla="*/ 427 h 747"/>
                <a:gd name="T10" fmla="*/ 0 w 567"/>
                <a:gd name="T11" fmla="*/ 467 h 747"/>
                <a:gd name="T12" fmla="*/ 7 w 567"/>
                <a:gd name="T13" fmla="*/ 507 h 747"/>
                <a:gd name="T14" fmla="*/ 27 w 567"/>
                <a:gd name="T15" fmla="*/ 547 h 747"/>
                <a:gd name="T16" fmla="*/ 54 w 567"/>
                <a:gd name="T17" fmla="*/ 593 h 747"/>
                <a:gd name="T18" fmla="*/ 174 w 567"/>
                <a:gd name="T19" fmla="*/ 713 h 747"/>
                <a:gd name="T20" fmla="*/ 214 w 567"/>
                <a:gd name="T21" fmla="*/ 747 h 747"/>
                <a:gd name="T22" fmla="*/ 461 w 567"/>
                <a:gd name="T23" fmla="*/ 547 h 747"/>
                <a:gd name="T24" fmla="*/ 401 w 567"/>
                <a:gd name="T25" fmla="*/ 487 h 747"/>
                <a:gd name="T26" fmla="*/ 567 w 567"/>
                <a:gd name="T27" fmla="*/ 260 h 747"/>
                <a:gd name="T28" fmla="*/ 234 w 567"/>
                <a:gd name="T29" fmla="*/ 0 h 74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7"/>
                <a:gd name="T46" fmla="*/ 0 h 747"/>
                <a:gd name="T47" fmla="*/ 567 w 567"/>
                <a:gd name="T48" fmla="*/ 747 h 74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7" h="747">
                  <a:moveTo>
                    <a:pt x="234" y="0"/>
                  </a:moveTo>
                  <a:lnTo>
                    <a:pt x="74" y="300"/>
                  </a:lnTo>
                  <a:lnTo>
                    <a:pt x="40" y="353"/>
                  </a:lnTo>
                  <a:lnTo>
                    <a:pt x="20" y="387"/>
                  </a:lnTo>
                  <a:lnTo>
                    <a:pt x="7" y="427"/>
                  </a:lnTo>
                  <a:lnTo>
                    <a:pt x="0" y="467"/>
                  </a:lnTo>
                  <a:lnTo>
                    <a:pt x="7" y="507"/>
                  </a:lnTo>
                  <a:lnTo>
                    <a:pt x="27" y="547"/>
                  </a:lnTo>
                  <a:lnTo>
                    <a:pt x="54" y="593"/>
                  </a:lnTo>
                  <a:lnTo>
                    <a:pt x="174" y="713"/>
                  </a:lnTo>
                  <a:lnTo>
                    <a:pt x="214" y="747"/>
                  </a:lnTo>
                  <a:lnTo>
                    <a:pt x="461" y="547"/>
                  </a:lnTo>
                  <a:lnTo>
                    <a:pt x="401" y="487"/>
                  </a:lnTo>
                  <a:lnTo>
                    <a:pt x="567" y="260"/>
                  </a:lnTo>
                  <a:lnTo>
                    <a:pt x="234" y="0"/>
                  </a:lnTo>
                  <a:close/>
                </a:path>
              </a:pathLst>
            </a:custGeom>
            <a:noFill/>
            <a:ln w="317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7" name="Freeform 74"/>
            <p:cNvSpPr>
              <a:spLocks/>
            </p:cNvSpPr>
            <p:nvPr/>
          </p:nvSpPr>
          <p:spPr bwMode="auto">
            <a:xfrm>
              <a:off x="2809" y="2673"/>
              <a:ext cx="546" cy="727"/>
            </a:xfrm>
            <a:custGeom>
              <a:avLst/>
              <a:gdLst>
                <a:gd name="T0" fmla="*/ 0 w 546"/>
                <a:gd name="T1" fmla="*/ 407 h 727"/>
                <a:gd name="T2" fmla="*/ 206 w 546"/>
                <a:gd name="T3" fmla="*/ 547 h 727"/>
                <a:gd name="T4" fmla="*/ 166 w 546"/>
                <a:gd name="T5" fmla="*/ 627 h 727"/>
                <a:gd name="T6" fmla="*/ 460 w 546"/>
                <a:gd name="T7" fmla="*/ 727 h 727"/>
                <a:gd name="T8" fmla="*/ 493 w 546"/>
                <a:gd name="T9" fmla="*/ 653 h 727"/>
                <a:gd name="T10" fmla="*/ 540 w 546"/>
                <a:gd name="T11" fmla="*/ 560 h 727"/>
                <a:gd name="T12" fmla="*/ 546 w 546"/>
                <a:gd name="T13" fmla="*/ 540 h 727"/>
                <a:gd name="T14" fmla="*/ 546 w 546"/>
                <a:gd name="T15" fmla="*/ 513 h 727"/>
                <a:gd name="T16" fmla="*/ 533 w 546"/>
                <a:gd name="T17" fmla="*/ 453 h 727"/>
                <a:gd name="T18" fmla="*/ 506 w 546"/>
                <a:gd name="T19" fmla="*/ 380 h 727"/>
                <a:gd name="T20" fmla="*/ 453 w 546"/>
                <a:gd name="T21" fmla="*/ 306 h 727"/>
                <a:gd name="T22" fmla="*/ 226 w 546"/>
                <a:gd name="T23" fmla="*/ 0 h 727"/>
                <a:gd name="T24" fmla="*/ 0 w 546"/>
                <a:gd name="T25" fmla="*/ 407 h 72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46"/>
                <a:gd name="T40" fmla="*/ 0 h 727"/>
                <a:gd name="T41" fmla="*/ 546 w 546"/>
                <a:gd name="T42" fmla="*/ 727 h 72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46" h="727">
                  <a:moveTo>
                    <a:pt x="0" y="407"/>
                  </a:moveTo>
                  <a:lnTo>
                    <a:pt x="206" y="547"/>
                  </a:lnTo>
                  <a:lnTo>
                    <a:pt x="166" y="627"/>
                  </a:lnTo>
                  <a:lnTo>
                    <a:pt x="460" y="727"/>
                  </a:lnTo>
                  <a:lnTo>
                    <a:pt x="493" y="653"/>
                  </a:lnTo>
                  <a:lnTo>
                    <a:pt x="540" y="560"/>
                  </a:lnTo>
                  <a:lnTo>
                    <a:pt x="546" y="540"/>
                  </a:lnTo>
                  <a:lnTo>
                    <a:pt x="546" y="513"/>
                  </a:lnTo>
                  <a:lnTo>
                    <a:pt x="533" y="453"/>
                  </a:lnTo>
                  <a:lnTo>
                    <a:pt x="506" y="380"/>
                  </a:lnTo>
                  <a:lnTo>
                    <a:pt x="453" y="306"/>
                  </a:lnTo>
                  <a:lnTo>
                    <a:pt x="226" y="0"/>
                  </a:lnTo>
                  <a:lnTo>
                    <a:pt x="0" y="407"/>
                  </a:lnTo>
                  <a:close/>
                </a:path>
              </a:pathLst>
            </a:custGeom>
            <a:solidFill>
              <a:srgbClr val="F0E6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8" name="Freeform 75"/>
            <p:cNvSpPr>
              <a:spLocks/>
            </p:cNvSpPr>
            <p:nvPr/>
          </p:nvSpPr>
          <p:spPr bwMode="auto">
            <a:xfrm>
              <a:off x="2802" y="2666"/>
              <a:ext cx="547" cy="727"/>
            </a:xfrm>
            <a:custGeom>
              <a:avLst/>
              <a:gdLst>
                <a:gd name="T0" fmla="*/ 0 w 547"/>
                <a:gd name="T1" fmla="*/ 407 h 727"/>
                <a:gd name="T2" fmla="*/ 207 w 547"/>
                <a:gd name="T3" fmla="*/ 547 h 727"/>
                <a:gd name="T4" fmla="*/ 167 w 547"/>
                <a:gd name="T5" fmla="*/ 627 h 727"/>
                <a:gd name="T6" fmla="*/ 460 w 547"/>
                <a:gd name="T7" fmla="*/ 727 h 727"/>
                <a:gd name="T8" fmla="*/ 493 w 547"/>
                <a:gd name="T9" fmla="*/ 654 h 727"/>
                <a:gd name="T10" fmla="*/ 540 w 547"/>
                <a:gd name="T11" fmla="*/ 560 h 727"/>
                <a:gd name="T12" fmla="*/ 547 w 547"/>
                <a:gd name="T13" fmla="*/ 540 h 727"/>
                <a:gd name="T14" fmla="*/ 547 w 547"/>
                <a:gd name="T15" fmla="*/ 514 h 727"/>
                <a:gd name="T16" fmla="*/ 533 w 547"/>
                <a:gd name="T17" fmla="*/ 454 h 727"/>
                <a:gd name="T18" fmla="*/ 507 w 547"/>
                <a:gd name="T19" fmla="*/ 380 h 727"/>
                <a:gd name="T20" fmla="*/ 453 w 547"/>
                <a:gd name="T21" fmla="*/ 307 h 727"/>
                <a:gd name="T22" fmla="*/ 227 w 547"/>
                <a:gd name="T23" fmla="*/ 0 h 727"/>
                <a:gd name="T24" fmla="*/ 0 w 547"/>
                <a:gd name="T25" fmla="*/ 407 h 72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47"/>
                <a:gd name="T40" fmla="*/ 0 h 727"/>
                <a:gd name="T41" fmla="*/ 547 w 547"/>
                <a:gd name="T42" fmla="*/ 727 h 72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47" h="727">
                  <a:moveTo>
                    <a:pt x="0" y="407"/>
                  </a:moveTo>
                  <a:lnTo>
                    <a:pt x="207" y="547"/>
                  </a:lnTo>
                  <a:lnTo>
                    <a:pt x="167" y="627"/>
                  </a:lnTo>
                  <a:lnTo>
                    <a:pt x="460" y="727"/>
                  </a:lnTo>
                  <a:lnTo>
                    <a:pt x="493" y="654"/>
                  </a:lnTo>
                  <a:lnTo>
                    <a:pt x="540" y="560"/>
                  </a:lnTo>
                  <a:lnTo>
                    <a:pt x="547" y="540"/>
                  </a:lnTo>
                  <a:lnTo>
                    <a:pt x="547" y="514"/>
                  </a:lnTo>
                  <a:lnTo>
                    <a:pt x="533" y="454"/>
                  </a:lnTo>
                  <a:lnTo>
                    <a:pt x="507" y="380"/>
                  </a:lnTo>
                  <a:lnTo>
                    <a:pt x="453" y="307"/>
                  </a:lnTo>
                  <a:lnTo>
                    <a:pt x="227" y="0"/>
                  </a:lnTo>
                  <a:lnTo>
                    <a:pt x="0" y="407"/>
                  </a:lnTo>
                  <a:close/>
                </a:path>
              </a:pathLst>
            </a:custGeom>
            <a:noFill/>
            <a:ln w="317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9" name="Freeform 76"/>
            <p:cNvSpPr>
              <a:spLocks/>
            </p:cNvSpPr>
            <p:nvPr/>
          </p:nvSpPr>
          <p:spPr bwMode="auto">
            <a:xfrm>
              <a:off x="1648" y="2152"/>
              <a:ext cx="600" cy="787"/>
            </a:xfrm>
            <a:custGeom>
              <a:avLst/>
              <a:gdLst>
                <a:gd name="T0" fmla="*/ 247 w 600"/>
                <a:gd name="T1" fmla="*/ 787 h 787"/>
                <a:gd name="T2" fmla="*/ 294 w 600"/>
                <a:gd name="T3" fmla="*/ 667 h 787"/>
                <a:gd name="T4" fmla="*/ 327 w 600"/>
                <a:gd name="T5" fmla="*/ 594 h 787"/>
                <a:gd name="T6" fmla="*/ 367 w 600"/>
                <a:gd name="T7" fmla="*/ 527 h 787"/>
                <a:gd name="T8" fmla="*/ 414 w 600"/>
                <a:gd name="T9" fmla="*/ 461 h 787"/>
                <a:gd name="T10" fmla="*/ 467 w 600"/>
                <a:gd name="T11" fmla="*/ 401 h 787"/>
                <a:gd name="T12" fmla="*/ 534 w 600"/>
                <a:gd name="T13" fmla="*/ 354 h 787"/>
                <a:gd name="T14" fmla="*/ 567 w 600"/>
                <a:gd name="T15" fmla="*/ 341 h 787"/>
                <a:gd name="T16" fmla="*/ 600 w 600"/>
                <a:gd name="T17" fmla="*/ 327 h 787"/>
                <a:gd name="T18" fmla="*/ 514 w 600"/>
                <a:gd name="T19" fmla="*/ 0 h 787"/>
                <a:gd name="T20" fmla="*/ 460 w 600"/>
                <a:gd name="T21" fmla="*/ 14 h 787"/>
                <a:gd name="T22" fmla="*/ 394 w 600"/>
                <a:gd name="T23" fmla="*/ 54 h 787"/>
                <a:gd name="T24" fmla="*/ 320 w 600"/>
                <a:gd name="T25" fmla="*/ 107 h 787"/>
                <a:gd name="T26" fmla="*/ 240 w 600"/>
                <a:gd name="T27" fmla="*/ 174 h 787"/>
                <a:gd name="T28" fmla="*/ 167 w 600"/>
                <a:gd name="T29" fmla="*/ 267 h 787"/>
                <a:gd name="T30" fmla="*/ 100 w 600"/>
                <a:gd name="T31" fmla="*/ 381 h 787"/>
                <a:gd name="T32" fmla="*/ 47 w 600"/>
                <a:gd name="T33" fmla="*/ 514 h 787"/>
                <a:gd name="T34" fmla="*/ 0 w 600"/>
                <a:gd name="T35" fmla="*/ 674 h 787"/>
                <a:gd name="T36" fmla="*/ 247 w 600"/>
                <a:gd name="T37" fmla="*/ 787 h 78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00"/>
                <a:gd name="T58" fmla="*/ 0 h 787"/>
                <a:gd name="T59" fmla="*/ 600 w 600"/>
                <a:gd name="T60" fmla="*/ 787 h 78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00" h="787">
                  <a:moveTo>
                    <a:pt x="247" y="787"/>
                  </a:moveTo>
                  <a:lnTo>
                    <a:pt x="294" y="667"/>
                  </a:lnTo>
                  <a:lnTo>
                    <a:pt x="327" y="594"/>
                  </a:lnTo>
                  <a:lnTo>
                    <a:pt x="367" y="527"/>
                  </a:lnTo>
                  <a:lnTo>
                    <a:pt x="414" y="461"/>
                  </a:lnTo>
                  <a:lnTo>
                    <a:pt x="467" y="401"/>
                  </a:lnTo>
                  <a:lnTo>
                    <a:pt x="534" y="354"/>
                  </a:lnTo>
                  <a:lnTo>
                    <a:pt x="567" y="341"/>
                  </a:lnTo>
                  <a:lnTo>
                    <a:pt x="600" y="327"/>
                  </a:lnTo>
                  <a:lnTo>
                    <a:pt x="514" y="0"/>
                  </a:lnTo>
                  <a:lnTo>
                    <a:pt x="460" y="14"/>
                  </a:lnTo>
                  <a:lnTo>
                    <a:pt x="394" y="54"/>
                  </a:lnTo>
                  <a:lnTo>
                    <a:pt x="320" y="107"/>
                  </a:lnTo>
                  <a:lnTo>
                    <a:pt x="240" y="174"/>
                  </a:lnTo>
                  <a:lnTo>
                    <a:pt x="167" y="267"/>
                  </a:lnTo>
                  <a:lnTo>
                    <a:pt x="100" y="381"/>
                  </a:lnTo>
                  <a:lnTo>
                    <a:pt x="47" y="514"/>
                  </a:lnTo>
                  <a:lnTo>
                    <a:pt x="0" y="674"/>
                  </a:lnTo>
                  <a:lnTo>
                    <a:pt x="247" y="787"/>
                  </a:lnTo>
                  <a:close/>
                </a:path>
              </a:pathLst>
            </a:custGeom>
            <a:solidFill>
              <a:srgbClr val="F0E6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0" name="Freeform 77"/>
            <p:cNvSpPr>
              <a:spLocks/>
            </p:cNvSpPr>
            <p:nvPr/>
          </p:nvSpPr>
          <p:spPr bwMode="auto">
            <a:xfrm>
              <a:off x="1642" y="2146"/>
              <a:ext cx="600" cy="787"/>
            </a:xfrm>
            <a:custGeom>
              <a:avLst/>
              <a:gdLst>
                <a:gd name="T0" fmla="*/ 246 w 600"/>
                <a:gd name="T1" fmla="*/ 787 h 787"/>
                <a:gd name="T2" fmla="*/ 293 w 600"/>
                <a:gd name="T3" fmla="*/ 667 h 787"/>
                <a:gd name="T4" fmla="*/ 326 w 600"/>
                <a:gd name="T5" fmla="*/ 593 h 787"/>
                <a:gd name="T6" fmla="*/ 366 w 600"/>
                <a:gd name="T7" fmla="*/ 527 h 787"/>
                <a:gd name="T8" fmla="*/ 413 w 600"/>
                <a:gd name="T9" fmla="*/ 460 h 787"/>
                <a:gd name="T10" fmla="*/ 466 w 600"/>
                <a:gd name="T11" fmla="*/ 400 h 787"/>
                <a:gd name="T12" fmla="*/ 533 w 600"/>
                <a:gd name="T13" fmla="*/ 353 h 787"/>
                <a:gd name="T14" fmla="*/ 566 w 600"/>
                <a:gd name="T15" fmla="*/ 340 h 787"/>
                <a:gd name="T16" fmla="*/ 600 w 600"/>
                <a:gd name="T17" fmla="*/ 327 h 787"/>
                <a:gd name="T18" fmla="*/ 513 w 600"/>
                <a:gd name="T19" fmla="*/ 0 h 787"/>
                <a:gd name="T20" fmla="*/ 460 w 600"/>
                <a:gd name="T21" fmla="*/ 13 h 787"/>
                <a:gd name="T22" fmla="*/ 393 w 600"/>
                <a:gd name="T23" fmla="*/ 53 h 787"/>
                <a:gd name="T24" fmla="*/ 320 w 600"/>
                <a:gd name="T25" fmla="*/ 106 h 787"/>
                <a:gd name="T26" fmla="*/ 240 w 600"/>
                <a:gd name="T27" fmla="*/ 173 h 787"/>
                <a:gd name="T28" fmla="*/ 166 w 600"/>
                <a:gd name="T29" fmla="*/ 267 h 787"/>
                <a:gd name="T30" fmla="*/ 100 w 600"/>
                <a:gd name="T31" fmla="*/ 380 h 787"/>
                <a:gd name="T32" fmla="*/ 46 w 600"/>
                <a:gd name="T33" fmla="*/ 513 h 787"/>
                <a:gd name="T34" fmla="*/ 0 w 600"/>
                <a:gd name="T35" fmla="*/ 673 h 787"/>
                <a:gd name="T36" fmla="*/ 246 w 600"/>
                <a:gd name="T37" fmla="*/ 787 h 78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00"/>
                <a:gd name="T58" fmla="*/ 0 h 787"/>
                <a:gd name="T59" fmla="*/ 600 w 600"/>
                <a:gd name="T60" fmla="*/ 787 h 78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00" h="787">
                  <a:moveTo>
                    <a:pt x="246" y="787"/>
                  </a:moveTo>
                  <a:lnTo>
                    <a:pt x="293" y="667"/>
                  </a:lnTo>
                  <a:lnTo>
                    <a:pt x="326" y="593"/>
                  </a:lnTo>
                  <a:lnTo>
                    <a:pt x="366" y="527"/>
                  </a:lnTo>
                  <a:lnTo>
                    <a:pt x="413" y="460"/>
                  </a:lnTo>
                  <a:lnTo>
                    <a:pt x="466" y="400"/>
                  </a:lnTo>
                  <a:lnTo>
                    <a:pt x="533" y="353"/>
                  </a:lnTo>
                  <a:lnTo>
                    <a:pt x="566" y="340"/>
                  </a:lnTo>
                  <a:lnTo>
                    <a:pt x="600" y="327"/>
                  </a:lnTo>
                  <a:lnTo>
                    <a:pt x="513" y="0"/>
                  </a:lnTo>
                  <a:lnTo>
                    <a:pt x="460" y="13"/>
                  </a:lnTo>
                  <a:lnTo>
                    <a:pt x="393" y="53"/>
                  </a:lnTo>
                  <a:lnTo>
                    <a:pt x="320" y="106"/>
                  </a:lnTo>
                  <a:lnTo>
                    <a:pt x="240" y="173"/>
                  </a:lnTo>
                  <a:lnTo>
                    <a:pt x="166" y="267"/>
                  </a:lnTo>
                  <a:lnTo>
                    <a:pt x="100" y="380"/>
                  </a:lnTo>
                  <a:lnTo>
                    <a:pt x="46" y="513"/>
                  </a:lnTo>
                  <a:lnTo>
                    <a:pt x="0" y="673"/>
                  </a:lnTo>
                  <a:lnTo>
                    <a:pt x="246" y="787"/>
                  </a:lnTo>
                  <a:close/>
                </a:path>
              </a:pathLst>
            </a:custGeom>
            <a:noFill/>
            <a:ln w="317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1" name="Freeform 78"/>
            <p:cNvSpPr>
              <a:spLocks/>
            </p:cNvSpPr>
            <p:nvPr/>
          </p:nvSpPr>
          <p:spPr bwMode="auto">
            <a:xfrm>
              <a:off x="2849" y="1906"/>
              <a:ext cx="753" cy="527"/>
            </a:xfrm>
            <a:custGeom>
              <a:avLst/>
              <a:gdLst>
                <a:gd name="T0" fmla="*/ 486 w 753"/>
                <a:gd name="T1" fmla="*/ 0 h 527"/>
                <a:gd name="T2" fmla="*/ 480 w 753"/>
                <a:gd name="T3" fmla="*/ 40 h 527"/>
                <a:gd name="T4" fmla="*/ 460 w 753"/>
                <a:gd name="T5" fmla="*/ 93 h 527"/>
                <a:gd name="T6" fmla="*/ 426 w 753"/>
                <a:gd name="T7" fmla="*/ 140 h 527"/>
                <a:gd name="T8" fmla="*/ 400 w 753"/>
                <a:gd name="T9" fmla="*/ 160 h 527"/>
                <a:gd name="T10" fmla="*/ 373 w 753"/>
                <a:gd name="T11" fmla="*/ 173 h 527"/>
                <a:gd name="T12" fmla="*/ 340 w 753"/>
                <a:gd name="T13" fmla="*/ 186 h 527"/>
                <a:gd name="T14" fmla="*/ 306 w 753"/>
                <a:gd name="T15" fmla="*/ 193 h 527"/>
                <a:gd name="T16" fmla="*/ 266 w 753"/>
                <a:gd name="T17" fmla="*/ 193 h 527"/>
                <a:gd name="T18" fmla="*/ 226 w 753"/>
                <a:gd name="T19" fmla="*/ 186 h 527"/>
                <a:gd name="T20" fmla="*/ 173 w 753"/>
                <a:gd name="T21" fmla="*/ 173 h 527"/>
                <a:gd name="T22" fmla="*/ 120 w 753"/>
                <a:gd name="T23" fmla="*/ 146 h 527"/>
                <a:gd name="T24" fmla="*/ 66 w 753"/>
                <a:gd name="T25" fmla="*/ 113 h 527"/>
                <a:gd name="T26" fmla="*/ 0 w 753"/>
                <a:gd name="T27" fmla="*/ 66 h 527"/>
                <a:gd name="T28" fmla="*/ 93 w 753"/>
                <a:gd name="T29" fmla="*/ 420 h 527"/>
                <a:gd name="T30" fmla="*/ 133 w 753"/>
                <a:gd name="T31" fmla="*/ 453 h 527"/>
                <a:gd name="T32" fmla="*/ 186 w 753"/>
                <a:gd name="T33" fmla="*/ 486 h 527"/>
                <a:gd name="T34" fmla="*/ 246 w 753"/>
                <a:gd name="T35" fmla="*/ 513 h 527"/>
                <a:gd name="T36" fmla="*/ 313 w 753"/>
                <a:gd name="T37" fmla="*/ 527 h 527"/>
                <a:gd name="T38" fmla="*/ 386 w 753"/>
                <a:gd name="T39" fmla="*/ 527 h 527"/>
                <a:gd name="T40" fmla="*/ 466 w 753"/>
                <a:gd name="T41" fmla="*/ 513 h 527"/>
                <a:gd name="T42" fmla="*/ 513 w 753"/>
                <a:gd name="T43" fmla="*/ 493 h 527"/>
                <a:gd name="T44" fmla="*/ 553 w 753"/>
                <a:gd name="T45" fmla="*/ 473 h 527"/>
                <a:gd name="T46" fmla="*/ 593 w 753"/>
                <a:gd name="T47" fmla="*/ 446 h 527"/>
                <a:gd name="T48" fmla="*/ 633 w 753"/>
                <a:gd name="T49" fmla="*/ 413 h 527"/>
                <a:gd name="T50" fmla="*/ 673 w 753"/>
                <a:gd name="T51" fmla="*/ 373 h 527"/>
                <a:gd name="T52" fmla="*/ 700 w 753"/>
                <a:gd name="T53" fmla="*/ 333 h 527"/>
                <a:gd name="T54" fmla="*/ 720 w 753"/>
                <a:gd name="T55" fmla="*/ 293 h 527"/>
                <a:gd name="T56" fmla="*/ 733 w 753"/>
                <a:gd name="T57" fmla="*/ 260 h 527"/>
                <a:gd name="T58" fmla="*/ 746 w 753"/>
                <a:gd name="T59" fmla="*/ 193 h 527"/>
                <a:gd name="T60" fmla="*/ 753 w 753"/>
                <a:gd name="T61" fmla="*/ 126 h 527"/>
                <a:gd name="T62" fmla="*/ 486 w 753"/>
                <a:gd name="T63" fmla="*/ 0 h 52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53"/>
                <a:gd name="T97" fmla="*/ 0 h 527"/>
                <a:gd name="T98" fmla="*/ 753 w 753"/>
                <a:gd name="T99" fmla="*/ 527 h 52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53" h="527">
                  <a:moveTo>
                    <a:pt x="486" y="0"/>
                  </a:moveTo>
                  <a:lnTo>
                    <a:pt x="480" y="40"/>
                  </a:lnTo>
                  <a:lnTo>
                    <a:pt x="460" y="93"/>
                  </a:lnTo>
                  <a:lnTo>
                    <a:pt x="426" y="140"/>
                  </a:lnTo>
                  <a:lnTo>
                    <a:pt x="400" y="160"/>
                  </a:lnTo>
                  <a:lnTo>
                    <a:pt x="373" y="173"/>
                  </a:lnTo>
                  <a:lnTo>
                    <a:pt x="340" y="186"/>
                  </a:lnTo>
                  <a:lnTo>
                    <a:pt x="306" y="193"/>
                  </a:lnTo>
                  <a:lnTo>
                    <a:pt x="266" y="193"/>
                  </a:lnTo>
                  <a:lnTo>
                    <a:pt x="226" y="186"/>
                  </a:lnTo>
                  <a:lnTo>
                    <a:pt x="173" y="173"/>
                  </a:lnTo>
                  <a:lnTo>
                    <a:pt x="120" y="146"/>
                  </a:lnTo>
                  <a:lnTo>
                    <a:pt x="66" y="113"/>
                  </a:lnTo>
                  <a:lnTo>
                    <a:pt x="0" y="66"/>
                  </a:lnTo>
                  <a:lnTo>
                    <a:pt x="93" y="420"/>
                  </a:lnTo>
                  <a:lnTo>
                    <a:pt x="133" y="453"/>
                  </a:lnTo>
                  <a:lnTo>
                    <a:pt x="186" y="486"/>
                  </a:lnTo>
                  <a:lnTo>
                    <a:pt x="246" y="513"/>
                  </a:lnTo>
                  <a:lnTo>
                    <a:pt x="313" y="527"/>
                  </a:lnTo>
                  <a:lnTo>
                    <a:pt x="386" y="527"/>
                  </a:lnTo>
                  <a:lnTo>
                    <a:pt x="466" y="513"/>
                  </a:lnTo>
                  <a:lnTo>
                    <a:pt x="513" y="493"/>
                  </a:lnTo>
                  <a:lnTo>
                    <a:pt x="553" y="473"/>
                  </a:lnTo>
                  <a:lnTo>
                    <a:pt x="593" y="446"/>
                  </a:lnTo>
                  <a:lnTo>
                    <a:pt x="633" y="413"/>
                  </a:lnTo>
                  <a:lnTo>
                    <a:pt x="673" y="373"/>
                  </a:lnTo>
                  <a:lnTo>
                    <a:pt x="700" y="333"/>
                  </a:lnTo>
                  <a:lnTo>
                    <a:pt x="720" y="293"/>
                  </a:lnTo>
                  <a:lnTo>
                    <a:pt x="733" y="260"/>
                  </a:lnTo>
                  <a:lnTo>
                    <a:pt x="746" y="193"/>
                  </a:lnTo>
                  <a:lnTo>
                    <a:pt x="753" y="126"/>
                  </a:lnTo>
                  <a:lnTo>
                    <a:pt x="486" y="0"/>
                  </a:lnTo>
                  <a:close/>
                </a:path>
              </a:pathLst>
            </a:custGeom>
            <a:solidFill>
              <a:srgbClr val="F0E6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2" name="Freeform 79"/>
            <p:cNvSpPr>
              <a:spLocks/>
            </p:cNvSpPr>
            <p:nvPr/>
          </p:nvSpPr>
          <p:spPr bwMode="auto">
            <a:xfrm>
              <a:off x="2842" y="1899"/>
              <a:ext cx="753" cy="527"/>
            </a:xfrm>
            <a:custGeom>
              <a:avLst/>
              <a:gdLst>
                <a:gd name="T0" fmla="*/ 487 w 753"/>
                <a:gd name="T1" fmla="*/ 0 h 527"/>
                <a:gd name="T2" fmla="*/ 480 w 753"/>
                <a:gd name="T3" fmla="*/ 40 h 527"/>
                <a:gd name="T4" fmla="*/ 460 w 753"/>
                <a:gd name="T5" fmla="*/ 93 h 527"/>
                <a:gd name="T6" fmla="*/ 427 w 753"/>
                <a:gd name="T7" fmla="*/ 140 h 527"/>
                <a:gd name="T8" fmla="*/ 400 w 753"/>
                <a:gd name="T9" fmla="*/ 160 h 527"/>
                <a:gd name="T10" fmla="*/ 373 w 753"/>
                <a:gd name="T11" fmla="*/ 173 h 527"/>
                <a:gd name="T12" fmla="*/ 340 w 753"/>
                <a:gd name="T13" fmla="*/ 187 h 527"/>
                <a:gd name="T14" fmla="*/ 307 w 753"/>
                <a:gd name="T15" fmla="*/ 193 h 527"/>
                <a:gd name="T16" fmla="*/ 267 w 753"/>
                <a:gd name="T17" fmla="*/ 193 h 527"/>
                <a:gd name="T18" fmla="*/ 227 w 753"/>
                <a:gd name="T19" fmla="*/ 187 h 527"/>
                <a:gd name="T20" fmla="*/ 173 w 753"/>
                <a:gd name="T21" fmla="*/ 173 h 527"/>
                <a:gd name="T22" fmla="*/ 120 w 753"/>
                <a:gd name="T23" fmla="*/ 147 h 527"/>
                <a:gd name="T24" fmla="*/ 67 w 753"/>
                <a:gd name="T25" fmla="*/ 113 h 527"/>
                <a:gd name="T26" fmla="*/ 0 w 753"/>
                <a:gd name="T27" fmla="*/ 67 h 527"/>
                <a:gd name="T28" fmla="*/ 93 w 753"/>
                <a:gd name="T29" fmla="*/ 420 h 527"/>
                <a:gd name="T30" fmla="*/ 133 w 753"/>
                <a:gd name="T31" fmla="*/ 453 h 527"/>
                <a:gd name="T32" fmla="*/ 187 w 753"/>
                <a:gd name="T33" fmla="*/ 487 h 527"/>
                <a:gd name="T34" fmla="*/ 247 w 753"/>
                <a:gd name="T35" fmla="*/ 514 h 527"/>
                <a:gd name="T36" fmla="*/ 313 w 753"/>
                <a:gd name="T37" fmla="*/ 527 h 527"/>
                <a:gd name="T38" fmla="*/ 387 w 753"/>
                <a:gd name="T39" fmla="*/ 527 h 527"/>
                <a:gd name="T40" fmla="*/ 467 w 753"/>
                <a:gd name="T41" fmla="*/ 514 h 527"/>
                <a:gd name="T42" fmla="*/ 513 w 753"/>
                <a:gd name="T43" fmla="*/ 493 h 527"/>
                <a:gd name="T44" fmla="*/ 553 w 753"/>
                <a:gd name="T45" fmla="*/ 473 h 527"/>
                <a:gd name="T46" fmla="*/ 593 w 753"/>
                <a:gd name="T47" fmla="*/ 447 h 527"/>
                <a:gd name="T48" fmla="*/ 633 w 753"/>
                <a:gd name="T49" fmla="*/ 413 h 527"/>
                <a:gd name="T50" fmla="*/ 673 w 753"/>
                <a:gd name="T51" fmla="*/ 373 h 527"/>
                <a:gd name="T52" fmla="*/ 700 w 753"/>
                <a:gd name="T53" fmla="*/ 333 h 527"/>
                <a:gd name="T54" fmla="*/ 720 w 753"/>
                <a:gd name="T55" fmla="*/ 293 h 527"/>
                <a:gd name="T56" fmla="*/ 733 w 753"/>
                <a:gd name="T57" fmla="*/ 260 h 527"/>
                <a:gd name="T58" fmla="*/ 747 w 753"/>
                <a:gd name="T59" fmla="*/ 193 h 527"/>
                <a:gd name="T60" fmla="*/ 753 w 753"/>
                <a:gd name="T61" fmla="*/ 127 h 527"/>
                <a:gd name="T62" fmla="*/ 487 w 753"/>
                <a:gd name="T63" fmla="*/ 0 h 52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53"/>
                <a:gd name="T97" fmla="*/ 0 h 527"/>
                <a:gd name="T98" fmla="*/ 753 w 753"/>
                <a:gd name="T99" fmla="*/ 527 h 52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53" h="527">
                  <a:moveTo>
                    <a:pt x="487" y="0"/>
                  </a:moveTo>
                  <a:lnTo>
                    <a:pt x="480" y="40"/>
                  </a:lnTo>
                  <a:lnTo>
                    <a:pt x="460" y="93"/>
                  </a:lnTo>
                  <a:lnTo>
                    <a:pt x="427" y="140"/>
                  </a:lnTo>
                  <a:lnTo>
                    <a:pt x="400" y="160"/>
                  </a:lnTo>
                  <a:lnTo>
                    <a:pt x="373" y="173"/>
                  </a:lnTo>
                  <a:lnTo>
                    <a:pt x="340" y="187"/>
                  </a:lnTo>
                  <a:lnTo>
                    <a:pt x="307" y="193"/>
                  </a:lnTo>
                  <a:lnTo>
                    <a:pt x="267" y="193"/>
                  </a:lnTo>
                  <a:lnTo>
                    <a:pt x="227" y="187"/>
                  </a:lnTo>
                  <a:lnTo>
                    <a:pt x="173" y="173"/>
                  </a:lnTo>
                  <a:lnTo>
                    <a:pt x="120" y="147"/>
                  </a:lnTo>
                  <a:lnTo>
                    <a:pt x="67" y="113"/>
                  </a:lnTo>
                  <a:lnTo>
                    <a:pt x="0" y="67"/>
                  </a:lnTo>
                  <a:lnTo>
                    <a:pt x="93" y="420"/>
                  </a:lnTo>
                  <a:lnTo>
                    <a:pt x="133" y="453"/>
                  </a:lnTo>
                  <a:lnTo>
                    <a:pt x="187" y="487"/>
                  </a:lnTo>
                  <a:lnTo>
                    <a:pt x="247" y="514"/>
                  </a:lnTo>
                  <a:lnTo>
                    <a:pt x="313" y="527"/>
                  </a:lnTo>
                  <a:lnTo>
                    <a:pt x="387" y="527"/>
                  </a:lnTo>
                  <a:lnTo>
                    <a:pt x="467" y="514"/>
                  </a:lnTo>
                  <a:lnTo>
                    <a:pt x="513" y="493"/>
                  </a:lnTo>
                  <a:lnTo>
                    <a:pt x="553" y="473"/>
                  </a:lnTo>
                  <a:lnTo>
                    <a:pt x="593" y="447"/>
                  </a:lnTo>
                  <a:lnTo>
                    <a:pt x="633" y="413"/>
                  </a:lnTo>
                  <a:lnTo>
                    <a:pt x="673" y="373"/>
                  </a:lnTo>
                  <a:lnTo>
                    <a:pt x="700" y="333"/>
                  </a:lnTo>
                  <a:lnTo>
                    <a:pt x="720" y="293"/>
                  </a:lnTo>
                  <a:lnTo>
                    <a:pt x="733" y="260"/>
                  </a:lnTo>
                  <a:lnTo>
                    <a:pt x="747" y="193"/>
                  </a:lnTo>
                  <a:lnTo>
                    <a:pt x="753" y="127"/>
                  </a:lnTo>
                  <a:lnTo>
                    <a:pt x="487" y="0"/>
                  </a:lnTo>
                  <a:close/>
                </a:path>
              </a:pathLst>
            </a:custGeom>
            <a:noFill/>
            <a:ln w="317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3" name="Freeform 80"/>
            <p:cNvSpPr>
              <a:spLocks/>
            </p:cNvSpPr>
            <p:nvPr/>
          </p:nvSpPr>
          <p:spPr bwMode="auto">
            <a:xfrm>
              <a:off x="2095" y="1419"/>
              <a:ext cx="720" cy="727"/>
            </a:xfrm>
            <a:custGeom>
              <a:avLst/>
              <a:gdLst>
                <a:gd name="T0" fmla="*/ 640 w 720"/>
                <a:gd name="T1" fmla="*/ 246 h 727"/>
                <a:gd name="T2" fmla="*/ 620 w 720"/>
                <a:gd name="T3" fmla="*/ 186 h 727"/>
                <a:gd name="T4" fmla="*/ 580 w 720"/>
                <a:gd name="T5" fmla="*/ 126 h 727"/>
                <a:gd name="T6" fmla="*/ 540 w 720"/>
                <a:gd name="T7" fmla="*/ 86 h 727"/>
                <a:gd name="T8" fmla="*/ 487 w 720"/>
                <a:gd name="T9" fmla="*/ 46 h 727"/>
                <a:gd name="T10" fmla="*/ 427 w 720"/>
                <a:gd name="T11" fmla="*/ 20 h 727"/>
                <a:gd name="T12" fmla="*/ 367 w 720"/>
                <a:gd name="T13" fmla="*/ 6 h 727"/>
                <a:gd name="T14" fmla="*/ 300 w 720"/>
                <a:gd name="T15" fmla="*/ 0 h 727"/>
                <a:gd name="T16" fmla="*/ 234 w 720"/>
                <a:gd name="T17" fmla="*/ 13 h 727"/>
                <a:gd name="T18" fmla="*/ 173 w 720"/>
                <a:gd name="T19" fmla="*/ 33 h 727"/>
                <a:gd name="T20" fmla="*/ 120 w 720"/>
                <a:gd name="T21" fmla="*/ 73 h 727"/>
                <a:gd name="T22" fmla="*/ 73 w 720"/>
                <a:gd name="T23" fmla="*/ 113 h 727"/>
                <a:gd name="T24" fmla="*/ 40 w 720"/>
                <a:gd name="T25" fmla="*/ 166 h 727"/>
                <a:gd name="T26" fmla="*/ 13 w 720"/>
                <a:gd name="T27" fmla="*/ 220 h 727"/>
                <a:gd name="T28" fmla="*/ 0 w 720"/>
                <a:gd name="T29" fmla="*/ 286 h 727"/>
                <a:gd name="T30" fmla="*/ 0 w 720"/>
                <a:gd name="T31" fmla="*/ 347 h 727"/>
                <a:gd name="T32" fmla="*/ 7 w 720"/>
                <a:gd name="T33" fmla="*/ 413 h 727"/>
                <a:gd name="T34" fmla="*/ 87 w 720"/>
                <a:gd name="T35" fmla="*/ 727 h 727"/>
                <a:gd name="T36" fmla="*/ 720 w 720"/>
                <a:gd name="T37" fmla="*/ 560 h 727"/>
                <a:gd name="T38" fmla="*/ 640 w 720"/>
                <a:gd name="T39" fmla="*/ 246 h 72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20"/>
                <a:gd name="T61" fmla="*/ 0 h 727"/>
                <a:gd name="T62" fmla="*/ 720 w 720"/>
                <a:gd name="T63" fmla="*/ 727 h 72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20" h="727">
                  <a:moveTo>
                    <a:pt x="640" y="246"/>
                  </a:moveTo>
                  <a:lnTo>
                    <a:pt x="620" y="186"/>
                  </a:lnTo>
                  <a:lnTo>
                    <a:pt x="580" y="126"/>
                  </a:lnTo>
                  <a:lnTo>
                    <a:pt x="540" y="86"/>
                  </a:lnTo>
                  <a:lnTo>
                    <a:pt x="487" y="46"/>
                  </a:lnTo>
                  <a:lnTo>
                    <a:pt x="427" y="20"/>
                  </a:lnTo>
                  <a:lnTo>
                    <a:pt x="367" y="6"/>
                  </a:lnTo>
                  <a:lnTo>
                    <a:pt x="300" y="0"/>
                  </a:lnTo>
                  <a:lnTo>
                    <a:pt x="234" y="13"/>
                  </a:lnTo>
                  <a:lnTo>
                    <a:pt x="173" y="33"/>
                  </a:lnTo>
                  <a:lnTo>
                    <a:pt x="120" y="73"/>
                  </a:lnTo>
                  <a:lnTo>
                    <a:pt x="73" y="113"/>
                  </a:lnTo>
                  <a:lnTo>
                    <a:pt x="40" y="166"/>
                  </a:lnTo>
                  <a:lnTo>
                    <a:pt x="13" y="220"/>
                  </a:lnTo>
                  <a:lnTo>
                    <a:pt x="0" y="286"/>
                  </a:lnTo>
                  <a:lnTo>
                    <a:pt x="0" y="347"/>
                  </a:lnTo>
                  <a:lnTo>
                    <a:pt x="7" y="413"/>
                  </a:lnTo>
                  <a:lnTo>
                    <a:pt x="87" y="727"/>
                  </a:lnTo>
                  <a:lnTo>
                    <a:pt x="720" y="560"/>
                  </a:lnTo>
                  <a:lnTo>
                    <a:pt x="640" y="246"/>
                  </a:lnTo>
                  <a:close/>
                </a:path>
              </a:pathLst>
            </a:custGeom>
            <a:solidFill>
              <a:srgbClr val="F0E6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4" name="Freeform 81"/>
            <p:cNvSpPr>
              <a:spLocks/>
            </p:cNvSpPr>
            <p:nvPr/>
          </p:nvSpPr>
          <p:spPr bwMode="auto">
            <a:xfrm>
              <a:off x="2088" y="1412"/>
              <a:ext cx="721" cy="727"/>
            </a:xfrm>
            <a:custGeom>
              <a:avLst/>
              <a:gdLst>
                <a:gd name="T0" fmla="*/ 641 w 721"/>
                <a:gd name="T1" fmla="*/ 247 h 727"/>
                <a:gd name="T2" fmla="*/ 621 w 721"/>
                <a:gd name="T3" fmla="*/ 187 h 727"/>
                <a:gd name="T4" fmla="*/ 581 w 721"/>
                <a:gd name="T5" fmla="*/ 127 h 727"/>
                <a:gd name="T6" fmla="*/ 541 w 721"/>
                <a:gd name="T7" fmla="*/ 87 h 727"/>
                <a:gd name="T8" fmla="*/ 487 w 721"/>
                <a:gd name="T9" fmla="*/ 47 h 727"/>
                <a:gd name="T10" fmla="*/ 427 w 721"/>
                <a:gd name="T11" fmla="*/ 20 h 727"/>
                <a:gd name="T12" fmla="*/ 367 w 721"/>
                <a:gd name="T13" fmla="*/ 7 h 727"/>
                <a:gd name="T14" fmla="*/ 301 w 721"/>
                <a:gd name="T15" fmla="*/ 0 h 727"/>
                <a:gd name="T16" fmla="*/ 234 w 721"/>
                <a:gd name="T17" fmla="*/ 13 h 727"/>
                <a:gd name="T18" fmla="*/ 174 w 721"/>
                <a:gd name="T19" fmla="*/ 33 h 727"/>
                <a:gd name="T20" fmla="*/ 120 w 721"/>
                <a:gd name="T21" fmla="*/ 73 h 727"/>
                <a:gd name="T22" fmla="*/ 74 w 721"/>
                <a:gd name="T23" fmla="*/ 113 h 727"/>
                <a:gd name="T24" fmla="*/ 40 w 721"/>
                <a:gd name="T25" fmla="*/ 167 h 727"/>
                <a:gd name="T26" fmla="*/ 14 w 721"/>
                <a:gd name="T27" fmla="*/ 220 h 727"/>
                <a:gd name="T28" fmla="*/ 0 w 721"/>
                <a:gd name="T29" fmla="*/ 287 h 727"/>
                <a:gd name="T30" fmla="*/ 0 w 721"/>
                <a:gd name="T31" fmla="*/ 347 h 727"/>
                <a:gd name="T32" fmla="*/ 7 w 721"/>
                <a:gd name="T33" fmla="*/ 414 h 727"/>
                <a:gd name="T34" fmla="*/ 87 w 721"/>
                <a:gd name="T35" fmla="*/ 727 h 727"/>
                <a:gd name="T36" fmla="*/ 721 w 721"/>
                <a:gd name="T37" fmla="*/ 560 h 727"/>
                <a:gd name="T38" fmla="*/ 641 w 721"/>
                <a:gd name="T39" fmla="*/ 247 h 72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21"/>
                <a:gd name="T61" fmla="*/ 0 h 727"/>
                <a:gd name="T62" fmla="*/ 721 w 721"/>
                <a:gd name="T63" fmla="*/ 727 h 72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21" h="727">
                  <a:moveTo>
                    <a:pt x="641" y="247"/>
                  </a:moveTo>
                  <a:lnTo>
                    <a:pt x="621" y="187"/>
                  </a:lnTo>
                  <a:lnTo>
                    <a:pt x="581" y="127"/>
                  </a:lnTo>
                  <a:lnTo>
                    <a:pt x="541" y="87"/>
                  </a:lnTo>
                  <a:lnTo>
                    <a:pt x="487" y="47"/>
                  </a:lnTo>
                  <a:lnTo>
                    <a:pt x="427" y="20"/>
                  </a:lnTo>
                  <a:lnTo>
                    <a:pt x="367" y="7"/>
                  </a:lnTo>
                  <a:lnTo>
                    <a:pt x="301" y="0"/>
                  </a:lnTo>
                  <a:lnTo>
                    <a:pt x="234" y="13"/>
                  </a:lnTo>
                  <a:lnTo>
                    <a:pt x="174" y="33"/>
                  </a:lnTo>
                  <a:lnTo>
                    <a:pt x="120" y="73"/>
                  </a:lnTo>
                  <a:lnTo>
                    <a:pt x="74" y="113"/>
                  </a:lnTo>
                  <a:lnTo>
                    <a:pt x="40" y="167"/>
                  </a:lnTo>
                  <a:lnTo>
                    <a:pt x="14" y="220"/>
                  </a:lnTo>
                  <a:lnTo>
                    <a:pt x="0" y="287"/>
                  </a:lnTo>
                  <a:lnTo>
                    <a:pt x="0" y="347"/>
                  </a:lnTo>
                  <a:lnTo>
                    <a:pt x="7" y="414"/>
                  </a:lnTo>
                  <a:lnTo>
                    <a:pt x="87" y="727"/>
                  </a:lnTo>
                  <a:lnTo>
                    <a:pt x="721" y="560"/>
                  </a:lnTo>
                  <a:lnTo>
                    <a:pt x="641" y="247"/>
                  </a:lnTo>
                  <a:close/>
                </a:path>
              </a:pathLst>
            </a:custGeom>
            <a:noFill/>
            <a:ln w="317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5" name="Freeform 82"/>
            <p:cNvSpPr>
              <a:spLocks/>
            </p:cNvSpPr>
            <p:nvPr/>
          </p:nvSpPr>
          <p:spPr bwMode="auto">
            <a:xfrm>
              <a:off x="2349" y="2673"/>
              <a:ext cx="686" cy="447"/>
            </a:xfrm>
            <a:custGeom>
              <a:avLst/>
              <a:gdLst>
                <a:gd name="T0" fmla="*/ 333 w 686"/>
                <a:gd name="T1" fmla="*/ 447 h 447"/>
                <a:gd name="T2" fmla="*/ 460 w 686"/>
                <a:gd name="T3" fmla="*/ 407 h 447"/>
                <a:gd name="T4" fmla="*/ 686 w 686"/>
                <a:gd name="T5" fmla="*/ 0 h 447"/>
                <a:gd name="T6" fmla="*/ 0 w 686"/>
                <a:gd name="T7" fmla="*/ 186 h 447"/>
                <a:gd name="T8" fmla="*/ 333 w 686"/>
                <a:gd name="T9" fmla="*/ 447 h 4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6"/>
                <a:gd name="T16" fmla="*/ 0 h 447"/>
                <a:gd name="T17" fmla="*/ 686 w 686"/>
                <a:gd name="T18" fmla="*/ 447 h 4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6" h="447">
                  <a:moveTo>
                    <a:pt x="333" y="447"/>
                  </a:moveTo>
                  <a:lnTo>
                    <a:pt x="460" y="407"/>
                  </a:lnTo>
                  <a:lnTo>
                    <a:pt x="686" y="0"/>
                  </a:lnTo>
                  <a:lnTo>
                    <a:pt x="0" y="186"/>
                  </a:lnTo>
                  <a:lnTo>
                    <a:pt x="333" y="447"/>
                  </a:lnTo>
                  <a:close/>
                </a:path>
              </a:pathLst>
            </a:custGeom>
            <a:solidFill>
              <a:srgbClr val="F0E6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6" name="Freeform 83"/>
            <p:cNvSpPr>
              <a:spLocks/>
            </p:cNvSpPr>
            <p:nvPr/>
          </p:nvSpPr>
          <p:spPr bwMode="auto">
            <a:xfrm>
              <a:off x="2342" y="2666"/>
              <a:ext cx="687" cy="447"/>
            </a:xfrm>
            <a:custGeom>
              <a:avLst/>
              <a:gdLst>
                <a:gd name="T0" fmla="*/ 333 w 687"/>
                <a:gd name="T1" fmla="*/ 447 h 447"/>
                <a:gd name="T2" fmla="*/ 460 w 687"/>
                <a:gd name="T3" fmla="*/ 407 h 447"/>
                <a:gd name="T4" fmla="*/ 687 w 687"/>
                <a:gd name="T5" fmla="*/ 0 h 447"/>
                <a:gd name="T6" fmla="*/ 0 w 687"/>
                <a:gd name="T7" fmla="*/ 187 h 447"/>
                <a:gd name="T8" fmla="*/ 333 w 687"/>
                <a:gd name="T9" fmla="*/ 447 h 4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7"/>
                <a:gd name="T16" fmla="*/ 0 h 447"/>
                <a:gd name="T17" fmla="*/ 687 w 687"/>
                <a:gd name="T18" fmla="*/ 447 h 4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7" h="447">
                  <a:moveTo>
                    <a:pt x="333" y="447"/>
                  </a:moveTo>
                  <a:lnTo>
                    <a:pt x="460" y="407"/>
                  </a:lnTo>
                  <a:lnTo>
                    <a:pt x="687" y="0"/>
                  </a:lnTo>
                  <a:lnTo>
                    <a:pt x="0" y="187"/>
                  </a:lnTo>
                  <a:lnTo>
                    <a:pt x="333" y="447"/>
                  </a:lnTo>
                  <a:close/>
                </a:path>
              </a:pathLst>
            </a:custGeom>
            <a:noFill/>
            <a:ln w="317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7" name="Freeform 84"/>
            <p:cNvSpPr>
              <a:spLocks/>
            </p:cNvSpPr>
            <p:nvPr/>
          </p:nvSpPr>
          <p:spPr bwMode="auto">
            <a:xfrm>
              <a:off x="2148" y="1719"/>
              <a:ext cx="161" cy="300"/>
            </a:xfrm>
            <a:custGeom>
              <a:avLst/>
              <a:gdLst>
                <a:gd name="T0" fmla="*/ 80 w 161"/>
                <a:gd name="T1" fmla="*/ 0 h 300"/>
                <a:gd name="T2" fmla="*/ 60 w 161"/>
                <a:gd name="T3" fmla="*/ 6 h 300"/>
                <a:gd name="T4" fmla="*/ 40 w 161"/>
                <a:gd name="T5" fmla="*/ 20 h 300"/>
                <a:gd name="T6" fmla="*/ 27 w 161"/>
                <a:gd name="T7" fmla="*/ 40 h 300"/>
                <a:gd name="T8" fmla="*/ 14 w 161"/>
                <a:gd name="T9" fmla="*/ 67 h 300"/>
                <a:gd name="T10" fmla="*/ 7 w 161"/>
                <a:gd name="T11" fmla="*/ 87 h 300"/>
                <a:gd name="T12" fmla="*/ 0 w 161"/>
                <a:gd name="T13" fmla="*/ 120 h 300"/>
                <a:gd name="T14" fmla="*/ 0 w 161"/>
                <a:gd name="T15" fmla="*/ 147 h 300"/>
                <a:gd name="T16" fmla="*/ 7 w 161"/>
                <a:gd name="T17" fmla="*/ 180 h 300"/>
                <a:gd name="T18" fmla="*/ 20 w 161"/>
                <a:gd name="T19" fmla="*/ 207 h 300"/>
                <a:gd name="T20" fmla="*/ 34 w 161"/>
                <a:gd name="T21" fmla="*/ 233 h 300"/>
                <a:gd name="T22" fmla="*/ 47 w 161"/>
                <a:gd name="T23" fmla="*/ 253 h 300"/>
                <a:gd name="T24" fmla="*/ 67 w 161"/>
                <a:gd name="T25" fmla="*/ 273 h 300"/>
                <a:gd name="T26" fmla="*/ 87 w 161"/>
                <a:gd name="T27" fmla="*/ 287 h 300"/>
                <a:gd name="T28" fmla="*/ 114 w 161"/>
                <a:gd name="T29" fmla="*/ 300 h 300"/>
                <a:gd name="T30" fmla="*/ 140 w 161"/>
                <a:gd name="T31" fmla="*/ 300 h 300"/>
                <a:gd name="T32" fmla="*/ 161 w 161"/>
                <a:gd name="T33" fmla="*/ 300 h 300"/>
                <a:gd name="T34" fmla="*/ 80 w 161"/>
                <a:gd name="T35" fmla="*/ 0 h 30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1"/>
                <a:gd name="T55" fmla="*/ 0 h 300"/>
                <a:gd name="T56" fmla="*/ 161 w 161"/>
                <a:gd name="T57" fmla="*/ 300 h 30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1" h="300">
                  <a:moveTo>
                    <a:pt x="80" y="0"/>
                  </a:moveTo>
                  <a:lnTo>
                    <a:pt x="60" y="6"/>
                  </a:lnTo>
                  <a:lnTo>
                    <a:pt x="40" y="20"/>
                  </a:lnTo>
                  <a:lnTo>
                    <a:pt x="27" y="40"/>
                  </a:lnTo>
                  <a:lnTo>
                    <a:pt x="14" y="67"/>
                  </a:lnTo>
                  <a:lnTo>
                    <a:pt x="7" y="87"/>
                  </a:lnTo>
                  <a:lnTo>
                    <a:pt x="0" y="120"/>
                  </a:lnTo>
                  <a:lnTo>
                    <a:pt x="0" y="147"/>
                  </a:lnTo>
                  <a:lnTo>
                    <a:pt x="7" y="180"/>
                  </a:lnTo>
                  <a:lnTo>
                    <a:pt x="20" y="207"/>
                  </a:lnTo>
                  <a:lnTo>
                    <a:pt x="34" y="233"/>
                  </a:lnTo>
                  <a:lnTo>
                    <a:pt x="47" y="253"/>
                  </a:lnTo>
                  <a:lnTo>
                    <a:pt x="67" y="273"/>
                  </a:lnTo>
                  <a:lnTo>
                    <a:pt x="87" y="287"/>
                  </a:lnTo>
                  <a:lnTo>
                    <a:pt x="114" y="300"/>
                  </a:lnTo>
                  <a:lnTo>
                    <a:pt x="140" y="300"/>
                  </a:lnTo>
                  <a:lnTo>
                    <a:pt x="161" y="30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8557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8" name="Freeform 85"/>
            <p:cNvSpPr>
              <a:spLocks/>
            </p:cNvSpPr>
            <p:nvPr/>
          </p:nvSpPr>
          <p:spPr bwMode="auto">
            <a:xfrm>
              <a:off x="2142" y="1712"/>
              <a:ext cx="160" cy="300"/>
            </a:xfrm>
            <a:custGeom>
              <a:avLst/>
              <a:gdLst>
                <a:gd name="T0" fmla="*/ 80 w 160"/>
                <a:gd name="T1" fmla="*/ 0 h 300"/>
                <a:gd name="T2" fmla="*/ 60 w 160"/>
                <a:gd name="T3" fmla="*/ 7 h 300"/>
                <a:gd name="T4" fmla="*/ 40 w 160"/>
                <a:gd name="T5" fmla="*/ 20 h 300"/>
                <a:gd name="T6" fmla="*/ 26 w 160"/>
                <a:gd name="T7" fmla="*/ 40 h 300"/>
                <a:gd name="T8" fmla="*/ 13 w 160"/>
                <a:gd name="T9" fmla="*/ 67 h 300"/>
                <a:gd name="T10" fmla="*/ 6 w 160"/>
                <a:gd name="T11" fmla="*/ 87 h 300"/>
                <a:gd name="T12" fmla="*/ 0 w 160"/>
                <a:gd name="T13" fmla="*/ 120 h 300"/>
                <a:gd name="T14" fmla="*/ 0 w 160"/>
                <a:gd name="T15" fmla="*/ 147 h 300"/>
                <a:gd name="T16" fmla="*/ 6 w 160"/>
                <a:gd name="T17" fmla="*/ 180 h 300"/>
                <a:gd name="T18" fmla="*/ 20 w 160"/>
                <a:gd name="T19" fmla="*/ 207 h 300"/>
                <a:gd name="T20" fmla="*/ 33 w 160"/>
                <a:gd name="T21" fmla="*/ 234 h 300"/>
                <a:gd name="T22" fmla="*/ 46 w 160"/>
                <a:gd name="T23" fmla="*/ 254 h 300"/>
                <a:gd name="T24" fmla="*/ 66 w 160"/>
                <a:gd name="T25" fmla="*/ 274 h 300"/>
                <a:gd name="T26" fmla="*/ 86 w 160"/>
                <a:gd name="T27" fmla="*/ 287 h 300"/>
                <a:gd name="T28" fmla="*/ 113 w 160"/>
                <a:gd name="T29" fmla="*/ 300 h 300"/>
                <a:gd name="T30" fmla="*/ 140 w 160"/>
                <a:gd name="T31" fmla="*/ 300 h 300"/>
                <a:gd name="T32" fmla="*/ 160 w 160"/>
                <a:gd name="T33" fmla="*/ 300 h 300"/>
                <a:gd name="T34" fmla="*/ 80 w 160"/>
                <a:gd name="T35" fmla="*/ 0 h 30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0"/>
                <a:gd name="T55" fmla="*/ 0 h 300"/>
                <a:gd name="T56" fmla="*/ 160 w 160"/>
                <a:gd name="T57" fmla="*/ 300 h 30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0" h="300">
                  <a:moveTo>
                    <a:pt x="80" y="0"/>
                  </a:moveTo>
                  <a:lnTo>
                    <a:pt x="60" y="7"/>
                  </a:lnTo>
                  <a:lnTo>
                    <a:pt x="40" y="20"/>
                  </a:lnTo>
                  <a:lnTo>
                    <a:pt x="26" y="40"/>
                  </a:lnTo>
                  <a:lnTo>
                    <a:pt x="13" y="67"/>
                  </a:lnTo>
                  <a:lnTo>
                    <a:pt x="6" y="87"/>
                  </a:lnTo>
                  <a:lnTo>
                    <a:pt x="0" y="120"/>
                  </a:lnTo>
                  <a:lnTo>
                    <a:pt x="0" y="147"/>
                  </a:lnTo>
                  <a:lnTo>
                    <a:pt x="6" y="180"/>
                  </a:lnTo>
                  <a:lnTo>
                    <a:pt x="20" y="207"/>
                  </a:lnTo>
                  <a:lnTo>
                    <a:pt x="33" y="234"/>
                  </a:lnTo>
                  <a:lnTo>
                    <a:pt x="46" y="254"/>
                  </a:lnTo>
                  <a:lnTo>
                    <a:pt x="66" y="274"/>
                  </a:lnTo>
                  <a:lnTo>
                    <a:pt x="86" y="287"/>
                  </a:lnTo>
                  <a:lnTo>
                    <a:pt x="113" y="300"/>
                  </a:lnTo>
                  <a:lnTo>
                    <a:pt x="140" y="300"/>
                  </a:lnTo>
                  <a:lnTo>
                    <a:pt x="160" y="300"/>
                  </a:lnTo>
                  <a:lnTo>
                    <a:pt x="80" y="0"/>
                  </a:lnTo>
                  <a:close/>
                </a:path>
              </a:pathLst>
            </a:custGeom>
            <a:noFill/>
            <a:ln w="317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9" name="Freeform 86"/>
            <p:cNvSpPr>
              <a:spLocks/>
            </p:cNvSpPr>
            <p:nvPr/>
          </p:nvSpPr>
          <p:spPr bwMode="auto">
            <a:xfrm>
              <a:off x="2562" y="1625"/>
              <a:ext cx="153" cy="301"/>
            </a:xfrm>
            <a:custGeom>
              <a:avLst/>
              <a:gdLst>
                <a:gd name="T0" fmla="*/ 73 w 153"/>
                <a:gd name="T1" fmla="*/ 301 h 301"/>
                <a:gd name="T2" fmla="*/ 100 w 153"/>
                <a:gd name="T3" fmla="*/ 294 h 301"/>
                <a:gd name="T4" fmla="*/ 120 w 153"/>
                <a:gd name="T5" fmla="*/ 281 h 301"/>
                <a:gd name="T6" fmla="*/ 133 w 153"/>
                <a:gd name="T7" fmla="*/ 261 h 301"/>
                <a:gd name="T8" fmla="*/ 147 w 153"/>
                <a:gd name="T9" fmla="*/ 234 h 301"/>
                <a:gd name="T10" fmla="*/ 153 w 153"/>
                <a:gd name="T11" fmla="*/ 214 h 301"/>
                <a:gd name="T12" fmla="*/ 153 w 153"/>
                <a:gd name="T13" fmla="*/ 187 h 301"/>
                <a:gd name="T14" fmla="*/ 153 w 153"/>
                <a:gd name="T15" fmla="*/ 154 h 301"/>
                <a:gd name="T16" fmla="*/ 147 w 153"/>
                <a:gd name="T17" fmla="*/ 127 h 301"/>
                <a:gd name="T18" fmla="*/ 140 w 153"/>
                <a:gd name="T19" fmla="*/ 94 h 301"/>
                <a:gd name="T20" fmla="*/ 127 w 153"/>
                <a:gd name="T21" fmla="*/ 67 h 301"/>
                <a:gd name="T22" fmla="*/ 107 w 153"/>
                <a:gd name="T23" fmla="*/ 47 h 301"/>
                <a:gd name="T24" fmla="*/ 87 w 153"/>
                <a:gd name="T25" fmla="*/ 27 h 301"/>
                <a:gd name="T26" fmla="*/ 67 w 153"/>
                <a:gd name="T27" fmla="*/ 14 h 301"/>
                <a:gd name="T28" fmla="*/ 47 w 153"/>
                <a:gd name="T29" fmla="*/ 7 h 301"/>
                <a:gd name="T30" fmla="*/ 27 w 153"/>
                <a:gd name="T31" fmla="*/ 0 h 301"/>
                <a:gd name="T32" fmla="*/ 0 w 153"/>
                <a:gd name="T33" fmla="*/ 7 h 301"/>
                <a:gd name="T34" fmla="*/ 73 w 153"/>
                <a:gd name="T35" fmla="*/ 301 h 30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3"/>
                <a:gd name="T55" fmla="*/ 0 h 301"/>
                <a:gd name="T56" fmla="*/ 153 w 153"/>
                <a:gd name="T57" fmla="*/ 301 h 30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3" h="301">
                  <a:moveTo>
                    <a:pt x="73" y="301"/>
                  </a:moveTo>
                  <a:lnTo>
                    <a:pt x="100" y="294"/>
                  </a:lnTo>
                  <a:lnTo>
                    <a:pt x="120" y="281"/>
                  </a:lnTo>
                  <a:lnTo>
                    <a:pt x="133" y="261"/>
                  </a:lnTo>
                  <a:lnTo>
                    <a:pt x="147" y="234"/>
                  </a:lnTo>
                  <a:lnTo>
                    <a:pt x="153" y="214"/>
                  </a:lnTo>
                  <a:lnTo>
                    <a:pt x="153" y="187"/>
                  </a:lnTo>
                  <a:lnTo>
                    <a:pt x="153" y="154"/>
                  </a:lnTo>
                  <a:lnTo>
                    <a:pt x="147" y="127"/>
                  </a:lnTo>
                  <a:lnTo>
                    <a:pt x="140" y="94"/>
                  </a:lnTo>
                  <a:lnTo>
                    <a:pt x="127" y="67"/>
                  </a:lnTo>
                  <a:lnTo>
                    <a:pt x="107" y="47"/>
                  </a:lnTo>
                  <a:lnTo>
                    <a:pt x="87" y="27"/>
                  </a:lnTo>
                  <a:lnTo>
                    <a:pt x="67" y="14"/>
                  </a:lnTo>
                  <a:lnTo>
                    <a:pt x="47" y="7"/>
                  </a:lnTo>
                  <a:lnTo>
                    <a:pt x="27" y="0"/>
                  </a:lnTo>
                  <a:lnTo>
                    <a:pt x="0" y="7"/>
                  </a:lnTo>
                  <a:lnTo>
                    <a:pt x="73" y="301"/>
                  </a:lnTo>
                  <a:close/>
                </a:path>
              </a:pathLst>
            </a:custGeom>
            <a:solidFill>
              <a:srgbClr val="8557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0" name="Freeform 87"/>
            <p:cNvSpPr>
              <a:spLocks/>
            </p:cNvSpPr>
            <p:nvPr/>
          </p:nvSpPr>
          <p:spPr bwMode="auto">
            <a:xfrm>
              <a:off x="2555" y="1619"/>
              <a:ext cx="154" cy="300"/>
            </a:xfrm>
            <a:custGeom>
              <a:avLst/>
              <a:gdLst>
                <a:gd name="T0" fmla="*/ 74 w 154"/>
                <a:gd name="T1" fmla="*/ 300 h 300"/>
                <a:gd name="T2" fmla="*/ 100 w 154"/>
                <a:gd name="T3" fmla="*/ 293 h 300"/>
                <a:gd name="T4" fmla="*/ 120 w 154"/>
                <a:gd name="T5" fmla="*/ 280 h 300"/>
                <a:gd name="T6" fmla="*/ 134 w 154"/>
                <a:gd name="T7" fmla="*/ 260 h 300"/>
                <a:gd name="T8" fmla="*/ 147 w 154"/>
                <a:gd name="T9" fmla="*/ 233 h 300"/>
                <a:gd name="T10" fmla="*/ 154 w 154"/>
                <a:gd name="T11" fmla="*/ 213 h 300"/>
                <a:gd name="T12" fmla="*/ 154 w 154"/>
                <a:gd name="T13" fmla="*/ 187 h 300"/>
                <a:gd name="T14" fmla="*/ 154 w 154"/>
                <a:gd name="T15" fmla="*/ 153 h 300"/>
                <a:gd name="T16" fmla="*/ 147 w 154"/>
                <a:gd name="T17" fmla="*/ 127 h 300"/>
                <a:gd name="T18" fmla="*/ 140 w 154"/>
                <a:gd name="T19" fmla="*/ 93 h 300"/>
                <a:gd name="T20" fmla="*/ 127 w 154"/>
                <a:gd name="T21" fmla="*/ 66 h 300"/>
                <a:gd name="T22" fmla="*/ 107 w 154"/>
                <a:gd name="T23" fmla="*/ 46 h 300"/>
                <a:gd name="T24" fmla="*/ 87 w 154"/>
                <a:gd name="T25" fmla="*/ 26 h 300"/>
                <a:gd name="T26" fmla="*/ 67 w 154"/>
                <a:gd name="T27" fmla="*/ 13 h 300"/>
                <a:gd name="T28" fmla="*/ 47 w 154"/>
                <a:gd name="T29" fmla="*/ 6 h 300"/>
                <a:gd name="T30" fmla="*/ 27 w 154"/>
                <a:gd name="T31" fmla="*/ 0 h 300"/>
                <a:gd name="T32" fmla="*/ 0 w 154"/>
                <a:gd name="T33" fmla="*/ 6 h 300"/>
                <a:gd name="T34" fmla="*/ 74 w 154"/>
                <a:gd name="T35" fmla="*/ 300 h 30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4"/>
                <a:gd name="T55" fmla="*/ 0 h 300"/>
                <a:gd name="T56" fmla="*/ 154 w 154"/>
                <a:gd name="T57" fmla="*/ 300 h 30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4" h="300">
                  <a:moveTo>
                    <a:pt x="74" y="300"/>
                  </a:moveTo>
                  <a:lnTo>
                    <a:pt x="100" y="293"/>
                  </a:lnTo>
                  <a:lnTo>
                    <a:pt x="120" y="280"/>
                  </a:lnTo>
                  <a:lnTo>
                    <a:pt x="134" y="260"/>
                  </a:lnTo>
                  <a:lnTo>
                    <a:pt x="147" y="233"/>
                  </a:lnTo>
                  <a:lnTo>
                    <a:pt x="154" y="213"/>
                  </a:lnTo>
                  <a:lnTo>
                    <a:pt x="154" y="187"/>
                  </a:lnTo>
                  <a:lnTo>
                    <a:pt x="154" y="153"/>
                  </a:lnTo>
                  <a:lnTo>
                    <a:pt x="147" y="127"/>
                  </a:lnTo>
                  <a:lnTo>
                    <a:pt x="140" y="93"/>
                  </a:lnTo>
                  <a:lnTo>
                    <a:pt x="127" y="66"/>
                  </a:lnTo>
                  <a:lnTo>
                    <a:pt x="107" y="46"/>
                  </a:lnTo>
                  <a:lnTo>
                    <a:pt x="87" y="26"/>
                  </a:lnTo>
                  <a:lnTo>
                    <a:pt x="67" y="13"/>
                  </a:lnTo>
                  <a:lnTo>
                    <a:pt x="47" y="6"/>
                  </a:lnTo>
                  <a:lnTo>
                    <a:pt x="27" y="0"/>
                  </a:lnTo>
                  <a:lnTo>
                    <a:pt x="0" y="6"/>
                  </a:lnTo>
                  <a:lnTo>
                    <a:pt x="74" y="300"/>
                  </a:lnTo>
                  <a:close/>
                </a:path>
              </a:pathLst>
            </a:custGeom>
            <a:noFill/>
            <a:ln w="317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1" name="Freeform 88"/>
            <p:cNvSpPr>
              <a:spLocks/>
            </p:cNvSpPr>
            <p:nvPr/>
          </p:nvSpPr>
          <p:spPr bwMode="auto">
            <a:xfrm>
              <a:off x="2228" y="1632"/>
              <a:ext cx="407" cy="387"/>
            </a:xfrm>
            <a:custGeom>
              <a:avLst/>
              <a:gdLst>
                <a:gd name="T0" fmla="*/ 407 w 407"/>
                <a:gd name="T1" fmla="*/ 294 h 387"/>
                <a:gd name="T2" fmla="*/ 334 w 407"/>
                <a:gd name="T3" fmla="*/ 0 h 387"/>
                <a:gd name="T4" fmla="*/ 0 w 407"/>
                <a:gd name="T5" fmla="*/ 87 h 387"/>
                <a:gd name="T6" fmla="*/ 81 w 407"/>
                <a:gd name="T7" fmla="*/ 387 h 387"/>
                <a:gd name="T8" fmla="*/ 407 w 407"/>
                <a:gd name="T9" fmla="*/ 294 h 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7"/>
                <a:gd name="T16" fmla="*/ 0 h 387"/>
                <a:gd name="T17" fmla="*/ 407 w 407"/>
                <a:gd name="T18" fmla="*/ 387 h 38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7" h="387">
                  <a:moveTo>
                    <a:pt x="407" y="294"/>
                  </a:moveTo>
                  <a:lnTo>
                    <a:pt x="334" y="0"/>
                  </a:lnTo>
                  <a:lnTo>
                    <a:pt x="0" y="87"/>
                  </a:lnTo>
                  <a:lnTo>
                    <a:pt x="81" y="387"/>
                  </a:lnTo>
                  <a:lnTo>
                    <a:pt x="407" y="2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2" name="Freeform 89"/>
            <p:cNvSpPr>
              <a:spLocks/>
            </p:cNvSpPr>
            <p:nvPr/>
          </p:nvSpPr>
          <p:spPr bwMode="auto">
            <a:xfrm>
              <a:off x="2222" y="1625"/>
              <a:ext cx="407" cy="387"/>
            </a:xfrm>
            <a:custGeom>
              <a:avLst/>
              <a:gdLst>
                <a:gd name="T0" fmla="*/ 407 w 407"/>
                <a:gd name="T1" fmla="*/ 294 h 387"/>
                <a:gd name="T2" fmla="*/ 333 w 407"/>
                <a:gd name="T3" fmla="*/ 0 h 387"/>
                <a:gd name="T4" fmla="*/ 0 w 407"/>
                <a:gd name="T5" fmla="*/ 87 h 387"/>
                <a:gd name="T6" fmla="*/ 80 w 407"/>
                <a:gd name="T7" fmla="*/ 387 h 387"/>
                <a:gd name="T8" fmla="*/ 407 w 407"/>
                <a:gd name="T9" fmla="*/ 294 h 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7"/>
                <a:gd name="T16" fmla="*/ 0 h 387"/>
                <a:gd name="T17" fmla="*/ 407 w 407"/>
                <a:gd name="T18" fmla="*/ 387 h 38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7" h="387">
                  <a:moveTo>
                    <a:pt x="407" y="294"/>
                  </a:moveTo>
                  <a:lnTo>
                    <a:pt x="333" y="0"/>
                  </a:lnTo>
                  <a:lnTo>
                    <a:pt x="0" y="87"/>
                  </a:lnTo>
                  <a:lnTo>
                    <a:pt x="80" y="387"/>
                  </a:lnTo>
                  <a:lnTo>
                    <a:pt x="407" y="294"/>
                  </a:lnTo>
                  <a:close/>
                </a:path>
              </a:pathLst>
            </a:custGeom>
            <a:noFill/>
            <a:ln w="317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Limits of PPE</a:t>
            </a:r>
          </a:p>
        </p:txBody>
      </p:sp>
      <p:sp>
        <p:nvSpPr>
          <p:cNvPr id="1433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590800" y="1981200"/>
            <a:ext cx="6553200" cy="2209800"/>
          </a:xfrm>
        </p:spPr>
        <p:txBody>
          <a:bodyPr/>
          <a:lstStyle/>
          <a:p>
            <a:r>
              <a:rPr lang="en-US" altLang="en-US" smtClean="0"/>
              <a:t>Law enforcement</a:t>
            </a:r>
          </a:p>
          <a:p>
            <a:pPr lvl="1"/>
            <a:r>
              <a:rPr lang="en-US" altLang="en-US" smtClean="0"/>
              <a:t>Little or no PPE</a:t>
            </a:r>
          </a:p>
          <a:p>
            <a:pPr lvl="1"/>
            <a:r>
              <a:rPr lang="en-US" altLang="en-US" smtClean="0"/>
              <a:t>Leather may absorb hazmats</a:t>
            </a:r>
          </a:p>
        </p:txBody>
      </p:sp>
      <p:pic>
        <p:nvPicPr>
          <p:cNvPr id="14340" name="Picture 5" descr="C:\Documents and Settings\bennettv.CALEMA\Local Settings\Temporary Internet Files\Content.IE5\38BDHK8Z\MC900280853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52600"/>
            <a:ext cx="3657600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01000" y="621734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G-4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j015569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0525"/>
            <a:ext cx="7924800" cy="619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Limits of PPE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/>
              <a:t>EMS operations</a:t>
            </a:r>
          </a:p>
          <a:p>
            <a:pPr lvl="1"/>
            <a:r>
              <a:rPr lang="en-US" altLang="en-US" smtClean="0"/>
              <a:t>Universal precautions not “universal”</a:t>
            </a:r>
          </a:p>
          <a:p>
            <a:pPr lvl="2"/>
            <a:r>
              <a:rPr lang="en-US" altLang="en-US" smtClean="0"/>
              <a:t>Bloodborne pathogens only</a:t>
            </a:r>
          </a:p>
          <a:p>
            <a:pPr lvl="2"/>
            <a:r>
              <a:rPr lang="en-US" altLang="en-US" smtClean="0"/>
              <a:t>No protection against vapors/gases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01000" y="621734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G-4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uy passed o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Typical Hazards On-Scene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752600" y="1752600"/>
            <a:ext cx="6934200" cy="4343400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First Responders</a:t>
            </a:r>
          </a:p>
          <a:p>
            <a:pPr lvl="1">
              <a:defRPr/>
            </a:pPr>
            <a:r>
              <a:rPr lang="en-US" alt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Inhalation – primary hazard</a:t>
            </a:r>
          </a:p>
          <a:p>
            <a:pPr lvl="1">
              <a:defRPr/>
            </a:pPr>
            <a:endParaRPr lang="en-US" altLang="en-US" dirty="0" smtClean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>
              <a:defRPr/>
            </a:pPr>
            <a:endParaRPr lang="en-US" altLang="en-US" dirty="0" smtClean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>
              <a:defRPr/>
            </a:pPr>
            <a:r>
              <a:rPr lang="en-US" alt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Others</a:t>
            </a:r>
          </a:p>
          <a:p>
            <a:pPr lvl="2">
              <a:defRPr/>
            </a:pPr>
            <a:r>
              <a:rPr lang="en-US" alt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Oxygen deficiency</a:t>
            </a:r>
          </a:p>
          <a:p>
            <a:pPr lvl="2">
              <a:defRPr/>
            </a:pPr>
            <a:r>
              <a:rPr lang="en-US" alt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Poisoning</a:t>
            </a:r>
          </a:p>
          <a:p>
            <a:pPr lvl="2">
              <a:defRPr/>
            </a:pPr>
            <a:r>
              <a:rPr lang="en-US" alt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Burns, cuts, abrasions etc.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01000" y="621734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G-4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uy climbs lad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Typical Hazards On-Scene</a:t>
            </a:r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239000" cy="3505200"/>
          </a:xfrm>
        </p:spPr>
        <p:txBody>
          <a:bodyPr/>
          <a:lstStyle/>
          <a:p>
            <a:pPr>
              <a:defRPr/>
            </a:pPr>
            <a:r>
              <a:rPr lang="en-US" alt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Technicians/Specialists</a:t>
            </a:r>
          </a:p>
          <a:p>
            <a:pPr lvl="1">
              <a:defRPr/>
            </a:pPr>
            <a:r>
              <a:rPr lang="en-US" alt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Heat stress – primary hazard</a:t>
            </a:r>
          </a:p>
          <a:p>
            <a:pPr lvl="1">
              <a:defRPr/>
            </a:pPr>
            <a:r>
              <a:rPr lang="en-US" alt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Others</a:t>
            </a:r>
          </a:p>
          <a:p>
            <a:pPr lvl="2">
              <a:defRPr/>
            </a:pPr>
            <a:r>
              <a:rPr lang="en-US" alt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Damaged containers</a:t>
            </a:r>
          </a:p>
          <a:p>
            <a:pPr lvl="2">
              <a:defRPr/>
            </a:pPr>
            <a:r>
              <a:rPr lang="en-US" alt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Slips, trips &amp; falls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01000" y="621734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G-4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Injuries to Responders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077200" cy="2209800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Minor injuries – inhalation</a:t>
            </a:r>
          </a:p>
          <a:p>
            <a:pPr>
              <a:defRPr/>
            </a:pPr>
            <a:r>
              <a:rPr lang="en-US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Major injuries – corrosives</a:t>
            </a:r>
          </a:p>
          <a:p>
            <a:pPr>
              <a:defRPr/>
            </a:pPr>
            <a:r>
              <a:rPr lang="en-US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Deaths – flammable liquids (fires)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01000" y="621734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G-4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Skin Contact Hazards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2362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Hazard Class 1 – Nitroglycerin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Systemic toxin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Readily absorbed by the skin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01000" y="621734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G-6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Skin Contact Hazards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2362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Hazard Class 2 –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Diethylamine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Toxic in contact with skin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Severely corrosive to skin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01000" y="621734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G-6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Skin Contact Hazards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2362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Hazard Class 3  – Benzene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Systemic toxin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Known carcinogen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01000" y="621734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G-6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Skin Contact Hazards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2362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Hazard Class 4  –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Pentaborane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Skin contact may be fatal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Causes chemical burns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01000" y="621734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G-6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Skin Contact Hazards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2362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Hazard Class 5  – Fluorine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ea typeface="+mn-ea"/>
                <a:cs typeface="+mn-cs"/>
              </a:rPr>
              <a:t>Toxic in contact with skin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ea typeface="+mn-ea"/>
                <a:cs typeface="+mn-cs"/>
              </a:rPr>
              <a:t>Causes chemical burns</a:t>
            </a:r>
            <a:endParaRPr lang="en-US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01000" y="621734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G-6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6"/>
          <p:cNvGrpSpPr>
            <a:grpSpLocks/>
          </p:cNvGrpSpPr>
          <p:nvPr/>
        </p:nvGrpSpPr>
        <p:grpSpPr bwMode="auto">
          <a:xfrm>
            <a:off x="0" y="3810000"/>
            <a:ext cx="2919413" cy="3352800"/>
            <a:chOff x="1641" y="3475"/>
            <a:chExt cx="735" cy="844"/>
          </a:xfrm>
        </p:grpSpPr>
        <p:grpSp>
          <p:nvGrpSpPr>
            <p:cNvPr id="6149" name="Group 255"/>
            <p:cNvGrpSpPr>
              <a:grpSpLocks/>
            </p:cNvGrpSpPr>
            <p:nvPr/>
          </p:nvGrpSpPr>
          <p:grpSpPr bwMode="auto">
            <a:xfrm>
              <a:off x="1641" y="3475"/>
              <a:ext cx="735" cy="844"/>
              <a:chOff x="1641" y="3475"/>
              <a:chExt cx="735" cy="844"/>
            </a:xfrm>
          </p:grpSpPr>
          <p:sp>
            <p:nvSpPr>
              <p:cNvPr id="6199" name="Freeform 26"/>
              <p:cNvSpPr>
                <a:spLocks/>
              </p:cNvSpPr>
              <p:nvPr/>
            </p:nvSpPr>
            <p:spPr bwMode="auto">
              <a:xfrm>
                <a:off x="1715" y="3515"/>
                <a:ext cx="30" cy="15"/>
              </a:xfrm>
              <a:custGeom>
                <a:avLst/>
                <a:gdLst>
                  <a:gd name="T0" fmla="*/ 30 w 30"/>
                  <a:gd name="T1" fmla="*/ 15 h 15"/>
                  <a:gd name="T2" fmla="*/ 0 w 30"/>
                  <a:gd name="T3" fmla="*/ 11 h 15"/>
                  <a:gd name="T4" fmla="*/ 28 w 30"/>
                  <a:gd name="T5" fmla="*/ 0 h 15"/>
                  <a:gd name="T6" fmla="*/ 30 w 30"/>
                  <a:gd name="T7" fmla="*/ 15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0"/>
                  <a:gd name="T13" fmla="*/ 0 h 15"/>
                  <a:gd name="T14" fmla="*/ 30 w 30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0" h="15">
                    <a:moveTo>
                      <a:pt x="30" y="15"/>
                    </a:moveTo>
                    <a:lnTo>
                      <a:pt x="0" y="11"/>
                    </a:lnTo>
                    <a:lnTo>
                      <a:pt x="28" y="0"/>
                    </a:lnTo>
                    <a:lnTo>
                      <a:pt x="30" y="15"/>
                    </a:lnTo>
                    <a:close/>
                  </a:path>
                </a:pathLst>
              </a:custGeom>
              <a:solidFill>
                <a:srgbClr val="89BF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00" name="Freeform 38"/>
              <p:cNvSpPr>
                <a:spLocks/>
              </p:cNvSpPr>
              <p:nvPr/>
            </p:nvSpPr>
            <p:spPr bwMode="auto">
              <a:xfrm>
                <a:off x="1751" y="3538"/>
                <a:ext cx="173" cy="245"/>
              </a:xfrm>
              <a:custGeom>
                <a:avLst/>
                <a:gdLst>
                  <a:gd name="T0" fmla="*/ 143 w 173"/>
                  <a:gd name="T1" fmla="*/ 155 h 245"/>
                  <a:gd name="T2" fmla="*/ 156 w 173"/>
                  <a:gd name="T3" fmla="*/ 142 h 245"/>
                  <a:gd name="T4" fmla="*/ 151 w 173"/>
                  <a:gd name="T5" fmla="*/ 138 h 245"/>
                  <a:gd name="T6" fmla="*/ 166 w 173"/>
                  <a:gd name="T7" fmla="*/ 126 h 245"/>
                  <a:gd name="T8" fmla="*/ 173 w 173"/>
                  <a:gd name="T9" fmla="*/ 92 h 245"/>
                  <a:gd name="T10" fmla="*/ 168 w 173"/>
                  <a:gd name="T11" fmla="*/ 80 h 245"/>
                  <a:gd name="T12" fmla="*/ 140 w 173"/>
                  <a:gd name="T13" fmla="*/ 65 h 245"/>
                  <a:gd name="T14" fmla="*/ 96 w 173"/>
                  <a:gd name="T15" fmla="*/ 53 h 245"/>
                  <a:gd name="T16" fmla="*/ 91 w 173"/>
                  <a:gd name="T17" fmla="*/ 13 h 245"/>
                  <a:gd name="T18" fmla="*/ 79 w 173"/>
                  <a:gd name="T19" fmla="*/ 15 h 245"/>
                  <a:gd name="T20" fmla="*/ 65 w 173"/>
                  <a:gd name="T21" fmla="*/ 24 h 245"/>
                  <a:gd name="T22" fmla="*/ 60 w 173"/>
                  <a:gd name="T23" fmla="*/ 8 h 245"/>
                  <a:gd name="T24" fmla="*/ 59 w 173"/>
                  <a:gd name="T25" fmla="*/ 7 h 245"/>
                  <a:gd name="T26" fmla="*/ 55 w 173"/>
                  <a:gd name="T27" fmla="*/ 24 h 245"/>
                  <a:gd name="T28" fmla="*/ 24 w 173"/>
                  <a:gd name="T29" fmla="*/ 27 h 245"/>
                  <a:gd name="T30" fmla="*/ 19 w 173"/>
                  <a:gd name="T31" fmla="*/ 31 h 245"/>
                  <a:gd name="T32" fmla="*/ 48 w 173"/>
                  <a:gd name="T33" fmla="*/ 28 h 245"/>
                  <a:gd name="T34" fmla="*/ 38 w 173"/>
                  <a:gd name="T35" fmla="*/ 39 h 245"/>
                  <a:gd name="T36" fmla="*/ 26 w 173"/>
                  <a:gd name="T37" fmla="*/ 48 h 245"/>
                  <a:gd name="T38" fmla="*/ 28 w 173"/>
                  <a:gd name="T39" fmla="*/ 56 h 245"/>
                  <a:gd name="T40" fmla="*/ 28 w 173"/>
                  <a:gd name="T41" fmla="*/ 67 h 245"/>
                  <a:gd name="T42" fmla="*/ 35 w 173"/>
                  <a:gd name="T43" fmla="*/ 69 h 245"/>
                  <a:gd name="T44" fmla="*/ 38 w 173"/>
                  <a:gd name="T45" fmla="*/ 78 h 245"/>
                  <a:gd name="T46" fmla="*/ 33 w 173"/>
                  <a:gd name="T47" fmla="*/ 84 h 245"/>
                  <a:gd name="T48" fmla="*/ 21 w 173"/>
                  <a:gd name="T49" fmla="*/ 84 h 245"/>
                  <a:gd name="T50" fmla="*/ 19 w 173"/>
                  <a:gd name="T51" fmla="*/ 59 h 245"/>
                  <a:gd name="T52" fmla="*/ 11 w 173"/>
                  <a:gd name="T53" fmla="*/ 60 h 245"/>
                  <a:gd name="T54" fmla="*/ 15 w 173"/>
                  <a:gd name="T55" fmla="*/ 65 h 245"/>
                  <a:gd name="T56" fmla="*/ 7 w 173"/>
                  <a:gd name="T57" fmla="*/ 63 h 245"/>
                  <a:gd name="T58" fmla="*/ 13 w 173"/>
                  <a:gd name="T59" fmla="*/ 72 h 245"/>
                  <a:gd name="T60" fmla="*/ 21 w 173"/>
                  <a:gd name="T61" fmla="*/ 107 h 245"/>
                  <a:gd name="T62" fmla="*/ 18 w 173"/>
                  <a:gd name="T63" fmla="*/ 90 h 245"/>
                  <a:gd name="T64" fmla="*/ 22 w 173"/>
                  <a:gd name="T65" fmla="*/ 104 h 245"/>
                  <a:gd name="T66" fmla="*/ 9 w 173"/>
                  <a:gd name="T67" fmla="*/ 116 h 245"/>
                  <a:gd name="T68" fmla="*/ 13 w 173"/>
                  <a:gd name="T69" fmla="*/ 120 h 245"/>
                  <a:gd name="T70" fmla="*/ 0 w 173"/>
                  <a:gd name="T71" fmla="*/ 138 h 245"/>
                  <a:gd name="T72" fmla="*/ 13 w 173"/>
                  <a:gd name="T73" fmla="*/ 137 h 245"/>
                  <a:gd name="T74" fmla="*/ 26 w 173"/>
                  <a:gd name="T75" fmla="*/ 147 h 245"/>
                  <a:gd name="T76" fmla="*/ 26 w 173"/>
                  <a:gd name="T77" fmla="*/ 166 h 245"/>
                  <a:gd name="T78" fmla="*/ 4 w 173"/>
                  <a:gd name="T79" fmla="*/ 166 h 245"/>
                  <a:gd name="T80" fmla="*/ 13 w 173"/>
                  <a:gd name="T81" fmla="*/ 173 h 245"/>
                  <a:gd name="T82" fmla="*/ 11 w 173"/>
                  <a:gd name="T83" fmla="*/ 177 h 245"/>
                  <a:gd name="T84" fmla="*/ 28 w 173"/>
                  <a:gd name="T85" fmla="*/ 175 h 245"/>
                  <a:gd name="T86" fmla="*/ 28 w 173"/>
                  <a:gd name="T87" fmla="*/ 197 h 245"/>
                  <a:gd name="T88" fmla="*/ 37 w 173"/>
                  <a:gd name="T89" fmla="*/ 203 h 245"/>
                  <a:gd name="T90" fmla="*/ 49 w 173"/>
                  <a:gd name="T91" fmla="*/ 215 h 245"/>
                  <a:gd name="T92" fmla="*/ 60 w 173"/>
                  <a:gd name="T93" fmla="*/ 237 h 245"/>
                  <a:gd name="T94" fmla="*/ 68 w 173"/>
                  <a:gd name="T95" fmla="*/ 236 h 245"/>
                  <a:gd name="T96" fmla="*/ 76 w 173"/>
                  <a:gd name="T97" fmla="*/ 215 h 245"/>
                  <a:gd name="T98" fmla="*/ 80 w 173"/>
                  <a:gd name="T99" fmla="*/ 203 h 245"/>
                  <a:gd name="T100" fmla="*/ 86 w 173"/>
                  <a:gd name="T101" fmla="*/ 181 h 245"/>
                  <a:gd name="T102" fmla="*/ 83 w 173"/>
                  <a:gd name="T103" fmla="*/ 172 h 245"/>
                  <a:gd name="T104" fmla="*/ 94 w 173"/>
                  <a:gd name="T105" fmla="*/ 160 h 245"/>
                  <a:gd name="T106" fmla="*/ 100 w 173"/>
                  <a:gd name="T107" fmla="*/ 149 h 245"/>
                  <a:gd name="T108" fmla="*/ 105 w 173"/>
                  <a:gd name="T109" fmla="*/ 152 h 245"/>
                  <a:gd name="T110" fmla="*/ 104 w 173"/>
                  <a:gd name="T111" fmla="*/ 167 h 245"/>
                  <a:gd name="T112" fmla="*/ 88 w 173"/>
                  <a:gd name="T113" fmla="*/ 187 h 245"/>
                  <a:gd name="T114" fmla="*/ 108 w 173"/>
                  <a:gd name="T115" fmla="*/ 172 h 245"/>
                  <a:gd name="T116" fmla="*/ 117 w 173"/>
                  <a:gd name="T117" fmla="*/ 164 h 245"/>
                  <a:gd name="T118" fmla="*/ 116 w 173"/>
                  <a:gd name="T119" fmla="*/ 186 h 245"/>
                  <a:gd name="T120" fmla="*/ 98 w 173"/>
                  <a:gd name="T121" fmla="*/ 207 h 245"/>
                  <a:gd name="T122" fmla="*/ 120 w 173"/>
                  <a:gd name="T123" fmla="*/ 185 h 24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73"/>
                  <a:gd name="T187" fmla="*/ 0 h 245"/>
                  <a:gd name="T188" fmla="*/ 173 w 173"/>
                  <a:gd name="T189" fmla="*/ 245 h 245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73" h="245">
                    <a:moveTo>
                      <a:pt x="125" y="158"/>
                    </a:moveTo>
                    <a:lnTo>
                      <a:pt x="130" y="158"/>
                    </a:lnTo>
                    <a:lnTo>
                      <a:pt x="135" y="158"/>
                    </a:lnTo>
                    <a:lnTo>
                      <a:pt x="139" y="157"/>
                    </a:lnTo>
                    <a:lnTo>
                      <a:pt x="143" y="155"/>
                    </a:lnTo>
                    <a:lnTo>
                      <a:pt x="147" y="153"/>
                    </a:lnTo>
                    <a:lnTo>
                      <a:pt x="151" y="149"/>
                    </a:lnTo>
                    <a:lnTo>
                      <a:pt x="154" y="146"/>
                    </a:lnTo>
                    <a:lnTo>
                      <a:pt x="157" y="142"/>
                    </a:lnTo>
                    <a:lnTo>
                      <a:pt x="156" y="142"/>
                    </a:lnTo>
                    <a:lnTo>
                      <a:pt x="154" y="141"/>
                    </a:lnTo>
                    <a:lnTo>
                      <a:pt x="150" y="140"/>
                    </a:lnTo>
                    <a:lnTo>
                      <a:pt x="145" y="139"/>
                    </a:lnTo>
                    <a:lnTo>
                      <a:pt x="148" y="139"/>
                    </a:lnTo>
                    <a:lnTo>
                      <a:pt x="151" y="138"/>
                    </a:lnTo>
                    <a:lnTo>
                      <a:pt x="155" y="137"/>
                    </a:lnTo>
                    <a:lnTo>
                      <a:pt x="158" y="134"/>
                    </a:lnTo>
                    <a:lnTo>
                      <a:pt x="161" y="132"/>
                    </a:lnTo>
                    <a:lnTo>
                      <a:pt x="163" y="129"/>
                    </a:lnTo>
                    <a:lnTo>
                      <a:pt x="166" y="126"/>
                    </a:lnTo>
                    <a:lnTo>
                      <a:pt x="168" y="123"/>
                    </a:lnTo>
                    <a:lnTo>
                      <a:pt x="172" y="115"/>
                    </a:lnTo>
                    <a:lnTo>
                      <a:pt x="173" y="106"/>
                    </a:lnTo>
                    <a:lnTo>
                      <a:pt x="173" y="98"/>
                    </a:lnTo>
                    <a:lnTo>
                      <a:pt x="173" y="92"/>
                    </a:lnTo>
                    <a:lnTo>
                      <a:pt x="173" y="89"/>
                    </a:lnTo>
                    <a:lnTo>
                      <a:pt x="173" y="88"/>
                    </a:lnTo>
                    <a:lnTo>
                      <a:pt x="172" y="86"/>
                    </a:lnTo>
                    <a:lnTo>
                      <a:pt x="170" y="85"/>
                    </a:lnTo>
                    <a:lnTo>
                      <a:pt x="168" y="80"/>
                    </a:lnTo>
                    <a:lnTo>
                      <a:pt x="165" y="76"/>
                    </a:lnTo>
                    <a:lnTo>
                      <a:pt x="161" y="72"/>
                    </a:lnTo>
                    <a:lnTo>
                      <a:pt x="155" y="69"/>
                    </a:lnTo>
                    <a:lnTo>
                      <a:pt x="148" y="67"/>
                    </a:lnTo>
                    <a:lnTo>
                      <a:pt x="140" y="65"/>
                    </a:lnTo>
                    <a:lnTo>
                      <a:pt x="130" y="65"/>
                    </a:lnTo>
                    <a:lnTo>
                      <a:pt x="119" y="64"/>
                    </a:lnTo>
                    <a:lnTo>
                      <a:pt x="109" y="62"/>
                    </a:lnTo>
                    <a:lnTo>
                      <a:pt x="101" y="58"/>
                    </a:lnTo>
                    <a:lnTo>
                      <a:pt x="96" y="53"/>
                    </a:lnTo>
                    <a:lnTo>
                      <a:pt x="92" y="46"/>
                    </a:lnTo>
                    <a:lnTo>
                      <a:pt x="90" y="38"/>
                    </a:lnTo>
                    <a:lnTo>
                      <a:pt x="89" y="29"/>
                    </a:lnTo>
                    <a:lnTo>
                      <a:pt x="90" y="21"/>
                    </a:lnTo>
                    <a:lnTo>
                      <a:pt x="91" y="13"/>
                    </a:lnTo>
                    <a:lnTo>
                      <a:pt x="89" y="14"/>
                    </a:lnTo>
                    <a:lnTo>
                      <a:pt x="85" y="15"/>
                    </a:lnTo>
                    <a:lnTo>
                      <a:pt x="82" y="15"/>
                    </a:lnTo>
                    <a:lnTo>
                      <a:pt x="81" y="15"/>
                    </a:lnTo>
                    <a:lnTo>
                      <a:pt x="79" y="15"/>
                    </a:lnTo>
                    <a:lnTo>
                      <a:pt x="78" y="15"/>
                    </a:lnTo>
                    <a:lnTo>
                      <a:pt x="77" y="15"/>
                    </a:lnTo>
                    <a:lnTo>
                      <a:pt x="76" y="16"/>
                    </a:lnTo>
                    <a:lnTo>
                      <a:pt x="70" y="23"/>
                    </a:lnTo>
                    <a:lnTo>
                      <a:pt x="65" y="24"/>
                    </a:lnTo>
                    <a:lnTo>
                      <a:pt x="61" y="23"/>
                    </a:lnTo>
                    <a:lnTo>
                      <a:pt x="58" y="21"/>
                    </a:lnTo>
                    <a:lnTo>
                      <a:pt x="57" y="17"/>
                    </a:lnTo>
                    <a:lnTo>
                      <a:pt x="57" y="12"/>
                    </a:lnTo>
                    <a:lnTo>
                      <a:pt x="60" y="8"/>
                    </a:lnTo>
                    <a:lnTo>
                      <a:pt x="63" y="4"/>
                    </a:lnTo>
                    <a:lnTo>
                      <a:pt x="68" y="0"/>
                    </a:lnTo>
                    <a:lnTo>
                      <a:pt x="65" y="1"/>
                    </a:lnTo>
                    <a:lnTo>
                      <a:pt x="62" y="4"/>
                    </a:lnTo>
                    <a:lnTo>
                      <a:pt x="59" y="7"/>
                    </a:lnTo>
                    <a:lnTo>
                      <a:pt x="56" y="10"/>
                    </a:lnTo>
                    <a:lnTo>
                      <a:pt x="55" y="13"/>
                    </a:lnTo>
                    <a:lnTo>
                      <a:pt x="53" y="17"/>
                    </a:lnTo>
                    <a:lnTo>
                      <a:pt x="53" y="21"/>
                    </a:lnTo>
                    <a:lnTo>
                      <a:pt x="55" y="24"/>
                    </a:lnTo>
                    <a:lnTo>
                      <a:pt x="49" y="24"/>
                    </a:lnTo>
                    <a:lnTo>
                      <a:pt x="43" y="23"/>
                    </a:lnTo>
                    <a:lnTo>
                      <a:pt x="37" y="24"/>
                    </a:lnTo>
                    <a:lnTo>
                      <a:pt x="30" y="25"/>
                    </a:lnTo>
                    <a:lnTo>
                      <a:pt x="24" y="27"/>
                    </a:lnTo>
                    <a:lnTo>
                      <a:pt x="18" y="29"/>
                    </a:lnTo>
                    <a:lnTo>
                      <a:pt x="13" y="32"/>
                    </a:lnTo>
                    <a:lnTo>
                      <a:pt x="8" y="36"/>
                    </a:lnTo>
                    <a:lnTo>
                      <a:pt x="13" y="34"/>
                    </a:lnTo>
                    <a:lnTo>
                      <a:pt x="19" y="31"/>
                    </a:lnTo>
                    <a:lnTo>
                      <a:pt x="25" y="29"/>
                    </a:lnTo>
                    <a:lnTo>
                      <a:pt x="30" y="27"/>
                    </a:lnTo>
                    <a:lnTo>
                      <a:pt x="37" y="27"/>
                    </a:lnTo>
                    <a:lnTo>
                      <a:pt x="43" y="27"/>
                    </a:lnTo>
                    <a:lnTo>
                      <a:pt x="48" y="28"/>
                    </a:lnTo>
                    <a:lnTo>
                      <a:pt x="53" y="31"/>
                    </a:lnTo>
                    <a:lnTo>
                      <a:pt x="50" y="32"/>
                    </a:lnTo>
                    <a:lnTo>
                      <a:pt x="46" y="34"/>
                    </a:lnTo>
                    <a:lnTo>
                      <a:pt x="43" y="36"/>
                    </a:lnTo>
                    <a:lnTo>
                      <a:pt x="38" y="39"/>
                    </a:lnTo>
                    <a:lnTo>
                      <a:pt x="35" y="41"/>
                    </a:lnTo>
                    <a:lnTo>
                      <a:pt x="32" y="43"/>
                    </a:lnTo>
                    <a:lnTo>
                      <a:pt x="30" y="44"/>
                    </a:lnTo>
                    <a:lnTo>
                      <a:pt x="26" y="48"/>
                    </a:lnTo>
                    <a:lnTo>
                      <a:pt x="23" y="53"/>
                    </a:lnTo>
                    <a:lnTo>
                      <a:pt x="20" y="57"/>
                    </a:lnTo>
                    <a:lnTo>
                      <a:pt x="19" y="59"/>
                    </a:lnTo>
                    <a:lnTo>
                      <a:pt x="27" y="59"/>
                    </a:lnTo>
                    <a:lnTo>
                      <a:pt x="28" y="56"/>
                    </a:lnTo>
                    <a:lnTo>
                      <a:pt x="29" y="53"/>
                    </a:lnTo>
                    <a:lnTo>
                      <a:pt x="31" y="51"/>
                    </a:lnTo>
                    <a:lnTo>
                      <a:pt x="33" y="49"/>
                    </a:lnTo>
                    <a:lnTo>
                      <a:pt x="30" y="55"/>
                    </a:lnTo>
                    <a:lnTo>
                      <a:pt x="28" y="67"/>
                    </a:lnTo>
                    <a:lnTo>
                      <a:pt x="25" y="80"/>
                    </a:lnTo>
                    <a:lnTo>
                      <a:pt x="24" y="86"/>
                    </a:lnTo>
                    <a:lnTo>
                      <a:pt x="33" y="84"/>
                    </a:lnTo>
                    <a:lnTo>
                      <a:pt x="34" y="76"/>
                    </a:lnTo>
                    <a:lnTo>
                      <a:pt x="35" y="69"/>
                    </a:lnTo>
                    <a:lnTo>
                      <a:pt x="37" y="63"/>
                    </a:lnTo>
                    <a:lnTo>
                      <a:pt x="40" y="59"/>
                    </a:lnTo>
                    <a:lnTo>
                      <a:pt x="40" y="65"/>
                    </a:lnTo>
                    <a:lnTo>
                      <a:pt x="39" y="72"/>
                    </a:lnTo>
                    <a:lnTo>
                      <a:pt x="38" y="78"/>
                    </a:lnTo>
                    <a:lnTo>
                      <a:pt x="36" y="84"/>
                    </a:lnTo>
                    <a:lnTo>
                      <a:pt x="34" y="84"/>
                    </a:lnTo>
                    <a:lnTo>
                      <a:pt x="33" y="84"/>
                    </a:lnTo>
                    <a:lnTo>
                      <a:pt x="24" y="86"/>
                    </a:lnTo>
                    <a:lnTo>
                      <a:pt x="23" y="85"/>
                    </a:lnTo>
                    <a:lnTo>
                      <a:pt x="22" y="85"/>
                    </a:lnTo>
                    <a:lnTo>
                      <a:pt x="22" y="84"/>
                    </a:lnTo>
                    <a:lnTo>
                      <a:pt x="21" y="84"/>
                    </a:lnTo>
                    <a:lnTo>
                      <a:pt x="22" y="78"/>
                    </a:lnTo>
                    <a:lnTo>
                      <a:pt x="25" y="70"/>
                    </a:lnTo>
                    <a:lnTo>
                      <a:pt x="26" y="62"/>
                    </a:lnTo>
                    <a:lnTo>
                      <a:pt x="27" y="59"/>
                    </a:lnTo>
                    <a:lnTo>
                      <a:pt x="19" y="59"/>
                    </a:lnTo>
                    <a:lnTo>
                      <a:pt x="17" y="59"/>
                    </a:lnTo>
                    <a:lnTo>
                      <a:pt x="14" y="59"/>
                    </a:lnTo>
                    <a:lnTo>
                      <a:pt x="11" y="59"/>
                    </a:lnTo>
                    <a:lnTo>
                      <a:pt x="9" y="60"/>
                    </a:lnTo>
                    <a:lnTo>
                      <a:pt x="11" y="60"/>
                    </a:lnTo>
                    <a:lnTo>
                      <a:pt x="13" y="60"/>
                    </a:lnTo>
                    <a:lnTo>
                      <a:pt x="15" y="61"/>
                    </a:lnTo>
                    <a:lnTo>
                      <a:pt x="17" y="62"/>
                    </a:lnTo>
                    <a:lnTo>
                      <a:pt x="16" y="63"/>
                    </a:lnTo>
                    <a:lnTo>
                      <a:pt x="15" y="65"/>
                    </a:lnTo>
                    <a:lnTo>
                      <a:pt x="14" y="67"/>
                    </a:lnTo>
                    <a:lnTo>
                      <a:pt x="14" y="68"/>
                    </a:lnTo>
                    <a:lnTo>
                      <a:pt x="11" y="66"/>
                    </a:lnTo>
                    <a:lnTo>
                      <a:pt x="9" y="65"/>
                    </a:lnTo>
                    <a:lnTo>
                      <a:pt x="7" y="63"/>
                    </a:lnTo>
                    <a:lnTo>
                      <a:pt x="6" y="61"/>
                    </a:lnTo>
                    <a:lnTo>
                      <a:pt x="6" y="64"/>
                    </a:lnTo>
                    <a:lnTo>
                      <a:pt x="9" y="67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0" y="83"/>
                    </a:lnTo>
                    <a:lnTo>
                      <a:pt x="10" y="96"/>
                    </a:lnTo>
                    <a:lnTo>
                      <a:pt x="12" y="108"/>
                    </a:lnTo>
                    <a:lnTo>
                      <a:pt x="15" y="115"/>
                    </a:lnTo>
                    <a:lnTo>
                      <a:pt x="21" y="107"/>
                    </a:lnTo>
                    <a:lnTo>
                      <a:pt x="18" y="101"/>
                    </a:lnTo>
                    <a:lnTo>
                      <a:pt x="17" y="95"/>
                    </a:lnTo>
                    <a:lnTo>
                      <a:pt x="17" y="90"/>
                    </a:lnTo>
                    <a:lnTo>
                      <a:pt x="17" y="86"/>
                    </a:lnTo>
                    <a:lnTo>
                      <a:pt x="18" y="90"/>
                    </a:lnTo>
                    <a:lnTo>
                      <a:pt x="19" y="95"/>
                    </a:lnTo>
                    <a:lnTo>
                      <a:pt x="22" y="99"/>
                    </a:lnTo>
                    <a:lnTo>
                      <a:pt x="24" y="102"/>
                    </a:lnTo>
                    <a:lnTo>
                      <a:pt x="24" y="103"/>
                    </a:lnTo>
                    <a:lnTo>
                      <a:pt x="22" y="104"/>
                    </a:lnTo>
                    <a:lnTo>
                      <a:pt x="21" y="106"/>
                    </a:lnTo>
                    <a:lnTo>
                      <a:pt x="21" y="107"/>
                    </a:lnTo>
                    <a:lnTo>
                      <a:pt x="15" y="115"/>
                    </a:lnTo>
                    <a:lnTo>
                      <a:pt x="12" y="116"/>
                    </a:lnTo>
                    <a:lnTo>
                      <a:pt x="9" y="116"/>
                    </a:lnTo>
                    <a:lnTo>
                      <a:pt x="6" y="116"/>
                    </a:lnTo>
                    <a:lnTo>
                      <a:pt x="3" y="115"/>
                    </a:lnTo>
                    <a:lnTo>
                      <a:pt x="6" y="118"/>
                    </a:lnTo>
                    <a:lnTo>
                      <a:pt x="9" y="119"/>
                    </a:lnTo>
                    <a:lnTo>
                      <a:pt x="13" y="120"/>
                    </a:lnTo>
                    <a:lnTo>
                      <a:pt x="17" y="119"/>
                    </a:lnTo>
                    <a:lnTo>
                      <a:pt x="15" y="125"/>
                    </a:lnTo>
                    <a:lnTo>
                      <a:pt x="11" y="130"/>
                    </a:lnTo>
                    <a:lnTo>
                      <a:pt x="6" y="135"/>
                    </a:lnTo>
                    <a:lnTo>
                      <a:pt x="0" y="138"/>
                    </a:lnTo>
                    <a:lnTo>
                      <a:pt x="2" y="138"/>
                    </a:lnTo>
                    <a:lnTo>
                      <a:pt x="6" y="138"/>
                    </a:lnTo>
                    <a:lnTo>
                      <a:pt x="9" y="138"/>
                    </a:lnTo>
                    <a:lnTo>
                      <a:pt x="11" y="138"/>
                    </a:lnTo>
                    <a:lnTo>
                      <a:pt x="13" y="137"/>
                    </a:lnTo>
                    <a:lnTo>
                      <a:pt x="15" y="135"/>
                    </a:lnTo>
                    <a:lnTo>
                      <a:pt x="17" y="134"/>
                    </a:lnTo>
                    <a:lnTo>
                      <a:pt x="18" y="132"/>
                    </a:lnTo>
                    <a:lnTo>
                      <a:pt x="22" y="139"/>
                    </a:lnTo>
                    <a:lnTo>
                      <a:pt x="26" y="147"/>
                    </a:lnTo>
                    <a:lnTo>
                      <a:pt x="30" y="154"/>
                    </a:lnTo>
                    <a:lnTo>
                      <a:pt x="35" y="158"/>
                    </a:lnTo>
                    <a:lnTo>
                      <a:pt x="32" y="161"/>
                    </a:lnTo>
                    <a:lnTo>
                      <a:pt x="29" y="164"/>
                    </a:lnTo>
                    <a:lnTo>
                      <a:pt x="26" y="166"/>
                    </a:lnTo>
                    <a:lnTo>
                      <a:pt x="22" y="168"/>
                    </a:lnTo>
                    <a:lnTo>
                      <a:pt x="18" y="168"/>
                    </a:lnTo>
                    <a:lnTo>
                      <a:pt x="13" y="168"/>
                    </a:lnTo>
                    <a:lnTo>
                      <a:pt x="9" y="168"/>
                    </a:lnTo>
                    <a:lnTo>
                      <a:pt x="4" y="166"/>
                    </a:lnTo>
                    <a:lnTo>
                      <a:pt x="6" y="168"/>
                    </a:lnTo>
                    <a:lnTo>
                      <a:pt x="10" y="170"/>
                    </a:lnTo>
                    <a:lnTo>
                      <a:pt x="13" y="171"/>
                    </a:lnTo>
                    <a:lnTo>
                      <a:pt x="16" y="172"/>
                    </a:lnTo>
                    <a:lnTo>
                      <a:pt x="13" y="173"/>
                    </a:lnTo>
                    <a:lnTo>
                      <a:pt x="9" y="175"/>
                    </a:lnTo>
                    <a:lnTo>
                      <a:pt x="6" y="175"/>
                    </a:lnTo>
                    <a:lnTo>
                      <a:pt x="3" y="176"/>
                    </a:lnTo>
                    <a:lnTo>
                      <a:pt x="7" y="177"/>
                    </a:lnTo>
                    <a:lnTo>
                      <a:pt x="11" y="177"/>
                    </a:lnTo>
                    <a:lnTo>
                      <a:pt x="15" y="177"/>
                    </a:lnTo>
                    <a:lnTo>
                      <a:pt x="18" y="177"/>
                    </a:lnTo>
                    <a:lnTo>
                      <a:pt x="21" y="177"/>
                    </a:lnTo>
                    <a:lnTo>
                      <a:pt x="25" y="176"/>
                    </a:lnTo>
                    <a:lnTo>
                      <a:pt x="28" y="175"/>
                    </a:lnTo>
                    <a:lnTo>
                      <a:pt x="32" y="173"/>
                    </a:lnTo>
                    <a:lnTo>
                      <a:pt x="29" y="180"/>
                    </a:lnTo>
                    <a:lnTo>
                      <a:pt x="28" y="187"/>
                    </a:lnTo>
                    <a:lnTo>
                      <a:pt x="28" y="192"/>
                    </a:lnTo>
                    <a:lnTo>
                      <a:pt x="28" y="197"/>
                    </a:lnTo>
                    <a:lnTo>
                      <a:pt x="27" y="199"/>
                    </a:lnTo>
                    <a:lnTo>
                      <a:pt x="29" y="200"/>
                    </a:lnTo>
                    <a:lnTo>
                      <a:pt x="32" y="201"/>
                    </a:lnTo>
                    <a:lnTo>
                      <a:pt x="34" y="202"/>
                    </a:lnTo>
                    <a:lnTo>
                      <a:pt x="37" y="203"/>
                    </a:lnTo>
                    <a:lnTo>
                      <a:pt x="40" y="204"/>
                    </a:lnTo>
                    <a:lnTo>
                      <a:pt x="41" y="206"/>
                    </a:lnTo>
                    <a:lnTo>
                      <a:pt x="44" y="207"/>
                    </a:lnTo>
                    <a:lnTo>
                      <a:pt x="45" y="210"/>
                    </a:lnTo>
                    <a:lnTo>
                      <a:pt x="49" y="215"/>
                    </a:lnTo>
                    <a:lnTo>
                      <a:pt x="53" y="220"/>
                    </a:lnTo>
                    <a:lnTo>
                      <a:pt x="56" y="225"/>
                    </a:lnTo>
                    <a:lnTo>
                      <a:pt x="57" y="228"/>
                    </a:lnTo>
                    <a:lnTo>
                      <a:pt x="59" y="232"/>
                    </a:lnTo>
                    <a:lnTo>
                      <a:pt x="60" y="237"/>
                    </a:lnTo>
                    <a:lnTo>
                      <a:pt x="61" y="241"/>
                    </a:lnTo>
                    <a:lnTo>
                      <a:pt x="62" y="245"/>
                    </a:lnTo>
                    <a:lnTo>
                      <a:pt x="64" y="245"/>
                    </a:lnTo>
                    <a:lnTo>
                      <a:pt x="66" y="241"/>
                    </a:lnTo>
                    <a:lnTo>
                      <a:pt x="68" y="236"/>
                    </a:lnTo>
                    <a:lnTo>
                      <a:pt x="70" y="233"/>
                    </a:lnTo>
                    <a:lnTo>
                      <a:pt x="71" y="230"/>
                    </a:lnTo>
                    <a:lnTo>
                      <a:pt x="69" y="229"/>
                    </a:lnTo>
                    <a:lnTo>
                      <a:pt x="72" y="222"/>
                    </a:lnTo>
                    <a:lnTo>
                      <a:pt x="76" y="215"/>
                    </a:lnTo>
                    <a:lnTo>
                      <a:pt x="80" y="209"/>
                    </a:lnTo>
                    <a:lnTo>
                      <a:pt x="85" y="205"/>
                    </a:lnTo>
                    <a:lnTo>
                      <a:pt x="83" y="204"/>
                    </a:lnTo>
                    <a:lnTo>
                      <a:pt x="82" y="204"/>
                    </a:lnTo>
                    <a:lnTo>
                      <a:pt x="80" y="203"/>
                    </a:lnTo>
                    <a:lnTo>
                      <a:pt x="78" y="203"/>
                    </a:lnTo>
                    <a:lnTo>
                      <a:pt x="81" y="198"/>
                    </a:lnTo>
                    <a:lnTo>
                      <a:pt x="83" y="192"/>
                    </a:lnTo>
                    <a:lnTo>
                      <a:pt x="86" y="187"/>
                    </a:lnTo>
                    <a:lnTo>
                      <a:pt x="86" y="181"/>
                    </a:lnTo>
                    <a:lnTo>
                      <a:pt x="85" y="180"/>
                    </a:lnTo>
                    <a:lnTo>
                      <a:pt x="85" y="178"/>
                    </a:lnTo>
                    <a:lnTo>
                      <a:pt x="86" y="176"/>
                    </a:lnTo>
                    <a:lnTo>
                      <a:pt x="83" y="172"/>
                    </a:lnTo>
                    <a:lnTo>
                      <a:pt x="85" y="171"/>
                    </a:lnTo>
                    <a:lnTo>
                      <a:pt x="87" y="168"/>
                    </a:lnTo>
                    <a:lnTo>
                      <a:pt x="89" y="165"/>
                    </a:lnTo>
                    <a:lnTo>
                      <a:pt x="92" y="162"/>
                    </a:lnTo>
                    <a:lnTo>
                      <a:pt x="94" y="160"/>
                    </a:lnTo>
                    <a:lnTo>
                      <a:pt x="97" y="158"/>
                    </a:lnTo>
                    <a:lnTo>
                      <a:pt x="99" y="156"/>
                    </a:lnTo>
                    <a:lnTo>
                      <a:pt x="101" y="155"/>
                    </a:lnTo>
                    <a:lnTo>
                      <a:pt x="99" y="151"/>
                    </a:lnTo>
                    <a:lnTo>
                      <a:pt x="100" y="149"/>
                    </a:lnTo>
                    <a:lnTo>
                      <a:pt x="101" y="148"/>
                    </a:lnTo>
                    <a:lnTo>
                      <a:pt x="101" y="147"/>
                    </a:lnTo>
                    <a:lnTo>
                      <a:pt x="102" y="146"/>
                    </a:lnTo>
                    <a:lnTo>
                      <a:pt x="104" y="149"/>
                    </a:lnTo>
                    <a:lnTo>
                      <a:pt x="105" y="152"/>
                    </a:lnTo>
                    <a:lnTo>
                      <a:pt x="106" y="153"/>
                    </a:lnTo>
                    <a:lnTo>
                      <a:pt x="107" y="156"/>
                    </a:lnTo>
                    <a:lnTo>
                      <a:pt x="106" y="159"/>
                    </a:lnTo>
                    <a:lnTo>
                      <a:pt x="105" y="163"/>
                    </a:lnTo>
                    <a:lnTo>
                      <a:pt x="104" y="167"/>
                    </a:lnTo>
                    <a:lnTo>
                      <a:pt x="102" y="171"/>
                    </a:lnTo>
                    <a:lnTo>
                      <a:pt x="99" y="175"/>
                    </a:lnTo>
                    <a:lnTo>
                      <a:pt x="96" y="179"/>
                    </a:lnTo>
                    <a:lnTo>
                      <a:pt x="93" y="183"/>
                    </a:lnTo>
                    <a:lnTo>
                      <a:pt x="88" y="187"/>
                    </a:lnTo>
                    <a:lnTo>
                      <a:pt x="92" y="186"/>
                    </a:lnTo>
                    <a:lnTo>
                      <a:pt x="96" y="183"/>
                    </a:lnTo>
                    <a:lnTo>
                      <a:pt x="100" y="180"/>
                    </a:lnTo>
                    <a:lnTo>
                      <a:pt x="104" y="176"/>
                    </a:lnTo>
                    <a:lnTo>
                      <a:pt x="108" y="172"/>
                    </a:lnTo>
                    <a:lnTo>
                      <a:pt x="110" y="168"/>
                    </a:lnTo>
                    <a:lnTo>
                      <a:pt x="112" y="164"/>
                    </a:lnTo>
                    <a:lnTo>
                      <a:pt x="114" y="161"/>
                    </a:lnTo>
                    <a:lnTo>
                      <a:pt x="115" y="162"/>
                    </a:lnTo>
                    <a:lnTo>
                      <a:pt x="117" y="164"/>
                    </a:lnTo>
                    <a:lnTo>
                      <a:pt x="119" y="165"/>
                    </a:lnTo>
                    <a:lnTo>
                      <a:pt x="120" y="166"/>
                    </a:lnTo>
                    <a:lnTo>
                      <a:pt x="119" y="173"/>
                    </a:lnTo>
                    <a:lnTo>
                      <a:pt x="118" y="179"/>
                    </a:lnTo>
                    <a:lnTo>
                      <a:pt x="116" y="186"/>
                    </a:lnTo>
                    <a:lnTo>
                      <a:pt x="113" y="191"/>
                    </a:lnTo>
                    <a:lnTo>
                      <a:pt x="109" y="196"/>
                    </a:lnTo>
                    <a:lnTo>
                      <a:pt x="106" y="201"/>
                    </a:lnTo>
                    <a:lnTo>
                      <a:pt x="102" y="205"/>
                    </a:lnTo>
                    <a:lnTo>
                      <a:pt x="98" y="207"/>
                    </a:lnTo>
                    <a:lnTo>
                      <a:pt x="104" y="205"/>
                    </a:lnTo>
                    <a:lnTo>
                      <a:pt x="109" y="201"/>
                    </a:lnTo>
                    <a:lnTo>
                      <a:pt x="113" y="196"/>
                    </a:lnTo>
                    <a:lnTo>
                      <a:pt x="117" y="191"/>
                    </a:lnTo>
                    <a:lnTo>
                      <a:pt x="120" y="185"/>
                    </a:lnTo>
                    <a:lnTo>
                      <a:pt x="123" y="179"/>
                    </a:lnTo>
                    <a:lnTo>
                      <a:pt x="124" y="173"/>
                    </a:lnTo>
                    <a:lnTo>
                      <a:pt x="125" y="168"/>
                    </a:lnTo>
                    <a:lnTo>
                      <a:pt x="125" y="15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01" name="Freeform 39"/>
              <p:cNvSpPr>
                <a:spLocks/>
              </p:cNvSpPr>
              <p:nvPr/>
            </p:nvSpPr>
            <p:spPr bwMode="auto">
              <a:xfrm>
                <a:off x="2114" y="3551"/>
                <a:ext cx="119" cy="291"/>
              </a:xfrm>
              <a:custGeom>
                <a:avLst/>
                <a:gdLst>
                  <a:gd name="T0" fmla="*/ 27 w 119"/>
                  <a:gd name="T1" fmla="*/ 13 h 291"/>
                  <a:gd name="T2" fmla="*/ 35 w 119"/>
                  <a:gd name="T3" fmla="*/ 21 h 291"/>
                  <a:gd name="T4" fmla="*/ 41 w 119"/>
                  <a:gd name="T5" fmla="*/ 22 h 291"/>
                  <a:gd name="T6" fmla="*/ 53 w 119"/>
                  <a:gd name="T7" fmla="*/ 16 h 291"/>
                  <a:gd name="T8" fmla="*/ 76 w 119"/>
                  <a:gd name="T9" fmla="*/ 24 h 291"/>
                  <a:gd name="T10" fmla="*/ 91 w 119"/>
                  <a:gd name="T11" fmla="*/ 21 h 291"/>
                  <a:gd name="T12" fmla="*/ 84 w 119"/>
                  <a:gd name="T13" fmla="*/ 35 h 291"/>
                  <a:gd name="T14" fmla="*/ 86 w 119"/>
                  <a:gd name="T15" fmla="*/ 87 h 291"/>
                  <a:gd name="T16" fmla="*/ 75 w 119"/>
                  <a:gd name="T17" fmla="*/ 59 h 291"/>
                  <a:gd name="T18" fmla="*/ 77 w 119"/>
                  <a:gd name="T19" fmla="*/ 46 h 291"/>
                  <a:gd name="T20" fmla="*/ 82 w 119"/>
                  <a:gd name="T21" fmla="*/ 48 h 291"/>
                  <a:gd name="T22" fmla="*/ 64 w 119"/>
                  <a:gd name="T23" fmla="*/ 31 h 291"/>
                  <a:gd name="T24" fmla="*/ 67 w 119"/>
                  <a:gd name="T25" fmla="*/ 37 h 291"/>
                  <a:gd name="T26" fmla="*/ 73 w 119"/>
                  <a:gd name="T27" fmla="*/ 38 h 291"/>
                  <a:gd name="T28" fmla="*/ 75 w 119"/>
                  <a:gd name="T29" fmla="*/ 45 h 291"/>
                  <a:gd name="T30" fmla="*/ 65 w 119"/>
                  <a:gd name="T31" fmla="*/ 52 h 291"/>
                  <a:gd name="T32" fmla="*/ 71 w 119"/>
                  <a:gd name="T33" fmla="*/ 67 h 291"/>
                  <a:gd name="T34" fmla="*/ 82 w 119"/>
                  <a:gd name="T35" fmla="*/ 79 h 291"/>
                  <a:gd name="T36" fmla="*/ 96 w 119"/>
                  <a:gd name="T37" fmla="*/ 125 h 291"/>
                  <a:gd name="T38" fmla="*/ 92 w 119"/>
                  <a:gd name="T39" fmla="*/ 149 h 291"/>
                  <a:gd name="T40" fmla="*/ 89 w 119"/>
                  <a:gd name="T41" fmla="*/ 120 h 291"/>
                  <a:gd name="T42" fmla="*/ 84 w 119"/>
                  <a:gd name="T43" fmla="*/ 133 h 291"/>
                  <a:gd name="T44" fmla="*/ 92 w 119"/>
                  <a:gd name="T45" fmla="*/ 154 h 291"/>
                  <a:gd name="T46" fmla="*/ 98 w 119"/>
                  <a:gd name="T47" fmla="*/ 168 h 291"/>
                  <a:gd name="T48" fmla="*/ 105 w 119"/>
                  <a:gd name="T49" fmla="*/ 175 h 291"/>
                  <a:gd name="T50" fmla="*/ 116 w 119"/>
                  <a:gd name="T51" fmla="*/ 179 h 291"/>
                  <a:gd name="T52" fmla="*/ 105 w 119"/>
                  <a:gd name="T53" fmla="*/ 178 h 291"/>
                  <a:gd name="T54" fmla="*/ 95 w 119"/>
                  <a:gd name="T55" fmla="*/ 167 h 291"/>
                  <a:gd name="T56" fmla="*/ 86 w 119"/>
                  <a:gd name="T57" fmla="*/ 170 h 291"/>
                  <a:gd name="T58" fmla="*/ 76 w 119"/>
                  <a:gd name="T59" fmla="*/ 191 h 291"/>
                  <a:gd name="T60" fmla="*/ 76 w 119"/>
                  <a:gd name="T61" fmla="*/ 210 h 291"/>
                  <a:gd name="T62" fmla="*/ 67 w 119"/>
                  <a:gd name="T63" fmla="*/ 224 h 291"/>
                  <a:gd name="T64" fmla="*/ 69 w 119"/>
                  <a:gd name="T65" fmla="*/ 202 h 291"/>
                  <a:gd name="T66" fmla="*/ 58 w 119"/>
                  <a:gd name="T67" fmla="*/ 225 h 291"/>
                  <a:gd name="T68" fmla="*/ 50 w 119"/>
                  <a:gd name="T69" fmla="*/ 234 h 291"/>
                  <a:gd name="T70" fmla="*/ 43 w 119"/>
                  <a:gd name="T71" fmla="*/ 242 h 291"/>
                  <a:gd name="T72" fmla="*/ 42 w 119"/>
                  <a:gd name="T73" fmla="*/ 250 h 291"/>
                  <a:gd name="T74" fmla="*/ 38 w 119"/>
                  <a:gd name="T75" fmla="*/ 243 h 291"/>
                  <a:gd name="T76" fmla="*/ 33 w 119"/>
                  <a:gd name="T77" fmla="*/ 249 h 291"/>
                  <a:gd name="T78" fmla="*/ 24 w 119"/>
                  <a:gd name="T79" fmla="*/ 263 h 291"/>
                  <a:gd name="T80" fmla="*/ 22 w 119"/>
                  <a:gd name="T81" fmla="*/ 277 h 291"/>
                  <a:gd name="T82" fmla="*/ 15 w 119"/>
                  <a:gd name="T83" fmla="*/ 287 h 291"/>
                  <a:gd name="T84" fmla="*/ 14 w 119"/>
                  <a:gd name="T85" fmla="*/ 284 h 291"/>
                  <a:gd name="T86" fmla="*/ 22 w 119"/>
                  <a:gd name="T87" fmla="*/ 263 h 291"/>
                  <a:gd name="T88" fmla="*/ 23 w 119"/>
                  <a:gd name="T89" fmla="*/ 244 h 291"/>
                  <a:gd name="T90" fmla="*/ 25 w 119"/>
                  <a:gd name="T91" fmla="*/ 228 h 291"/>
                  <a:gd name="T92" fmla="*/ 26 w 119"/>
                  <a:gd name="T93" fmla="*/ 202 h 291"/>
                  <a:gd name="T94" fmla="*/ 29 w 119"/>
                  <a:gd name="T95" fmla="*/ 179 h 291"/>
                  <a:gd name="T96" fmla="*/ 34 w 119"/>
                  <a:gd name="T97" fmla="*/ 158 h 291"/>
                  <a:gd name="T98" fmla="*/ 31 w 119"/>
                  <a:gd name="T99" fmla="*/ 147 h 291"/>
                  <a:gd name="T100" fmla="*/ 31 w 119"/>
                  <a:gd name="T101" fmla="*/ 136 h 291"/>
                  <a:gd name="T102" fmla="*/ 35 w 119"/>
                  <a:gd name="T103" fmla="*/ 134 h 291"/>
                  <a:gd name="T104" fmla="*/ 19 w 119"/>
                  <a:gd name="T105" fmla="*/ 126 h 291"/>
                  <a:gd name="T106" fmla="*/ 17 w 119"/>
                  <a:gd name="T107" fmla="*/ 117 h 291"/>
                  <a:gd name="T108" fmla="*/ 6 w 119"/>
                  <a:gd name="T109" fmla="*/ 92 h 291"/>
                  <a:gd name="T110" fmla="*/ 7 w 119"/>
                  <a:gd name="T111" fmla="*/ 30 h 291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19"/>
                  <a:gd name="T169" fmla="*/ 0 h 291"/>
                  <a:gd name="T170" fmla="*/ 119 w 119"/>
                  <a:gd name="T171" fmla="*/ 291 h 291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19" h="291">
                    <a:moveTo>
                      <a:pt x="19" y="0"/>
                    </a:moveTo>
                    <a:lnTo>
                      <a:pt x="20" y="3"/>
                    </a:lnTo>
                    <a:lnTo>
                      <a:pt x="22" y="6"/>
                    </a:lnTo>
                    <a:lnTo>
                      <a:pt x="24" y="10"/>
                    </a:lnTo>
                    <a:lnTo>
                      <a:pt x="27" y="13"/>
                    </a:lnTo>
                    <a:lnTo>
                      <a:pt x="31" y="18"/>
                    </a:lnTo>
                    <a:lnTo>
                      <a:pt x="32" y="18"/>
                    </a:lnTo>
                    <a:lnTo>
                      <a:pt x="33" y="19"/>
                    </a:lnTo>
                    <a:lnTo>
                      <a:pt x="34" y="20"/>
                    </a:lnTo>
                    <a:lnTo>
                      <a:pt x="35" y="21"/>
                    </a:lnTo>
                    <a:lnTo>
                      <a:pt x="36" y="21"/>
                    </a:lnTo>
                    <a:lnTo>
                      <a:pt x="37" y="22"/>
                    </a:lnTo>
                    <a:lnTo>
                      <a:pt x="39" y="23"/>
                    </a:lnTo>
                    <a:lnTo>
                      <a:pt x="41" y="25"/>
                    </a:lnTo>
                    <a:lnTo>
                      <a:pt x="41" y="22"/>
                    </a:lnTo>
                    <a:lnTo>
                      <a:pt x="42" y="21"/>
                    </a:lnTo>
                    <a:lnTo>
                      <a:pt x="42" y="19"/>
                    </a:lnTo>
                    <a:lnTo>
                      <a:pt x="43" y="18"/>
                    </a:lnTo>
                    <a:lnTo>
                      <a:pt x="49" y="16"/>
                    </a:lnTo>
                    <a:lnTo>
                      <a:pt x="53" y="16"/>
                    </a:lnTo>
                    <a:lnTo>
                      <a:pt x="58" y="16"/>
                    </a:lnTo>
                    <a:lnTo>
                      <a:pt x="62" y="18"/>
                    </a:lnTo>
                    <a:lnTo>
                      <a:pt x="67" y="19"/>
                    </a:lnTo>
                    <a:lnTo>
                      <a:pt x="72" y="22"/>
                    </a:lnTo>
                    <a:lnTo>
                      <a:pt x="76" y="24"/>
                    </a:lnTo>
                    <a:lnTo>
                      <a:pt x="79" y="26"/>
                    </a:lnTo>
                    <a:lnTo>
                      <a:pt x="81" y="29"/>
                    </a:lnTo>
                    <a:lnTo>
                      <a:pt x="85" y="27"/>
                    </a:lnTo>
                    <a:lnTo>
                      <a:pt x="88" y="24"/>
                    </a:lnTo>
                    <a:lnTo>
                      <a:pt x="91" y="21"/>
                    </a:lnTo>
                    <a:lnTo>
                      <a:pt x="93" y="17"/>
                    </a:lnTo>
                    <a:lnTo>
                      <a:pt x="92" y="23"/>
                    </a:lnTo>
                    <a:lnTo>
                      <a:pt x="90" y="27"/>
                    </a:lnTo>
                    <a:lnTo>
                      <a:pt x="87" y="32"/>
                    </a:lnTo>
                    <a:lnTo>
                      <a:pt x="84" y="35"/>
                    </a:lnTo>
                    <a:lnTo>
                      <a:pt x="91" y="49"/>
                    </a:lnTo>
                    <a:lnTo>
                      <a:pt x="94" y="64"/>
                    </a:lnTo>
                    <a:lnTo>
                      <a:pt x="93" y="80"/>
                    </a:lnTo>
                    <a:lnTo>
                      <a:pt x="89" y="99"/>
                    </a:lnTo>
                    <a:lnTo>
                      <a:pt x="86" y="87"/>
                    </a:lnTo>
                    <a:lnTo>
                      <a:pt x="84" y="78"/>
                    </a:lnTo>
                    <a:lnTo>
                      <a:pt x="82" y="71"/>
                    </a:lnTo>
                    <a:lnTo>
                      <a:pt x="80" y="65"/>
                    </a:lnTo>
                    <a:lnTo>
                      <a:pt x="77" y="62"/>
                    </a:lnTo>
                    <a:lnTo>
                      <a:pt x="75" y="59"/>
                    </a:lnTo>
                    <a:lnTo>
                      <a:pt x="73" y="56"/>
                    </a:lnTo>
                    <a:lnTo>
                      <a:pt x="71" y="52"/>
                    </a:lnTo>
                    <a:lnTo>
                      <a:pt x="70" y="50"/>
                    </a:lnTo>
                    <a:lnTo>
                      <a:pt x="75" y="45"/>
                    </a:lnTo>
                    <a:lnTo>
                      <a:pt x="77" y="46"/>
                    </a:lnTo>
                    <a:lnTo>
                      <a:pt x="80" y="49"/>
                    </a:lnTo>
                    <a:lnTo>
                      <a:pt x="83" y="53"/>
                    </a:lnTo>
                    <a:lnTo>
                      <a:pt x="85" y="57"/>
                    </a:lnTo>
                    <a:lnTo>
                      <a:pt x="84" y="52"/>
                    </a:lnTo>
                    <a:lnTo>
                      <a:pt x="82" y="48"/>
                    </a:lnTo>
                    <a:lnTo>
                      <a:pt x="80" y="45"/>
                    </a:lnTo>
                    <a:lnTo>
                      <a:pt x="77" y="42"/>
                    </a:lnTo>
                    <a:lnTo>
                      <a:pt x="73" y="38"/>
                    </a:lnTo>
                    <a:lnTo>
                      <a:pt x="68" y="33"/>
                    </a:lnTo>
                    <a:lnTo>
                      <a:pt x="64" y="31"/>
                    </a:lnTo>
                    <a:lnTo>
                      <a:pt x="60" y="30"/>
                    </a:lnTo>
                    <a:lnTo>
                      <a:pt x="56" y="30"/>
                    </a:lnTo>
                    <a:lnTo>
                      <a:pt x="61" y="31"/>
                    </a:lnTo>
                    <a:lnTo>
                      <a:pt x="64" y="34"/>
                    </a:lnTo>
                    <a:lnTo>
                      <a:pt x="67" y="37"/>
                    </a:lnTo>
                    <a:lnTo>
                      <a:pt x="71" y="41"/>
                    </a:lnTo>
                    <a:lnTo>
                      <a:pt x="71" y="40"/>
                    </a:lnTo>
                    <a:lnTo>
                      <a:pt x="72" y="40"/>
                    </a:lnTo>
                    <a:lnTo>
                      <a:pt x="72" y="38"/>
                    </a:lnTo>
                    <a:lnTo>
                      <a:pt x="73" y="38"/>
                    </a:lnTo>
                    <a:lnTo>
                      <a:pt x="77" y="42"/>
                    </a:lnTo>
                    <a:lnTo>
                      <a:pt x="77" y="43"/>
                    </a:lnTo>
                    <a:lnTo>
                      <a:pt x="76" y="44"/>
                    </a:lnTo>
                    <a:lnTo>
                      <a:pt x="75" y="44"/>
                    </a:lnTo>
                    <a:lnTo>
                      <a:pt x="75" y="45"/>
                    </a:lnTo>
                    <a:lnTo>
                      <a:pt x="70" y="50"/>
                    </a:lnTo>
                    <a:lnTo>
                      <a:pt x="69" y="50"/>
                    </a:lnTo>
                    <a:lnTo>
                      <a:pt x="68" y="51"/>
                    </a:lnTo>
                    <a:lnTo>
                      <a:pt x="67" y="52"/>
                    </a:lnTo>
                    <a:lnTo>
                      <a:pt x="65" y="52"/>
                    </a:lnTo>
                    <a:lnTo>
                      <a:pt x="66" y="55"/>
                    </a:lnTo>
                    <a:lnTo>
                      <a:pt x="67" y="59"/>
                    </a:lnTo>
                    <a:lnTo>
                      <a:pt x="68" y="62"/>
                    </a:lnTo>
                    <a:lnTo>
                      <a:pt x="68" y="65"/>
                    </a:lnTo>
                    <a:lnTo>
                      <a:pt x="71" y="67"/>
                    </a:lnTo>
                    <a:lnTo>
                      <a:pt x="73" y="69"/>
                    </a:lnTo>
                    <a:lnTo>
                      <a:pt x="76" y="71"/>
                    </a:lnTo>
                    <a:lnTo>
                      <a:pt x="78" y="73"/>
                    </a:lnTo>
                    <a:lnTo>
                      <a:pt x="80" y="76"/>
                    </a:lnTo>
                    <a:lnTo>
                      <a:pt x="82" y="79"/>
                    </a:lnTo>
                    <a:lnTo>
                      <a:pt x="84" y="83"/>
                    </a:lnTo>
                    <a:lnTo>
                      <a:pt x="86" y="87"/>
                    </a:lnTo>
                    <a:lnTo>
                      <a:pt x="89" y="99"/>
                    </a:lnTo>
                    <a:lnTo>
                      <a:pt x="94" y="113"/>
                    </a:lnTo>
                    <a:lnTo>
                      <a:pt x="96" y="125"/>
                    </a:lnTo>
                    <a:lnTo>
                      <a:pt x="96" y="132"/>
                    </a:lnTo>
                    <a:lnTo>
                      <a:pt x="95" y="137"/>
                    </a:lnTo>
                    <a:lnTo>
                      <a:pt x="94" y="141"/>
                    </a:lnTo>
                    <a:lnTo>
                      <a:pt x="93" y="145"/>
                    </a:lnTo>
                    <a:lnTo>
                      <a:pt x="92" y="149"/>
                    </a:lnTo>
                    <a:lnTo>
                      <a:pt x="92" y="154"/>
                    </a:lnTo>
                    <a:lnTo>
                      <a:pt x="88" y="144"/>
                    </a:lnTo>
                    <a:lnTo>
                      <a:pt x="89" y="136"/>
                    </a:lnTo>
                    <a:lnTo>
                      <a:pt x="90" y="128"/>
                    </a:lnTo>
                    <a:lnTo>
                      <a:pt x="89" y="120"/>
                    </a:lnTo>
                    <a:lnTo>
                      <a:pt x="87" y="111"/>
                    </a:lnTo>
                    <a:lnTo>
                      <a:pt x="87" y="117"/>
                    </a:lnTo>
                    <a:lnTo>
                      <a:pt x="87" y="124"/>
                    </a:lnTo>
                    <a:lnTo>
                      <a:pt x="86" y="129"/>
                    </a:lnTo>
                    <a:lnTo>
                      <a:pt x="84" y="133"/>
                    </a:lnTo>
                    <a:lnTo>
                      <a:pt x="85" y="136"/>
                    </a:lnTo>
                    <a:lnTo>
                      <a:pt x="86" y="139"/>
                    </a:lnTo>
                    <a:lnTo>
                      <a:pt x="87" y="141"/>
                    </a:lnTo>
                    <a:lnTo>
                      <a:pt x="88" y="144"/>
                    </a:lnTo>
                    <a:lnTo>
                      <a:pt x="92" y="154"/>
                    </a:lnTo>
                    <a:lnTo>
                      <a:pt x="93" y="157"/>
                    </a:lnTo>
                    <a:lnTo>
                      <a:pt x="94" y="160"/>
                    </a:lnTo>
                    <a:lnTo>
                      <a:pt x="96" y="164"/>
                    </a:lnTo>
                    <a:lnTo>
                      <a:pt x="97" y="167"/>
                    </a:lnTo>
                    <a:lnTo>
                      <a:pt x="98" y="168"/>
                    </a:lnTo>
                    <a:lnTo>
                      <a:pt x="99" y="170"/>
                    </a:lnTo>
                    <a:lnTo>
                      <a:pt x="100" y="171"/>
                    </a:lnTo>
                    <a:lnTo>
                      <a:pt x="102" y="173"/>
                    </a:lnTo>
                    <a:lnTo>
                      <a:pt x="103" y="174"/>
                    </a:lnTo>
                    <a:lnTo>
                      <a:pt x="105" y="175"/>
                    </a:lnTo>
                    <a:lnTo>
                      <a:pt x="106" y="176"/>
                    </a:lnTo>
                    <a:lnTo>
                      <a:pt x="108" y="177"/>
                    </a:lnTo>
                    <a:lnTo>
                      <a:pt x="110" y="178"/>
                    </a:lnTo>
                    <a:lnTo>
                      <a:pt x="113" y="178"/>
                    </a:lnTo>
                    <a:lnTo>
                      <a:pt x="116" y="179"/>
                    </a:lnTo>
                    <a:lnTo>
                      <a:pt x="119" y="179"/>
                    </a:lnTo>
                    <a:lnTo>
                      <a:pt x="114" y="180"/>
                    </a:lnTo>
                    <a:lnTo>
                      <a:pt x="111" y="180"/>
                    </a:lnTo>
                    <a:lnTo>
                      <a:pt x="108" y="179"/>
                    </a:lnTo>
                    <a:lnTo>
                      <a:pt x="105" y="178"/>
                    </a:lnTo>
                    <a:lnTo>
                      <a:pt x="102" y="177"/>
                    </a:lnTo>
                    <a:lnTo>
                      <a:pt x="100" y="174"/>
                    </a:lnTo>
                    <a:lnTo>
                      <a:pt x="98" y="172"/>
                    </a:lnTo>
                    <a:lnTo>
                      <a:pt x="96" y="169"/>
                    </a:lnTo>
                    <a:lnTo>
                      <a:pt x="95" y="167"/>
                    </a:lnTo>
                    <a:lnTo>
                      <a:pt x="94" y="166"/>
                    </a:lnTo>
                    <a:lnTo>
                      <a:pt x="92" y="162"/>
                    </a:lnTo>
                    <a:lnTo>
                      <a:pt x="90" y="157"/>
                    </a:lnTo>
                    <a:lnTo>
                      <a:pt x="89" y="164"/>
                    </a:lnTo>
                    <a:lnTo>
                      <a:pt x="86" y="170"/>
                    </a:lnTo>
                    <a:lnTo>
                      <a:pt x="81" y="174"/>
                    </a:lnTo>
                    <a:lnTo>
                      <a:pt x="76" y="177"/>
                    </a:lnTo>
                    <a:lnTo>
                      <a:pt x="76" y="181"/>
                    </a:lnTo>
                    <a:lnTo>
                      <a:pt x="76" y="186"/>
                    </a:lnTo>
                    <a:lnTo>
                      <a:pt x="76" y="191"/>
                    </a:lnTo>
                    <a:lnTo>
                      <a:pt x="77" y="195"/>
                    </a:lnTo>
                    <a:lnTo>
                      <a:pt x="77" y="198"/>
                    </a:lnTo>
                    <a:lnTo>
                      <a:pt x="77" y="202"/>
                    </a:lnTo>
                    <a:lnTo>
                      <a:pt x="77" y="206"/>
                    </a:lnTo>
                    <a:lnTo>
                      <a:pt x="76" y="210"/>
                    </a:lnTo>
                    <a:lnTo>
                      <a:pt x="74" y="215"/>
                    </a:lnTo>
                    <a:lnTo>
                      <a:pt x="71" y="221"/>
                    </a:lnTo>
                    <a:lnTo>
                      <a:pt x="67" y="227"/>
                    </a:lnTo>
                    <a:lnTo>
                      <a:pt x="60" y="231"/>
                    </a:lnTo>
                    <a:lnTo>
                      <a:pt x="67" y="224"/>
                    </a:lnTo>
                    <a:lnTo>
                      <a:pt x="71" y="213"/>
                    </a:lnTo>
                    <a:lnTo>
                      <a:pt x="72" y="204"/>
                    </a:lnTo>
                    <a:lnTo>
                      <a:pt x="71" y="197"/>
                    </a:lnTo>
                    <a:lnTo>
                      <a:pt x="70" y="200"/>
                    </a:lnTo>
                    <a:lnTo>
                      <a:pt x="69" y="202"/>
                    </a:lnTo>
                    <a:lnTo>
                      <a:pt x="68" y="205"/>
                    </a:lnTo>
                    <a:lnTo>
                      <a:pt x="67" y="208"/>
                    </a:lnTo>
                    <a:lnTo>
                      <a:pt x="64" y="212"/>
                    </a:lnTo>
                    <a:lnTo>
                      <a:pt x="61" y="219"/>
                    </a:lnTo>
                    <a:lnTo>
                      <a:pt x="58" y="225"/>
                    </a:lnTo>
                    <a:lnTo>
                      <a:pt x="56" y="230"/>
                    </a:lnTo>
                    <a:lnTo>
                      <a:pt x="54" y="232"/>
                    </a:lnTo>
                    <a:lnTo>
                      <a:pt x="53" y="232"/>
                    </a:lnTo>
                    <a:lnTo>
                      <a:pt x="52" y="232"/>
                    </a:lnTo>
                    <a:lnTo>
                      <a:pt x="50" y="234"/>
                    </a:lnTo>
                    <a:lnTo>
                      <a:pt x="49" y="235"/>
                    </a:lnTo>
                    <a:lnTo>
                      <a:pt x="46" y="236"/>
                    </a:lnTo>
                    <a:lnTo>
                      <a:pt x="45" y="239"/>
                    </a:lnTo>
                    <a:lnTo>
                      <a:pt x="43" y="240"/>
                    </a:lnTo>
                    <a:lnTo>
                      <a:pt x="43" y="242"/>
                    </a:lnTo>
                    <a:lnTo>
                      <a:pt x="43" y="243"/>
                    </a:lnTo>
                    <a:lnTo>
                      <a:pt x="43" y="246"/>
                    </a:lnTo>
                    <a:lnTo>
                      <a:pt x="43" y="248"/>
                    </a:lnTo>
                    <a:lnTo>
                      <a:pt x="42" y="249"/>
                    </a:lnTo>
                    <a:lnTo>
                      <a:pt x="42" y="250"/>
                    </a:lnTo>
                    <a:lnTo>
                      <a:pt x="42" y="251"/>
                    </a:lnTo>
                    <a:lnTo>
                      <a:pt x="41" y="252"/>
                    </a:lnTo>
                    <a:lnTo>
                      <a:pt x="41" y="249"/>
                    </a:lnTo>
                    <a:lnTo>
                      <a:pt x="39" y="245"/>
                    </a:lnTo>
                    <a:lnTo>
                      <a:pt x="38" y="243"/>
                    </a:lnTo>
                    <a:lnTo>
                      <a:pt x="36" y="242"/>
                    </a:lnTo>
                    <a:lnTo>
                      <a:pt x="35" y="243"/>
                    </a:lnTo>
                    <a:lnTo>
                      <a:pt x="34" y="245"/>
                    </a:lnTo>
                    <a:lnTo>
                      <a:pt x="34" y="247"/>
                    </a:lnTo>
                    <a:lnTo>
                      <a:pt x="33" y="249"/>
                    </a:lnTo>
                    <a:lnTo>
                      <a:pt x="31" y="252"/>
                    </a:lnTo>
                    <a:lnTo>
                      <a:pt x="29" y="255"/>
                    </a:lnTo>
                    <a:lnTo>
                      <a:pt x="27" y="259"/>
                    </a:lnTo>
                    <a:lnTo>
                      <a:pt x="26" y="261"/>
                    </a:lnTo>
                    <a:lnTo>
                      <a:pt x="24" y="263"/>
                    </a:lnTo>
                    <a:lnTo>
                      <a:pt x="23" y="266"/>
                    </a:lnTo>
                    <a:lnTo>
                      <a:pt x="23" y="268"/>
                    </a:lnTo>
                    <a:lnTo>
                      <a:pt x="22" y="269"/>
                    </a:lnTo>
                    <a:lnTo>
                      <a:pt x="22" y="273"/>
                    </a:lnTo>
                    <a:lnTo>
                      <a:pt x="22" y="277"/>
                    </a:lnTo>
                    <a:lnTo>
                      <a:pt x="22" y="282"/>
                    </a:lnTo>
                    <a:lnTo>
                      <a:pt x="22" y="284"/>
                    </a:lnTo>
                    <a:lnTo>
                      <a:pt x="20" y="284"/>
                    </a:lnTo>
                    <a:lnTo>
                      <a:pt x="18" y="285"/>
                    </a:lnTo>
                    <a:lnTo>
                      <a:pt x="15" y="287"/>
                    </a:lnTo>
                    <a:lnTo>
                      <a:pt x="11" y="291"/>
                    </a:lnTo>
                    <a:lnTo>
                      <a:pt x="12" y="289"/>
                    </a:lnTo>
                    <a:lnTo>
                      <a:pt x="12" y="288"/>
                    </a:lnTo>
                    <a:lnTo>
                      <a:pt x="13" y="286"/>
                    </a:lnTo>
                    <a:lnTo>
                      <a:pt x="14" y="284"/>
                    </a:lnTo>
                    <a:lnTo>
                      <a:pt x="15" y="279"/>
                    </a:lnTo>
                    <a:lnTo>
                      <a:pt x="17" y="274"/>
                    </a:lnTo>
                    <a:lnTo>
                      <a:pt x="19" y="269"/>
                    </a:lnTo>
                    <a:lnTo>
                      <a:pt x="20" y="265"/>
                    </a:lnTo>
                    <a:lnTo>
                      <a:pt x="22" y="263"/>
                    </a:lnTo>
                    <a:lnTo>
                      <a:pt x="23" y="260"/>
                    </a:lnTo>
                    <a:lnTo>
                      <a:pt x="23" y="257"/>
                    </a:lnTo>
                    <a:lnTo>
                      <a:pt x="23" y="253"/>
                    </a:lnTo>
                    <a:lnTo>
                      <a:pt x="23" y="249"/>
                    </a:lnTo>
                    <a:lnTo>
                      <a:pt x="23" y="244"/>
                    </a:lnTo>
                    <a:lnTo>
                      <a:pt x="23" y="240"/>
                    </a:lnTo>
                    <a:lnTo>
                      <a:pt x="23" y="237"/>
                    </a:lnTo>
                    <a:lnTo>
                      <a:pt x="24" y="235"/>
                    </a:lnTo>
                    <a:lnTo>
                      <a:pt x="24" y="232"/>
                    </a:lnTo>
                    <a:lnTo>
                      <a:pt x="25" y="228"/>
                    </a:lnTo>
                    <a:lnTo>
                      <a:pt x="25" y="225"/>
                    </a:lnTo>
                    <a:lnTo>
                      <a:pt x="25" y="220"/>
                    </a:lnTo>
                    <a:lnTo>
                      <a:pt x="25" y="212"/>
                    </a:lnTo>
                    <a:lnTo>
                      <a:pt x="25" y="206"/>
                    </a:lnTo>
                    <a:lnTo>
                      <a:pt x="26" y="202"/>
                    </a:lnTo>
                    <a:lnTo>
                      <a:pt x="27" y="200"/>
                    </a:lnTo>
                    <a:lnTo>
                      <a:pt x="27" y="194"/>
                    </a:lnTo>
                    <a:lnTo>
                      <a:pt x="29" y="187"/>
                    </a:lnTo>
                    <a:lnTo>
                      <a:pt x="29" y="183"/>
                    </a:lnTo>
                    <a:lnTo>
                      <a:pt x="29" y="179"/>
                    </a:lnTo>
                    <a:lnTo>
                      <a:pt x="31" y="173"/>
                    </a:lnTo>
                    <a:lnTo>
                      <a:pt x="33" y="165"/>
                    </a:lnTo>
                    <a:lnTo>
                      <a:pt x="34" y="160"/>
                    </a:lnTo>
                    <a:lnTo>
                      <a:pt x="34" y="159"/>
                    </a:lnTo>
                    <a:lnTo>
                      <a:pt x="34" y="158"/>
                    </a:lnTo>
                    <a:lnTo>
                      <a:pt x="34" y="156"/>
                    </a:lnTo>
                    <a:lnTo>
                      <a:pt x="34" y="154"/>
                    </a:lnTo>
                    <a:lnTo>
                      <a:pt x="33" y="152"/>
                    </a:lnTo>
                    <a:lnTo>
                      <a:pt x="31" y="149"/>
                    </a:lnTo>
                    <a:lnTo>
                      <a:pt x="31" y="147"/>
                    </a:lnTo>
                    <a:lnTo>
                      <a:pt x="31" y="145"/>
                    </a:lnTo>
                    <a:lnTo>
                      <a:pt x="31" y="143"/>
                    </a:lnTo>
                    <a:lnTo>
                      <a:pt x="31" y="140"/>
                    </a:lnTo>
                    <a:lnTo>
                      <a:pt x="31" y="137"/>
                    </a:lnTo>
                    <a:lnTo>
                      <a:pt x="31" y="136"/>
                    </a:lnTo>
                    <a:lnTo>
                      <a:pt x="32" y="136"/>
                    </a:lnTo>
                    <a:lnTo>
                      <a:pt x="33" y="136"/>
                    </a:lnTo>
                    <a:lnTo>
                      <a:pt x="34" y="136"/>
                    </a:lnTo>
                    <a:lnTo>
                      <a:pt x="35" y="137"/>
                    </a:lnTo>
                    <a:lnTo>
                      <a:pt x="35" y="134"/>
                    </a:lnTo>
                    <a:lnTo>
                      <a:pt x="33" y="131"/>
                    </a:lnTo>
                    <a:lnTo>
                      <a:pt x="30" y="128"/>
                    </a:lnTo>
                    <a:lnTo>
                      <a:pt x="26" y="127"/>
                    </a:lnTo>
                    <a:lnTo>
                      <a:pt x="22" y="127"/>
                    </a:lnTo>
                    <a:lnTo>
                      <a:pt x="19" y="126"/>
                    </a:lnTo>
                    <a:lnTo>
                      <a:pt x="17" y="125"/>
                    </a:lnTo>
                    <a:lnTo>
                      <a:pt x="16" y="123"/>
                    </a:lnTo>
                    <a:lnTo>
                      <a:pt x="16" y="121"/>
                    </a:lnTo>
                    <a:lnTo>
                      <a:pt x="17" y="119"/>
                    </a:lnTo>
                    <a:lnTo>
                      <a:pt x="17" y="117"/>
                    </a:lnTo>
                    <a:lnTo>
                      <a:pt x="18" y="114"/>
                    </a:lnTo>
                    <a:lnTo>
                      <a:pt x="17" y="110"/>
                    </a:lnTo>
                    <a:lnTo>
                      <a:pt x="15" y="103"/>
                    </a:lnTo>
                    <a:lnTo>
                      <a:pt x="12" y="97"/>
                    </a:lnTo>
                    <a:lnTo>
                      <a:pt x="6" y="92"/>
                    </a:lnTo>
                    <a:lnTo>
                      <a:pt x="3" y="82"/>
                    </a:lnTo>
                    <a:lnTo>
                      <a:pt x="0" y="68"/>
                    </a:lnTo>
                    <a:lnTo>
                      <a:pt x="0" y="54"/>
                    </a:lnTo>
                    <a:lnTo>
                      <a:pt x="3" y="42"/>
                    </a:lnTo>
                    <a:lnTo>
                      <a:pt x="7" y="30"/>
                    </a:lnTo>
                    <a:lnTo>
                      <a:pt x="12" y="18"/>
                    </a:lnTo>
                    <a:lnTo>
                      <a:pt x="17" y="7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02" name="Freeform 40"/>
              <p:cNvSpPr>
                <a:spLocks/>
              </p:cNvSpPr>
              <p:nvPr/>
            </p:nvSpPr>
            <p:spPr bwMode="auto">
              <a:xfrm>
                <a:off x="1821" y="3475"/>
                <a:ext cx="342" cy="239"/>
              </a:xfrm>
              <a:custGeom>
                <a:avLst/>
                <a:gdLst>
                  <a:gd name="T0" fmla="*/ 310 w 342"/>
                  <a:gd name="T1" fmla="*/ 83 h 239"/>
                  <a:gd name="T2" fmla="*/ 322 w 342"/>
                  <a:gd name="T3" fmla="*/ 87 h 239"/>
                  <a:gd name="T4" fmla="*/ 332 w 342"/>
                  <a:gd name="T5" fmla="*/ 90 h 239"/>
                  <a:gd name="T6" fmla="*/ 330 w 342"/>
                  <a:gd name="T7" fmla="*/ 72 h 239"/>
                  <a:gd name="T8" fmla="*/ 323 w 342"/>
                  <a:gd name="T9" fmla="*/ 74 h 239"/>
                  <a:gd name="T10" fmla="*/ 292 w 342"/>
                  <a:gd name="T11" fmla="*/ 54 h 239"/>
                  <a:gd name="T12" fmla="*/ 243 w 342"/>
                  <a:gd name="T13" fmla="*/ 35 h 239"/>
                  <a:gd name="T14" fmla="*/ 264 w 342"/>
                  <a:gd name="T15" fmla="*/ 38 h 239"/>
                  <a:gd name="T16" fmla="*/ 289 w 342"/>
                  <a:gd name="T17" fmla="*/ 58 h 239"/>
                  <a:gd name="T18" fmla="*/ 266 w 342"/>
                  <a:gd name="T19" fmla="*/ 57 h 239"/>
                  <a:gd name="T20" fmla="*/ 243 w 342"/>
                  <a:gd name="T21" fmla="*/ 35 h 239"/>
                  <a:gd name="T22" fmla="*/ 205 w 342"/>
                  <a:gd name="T23" fmla="*/ 21 h 239"/>
                  <a:gd name="T24" fmla="*/ 174 w 342"/>
                  <a:gd name="T25" fmla="*/ 0 h 239"/>
                  <a:gd name="T26" fmla="*/ 133 w 342"/>
                  <a:gd name="T27" fmla="*/ 0 h 239"/>
                  <a:gd name="T28" fmla="*/ 100 w 342"/>
                  <a:gd name="T29" fmla="*/ 7 h 239"/>
                  <a:gd name="T30" fmla="*/ 96 w 342"/>
                  <a:gd name="T31" fmla="*/ 15 h 239"/>
                  <a:gd name="T32" fmla="*/ 120 w 342"/>
                  <a:gd name="T33" fmla="*/ 3 h 239"/>
                  <a:gd name="T34" fmla="*/ 156 w 342"/>
                  <a:gd name="T35" fmla="*/ 5 h 239"/>
                  <a:gd name="T36" fmla="*/ 153 w 342"/>
                  <a:gd name="T37" fmla="*/ 15 h 239"/>
                  <a:gd name="T38" fmla="*/ 164 w 342"/>
                  <a:gd name="T39" fmla="*/ 18 h 239"/>
                  <a:gd name="T40" fmla="*/ 188 w 342"/>
                  <a:gd name="T41" fmla="*/ 22 h 239"/>
                  <a:gd name="T42" fmla="*/ 169 w 342"/>
                  <a:gd name="T43" fmla="*/ 22 h 239"/>
                  <a:gd name="T44" fmla="*/ 159 w 342"/>
                  <a:gd name="T45" fmla="*/ 21 h 239"/>
                  <a:gd name="T46" fmla="*/ 137 w 342"/>
                  <a:gd name="T47" fmla="*/ 22 h 239"/>
                  <a:gd name="T48" fmla="*/ 118 w 342"/>
                  <a:gd name="T49" fmla="*/ 15 h 239"/>
                  <a:gd name="T50" fmla="*/ 106 w 342"/>
                  <a:gd name="T51" fmla="*/ 22 h 239"/>
                  <a:gd name="T52" fmla="*/ 103 w 342"/>
                  <a:gd name="T53" fmla="*/ 26 h 239"/>
                  <a:gd name="T54" fmla="*/ 121 w 342"/>
                  <a:gd name="T55" fmla="*/ 10 h 239"/>
                  <a:gd name="T56" fmla="*/ 111 w 342"/>
                  <a:gd name="T57" fmla="*/ 12 h 239"/>
                  <a:gd name="T58" fmla="*/ 81 w 342"/>
                  <a:gd name="T59" fmla="*/ 36 h 239"/>
                  <a:gd name="T60" fmla="*/ 96 w 342"/>
                  <a:gd name="T61" fmla="*/ 28 h 239"/>
                  <a:gd name="T62" fmla="*/ 75 w 342"/>
                  <a:gd name="T63" fmla="*/ 41 h 239"/>
                  <a:gd name="T64" fmla="*/ 60 w 342"/>
                  <a:gd name="T65" fmla="*/ 48 h 239"/>
                  <a:gd name="T66" fmla="*/ 26 w 342"/>
                  <a:gd name="T67" fmla="*/ 53 h 239"/>
                  <a:gd name="T68" fmla="*/ 6 w 342"/>
                  <a:gd name="T69" fmla="*/ 79 h 239"/>
                  <a:gd name="T70" fmla="*/ 51 w 342"/>
                  <a:gd name="T71" fmla="*/ 53 h 239"/>
                  <a:gd name="T72" fmla="*/ 35 w 342"/>
                  <a:gd name="T73" fmla="*/ 61 h 239"/>
                  <a:gd name="T74" fmla="*/ 31 w 342"/>
                  <a:gd name="T75" fmla="*/ 71 h 239"/>
                  <a:gd name="T76" fmla="*/ 20 w 342"/>
                  <a:gd name="T77" fmla="*/ 101 h 239"/>
                  <a:gd name="T78" fmla="*/ 78 w 342"/>
                  <a:gd name="T79" fmla="*/ 130 h 239"/>
                  <a:gd name="T80" fmla="*/ 103 w 342"/>
                  <a:gd name="T81" fmla="*/ 152 h 239"/>
                  <a:gd name="T82" fmla="*/ 91 w 342"/>
                  <a:gd name="T83" fmla="*/ 195 h 239"/>
                  <a:gd name="T84" fmla="*/ 86 w 342"/>
                  <a:gd name="T85" fmla="*/ 205 h 239"/>
                  <a:gd name="T86" fmla="*/ 60 w 342"/>
                  <a:gd name="T87" fmla="*/ 221 h 239"/>
                  <a:gd name="T88" fmla="*/ 74 w 342"/>
                  <a:gd name="T89" fmla="*/ 239 h 239"/>
                  <a:gd name="T90" fmla="*/ 95 w 342"/>
                  <a:gd name="T91" fmla="*/ 232 h 239"/>
                  <a:gd name="T92" fmla="*/ 122 w 342"/>
                  <a:gd name="T93" fmla="*/ 221 h 239"/>
                  <a:gd name="T94" fmla="*/ 138 w 342"/>
                  <a:gd name="T95" fmla="*/ 194 h 239"/>
                  <a:gd name="T96" fmla="*/ 152 w 342"/>
                  <a:gd name="T97" fmla="*/ 175 h 239"/>
                  <a:gd name="T98" fmla="*/ 159 w 342"/>
                  <a:gd name="T99" fmla="*/ 182 h 239"/>
                  <a:gd name="T100" fmla="*/ 167 w 342"/>
                  <a:gd name="T101" fmla="*/ 172 h 239"/>
                  <a:gd name="T102" fmla="*/ 195 w 342"/>
                  <a:gd name="T103" fmla="*/ 163 h 239"/>
                  <a:gd name="T104" fmla="*/ 225 w 342"/>
                  <a:gd name="T105" fmla="*/ 138 h 239"/>
                  <a:gd name="T106" fmla="*/ 235 w 342"/>
                  <a:gd name="T107" fmla="*/ 124 h 239"/>
                  <a:gd name="T108" fmla="*/ 258 w 342"/>
                  <a:gd name="T109" fmla="*/ 151 h 239"/>
                  <a:gd name="T110" fmla="*/ 278 w 342"/>
                  <a:gd name="T111" fmla="*/ 165 h 239"/>
                  <a:gd name="T112" fmla="*/ 303 w 342"/>
                  <a:gd name="T113" fmla="*/ 213 h 239"/>
                  <a:gd name="T114" fmla="*/ 306 w 342"/>
                  <a:gd name="T115" fmla="*/ 219 h 23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342"/>
                  <a:gd name="T175" fmla="*/ 0 h 239"/>
                  <a:gd name="T176" fmla="*/ 342 w 342"/>
                  <a:gd name="T177" fmla="*/ 239 h 239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342" h="239">
                    <a:moveTo>
                      <a:pt x="299" y="168"/>
                    </a:moveTo>
                    <a:lnTo>
                      <a:pt x="296" y="158"/>
                    </a:lnTo>
                    <a:lnTo>
                      <a:pt x="293" y="144"/>
                    </a:lnTo>
                    <a:lnTo>
                      <a:pt x="293" y="130"/>
                    </a:lnTo>
                    <a:lnTo>
                      <a:pt x="296" y="118"/>
                    </a:lnTo>
                    <a:lnTo>
                      <a:pt x="300" y="106"/>
                    </a:lnTo>
                    <a:lnTo>
                      <a:pt x="305" y="94"/>
                    </a:lnTo>
                    <a:lnTo>
                      <a:pt x="310" y="83"/>
                    </a:lnTo>
                    <a:lnTo>
                      <a:pt x="312" y="76"/>
                    </a:lnTo>
                    <a:lnTo>
                      <a:pt x="315" y="77"/>
                    </a:lnTo>
                    <a:lnTo>
                      <a:pt x="318" y="79"/>
                    </a:lnTo>
                    <a:lnTo>
                      <a:pt x="322" y="80"/>
                    </a:lnTo>
                    <a:lnTo>
                      <a:pt x="324" y="83"/>
                    </a:lnTo>
                    <a:lnTo>
                      <a:pt x="323" y="84"/>
                    </a:lnTo>
                    <a:lnTo>
                      <a:pt x="322" y="86"/>
                    </a:lnTo>
                    <a:lnTo>
                      <a:pt x="322" y="87"/>
                    </a:lnTo>
                    <a:lnTo>
                      <a:pt x="320" y="89"/>
                    </a:lnTo>
                    <a:lnTo>
                      <a:pt x="324" y="94"/>
                    </a:lnTo>
                    <a:lnTo>
                      <a:pt x="325" y="92"/>
                    </a:lnTo>
                    <a:lnTo>
                      <a:pt x="326" y="90"/>
                    </a:lnTo>
                    <a:lnTo>
                      <a:pt x="328" y="88"/>
                    </a:lnTo>
                    <a:lnTo>
                      <a:pt x="328" y="86"/>
                    </a:lnTo>
                    <a:lnTo>
                      <a:pt x="330" y="88"/>
                    </a:lnTo>
                    <a:lnTo>
                      <a:pt x="332" y="90"/>
                    </a:lnTo>
                    <a:lnTo>
                      <a:pt x="335" y="92"/>
                    </a:lnTo>
                    <a:lnTo>
                      <a:pt x="336" y="94"/>
                    </a:lnTo>
                    <a:lnTo>
                      <a:pt x="342" y="92"/>
                    </a:lnTo>
                    <a:lnTo>
                      <a:pt x="339" y="88"/>
                    </a:lnTo>
                    <a:lnTo>
                      <a:pt x="336" y="85"/>
                    </a:lnTo>
                    <a:lnTo>
                      <a:pt x="332" y="82"/>
                    </a:lnTo>
                    <a:lnTo>
                      <a:pt x="330" y="79"/>
                    </a:lnTo>
                    <a:lnTo>
                      <a:pt x="330" y="72"/>
                    </a:lnTo>
                    <a:lnTo>
                      <a:pt x="329" y="64"/>
                    </a:lnTo>
                    <a:lnTo>
                      <a:pt x="327" y="57"/>
                    </a:lnTo>
                    <a:lnTo>
                      <a:pt x="322" y="52"/>
                    </a:lnTo>
                    <a:lnTo>
                      <a:pt x="324" y="57"/>
                    </a:lnTo>
                    <a:lnTo>
                      <a:pt x="327" y="63"/>
                    </a:lnTo>
                    <a:lnTo>
                      <a:pt x="327" y="69"/>
                    </a:lnTo>
                    <a:lnTo>
                      <a:pt x="326" y="76"/>
                    </a:lnTo>
                    <a:lnTo>
                      <a:pt x="323" y="74"/>
                    </a:lnTo>
                    <a:lnTo>
                      <a:pt x="320" y="72"/>
                    </a:lnTo>
                    <a:lnTo>
                      <a:pt x="317" y="71"/>
                    </a:lnTo>
                    <a:lnTo>
                      <a:pt x="314" y="70"/>
                    </a:lnTo>
                    <a:lnTo>
                      <a:pt x="310" y="69"/>
                    </a:lnTo>
                    <a:lnTo>
                      <a:pt x="305" y="67"/>
                    </a:lnTo>
                    <a:lnTo>
                      <a:pt x="301" y="64"/>
                    </a:lnTo>
                    <a:lnTo>
                      <a:pt x="298" y="62"/>
                    </a:lnTo>
                    <a:lnTo>
                      <a:pt x="292" y="54"/>
                    </a:lnTo>
                    <a:lnTo>
                      <a:pt x="286" y="46"/>
                    </a:lnTo>
                    <a:lnTo>
                      <a:pt x="279" y="39"/>
                    </a:lnTo>
                    <a:lnTo>
                      <a:pt x="272" y="33"/>
                    </a:lnTo>
                    <a:lnTo>
                      <a:pt x="264" y="27"/>
                    </a:lnTo>
                    <a:lnTo>
                      <a:pt x="254" y="25"/>
                    </a:lnTo>
                    <a:lnTo>
                      <a:pt x="242" y="25"/>
                    </a:lnTo>
                    <a:lnTo>
                      <a:pt x="228" y="27"/>
                    </a:lnTo>
                    <a:lnTo>
                      <a:pt x="243" y="35"/>
                    </a:lnTo>
                    <a:lnTo>
                      <a:pt x="246" y="34"/>
                    </a:lnTo>
                    <a:lnTo>
                      <a:pt x="249" y="34"/>
                    </a:lnTo>
                    <a:lnTo>
                      <a:pt x="252" y="35"/>
                    </a:lnTo>
                    <a:lnTo>
                      <a:pt x="255" y="35"/>
                    </a:lnTo>
                    <a:lnTo>
                      <a:pt x="258" y="35"/>
                    </a:lnTo>
                    <a:lnTo>
                      <a:pt x="261" y="36"/>
                    </a:lnTo>
                    <a:lnTo>
                      <a:pt x="263" y="37"/>
                    </a:lnTo>
                    <a:lnTo>
                      <a:pt x="264" y="38"/>
                    </a:lnTo>
                    <a:lnTo>
                      <a:pt x="268" y="40"/>
                    </a:lnTo>
                    <a:lnTo>
                      <a:pt x="271" y="41"/>
                    </a:lnTo>
                    <a:lnTo>
                      <a:pt x="275" y="43"/>
                    </a:lnTo>
                    <a:lnTo>
                      <a:pt x="278" y="45"/>
                    </a:lnTo>
                    <a:lnTo>
                      <a:pt x="281" y="48"/>
                    </a:lnTo>
                    <a:lnTo>
                      <a:pt x="284" y="51"/>
                    </a:lnTo>
                    <a:lnTo>
                      <a:pt x="287" y="55"/>
                    </a:lnTo>
                    <a:lnTo>
                      <a:pt x="289" y="58"/>
                    </a:lnTo>
                    <a:lnTo>
                      <a:pt x="287" y="59"/>
                    </a:lnTo>
                    <a:lnTo>
                      <a:pt x="285" y="60"/>
                    </a:lnTo>
                    <a:lnTo>
                      <a:pt x="283" y="61"/>
                    </a:lnTo>
                    <a:lnTo>
                      <a:pt x="280" y="61"/>
                    </a:lnTo>
                    <a:lnTo>
                      <a:pt x="277" y="61"/>
                    </a:lnTo>
                    <a:lnTo>
                      <a:pt x="273" y="60"/>
                    </a:lnTo>
                    <a:lnTo>
                      <a:pt x="269" y="59"/>
                    </a:lnTo>
                    <a:lnTo>
                      <a:pt x="266" y="57"/>
                    </a:lnTo>
                    <a:lnTo>
                      <a:pt x="263" y="54"/>
                    </a:lnTo>
                    <a:lnTo>
                      <a:pt x="262" y="52"/>
                    </a:lnTo>
                    <a:lnTo>
                      <a:pt x="260" y="50"/>
                    </a:lnTo>
                    <a:lnTo>
                      <a:pt x="258" y="48"/>
                    </a:lnTo>
                    <a:lnTo>
                      <a:pt x="256" y="45"/>
                    </a:lnTo>
                    <a:lnTo>
                      <a:pt x="253" y="42"/>
                    </a:lnTo>
                    <a:lnTo>
                      <a:pt x="249" y="38"/>
                    </a:lnTo>
                    <a:lnTo>
                      <a:pt x="243" y="35"/>
                    </a:lnTo>
                    <a:lnTo>
                      <a:pt x="228" y="27"/>
                    </a:lnTo>
                    <a:lnTo>
                      <a:pt x="225" y="26"/>
                    </a:lnTo>
                    <a:lnTo>
                      <a:pt x="222" y="24"/>
                    </a:lnTo>
                    <a:lnTo>
                      <a:pt x="220" y="23"/>
                    </a:lnTo>
                    <a:lnTo>
                      <a:pt x="217" y="22"/>
                    </a:lnTo>
                    <a:lnTo>
                      <a:pt x="214" y="22"/>
                    </a:lnTo>
                    <a:lnTo>
                      <a:pt x="210" y="22"/>
                    </a:lnTo>
                    <a:lnTo>
                      <a:pt x="205" y="21"/>
                    </a:lnTo>
                    <a:lnTo>
                      <a:pt x="202" y="19"/>
                    </a:lnTo>
                    <a:lnTo>
                      <a:pt x="198" y="15"/>
                    </a:lnTo>
                    <a:lnTo>
                      <a:pt x="195" y="12"/>
                    </a:lnTo>
                    <a:lnTo>
                      <a:pt x="191" y="8"/>
                    </a:lnTo>
                    <a:lnTo>
                      <a:pt x="187" y="6"/>
                    </a:lnTo>
                    <a:lnTo>
                      <a:pt x="183" y="4"/>
                    </a:lnTo>
                    <a:lnTo>
                      <a:pt x="179" y="2"/>
                    </a:lnTo>
                    <a:lnTo>
                      <a:pt x="174" y="0"/>
                    </a:lnTo>
                    <a:lnTo>
                      <a:pt x="169" y="0"/>
                    </a:lnTo>
                    <a:lnTo>
                      <a:pt x="164" y="0"/>
                    </a:lnTo>
                    <a:lnTo>
                      <a:pt x="159" y="0"/>
                    </a:lnTo>
                    <a:lnTo>
                      <a:pt x="153" y="0"/>
                    </a:lnTo>
                    <a:lnTo>
                      <a:pt x="148" y="0"/>
                    </a:lnTo>
                    <a:lnTo>
                      <a:pt x="142" y="0"/>
                    </a:lnTo>
                    <a:lnTo>
                      <a:pt x="138" y="0"/>
                    </a:lnTo>
                    <a:lnTo>
                      <a:pt x="133" y="0"/>
                    </a:lnTo>
                    <a:lnTo>
                      <a:pt x="130" y="0"/>
                    </a:lnTo>
                    <a:lnTo>
                      <a:pt x="126" y="0"/>
                    </a:lnTo>
                    <a:lnTo>
                      <a:pt x="121" y="0"/>
                    </a:lnTo>
                    <a:lnTo>
                      <a:pt x="116" y="1"/>
                    </a:lnTo>
                    <a:lnTo>
                      <a:pt x="112" y="2"/>
                    </a:lnTo>
                    <a:lnTo>
                      <a:pt x="108" y="4"/>
                    </a:lnTo>
                    <a:lnTo>
                      <a:pt x="104" y="5"/>
                    </a:lnTo>
                    <a:lnTo>
                      <a:pt x="100" y="7"/>
                    </a:lnTo>
                    <a:lnTo>
                      <a:pt x="98" y="9"/>
                    </a:lnTo>
                    <a:lnTo>
                      <a:pt x="95" y="12"/>
                    </a:lnTo>
                    <a:lnTo>
                      <a:pt x="93" y="16"/>
                    </a:lnTo>
                    <a:lnTo>
                      <a:pt x="92" y="19"/>
                    </a:lnTo>
                    <a:lnTo>
                      <a:pt x="92" y="25"/>
                    </a:lnTo>
                    <a:lnTo>
                      <a:pt x="97" y="22"/>
                    </a:lnTo>
                    <a:lnTo>
                      <a:pt x="95" y="19"/>
                    </a:lnTo>
                    <a:lnTo>
                      <a:pt x="96" y="15"/>
                    </a:lnTo>
                    <a:lnTo>
                      <a:pt x="99" y="12"/>
                    </a:lnTo>
                    <a:lnTo>
                      <a:pt x="103" y="9"/>
                    </a:lnTo>
                    <a:lnTo>
                      <a:pt x="105" y="7"/>
                    </a:lnTo>
                    <a:lnTo>
                      <a:pt x="108" y="6"/>
                    </a:lnTo>
                    <a:lnTo>
                      <a:pt x="111" y="5"/>
                    </a:lnTo>
                    <a:lnTo>
                      <a:pt x="114" y="4"/>
                    </a:lnTo>
                    <a:lnTo>
                      <a:pt x="116" y="3"/>
                    </a:lnTo>
                    <a:lnTo>
                      <a:pt x="120" y="3"/>
                    </a:lnTo>
                    <a:lnTo>
                      <a:pt x="123" y="2"/>
                    </a:lnTo>
                    <a:lnTo>
                      <a:pt x="127" y="2"/>
                    </a:lnTo>
                    <a:lnTo>
                      <a:pt x="134" y="3"/>
                    </a:lnTo>
                    <a:lnTo>
                      <a:pt x="137" y="3"/>
                    </a:lnTo>
                    <a:lnTo>
                      <a:pt x="141" y="3"/>
                    </a:lnTo>
                    <a:lnTo>
                      <a:pt x="146" y="4"/>
                    </a:lnTo>
                    <a:lnTo>
                      <a:pt x="150" y="4"/>
                    </a:lnTo>
                    <a:lnTo>
                      <a:pt x="156" y="5"/>
                    </a:lnTo>
                    <a:lnTo>
                      <a:pt x="161" y="6"/>
                    </a:lnTo>
                    <a:lnTo>
                      <a:pt x="165" y="8"/>
                    </a:lnTo>
                    <a:lnTo>
                      <a:pt x="169" y="9"/>
                    </a:lnTo>
                    <a:lnTo>
                      <a:pt x="166" y="10"/>
                    </a:lnTo>
                    <a:lnTo>
                      <a:pt x="163" y="11"/>
                    </a:lnTo>
                    <a:lnTo>
                      <a:pt x="159" y="12"/>
                    </a:lnTo>
                    <a:lnTo>
                      <a:pt x="156" y="14"/>
                    </a:lnTo>
                    <a:lnTo>
                      <a:pt x="153" y="15"/>
                    </a:lnTo>
                    <a:lnTo>
                      <a:pt x="150" y="16"/>
                    </a:lnTo>
                    <a:lnTo>
                      <a:pt x="148" y="18"/>
                    </a:lnTo>
                    <a:lnTo>
                      <a:pt x="146" y="20"/>
                    </a:lnTo>
                    <a:lnTo>
                      <a:pt x="154" y="21"/>
                    </a:lnTo>
                    <a:lnTo>
                      <a:pt x="156" y="21"/>
                    </a:lnTo>
                    <a:lnTo>
                      <a:pt x="159" y="20"/>
                    </a:lnTo>
                    <a:lnTo>
                      <a:pt x="161" y="19"/>
                    </a:lnTo>
                    <a:lnTo>
                      <a:pt x="164" y="18"/>
                    </a:lnTo>
                    <a:lnTo>
                      <a:pt x="168" y="16"/>
                    </a:lnTo>
                    <a:lnTo>
                      <a:pt x="173" y="14"/>
                    </a:lnTo>
                    <a:lnTo>
                      <a:pt x="177" y="14"/>
                    </a:lnTo>
                    <a:lnTo>
                      <a:pt x="180" y="14"/>
                    </a:lnTo>
                    <a:lnTo>
                      <a:pt x="183" y="16"/>
                    </a:lnTo>
                    <a:lnTo>
                      <a:pt x="185" y="18"/>
                    </a:lnTo>
                    <a:lnTo>
                      <a:pt x="187" y="21"/>
                    </a:lnTo>
                    <a:lnTo>
                      <a:pt x="188" y="22"/>
                    </a:lnTo>
                    <a:lnTo>
                      <a:pt x="186" y="22"/>
                    </a:lnTo>
                    <a:lnTo>
                      <a:pt x="183" y="22"/>
                    </a:lnTo>
                    <a:lnTo>
                      <a:pt x="180" y="22"/>
                    </a:lnTo>
                    <a:lnTo>
                      <a:pt x="178" y="21"/>
                    </a:lnTo>
                    <a:lnTo>
                      <a:pt x="175" y="21"/>
                    </a:lnTo>
                    <a:lnTo>
                      <a:pt x="173" y="21"/>
                    </a:lnTo>
                    <a:lnTo>
                      <a:pt x="171" y="22"/>
                    </a:lnTo>
                    <a:lnTo>
                      <a:pt x="169" y="22"/>
                    </a:lnTo>
                    <a:lnTo>
                      <a:pt x="168" y="21"/>
                    </a:lnTo>
                    <a:lnTo>
                      <a:pt x="167" y="20"/>
                    </a:lnTo>
                    <a:lnTo>
                      <a:pt x="166" y="19"/>
                    </a:lnTo>
                    <a:lnTo>
                      <a:pt x="165" y="18"/>
                    </a:lnTo>
                    <a:lnTo>
                      <a:pt x="164" y="19"/>
                    </a:lnTo>
                    <a:lnTo>
                      <a:pt x="162" y="20"/>
                    </a:lnTo>
                    <a:lnTo>
                      <a:pt x="160" y="21"/>
                    </a:lnTo>
                    <a:lnTo>
                      <a:pt x="159" y="21"/>
                    </a:lnTo>
                    <a:lnTo>
                      <a:pt x="158" y="21"/>
                    </a:lnTo>
                    <a:lnTo>
                      <a:pt x="157" y="21"/>
                    </a:lnTo>
                    <a:lnTo>
                      <a:pt x="155" y="21"/>
                    </a:lnTo>
                    <a:lnTo>
                      <a:pt x="154" y="21"/>
                    </a:lnTo>
                    <a:lnTo>
                      <a:pt x="146" y="20"/>
                    </a:lnTo>
                    <a:lnTo>
                      <a:pt x="144" y="21"/>
                    </a:lnTo>
                    <a:lnTo>
                      <a:pt x="140" y="21"/>
                    </a:lnTo>
                    <a:lnTo>
                      <a:pt x="137" y="22"/>
                    </a:lnTo>
                    <a:lnTo>
                      <a:pt x="135" y="23"/>
                    </a:lnTo>
                    <a:lnTo>
                      <a:pt x="131" y="20"/>
                    </a:lnTo>
                    <a:lnTo>
                      <a:pt x="127" y="18"/>
                    </a:lnTo>
                    <a:lnTo>
                      <a:pt x="123" y="17"/>
                    </a:lnTo>
                    <a:lnTo>
                      <a:pt x="122" y="16"/>
                    </a:lnTo>
                    <a:lnTo>
                      <a:pt x="121" y="15"/>
                    </a:lnTo>
                    <a:lnTo>
                      <a:pt x="119" y="15"/>
                    </a:lnTo>
                    <a:lnTo>
                      <a:pt x="118" y="15"/>
                    </a:lnTo>
                    <a:lnTo>
                      <a:pt x="115" y="15"/>
                    </a:lnTo>
                    <a:lnTo>
                      <a:pt x="113" y="16"/>
                    </a:lnTo>
                    <a:lnTo>
                      <a:pt x="110" y="18"/>
                    </a:lnTo>
                    <a:lnTo>
                      <a:pt x="106" y="20"/>
                    </a:lnTo>
                    <a:lnTo>
                      <a:pt x="100" y="24"/>
                    </a:lnTo>
                    <a:lnTo>
                      <a:pt x="102" y="25"/>
                    </a:lnTo>
                    <a:lnTo>
                      <a:pt x="104" y="24"/>
                    </a:lnTo>
                    <a:lnTo>
                      <a:pt x="106" y="22"/>
                    </a:lnTo>
                    <a:lnTo>
                      <a:pt x="109" y="22"/>
                    </a:lnTo>
                    <a:lnTo>
                      <a:pt x="112" y="23"/>
                    </a:lnTo>
                    <a:lnTo>
                      <a:pt x="111" y="25"/>
                    </a:lnTo>
                    <a:lnTo>
                      <a:pt x="109" y="26"/>
                    </a:lnTo>
                    <a:lnTo>
                      <a:pt x="107" y="27"/>
                    </a:lnTo>
                    <a:lnTo>
                      <a:pt x="106" y="28"/>
                    </a:lnTo>
                    <a:lnTo>
                      <a:pt x="104" y="27"/>
                    </a:lnTo>
                    <a:lnTo>
                      <a:pt x="103" y="26"/>
                    </a:lnTo>
                    <a:lnTo>
                      <a:pt x="102" y="25"/>
                    </a:lnTo>
                    <a:lnTo>
                      <a:pt x="100" y="24"/>
                    </a:lnTo>
                    <a:lnTo>
                      <a:pt x="102" y="22"/>
                    </a:lnTo>
                    <a:lnTo>
                      <a:pt x="106" y="19"/>
                    </a:lnTo>
                    <a:lnTo>
                      <a:pt x="110" y="16"/>
                    </a:lnTo>
                    <a:lnTo>
                      <a:pt x="116" y="13"/>
                    </a:lnTo>
                    <a:lnTo>
                      <a:pt x="121" y="10"/>
                    </a:lnTo>
                    <a:lnTo>
                      <a:pt x="127" y="7"/>
                    </a:lnTo>
                    <a:lnTo>
                      <a:pt x="131" y="4"/>
                    </a:lnTo>
                    <a:lnTo>
                      <a:pt x="134" y="3"/>
                    </a:lnTo>
                    <a:lnTo>
                      <a:pt x="127" y="2"/>
                    </a:lnTo>
                    <a:lnTo>
                      <a:pt x="125" y="4"/>
                    </a:lnTo>
                    <a:lnTo>
                      <a:pt x="121" y="6"/>
                    </a:lnTo>
                    <a:lnTo>
                      <a:pt x="116" y="9"/>
                    </a:lnTo>
                    <a:lnTo>
                      <a:pt x="111" y="12"/>
                    </a:lnTo>
                    <a:lnTo>
                      <a:pt x="107" y="15"/>
                    </a:lnTo>
                    <a:lnTo>
                      <a:pt x="102" y="18"/>
                    </a:lnTo>
                    <a:lnTo>
                      <a:pt x="99" y="21"/>
                    </a:lnTo>
                    <a:lnTo>
                      <a:pt x="97" y="22"/>
                    </a:lnTo>
                    <a:lnTo>
                      <a:pt x="92" y="25"/>
                    </a:lnTo>
                    <a:lnTo>
                      <a:pt x="88" y="28"/>
                    </a:lnTo>
                    <a:lnTo>
                      <a:pt x="84" y="32"/>
                    </a:lnTo>
                    <a:lnTo>
                      <a:pt x="81" y="36"/>
                    </a:lnTo>
                    <a:lnTo>
                      <a:pt x="80" y="40"/>
                    </a:lnTo>
                    <a:lnTo>
                      <a:pt x="87" y="38"/>
                    </a:lnTo>
                    <a:lnTo>
                      <a:pt x="87" y="35"/>
                    </a:lnTo>
                    <a:lnTo>
                      <a:pt x="89" y="32"/>
                    </a:lnTo>
                    <a:lnTo>
                      <a:pt x="91" y="29"/>
                    </a:lnTo>
                    <a:lnTo>
                      <a:pt x="94" y="27"/>
                    </a:lnTo>
                    <a:lnTo>
                      <a:pt x="95" y="27"/>
                    </a:lnTo>
                    <a:lnTo>
                      <a:pt x="96" y="28"/>
                    </a:lnTo>
                    <a:lnTo>
                      <a:pt x="97" y="29"/>
                    </a:lnTo>
                    <a:lnTo>
                      <a:pt x="97" y="30"/>
                    </a:lnTo>
                    <a:lnTo>
                      <a:pt x="95" y="31"/>
                    </a:lnTo>
                    <a:lnTo>
                      <a:pt x="92" y="34"/>
                    </a:lnTo>
                    <a:lnTo>
                      <a:pt x="89" y="36"/>
                    </a:lnTo>
                    <a:lnTo>
                      <a:pt x="87" y="38"/>
                    </a:lnTo>
                    <a:lnTo>
                      <a:pt x="80" y="40"/>
                    </a:lnTo>
                    <a:lnTo>
                      <a:pt x="75" y="41"/>
                    </a:lnTo>
                    <a:lnTo>
                      <a:pt x="72" y="42"/>
                    </a:lnTo>
                    <a:lnTo>
                      <a:pt x="70" y="43"/>
                    </a:lnTo>
                    <a:lnTo>
                      <a:pt x="68" y="44"/>
                    </a:lnTo>
                    <a:lnTo>
                      <a:pt x="68" y="45"/>
                    </a:lnTo>
                    <a:lnTo>
                      <a:pt x="67" y="46"/>
                    </a:lnTo>
                    <a:lnTo>
                      <a:pt x="66" y="48"/>
                    </a:lnTo>
                    <a:lnTo>
                      <a:pt x="65" y="49"/>
                    </a:lnTo>
                    <a:lnTo>
                      <a:pt x="60" y="48"/>
                    </a:lnTo>
                    <a:lnTo>
                      <a:pt x="55" y="46"/>
                    </a:lnTo>
                    <a:lnTo>
                      <a:pt x="51" y="46"/>
                    </a:lnTo>
                    <a:lnTo>
                      <a:pt x="46" y="46"/>
                    </a:lnTo>
                    <a:lnTo>
                      <a:pt x="42" y="46"/>
                    </a:lnTo>
                    <a:lnTo>
                      <a:pt x="38" y="47"/>
                    </a:lnTo>
                    <a:lnTo>
                      <a:pt x="34" y="48"/>
                    </a:lnTo>
                    <a:lnTo>
                      <a:pt x="30" y="50"/>
                    </a:lnTo>
                    <a:lnTo>
                      <a:pt x="26" y="53"/>
                    </a:lnTo>
                    <a:lnTo>
                      <a:pt x="20" y="56"/>
                    </a:lnTo>
                    <a:lnTo>
                      <a:pt x="16" y="60"/>
                    </a:lnTo>
                    <a:lnTo>
                      <a:pt x="11" y="65"/>
                    </a:lnTo>
                    <a:lnTo>
                      <a:pt x="7" y="69"/>
                    </a:lnTo>
                    <a:lnTo>
                      <a:pt x="3" y="75"/>
                    </a:lnTo>
                    <a:lnTo>
                      <a:pt x="1" y="80"/>
                    </a:lnTo>
                    <a:lnTo>
                      <a:pt x="0" y="86"/>
                    </a:lnTo>
                    <a:lnTo>
                      <a:pt x="6" y="79"/>
                    </a:lnTo>
                    <a:lnTo>
                      <a:pt x="9" y="74"/>
                    </a:lnTo>
                    <a:lnTo>
                      <a:pt x="13" y="69"/>
                    </a:lnTo>
                    <a:lnTo>
                      <a:pt x="17" y="65"/>
                    </a:lnTo>
                    <a:lnTo>
                      <a:pt x="22" y="60"/>
                    </a:lnTo>
                    <a:lnTo>
                      <a:pt x="28" y="57"/>
                    </a:lnTo>
                    <a:lnTo>
                      <a:pt x="35" y="54"/>
                    </a:lnTo>
                    <a:lnTo>
                      <a:pt x="42" y="52"/>
                    </a:lnTo>
                    <a:lnTo>
                      <a:pt x="51" y="53"/>
                    </a:lnTo>
                    <a:lnTo>
                      <a:pt x="49" y="54"/>
                    </a:lnTo>
                    <a:lnTo>
                      <a:pt x="47" y="55"/>
                    </a:lnTo>
                    <a:lnTo>
                      <a:pt x="46" y="56"/>
                    </a:lnTo>
                    <a:lnTo>
                      <a:pt x="44" y="57"/>
                    </a:lnTo>
                    <a:lnTo>
                      <a:pt x="42" y="58"/>
                    </a:lnTo>
                    <a:lnTo>
                      <a:pt x="39" y="59"/>
                    </a:lnTo>
                    <a:lnTo>
                      <a:pt x="36" y="60"/>
                    </a:lnTo>
                    <a:lnTo>
                      <a:pt x="35" y="61"/>
                    </a:lnTo>
                    <a:lnTo>
                      <a:pt x="34" y="63"/>
                    </a:lnTo>
                    <a:lnTo>
                      <a:pt x="35" y="63"/>
                    </a:lnTo>
                    <a:lnTo>
                      <a:pt x="37" y="63"/>
                    </a:lnTo>
                    <a:lnTo>
                      <a:pt x="38" y="64"/>
                    </a:lnTo>
                    <a:lnTo>
                      <a:pt x="39" y="64"/>
                    </a:lnTo>
                    <a:lnTo>
                      <a:pt x="36" y="67"/>
                    </a:lnTo>
                    <a:lnTo>
                      <a:pt x="34" y="69"/>
                    </a:lnTo>
                    <a:lnTo>
                      <a:pt x="31" y="71"/>
                    </a:lnTo>
                    <a:lnTo>
                      <a:pt x="29" y="73"/>
                    </a:lnTo>
                    <a:lnTo>
                      <a:pt x="27" y="74"/>
                    </a:lnTo>
                    <a:lnTo>
                      <a:pt x="24" y="75"/>
                    </a:lnTo>
                    <a:lnTo>
                      <a:pt x="23" y="76"/>
                    </a:lnTo>
                    <a:lnTo>
                      <a:pt x="21" y="76"/>
                    </a:lnTo>
                    <a:lnTo>
                      <a:pt x="20" y="84"/>
                    </a:lnTo>
                    <a:lnTo>
                      <a:pt x="19" y="92"/>
                    </a:lnTo>
                    <a:lnTo>
                      <a:pt x="20" y="101"/>
                    </a:lnTo>
                    <a:lnTo>
                      <a:pt x="22" y="109"/>
                    </a:lnTo>
                    <a:lnTo>
                      <a:pt x="26" y="116"/>
                    </a:lnTo>
                    <a:lnTo>
                      <a:pt x="31" y="121"/>
                    </a:lnTo>
                    <a:lnTo>
                      <a:pt x="39" y="125"/>
                    </a:lnTo>
                    <a:lnTo>
                      <a:pt x="49" y="127"/>
                    </a:lnTo>
                    <a:lnTo>
                      <a:pt x="60" y="128"/>
                    </a:lnTo>
                    <a:lnTo>
                      <a:pt x="70" y="128"/>
                    </a:lnTo>
                    <a:lnTo>
                      <a:pt x="78" y="130"/>
                    </a:lnTo>
                    <a:lnTo>
                      <a:pt x="85" y="132"/>
                    </a:lnTo>
                    <a:lnTo>
                      <a:pt x="91" y="135"/>
                    </a:lnTo>
                    <a:lnTo>
                      <a:pt x="95" y="139"/>
                    </a:lnTo>
                    <a:lnTo>
                      <a:pt x="98" y="143"/>
                    </a:lnTo>
                    <a:lnTo>
                      <a:pt x="100" y="148"/>
                    </a:lnTo>
                    <a:lnTo>
                      <a:pt x="102" y="149"/>
                    </a:lnTo>
                    <a:lnTo>
                      <a:pt x="103" y="151"/>
                    </a:lnTo>
                    <a:lnTo>
                      <a:pt x="103" y="152"/>
                    </a:lnTo>
                    <a:lnTo>
                      <a:pt x="103" y="155"/>
                    </a:lnTo>
                    <a:lnTo>
                      <a:pt x="103" y="161"/>
                    </a:lnTo>
                    <a:lnTo>
                      <a:pt x="103" y="169"/>
                    </a:lnTo>
                    <a:lnTo>
                      <a:pt x="102" y="178"/>
                    </a:lnTo>
                    <a:lnTo>
                      <a:pt x="98" y="186"/>
                    </a:lnTo>
                    <a:lnTo>
                      <a:pt x="96" y="189"/>
                    </a:lnTo>
                    <a:lnTo>
                      <a:pt x="93" y="192"/>
                    </a:lnTo>
                    <a:lnTo>
                      <a:pt x="91" y="195"/>
                    </a:lnTo>
                    <a:lnTo>
                      <a:pt x="88" y="197"/>
                    </a:lnTo>
                    <a:lnTo>
                      <a:pt x="85" y="200"/>
                    </a:lnTo>
                    <a:lnTo>
                      <a:pt x="81" y="201"/>
                    </a:lnTo>
                    <a:lnTo>
                      <a:pt x="78" y="202"/>
                    </a:lnTo>
                    <a:lnTo>
                      <a:pt x="75" y="202"/>
                    </a:lnTo>
                    <a:lnTo>
                      <a:pt x="80" y="203"/>
                    </a:lnTo>
                    <a:lnTo>
                      <a:pt x="84" y="204"/>
                    </a:lnTo>
                    <a:lnTo>
                      <a:pt x="86" y="205"/>
                    </a:lnTo>
                    <a:lnTo>
                      <a:pt x="87" y="205"/>
                    </a:lnTo>
                    <a:lnTo>
                      <a:pt x="84" y="209"/>
                    </a:lnTo>
                    <a:lnTo>
                      <a:pt x="81" y="212"/>
                    </a:lnTo>
                    <a:lnTo>
                      <a:pt x="77" y="216"/>
                    </a:lnTo>
                    <a:lnTo>
                      <a:pt x="73" y="218"/>
                    </a:lnTo>
                    <a:lnTo>
                      <a:pt x="69" y="220"/>
                    </a:lnTo>
                    <a:lnTo>
                      <a:pt x="65" y="221"/>
                    </a:lnTo>
                    <a:lnTo>
                      <a:pt x="60" y="221"/>
                    </a:lnTo>
                    <a:lnTo>
                      <a:pt x="55" y="221"/>
                    </a:lnTo>
                    <a:lnTo>
                      <a:pt x="55" y="231"/>
                    </a:lnTo>
                    <a:lnTo>
                      <a:pt x="58" y="234"/>
                    </a:lnTo>
                    <a:lnTo>
                      <a:pt x="62" y="235"/>
                    </a:lnTo>
                    <a:lnTo>
                      <a:pt x="65" y="237"/>
                    </a:lnTo>
                    <a:lnTo>
                      <a:pt x="68" y="238"/>
                    </a:lnTo>
                    <a:lnTo>
                      <a:pt x="71" y="239"/>
                    </a:lnTo>
                    <a:lnTo>
                      <a:pt x="74" y="239"/>
                    </a:lnTo>
                    <a:lnTo>
                      <a:pt x="77" y="239"/>
                    </a:lnTo>
                    <a:lnTo>
                      <a:pt x="80" y="238"/>
                    </a:lnTo>
                    <a:lnTo>
                      <a:pt x="83" y="237"/>
                    </a:lnTo>
                    <a:lnTo>
                      <a:pt x="85" y="236"/>
                    </a:lnTo>
                    <a:lnTo>
                      <a:pt x="88" y="235"/>
                    </a:lnTo>
                    <a:lnTo>
                      <a:pt x="90" y="234"/>
                    </a:lnTo>
                    <a:lnTo>
                      <a:pt x="92" y="233"/>
                    </a:lnTo>
                    <a:lnTo>
                      <a:pt x="95" y="232"/>
                    </a:lnTo>
                    <a:lnTo>
                      <a:pt x="97" y="231"/>
                    </a:lnTo>
                    <a:lnTo>
                      <a:pt x="99" y="230"/>
                    </a:lnTo>
                    <a:lnTo>
                      <a:pt x="104" y="230"/>
                    </a:lnTo>
                    <a:lnTo>
                      <a:pt x="109" y="228"/>
                    </a:lnTo>
                    <a:lnTo>
                      <a:pt x="113" y="227"/>
                    </a:lnTo>
                    <a:lnTo>
                      <a:pt x="116" y="225"/>
                    </a:lnTo>
                    <a:lnTo>
                      <a:pt x="119" y="224"/>
                    </a:lnTo>
                    <a:lnTo>
                      <a:pt x="122" y="221"/>
                    </a:lnTo>
                    <a:lnTo>
                      <a:pt x="123" y="220"/>
                    </a:lnTo>
                    <a:lnTo>
                      <a:pt x="125" y="217"/>
                    </a:lnTo>
                    <a:lnTo>
                      <a:pt x="128" y="213"/>
                    </a:lnTo>
                    <a:lnTo>
                      <a:pt x="130" y="210"/>
                    </a:lnTo>
                    <a:lnTo>
                      <a:pt x="132" y="206"/>
                    </a:lnTo>
                    <a:lnTo>
                      <a:pt x="134" y="203"/>
                    </a:lnTo>
                    <a:lnTo>
                      <a:pt x="135" y="199"/>
                    </a:lnTo>
                    <a:lnTo>
                      <a:pt x="138" y="194"/>
                    </a:lnTo>
                    <a:lnTo>
                      <a:pt x="140" y="190"/>
                    </a:lnTo>
                    <a:lnTo>
                      <a:pt x="141" y="186"/>
                    </a:lnTo>
                    <a:lnTo>
                      <a:pt x="144" y="183"/>
                    </a:lnTo>
                    <a:lnTo>
                      <a:pt x="146" y="179"/>
                    </a:lnTo>
                    <a:lnTo>
                      <a:pt x="148" y="178"/>
                    </a:lnTo>
                    <a:lnTo>
                      <a:pt x="149" y="177"/>
                    </a:lnTo>
                    <a:lnTo>
                      <a:pt x="150" y="176"/>
                    </a:lnTo>
                    <a:lnTo>
                      <a:pt x="152" y="175"/>
                    </a:lnTo>
                    <a:lnTo>
                      <a:pt x="154" y="175"/>
                    </a:lnTo>
                    <a:lnTo>
                      <a:pt x="156" y="175"/>
                    </a:lnTo>
                    <a:lnTo>
                      <a:pt x="157" y="178"/>
                    </a:lnTo>
                    <a:lnTo>
                      <a:pt x="158" y="181"/>
                    </a:lnTo>
                    <a:lnTo>
                      <a:pt x="159" y="183"/>
                    </a:lnTo>
                    <a:lnTo>
                      <a:pt x="159" y="186"/>
                    </a:lnTo>
                    <a:lnTo>
                      <a:pt x="159" y="184"/>
                    </a:lnTo>
                    <a:lnTo>
                      <a:pt x="159" y="182"/>
                    </a:lnTo>
                    <a:lnTo>
                      <a:pt x="159" y="179"/>
                    </a:lnTo>
                    <a:lnTo>
                      <a:pt x="158" y="177"/>
                    </a:lnTo>
                    <a:lnTo>
                      <a:pt x="159" y="175"/>
                    </a:lnTo>
                    <a:lnTo>
                      <a:pt x="160" y="174"/>
                    </a:lnTo>
                    <a:lnTo>
                      <a:pt x="161" y="174"/>
                    </a:lnTo>
                    <a:lnTo>
                      <a:pt x="162" y="173"/>
                    </a:lnTo>
                    <a:lnTo>
                      <a:pt x="164" y="173"/>
                    </a:lnTo>
                    <a:lnTo>
                      <a:pt x="167" y="172"/>
                    </a:lnTo>
                    <a:lnTo>
                      <a:pt x="169" y="171"/>
                    </a:lnTo>
                    <a:lnTo>
                      <a:pt x="173" y="171"/>
                    </a:lnTo>
                    <a:lnTo>
                      <a:pt x="176" y="170"/>
                    </a:lnTo>
                    <a:lnTo>
                      <a:pt x="178" y="170"/>
                    </a:lnTo>
                    <a:lnTo>
                      <a:pt x="180" y="168"/>
                    </a:lnTo>
                    <a:lnTo>
                      <a:pt x="182" y="167"/>
                    </a:lnTo>
                    <a:lnTo>
                      <a:pt x="189" y="166"/>
                    </a:lnTo>
                    <a:lnTo>
                      <a:pt x="195" y="163"/>
                    </a:lnTo>
                    <a:lnTo>
                      <a:pt x="201" y="160"/>
                    </a:lnTo>
                    <a:lnTo>
                      <a:pt x="205" y="156"/>
                    </a:lnTo>
                    <a:lnTo>
                      <a:pt x="210" y="152"/>
                    </a:lnTo>
                    <a:lnTo>
                      <a:pt x="214" y="148"/>
                    </a:lnTo>
                    <a:lnTo>
                      <a:pt x="217" y="143"/>
                    </a:lnTo>
                    <a:lnTo>
                      <a:pt x="221" y="138"/>
                    </a:lnTo>
                    <a:lnTo>
                      <a:pt x="223" y="138"/>
                    </a:lnTo>
                    <a:lnTo>
                      <a:pt x="225" y="138"/>
                    </a:lnTo>
                    <a:lnTo>
                      <a:pt x="228" y="138"/>
                    </a:lnTo>
                    <a:lnTo>
                      <a:pt x="231" y="138"/>
                    </a:lnTo>
                    <a:lnTo>
                      <a:pt x="233" y="138"/>
                    </a:lnTo>
                    <a:lnTo>
                      <a:pt x="236" y="139"/>
                    </a:lnTo>
                    <a:lnTo>
                      <a:pt x="239" y="139"/>
                    </a:lnTo>
                    <a:lnTo>
                      <a:pt x="241" y="139"/>
                    </a:lnTo>
                    <a:lnTo>
                      <a:pt x="237" y="132"/>
                    </a:lnTo>
                    <a:lnTo>
                      <a:pt x="235" y="124"/>
                    </a:lnTo>
                    <a:lnTo>
                      <a:pt x="234" y="117"/>
                    </a:lnTo>
                    <a:lnTo>
                      <a:pt x="233" y="110"/>
                    </a:lnTo>
                    <a:lnTo>
                      <a:pt x="237" y="110"/>
                    </a:lnTo>
                    <a:lnTo>
                      <a:pt x="239" y="124"/>
                    </a:lnTo>
                    <a:lnTo>
                      <a:pt x="242" y="133"/>
                    </a:lnTo>
                    <a:lnTo>
                      <a:pt x="247" y="141"/>
                    </a:lnTo>
                    <a:lnTo>
                      <a:pt x="252" y="147"/>
                    </a:lnTo>
                    <a:lnTo>
                      <a:pt x="258" y="151"/>
                    </a:lnTo>
                    <a:lnTo>
                      <a:pt x="262" y="153"/>
                    </a:lnTo>
                    <a:lnTo>
                      <a:pt x="266" y="155"/>
                    </a:lnTo>
                    <a:lnTo>
                      <a:pt x="269" y="155"/>
                    </a:lnTo>
                    <a:lnTo>
                      <a:pt x="272" y="157"/>
                    </a:lnTo>
                    <a:lnTo>
                      <a:pt x="274" y="159"/>
                    </a:lnTo>
                    <a:lnTo>
                      <a:pt x="276" y="162"/>
                    </a:lnTo>
                    <a:lnTo>
                      <a:pt x="277" y="163"/>
                    </a:lnTo>
                    <a:lnTo>
                      <a:pt x="278" y="165"/>
                    </a:lnTo>
                    <a:lnTo>
                      <a:pt x="281" y="168"/>
                    </a:lnTo>
                    <a:lnTo>
                      <a:pt x="285" y="171"/>
                    </a:lnTo>
                    <a:lnTo>
                      <a:pt x="288" y="173"/>
                    </a:lnTo>
                    <a:lnTo>
                      <a:pt x="293" y="180"/>
                    </a:lnTo>
                    <a:lnTo>
                      <a:pt x="297" y="189"/>
                    </a:lnTo>
                    <a:lnTo>
                      <a:pt x="300" y="199"/>
                    </a:lnTo>
                    <a:lnTo>
                      <a:pt x="302" y="209"/>
                    </a:lnTo>
                    <a:lnTo>
                      <a:pt x="303" y="213"/>
                    </a:lnTo>
                    <a:lnTo>
                      <a:pt x="302" y="216"/>
                    </a:lnTo>
                    <a:lnTo>
                      <a:pt x="301" y="221"/>
                    </a:lnTo>
                    <a:lnTo>
                      <a:pt x="299" y="227"/>
                    </a:lnTo>
                    <a:lnTo>
                      <a:pt x="300" y="225"/>
                    </a:lnTo>
                    <a:lnTo>
                      <a:pt x="302" y="223"/>
                    </a:lnTo>
                    <a:lnTo>
                      <a:pt x="303" y="221"/>
                    </a:lnTo>
                    <a:lnTo>
                      <a:pt x="304" y="219"/>
                    </a:lnTo>
                    <a:lnTo>
                      <a:pt x="306" y="219"/>
                    </a:lnTo>
                    <a:lnTo>
                      <a:pt x="308" y="206"/>
                    </a:lnTo>
                    <a:lnTo>
                      <a:pt x="307" y="193"/>
                    </a:lnTo>
                    <a:lnTo>
                      <a:pt x="305" y="179"/>
                    </a:lnTo>
                    <a:lnTo>
                      <a:pt x="299" y="16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03" name="Freeform 41"/>
              <p:cNvSpPr>
                <a:spLocks/>
              </p:cNvSpPr>
              <p:nvPr/>
            </p:nvSpPr>
            <p:spPr bwMode="auto">
              <a:xfrm>
                <a:off x="1851" y="3547"/>
                <a:ext cx="36" cy="18"/>
              </a:xfrm>
              <a:custGeom>
                <a:avLst/>
                <a:gdLst>
                  <a:gd name="T0" fmla="*/ 0 w 36"/>
                  <a:gd name="T1" fmla="*/ 18 h 18"/>
                  <a:gd name="T2" fmla="*/ 4 w 36"/>
                  <a:gd name="T3" fmla="*/ 15 h 18"/>
                  <a:gd name="T4" fmla="*/ 8 w 36"/>
                  <a:gd name="T5" fmla="*/ 13 h 18"/>
                  <a:gd name="T6" fmla="*/ 12 w 36"/>
                  <a:gd name="T7" fmla="*/ 12 h 18"/>
                  <a:gd name="T8" fmla="*/ 16 w 36"/>
                  <a:gd name="T9" fmla="*/ 11 h 18"/>
                  <a:gd name="T10" fmla="*/ 20 w 36"/>
                  <a:gd name="T11" fmla="*/ 11 h 18"/>
                  <a:gd name="T12" fmla="*/ 24 w 36"/>
                  <a:gd name="T13" fmla="*/ 9 h 18"/>
                  <a:gd name="T14" fmla="*/ 29 w 36"/>
                  <a:gd name="T15" fmla="*/ 6 h 18"/>
                  <a:gd name="T16" fmla="*/ 36 w 36"/>
                  <a:gd name="T17" fmla="*/ 0 h 18"/>
                  <a:gd name="T18" fmla="*/ 33 w 36"/>
                  <a:gd name="T19" fmla="*/ 5 h 18"/>
                  <a:gd name="T20" fmla="*/ 29 w 36"/>
                  <a:gd name="T21" fmla="*/ 10 h 18"/>
                  <a:gd name="T22" fmla="*/ 25 w 36"/>
                  <a:gd name="T23" fmla="*/ 14 h 18"/>
                  <a:gd name="T24" fmla="*/ 20 w 36"/>
                  <a:gd name="T25" fmla="*/ 16 h 18"/>
                  <a:gd name="T26" fmla="*/ 18 w 36"/>
                  <a:gd name="T27" fmla="*/ 16 h 18"/>
                  <a:gd name="T28" fmla="*/ 16 w 36"/>
                  <a:gd name="T29" fmla="*/ 16 h 18"/>
                  <a:gd name="T30" fmla="*/ 13 w 36"/>
                  <a:gd name="T31" fmla="*/ 15 h 18"/>
                  <a:gd name="T32" fmla="*/ 10 w 36"/>
                  <a:gd name="T33" fmla="*/ 15 h 18"/>
                  <a:gd name="T34" fmla="*/ 7 w 36"/>
                  <a:gd name="T35" fmla="*/ 16 h 18"/>
                  <a:gd name="T36" fmla="*/ 4 w 36"/>
                  <a:gd name="T37" fmla="*/ 16 h 18"/>
                  <a:gd name="T38" fmla="*/ 2 w 36"/>
                  <a:gd name="T39" fmla="*/ 17 h 18"/>
                  <a:gd name="T40" fmla="*/ 0 w 36"/>
                  <a:gd name="T41" fmla="*/ 18 h 1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6"/>
                  <a:gd name="T64" fmla="*/ 0 h 18"/>
                  <a:gd name="T65" fmla="*/ 36 w 36"/>
                  <a:gd name="T66" fmla="*/ 18 h 1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6" h="18">
                    <a:moveTo>
                      <a:pt x="0" y="18"/>
                    </a:moveTo>
                    <a:lnTo>
                      <a:pt x="4" y="15"/>
                    </a:lnTo>
                    <a:lnTo>
                      <a:pt x="8" y="13"/>
                    </a:lnTo>
                    <a:lnTo>
                      <a:pt x="12" y="12"/>
                    </a:lnTo>
                    <a:lnTo>
                      <a:pt x="16" y="11"/>
                    </a:lnTo>
                    <a:lnTo>
                      <a:pt x="20" y="11"/>
                    </a:lnTo>
                    <a:lnTo>
                      <a:pt x="24" y="9"/>
                    </a:lnTo>
                    <a:lnTo>
                      <a:pt x="29" y="6"/>
                    </a:lnTo>
                    <a:lnTo>
                      <a:pt x="36" y="0"/>
                    </a:lnTo>
                    <a:lnTo>
                      <a:pt x="33" y="5"/>
                    </a:lnTo>
                    <a:lnTo>
                      <a:pt x="29" y="10"/>
                    </a:lnTo>
                    <a:lnTo>
                      <a:pt x="25" y="14"/>
                    </a:lnTo>
                    <a:lnTo>
                      <a:pt x="20" y="16"/>
                    </a:lnTo>
                    <a:lnTo>
                      <a:pt x="18" y="16"/>
                    </a:lnTo>
                    <a:lnTo>
                      <a:pt x="16" y="16"/>
                    </a:lnTo>
                    <a:lnTo>
                      <a:pt x="13" y="15"/>
                    </a:lnTo>
                    <a:lnTo>
                      <a:pt x="10" y="15"/>
                    </a:lnTo>
                    <a:lnTo>
                      <a:pt x="7" y="16"/>
                    </a:lnTo>
                    <a:lnTo>
                      <a:pt x="4" y="16"/>
                    </a:lnTo>
                    <a:lnTo>
                      <a:pt x="2" y="17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7016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04" name="Freeform 42"/>
              <p:cNvSpPr>
                <a:spLocks/>
              </p:cNvSpPr>
              <p:nvPr/>
            </p:nvSpPr>
            <p:spPr bwMode="auto">
              <a:xfrm>
                <a:off x="1889" y="3529"/>
                <a:ext cx="42" cy="37"/>
              </a:xfrm>
              <a:custGeom>
                <a:avLst/>
                <a:gdLst>
                  <a:gd name="T0" fmla="*/ 0 w 42"/>
                  <a:gd name="T1" fmla="*/ 36 h 37"/>
                  <a:gd name="T2" fmla="*/ 1 w 42"/>
                  <a:gd name="T3" fmla="*/ 34 h 37"/>
                  <a:gd name="T4" fmla="*/ 4 w 42"/>
                  <a:gd name="T5" fmla="*/ 32 h 37"/>
                  <a:gd name="T6" fmla="*/ 8 w 42"/>
                  <a:gd name="T7" fmla="*/ 30 h 37"/>
                  <a:gd name="T8" fmla="*/ 13 w 42"/>
                  <a:gd name="T9" fmla="*/ 27 h 37"/>
                  <a:gd name="T10" fmla="*/ 19 w 42"/>
                  <a:gd name="T11" fmla="*/ 22 h 37"/>
                  <a:gd name="T12" fmla="*/ 25 w 42"/>
                  <a:gd name="T13" fmla="*/ 17 h 37"/>
                  <a:gd name="T14" fmla="*/ 33 w 42"/>
                  <a:gd name="T15" fmla="*/ 10 h 37"/>
                  <a:gd name="T16" fmla="*/ 42 w 42"/>
                  <a:gd name="T17" fmla="*/ 0 h 37"/>
                  <a:gd name="T18" fmla="*/ 42 w 42"/>
                  <a:gd name="T19" fmla="*/ 2 h 37"/>
                  <a:gd name="T20" fmla="*/ 42 w 42"/>
                  <a:gd name="T21" fmla="*/ 2 h 37"/>
                  <a:gd name="T22" fmla="*/ 42 w 42"/>
                  <a:gd name="T23" fmla="*/ 3 h 37"/>
                  <a:gd name="T24" fmla="*/ 41 w 42"/>
                  <a:gd name="T25" fmla="*/ 4 h 37"/>
                  <a:gd name="T26" fmla="*/ 39 w 42"/>
                  <a:gd name="T27" fmla="*/ 7 h 37"/>
                  <a:gd name="T28" fmla="*/ 35 w 42"/>
                  <a:gd name="T29" fmla="*/ 11 h 37"/>
                  <a:gd name="T30" fmla="*/ 31 w 42"/>
                  <a:gd name="T31" fmla="*/ 16 h 37"/>
                  <a:gd name="T32" fmla="*/ 27 w 42"/>
                  <a:gd name="T33" fmla="*/ 21 h 37"/>
                  <a:gd name="T34" fmla="*/ 22 w 42"/>
                  <a:gd name="T35" fmla="*/ 26 h 37"/>
                  <a:gd name="T36" fmla="*/ 17 w 42"/>
                  <a:gd name="T37" fmla="*/ 30 h 37"/>
                  <a:gd name="T38" fmla="*/ 14 w 42"/>
                  <a:gd name="T39" fmla="*/ 34 h 37"/>
                  <a:gd name="T40" fmla="*/ 11 w 42"/>
                  <a:gd name="T41" fmla="*/ 37 h 37"/>
                  <a:gd name="T42" fmla="*/ 8 w 42"/>
                  <a:gd name="T43" fmla="*/ 36 h 37"/>
                  <a:gd name="T44" fmla="*/ 5 w 42"/>
                  <a:gd name="T45" fmla="*/ 36 h 37"/>
                  <a:gd name="T46" fmla="*/ 2 w 42"/>
                  <a:gd name="T47" fmla="*/ 36 h 37"/>
                  <a:gd name="T48" fmla="*/ 0 w 42"/>
                  <a:gd name="T49" fmla="*/ 36 h 3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2"/>
                  <a:gd name="T76" fmla="*/ 0 h 37"/>
                  <a:gd name="T77" fmla="*/ 42 w 42"/>
                  <a:gd name="T78" fmla="*/ 37 h 3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2" h="37">
                    <a:moveTo>
                      <a:pt x="0" y="36"/>
                    </a:moveTo>
                    <a:lnTo>
                      <a:pt x="1" y="34"/>
                    </a:lnTo>
                    <a:lnTo>
                      <a:pt x="4" y="32"/>
                    </a:lnTo>
                    <a:lnTo>
                      <a:pt x="8" y="30"/>
                    </a:lnTo>
                    <a:lnTo>
                      <a:pt x="13" y="27"/>
                    </a:lnTo>
                    <a:lnTo>
                      <a:pt x="19" y="22"/>
                    </a:lnTo>
                    <a:lnTo>
                      <a:pt x="25" y="17"/>
                    </a:lnTo>
                    <a:lnTo>
                      <a:pt x="33" y="10"/>
                    </a:lnTo>
                    <a:lnTo>
                      <a:pt x="42" y="0"/>
                    </a:lnTo>
                    <a:lnTo>
                      <a:pt x="42" y="2"/>
                    </a:lnTo>
                    <a:lnTo>
                      <a:pt x="42" y="3"/>
                    </a:lnTo>
                    <a:lnTo>
                      <a:pt x="41" y="4"/>
                    </a:lnTo>
                    <a:lnTo>
                      <a:pt x="39" y="7"/>
                    </a:lnTo>
                    <a:lnTo>
                      <a:pt x="35" y="11"/>
                    </a:lnTo>
                    <a:lnTo>
                      <a:pt x="31" y="16"/>
                    </a:lnTo>
                    <a:lnTo>
                      <a:pt x="27" y="21"/>
                    </a:lnTo>
                    <a:lnTo>
                      <a:pt x="22" y="26"/>
                    </a:lnTo>
                    <a:lnTo>
                      <a:pt x="17" y="30"/>
                    </a:lnTo>
                    <a:lnTo>
                      <a:pt x="14" y="34"/>
                    </a:lnTo>
                    <a:lnTo>
                      <a:pt x="11" y="37"/>
                    </a:lnTo>
                    <a:lnTo>
                      <a:pt x="8" y="36"/>
                    </a:lnTo>
                    <a:lnTo>
                      <a:pt x="5" y="36"/>
                    </a:lnTo>
                    <a:lnTo>
                      <a:pt x="2" y="36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7016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05" name="Freeform 43"/>
              <p:cNvSpPr>
                <a:spLocks/>
              </p:cNvSpPr>
              <p:nvPr/>
            </p:nvSpPr>
            <p:spPr bwMode="auto">
              <a:xfrm>
                <a:off x="2185" y="3669"/>
                <a:ext cx="5" cy="50"/>
              </a:xfrm>
              <a:custGeom>
                <a:avLst/>
                <a:gdLst>
                  <a:gd name="T0" fmla="*/ 0 w 5"/>
                  <a:gd name="T1" fmla="*/ 0 h 50"/>
                  <a:gd name="T2" fmla="*/ 2 w 5"/>
                  <a:gd name="T3" fmla="*/ 10 h 50"/>
                  <a:gd name="T4" fmla="*/ 5 w 5"/>
                  <a:gd name="T5" fmla="*/ 22 h 50"/>
                  <a:gd name="T6" fmla="*/ 4 w 5"/>
                  <a:gd name="T7" fmla="*/ 36 h 50"/>
                  <a:gd name="T8" fmla="*/ 1 w 5"/>
                  <a:gd name="T9" fmla="*/ 50 h 50"/>
                  <a:gd name="T10" fmla="*/ 1 w 5"/>
                  <a:gd name="T11" fmla="*/ 37 h 50"/>
                  <a:gd name="T12" fmla="*/ 0 w 5"/>
                  <a:gd name="T13" fmla="*/ 22 h 50"/>
                  <a:gd name="T14" fmla="*/ 0 w 5"/>
                  <a:gd name="T15" fmla="*/ 8 h 50"/>
                  <a:gd name="T16" fmla="*/ 0 w 5"/>
                  <a:gd name="T17" fmla="*/ 0 h 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0"/>
                  <a:gd name="T29" fmla="*/ 5 w 5"/>
                  <a:gd name="T30" fmla="*/ 50 h 5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0">
                    <a:moveTo>
                      <a:pt x="0" y="0"/>
                    </a:moveTo>
                    <a:lnTo>
                      <a:pt x="2" y="10"/>
                    </a:lnTo>
                    <a:lnTo>
                      <a:pt x="5" y="22"/>
                    </a:lnTo>
                    <a:lnTo>
                      <a:pt x="4" y="36"/>
                    </a:lnTo>
                    <a:lnTo>
                      <a:pt x="1" y="50"/>
                    </a:lnTo>
                    <a:lnTo>
                      <a:pt x="1" y="37"/>
                    </a:lnTo>
                    <a:lnTo>
                      <a:pt x="0" y="22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16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06" name="Freeform 44"/>
              <p:cNvSpPr>
                <a:spLocks/>
              </p:cNvSpPr>
              <p:nvPr/>
            </p:nvSpPr>
            <p:spPr bwMode="auto">
              <a:xfrm>
                <a:off x="1972" y="3560"/>
                <a:ext cx="36" cy="9"/>
              </a:xfrm>
              <a:custGeom>
                <a:avLst/>
                <a:gdLst>
                  <a:gd name="T0" fmla="*/ 0 w 36"/>
                  <a:gd name="T1" fmla="*/ 9 h 9"/>
                  <a:gd name="T2" fmla="*/ 2 w 36"/>
                  <a:gd name="T3" fmla="*/ 7 h 9"/>
                  <a:gd name="T4" fmla="*/ 4 w 36"/>
                  <a:gd name="T5" fmla="*/ 6 h 9"/>
                  <a:gd name="T6" fmla="*/ 6 w 36"/>
                  <a:gd name="T7" fmla="*/ 4 h 9"/>
                  <a:gd name="T8" fmla="*/ 9 w 36"/>
                  <a:gd name="T9" fmla="*/ 3 h 9"/>
                  <a:gd name="T10" fmla="*/ 11 w 36"/>
                  <a:gd name="T11" fmla="*/ 2 h 9"/>
                  <a:gd name="T12" fmla="*/ 14 w 36"/>
                  <a:gd name="T13" fmla="*/ 1 h 9"/>
                  <a:gd name="T14" fmla="*/ 17 w 36"/>
                  <a:gd name="T15" fmla="*/ 1 h 9"/>
                  <a:gd name="T16" fmla="*/ 20 w 36"/>
                  <a:gd name="T17" fmla="*/ 0 h 9"/>
                  <a:gd name="T18" fmla="*/ 23 w 36"/>
                  <a:gd name="T19" fmla="*/ 0 h 9"/>
                  <a:gd name="T20" fmla="*/ 26 w 36"/>
                  <a:gd name="T21" fmla="*/ 1 h 9"/>
                  <a:gd name="T22" fmla="*/ 29 w 36"/>
                  <a:gd name="T23" fmla="*/ 1 h 9"/>
                  <a:gd name="T24" fmla="*/ 31 w 36"/>
                  <a:gd name="T25" fmla="*/ 1 h 9"/>
                  <a:gd name="T26" fmla="*/ 32 w 36"/>
                  <a:gd name="T27" fmla="*/ 2 h 9"/>
                  <a:gd name="T28" fmla="*/ 34 w 36"/>
                  <a:gd name="T29" fmla="*/ 3 h 9"/>
                  <a:gd name="T30" fmla="*/ 35 w 36"/>
                  <a:gd name="T31" fmla="*/ 5 h 9"/>
                  <a:gd name="T32" fmla="*/ 36 w 36"/>
                  <a:gd name="T33" fmla="*/ 7 h 9"/>
                  <a:gd name="T34" fmla="*/ 33 w 36"/>
                  <a:gd name="T35" fmla="*/ 5 h 9"/>
                  <a:gd name="T36" fmla="*/ 29 w 36"/>
                  <a:gd name="T37" fmla="*/ 3 h 9"/>
                  <a:gd name="T38" fmla="*/ 24 w 36"/>
                  <a:gd name="T39" fmla="*/ 2 h 9"/>
                  <a:gd name="T40" fmla="*/ 19 w 36"/>
                  <a:gd name="T41" fmla="*/ 3 h 9"/>
                  <a:gd name="T42" fmla="*/ 14 w 36"/>
                  <a:gd name="T43" fmla="*/ 3 h 9"/>
                  <a:gd name="T44" fmla="*/ 9 w 36"/>
                  <a:gd name="T45" fmla="*/ 5 h 9"/>
                  <a:gd name="T46" fmla="*/ 4 w 36"/>
                  <a:gd name="T47" fmla="*/ 7 h 9"/>
                  <a:gd name="T48" fmla="*/ 0 w 36"/>
                  <a:gd name="T49" fmla="*/ 9 h 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6"/>
                  <a:gd name="T76" fmla="*/ 0 h 9"/>
                  <a:gd name="T77" fmla="*/ 36 w 36"/>
                  <a:gd name="T78" fmla="*/ 9 h 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6" h="9">
                    <a:moveTo>
                      <a:pt x="0" y="9"/>
                    </a:moveTo>
                    <a:lnTo>
                      <a:pt x="2" y="7"/>
                    </a:lnTo>
                    <a:lnTo>
                      <a:pt x="4" y="6"/>
                    </a:lnTo>
                    <a:lnTo>
                      <a:pt x="6" y="4"/>
                    </a:lnTo>
                    <a:lnTo>
                      <a:pt x="9" y="3"/>
                    </a:lnTo>
                    <a:lnTo>
                      <a:pt x="11" y="2"/>
                    </a:lnTo>
                    <a:lnTo>
                      <a:pt x="14" y="1"/>
                    </a:lnTo>
                    <a:lnTo>
                      <a:pt x="17" y="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6" y="1"/>
                    </a:lnTo>
                    <a:lnTo>
                      <a:pt x="29" y="1"/>
                    </a:lnTo>
                    <a:lnTo>
                      <a:pt x="31" y="1"/>
                    </a:lnTo>
                    <a:lnTo>
                      <a:pt x="32" y="2"/>
                    </a:lnTo>
                    <a:lnTo>
                      <a:pt x="34" y="3"/>
                    </a:lnTo>
                    <a:lnTo>
                      <a:pt x="35" y="5"/>
                    </a:lnTo>
                    <a:lnTo>
                      <a:pt x="36" y="7"/>
                    </a:lnTo>
                    <a:lnTo>
                      <a:pt x="33" y="5"/>
                    </a:lnTo>
                    <a:lnTo>
                      <a:pt x="29" y="3"/>
                    </a:lnTo>
                    <a:lnTo>
                      <a:pt x="24" y="2"/>
                    </a:lnTo>
                    <a:lnTo>
                      <a:pt x="19" y="3"/>
                    </a:lnTo>
                    <a:lnTo>
                      <a:pt x="14" y="3"/>
                    </a:lnTo>
                    <a:lnTo>
                      <a:pt x="9" y="5"/>
                    </a:lnTo>
                    <a:lnTo>
                      <a:pt x="4" y="7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7016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07" name="Freeform 45"/>
              <p:cNvSpPr>
                <a:spLocks/>
              </p:cNvSpPr>
              <p:nvPr/>
            </p:nvSpPr>
            <p:spPr bwMode="auto">
              <a:xfrm>
                <a:off x="1971" y="3551"/>
                <a:ext cx="29" cy="13"/>
              </a:xfrm>
              <a:custGeom>
                <a:avLst/>
                <a:gdLst>
                  <a:gd name="T0" fmla="*/ 0 w 29"/>
                  <a:gd name="T1" fmla="*/ 13 h 13"/>
                  <a:gd name="T2" fmla="*/ 2 w 29"/>
                  <a:gd name="T3" fmla="*/ 8 h 13"/>
                  <a:gd name="T4" fmla="*/ 3 w 29"/>
                  <a:gd name="T5" fmla="*/ 5 h 13"/>
                  <a:gd name="T6" fmla="*/ 6 w 29"/>
                  <a:gd name="T7" fmla="*/ 3 h 13"/>
                  <a:gd name="T8" fmla="*/ 8 w 29"/>
                  <a:gd name="T9" fmla="*/ 1 h 13"/>
                  <a:gd name="T10" fmla="*/ 11 w 29"/>
                  <a:gd name="T11" fmla="*/ 0 h 13"/>
                  <a:gd name="T12" fmla="*/ 14 w 29"/>
                  <a:gd name="T13" fmla="*/ 1 h 13"/>
                  <a:gd name="T14" fmla="*/ 17 w 29"/>
                  <a:gd name="T15" fmla="*/ 2 h 13"/>
                  <a:gd name="T16" fmla="*/ 19 w 29"/>
                  <a:gd name="T17" fmla="*/ 2 h 13"/>
                  <a:gd name="T18" fmla="*/ 22 w 29"/>
                  <a:gd name="T19" fmla="*/ 3 h 13"/>
                  <a:gd name="T20" fmla="*/ 25 w 29"/>
                  <a:gd name="T21" fmla="*/ 4 h 13"/>
                  <a:gd name="T22" fmla="*/ 26 w 29"/>
                  <a:gd name="T23" fmla="*/ 4 h 13"/>
                  <a:gd name="T24" fmla="*/ 29 w 29"/>
                  <a:gd name="T25" fmla="*/ 4 h 13"/>
                  <a:gd name="T26" fmla="*/ 26 w 29"/>
                  <a:gd name="T27" fmla="*/ 5 h 13"/>
                  <a:gd name="T28" fmla="*/ 25 w 29"/>
                  <a:gd name="T29" fmla="*/ 5 h 13"/>
                  <a:gd name="T30" fmla="*/ 23 w 29"/>
                  <a:gd name="T31" fmla="*/ 5 h 13"/>
                  <a:gd name="T32" fmla="*/ 22 w 29"/>
                  <a:gd name="T33" fmla="*/ 5 h 13"/>
                  <a:gd name="T34" fmla="*/ 18 w 29"/>
                  <a:gd name="T35" fmla="*/ 4 h 13"/>
                  <a:gd name="T36" fmla="*/ 15 w 29"/>
                  <a:gd name="T37" fmla="*/ 4 h 13"/>
                  <a:gd name="T38" fmla="*/ 13 w 29"/>
                  <a:gd name="T39" fmla="*/ 3 h 13"/>
                  <a:gd name="T40" fmla="*/ 10 w 29"/>
                  <a:gd name="T41" fmla="*/ 3 h 13"/>
                  <a:gd name="T42" fmla="*/ 7 w 29"/>
                  <a:gd name="T43" fmla="*/ 4 h 13"/>
                  <a:gd name="T44" fmla="*/ 5 w 29"/>
                  <a:gd name="T45" fmla="*/ 6 h 13"/>
                  <a:gd name="T46" fmla="*/ 3 w 29"/>
                  <a:gd name="T47" fmla="*/ 8 h 13"/>
                  <a:gd name="T48" fmla="*/ 0 w 29"/>
                  <a:gd name="T49" fmla="*/ 13 h 1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9"/>
                  <a:gd name="T76" fmla="*/ 0 h 13"/>
                  <a:gd name="T77" fmla="*/ 29 w 29"/>
                  <a:gd name="T78" fmla="*/ 13 h 1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9" h="13">
                    <a:moveTo>
                      <a:pt x="0" y="13"/>
                    </a:moveTo>
                    <a:lnTo>
                      <a:pt x="2" y="8"/>
                    </a:lnTo>
                    <a:lnTo>
                      <a:pt x="3" y="5"/>
                    </a:lnTo>
                    <a:lnTo>
                      <a:pt x="6" y="3"/>
                    </a:lnTo>
                    <a:lnTo>
                      <a:pt x="8" y="1"/>
                    </a:lnTo>
                    <a:lnTo>
                      <a:pt x="11" y="0"/>
                    </a:lnTo>
                    <a:lnTo>
                      <a:pt x="14" y="1"/>
                    </a:lnTo>
                    <a:lnTo>
                      <a:pt x="17" y="2"/>
                    </a:lnTo>
                    <a:lnTo>
                      <a:pt x="19" y="2"/>
                    </a:lnTo>
                    <a:lnTo>
                      <a:pt x="22" y="3"/>
                    </a:lnTo>
                    <a:lnTo>
                      <a:pt x="25" y="4"/>
                    </a:lnTo>
                    <a:lnTo>
                      <a:pt x="26" y="4"/>
                    </a:lnTo>
                    <a:lnTo>
                      <a:pt x="29" y="4"/>
                    </a:lnTo>
                    <a:lnTo>
                      <a:pt x="26" y="5"/>
                    </a:lnTo>
                    <a:lnTo>
                      <a:pt x="25" y="5"/>
                    </a:lnTo>
                    <a:lnTo>
                      <a:pt x="23" y="5"/>
                    </a:lnTo>
                    <a:lnTo>
                      <a:pt x="22" y="5"/>
                    </a:lnTo>
                    <a:lnTo>
                      <a:pt x="18" y="4"/>
                    </a:lnTo>
                    <a:lnTo>
                      <a:pt x="15" y="4"/>
                    </a:lnTo>
                    <a:lnTo>
                      <a:pt x="13" y="3"/>
                    </a:lnTo>
                    <a:lnTo>
                      <a:pt x="10" y="3"/>
                    </a:lnTo>
                    <a:lnTo>
                      <a:pt x="7" y="4"/>
                    </a:lnTo>
                    <a:lnTo>
                      <a:pt x="5" y="6"/>
                    </a:lnTo>
                    <a:lnTo>
                      <a:pt x="3" y="8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7016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08" name="Freeform 46"/>
              <p:cNvSpPr>
                <a:spLocks/>
              </p:cNvSpPr>
              <p:nvPr/>
            </p:nvSpPr>
            <p:spPr bwMode="auto">
              <a:xfrm>
                <a:off x="1960" y="3539"/>
                <a:ext cx="32" cy="14"/>
              </a:xfrm>
              <a:custGeom>
                <a:avLst/>
                <a:gdLst>
                  <a:gd name="T0" fmla="*/ 0 w 32"/>
                  <a:gd name="T1" fmla="*/ 14 h 14"/>
                  <a:gd name="T2" fmla="*/ 1 w 32"/>
                  <a:gd name="T3" fmla="*/ 11 h 14"/>
                  <a:gd name="T4" fmla="*/ 3 w 32"/>
                  <a:gd name="T5" fmla="*/ 8 h 14"/>
                  <a:gd name="T6" fmla="*/ 5 w 32"/>
                  <a:gd name="T7" fmla="*/ 6 h 14"/>
                  <a:gd name="T8" fmla="*/ 7 w 32"/>
                  <a:gd name="T9" fmla="*/ 4 h 14"/>
                  <a:gd name="T10" fmla="*/ 10 w 32"/>
                  <a:gd name="T11" fmla="*/ 3 h 14"/>
                  <a:gd name="T12" fmla="*/ 13 w 32"/>
                  <a:gd name="T13" fmla="*/ 1 h 14"/>
                  <a:gd name="T14" fmla="*/ 15 w 32"/>
                  <a:gd name="T15" fmla="*/ 1 h 14"/>
                  <a:gd name="T16" fmla="*/ 17 w 32"/>
                  <a:gd name="T17" fmla="*/ 0 h 14"/>
                  <a:gd name="T18" fmla="*/ 21 w 32"/>
                  <a:gd name="T19" fmla="*/ 0 h 14"/>
                  <a:gd name="T20" fmla="*/ 25 w 32"/>
                  <a:gd name="T21" fmla="*/ 1 h 14"/>
                  <a:gd name="T22" fmla="*/ 28 w 32"/>
                  <a:gd name="T23" fmla="*/ 2 h 14"/>
                  <a:gd name="T24" fmla="*/ 32 w 32"/>
                  <a:gd name="T25" fmla="*/ 3 h 14"/>
                  <a:gd name="T26" fmla="*/ 26 w 32"/>
                  <a:gd name="T27" fmla="*/ 3 h 14"/>
                  <a:gd name="T28" fmla="*/ 21 w 32"/>
                  <a:gd name="T29" fmla="*/ 3 h 14"/>
                  <a:gd name="T30" fmla="*/ 16 w 32"/>
                  <a:gd name="T31" fmla="*/ 3 h 14"/>
                  <a:gd name="T32" fmla="*/ 12 w 32"/>
                  <a:gd name="T33" fmla="*/ 5 h 14"/>
                  <a:gd name="T34" fmla="*/ 8 w 32"/>
                  <a:gd name="T35" fmla="*/ 7 h 14"/>
                  <a:gd name="T36" fmla="*/ 5 w 32"/>
                  <a:gd name="T37" fmla="*/ 9 h 14"/>
                  <a:gd name="T38" fmla="*/ 2 w 32"/>
                  <a:gd name="T39" fmla="*/ 11 h 14"/>
                  <a:gd name="T40" fmla="*/ 0 w 32"/>
                  <a:gd name="T41" fmla="*/ 14 h 1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2"/>
                  <a:gd name="T64" fmla="*/ 0 h 14"/>
                  <a:gd name="T65" fmla="*/ 32 w 32"/>
                  <a:gd name="T66" fmla="*/ 14 h 1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2" h="14">
                    <a:moveTo>
                      <a:pt x="0" y="14"/>
                    </a:moveTo>
                    <a:lnTo>
                      <a:pt x="1" y="11"/>
                    </a:lnTo>
                    <a:lnTo>
                      <a:pt x="3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0" y="3"/>
                    </a:lnTo>
                    <a:lnTo>
                      <a:pt x="13" y="1"/>
                    </a:lnTo>
                    <a:lnTo>
                      <a:pt x="15" y="1"/>
                    </a:lnTo>
                    <a:lnTo>
                      <a:pt x="17" y="0"/>
                    </a:lnTo>
                    <a:lnTo>
                      <a:pt x="21" y="0"/>
                    </a:lnTo>
                    <a:lnTo>
                      <a:pt x="25" y="1"/>
                    </a:lnTo>
                    <a:lnTo>
                      <a:pt x="28" y="2"/>
                    </a:lnTo>
                    <a:lnTo>
                      <a:pt x="32" y="3"/>
                    </a:lnTo>
                    <a:lnTo>
                      <a:pt x="26" y="3"/>
                    </a:lnTo>
                    <a:lnTo>
                      <a:pt x="21" y="3"/>
                    </a:lnTo>
                    <a:lnTo>
                      <a:pt x="16" y="3"/>
                    </a:lnTo>
                    <a:lnTo>
                      <a:pt x="12" y="5"/>
                    </a:lnTo>
                    <a:lnTo>
                      <a:pt x="8" y="7"/>
                    </a:lnTo>
                    <a:lnTo>
                      <a:pt x="5" y="9"/>
                    </a:lnTo>
                    <a:lnTo>
                      <a:pt x="2" y="11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7016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09" name="Freeform 47"/>
              <p:cNvSpPr>
                <a:spLocks/>
              </p:cNvSpPr>
              <p:nvPr/>
            </p:nvSpPr>
            <p:spPr bwMode="auto">
              <a:xfrm>
                <a:off x="1970" y="3531"/>
                <a:ext cx="28" cy="9"/>
              </a:xfrm>
              <a:custGeom>
                <a:avLst/>
                <a:gdLst>
                  <a:gd name="T0" fmla="*/ 0 w 28"/>
                  <a:gd name="T1" fmla="*/ 4 h 9"/>
                  <a:gd name="T2" fmla="*/ 1 w 28"/>
                  <a:gd name="T3" fmla="*/ 3 h 9"/>
                  <a:gd name="T4" fmla="*/ 3 w 28"/>
                  <a:gd name="T5" fmla="*/ 2 h 9"/>
                  <a:gd name="T6" fmla="*/ 5 w 28"/>
                  <a:gd name="T7" fmla="*/ 1 h 9"/>
                  <a:gd name="T8" fmla="*/ 7 w 28"/>
                  <a:gd name="T9" fmla="*/ 1 h 9"/>
                  <a:gd name="T10" fmla="*/ 10 w 28"/>
                  <a:gd name="T11" fmla="*/ 0 h 9"/>
                  <a:gd name="T12" fmla="*/ 13 w 28"/>
                  <a:gd name="T13" fmla="*/ 0 h 9"/>
                  <a:gd name="T14" fmla="*/ 16 w 28"/>
                  <a:gd name="T15" fmla="*/ 1 h 9"/>
                  <a:gd name="T16" fmla="*/ 19 w 28"/>
                  <a:gd name="T17" fmla="*/ 3 h 9"/>
                  <a:gd name="T18" fmla="*/ 20 w 28"/>
                  <a:gd name="T19" fmla="*/ 4 h 9"/>
                  <a:gd name="T20" fmla="*/ 22 w 28"/>
                  <a:gd name="T21" fmla="*/ 5 h 9"/>
                  <a:gd name="T22" fmla="*/ 25 w 28"/>
                  <a:gd name="T23" fmla="*/ 7 h 9"/>
                  <a:gd name="T24" fmla="*/ 28 w 28"/>
                  <a:gd name="T25" fmla="*/ 9 h 9"/>
                  <a:gd name="T26" fmla="*/ 25 w 28"/>
                  <a:gd name="T27" fmla="*/ 7 h 9"/>
                  <a:gd name="T28" fmla="*/ 22 w 28"/>
                  <a:gd name="T29" fmla="*/ 6 h 9"/>
                  <a:gd name="T30" fmla="*/ 18 w 28"/>
                  <a:gd name="T31" fmla="*/ 5 h 9"/>
                  <a:gd name="T32" fmla="*/ 15 w 28"/>
                  <a:gd name="T33" fmla="*/ 4 h 9"/>
                  <a:gd name="T34" fmla="*/ 11 w 28"/>
                  <a:gd name="T35" fmla="*/ 3 h 9"/>
                  <a:gd name="T36" fmla="*/ 8 w 28"/>
                  <a:gd name="T37" fmla="*/ 3 h 9"/>
                  <a:gd name="T38" fmla="*/ 4 w 28"/>
                  <a:gd name="T39" fmla="*/ 3 h 9"/>
                  <a:gd name="T40" fmla="*/ 0 w 28"/>
                  <a:gd name="T41" fmla="*/ 4 h 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8"/>
                  <a:gd name="T64" fmla="*/ 0 h 9"/>
                  <a:gd name="T65" fmla="*/ 28 w 28"/>
                  <a:gd name="T66" fmla="*/ 9 h 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8" h="9">
                    <a:moveTo>
                      <a:pt x="0" y="4"/>
                    </a:moveTo>
                    <a:lnTo>
                      <a:pt x="1" y="3"/>
                    </a:lnTo>
                    <a:lnTo>
                      <a:pt x="3" y="2"/>
                    </a:lnTo>
                    <a:lnTo>
                      <a:pt x="5" y="1"/>
                    </a:lnTo>
                    <a:lnTo>
                      <a:pt x="7" y="1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16" y="1"/>
                    </a:lnTo>
                    <a:lnTo>
                      <a:pt x="19" y="3"/>
                    </a:lnTo>
                    <a:lnTo>
                      <a:pt x="20" y="4"/>
                    </a:lnTo>
                    <a:lnTo>
                      <a:pt x="22" y="5"/>
                    </a:lnTo>
                    <a:lnTo>
                      <a:pt x="25" y="7"/>
                    </a:lnTo>
                    <a:lnTo>
                      <a:pt x="28" y="9"/>
                    </a:lnTo>
                    <a:lnTo>
                      <a:pt x="25" y="7"/>
                    </a:lnTo>
                    <a:lnTo>
                      <a:pt x="22" y="6"/>
                    </a:lnTo>
                    <a:lnTo>
                      <a:pt x="18" y="5"/>
                    </a:lnTo>
                    <a:lnTo>
                      <a:pt x="15" y="4"/>
                    </a:lnTo>
                    <a:lnTo>
                      <a:pt x="11" y="3"/>
                    </a:lnTo>
                    <a:lnTo>
                      <a:pt x="8" y="3"/>
                    </a:lnTo>
                    <a:lnTo>
                      <a:pt x="4" y="3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7016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10" name="Freeform 48"/>
              <p:cNvSpPr>
                <a:spLocks/>
              </p:cNvSpPr>
              <p:nvPr/>
            </p:nvSpPr>
            <p:spPr bwMode="auto">
              <a:xfrm>
                <a:off x="1971" y="3516"/>
                <a:ext cx="26" cy="9"/>
              </a:xfrm>
              <a:custGeom>
                <a:avLst/>
                <a:gdLst>
                  <a:gd name="T0" fmla="*/ 0 w 26"/>
                  <a:gd name="T1" fmla="*/ 7 h 9"/>
                  <a:gd name="T2" fmla="*/ 0 w 26"/>
                  <a:gd name="T3" fmla="*/ 5 h 9"/>
                  <a:gd name="T4" fmla="*/ 2 w 26"/>
                  <a:gd name="T5" fmla="*/ 4 h 9"/>
                  <a:gd name="T6" fmla="*/ 2 w 26"/>
                  <a:gd name="T7" fmla="*/ 4 h 9"/>
                  <a:gd name="T8" fmla="*/ 3 w 26"/>
                  <a:gd name="T9" fmla="*/ 3 h 9"/>
                  <a:gd name="T10" fmla="*/ 4 w 26"/>
                  <a:gd name="T11" fmla="*/ 2 h 9"/>
                  <a:gd name="T12" fmla="*/ 7 w 26"/>
                  <a:gd name="T13" fmla="*/ 1 h 9"/>
                  <a:gd name="T14" fmla="*/ 11 w 26"/>
                  <a:gd name="T15" fmla="*/ 0 h 9"/>
                  <a:gd name="T16" fmla="*/ 15 w 26"/>
                  <a:gd name="T17" fmla="*/ 0 h 9"/>
                  <a:gd name="T18" fmla="*/ 18 w 26"/>
                  <a:gd name="T19" fmla="*/ 1 h 9"/>
                  <a:gd name="T20" fmla="*/ 19 w 26"/>
                  <a:gd name="T21" fmla="*/ 2 h 9"/>
                  <a:gd name="T22" fmla="*/ 21 w 26"/>
                  <a:gd name="T23" fmla="*/ 3 h 9"/>
                  <a:gd name="T24" fmla="*/ 22 w 26"/>
                  <a:gd name="T25" fmla="*/ 5 h 9"/>
                  <a:gd name="T26" fmla="*/ 23 w 26"/>
                  <a:gd name="T27" fmla="*/ 6 h 9"/>
                  <a:gd name="T28" fmla="*/ 24 w 26"/>
                  <a:gd name="T29" fmla="*/ 7 h 9"/>
                  <a:gd name="T30" fmla="*/ 25 w 26"/>
                  <a:gd name="T31" fmla="*/ 8 h 9"/>
                  <a:gd name="T32" fmla="*/ 26 w 26"/>
                  <a:gd name="T33" fmla="*/ 9 h 9"/>
                  <a:gd name="T34" fmla="*/ 22 w 26"/>
                  <a:gd name="T35" fmla="*/ 7 h 9"/>
                  <a:gd name="T36" fmla="*/ 19 w 26"/>
                  <a:gd name="T37" fmla="*/ 4 h 9"/>
                  <a:gd name="T38" fmla="*/ 16 w 26"/>
                  <a:gd name="T39" fmla="*/ 4 h 9"/>
                  <a:gd name="T40" fmla="*/ 13 w 26"/>
                  <a:gd name="T41" fmla="*/ 3 h 9"/>
                  <a:gd name="T42" fmla="*/ 10 w 26"/>
                  <a:gd name="T43" fmla="*/ 3 h 9"/>
                  <a:gd name="T44" fmla="*/ 6 w 26"/>
                  <a:gd name="T45" fmla="*/ 4 h 9"/>
                  <a:gd name="T46" fmla="*/ 3 w 26"/>
                  <a:gd name="T47" fmla="*/ 5 h 9"/>
                  <a:gd name="T48" fmla="*/ 0 w 26"/>
                  <a:gd name="T49" fmla="*/ 7 h 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6"/>
                  <a:gd name="T76" fmla="*/ 0 h 9"/>
                  <a:gd name="T77" fmla="*/ 26 w 26"/>
                  <a:gd name="T78" fmla="*/ 9 h 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6" h="9">
                    <a:moveTo>
                      <a:pt x="0" y="7"/>
                    </a:moveTo>
                    <a:lnTo>
                      <a:pt x="0" y="5"/>
                    </a:lnTo>
                    <a:lnTo>
                      <a:pt x="2" y="4"/>
                    </a:lnTo>
                    <a:lnTo>
                      <a:pt x="3" y="3"/>
                    </a:lnTo>
                    <a:lnTo>
                      <a:pt x="4" y="2"/>
                    </a:lnTo>
                    <a:lnTo>
                      <a:pt x="7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8" y="1"/>
                    </a:lnTo>
                    <a:lnTo>
                      <a:pt x="19" y="2"/>
                    </a:lnTo>
                    <a:lnTo>
                      <a:pt x="21" y="3"/>
                    </a:lnTo>
                    <a:lnTo>
                      <a:pt x="22" y="5"/>
                    </a:lnTo>
                    <a:lnTo>
                      <a:pt x="23" y="6"/>
                    </a:lnTo>
                    <a:lnTo>
                      <a:pt x="24" y="7"/>
                    </a:lnTo>
                    <a:lnTo>
                      <a:pt x="25" y="8"/>
                    </a:lnTo>
                    <a:lnTo>
                      <a:pt x="26" y="9"/>
                    </a:lnTo>
                    <a:lnTo>
                      <a:pt x="22" y="7"/>
                    </a:lnTo>
                    <a:lnTo>
                      <a:pt x="19" y="4"/>
                    </a:lnTo>
                    <a:lnTo>
                      <a:pt x="16" y="4"/>
                    </a:lnTo>
                    <a:lnTo>
                      <a:pt x="13" y="3"/>
                    </a:lnTo>
                    <a:lnTo>
                      <a:pt x="10" y="3"/>
                    </a:lnTo>
                    <a:lnTo>
                      <a:pt x="6" y="4"/>
                    </a:lnTo>
                    <a:lnTo>
                      <a:pt x="3" y="5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7016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11" name="Freeform 49"/>
              <p:cNvSpPr>
                <a:spLocks/>
              </p:cNvSpPr>
              <p:nvPr/>
            </p:nvSpPr>
            <p:spPr bwMode="auto">
              <a:xfrm>
                <a:off x="1863" y="3615"/>
                <a:ext cx="61" cy="62"/>
              </a:xfrm>
              <a:custGeom>
                <a:avLst/>
                <a:gdLst>
                  <a:gd name="T0" fmla="*/ 1 w 61"/>
                  <a:gd name="T1" fmla="*/ 32 h 62"/>
                  <a:gd name="T2" fmla="*/ 7 w 61"/>
                  <a:gd name="T3" fmla="*/ 25 h 62"/>
                  <a:gd name="T4" fmla="*/ 13 w 61"/>
                  <a:gd name="T5" fmla="*/ 18 h 62"/>
                  <a:gd name="T6" fmla="*/ 18 w 61"/>
                  <a:gd name="T7" fmla="*/ 12 h 62"/>
                  <a:gd name="T8" fmla="*/ 22 w 61"/>
                  <a:gd name="T9" fmla="*/ 9 h 62"/>
                  <a:gd name="T10" fmla="*/ 26 w 61"/>
                  <a:gd name="T11" fmla="*/ 6 h 62"/>
                  <a:gd name="T12" fmla="*/ 32 w 61"/>
                  <a:gd name="T13" fmla="*/ 3 h 62"/>
                  <a:gd name="T14" fmla="*/ 38 w 61"/>
                  <a:gd name="T15" fmla="*/ 0 h 62"/>
                  <a:gd name="T16" fmla="*/ 39 w 61"/>
                  <a:gd name="T17" fmla="*/ 1 h 62"/>
                  <a:gd name="T18" fmla="*/ 34 w 61"/>
                  <a:gd name="T19" fmla="*/ 5 h 62"/>
                  <a:gd name="T20" fmla="*/ 28 w 61"/>
                  <a:gd name="T21" fmla="*/ 10 h 62"/>
                  <a:gd name="T22" fmla="*/ 22 w 61"/>
                  <a:gd name="T23" fmla="*/ 14 h 62"/>
                  <a:gd name="T24" fmla="*/ 19 w 61"/>
                  <a:gd name="T25" fmla="*/ 16 h 62"/>
                  <a:gd name="T26" fmla="*/ 26 w 61"/>
                  <a:gd name="T27" fmla="*/ 13 h 62"/>
                  <a:gd name="T28" fmla="*/ 34 w 61"/>
                  <a:gd name="T29" fmla="*/ 9 h 62"/>
                  <a:gd name="T30" fmla="*/ 41 w 61"/>
                  <a:gd name="T31" fmla="*/ 6 h 62"/>
                  <a:gd name="T32" fmla="*/ 47 w 61"/>
                  <a:gd name="T33" fmla="*/ 4 h 62"/>
                  <a:gd name="T34" fmla="*/ 49 w 61"/>
                  <a:gd name="T35" fmla="*/ 5 h 62"/>
                  <a:gd name="T36" fmla="*/ 52 w 61"/>
                  <a:gd name="T37" fmla="*/ 6 h 62"/>
                  <a:gd name="T38" fmla="*/ 50 w 61"/>
                  <a:gd name="T39" fmla="*/ 19 h 62"/>
                  <a:gd name="T40" fmla="*/ 54 w 61"/>
                  <a:gd name="T41" fmla="*/ 33 h 62"/>
                  <a:gd name="T42" fmla="*/ 54 w 61"/>
                  <a:gd name="T43" fmla="*/ 18 h 62"/>
                  <a:gd name="T44" fmla="*/ 58 w 61"/>
                  <a:gd name="T45" fmla="*/ 8 h 62"/>
                  <a:gd name="T46" fmla="*/ 61 w 61"/>
                  <a:gd name="T47" fmla="*/ 11 h 62"/>
                  <a:gd name="T48" fmla="*/ 61 w 61"/>
                  <a:gd name="T49" fmla="*/ 15 h 62"/>
                  <a:gd name="T50" fmla="*/ 61 w 61"/>
                  <a:gd name="T51" fmla="*/ 29 h 62"/>
                  <a:gd name="T52" fmla="*/ 56 w 61"/>
                  <a:gd name="T53" fmla="*/ 46 h 62"/>
                  <a:gd name="T54" fmla="*/ 51 w 61"/>
                  <a:gd name="T55" fmla="*/ 52 h 62"/>
                  <a:gd name="T56" fmla="*/ 46 w 61"/>
                  <a:gd name="T57" fmla="*/ 57 h 62"/>
                  <a:gd name="T58" fmla="*/ 39 w 61"/>
                  <a:gd name="T59" fmla="*/ 61 h 62"/>
                  <a:gd name="T60" fmla="*/ 33 w 61"/>
                  <a:gd name="T61" fmla="*/ 62 h 62"/>
                  <a:gd name="T62" fmla="*/ 26 w 61"/>
                  <a:gd name="T63" fmla="*/ 60 h 62"/>
                  <a:gd name="T64" fmla="*/ 20 w 61"/>
                  <a:gd name="T65" fmla="*/ 57 h 62"/>
                  <a:gd name="T66" fmla="*/ 15 w 61"/>
                  <a:gd name="T67" fmla="*/ 54 h 62"/>
                  <a:gd name="T68" fmla="*/ 11 w 61"/>
                  <a:gd name="T69" fmla="*/ 52 h 62"/>
                  <a:gd name="T70" fmla="*/ 8 w 61"/>
                  <a:gd name="T71" fmla="*/ 47 h 62"/>
                  <a:gd name="T72" fmla="*/ 6 w 61"/>
                  <a:gd name="T73" fmla="*/ 43 h 62"/>
                  <a:gd name="T74" fmla="*/ 3 w 61"/>
                  <a:gd name="T75" fmla="*/ 39 h 62"/>
                  <a:gd name="T76" fmla="*/ 0 w 61"/>
                  <a:gd name="T77" fmla="*/ 34 h 6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61"/>
                  <a:gd name="T118" fmla="*/ 0 h 62"/>
                  <a:gd name="T119" fmla="*/ 61 w 61"/>
                  <a:gd name="T120" fmla="*/ 62 h 62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61" h="62">
                    <a:moveTo>
                      <a:pt x="0" y="34"/>
                    </a:moveTo>
                    <a:lnTo>
                      <a:pt x="1" y="32"/>
                    </a:lnTo>
                    <a:lnTo>
                      <a:pt x="4" y="28"/>
                    </a:lnTo>
                    <a:lnTo>
                      <a:pt x="7" y="25"/>
                    </a:lnTo>
                    <a:lnTo>
                      <a:pt x="10" y="21"/>
                    </a:lnTo>
                    <a:lnTo>
                      <a:pt x="13" y="18"/>
                    </a:lnTo>
                    <a:lnTo>
                      <a:pt x="16" y="14"/>
                    </a:lnTo>
                    <a:lnTo>
                      <a:pt x="18" y="12"/>
                    </a:lnTo>
                    <a:lnTo>
                      <a:pt x="20" y="10"/>
                    </a:lnTo>
                    <a:lnTo>
                      <a:pt x="22" y="9"/>
                    </a:lnTo>
                    <a:lnTo>
                      <a:pt x="24" y="7"/>
                    </a:lnTo>
                    <a:lnTo>
                      <a:pt x="26" y="6"/>
                    </a:lnTo>
                    <a:lnTo>
                      <a:pt x="29" y="4"/>
                    </a:lnTo>
                    <a:lnTo>
                      <a:pt x="32" y="3"/>
                    </a:lnTo>
                    <a:lnTo>
                      <a:pt x="35" y="1"/>
                    </a:lnTo>
                    <a:lnTo>
                      <a:pt x="38" y="0"/>
                    </a:lnTo>
                    <a:lnTo>
                      <a:pt x="41" y="0"/>
                    </a:lnTo>
                    <a:lnTo>
                      <a:pt x="39" y="1"/>
                    </a:lnTo>
                    <a:lnTo>
                      <a:pt x="37" y="4"/>
                    </a:lnTo>
                    <a:lnTo>
                      <a:pt x="34" y="5"/>
                    </a:lnTo>
                    <a:lnTo>
                      <a:pt x="31" y="8"/>
                    </a:lnTo>
                    <a:lnTo>
                      <a:pt x="28" y="10"/>
                    </a:lnTo>
                    <a:lnTo>
                      <a:pt x="24" y="12"/>
                    </a:lnTo>
                    <a:lnTo>
                      <a:pt x="22" y="14"/>
                    </a:lnTo>
                    <a:lnTo>
                      <a:pt x="19" y="15"/>
                    </a:lnTo>
                    <a:lnTo>
                      <a:pt x="19" y="16"/>
                    </a:lnTo>
                    <a:lnTo>
                      <a:pt x="23" y="15"/>
                    </a:lnTo>
                    <a:lnTo>
                      <a:pt x="26" y="13"/>
                    </a:lnTo>
                    <a:lnTo>
                      <a:pt x="30" y="11"/>
                    </a:lnTo>
                    <a:lnTo>
                      <a:pt x="34" y="9"/>
                    </a:lnTo>
                    <a:lnTo>
                      <a:pt x="38" y="8"/>
                    </a:lnTo>
                    <a:lnTo>
                      <a:pt x="41" y="6"/>
                    </a:lnTo>
                    <a:lnTo>
                      <a:pt x="45" y="5"/>
                    </a:lnTo>
                    <a:lnTo>
                      <a:pt x="47" y="4"/>
                    </a:lnTo>
                    <a:lnTo>
                      <a:pt x="48" y="4"/>
                    </a:lnTo>
                    <a:lnTo>
                      <a:pt x="49" y="5"/>
                    </a:lnTo>
                    <a:lnTo>
                      <a:pt x="51" y="5"/>
                    </a:lnTo>
                    <a:lnTo>
                      <a:pt x="52" y="6"/>
                    </a:lnTo>
                    <a:lnTo>
                      <a:pt x="51" y="12"/>
                    </a:lnTo>
                    <a:lnTo>
                      <a:pt x="50" y="19"/>
                    </a:lnTo>
                    <a:lnTo>
                      <a:pt x="51" y="26"/>
                    </a:lnTo>
                    <a:lnTo>
                      <a:pt x="54" y="33"/>
                    </a:lnTo>
                    <a:lnTo>
                      <a:pt x="53" y="26"/>
                    </a:lnTo>
                    <a:lnTo>
                      <a:pt x="54" y="18"/>
                    </a:lnTo>
                    <a:lnTo>
                      <a:pt x="55" y="12"/>
                    </a:lnTo>
                    <a:lnTo>
                      <a:pt x="58" y="8"/>
                    </a:lnTo>
                    <a:lnTo>
                      <a:pt x="60" y="9"/>
                    </a:lnTo>
                    <a:lnTo>
                      <a:pt x="61" y="11"/>
                    </a:lnTo>
                    <a:lnTo>
                      <a:pt x="61" y="12"/>
                    </a:lnTo>
                    <a:lnTo>
                      <a:pt x="61" y="15"/>
                    </a:lnTo>
                    <a:lnTo>
                      <a:pt x="61" y="21"/>
                    </a:lnTo>
                    <a:lnTo>
                      <a:pt x="61" y="29"/>
                    </a:lnTo>
                    <a:lnTo>
                      <a:pt x="60" y="38"/>
                    </a:lnTo>
                    <a:lnTo>
                      <a:pt x="56" y="46"/>
                    </a:lnTo>
                    <a:lnTo>
                      <a:pt x="54" y="49"/>
                    </a:lnTo>
                    <a:lnTo>
                      <a:pt x="51" y="52"/>
                    </a:lnTo>
                    <a:lnTo>
                      <a:pt x="49" y="55"/>
                    </a:lnTo>
                    <a:lnTo>
                      <a:pt x="46" y="57"/>
                    </a:lnTo>
                    <a:lnTo>
                      <a:pt x="43" y="60"/>
                    </a:lnTo>
                    <a:lnTo>
                      <a:pt x="39" y="61"/>
                    </a:lnTo>
                    <a:lnTo>
                      <a:pt x="36" y="62"/>
                    </a:lnTo>
                    <a:lnTo>
                      <a:pt x="33" y="62"/>
                    </a:lnTo>
                    <a:lnTo>
                      <a:pt x="30" y="61"/>
                    </a:lnTo>
                    <a:lnTo>
                      <a:pt x="26" y="60"/>
                    </a:lnTo>
                    <a:lnTo>
                      <a:pt x="23" y="59"/>
                    </a:lnTo>
                    <a:lnTo>
                      <a:pt x="20" y="57"/>
                    </a:lnTo>
                    <a:lnTo>
                      <a:pt x="17" y="56"/>
                    </a:lnTo>
                    <a:lnTo>
                      <a:pt x="15" y="54"/>
                    </a:lnTo>
                    <a:lnTo>
                      <a:pt x="12" y="53"/>
                    </a:lnTo>
                    <a:lnTo>
                      <a:pt x="11" y="52"/>
                    </a:lnTo>
                    <a:lnTo>
                      <a:pt x="9" y="50"/>
                    </a:lnTo>
                    <a:lnTo>
                      <a:pt x="8" y="47"/>
                    </a:lnTo>
                    <a:lnTo>
                      <a:pt x="8" y="46"/>
                    </a:lnTo>
                    <a:lnTo>
                      <a:pt x="6" y="43"/>
                    </a:lnTo>
                    <a:lnTo>
                      <a:pt x="4" y="42"/>
                    </a:lnTo>
                    <a:lnTo>
                      <a:pt x="3" y="39"/>
                    </a:lnTo>
                    <a:lnTo>
                      <a:pt x="1" y="37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BF9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12" name="Freeform 50"/>
              <p:cNvSpPr>
                <a:spLocks/>
              </p:cNvSpPr>
              <p:nvPr/>
            </p:nvSpPr>
            <p:spPr bwMode="auto">
              <a:xfrm>
                <a:off x="1966" y="3616"/>
                <a:ext cx="20" cy="14"/>
              </a:xfrm>
              <a:custGeom>
                <a:avLst/>
                <a:gdLst>
                  <a:gd name="T0" fmla="*/ 0 w 20"/>
                  <a:gd name="T1" fmla="*/ 0 h 14"/>
                  <a:gd name="T2" fmla="*/ 1 w 20"/>
                  <a:gd name="T3" fmla="*/ 0 h 14"/>
                  <a:gd name="T4" fmla="*/ 4 w 20"/>
                  <a:gd name="T5" fmla="*/ 2 h 14"/>
                  <a:gd name="T6" fmla="*/ 7 w 20"/>
                  <a:gd name="T7" fmla="*/ 2 h 14"/>
                  <a:gd name="T8" fmla="*/ 10 w 20"/>
                  <a:gd name="T9" fmla="*/ 3 h 14"/>
                  <a:gd name="T10" fmla="*/ 13 w 20"/>
                  <a:gd name="T11" fmla="*/ 3 h 14"/>
                  <a:gd name="T12" fmla="*/ 16 w 20"/>
                  <a:gd name="T13" fmla="*/ 3 h 14"/>
                  <a:gd name="T14" fmla="*/ 18 w 20"/>
                  <a:gd name="T15" fmla="*/ 3 h 14"/>
                  <a:gd name="T16" fmla="*/ 20 w 20"/>
                  <a:gd name="T17" fmla="*/ 3 h 14"/>
                  <a:gd name="T18" fmla="*/ 20 w 20"/>
                  <a:gd name="T19" fmla="*/ 4 h 14"/>
                  <a:gd name="T20" fmla="*/ 20 w 20"/>
                  <a:gd name="T21" fmla="*/ 5 h 14"/>
                  <a:gd name="T22" fmla="*/ 20 w 20"/>
                  <a:gd name="T23" fmla="*/ 6 h 14"/>
                  <a:gd name="T24" fmla="*/ 20 w 20"/>
                  <a:gd name="T25" fmla="*/ 7 h 14"/>
                  <a:gd name="T26" fmla="*/ 20 w 20"/>
                  <a:gd name="T27" fmla="*/ 7 h 14"/>
                  <a:gd name="T28" fmla="*/ 20 w 20"/>
                  <a:gd name="T29" fmla="*/ 8 h 14"/>
                  <a:gd name="T30" fmla="*/ 20 w 20"/>
                  <a:gd name="T31" fmla="*/ 9 h 14"/>
                  <a:gd name="T32" fmla="*/ 19 w 20"/>
                  <a:gd name="T33" fmla="*/ 10 h 14"/>
                  <a:gd name="T34" fmla="*/ 19 w 20"/>
                  <a:gd name="T35" fmla="*/ 11 h 14"/>
                  <a:gd name="T36" fmla="*/ 18 w 20"/>
                  <a:gd name="T37" fmla="*/ 12 h 14"/>
                  <a:gd name="T38" fmla="*/ 17 w 20"/>
                  <a:gd name="T39" fmla="*/ 13 h 14"/>
                  <a:gd name="T40" fmla="*/ 17 w 20"/>
                  <a:gd name="T41" fmla="*/ 14 h 14"/>
                  <a:gd name="T42" fmla="*/ 12 w 20"/>
                  <a:gd name="T43" fmla="*/ 14 h 14"/>
                  <a:gd name="T44" fmla="*/ 7 w 20"/>
                  <a:gd name="T45" fmla="*/ 12 h 14"/>
                  <a:gd name="T46" fmla="*/ 3 w 20"/>
                  <a:gd name="T47" fmla="*/ 10 h 14"/>
                  <a:gd name="T48" fmla="*/ 0 w 20"/>
                  <a:gd name="T49" fmla="*/ 8 h 14"/>
                  <a:gd name="T50" fmla="*/ 0 w 20"/>
                  <a:gd name="T51" fmla="*/ 7 h 14"/>
                  <a:gd name="T52" fmla="*/ 0 w 20"/>
                  <a:gd name="T53" fmla="*/ 4 h 14"/>
                  <a:gd name="T54" fmla="*/ 0 w 20"/>
                  <a:gd name="T55" fmla="*/ 2 h 14"/>
                  <a:gd name="T56" fmla="*/ 0 w 20"/>
                  <a:gd name="T57" fmla="*/ 0 h 1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20"/>
                  <a:gd name="T88" fmla="*/ 0 h 14"/>
                  <a:gd name="T89" fmla="*/ 20 w 20"/>
                  <a:gd name="T90" fmla="*/ 14 h 1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20" h="14">
                    <a:moveTo>
                      <a:pt x="0" y="0"/>
                    </a:moveTo>
                    <a:lnTo>
                      <a:pt x="1" y="0"/>
                    </a:lnTo>
                    <a:lnTo>
                      <a:pt x="4" y="2"/>
                    </a:lnTo>
                    <a:lnTo>
                      <a:pt x="7" y="2"/>
                    </a:lnTo>
                    <a:lnTo>
                      <a:pt x="10" y="3"/>
                    </a:lnTo>
                    <a:lnTo>
                      <a:pt x="13" y="3"/>
                    </a:lnTo>
                    <a:lnTo>
                      <a:pt x="16" y="3"/>
                    </a:lnTo>
                    <a:lnTo>
                      <a:pt x="18" y="3"/>
                    </a:lnTo>
                    <a:lnTo>
                      <a:pt x="20" y="3"/>
                    </a:lnTo>
                    <a:lnTo>
                      <a:pt x="20" y="4"/>
                    </a:lnTo>
                    <a:lnTo>
                      <a:pt x="20" y="5"/>
                    </a:lnTo>
                    <a:lnTo>
                      <a:pt x="20" y="6"/>
                    </a:lnTo>
                    <a:lnTo>
                      <a:pt x="20" y="7"/>
                    </a:lnTo>
                    <a:lnTo>
                      <a:pt x="20" y="8"/>
                    </a:lnTo>
                    <a:lnTo>
                      <a:pt x="20" y="9"/>
                    </a:lnTo>
                    <a:lnTo>
                      <a:pt x="19" y="10"/>
                    </a:lnTo>
                    <a:lnTo>
                      <a:pt x="19" y="11"/>
                    </a:lnTo>
                    <a:lnTo>
                      <a:pt x="18" y="12"/>
                    </a:lnTo>
                    <a:lnTo>
                      <a:pt x="17" y="13"/>
                    </a:lnTo>
                    <a:lnTo>
                      <a:pt x="17" y="14"/>
                    </a:lnTo>
                    <a:lnTo>
                      <a:pt x="12" y="14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9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13" name="Freeform 51"/>
              <p:cNvSpPr>
                <a:spLocks/>
              </p:cNvSpPr>
              <p:nvPr/>
            </p:nvSpPr>
            <p:spPr bwMode="auto">
              <a:xfrm>
                <a:off x="1989" y="3614"/>
                <a:ext cx="29" cy="17"/>
              </a:xfrm>
              <a:custGeom>
                <a:avLst/>
                <a:gdLst>
                  <a:gd name="T0" fmla="*/ 3 w 29"/>
                  <a:gd name="T1" fmla="*/ 6 h 17"/>
                  <a:gd name="T2" fmla="*/ 5 w 29"/>
                  <a:gd name="T3" fmla="*/ 5 h 17"/>
                  <a:gd name="T4" fmla="*/ 7 w 29"/>
                  <a:gd name="T5" fmla="*/ 5 h 17"/>
                  <a:gd name="T6" fmla="*/ 10 w 29"/>
                  <a:gd name="T7" fmla="*/ 4 h 17"/>
                  <a:gd name="T8" fmla="*/ 12 w 29"/>
                  <a:gd name="T9" fmla="*/ 3 h 17"/>
                  <a:gd name="T10" fmla="*/ 15 w 29"/>
                  <a:gd name="T11" fmla="*/ 2 h 17"/>
                  <a:gd name="T12" fmla="*/ 18 w 29"/>
                  <a:gd name="T13" fmla="*/ 1 h 17"/>
                  <a:gd name="T14" fmla="*/ 20 w 29"/>
                  <a:gd name="T15" fmla="*/ 1 h 17"/>
                  <a:gd name="T16" fmla="*/ 21 w 29"/>
                  <a:gd name="T17" fmla="*/ 0 h 17"/>
                  <a:gd name="T18" fmla="*/ 18 w 29"/>
                  <a:gd name="T19" fmla="*/ 2 h 17"/>
                  <a:gd name="T20" fmla="*/ 16 w 29"/>
                  <a:gd name="T21" fmla="*/ 4 h 17"/>
                  <a:gd name="T22" fmla="*/ 14 w 29"/>
                  <a:gd name="T23" fmla="*/ 6 h 17"/>
                  <a:gd name="T24" fmla="*/ 13 w 29"/>
                  <a:gd name="T25" fmla="*/ 7 h 17"/>
                  <a:gd name="T26" fmla="*/ 17 w 29"/>
                  <a:gd name="T27" fmla="*/ 6 h 17"/>
                  <a:gd name="T28" fmla="*/ 22 w 29"/>
                  <a:gd name="T29" fmla="*/ 6 h 17"/>
                  <a:gd name="T30" fmla="*/ 26 w 29"/>
                  <a:gd name="T31" fmla="*/ 6 h 17"/>
                  <a:gd name="T32" fmla="*/ 29 w 29"/>
                  <a:gd name="T33" fmla="*/ 8 h 17"/>
                  <a:gd name="T34" fmla="*/ 27 w 29"/>
                  <a:gd name="T35" fmla="*/ 9 h 17"/>
                  <a:gd name="T36" fmla="*/ 24 w 29"/>
                  <a:gd name="T37" fmla="*/ 11 h 17"/>
                  <a:gd name="T38" fmla="*/ 20 w 29"/>
                  <a:gd name="T39" fmla="*/ 13 h 17"/>
                  <a:gd name="T40" fmla="*/ 17 w 29"/>
                  <a:gd name="T41" fmla="*/ 15 h 17"/>
                  <a:gd name="T42" fmla="*/ 13 w 29"/>
                  <a:gd name="T43" fmla="*/ 16 h 17"/>
                  <a:gd name="T44" fmla="*/ 8 w 29"/>
                  <a:gd name="T45" fmla="*/ 17 h 17"/>
                  <a:gd name="T46" fmla="*/ 4 w 29"/>
                  <a:gd name="T47" fmla="*/ 17 h 17"/>
                  <a:gd name="T48" fmla="*/ 0 w 29"/>
                  <a:gd name="T49" fmla="*/ 17 h 17"/>
                  <a:gd name="T50" fmla="*/ 1 w 29"/>
                  <a:gd name="T51" fmla="*/ 15 h 17"/>
                  <a:gd name="T52" fmla="*/ 3 w 29"/>
                  <a:gd name="T53" fmla="*/ 11 h 17"/>
                  <a:gd name="T54" fmla="*/ 3 w 29"/>
                  <a:gd name="T55" fmla="*/ 8 h 17"/>
                  <a:gd name="T56" fmla="*/ 3 w 29"/>
                  <a:gd name="T57" fmla="*/ 6 h 1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29"/>
                  <a:gd name="T88" fmla="*/ 0 h 17"/>
                  <a:gd name="T89" fmla="*/ 29 w 29"/>
                  <a:gd name="T90" fmla="*/ 17 h 17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29" h="17">
                    <a:moveTo>
                      <a:pt x="3" y="6"/>
                    </a:moveTo>
                    <a:lnTo>
                      <a:pt x="5" y="5"/>
                    </a:lnTo>
                    <a:lnTo>
                      <a:pt x="7" y="5"/>
                    </a:lnTo>
                    <a:lnTo>
                      <a:pt x="10" y="4"/>
                    </a:lnTo>
                    <a:lnTo>
                      <a:pt x="12" y="3"/>
                    </a:lnTo>
                    <a:lnTo>
                      <a:pt x="15" y="2"/>
                    </a:lnTo>
                    <a:lnTo>
                      <a:pt x="18" y="1"/>
                    </a:lnTo>
                    <a:lnTo>
                      <a:pt x="20" y="1"/>
                    </a:lnTo>
                    <a:lnTo>
                      <a:pt x="21" y="0"/>
                    </a:lnTo>
                    <a:lnTo>
                      <a:pt x="18" y="2"/>
                    </a:lnTo>
                    <a:lnTo>
                      <a:pt x="16" y="4"/>
                    </a:lnTo>
                    <a:lnTo>
                      <a:pt x="14" y="6"/>
                    </a:lnTo>
                    <a:lnTo>
                      <a:pt x="13" y="7"/>
                    </a:lnTo>
                    <a:lnTo>
                      <a:pt x="17" y="6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29" y="8"/>
                    </a:lnTo>
                    <a:lnTo>
                      <a:pt x="27" y="9"/>
                    </a:lnTo>
                    <a:lnTo>
                      <a:pt x="24" y="11"/>
                    </a:lnTo>
                    <a:lnTo>
                      <a:pt x="20" y="13"/>
                    </a:lnTo>
                    <a:lnTo>
                      <a:pt x="17" y="15"/>
                    </a:lnTo>
                    <a:lnTo>
                      <a:pt x="13" y="16"/>
                    </a:lnTo>
                    <a:lnTo>
                      <a:pt x="8" y="17"/>
                    </a:lnTo>
                    <a:lnTo>
                      <a:pt x="4" y="17"/>
                    </a:lnTo>
                    <a:lnTo>
                      <a:pt x="0" y="17"/>
                    </a:lnTo>
                    <a:lnTo>
                      <a:pt x="1" y="15"/>
                    </a:lnTo>
                    <a:lnTo>
                      <a:pt x="3" y="11"/>
                    </a:lnTo>
                    <a:lnTo>
                      <a:pt x="3" y="8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BF9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14" name="Freeform 52"/>
              <p:cNvSpPr>
                <a:spLocks/>
              </p:cNvSpPr>
              <p:nvPr/>
            </p:nvSpPr>
            <p:spPr bwMode="auto">
              <a:xfrm>
                <a:off x="1952" y="3629"/>
                <a:ext cx="10" cy="26"/>
              </a:xfrm>
              <a:custGeom>
                <a:avLst/>
                <a:gdLst>
                  <a:gd name="T0" fmla="*/ 0 w 10"/>
                  <a:gd name="T1" fmla="*/ 0 h 26"/>
                  <a:gd name="T2" fmla="*/ 1 w 10"/>
                  <a:gd name="T3" fmla="*/ 6 h 26"/>
                  <a:gd name="T4" fmla="*/ 1 w 10"/>
                  <a:gd name="T5" fmla="*/ 14 h 26"/>
                  <a:gd name="T6" fmla="*/ 1 w 10"/>
                  <a:gd name="T7" fmla="*/ 21 h 26"/>
                  <a:gd name="T8" fmla="*/ 1 w 10"/>
                  <a:gd name="T9" fmla="*/ 26 h 26"/>
                  <a:gd name="T10" fmla="*/ 4 w 10"/>
                  <a:gd name="T11" fmla="*/ 21 h 26"/>
                  <a:gd name="T12" fmla="*/ 7 w 10"/>
                  <a:gd name="T13" fmla="*/ 16 h 26"/>
                  <a:gd name="T14" fmla="*/ 9 w 10"/>
                  <a:gd name="T15" fmla="*/ 10 h 26"/>
                  <a:gd name="T16" fmla="*/ 10 w 10"/>
                  <a:gd name="T17" fmla="*/ 3 h 26"/>
                  <a:gd name="T18" fmla="*/ 7 w 10"/>
                  <a:gd name="T19" fmla="*/ 2 h 26"/>
                  <a:gd name="T20" fmla="*/ 5 w 10"/>
                  <a:gd name="T21" fmla="*/ 2 h 26"/>
                  <a:gd name="T22" fmla="*/ 3 w 10"/>
                  <a:gd name="T23" fmla="*/ 1 h 26"/>
                  <a:gd name="T24" fmla="*/ 0 w 10"/>
                  <a:gd name="T25" fmla="*/ 0 h 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0"/>
                  <a:gd name="T40" fmla="*/ 0 h 26"/>
                  <a:gd name="T41" fmla="*/ 10 w 10"/>
                  <a:gd name="T42" fmla="*/ 26 h 2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0" h="26">
                    <a:moveTo>
                      <a:pt x="0" y="0"/>
                    </a:moveTo>
                    <a:lnTo>
                      <a:pt x="1" y="6"/>
                    </a:lnTo>
                    <a:lnTo>
                      <a:pt x="1" y="14"/>
                    </a:lnTo>
                    <a:lnTo>
                      <a:pt x="1" y="21"/>
                    </a:lnTo>
                    <a:lnTo>
                      <a:pt x="1" y="26"/>
                    </a:lnTo>
                    <a:lnTo>
                      <a:pt x="4" y="21"/>
                    </a:lnTo>
                    <a:lnTo>
                      <a:pt x="7" y="16"/>
                    </a:lnTo>
                    <a:lnTo>
                      <a:pt x="9" y="10"/>
                    </a:lnTo>
                    <a:lnTo>
                      <a:pt x="10" y="3"/>
                    </a:lnTo>
                    <a:lnTo>
                      <a:pt x="7" y="2"/>
                    </a:lnTo>
                    <a:lnTo>
                      <a:pt x="5" y="2"/>
                    </a:lnTo>
                    <a:lnTo>
                      <a:pt x="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9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15" name="Freeform 53"/>
              <p:cNvSpPr>
                <a:spLocks/>
              </p:cNvSpPr>
              <p:nvPr/>
            </p:nvSpPr>
            <p:spPr bwMode="auto">
              <a:xfrm>
                <a:off x="1917" y="3651"/>
                <a:ext cx="14" cy="22"/>
              </a:xfrm>
              <a:custGeom>
                <a:avLst/>
                <a:gdLst>
                  <a:gd name="T0" fmla="*/ 0 w 14"/>
                  <a:gd name="T1" fmla="*/ 22 h 22"/>
                  <a:gd name="T2" fmla="*/ 4 w 14"/>
                  <a:gd name="T3" fmla="*/ 17 h 22"/>
                  <a:gd name="T4" fmla="*/ 8 w 14"/>
                  <a:gd name="T5" fmla="*/ 11 h 22"/>
                  <a:gd name="T6" fmla="*/ 11 w 14"/>
                  <a:gd name="T7" fmla="*/ 5 h 22"/>
                  <a:gd name="T8" fmla="*/ 12 w 14"/>
                  <a:gd name="T9" fmla="*/ 0 h 22"/>
                  <a:gd name="T10" fmla="*/ 14 w 14"/>
                  <a:gd name="T11" fmla="*/ 4 h 22"/>
                  <a:gd name="T12" fmla="*/ 12 w 14"/>
                  <a:gd name="T13" fmla="*/ 11 h 22"/>
                  <a:gd name="T14" fmla="*/ 8 w 14"/>
                  <a:gd name="T15" fmla="*/ 18 h 22"/>
                  <a:gd name="T16" fmla="*/ 0 w 14"/>
                  <a:gd name="T17" fmla="*/ 22 h 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22"/>
                  <a:gd name="T29" fmla="*/ 14 w 14"/>
                  <a:gd name="T30" fmla="*/ 22 h 2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22">
                    <a:moveTo>
                      <a:pt x="0" y="22"/>
                    </a:moveTo>
                    <a:lnTo>
                      <a:pt x="4" y="17"/>
                    </a:lnTo>
                    <a:lnTo>
                      <a:pt x="8" y="11"/>
                    </a:lnTo>
                    <a:lnTo>
                      <a:pt x="11" y="5"/>
                    </a:lnTo>
                    <a:lnTo>
                      <a:pt x="12" y="0"/>
                    </a:lnTo>
                    <a:lnTo>
                      <a:pt x="14" y="4"/>
                    </a:lnTo>
                    <a:lnTo>
                      <a:pt x="12" y="11"/>
                    </a:lnTo>
                    <a:lnTo>
                      <a:pt x="8" y="18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BF9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16" name="Freeform 54"/>
              <p:cNvSpPr>
                <a:spLocks/>
              </p:cNvSpPr>
              <p:nvPr/>
            </p:nvSpPr>
            <p:spPr bwMode="auto">
              <a:xfrm>
                <a:off x="1872" y="3672"/>
                <a:ext cx="27" cy="12"/>
              </a:xfrm>
              <a:custGeom>
                <a:avLst/>
                <a:gdLst>
                  <a:gd name="T0" fmla="*/ 0 w 27"/>
                  <a:gd name="T1" fmla="*/ 0 h 12"/>
                  <a:gd name="T2" fmla="*/ 3 w 27"/>
                  <a:gd name="T3" fmla="*/ 1 h 12"/>
                  <a:gd name="T4" fmla="*/ 6 w 27"/>
                  <a:gd name="T5" fmla="*/ 3 h 12"/>
                  <a:gd name="T6" fmla="*/ 10 w 27"/>
                  <a:gd name="T7" fmla="*/ 5 h 12"/>
                  <a:gd name="T8" fmla="*/ 14 w 27"/>
                  <a:gd name="T9" fmla="*/ 7 h 12"/>
                  <a:gd name="T10" fmla="*/ 17 w 27"/>
                  <a:gd name="T11" fmla="*/ 8 h 12"/>
                  <a:gd name="T12" fmla="*/ 21 w 27"/>
                  <a:gd name="T13" fmla="*/ 9 h 12"/>
                  <a:gd name="T14" fmla="*/ 25 w 27"/>
                  <a:gd name="T15" fmla="*/ 10 h 12"/>
                  <a:gd name="T16" fmla="*/ 27 w 27"/>
                  <a:gd name="T17" fmla="*/ 11 h 12"/>
                  <a:gd name="T18" fmla="*/ 25 w 27"/>
                  <a:gd name="T19" fmla="*/ 11 h 12"/>
                  <a:gd name="T20" fmla="*/ 22 w 27"/>
                  <a:gd name="T21" fmla="*/ 12 h 12"/>
                  <a:gd name="T22" fmla="*/ 19 w 27"/>
                  <a:gd name="T23" fmla="*/ 12 h 12"/>
                  <a:gd name="T24" fmla="*/ 17 w 27"/>
                  <a:gd name="T25" fmla="*/ 12 h 12"/>
                  <a:gd name="T26" fmla="*/ 13 w 27"/>
                  <a:gd name="T27" fmla="*/ 12 h 12"/>
                  <a:gd name="T28" fmla="*/ 10 w 27"/>
                  <a:gd name="T29" fmla="*/ 12 h 12"/>
                  <a:gd name="T30" fmla="*/ 7 w 27"/>
                  <a:gd name="T31" fmla="*/ 12 h 12"/>
                  <a:gd name="T32" fmla="*/ 4 w 27"/>
                  <a:gd name="T33" fmla="*/ 11 h 12"/>
                  <a:gd name="T34" fmla="*/ 3 w 27"/>
                  <a:gd name="T35" fmla="*/ 8 h 12"/>
                  <a:gd name="T36" fmla="*/ 2 w 27"/>
                  <a:gd name="T37" fmla="*/ 5 h 12"/>
                  <a:gd name="T38" fmla="*/ 2 w 27"/>
                  <a:gd name="T39" fmla="*/ 2 h 12"/>
                  <a:gd name="T40" fmla="*/ 0 w 27"/>
                  <a:gd name="T41" fmla="*/ 0 h 1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7"/>
                  <a:gd name="T64" fmla="*/ 0 h 12"/>
                  <a:gd name="T65" fmla="*/ 27 w 27"/>
                  <a:gd name="T66" fmla="*/ 12 h 1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7" h="12">
                    <a:moveTo>
                      <a:pt x="0" y="0"/>
                    </a:moveTo>
                    <a:lnTo>
                      <a:pt x="3" y="1"/>
                    </a:lnTo>
                    <a:lnTo>
                      <a:pt x="6" y="3"/>
                    </a:lnTo>
                    <a:lnTo>
                      <a:pt x="10" y="5"/>
                    </a:lnTo>
                    <a:lnTo>
                      <a:pt x="14" y="7"/>
                    </a:lnTo>
                    <a:lnTo>
                      <a:pt x="17" y="8"/>
                    </a:lnTo>
                    <a:lnTo>
                      <a:pt x="21" y="9"/>
                    </a:lnTo>
                    <a:lnTo>
                      <a:pt x="25" y="10"/>
                    </a:lnTo>
                    <a:lnTo>
                      <a:pt x="27" y="11"/>
                    </a:lnTo>
                    <a:lnTo>
                      <a:pt x="25" y="11"/>
                    </a:lnTo>
                    <a:lnTo>
                      <a:pt x="22" y="12"/>
                    </a:lnTo>
                    <a:lnTo>
                      <a:pt x="19" y="12"/>
                    </a:lnTo>
                    <a:lnTo>
                      <a:pt x="17" y="12"/>
                    </a:lnTo>
                    <a:lnTo>
                      <a:pt x="13" y="12"/>
                    </a:lnTo>
                    <a:lnTo>
                      <a:pt x="10" y="12"/>
                    </a:lnTo>
                    <a:lnTo>
                      <a:pt x="7" y="12"/>
                    </a:lnTo>
                    <a:lnTo>
                      <a:pt x="4" y="11"/>
                    </a:lnTo>
                    <a:lnTo>
                      <a:pt x="3" y="8"/>
                    </a:lnTo>
                    <a:lnTo>
                      <a:pt x="2" y="5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9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17" name="Freeform 55"/>
              <p:cNvSpPr>
                <a:spLocks/>
              </p:cNvSpPr>
              <p:nvPr/>
            </p:nvSpPr>
            <p:spPr bwMode="auto">
              <a:xfrm>
                <a:off x="1876" y="3680"/>
                <a:ext cx="32" cy="16"/>
              </a:xfrm>
              <a:custGeom>
                <a:avLst/>
                <a:gdLst>
                  <a:gd name="T0" fmla="*/ 0 w 32"/>
                  <a:gd name="T1" fmla="*/ 8 h 16"/>
                  <a:gd name="T2" fmla="*/ 0 w 32"/>
                  <a:gd name="T3" fmla="*/ 10 h 16"/>
                  <a:gd name="T4" fmla="*/ 0 w 32"/>
                  <a:gd name="T5" fmla="*/ 12 h 16"/>
                  <a:gd name="T6" fmla="*/ 0 w 32"/>
                  <a:gd name="T7" fmla="*/ 14 h 16"/>
                  <a:gd name="T8" fmla="*/ 0 w 32"/>
                  <a:gd name="T9" fmla="*/ 16 h 16"/>
                  <a:gd name="T10" fmla="*/ 5 w 32"/>
                  <a:gd name="T11" fmla="*/ 16 h 16"/>
                  <a:gd name="T12" fmla="*/ 10 w 32"/>
                  <a:gd name="T13" fmla="*/ 16 h 16"/>
                  <a:gd name="T14" fmla="*/ 14 w 32"/>
                  <a:gd name="T15" fmla="*/ 15 h 16"/>
                  <a:gd name="T16" fmla="*/ 18 w 32"/>
                  <a:gd name="T17" fmla="*/ 13 h 16"/>
                  <a:gd name="T18" fmla="*/ 22 w 32"/>
                  <a:gd name="T19" fmla="*/ 11 h 16"/>
                  <a:gd name="T20" fmla="*/ 26 w 32"/>
                  <a:gd name="T21" fmla="*/ 7 h 16"/>
                  <a:gd name="T22" fmla="*/ 29 w 32"/>
                  <a:gd name="T23" fmla="*/ 4 h 16"/>
                  <a:gd name="T24" fmla="*/ 32 w 32"/>
                  <a:gd name="T25" fmla="*/ 0 h 16"/>
                  <a:gd name="T26" fmla="*/ 29 w 32"/>
                  <a:gd name="T27" fmla="*/ 2 h 16"/>
                  <a:gd name="T28" fmla="*/ 25 w 32"/>
                  <a:gd name="T29" fmla="*/ 4 h 16"/>
                  <a:gd name="T30" fmla="*/ 22 w 32"/>
                  <a:gd name="T31" fmla="*/ 6 h 16"/>
                  <a:gd name="T32" fmla="*/ 18 w 32"/>
                  <a:gd name="T33" fmla="*/ 7 h 16"/>
                  <a:gd name="T34" fmla="*/ 13 w 32"/>
                  <a:gd name="T35" fmla="*/ 8 h 16"/>
                  <a:gd name="T36" fmla="*/ 9 w 32"/>
                  <a:gd name="T37" fmla="*/ 9 h 16"/>
                  <a:gd name="T38" fmla="*/ 4 w 32"/>
                  <a:gd name="T39" fmla="*/ 9 h 16"/>
                  <a:gd name="T40" fmla="*/ 0 w 32"/>
                  <a:gd name="T41" fmla="*/ 8 h 1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2"/>
                  <a:gd name="T64" fmla="*/ 0 h 16"/>
                  <a:gd name="T65" fmla="*/ 32 w 32"/>
                  <a:gd name="T66" fmla="*/ 16 h 1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2" h="16">
                    <a:moveTo>
                      <a:pt x="0" y="8"/>
                    </a:moveTo>
                    <a:lnTo>
                      <a:pt x="0" y="10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5" y="16"/>
                    </a:lnTo>
                    <a:lnTo>
                      <a:pt x="10" y="16"/>
                    </a:lnTo>
                    <a:lnTo>
                      <a:pt x="14" y="15"/>
                    </a:lnTo>
                    <a:lnTo>
                      <a:pt x="18" y="13"/>
                    </a:lnTo>
                    <a:lnTo>
                      <a:pt x="22" y="11"/>
                    </a:lnTo>
                    <a:lnTo>
                      <a:pt x="26" y="7"/>
                    </a:lnTo>
                    <a:lnTo>
                      <a:pt x="29" y="4"/>
                    </a:lnTo>
                    <a:lnTo>
                      <a:pt x="32" y="0"/>
                    </a:lnTo>
                    <a:lnTo>
                      <a:pt x="29" y="2"/>
                    </a:lnTo>
                    <a:lnTo>
                      <a:pt x="25" y="4"/>
                    </a:lnTo>
                    <a:lnTo>
                      <a:pt x="22" y="6"/>
                    </a:lnTo>
                    <a:lnTo>
                      <a:pt x="18" y="7"/>
                    </a:lnTo>
                    <a:lnTo>
                      <a:pt x="13" y="8"/>
                    </a:lnTo>
                    <a:lnTo>
                      <a:pt x="9" y="9"/>
                    </a:lnTo>
                    <a:lnTo>
                      <a:pt x="4" y="9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BF9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18" name="Freeform 56"/>
              <p:cNvSpPr>
                <a:spLocks/>
              </p:cNvSpPr>
              <p:nvPr/>
            </p:nvSpPr>
            <p:spPr bwMode="auto">
              <a:xfrm>
                <a:off x="1863" y="3668"/>
                <a:ext cx="7" cy="28"/>
              </a:xfrm>
              <a:custGeom>
                <a:avLst/>
                <a:gdLst>
                  <a:gd name="T0" fmla="*/ 2 w 7"/>
                  <a:gd name="T1" fmla="*/ 24 h 28"/>
                  <a:gd name="T2" fmla="*/ 2 w 7"/>
                  <a:gd name="T3" fmla="*/ 19 h 28"/>
                  <a:gd name="T4" fmla="*/ 2 w 7"/>
                  <a:gd name="T5" fmla="*/ 12 h 28"/>
                  <a:gd name="T6" fmla="*/ 1 w 7"/>
                  <a:gd name="T7" fmla="*/ 5 h 28"/>
                  <a:gd name="T8" fmla="*/ 0 w 7"/>
                  <a:gd name="T9" fmla="*/ 0 h 28"/>
                  <a:gd name="T10" fmla="*/ 3 w 7"/>
                  <a:gd name="T11" fmla="*/ 5 h 28"/>
                  <a:gd name="T12" fmla="*/ 5 w 7"/>
                  <a:gd name="T13" fmla="*/ 11 h 28"/>
                  <a:gd name="T14" fmla="*/ 7 w 7"/>
                  <a:gd name="T15" fmla="*/ 18 h 28"/>
                  <a:gd name="T16" fmla="*/ 7 w 7"/>
                  <a:gd name="T17" fmla="*/ 28 h 28"/>
                  <a:gd name="T18" fmla="*/ 6 w 7"/>
                  <a:gd name="T19" fmla="*/ 27 h 28"/>
                  <a:gd name="T20" fmla="*/ 5 w 7"/>
                  <a:gd name="T21" fmla="*/ 26 h 28"/>
                  <a:gd name="T22" fmla="*/ 4 w 7"/>
                  <a:gd name="T23" fmla="*/ 26 h 28"/>
                  <a:gd name="T24" fmla="*/ 2 w 7"/>
                  <a:gd name="T25" fmla="*/ 24 h 2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"/>
                  <a:gd name="T40" fmla="*/ 0 h 28"/>
                  <a:gd name="T41" fmla="*/ 7 w 7"/>
                  <a:gd name="T42" fmla="*/ 28 h 2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" h="28">
                    <a:moveTo>
                      <a:pt x="2" y="24"/>
                    </a:moveTo>
                    <a:lnTo>
                      <a:pt x="2" y="19"/>
                    </a:lnTo>
                    <a:lnTo>
                      <a:pt x="2" y="12"/>
                    </a:lnTo>
                    <a:lnTo>
                      <a:pt x="1" y="5"/>
                    </a:lnTo>
                    <a:lnTo>
                      <a:pt x="0" y="0"/>
                    </a:lnTo>
                    <a:lnTo>
                      <a:pt x="3" y="5"/>
                    </a:lnTo>
                    <a:lnTo>
                      <a:pt x="5" y="11"/>
                    </a:lnTo>
                    <a:lnTo>
                      <a:pt x="7" y="18"/>
                    </a:lnTo>
                    <a:lnTo>
                      <a:pt x="7" y="28"/>
                    </a:lnTo>
                    <a:lnTo>
                      <a:pt x="6" y="27"/>
                    </a:lnTo>
                    <a:lnTo>
                      <a:pt x="5" y="26"/>
                    </a:lnTo>
                    <a:lnTo>
                      <a:pt x="4" y="26"/>
                    </a:lnTo>
                    <a:lnTo>
                      <a:pt x="2" y="24"/>
                    </a:lnTo>
                    <a:close/>
                  </a:path>
                </a:pathLst>
              </a:custGeom>
              <a:solidFill>
                <a:srgbClr val="BF9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19" name="Freeform 57"/>
              <p:cNvSpPr>
                <a:spLocks/>
              </p:cNvSpPr>
              <p:nvPr/>
            </p:nvSpPr>
            <p:spPr bwMode="auto">
              <a:xfrm>
                <a:off x="1927" y="3654"/>
                <a:ext cx="31" cy="45"/>
              </a:xfrm>
              <a:custGeom>
                <a:avLst/>
                <a:gdLst>
                  <a:gd name="T0" fmla="*/ 0 w 31"/>
                  <a:gd name="T1" fmla="*/ 45 h 45"/>
                  <a:gd name="T2" fmla="*/ 5 w 31"/>
                  <a:gd name="T3" fmla="*/ 41 h 45"/>
                  <a:gd name="T4" fmla="*/ 9 w 31"/>
                  <a:gd name="T5" fmla="*/ 36 h 45"/>
                  <a:gd name="T6" fmla="*/ 13 w 31"/>
                  <a:gd name="T7" fmla="*/ 31 h 45"/>
                  <a:gd name="T8" fmla="*/ 17 w 31"/>
                  <a:gd name="T9" fmla="*/ 25 h 45"/>
                  <a:gd name="T10" fmla="*/ 21 w 31"/>
                  <a:gd name="T11" fmla="*/ 19 h 45"/>
                  <a:gd name="T12" fmla="*/ 25 w 31"/>
                  <a:gd name="T13" fmla="*/ 14 h 45"/>
                  <a:gd name="T14" fmla="*/ 28 w 31"/>
                  <a:gd name="T15" fmla="*/ 7 h 45"/>
                  <a:gd name="T16" fmla="*/ 31 w 31"/>
                  <a:gd name="T17" fmla="*/ 0 h 45"/>
                  <a:gd name="T18" fmla="*/ 29 w 31"/>
                  <a:gd name="T19" fmla="*/ 12 h 45"/>
                  <a:gd name="T20" fmla="*/ 26 w 31"/>
                  <a:gd name="T21" fmla="*/ 22 h 45"/>
                  <a:gd name="T22" fmla="*/ 23 w 31"/>
                  <a:gd name="T23" fmla="*/ 29 h 45"/>
                  <a:gd name="T24" fmla="*/ 21 w 31"/>
                  <a:gd name="T25" fmla="*/ 33 h 45"/>
                  <a:gd name="T26" fmla="*/ 20 w 31"/>
                  <a:gd name="T27" fmla="*/ 34 h 45"/>
                  <a:gd name="T28" fmla="*/ 18 w 31"/>
                  <a:gd name="T29" fmla="*/ 36 h 45"/>
                  <a:gd name="T30" fmla="*/ 16 w 31"/>
                  <a:gd name="T31" fmla="*/ 38 h 45"/>
                  <a:gd name="T32" fmla="*/ 13 w 31"/>
                  <a:gd name="T33" fmla="*/ 40 h 45"/>
                  <a:gd name="T34" fmla="*/ 10 w 31"/>
                  <a:gd name="T35" fmla="*/ 42 h 45"/>
                  <a:gd name="T36" fmla="*/ 8 w 31"/>
                  <a:gd name="T37" fmla="*/ 44 h 45"/>
                  <a:gd name="T38" fmla="*/ 5 w 31"/>
                  <a:gd name="T39" fmla="*/ 45 h 45"/>
                  <a:gd name="T40" fmla="*/ 3 w 31"/>
                  <a:gd name="T41" fmla="*/ 45 h 45"/>
                  <a:gd name="T42" fmla="*/ 2 w 31"/>
                  <a:gd name="T43" fmla="*/ 45 h 45"/>
                  <a:gd name="T44" fmla="*/ 1 w 31"/>
                  <a:gd name="T45" fmla="*/ 45 h 45"/>
                  <a:gd name="T46" fmla="*/ 1 w 31"/>
                  <a:gd name="T47" fmla="*/ 45 h 45"/>
                  <a:gd name="T48" fmla="*/ 0 w 31"/>
                  <a:gd name="T49" fmla="*/ 45 h 4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1"/>
                  <a:gd name="T76" fmla="*/ 0 h 45"/>
                  <a:gd name="T77" fmla="*/ 31 w 31"/>
                  <a:gd name="T78" fmla="*/ 45 h 45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1" h="45">
                    <a:moveTo>
                      <a:pt x="0" y="45"/>
                    </a:moveTo>
                    <a:lnTo>
                      <a:pt x="5" y="41"/>
                    </a:lnTo>
                    <a:lnTo>
                      <a:pt x="9" y="36"/>
                    </a:lnTo>
                    <a:lnTo>
                      <a:pt x="13" y="31"/>
                    </a:lnTo>
                    <a:lnTo>
                      <a:pt x="17" y="25"/>
                    </a:lnTo>
                    <a:lnTo>
                      <a:pt x="21" y="19"/>
                    </a:lnTo>
                    <a:lnTo>
                      <a:pt x="25" y="14"/>
                    </a:lnTo>
                    <a:lnTo>
                      <a:pt x="28" y="7"/>
                    </a:lnTo>
                    <a:lnTo>
                      <a:pt x="31" y="0"/>
                    </a:lnTo>
                    <a:lnTo>
                      <a:pt x="29" y="12"/>
                    </a:lnTo>
                    <a:lnTo>
                      <a:pt x="26" y="22"/>
                    </a:lnTo>
                    <a:lnTo>
                      <a:pt x="23" y="29"/>
                    </a:lnTo>
                    <a:lnTo>
                      <a:pt x="21" y="33"/>
                    </a:lnTo>
                    <a:lnTo>
                      <a:pt x="20" y="34"/>
                    </a:lnTo>
                    <a:lnTo>
                      <a:pt x="18" y="36"/>
                    </a:lnTo>
                    <a:lnTo>
                      <a:pt x="16" y="38"/>
                    </a:lnTo>
                    <a:lnTo>
                      <a:pt x="13" y="40"/>
                    </a:lnTo>
                    <a:lnTo>
                      <a:pt x="10" y="42"/>
                    </a:lnTo>
                    <a:lnTo>
                      <a:pt x="8" y="44"/>
                    </a:lnTo>
                    <a:lnTo>
                      <a:pt x="5" y="45"/>
                    </a:lnTo>
                    <a:lnTo>
                      <a:pt x="3" y="45"/>
                    </a:lnTo>
                    <a:lnTo>
                      <a:pt x="2" y="45"/>
                    </a:lnTo>
                    <a:lnTo>
                      <a:pt x="1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BF9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20" name="Freeform 58"/>
              <p:cNvSpPr>
                <a:spLocks/>
              </p:cNvSpPr>
              <p:nvPr/>
            </p:nvSpPr>
            <p:spPr bwMode="auto">
              <a:xfrm>
                <a:off x="1876" y="3648"/>
                <a:ext cx="68" cy="57"/>
              </a:xfrm>
              <a:custGeom>
                <a:avLst/>
                <a:gdLst>
                  <a:gd name="T0" fmla="*/ 0 w 68"/>
                  <a:gd name="T1" fmla="*/ 51 h 57"/>
                  <a:gd name="T2" fmla="*/ 4 w 68"/>
                  <a:gd name="T3" fmla="*/ 51 h 57"/>
                  <a:gd name="T4" fmla="*/ 9 w 68"/>
                  <a:gd name="T5" fmla="*/ 50 h 57"/>
                  <a:gd name="T6" fmla="*/ 13 w 68"/>
                  <a:gd name="T7" fmla="*/ 49 h 57"/>
                  <a:gd name="T8" fmla="*/ 18 w 68"/>
                  <a:gd name="T9" fmla="*/ 47 h 57"/>
                  <a:gd name="T10" fmla="*/ 22 w 68"/>
                  <a:gd name="T11" fmla="*/ 45 h 57"/>
                  <a:gd name="T12" fmla="*/ 26 w 68"/>
                  <a:gd name="T13" fmla="*/ 42 h 57"/>
                  <a:gd name="T14" fmla="*/ 30 w 68"/>
                  <a:gd name="T15" fmla="*/ 39 h 57"/>
                  <a:gd name="T16" fmla="*/ 33 w 68"/>
                  <a:gd name="T17" fmla="*/ 35 h 57"/>
                  <a:gd name="T18" fmla="*/ 37 w 68"/>
                  <a:gd name="T19" fmla="*/ 34 h 57"/>
                  <a:gd name="T20" fmla="*/ 41 w 68"/>
                  <a:gd name="T21" fmla="*/ 33 h 57"/>
                  <a:gd name="T22" fmla="*/ 44 w 68"/>
                  <a:gd name="T23" fmla="*/ 32 h 57"/>
                  <a:gd name="T24" fmla="*/ 47 w 68"/>
                  <a:gd name="T25" fmla="*/ 31 h 57"/>
                  <a:gd name="T26" fmla="*/ 49 w 68"/>
                  <a:gd name="T27" fmla="*/ 29 h 57"/>
                  <a:gd name="T28" fmla="*/ 52 w 68"/>
                  <a:gd name="T29" fmla="*/ 28 h 57"/>
                  <a:gd name="T30" fmla="*/ 54 w 68"/>
                  <a:gd name="T31" fmla="*/ 26 h 57"/>
                  <a:gd name="T32" fmla="*/ 56 w 68"/>
                  <a:gd name="T33" fmla="*/ 24 h 57"/>
                  <a:gd name="T34" fmla="*/ 59 w 68"/>
                  <a:gd name="T35" fmla="*/ 20 h 57"/>
                  <a:gd name="T36" fmla="*/ 63 w 68"/>
                  <a:gd name="T37" fmla="*/ 15 h 57"/>
                  <a:gd name="T38" fmla="*/ 66 w 68"/>
                  <a:gd name="T39" fmla="*/ 9 h 57"/>
                  <a:gd name="T40" fmla="*/ 68 w 68"/>
                  <a:gd name="T41" fmla="*/ 0 h 57"/>
                  <a:gd name="T42" fmla="*/ 67 w 68"/>
                  <a:gd name="T43" fmla="*/ 9 h 57"/>
                  <a:gd name="T44" fmla="*/ 64 w 68"/>
                  <a:gd name="T45" fmla="*/ 17 h 57"/>
                  <a:gd name="T46" fmla="*/ 60 w 68"/>
                  <a:gd name="T47" fmla="*/ 25 h 57"/>
                  <a:gd name="T48" fmla="*/ 55 w 68"/>
                  <a:gd name="T49" fmla="*/ 33 h 57"/>
                  <a:gd name="T50" fmla="*/ 50 w 68"/>
                  <a:gd name="T51" fmla="*/ 40 h 57"/>
                  <a:gd name="T52" fmla="*/ 45 w 68"/>
                  <a:gd name="T53" fmla="*/ 45 h 57"/>
                  <a:gd name="T54" fmla="*/ 40 w 68"/>
                  <a:gd name="T55" fmla="*/ 49 h 57"/>
                  <a:gd name="T56" fmla="*/ 36 w 68"/>
                  <a:gd name="T57" fmla="*/ 51 h 57"/>
                  <a:gd name="T58" fmla="*/ 33 w 68"/>
                  <a:gd name="T59" fmla="*/ 53 h 57"/>
                  <a:gd name="T60" fmla="*/ 29 w 68"/>
                  <a:gd name="T61" fmla="*/ 55 h 57"/>
                  <a:gd name="T62" fmla="*/ 25 w 68"/>
                  <a:gd name="T63" fmla="*/ 57 h 57"/>
                  <a:gd name="T64" fmla="*/ 19 w 68"/>
                  <a:gd name="T65" fmla="*/ 57 h 57"/>
                  <a:gd name="T66" fmla="*/ 15 w 68"/>
                  <a:gd name="T67" fmla="*/ 57 h 57"/>
                  <a:gd name="T68" fmla="*/ 10 w 68"/>
                  <a:gd name="T69" fmla="*/ 57 h 57"/>
                  <a:gd name="T70" fmla="*/ 5 w 68"/>
                  <a:gd name="T71" fmla="*/ 55 h 57"/>
                  <a:gd name="T72" fmla="*/ 0 w 68"/>
                  <a:gd name="T73" fmla="*/ 51 h 5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68"/>
                  <a:gd name="T112" fmla="*/ 0 h 57"/>
                  <a:gd name="T113" fmla="*/ 68 w 68"/>
                  <a:gd name="T114" fmla="*/ 57 h 5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68" h="57">
                    <a:moveTo>
                      <a:pt x="0" y="51"/>
                    </a:moveTo>
                    <a:lnTo>
                      <a:pt x="4" y="51"/>
                    </a:lnTo>
                    <a:lnTo>
                      <a:pt x="9" y="50"/>
                    </a:lnTo>
                    <a:lnTo>
                      <a:pt x="13" y="49"/>
                    </a:lnTo>
                    <a:lnTo>
                      <a:pt x="18" y="47"/>
                    </a:lnTo>
                    <a:lnTo>
                      <a:pt x="22" y="45"/>
                    </a:lnTo>
                    <a:lnTo>
                      <a:pt x="26" y="42"/>
                    </a:lnTo>
                    <a:lnTo>
                      <a:pt x="30" y="39"/>
                    </a:lnTo>
                    <a:lnTo>
                      <a:pt x="33" y="35"/>
                    </a:lnTo>
                    <a:lnTo>
                      <a:pt x="37" y="34"/>
                    </a:lnTo>
                    <a:lnTo>
                      <a:pt x="41" y="33"/>
                    </a:lnTo>
                    <a:lnTo>
                      <a:pt x="44" y="32"/>
                    </a:lnTo>
                    <a:lnTo>
                      <a:pt x="47" y="31"/>
                    </a:lnTo>
                    <a:lnTo>
                      <a:pt x="49" y="29"/>
                    </a:lnTo>
                    <a:lnTo>
                      <a:pt x="52" y="28"/>
                    </a:lnTo>
                    <a:lnTo>
                      <a:pt x="54" y="26"/>
                    </a:lnTo>
                    <a:lnTo>
                      <a:pt x="56" y="24"/>
                    </a:lnTo>
                    <a:lnTo>
                      <a:pt x="59" y="20"/>
                    </a:lnTo>
                    <a:lnTo>
                      <a:pt x="63" y="15"/>
                    </a:lnTo>
                    <a:lnTo>
                      <a:pt x="66" y="9"/>
                    </a:lnTo>
                    <a:lnTo>
                      <a:pt x="68" y="0"/>
                    </a:lnTo>
                    <a:lnTo>
                      <a:pt x="67" y="9"/>
                    </a:lnTo>
                    <a:lnTo>
                      <a:pt x="64" y="17"/>
                    </a:lnTo>
                    <a:lnTo>
                      <a:pt x="60" y="25"/>
                    </a:lnTo>
                    <a:lnTo>
                      <a:pt x="55" y="33"/>
                    </a:lnTo>
                    <a:lnTo>
                      <a:pt x="50" y="40"/>
                    </a:lnTo>
                    <a:lnTo>
                      <a:pt x="45" y="45"/>
                    </a:lnTo>
                    <a:lnTo>
                      <a:pt x="40" y="49"/>
                    </a:lnTo>
                    <a:lnTo>
                      <a:pt x="36" y="51"/>
                    </a:lnTo>
                    <a:lnTo>
                      <a:pt x="33" y="53"/>
                    </a:lnTo>
                    <a:lnTo>
                      <a:pt x="29" y="55"/>
                    </a:lnTo>
                    <a:lnTo>
                      <a:pt x="25" y="57"/>
                    </a:lnTo>
                    <a:lnTo>
                      <a:pt x="19" y="57"/>
                    </a:lnTo>
                    <a:lnTo>
                      <a:pt x="15" y="57"/>
                    </a:lnTo>
                    <a:lnTo>
                      <a:pt x="10" y="57"/>
                    </a:lnTo>
                    <a:lnTo>
                      <a:pt x="5" y="55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BF9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21" name="Freeform 59"/>
              <p:cNvSpPr>
                <a:spLocks/>
              </p:cNvSpPr>
              <p:nvPr/>
            </p:nvSpPr>
            <p:spPr bwMode="auto">
              <a:xfrm>
                <a:off x="2001" y="3580"/>
                <a:ext cx="40" cy="57"/>
              </a:xfrm>
              <a:custGeom>
                <a:avLst/>
                <a:gdLst>
                  <a:gd name="T0" fmla="*/ 0 w 40"/>
                  <a:gd name="T1" fmla="*/ 57 h 57"/>
                  <a:gd name="T2" fmla="*/ 8 w 40"/>
                  <a:gd name="T3" fmla="*/ 54 h 57"/>
                  <a:gd name="T4" fmla="*/ 15 w 40"/>
                  <a:gd name="T5" fmla="*/ 50 h 57"/>
                  <a:gd name="T6" fmla="*/ 21 w 40"/>
                  <a:gd name="T7" fmla="*/ 44 h 57"/>
                  <a:gd name="T8" fmla="*/ 26 w 40"/>
                  <a:gd name="T9" fmla="*/ 36 h 57"/>
                  <a:gd name="T10" fmla="*/ 31 w 40"/>
                  <a:gd name="T11" fmla="*/ 28 h 57"/>
                  <a:gd name="T12" fmla="*/ 34 w 40"/>
                  <a:gd name="T13" fmla="*/ 19 h 57"/>
                  <a:gd name="T14" fmla="*/ 36 w 40"/>
                  <a:gd name="T15" fmla="*/ 10 h 57"/>
                  <a:gd name="T16" fmla="*/ 37 w 40"/>
                  <a:gd name="T17" fmla="*/ 0 h 57"/>
                  <a:gd name="T18" fmla="*/ 40 w 40"/>
                  <a:gd name="T19" fmla="*/ 9 h 57"/>
                  <a:gd name="T20" fmla="*/ 40 w 40"/>
                  <a:gd name="T21" fmla="*/ 19 h 57"/>
                  <a:gd name="T22" fmla="*/ 38 w 40"/>
                  <a:gd name="T23" fmla="*/ 27 h 57"/>
                  <a:gd name="T24" fmla="*/ 36 w 40"/>
                  <a:gd name="T25" fmla="*/ 33 h 57"/>
                  <a:gd name="T26" fmla="*/ 34 w 40"/>
                  <a:gd name="T27" fmla="*/ 36 h 57"/>
                  <a:gd name="T28" fmla="*/ 32 w 40"/>
                  <a:gd name="T29" fmla="*/ 39 h 57"/>
                  <a:gd name="T30" fmla="*/ 28 w 40"/>
                  <a:gd name="T31" fmla="*/ 43 h 57"/>
                  <a:gd name="T32" fmla="*/ 23 w 40"/>
                  <a:gd name="T33" fmla="*/ 47 h 57"/>
                  <a:gd name="T34" fmla="*/ 18 w 40"/>
                  <a:gd name="T35" fmla="*/ 51 h 57"/>
                  <a:gd name="T36" fmla="*/ 13 w 40"/>
                  <a:gd name="T37" fmla="*/ 55 h 57"/>
                  <a:gd name="T38" fmla="*/ 6 w 40"/>
                  <a:gd name="T39" fmla="*/ 57 h 57"/>
                  <a:gd name="T40" fmla="*/ 0 w 40"/>
                  <a:gd name="T41" fmla="*/ 57 h 5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0"/>
                  <a:gd name="T64" fmla="*/ 0 h 57"/>
                  <a:gd name="T65" fmla="*/ 40 w 40"/>
                  <a:gd name="T66" fmla="*/ 57 h 5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0" h="57">
                    <a:moveTo>
                      <a:pt x="0" y="57"/>
                    </a:moveTo>
                    <a:lnTo>
                      <a:pt x="8" y="54"/>
                    </a:lnTo>
                    <a:lnTo>
                      <a:pt x="15" y="50"/>
                    </a:lnTo>
                    <a:lnTo>
                      <a:pt x="21" y="44"/>
                    </a:lnTo>
                    <a:lnTo>
                      <a:pt x="26" y="36"/>
                    </a:lnTo>
                    <a:lnTo>
                      <a:pt x="31" y="28"/>
                    </a:lnTo>
                    <a:lnTo>
                      <a:pt x="34" y="19"/>
                    </a:lnTo>
                    <a:lnTo>
                      <a:pt x="36" y="10"/>
                    </a:lnTo>
                    <a:lnTo>
                      <a:pt x="37" y="0"/>
                    </a:lnTo>
                    <a:lnTo>
                      <a:pt x="40" y="9"/>
                    </a:lnTo>
                    <a:lnTo>
                      <a:pt x="40" y="19"/>
                    </a:lnTo>
                    <a:lnTo>
                      <a:pt x="38" y="27"/>
                    </a:lnTo>
                    <a:lnTo>
                      <a:pt x="36" y="33"/>
                    </a:lnTo>
                    <a:lnTo>
                      <a:pt x="34" y="36"/>
                    </a:lnTo>
                    <a:lnTo>
                      <a:pt x="32" y="39"/>
                    </a:lnTo>
                    <a:lnTo>
                      <a:pt x="28" y="43"/>
                    </a:lnTo>
                    <a:lnTo>
                      <a:pt x="23" y="47"/>
                    </a:lnTo>
                    <a:lnTo>
                      <a:pt x="18" y="51"/>
                    </a:lnTo>
                    <a:lnTo>
                      <a:pt x="13" y="55"/>
                    </a:lnTo>
                    <a:lnTo>
                      <a:pt x="6" y="57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BF9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22" name="Freeform 60"/>
              <p:cNvSpPr>
                <a:spLocks/>
              </p:cNvSpPr>
              <p:nvPr/>
            </p:nvSpPr>
            <p:spPr bwMode="auto">
              <a:xfrm>
                <a:off x="2043" y="3577"/>
                <a:ext cx="9" cy="34"/>
              </a:xfrm>
              <a:custGeom>
                <a:avLst/>
                <a:gdLst>
                  <a:gd name="T0" fmla="*/ 0 w 9"/>
                  <a:gd name="T1" fmla="*/ 0 h 34"/>
                  <a:gd name="T2" fmla="*/ 3 w 9"/>
                  <a:gd name="T3" fmla="*/ 4 h 34"/>
                  <a:gd name="T4" fmla="*/ 6 w 9"/>
                  <a:gd name="T5" fmla="*/ 9 h 34"/>
                  <a:gd name="T6" fmla="*/ 8 w 9"/>
                  <a:gd name="T7" fmla="*/ 14 h 34"/>
                  <a:gd name="T8" fmla="*/ 9 w 9"/>
                  <a:gd name="T9" fmla="*/ 16 h 34"/>
                  <a:gd name="T10" fmla="*/ 8 w 9"/>
                  <a:gd name="T11" fmla="*/ 19 h 34"/>
                  <a:gd name="T12" fmla="*/ 6 w 9"/>
                  <a:gd name="T13" fmla="*/ 23 h 34"/>
                  <a:gd name="T14" fmla="*/ 3 w 9"/>
                  <a:gd name="T15" fmla="*/ 29 h 34"/>
                  <a:gd name="T16" fmla="*/ 0 w 9"/>
                  <a:gd name="T17" fmla="*/ 34 h 34"/>
                  <a:gd name="T18" fmla="*/ 2 w 9"/>
                  <a:gd name="T19" fmla="*/ 26 h 34"/>
                  <a:gd name="T20" fmla="*/ 2 w 9"/>
                  <a:gd name="T21" fmla="*/ 16 h 34"/>
                  <a:gd name="T22" fmla="*/ 1 w 9"/>
                  <a:gd name="T23" fmla="*/ 7 h 34"/>
                  <a:gd name="T24" fmla="*/ 0 w 9"/>
                  <a:gd name="T25" fmla="*/ 0 h 3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34"/>
                  <a:gd name="T41" fmla="*/ 9 w 9"/>
                  <a:gd name="T42" fmla="*/ 34 h 3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34">
                    <a:moveTo>
                      <a:pt x="0" y="0"/>
                    </a:moveTo>
                    <a:lnTo>
                      <a:pt x="3" y="4"/>
                    </a:lnTo>
                    <a:lnTo>
                      <a:pt x="6" y="9"/>
                    </a:lnTo>
                    <a:lnTo>
                      <a:pt x="8" y="14"/>
                    </a:lnTo>
                    <a:lnTo>
                      <a:pt x="9" y="16"/>
                    </a:lnTo>
                    <a:lnTo>
                      <a:pt x="8" y="19"/>
                    </a:lnTo>
                    <a:lnTo>
                      <a:pt x="6" y="23"/>
                    </a:lnTo>
                    <a:lnTo>
                      <a:pt x="3" y="29"/>
                    </a:lnTo>
                    <a:lnTo>
                      <a:pt x="0" y="34"/>
                    </a:lnTo>
                    <a:lnTo>
                      <a:pt x="2" y="26"/>
                    </a:lnTo>
                    <a:lnTo>
                      <a:pt x="2" y="16"/>
                    </a:lnTo>
                    <a:lnTo>
                      <a:pt x="1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9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23" name="Freeform 61"/>
              <p:cNvSpPr>
                <a:spLocks/>
              </p:cNvSpPr>
              <p:nvPr/>
            </p:nvSpPr>
            <p:spPr bwMode="auto">
              <a:xfrm>
                <a:off x="1857" y="3608"/>
                <a:ext cx="33" cy="30"/>
              </a:xfrm>
              <a:custGeom>
                <a:avLst/>
                <a:gdLst>
                  <a:gd name="T0" fmla="*/ 0 w 33"/>
                  <a:gd name="T1" fmla="*/ 30 h 30"/>
                  <a:gd name="T2" fmla="*/ 3 w 33"/>
                  <a:gd name="T3" fmla="*/ 25 h 30"/>
                  <a:gd name="T4" fmla="*/ 7 w 33"/>
                  <a:gd name="T5" fmla="*/ 19 h 30"/>
                  <a:gd name="T6" fmla="*/ 10 w 33"/>
                  <a:gd name="T7" fmla="*/ 15 h 30"/>
                  <a:gd name="T8" fmla="*/ 14 w 33"/>
                  <a:gd name="T9" fmla="*/ 12 h 30"/>
                  <a:gd name="T10" fmla="*/ 15 w 33"/>
                  <a:gd name="T11" fmla="*/ 10 h 30"/>
                  <a:gd name="T12" fmla="*/ 18 w 33"/>
                  <a:gd name="T13" fmla="*/ 8 h 30"/>
                  <a:gd name="T14" fmla="*/ 20 w 33"/>
                  <a:gd name="T15" fmla="*/ 7 h 30"/>
                  <a:gd name="T16" fmla="*/ 23 w 33"/>
                  <a:gd name="T17" fmla="*/ 5 h 30"/>
                  <a:gd name="T18" fmla="*/ 26 w 33"/>
                  <a:gd name="T19" fmla="*/ 3 h 30"/>
                  <a:gd name="T20" fmla="*/ 28 w 33"/>
                  <a:gd name="T21" fmla="*/ 2 h 30"/>
                  <a:gd name="T22" fmla="*/ 31 w 33"/>
                  <a:gd name="T23" fmla="*/ 1 h 30"/>
                  <a:gd name="T24" fmla="*/ 33 w 33"/>
                  <a:gd name="T25" fmla="*/ 0 h 30"/>
                  <a:gd name="T26" fmla="*/ 32 w 33"/>
                  <a:gd name="T27" fmla="*/ 2 h 30"/>
                  <a:gd name="T28" fmla="*/ 30 w 33"/>
                  <a:gd name="T29" fmla="*/ 5 h 30"/>
                  <a:gd name="T30" fmla="*/ 29 w 33"/>
                  <a:gd name="T31" fmla="*/ 7 h 30"/>
                  <a:gd name="T32" fmla="*/ 26 w 33"/>
                  <a:gd name="T33" fmla="*/ 10 h 30"/>
                  <a:gd name="T34" fmla="*/ 23 w 33"/>
                  <a:gd name="T35" fmla="*/ 12 h 30"/>
                  <a:gd name="T36" fmla="*/ 19 w 33"/>
                  <a:gd name="T37" fmla="*/ 14 h 30"/>
                  <a:gd name="T38" fmla="*/ 16 w 33"/>
                  <a:gd name="T39" fmla="*/ 15 h 30"/>
                  <a:gd name="T40" fmla="*/ 12 w 33"/>
                  <a:gd name="T41" fmla="*/ 16 h 30"/>
                  <a:gd name="T42" fmla="*/ 11 w 33"/>
                  <a:gd name="T43" fmla="*/ 18 h 30"/>
                  <a:gd name="T44" fmla="*/ 11 w 33"/>
                  <a:gd name="T45" fmla="*/ 19 h 30"/>
                  <a:gd name="T46" fmla="*/ 10 w 33"/>
                  <a:gd name="T47" fmla="*/ 21 h 30"/>
                  <a:gd name="T48" fmla="*/ 10 w 33"/>
                  <a:gd name="T49" fmla="*/ 22 h 30"/>
                  <a:gd name="T50" fmla="*/ 9 w 33"/>
                  <a:gd name="T51" fmla="*/ 23 h 30"/>
                  <a:gd name="T52" fmla="*/ 7 w 33"/>
                  <a:gd name="T53" fmla="*/ 25 h 30"/>
                  <a:gd name="T54" fmla="*/ 4 w 33"/>
                  <a:gd name="T55" fmla="*/ 27 h 30"/>
                  <a:gd name="T56" fmla="*/ 4 w 33"/>
                  <a:gd name="T57" fmla="*/ 29 h 30"/>
                  <a:gd name="T58" fmla="*/ 0 w 33"/>
                  <a:gd name="T59" fmla="*/ 30 h 3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33"/>
                  <a:gd name="T91" fmla="*/ 0 h 30"/>
                  <a:gd name="T92" fmla="*/ 33 w 33"/>
                  <a:gd name="T93" fmla="*/ 30 h 30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33" h="30">
                    <a:moveTo>
                      <a:pt x="0" y="30"/>
                    </a:moveTo>
                    <a:lnTo>
                      <a:pt x="3" y="25"/>
                    </a:lnTo>
                    <a:lnTo>
                      <a:pt x="7" y="19"/>
                    </a:lnTo>
                    <a:lnTo>
                      <a:pt x="10" y="15"/>
                    </a:lnTo>
                    <a:lnTo>
                      <a:pt x="14" y="12"/>
                    </a:lnTo>
                    <a:lnTo>
                      <a:pt x="15" y="10"/>
                    </a:lnTo>
                    <a:lnTo>
                      <a:pt x="18" y="8"/>
                    </a:lnTo>
                    <a:lnTo>
                      <a:pt x="20" y="7"/>
                    </a:lnTo>
                    <a:lnTo>
                      <a:pt x="23" y="5"/>
                    </a:lnTo>
                    <a:lnTo>
                      <a:pt x="26" y="3"/>
                    </a:lnTo>
                    <a:lnTo>
                      <a:pt x="28" y="2"/>
                    </a:lnTo>
                    <a:lnTo>
                      <a:pt x="31" y="1"/>
                    </a:lnTo>
                    <a:lnTo>
                      <a:pt x="33" y="0"/>
                    </a:lnTo>
                    <a:lnTo>
                      <a:pt x="32" y="2"/>
                    </a:lnTo>
                    <a:lnTo>
                      <a:pt x="30" y="5"/>
                    </a:lnTo>
                    <a:lnTo>
                      <a:pt x="29" y="7"/>
                    </a:lnTo>
                    <a:lnTo>
                      <a:pt x="26" y="10"/>
                    </a:lnTo>
                    <a:lnTo>
                      <a:pt x="23" y="12"/>
                    </a:lnTo>
                    <a:lnTo>
                      <a:pt x="19" y="14"/>
                    </a:lnTo>
                    <a:lnTo>
                      <a:pt x="16" y="15"/>
                    </a:lnTo>
                    <a:lnTo>
                      <a:pt x="12" y="16"/>
                    </a:lnTo>
                    <a:lnTo>
                      <a:pt x="11" y="18"/>
                    </a:lnTo>
                    <a:lnTo>
                      <a:pt x="11" y="19"/>
                    </a:lnTo>
                    <a:lnTo>
                      <a:pt x="10" y="21"/>
                    </a:lnTo>
                    <a:lnTo>
                      <a:pt x="10" y="22"/>
                    </a:lnTo>
                    <a:lnTo>
                      <a:pt x="9" y="23"/>
                    </a:lnTo>
                    <a:lnTo>
                      <a:pt x="7" y="25"/>
                    </a:lnTo>
                    <a:lnTo>
                      <a:pt x="4" y="27"/>
                    </a:lnTo>
                    <a:lnTo>
                      <a:pt x="4" y="29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BF9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24" name="Freeform 62"/>
              <p:cNvSpPr>
                <a:spLocks/>
              </p:cNvSpPr>
              <p:nvPr/>
            </p:nvSpPr>
            <p:spPr bwMode="auto">
              <a:xfrm>
                <a:off x="1978" y="3597"/>
                <a:ext cx="36" cy="12"/>
              </a:xfrm>
              <a:custGeom>
                <a:avLst/>
                <a:gdLst>
                  <a:gd name="T0" fmla="*/ 0 w 36"/>
                  <a:gd name="T1" fmla="*/ 12 h 12"/>
                  <a:gd name="T2" fmla="*/ 2 w 36"/>
                  <a:gd name="T3" fmla="*/ 10 h 12"/>
                  <a:gd name="T4" fmla="*/ 6 w 36"/>
                  <a:gd name="T5" fmla="*/ 8 h 12"/>
                  <a:gd name="T6" fmla="*/ 9 w 36"/>
                  <a:gd name="T7" fmla="*/ 6 h 12"/>
                  <a:gd name="T8" fmla="*/ 13 w 36"/>
                  <a:gd name="T9" fmla="*/ 4 h 12"/>
                  <a:gd name="T10" fmla="*/ 17 w 36"/>
                  <a:gd name="T11" fmla="*/ 2 h 12"/>
                  <a:gd name="T12" fmla="*/ 21 w 36"/>
                  <a:gd name="T13" fmla="*/ 1 h 12"/>
                  <a:gd name="T14" fmla="*/ 24 w 36"/>
                  <a:gd name="T15" fmla="*/ 0 h 12"/>
                  <a:gd name="T16" fmla="*/ 26 w 36"/>
                  <a:gd name="T17" fmla="*/ 0 h 12"/>
                  <a:gd name="T18" fmla="*/ 29 w 36"/>
                  <a:gd name="T19" fmla="*/ 2 h 12"/>
                  <a:gd name="T20" fmla="*/ 31 w 36"/>
                  <a:gd name="T21" fmla="*/ 3 h 12"/>
                  <a:gd name="T22" fmla="*/ 34 w 36"/>
                  <a:gd name="T23" fmla="*/ 5 h 12"/>
                  <a:gd name="T24" fmla="*/ 36 w 36"/>
                  <a:gd name="T25" fmla="*/ 7 h 12"/>
                  <a:gd name="T26" fmla="*/ 32 w 36"/>
                  <a:gd name="T27" fmla="*/ 6 h 12"/>
                  <a:gd name="T28" fmla="*/ 29 w 36"/>
                  <a:gd name="T29" fmla="*/ 4 h 12"/>
                  <a:gd name="T30" fmla="*/ 26 w 36"/>
                  <a:gd name="T31" fmla="*/ 3 h 12"/>
                  <a:gd name="T32" fmla="*/ 23 w 36"/>
                  <a:gd name="T33" fmla="*/ 3 h 12"/>
                  <a:gd name="T34" fmla="*/ 19 w 36"/>
                  <a:gd name="T35" fmla="*/ 4 h 12"/>
                  <a:gd name="T36" fmla="*/ 14 w 36"/>
                  <a:gd name="T37" fmla="*/ 6 h 12"/>
                  <a:gd name="T38" fmla="*/ 7 w 36"/>
                  <a:gd name="T39" fmla="*/ 8 h 12"/>
                  <a:gd name="T40" fmla="*/ 0 w 36"/>
                  <a:gd name="T41" fmla="*/ 12 h 1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6"/>
                  <a:gd name="T64" fmla="*/ 0 h 12"/>
                  <a:gd name="T65" fmla="*/ 36 w 36"/>
                  <a:gd name="T66" fmla="*/ 12 h 1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6" h="12">
                    <a:moveTo>
                      <a:pt x="0" y="12"/>
                    </a:moveTo>
                    <a:lnTo>
                      <a:pt x="2" y="10"/>
                    </a:lnTo>
                    <a:lnTo>
                      <a:pt x="6" y="8"/>
                    </a:lnTo>
                    <a:lnTo>
                      <a:pt x="9" y="6"/>
                    </a:lnTo>
                    <a:lnTo>
                      <a:pt x="13" y="4"/>
                    </a:lnTo>
                    <a:lnTo>
                      <a:pt x="17" y="2"/>
                    </a:lnTo>
                    <a:lnTo>
                      <a:pt x="21" y="1"/>
                    </a:lnTo>
                    <a:lnTo>
                      <a:pt x="24" y="0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31" y="3"/>
                    </a:lnTo>
                    <a:lnTo>
                      <a:pt x="34" y="5"/>
                    </a:lnTo>
                    <a:lnTo>
                      <a:pt x="36" y="7"/>
                    </a:lnTo>
                    <a:lnTo>
                      <a:pt x="32" y="6"/>
                    </a:lnTo>
                    <a:lnTo>
                      <a:pt x="29" y="4"/>
                    </a:lnTo>
                    <a:lnTo>
                      <a:pt x="26" y="3"/>
                    </a:lnTo>
                    <a:lnTo>
                      <a:pt x="23" y="3"/>
                    </a:lnTo>
                    <a:lnTo>
                      <a:pt x="19" y="4"/>
                    </a:lnTo>
                    <a:lnTo>
                      <a:pt x="14" y="6"/>
                    </a:lnTo>
                    <a:lnTo>
                      <a:pt x="7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BF9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25" name="Freeform 63"/>
              <p:cNvSpPr>
                <a:spLocks/>
              </p:cNvSpPr>
              <p:nvPr/>
            </p:nvSpPr>
            <p:spPr bwMode="auto">
              <a:xfrm>
                <a:off x="1977" y="3587"/>
                <a:ext cx="28" cy="9"/>
              </a:xfrm>
              <a:custGeom>
                <a:avLst/>
                <a:gdLst>
                  <a:gd name="T0" fmla="*/ 0 w 28"/>
                  <a:gd name="T1" fmla="*/ 9 h 9"/>
                  <a:gd name="T2" fmla="*/ 2 w 28"/>
                  <a:gd name="T3" fmla="*/ 6 h 9"/>
                  <a:gd name="T4" fmla="*/ 5 w 28"/>
                  <a:gd name="T5" fmla="*/ 5 h 9"/>
                  <a:gd name="T6" fmla="*/ 7 w 28"/>
                  <a:gd name="T7" fmla="*/ 4 h 9"/>
                  <a:gd name="T8" fmla="*/ 9 w 28"/>
                  <a:gd name="T9" fmla="*/ 2 h 9"/>
                  <a:gd name="T10" fmla="*/ 12 w 28"/>
                  <a:gd name="T11" fmla="*/ 1 h 9"/>
                  <a:gd name="T12" fmla="*/ 15 w 28"/>
                  <a:gd name="T13" fmla="*/ 1 h 9"/>
                  <a:gd name="T14" fmla="*/ 18 w 28"/>
                  <a:gd name="T15" fmla="*/ 0 h 9"/>
                  <a:gd name="T16" fmla="*/ 21 w 28"/>
                  <a:gd name="T17" fmla="*/ 0 h 9"/>
                  <a:gd name="T18" fmla="*/ 23 w 28"/>
                  <a:gd name="T19" fmla="*/ 1 h 9"/>
                  <a:gd name="T20" fmla="*/ 26 w 28"/>
                  <a:gd name="T21" fmla="*/ 2 h 9"/>
                  <a:gd name="T22" fmla="*/ 27 w 28"/>
                  <a:gd name="T23" fmla="*/ 4 h 9"/>
                  <a:gd name="T24" fmla="*/ 28 w 28"/>
                  <a:gd name="T25" fmla="*/ 5 h 9"/>
                  <a:gd name="T26" fmla="*/ 25 w 28"/>
                  <a:gd name="T27" fmla="*/ 3 h 9"/>
                  <a:gd name="T28" fmla="*/ 21 w 28"/>
                  <a:gd name="T29" fmla="*/ 2 h 9"/>
                  <a:gd name="T30" fmla="*/ 17 w 28"/>
                  <a:gd name="T31" fmla="*/ 2 h 9"/>
                  <a:gd name="T32" fmla="*/ 13 w 28"/>
                  <a:gd name="T33" fmla="*/ 2 h 9"/>
                  <a:gd name="T34" fmla="*/ 10 w 28"/>
                  <a:gd name="T35" fmla="*/ 4 h 9"/>
                  <a:gd name="T36" fmla="*/ 7 w 28"/>
                  <a:gd name="T37" fmla="*/ 5 h 9"/>
                  <a:gd name="T38" fmla="*/ 3 w 28"/>
                  <a:gd name="T39" fmla="*/ 7 h 9"/>
                  <a:gd name="T40" fmla="*/ 0 w 28"/>
                  <a:gd name="T41" fmla="*/ 9 h 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8"/>
                  <a:gd name="T64" fmla="*/ 0 h 9"/>
                  <a:gd name="T65" fmla="*/ 28 w 28"/>
                  <a:gd name="T66" fmla="*/ 9 h 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8" h="9">
                    <a:moveTo>
                      <a:pt x="0" y="9"/>
                    </a:moveTo>
                    <a:lnTo>
                      <a:pt x="2" y="6"/>
                    </a:lnTo>
                    <a:lnTo>
                      <a:pt x="5" y="5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12" y="1"/>
                    </a:lnTo>
                    <a:lnTo>
                      <a:pt x="15" y="1"/>
                    </a:lnTo>
                    <a:lnTo>
                      <a:pt x="18" y="0"/>
                    </a:lnTo>
                    <a:lnTo>
                      <a:pt x="21" y="0"/>
                    </a:lnTo>
                    <a:lnTo>
                      <a:pt x="23" y="1"/>
                    </a:lnTo>
                    <a:lnTo>
                      <a:pt x="26" y="2"/>
                    </a:lnTo>
                    <a:lnTo>
                      <a:pt x="27" y="4"/>
                    </a:lnTo>
                    <a:lnTo>
                      <a:pt x="28" y="5"/>
                    </a:lnTo>
                    <a:lnTo>
                      <a:pt x="25" y="3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4"/>
                    </a:lnTo>
                    <a:lnTo>
                      <a:pt x="7" y="5"/>
                    </a:lnTo>
                    <a:lnTo>
                      <a:pt x="3" y="7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BF9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26" name="Freeform 64"/>
              <p:cNvSpPr>
                <a:spLocks/>
              </p:cNvSpPr>
              <p:nvPr/>
            </p:nvSpPr>
            <p:spPr bwMode="auto">
              <a:xfrm>
                <a:off x="1756" y="3737"/>
                <a:ext cx="290" cy="429"/>
              </a:xfrm>
              <a:custGeom>
                <a:avLst/>
                <a:gdLst>
                  <a:gd name="T0" fmla="*/ 271 w 290"/>
                  <a:gd name="T1" fmla="*/ 339 h 429"/>
                  <a:gd name="T2" fmla="*/ 255 w 290"/>
                  <a:gd name="T3" fmla="*/ 349 h 429"/>
                  <a:gd name="T4" fmla="*/ 234 w 290"/>
                  <a:gd name="T5" fmla="*/ 361 h 429"/>
                  <a:gd name="T6" fmla="*/ 211 w 290"/>
                  <a:gd name="T7" fmla="*/ 373 h 429"/>
                  <a:gd name="T8" fmla="*/ 196 w 290"/>
                  <a:gd name="T9" fmla="*/ 384 h 429"/>
                  <a:gd name="T10" fmla="*/ 186 w 290"/>
                  <a:gd name="T11" fmla="*/ 400 h 429"/>
                  <a:gd name="T12" fmla="*/ 172 w 290"/>
                  <a:gd name="T13" fmla="*/ 419 h 429"/>
                  <a:gd name="T14" fmla="*/ 158 w 290"/>
                  <a:gd name="T15" fmla="*/ 422 h 429"/>
                  <a:gd name="T16" fmla="*/ 161 w 290"/>
                  <a:gd name="T17" fmla="*/ 405 h 429"/>
                  <a:gd name="T18" fmla="*/ 167 w 290"/>
                  <a:gd name="T19" fmla="*/ 378 h 429"/>
                  <a:gd name="T20" fmla="*/ 163 w 290"/>
                  <a:gd name="T21" fmla="*/ 371 h 429"/>
                  <a:gd name="T22" fmla="*/ 147 w 290"/>
                  <a:gd name="T23" fmla="*/ 365 h 429"/>
                  <a:gd name="T24" fmla="*/ 132 w 290"/>
                  <a:gd name="T25" fmla="*/ 362 h 429"/>
                  <a:gd name="T26" fmla="*/ 112 w 290"/>
                  <a:gd name="T27" fmla="*/ 344 h 429"/>
                  <a:gd name="T28" fmla="*/ 89 w 290"/>
                  <a:gd name="T29" fmla="*/ 315 h 429"/>
                  <a:gd name="T30" fmla="*/ 73 w 290"/>
                  <a:gd name="T31" fmla="*/ 297 h 429"/>
                  <a:gd name="T32" fmla="*/ 54 w 290"/>
                  <a:gd name="T33" fmla="*/ 268 h 429"/>
                  <a:gd name="T34" fmla="*/ 38 w 290"/>
                  <a:gd name="T35" fmla="*/ 226 h 429"/>
                  <a:gd name="T36" fmla="*/ 31 w 290"/>
                  <a:gd name="T37" fmla="*/ 196 h 429"/>
                  <a:gd name="T38" fmla="*/ 35 w 290"/>
                  <a:gd name="T39" fmla="*/ 161 h 429"/>
                  <a:gd name="T40" fmla="*/ 36 w 290"/>
                  <a:gd name="T41" fmla="*/ 149 h 429"/>
                  <a:gd name="T42" fmla="*/ 31 w 290"/>
                  <a:gd name="T43" fmla="*/ 144 h 429"/>
                  <a:gd name="T44" fmla="*/ 21 w 290"/>
                  <a:gd name="T45" fmla="*/ 124 h 429"/>
                  <a:gd name="T46" fmla="*/ 10 w 290"/>
                  <a:gd name="T47" fmla="*/ 102 h 429"/>
                  <a:gd name="T48" fmla="*/ 5 w 290"/>
                  <a:gd name="T49" fmla="*/ 77 h 429"/>
                  <a:gd name="T50" fmla="*/ 1 w 290"/>
                  <a:gd name="T51" fmla="*/ 54 h 429"/>
                  <a:gd name="T52" fmla="*/ 0 w 290"/>
                  <a:gd name="T53" fmla="*/ 33 h 429"/>
                  <a:gd name="T54" fmla="*/ 4 w 290"/>
                  <a:gd name="T55" fmla="*/ 8 h 429"/>
                  <a:gd name="T56" fmla="*/ 24 w 290"/>
                  <a:gd name="T57" fmla="*/ 1 h 429"/>
                  <a:gd name="T58" fmla="*/ 39 w 290"/>
                  <a:gd name="T59" fmla="*/ 8 h 429"/>
                  <a:gd name="T60" fmla="*/ 54 w 290"/>
                  <a:gd name="T61" fmla="*/ 33 h 429"/>
                  <a:gd name="T62" fmla="*/ 63 w 290"/>
                  <a:gd name="T63" fmla="*/ 37 h 429"/>
                  <a:gd name="T64" fmla="*/ 81 w 290"/>
                  <a:gd name="T65" fmla="*/ 39 h 429"/>
                  <a:gd name="T66" fmla="*/ 98 w 290"/>
                  <a:gd name="T67" fmla="*/ 50 h 429"/>
                  <a:gd name="T68" fmla="*/ 102 w 290"/>
                  <a:gd name="T69" fmla="*/ 55 h 429"/>
                  <a:gd name="T70" fmla="*/ 100 w 290"/>
                  <a:gd name="T71" fmla="*/ 57 h 429"/>
                  <a:gd name="T72" fmla="*/ 111 w 290"/>
                  <a:gd name="T73" fmla="*/ 64 h 429"/>
                  <a:gd name="T74" fmla="*/ 114 w 290"/>
                  <a:gd name="T75" fmla="*/ 69 h 429"/>
                  <a:gd name="T76" fmla="*/ 110 w 290"/>
                  <a:gd name="T77" fmla="*/ 73 h 429"/>
                  <a:gd name="T78" fmla="*/ 114 w 290"/>
                  <a:gd name="T79" fmla="*/ 76 h 429"/>
                  <a:gd name="T80" fmla="*/ 121 w 290"/>
                  <a:gd name="T81" fmla="*/ 82 h 429"/>
                  <a:gd name="T82" fmla="*/ 126 w 290"/>
                  <a:gd name="T83" fmla="*/ 80 h 429"/>
                  <a:gd name="T84" fmla="*/ 123 w 290"/>
                  <a:gd name="T85" fmla="*/ 88 h 429"/>
                  <a:gd name="T86" fmla="*/ 120 w 290"/>
                  <a:gd name="T87" fmla="*/ 105 h 429"/>
                  <a:gd name="T88" fmla="*/ 117 w 290"/>
                  <a:gd name="T89" fmla="*/ 116 h 429"/>
                  <a:gd name="T90" fmla="*/ 132 w 290"/>
                  <a:gd name="T91" fmla="*/ 133 h 429"/>
                  <a:gd name="T92" fmla="*/ 123 w 290"/>
                  <a:gd name="T93" fmla="*/ 168 h 429"/>
                  <a:gd name="T94" fmla="*/ 125 w 290"/>
                  <a:gd name="T95" fmla="*/ 208 h 429"/>
                  <a:gd name="T96" fmla="*/ 135 w 290"/>
                  <a:gd name="T97" fmla="*/ 231 h 429"/>
                  <a:gd name="T98" fmla="*/ 145 w 290"/>
                  <a:gd name="T99" fmla="*/ 242 h 429"/>
                  <a:gd name="T100" fmla="*/ 153 w 290"/>
                  <a:gd name="T101" fmla="*/ 246 h 429"/>
                  <a:gd name="T102" fmla="*/ 150 w 290"/>
                  <a:gd name="T103" fmla="*/ 254 h 429"/>
                  <a:gd name="T104" fmla="*/ 155 w 290"/>
                  <a:gd name="T105" fmla="*/ 281 h 429"/>
                  <a:gd name="T106" fmla="*/ 164 w 290"/>
                  <a:gd name="T107" fmla="*/ 282 h 429"/>
                  <a:gd name="T108" fmla="*/ 168 w 290"/>
                  <a:gd name="T109" fmla="*/ 289 h 429"/>
                  <a:gd name="T110" fmla="*/ 175 w 290"/>
                  <a:gd name="T111" fmla="*/ 300 h 429"/>
                  <a:gd name="T112" fmla="*/ 188 w 290"/>
                  <a:gd name="T113" fmla="*/ 288 h 429"/>
                  <a:gd name="T114" fmla="*/ 203 w 290"/>
                  <a:gd name="T115" fmla="*/ 285 h 429"/>
                  <a:gd name="T116" fmla="*/ 204 w 290"/>
                  <a:gd name="T117" fmla="*/ 323 h 429"/>
                  <a:gd name="T118" fmla="*/ 221 w 290"/>
                  <a:gd name="T119" fmla="*/ 333 h 429"/>
                  <a:gd name="T120" fmla="*/ 249 w 290"/>
                  <a:gd name="T121" fmla="*/ 333 h 429"/>
                  <a:gd name="T122" fmla="*/ 275 w 290"/>
                  <a:gd name="T123" fmla="*/ 322 h 42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90"/>
                  <a:gd name="T187" fmla="*/ 0 h 429"/>
                  <a:gd name="T188" fmla="*/ 290 w 290"/>
                  <a:gd name="T189" fmla="*/ 429 h 429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90" h="429">
                    <a:moveTo>
                      <a:pt x="289" y="320"/>
                    </a:moveTo>
                    <a:lnTo>
                      <a:pt x="286" y="324"/>
                    </a:lnTo>
                    <a:lnTo>
                      <a:pt x="282" y="329"/>
                    </a:lnTo>
                    <a:lnTo>
                      <a:pt x="277" y="334"/>
                    </a:lnTo>
                    <a:lnTo>
                      <a:pt x="273" y="338"/>
                    </a:lnTo>
                    <a:lnTo>
                      <a:pt x="271" y="339"/>
                    </a:lnTo>
                    <a:lnTo>
                      <a:pt x="269" y="341"/>
                    </a:lnTo>
                    <a:lnTo>
                      <a:pt x="267" y="342"/>
                    </a:lnTo>
                    <a:lnTo>
                      <a:pt x="264" y="344"/>
                    </a:lnTo>
                    <a:lnTo>
                      <a:pt x="260" y="346"/>
                    </a:lnTo>
                    <a:lnTo>
                      <a:pt x="258" y="348"/>
                    </a:lnTo>
                    <a:lnTo>
                      <a:pt x="255" y="349"/>
                    </a:lnTo>
                    <a:lnTo>
                      <a:pt x="252" y="350"/>
                    </a:lnTo>
                    <a:lnTo>
                      <a:pt x="249" y="352"/>
                    </a:lnTo>
                    <a:lnTo>
                      <a:pt x="247" y="354"/>
                    </a:lnTo>
                    <a:lnTo>
                      <a:pt x="243" y="356"/>
                    </a:lnTo>
                    <a:lnTo>
                      <a:pt x="238" y="358"/>
                    </a:lnTo>
                    <a:lnTo>
                      <a:pt x="234" y="361"/>
                    </a:lnTo>
                    <a:lnTo>
                      <a:pt x="229" y="363"/>
                    </a:lnTo>
                    <a:lnTo>
                      <a:pt x="225" y="365"/>
                    </a:lnTo>
                    <a:lnTo>
                      <a:pt x="222" y="367"/>
                    </a:lnTo>
                    <a:lnTo>
                      <a:pt x="218" y="369"/>
                    </a:lnTo>
                    <a:lnTo>
                      <a:pt x="215" y="371"/>
                    </a:lnTo>
                    <a:lnTo>
                      <a:pt x="211" y="373"/>
                    </a:lnTo>
                    <a:lnTo>
                      <a:pt x="208" y="375"/>
                    </a:lnTo>
                    <a:lnTo>
                      <a:pt x="205" y="377"/>
                    </a:lnTo>
                    <a:lnTo>
                      <a:pt x="202" y="379"/>
                    </a:lnTo>
                    <a:lnTo>
                      <a:pt x="200" y="381"/>
                    </a:lnTo>
                    <a:lnTo>
                      <a:pt x="199" y="382"/>
                    </a:lnTo>
                    <a:lnTo>
                      <a:pt x="196" y="384"/>
                    </a:lnTo>
                    <a:lnTo>
                      <a:pt x="195" y="386"/>
                    </a:lnTo>
                    <a:lnTo>
                      <a:pt x="193" y="388"/>
                    </a:lnTo>
                    <a:lnTo>
                      <a:pt x="191" y="391"/>
                    </a:lnTo>
                    <a:lnTo>
                      <a:pt x="189" y="393"/>
                    </a:lnTo>
                    <a:lnTo>
                      <a:pt x="187" y="396"/>
                    </a:lnTo>
                    <a:lnTo>
                      <a:pt x="186" y="400"/>
                    </a:lnTo>
                    <a:lnTo>
                      <a:pt x="184" y="405"/>
                    </a:lnTo>
                    <a:lnTo>
                      <a:pt x="183" y="407"/>
                    </a:lnTo>
                    <a:lnTo>
                      <a:pt x="180" y="410"/>
                    </a:lnTo>
                    <a:lnTo>
                      <a:pt x="178" y="413"/>
                    </a:lnTo>
                    <a:lnTo>
                      <a:pt x="175" y="416"/>
                    </a:lnTo>
                    <a:lnTo>
                      <a:pt x="172" y="419"/>
                    </a:lnTo>
                    <a:lnTo>
                      <a:pt x="169" y="422"/>
                    </a:lnTo>
                    <a:lnTo>
                      <a:pt x="166" y="425"/>
                    </a:lnTo>
                    <a:lnTo>
                      <a:pt x="164" y="429"/>
                    </a:lnTo>
                    <a:lnTo>
                      <a:pt x="162" y="426"/>
                    </a:lnTo>
                    <a:lnTo>
                      <a:pt x="160" y="424"/>
                    </a:lnTo>
                    <a:lnTo>
                      <a:pt x="158" y="422"/>
                    </a:lnTo>
                    <a:lnTo>
                      <a:pt x="156" y="420"/>
                    </a:lnTo>
                    <a:lnTo>
                      <a:pt x="157" y="417"/>
                    </a:lnTo>
                    <a:lnTo>
                      <a:pt x="158" y="414"/>
                    </a:lnTo>
                    <a:lnTo>
                      <a:pt x="160" y="411"/>
                    </a:lnTo>
                    <a:lnTo>
                      <a:pt x="160" y="409"/>
                    </a:lnTo>
                    <a:lnTo>
                      <a:pt x="161" y="405"/>
                    </a:lnTo>
                    <a:lnTo>
                      <a:pt x="164" y="400"/>
                    </a:lnTo>
                    <a:lnTo>
                      <a:pt x="167" y="395"/>
                    </a:lnTo>
                    <a:lnTo>
                      <a:pt x="168" y="392"/>
                    </a:lnTo>
                    <a:lnTo>
                      <a:pt x="168" y="388"/>
                    </a:lnTo>
                    <a:lnTo>
                      <a:pt x="168" y="383"/>
                    </a:lnTo>
                    <a:lnTo>
                      <a:pt x="167" y="378"/>
                    </a:lnTo>
                    <a:lnTo>
                      <a:pt x="167" y="375"/>
                    </a:lnTo>
                    <a:lnTo>
                      <a:pt x="167" y="373"/>
                    </a:lnTo>
                    <a:lnTo>
                      <a:pt x="166" y="372"/>
                    </a:lnTo>
                    <a:lnTo>
                      <a:pt x="165" y="372"/>
                    </a:lnTo>
                    <a:lnTo>
                      <a:pt x="164" y="371"/>
                    </a:lnTo>
                    <a:lnTo>
                      <a:pt x="163" y="371"/>
                    </a:lnTo>
                    <a:lnTo>
                      <a:pt x="162" y="371"/>
                    </a:lnTo>
                    <a:lnTo>
                      <a:pt x="160" y="371"/>
                    </a:lnTo>
                    <a:lnTo>
                      <a:pt x="158" y="371"/>
                    </a:lnTo>
                    <a:lnTo>
                      <a:pt x="156" y="369"/>
                    </a:lnTo>
                    <a:lnTo>
                      <a:pt x="151" y="367"/>
                    </a:lnTo>
                    <a:lnTo>
                      <a:pt x="147" y="365"/>
                    </a:lnTo>
                    <a:lnTo>
                      <a:pt x="145" y="364"/>
                    </a:lnTo>
                    <a:lnTo>
                      <a:pt x="143" y="364"/>
                    </a:lnTo>
                    <a:lnTo>
                      <a:pt x="141" y="364"/>
                    </a:lnTo>
                    <a:lnTo>
                      <a:pt x="138" y="364"/>
                    </a:lnTo>
                    <a:lnTo>
                      <a:pt x="134" y="364"/>
                    </a:lnTo>
                    <a:lnTo>
                      <a:pt x="132" y="362"/>
                    </a:lnTo>
                    <a:lnTo>
                      <a:pt x="130" y="360"/>
                    </a:lnTo>
                    <a:lnTo>
                      <a:pt x="127" y="358"/>
                    </a:lnTo>
                    <a:lnTo>
                      <a:pt x="123" y="355"/>
                    </a:lnTo>
                    <a:lnTo>
                      <a:pt x="120" y="353"/>
                    </a:lnTo>
                    <a:lnTo>
                      <a:pt x="116" y="349"/>
                    </a:lnTo>
                    <a:lnTo>
                      <a:pt x="112" y="344"/>
                    </a:lnTo>
                    <a:lnTo>
                      <a:pt x="107" y="338"/>
                    </a:lnTo>
                    <a:lnTo>
                      <a:pt x="102" y="333"/>
                    </a:lnTo>
                    <a:lnTo>
                      <a:pt x="97" y="327"/>
                    </a:lnTo>
                    <a:lnTo>
                      <a:pt x="93" y="322"/>
                    </a:lnTo>
                    <a:lnTo>
                      <a:pt x="91" y="318"/>
                    </a:lnTo>
                    <a:lnTo>
                      <a:pt x="89" y="315"/>
                    </a:lnTo>
                    <a:lnTo>
                      <a:pt x="87" y="312"/>
                    </a:lnTo>
                    <a:lnTo>
                      <a:pt x="84" y="310"/>
                    </a:lnTo>
                    <a:lnTo>
                      <a:pt x="82" y="307"/>
                    </a:lnTo>
                    <a:lnTo>
                      <a:pt x="79" y="304"/>
                    </a:lnTo>
                    <a:lnTo>
                      <a:pt x="76" y="300"/>
                    </a:lnTo>
                    <a:lnTo>
                      <a:pt x="73" y="297"/>
                    </a:lnTo>
                    <a:lnTo>
                      <a:pt x="70" y="293"/>
                    </a:lnTo>
                    <a:lnTo>
                      <a:pt x="67" y="289"/>
                    </a:lnTo>
                    <a:lnTo>
                      <a:pt x="63" y="284"/>
                    </a:lnTo>
                    <a:lnTo>
                      <a:pt x="60" y="279"/>
                    </a:lnTo>
                    <a:lnTo>
                      <a:pt x="57" y="274"/>
                    </a:lnTo>
                    <a:lnTo>
                      <a:pt x="54" y="268"/>
                    </a:lnTo>
                    <a:lnTo>
                      <a:pt x="51" y="263"/>
                    </a:lnTo>
                    <a:lnTo>
                      <a:pt x="48" y="258"/>
                    </a:lnTo>
                    <a:lnTo>
                      <a:pt x="46" y="253"/>
                    </a:lnTo>
                    <a:lnTo>
                      <a:pt x="43" y="246"/>
                    </a:lnTo>
                    <a:lnTo>
                      <a:pt x="40" y="235"/>
                    </a:lnTo>
                    <a:lnTo>
                      <a:pt x="38" y="226"/>
                    </a:lnTo>
                    <a:lnTo>
                      <a:pt x="36" y="220"/>
                    </a:lnTo>
                    <a:lnTo>
                      <a:pt x="36" y="216"/>
                    </a:lnTo>
                    <a:lnTo>
                      <a:pt x="35" y="211"/>
                    </a:lnTo>
                    <a:lnTo>
                      <a:pt x="33" y="207"/>
                    </a:lnTo>
                    <a:lnTo>
                      <a:pt x="32" y="203"/>
                    </a:lnTo>
                    <a:lnTo>
                      <a:pt x="31" y="196"/>
                    </a:lnTo>
                    <a:lnTo>
                      <a:pt x="31" y="188"/>
                    </a:lnTo>
                    <a:lnTo>
                      <a:pt x="30" y="182"/>
                    </a:lnTo>
                    <a:lnTo>
                      <a:pt x="30" y="179"/>
                    </a:lnTo>
                    <a:lnTo>
                      <a:pt x="31" y="175"/>
                    </a:lnTo>
                    <a:lnTo>
                      <a:pt x="32" y="168"/>
                    </a:lnTo>
                    <a:lnTo>
                      <a:pt x="35" y="161"/>
                    </a:lnTo>
                    <a:lnTo>
                      <a:pt x="38" y="153"/>
                    </a:lnTo>
                    <a:lnTo>
                      <a:pt x="38" y="152"/>
                    </a:lnTo>
                    <a:lnTo>
                      <a:pt x="37" y="151"/>
                    </a:lnTo>
                    <a:lnTo>
                      <a:pt x="36" y="150"/>
                    </a:lnTo>
                    <a:lnTo>
                      <a:pt x="36" y="149"/>
                    </a:lnTo>
                    <a:lnTo>
                      <a:pt x="36" y="148"/>
                    </a:lnTo>
                    <a:lnTo>
                      <a:pt x="36" y="147"/>
                    </a:lnTo>
                    <a:lnTo>
                      <a:pt x="35" y="147"/>
                    </a:lnTo>
                    <a:lnTo>
                      <a:pt x="33" y="146"/>
                    </a:lnTo>
                    <a:lnTo>
                      <a:pt x="32" y="145"/>
                    </a:lnTo>
                    <a:lnTo>
                      <a:pt x="31" y="144"/>
                    </a:lnTo>
                    <a:lnTo>
                      <a:pt x="30" y="143"/>
                    </a:lnTo>
                    <a:lnTo>
                      <a:pt x="29" y="140"/>
                    </a:lnTo>
                    <a:lnTo>
                      <a:pt x="27" y="136"/>
                    </a:lnTo>
                    <a:lnTo>
                      <a:pt x="24" y="131"/>
                    </a:lnTo>
                    <a:lnTo>
                      <a:pt x="23" y="128"/>
                    </a:lnTo>
                    <a:lnTo>
                      <a:pt x="21" y="124"/>
                    </a:lnTo>
                    <a:lnTo>
                      <a:pt x="19" y="120"/>
                    </a:lnTo>
                    <a:lnTo>
                      <a:pt x="16" y="115"/>
                    </a:lnTo>
                    <a:lnTo>
                      <a:pt x="14" y="111"/>
                    </a:lnTo>
                    <a:lnTo>
                      <a:pt x="13" y="109"/>
                    </a:lnTo>
                    <a:lnTo>
                      <a:pt x="12" y="105"/>
                    </a:lnTo>
                    <a:lnTo>
                      <a:pt x="10" y="102"/>
                    </a:lnTo>
                    <a:lnTo>
                      <a:pt x="10" y="98"/>
                    </a:lnTo>
                    <a:lnTo>
                      <a:pt x="9" y="93"/>
                    </a:lnTo>
                    <a:lnTo>
                      <a:pt x="8" y="88"/>
                    </a:lnTo>
                    <a:lnTo>
                      <a:pt x="7" y="84"/>
                    </a:lnTo>
                    <a:lnTo>
                      <a:pt x="6" y="79"/>
                    </a:lnTo>
                    <a:lnTo>
                      <a:pt x="5" y="77"/>
                    </a:lnTo>
                    <a:lnTo>
                      <a:pt x="5" y="75"/>
                    </a:lnTo>
                    <a:lnTo>
                      <a:pt x="4" y="72"/>
                    </a:lnTo>
                    <a:lnTo>
                      <a:pt x="4" y="69"/>
                    </a:lnTo>
                    <a:lnTo>
                      <a:pt x="3" y="64"/>
                    </a:lnTo>
                    <a:lnTo>
                      <a:pt x="2" y="58"/>
                    </a:lnTo>
                    <a:lnTo>
                      <a:pt x="1" y="54"/>
                    </a:lnTo>
                    <a:lnTo>
                      <a:pt x="1" y="49"/>
                    </a:lnTo>
                    <a:lnTo>
                      <a:pt x="1" y="46"/>
                    </a:lnTo>
                    <a:lnTo>
                      <a:pt x="1" y="42"/>
                    </a:lnTo>
                    <a:lnTo>
                      <a:pt x="0" y="39"/>
                    </a:lnTo>
                    <a:lnTo>
                      <a:pt x="0" y="35"/>
                    </a:lnTo>
                    <a:lnTo>
                      <a:pt x="0" y="33"/>
                    </a:lnTo>
                    <a:lnTo>
                      <a:pt x="0" y="30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1" y="19"/>
                    </a:lnTo>
                    <a:lnTo>
                      <a:pt x="2" y="13"/>
                    </a:lnTo>
                    <a:lnTo>
                      <a:pt x="4" y="8"/>
                    </a:lnTo>
                    <a:lnTo>
                      <a:pt x="8" y="4"/>
                    </a:lnTo>
                    <a:lnTo>
                      <a:pt x="10" y="2"/>
                    </a:lnTo>
                    <a:lnTo>
                      <a:pt x="14" y="1"/>
                    </a:lnTo>
                    <a:lnTo>
                      <a:pt x="17" y="0"/>
                    </a:lnTo>
                    <a:lnTo>
                      <a:pt x="22" y="0"/>
                    </a:lnTo>
                    <a:lnTo>
                      <a:pt x="24" y="1"/>
                    </a:lnTo>
                    <a:lnTo>
                      <a:pt x="27" y="2"/>
                    </a:lnTo>
                    <a:lnTo>
                      <a:pt x="29" y="3"/>
                    </a:lnTo>
                    <a:lnTo>
                      <a:pt x="32" y="4"/>
                    </a:lnTo>
                    <a:lnTo>
                      <a:pt x="35" y="5"/>
                    </a:lnTo>
                    <a:lnTo>
                      <a:pt x="36" y="7"/>
                    </a:lnTo>
                    <a:lnTo>
                      <a:pt x="39" y="8"/>
                    </a:lnTo>
                    <a:lnTo>
                      <a:pt x="40" y="11"/>
                    </a:lnTo>
                    <a:lnTo>
                      <a:pt x="44" y="16"/>
                    </a:lnTo>
                    <a:lnTo>
                      <a:pt x="48" y="21"/>
                    </a:lnTo>
                    <a:lnTo>
                      <a:pt x="51" y="26"/>
                    </a:lnTo>
                    <a:lnTo>
                      <a:pt x="52" y="29"/>
                    </a:lnTo>
                    <a:lnTo>
                      <a:pt x="54" y="33"/>
                    </a:lnTo>
                    <a:lnTo>
                      <a:pt x="55" y="38"/>
                    </a:lnTo>
                    <a:lnTo>
                      <a:pt x="56" y="42"/>
                    </a:lnTo>
                    <a:lnTo>
                      <a:pt x="57" y="46"/>
                    </a:lnTo>
                    <a:lnTo>
                      <a:pt x="59" y="46"/>
                    </a:lnTo>
                    <a:lnTo>
                      <a:pt x="61" y="42"/>
                    </a:lnTo>
                    <a:lnTo>
                      <a:pt x="63" y="37"/>
                    </a:lnTo>
                    <a:lnTo>
                      <a:pt x="65" y="34"/>
                    </a:lnTo>
                    <a:lnTo>
                      <a:pt x="66" y="31"/>
                    </a:lnTo>
                    <a:lnTo>
                      <a:pt x="69" y="32"/>
                    </a:lnTo>
                    <a:lnTo>
                      <a:pt x="73" y="34"/>
                    </a:lnTo>
                    <a:lnTo>
                      <a:pt x="77" y="37"/>
                    </a:lnTo>
                    <a:lnTo>
                      <a:pt x="81" y="39"/>
                    </a:lnTo>
                    <a:lnTo>
                      <a:pt x="86" y="42"/>
                    </a:lnTo>
                    <a:lnTo>
                      <a:pt x="90" y="45"/>
                    </a:lnTo>
                    <a:lnTo>
                      <a:pt x="94" y="47"/>
                    </a:lnTo>
                    <a:lnTo>
                      <a:pt x="96" y="49"/>
                    </a:lnTo>
                    <a:lnTo>
                      <a:pt x="97" y="49"/>
                    </a:lnTo>
                    <a:lnTo>
                      <a:pt x="98" y="50"/>
                    </a:lnTo>
                    <a:lnTo>
                      <a:pt x="99" y="51"/>
                    </a:lnTo>
                    <a:lnTo>
                      <a:pt x="101" y="52"/>
                    </a:lnTo>
                    <a:lnTo>
                      <a:pt x="101" y="53"/>
                    </a:lnTo>
                    <a:lnTo>
                      <a:pt x="101" y="54"/>
                    </a:lnTo>
                    <a:lnTo>
                      <a:pt x="102" y="55"/>
                    </a:lnTo>
                    <a:lnTo>
                      <a:pt x="101" y="54"/>
                    </a:lnTo>
                    <a:lnTo>
                      <a:pt x="100" y="54"/>
                    </a:lnTo>
                    <a:lnTo>
                      <a:pt x="98" y="54"/>
                    </a:lnTo>
                    <a:lnTo>
                      <a:pt x="97" y="54"/>
                    </a:lnTo>
                    <a:lnTo>
                      <a:pt x="99" y="55"/>
                    </a:lnTo>
                    <a:lnTo>
                      <a:pt x="100" y="57"/>
                    </a:lnTo>
                    <a:lnTo>
                      <a:pt x="102" y="58"/>
                    </a:lnTo>
                    <a:lnTo>
                      <a:pt x="104" y="60"/>
                    </a:lnTo>
                    <a:lnTo>
                      <a:pt x="105" y="61"/>
                    </a:lnTo>
                    <a:lnTo>
                      <a:pt x="107" y="63"/>
                    </a:lnTo>
                    <a:lnTo>
                      <a:pt x="110" y="64"/>
                    </a:lnTo>
                    <a:lnTo>
                      <a:pt x="111" y="64"/>
                    </a:lnTo>
                    <a:lnTo>
                      <a:pt x="111" y="65"/>
                    </a:lnTo>
                    <a:lnTo>
                      <a:pt x="112" y="65"/>
                    </a:lnTo>
                    <a:lnTo>
                      <a:pt x="112" y="67"/>
                    </a:lnTo>
                    <a:lnTo>
                      <a:pt x="113" y="67"/>
                    </a:lnTo>
                    <a:lnTo>
                      <a:pt x="115" y="69"/>
                    </a:lnTo>
                    <a:lnTo>
                      <a:pt x="114" y="69"/>
                    </a:lnTo>
                    <a:lnTo>
                      <a:pt x="113" y="70"/>
                    </a:lnTo>
                    <a:lnTo>
                      <a:pt x="112" y="71"/>
                    </a:lnTo>
                    <a:lnTo>
                      <a:pt x="111" y="71"/>
                    </a:lnTo>
                    <a:lnTo>
                      <a:pt x="111" y="72"/>
                    </a:lnTo>
                    <a:lnTo>
                      <a:pt x="110" y="73"/>
                    </a:lnTo>
                    <a:lnTo>
                      <a:pt x="110" y="74"/>
                    </a:lnTo>
                    <a:lnTo>
                      <a:pt x="110" y="75"/>
                    </a:lnTo>
                    <a:lnTo>
                      <a:pt x="111" y="75"/>
                    </a:lnTo>
                    <a:lnTo>
                      <a:pt x="112" y="76"/>
                    </a:lnTo>
                    <a:lnTo>
                      <a:pt x="114" y="76"/>
                    </a:lnTo>
                    <a:lnTo>
                      <a:pt x="115" y="76"/>
                    </a:lnTo>
                    <a:lnTo>
                      <a:pt x="117" y="76"/>
                    </a:lnTo>
                    <a:lnTo>
                      <a:pt x="118" y="76"/>
                    </a:lnTo>
                    <a:lnTo>
                      <a:pt x="122" y="80"/>
                    </a:lnTo>
                    <a:lnTo>
                      <a:pt x="121" y="81"/>
                    </a:lnTo>
                    <a:lnTo>
                      <a:pt x="121" y="82"/>
                    </a:lnTo>
                    <a:lnTo>
                      <a:pt x="121" y="83"/>
                    </a:lnTo>
                    <a:lnTo>
                      <a:pt x="122" y="82"/>
                    </a:lnTo>
                    <a:lnTo>
                      <a:pt x="123" y="80"/>
                    </a:lnTo>
                    <a:lnTo>
                      <a:pt x="124" y="80"/>
                    </a:lnTo>
                    <a:lnTo>
                      <a:pt x="126" y="80"/>
                    </a:lnTo>
                    <a:lnTo>
                      <a:pt x="126" y="81"/>
                    </a:lnTo>
                    <a:lnTo>
                      <a:pt x="125" y="82"/>
                    </a:lnTo>
                    <a:lnTo>
                      <a:pt x="124" y="83"/>
                    </a:lnTo>
                    <a:lnTo>
                      <a:pt x="123" y="85"/>
                    </a:lnTo>
                    <a:lnTo>
                      <a:pt x="123" y="86"/>
                    </a:lnTo>
                    <a:lnTo>
                      <a:pt x="123" y="88"/>
                    </a:lnTo>
                    <a:lnTo>
                      <a:pt x="123" y="91"/>
                    </a:lnTo>
                    <a:lnTo>
                      <a:pt x="123" y="93"/>
                    </a:lnTo>
                    <a:lnTo>
                      <a:pt x="123" y="96"/>
                    </a:lnTo>
                    <a:lnTo>
                      <a:pt x="122" y="99"/>
                    </a:lnTo>
                    <a:lnTo>
                      <a:pt x="120" y="102"/>
                    </a:lnTo>
                    <a:lnTo>
                      <a:pt x="120" y="105"/>
                    </a:lnTo>
                    <a:lnTo>
                      <a:pt x="119" y="106"/>
                    </a:lnTo>
                    <a:lnTo>
                      <a:pt x="117" y="108"/>
                    </a:lnTo>
                    <a:lnTo>
                      <a:pt x="116" y="110"/>
                    </a:lnTo>
                    <a:lnTo>
                      <a:pt x="115" y="111"/>
                    </a:lnTo>
                    <a:lnTo>
                      <a:pt x="115" y="114"/>
                    </a:lnTo>
                    <a:lnTo>
                      <a:pt x="117" y="116"/>
                    </a:lnTo>
                    <a:lnTo>
                      <a:pt x="119" y="119"/>
                    </a:lnTo>
                    <a:lnTo>
                      <a:pt x="122" y="122"/>
                    </a:lnTo>
                    <a:lnTo>
                      <a:pt x="124" y="125"/>
                    </a:lnTo>
                    <a:lnTo>
                      <a:pt x="127" y="128"/>
                    </a:lnTo>
                    <a:lnTo>
                      <a:pt x="130" y="131"/>
                    </a:lnTo>
                    <a:lnTo>
                      <a:pt x="132" y="133"/>
                    </a:lnTo>
                    <a:lnTo>
                      <a:pt x="131" y="140"/>
                    </a:lnTo>
                    <a:lnTo>
                      <a:pt x="130" y="146"/>
                    </a:lnTo>
                    <a:lnTo>
                      <a:pt x="128" y="153"/>
                    </a:lnTo>
                    <a:lnTo>
                      <a:pt x="126" y="159"/>
                    </a:lnTo>
                    <a:lnTo>
                      <a:pt x="124" y="164"/>
                    </a:lnTo>
                    <a:lnTo>
                      <a:pt x="123" y="168"/>
                    </a:lnTo>
                    <a:lnTo>
                      <a:pt x="122" y="174"/>
                    </a:lnTo>
                    <a:lnTo>
                      <a:pt x="122" y="178"/>
                    </a:lnTo>
                    <a:lnTo>
                      <a:pt x="122" y="184"/>
                    </a:lnTo>
                    <a:lnTo>
                      <a:pt x="123" y="191"/>
                    </a:lnTo>
                    <a:lnTo>
                      <a:pt x="123" y="200"/>
                    </a:lnTo>
                    <a:lnTo>
                      <a:pt x="125" y="208"/>
                    </a:lnTo>
                    <a:lnTo>
                      <a:pt x="126" y="212"/>
                    </a:lnTo>
                    <a:lnTo>
                      <a:pt x="127" y="216"/>
                    </a:lnTo>
                    <a:lnTo>
                      <a:pt x="129" y="220"/>
                    </a:lnTo>
                    <a:lnTo>
                      <a:pt x="130" y="224"/>
                    </a:lnTo>
                    <a:lnTo>
                      <a:pt x="133" y="228"/>
                    </a:lnTo>
                    <a:lnTo>
                      <a:pt x="135" y="231"/>
                    </a:lnTo>
                    <a:lnTo>
                      <a:pt x="138" y="235"/>
                    </a:lnTo>
                    <a:lnTo>
                      <a:pt x="142" y="239"/>
                    </a:lnTo>
                    <a:lnTo>
                      <a:pt x="143" y="239"/>
                    </a:lnTo>
                    <a:lnTo>
                      <a:pt x="144" y="240"/>
                    </a:lnTo>
                    <a:lnTo>
                      <a:pt x="145" y="241"/>
                    </a:lnTo>
                    <a:lnTo>
                      <a:pt x="145" y="242"/>
                    </a:lnTo>
                    <a:lnTo>
                      <a:pt x="147" y="242"/>
                    </a:lnTo>
                    <a:lnTo>
                      <a:pt x="149" y="241"/>
                    </a:lnTo>
                    <a:lnTo>
                      <a:pt x="152" y="242"/>
                    </a:lnTo>
                    <a:lnTo>
                      <a:pt x="153" y="243"/>
                    </a:lnTo>
                    <a:lnTo>
                      <a:pt x="153" y="244"/>
                    </a:lnTo>
                    <a:lnTo>
                      <a:pt x="153" y="246"/>
                    </a:lnTo>
                    <a:lnTo>
                      <a:pt x="152" y="247"/>
                    </a:lnTo>
                    <a:lnTo>
                      <a:pt x="150" y="248"/>
                    </a:lnTo>
                    <a:lnTo>
                      <a:pt x="150" y="249"/>
                    </a:lnTo>
                    <a:lnTo>
                      <a:pt x="150" y="251"/>
                    </a:lnTo>
                    <a:lnTo>
                      <a:pt x="150" y="254"/>
                    </a:lnTo>
                    <a:lnTo>
                      <a:pt x="150" y="258"/>
                    </a:lnTo>
                    <a:lnTo>
                      <a:pt x="151" y="265"/>
                    </a:lnTo>
                    <a:lnTo>
                      <a:pt x="152" y="271"/>
                    </a:lnTo>
                    <a:lnTo>
                      <a:pt x="153" y="275"/>
                    </a:lnTo>
                    <a:lnTo>
                      <a:pt x="154" y="278"/>
                    </a:lnTo>
                    <a:lnTo>
                      <a:pt x="155" y="281"/>
                    </a:lnTo>
                    <a:lnTo>
                      <a:pt x="157" y="284"/>
                    </a:lnTo>
                    <a:lnTo>
                      <a:pt x="160" y="287"/>
                    </a:lnTo>
                    <a:lnTo>
                      <a:pt x="161" y="286"/>
                    </a:lnTo>
                    <a:lnTo>
                      <a:pt x="162" y="285"/>
                    </a:lnTo>
                    <a:lnTo>
                      <a:pt x="163" y="284"/>
                    </a:lnTo>
                    <a:lnTo>
                      <a:pt x="164" y="282"/>
                    </a:lnTo>
                    <a:lnTo>
                      <a:pt x="165" y="284"/>
                    </a:lnTo>
                    <a:lnTo>
                      <a:pt x="167" y="286"/>
                    </a:lnTo>
                    <a:lnTo>
                      <a:pt x="168" y="287"/>
                    </a:lnTo>
                    <a:lnTo>
                      <a:pt x="168" y="288"/>
                    </a:lnTo>
                    <a:lnTo>
                      <a:pt x="168" y="289"/>
                    </a:lnTo>
                    <a:lnTo>
                      <a:pt x="168" y="290"/>
                    </a:lnTo>
                    <a:lnTo>
                      <a:pt x="168" y="291"/>
                    </a:lnTo>
                    <a:lnTo>
                      <a:pt x="169" y="293"/>
                    </a:lnTo>
                    <a:lnTo>
                      <a:pt x="171" y="295"/>
                    </a:lnTo>
                    <a:lnTo>
                      <a:pt x="172" y="297"/>
                    </a:lnTo>
                    <a:lnTo>
                      <a:pt x="175" y="300"/>
                    </a:lnTo>
                    <a:lnTo>
                      <a:pt x="176" y="299"/>
                    </a:lnTo>
                    <a:lnTo>
                      <a:pt x="178" y="297"/>
                    </a:lnTo>
                    <a:lnTo>
                      <a:pt x="180" y="295"/>
                    </a:lnTo>
                    <a:lnTo>
                      <a:pt x="181" y="292"/>
                    </a:lnTo>
                    <a:lnTo>
                      <a:pt x="184" y="291"/>
                    </a:lnTo>
                    <a:lnTo>
                      <a:pt x="188" y="288"/>
                    </a:lnTo>
                    <a:lnTo>
                      <a:pt x="191" y="286"/>
                    </a:lnTo>
                    <a:lnTo>
                      <a:pt x="194" y="285"/>
                    </a:lnTo>
                    <a:lnTo>
                      <a:pt x="196" y="285"/>
                    </a:lnTo>
                    <a:lnTo>
                      <a:pt x="198" y="284"/>
                    </a:lnTo>
                    <a:lnTo>
                      <a:pt x="200" y="284"/>
                    </a:lnTo>
                    <a:lnTo>
                      <a:pt x="203" y="285"/>
                    </a:lnTo>
                    <a:lnTo>
                      <a:pt x="199" y="294"/>
                    </a:lnTo>
                    <a:lnTo>
                      <a:pt x="198" y="302"/>
                    </a:lnTo>
                    <a:lnTo>
                      <a:pt x="198" y="309"/>
                    </a:lnTo>
                    <a:lnTo>
                      <a:pt x="199" y="315"/>
                    </a:lnTo>
                    <a:lnTo>
                      <a:pt x="202" y="320"/>
                    </a:lnTo>
                    <a:lnTo>
                      <a:pt x="204" y="323"/>
                    </a:lnTo>
                    <a:lnTo>
                      <a:pt x="206" y="326"/>
                    </a:lnTo>
                    <a:lnTo>
                      <a:pt x="208" y="327"/>
                    </a:lnTo>
                    <a:lnTo>
                      <a:pt x="210" y="329"/>
                    </a:lnTo>
                    <a:lnTo>
                      <a:pt x="213" y="330"/>
                    </a:lnTo>
                    <a:lnTo>
                      <a:pt x="216" y="331"/>
                    </a:lnTo>
                    <a:lnTo>
                      <a:pt x="221" y="333"/>
                    </a:lnTo>
                    <a:lnTo>
                      <a:pt x="225" y="334"/>
                    </a:lnTo>
                    <a:lnTo>
                      <a:pt x="231" y="335"/>
                    </a:lnTo>
                    <a:lnTo>
                      <a:pt x="236" y="335"/>
                    </a:lnTo>
                    <a:lnTo>
                      <a:pt x="242" y="335"/>
                    </a:lnTo>
                    <a:lnTo>
                      <a:pt x="245" y="334"/>
                    </a:lnTo>
                    <a:lnTo>
                      <a:pt x="249" y="333"/>
                    </a:lnTo>
                    <a:lnTo>
                      <a:pt x="255" y="331"/>
                    </a:lnTo>
                    <a:lnTo>
                      <a:pt x="260" y="329"/>
                    </a:lnTo>
                    <a:lnTo>
                      <a:pt x="265" y="326"/>
                    </a:lnTo>
                    <a:lnTo>
                      <a:pt x="270" y="324"/>
                    </a:lnTo>
                    <a:lnTo>
                      <a:pt x="273" y="323"/>
                    </a:lnTo>
                    <a:lnTo>
                      <a:pt x="275" y="322"/>
                    </a:lnTo>
                    <a:lnTo>
                      <a:pt x="278" y="320"/>
                    </a:lnTo>
                    <a:lnTo>
                      <a:pt x="282" y="318"/>
                    </a:lnTo>
                    <a:lnTo>
                      <a:pt x="286" y="317"/>
                    </a:lnTo>
                    <a:lnTo>
                      <a:pt x="290" y="315"/>
                    </a:lnTo>
                    <a:lnTo>
                      <a:pt x="289" y="320"/>
                    </a:lnTo>
                    <a:close/>
                  </a:path>
                </a:pathLst>
              </a:custGeom>
              <a:solidFill>
                <a:srgbClr val="BF9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27" name="Freeform 65"/>
              <p:cNvSpPr>
                <a:spLocks/>
              </p:cNvSpPr>
              <p:nvPr/>
            </p:nvSpPr>
            <p:spPr bwMode="auto">
              <a:xfrm>
                <a:off x="1820" y="3585"/>
                <a:ext cx="337" cy="487"/>
              </a:xfrm>
              <a:custGeom>
                <a:avLst/>
                <a:gdLst>
                  <a:gd name="T0" fmla="*/ 196 w 337"/>
                  <a:gd name="T1" fmla="*/ 481 h 487"/>
                  <a:gd name="T2" fmla="*/ 152 w 337"/>
                  <a:gd name="T3" fmla="*/ 483 h 487"/>
                  <a:gd name="T4" fmla="*/ 134 w 337"/>
                  <a:gd name="T5" fmla="*/ 454 h 487"/>
                  <a:gd name="T6" fmla="*/ 120 w 337"/>
                  <a:gd name="T7" fmla="*/ 443 h 487"/>
                  <a:gd name="T8" fmla="*/ 104 w 337"/>
                  <a:gd name="T9" fmla="*/ 443 h 487"/>
                  <a:gd name="T10" fmla="*/ 99 w 337"/>
                  <a:gd name="T11" fmla="*/ 436 h 487"/>
                  <a:gd name="T12" fmla="*/ 87 w 337"/>
                  <a:gd name="T13" fmla="*/ 417 h 487"/>
                  <a:gd name="T14" fmla="*/ 89 w 337"/>
                  <a:gd name="T15" fmla="*/ 396 h 487"/>
                  <a:gd name="T16" fmla="*/ 78 w 337"/>
                  <a:gd name="T17" fmla="*/ 391 h 487"/>
                  <a:gd name="T18" fmla="*/ 59 w 337"/>
                  <a:gd name="T19" fmla="*/ 352 h 487"/>
                  <a:gd name="T20" fmla="*/ 66 w 337"/>
                  <a:gd name="T21" fmla="*/ 298 h 487"/>
                  <a:gd name="T22" fmla="*/ 51 w 337"/>
                  <a:gd name="T23" fmla="*/ 266 h 487"/>
                  <a:gd name="T24" fmla="*/ 59 w 337"/>
                  <a:gd name="T25" fmla="*/ 245 h 487"/>
                  <a:gd name="T26" fmla="*/ 60 w 337"/>
                  <a:gd name="T27" fmla="*/ 232 h 487"/>
                  <a:gd name="T28" fmla="*/ 53 w 337"/>
                  <a:gd name="T29" fmla="*/ 228 h 487"/>
                  <a:gd name="T30" fmla="*/ 46 w 337"/>
                  <a:gd name="T31" fmla="*/ 225 h 487"/>
                  <a:gd name="T32" fmla="*/ 48 w 337"/>
                  <a:gd name="T33" fmla="*/ 217 h 487"/>
                  <a:gd name="T34" fmla="*/ 35 w 337"/>
                  <a:gd name="T35" fmla="*/ 207 h 487"/>
                  <a:gd name="T36" fmla="*/ 37 w 337"/>
                  <a:gd name="T37" fmla="*/ 204 h 487"/>
                  <a:gd name="T38" fmla="*/ 13 w 337"/>
                  <a:gd name="T39" fmla="*/ 189 h 487"/>
                  <a:gd name="T40" fmla="*/ 14 w 337"/>
                  <a:gd name="T41" fmla="*/ 157 h 487"/>
                  <a:gd name="T42" fmla="*/ 16 w 337"/>
                  <a:gd name="T43" fmla="*/ 133 h 487"/>
                  <a:gd name="T44" fmla="*/ 28 w 337"/>
                  <a:gd name="T45" fmla="*/ 111 h 487"/>
                  <a:gd name="T46" fmla="*/ 36 w 337"/>
                  <a:gd name="T47" fmla="*/ 105 h 487"/>
                  <a:gd name="T48" fmla="*/ 24 w 337"/>
                  <a:gd name="T49" fmla="*/ 136 h 487"/>
                  <a:gd name="T50" fmla="*/ 45 w 337"/>
                  <a:gd name="T51" fmla="*/ 114 h 487"/>
                  <a:gd name="T52" fmla="*/ 40 w 337"/>
                  <a:gd name="T53" fmla="*/ 149 h 487"/>
                  <a:gd name="T54" fmla="*/ 54 w 337"/>
                  <a:gd name="T55" fmla="*/ 132 h 487"/>
                  <a:gd name="T56" fmla="*/ 78 w 337"/>
                  <a:gd name="T57" fmla="*/ 129 h 487"/>
                  <a:gd name="T58" fmla="*/ 100 w 337"/>
                  <a:gd name="T59" fmla="*/ 120 h 487"/>
                  <a:gd name="T60" fmla="*/ 129 w 337"/>
                  <a:gd name="T61" fmla="*/ 103 h 487"/>
                  <a:gd name="T62" fmla="*/ 145 w 337"/>
                  <a:gd name="T63" fmla="*/ 60 h 487"/>
                  <a:gd name="T64" fmla="*/ 155 w 337"/>
                  <a:gd name="T65" fmla="*/ 60 h 487"/>
                  <a:gd name="T66" fmla="*/ 159 w 337"/>
                  <a:gd name="T67" fmla="*/ 67 h 487"/>
                  <a:gd name="T68" fmla="*/ 163 w 337"/>
                  <a:gd name="T69" fmla="*/ 56 h 487"/>
                  <a:gd name="T70" fmla="*/ 166 w 337"/>
                  <a:gd name="T71" fmla="*/ 58 h 487"/>
                  <a:gd name="T72" fmla="*/ 202 w 337"/>
                  <a:gd name="T73" fmla="*/ 50 h 487"/>
                  <a:gd name="T74" fmla="*/ 232 w 337"/>
                  <a:gd name="T75" fmla="*/ 28 h 487"/>
                  <a:gd name="T76" fmla="*/ 238 w 337"/>
                  <a:gd name="T77" fmla="*/ 0 h 487"/>
                  <a:gd name="T78" fmla="*/ 273 w 337"/>
                  <a:gd name="T79" fmla="*/ 47 h 487"/>
                  <a:gd name="T80" fmla="*/ 298 w 337"/>
                  <a:gd name="T81" fmla="*/ 79 h 487"/>
                  <a:gd name="T82" fmla="*/ 304 w 337"/>
                  <a:gd name="T83" fmla="*/ 111 h 487"/>
                  <a:gd name="T84" fmla="*/ 311 w 337"/>
                  <a:gd name="T85" fmla="*/ 76 h 487"/>
                  <a:gd name="T86" fmla="*/ 320 w 337"/>
                  <a:gd name="T87" fmla="*/ 93 h 487"/>
                  <a:gd name="T88" fmla="*/ 325 w 337"/>
                  <a:gd name="T89" fmla="*/ 103 h 487"/>
                  <a:gd name="T90" fmla="*/ 328 w 337"/>
                  <a:gd name="T91" fmla="*/ 124 h 487"/>
                  <a:gd name="T92" fmla="*/ 321 w 337"/>
                  <a:gd name="T93" fmla="*/ 166 h 487"/>
                  <a:gd name="T94" fmla="*/ 317 w 337"/>
                  <a:gd name="T95" fmla="*/ 203 h 487"/>
                  <a:gd name="T96" fmla="*/ 313 w 337"/>
                  <a:gd name="T97" fmla="*/ 235 h 487"/>
                  <a:gd name="T98" fmla="*/ 312 w 337"/>
                  <a:gd name="T99" fmla="*/ 251 h 487"/>
                  <a:gd name="T100" fmla="*/ 318 w 337"/>
                  <a:gd name="T101" fmla="*/ 229 h 487"/>
                  <a:gd name="T102" fmla="*/ 330 w 337"/>
                  <a:gd name="T103" fmla="*/ 208 h 487"/>
                  <a:gd name="T104" fmla="*/ 336 w 337"/>
                  <a:gd name="T105" fmla="*/ 220 h 487"/>
                  <a:gd name="T106" fmla="*/ 324 w 337"/>
                  <a:gd name="T107" fmla="*/ 248 h 487"/>
                  <a:gd name="T108" fmla="*/ 316 w 337"/>
                  <a:gd name="T109" fmla="*/ 288 h 487"/>
                  <a:gd name="T110" fmla="*/ 301 w 337"/>
                  <a:gd name="T111" fmla="*/ 316 h 487"/>
                  <a:gd name="T112" fmla="*/ 293 w 337"/>
                  <a:gd name="T113" fmla="*/ 355 h 487"/>
                  <a:gd name="T114" fmla="*/ 277 w 337"/>
                  <a:gd name="T115" fmla="*/ 392 h 487"/>
                  <a:gd name="T116" fmla="*/ 267 w 337"/>
                  <a:gd name="T117" fmla="*/ 417 h 487"/>
                  <a:gd name="T118" fmla="*/ 252 w 337"/>
                  <a:gd name="T119" fmla="*/ 448 h 487"/>
                  <a:gd name="T120" fmla="*/ 226 w 337"/>
                  <a:gd name="T121" fmla="*/ 467 h 48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37"/>
                  <a:gd name="T184" fmla="*/ 0 h 487"/>
                  <a:gd name="T185" fmla="*/ 337 w 337"/>
                  <a:gd name="T186" fmla="*/ 487 h 487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37" h="487">
                    <a:moveTo>
                      <a:pt x="226" y="467"/>
                    </a:moveTo>
                    <a:lnTo>
                      <a:pt x="222" y="469"/>
                    </a:lnTo>
                    <a:lnTo>
                      <a:pt x="218" y="470"/>
                    </a:lnTo>
                    <a:lnTo>
                      <a:pt x="214" y="472"/>
                    </a:lnTo>
                    <a:lnTo>
                      <a:pt x="211" y="474"/>
                    </a:lnTo>
                    <a:lnTo>
                      <a:pt x="209" y="475"/>
                    </a:lnTo>
                    <a:lnTo>
                      <a:pt x="206" y="476"/>
                    </a:lnTo>
                    <a:lnTo>
                      <a:pt x="201" y="478"/>
                    </a:lnTo>
                    <a:lnTo>
                      <a:pt x="196" y="481"/>
                    </a:lnTo>
                    <a:lnTo>
                      <a:pt x="191" y="483"/>
                    </a:lnTo>
                    <a:lnTo>
                      <a:pt x="185" y="485"/>
                    </a:lnTo>
                    <a:lnTo>
                      <a:pt x="181" y="486"/>
                    </a:lnTo>
                    <a:lnTo>
                      <a:pt x="178" y="487"/>
                    </a:lnTo>
                    <a:lnTo>
                      <a:pt x="172" y="487"/>
                    </a:lnTo>
                    <a:lnTo>
                      <a:pt x="167" y="487"/>
                    </a:lnTo>
                    <a:lnTo>
                      <a:pt x="161" y="486"/>
                    </a:lnTo>
                    <a:lnTo>
                      <a:pt x="157" y="485"/>
                    </a:lnTo>
                    <a:lnTo>
                      <a:pt x="152" y="483"/>
                    </a:lnTo>
                    <a:lnTo>
                      <a:pt x="149" y="482"/>
                    </a:lnTo>
                    <a:lnTo>
                      <a:pt x="146" y="481"/>
                    </a:lnTo>
                    <a:lnTo>
                      <a:pt x="144" y="479"/>
                    </a:lnTo>
                    <a:lnTo>
                      <a:pt x="142" y="478"/>
                    </a:lnTo>
                    <a:lnTo>
                      <a:pt x="140" y="475"/>
                    </a:lnTo>
                    <a:lnTo>
                      <a:pt x="138" y="472"/>
                    </a:lnTo>
                    <a:lnTo>
                      <a:pt x="135" y="467"/>
                    </a:lnTo>
                    <a:lnTo>
                      <a:pt x="134" y="461"/>
                    </a:lnTo>
                    <a:lnTo>
                      <a:pt x="134" y="454"/>
                    </a:lnTo>
                    <a:lnTo>
                      <a:pt x="135" y="446"/>
                    </a:lnTo>
                    <a:lnTo>
                      <a:pt x="139" y="437"/>
                    </a:lnTo>
                    <a:lnTo>
                      <a:pt x="136" y="436"/>
                    </a:lnTo>
                    <a:lnTo>
                      <a:pt x="134" y="436"/>
                    </a:lnTo>
                    <a:lnTo>
                      <a:pt x="132" y="437"/>
                    </a:lnTo>
                    <a:lnTo>
                      <a:pt x="130" y="437"/>
                    </a:lnTo>
                    <a:lnTo>
                      <a:pt x="127" y="438"/>
                    </a:lnTo>
                    <a:lnTo>
                      <a:pt x="124" y="440"/>
                    </a:lnTo>
                    <a:lnTo>
                      <a:pt x="120" y="443"/>
                    </a:lnTo>
                    <a:lnTo>
                      <a:pt x="117" y="444"/>
                    </a:lnTo>
                    <a:lnTo>
                      <a:pt x="116" y="447"/>
                    </a:lnTo>
                    <a:lnTo>
                      <a:pt x="114" y="449"/>
                    </a:lnTo>
                    <a:lnTo>
                      <a:pt x="112" y="451"/>
                    </a:lnTo>
                    <a:lnTo>
                      <a:pt x="111" y="452"/>
                    </a:lnTo>
                    <a:lnTo>
                      <a:pt x="108" y="449"/>
                    </a:lnTo>
                    <a:lnTo>
                      <a:pt x="107" y="447"/>
                    </a:lnTo>
                    <a:lnTo>
                      <a:pt x="105" y="445"/>
                    </a:lnTo>
                    <a:lnTo>
                      <a:pt x="104" y="443"/>
                    </a:lnTo>
                    <a:lnTo>
                      <a:pt x="104" y="442"/>
                    </a:lnTo>
                    <a:lnTo>
                      <a:pt x="104" y="441"/>
                    </a:lnTo>
                    <a:lnTo>
                      <a:pt x="104" y="440"/>
                    </a:lnTo>
                    <a:lnTo>
                      <a:pt x="104" y="439"/>
                    </a:lnTo>
                    <a:lnTo>
                      <a:pt x="103" y="438"/>
                    </a:lnTo>
                    <a:lnTo>
                      <a:pt x="101" y="436"/>
                    </a:lnTo>
                    <a:lnTo>
                      <a:pt x="100" y="434"/>
                    </a:lnTo>
                    <a:lnTo>
                      <a:pt x="99" y="436"/>
                    </a:lnTo>
                    <a:lnTo>
                      <a:pt x="98" y="437"/>
                    </a:lnTo>
                    <a:lnTo>
                      <a:pt x="97" y="438"/>
                    </a:lnTo>
                    <a:lnTo>
                      <a:pt x="96" y="439"/>
                    </a:lnTo>
                    <a:lnTo>
                      <a:pt x="93" y="436"/>
                    </a:lnTo>
                    <a:lnTo>
                      <a:pt x="91" y="433"/>
                    </a:lnTo>
                    <a:lnTo>
                      <a:pt x="90" y="430"/>
                    </a:lnTo>
                    <a:lnTo>
                      <a:pt x="89" y="427"/>
                    </a:lnTo>
                    <a:lnTo>
                      <a:pt x="88" y="423"/>
                    </a:lnTo>
                    <a:lnTo>
                      <a:pt x="87" y="417"/>
                    </a:lnTo>
                    <a:lnTo>
                      <a:pt x="86" y="410"/>
                    </a:lnTo>
                    <a:lnTo>
                      <a:pt x="86" y="406"/>
                    </a:lnTo>
                    <a:lnTo>
                      <a:pt x="86" y="403"/>
                    </a:lnTo>
                    <a:lnTo>
                      <a:pt x="86" y="401"/>
                    </a:lnTo>
                    <a:lnTo>
                      <a:pt x="86" y="400"/>
                    </a:lnTo>
                    <a:lnTo>
                      <a:pt x="88" y="399"/>
                    </a:lnTo>
                    <a:lnTo>
                      <a:pt x="89" y="398"/>
                    </a:lnTo>
                    <a:lnTo>
                      <a:pt x="89" y="396"/>
                    </a:lnTo>
                    <a:lnTo>
                      <a:pt x="89" y="395"/>
                    </a:lnTo>
                    <a:lnTo>
                      <a:pt x="88" y="394"/>
                    </a:lnTo>
                    <a:lnTo>
                      <a:pt x="85" y="393"/>
                    </a:lnTo>
                    <a:lnTo>
                      <a:pt x="83" y="394"/>
                    </a:lnTo>
                    <a:lnTo>
                      <a:pt x="81" y="394"/>
                    </a:lnTo>
                    <a:lnTo>
                      <a:pt x="81" y="393"/>
                    </a:lnTo>
                    <a:lnTo>
                      <a:pt x="80" y="392"/>
                    </a:lnTo>
                    <a:lnTo>
                      <a:pt x="79" y="391"/>
                    </a:lnTo>
                    <a:lnTo>
                      <a:pt x="78" y="391"/>
                    </a:lnTo>
                    <a:lnTo>
                      <a:pt x="74" y="387"/>
                    </a:lnTo>
                    <a:lnTo>
                      <a:pt x="71" y="383"/>
                    </a:lnTo>
                    <a:lnTo>
                      <a:pt x="69" y="380"/>
                    </a:lnTo>
                    <a:lnTo>
                      <a:pt x="66" y="376"/>
                    </a:lnTo>
                    <a:lnTo>
                      <a:pt x="65" y="372"/>
                    </a:lnTo>
                    <a:lnTo>
                      <a:pt x="63" y="368"/>
                    </a:lnTo>
                    <a:lnTo>
                      <a:pt x="62" y="364"/>
                    </a:lnTo>
                    <a:lnTo>
                      <a:pt x="61" y="360"/>
                    </a:lnTo>
                    <a:lnTo>
                      <a:pt x="59" y="352"/>
                    </a:lnTo>
                    <a:lnTo>
                      <a:pt x="59" y="343"/>
                    </a:lnTo>
                    <a:lnTo>
                      <a:pt x="58" y="336"/>
                    </a:lnTo>
                    <a:lnTo>
                      <a:pt x="58" y="330"/>
                    </a:lnTo>
                    <a:lnTo>
                      <a:pt x="58" y="326"/>
                    </a:lnTo>
                    <a:lnTo>
                      <a:pt x="59" y="320"/>
                    </a:lnTo>
                    <a:lnTo>
                      <a:pt x="60" y="316"/>
                    </a:lnTo>
                    <a:lnTo>
                      <a:pt x="62" y="311"/>
                    </a:lnTo>
                    <a:lnTo>
                      <a:pt x="64" y="305"/>
                    </a:lnTo>
                    <a:lnTo>
                      <a:pt x="66" y="298"/>
                    </a:lnTo>
                    <a:lnTo>
                      <a:pt x="67" y="292"/>
                    </a:lnTo>
                    <a:lnTo>
                      <a:pt x="68" y="285"/>
                    </a:lnTo>
                    <a:lnTo>
                      <a:pt x="66" y="283"/>
                    </a:lnTo>
                    <a:lnTo>
                      <a:pt x="63" y="280"/>
                    </a:lnTo>
                    <a:lnTo>
                      <a:pt x="60" y="277"/>
                    </a:lnTo>
                    <a:lnTo>
                      <a:pt x="58" y="274"/>
                    </a:lnTo>
                    <a:lnTo>
                      <a:pt x="55" y="271"/>
                    </a:lnTo>
                    <a:lnTo>
                      <a:pt x="53" y="268"/>
                    </a:lnTo>
                    <a:lnTo>
                      <a:pt x="51" y="266"/>
                    </a:lnTo>
                    <a:lnTo>
                      <a:pt x="51" y="263"/>
                    </a:lnTo>
                    <a:lnTo>
                      <a:pt x="52" y="262"/>
                    </a:lnTo>
                    <a:lnTo>
                      <a:pt x="53" y="260"/>
                    </a:lnTo>
                    <a:lnTo>
                      <a:pt x="55" y="258"/>
                    </a:lnTo>
                    <a:lnTo>
                      <a:pt x="56" y="257"/>
                    </a:lnTo>
                    <a:lnTo>
                      <a:pt x="56" y="254"/>
                    </a:lnTo>
                    <a:lnTo>
                      <a:pt x="58" y="251"/>
                    </a:lnTo>
                    <a:lnTo>
                      <a:pt x="59" y="248"/>
                    </a:lnTo>
                    <a:lnTo>
                      <a:pt x="59" y="245"/>
                    </a:lnTo>
                    <a:lnTo>
                      <a:pt x="59" y="243"/>
                    </a:lnTo>
                    <a:lnTo>
                      <a:pt x="59" y="240"/>
                    </a:lnTo>
                    <a:lnTo>
                      <a:pt x="59" y="238"/>
                    </a:lnTo>
                    <a:lnTo>
                      <a:pt x="59" y="237"/>
                    </a:lnTo>
                    <a:lnTo>
                      <a:pt x="60" y="235"/>
                    </a:lnTo>
                    <a:lnTo>
                      <a:pt x="61" y="234"/>
                    </a:lnTo>
                    <a:lnTo>
                      <a:pt x="62" y="233"/>
                    </a:lnTo>
                    <a:lnTo>
                      <a:pt x="62" y="232"/>
                    </a:lnTo>
                    <a:lnTo>
                      <a:pt x="60" y="232"/>
                    </a:lnTo>
                    <a:lnTo>
                      <a:pt x="59" y="232"/>
                    </a:lnTo>
                    <a:lnTo>
                      <a:pt x="58" y="234"/>
                    </a:lnTo>
                    <a:lnTo>
                      <a:pt x="57" y="235"/>
                    </a:lnTo>
                    <a:lnTo>
                      <a:pt x="57" y="234"/>
                    </a:lnTo>
                    <a:lnTo>
                      <a:pt x="57" y="233"/>
                    </a:lnTo>
                    <a:lnTo>
                      <a:pt x="58" y="232"/>
                    </a:lnTo>
                    <a:lnTo>
                      <a:pt x="54" y="228"/>
                    </a:lnTo>
                    <a:lnTo>
                      <a:pt x="53" y="228"/>
                    </a:lnTo>
                    <a:lnTo>
                      <a:pt x="51" y="228"/>
                    </a:lnTo>
                    <a:lnTo>
                      <a:pt x="50" y="228"/>
                    </a:lnTo>
                    <a:lnTo>
                      <a:pt x="48" y="228"/>
                    </a:lnTo>
                    <a:lnTo>
                      <a:pt x="47" y="227"/>
                    </a:lnTo>
                    <a:lnTo>
                      <a:pt x="46" y="227"/>
                    </a:lnTo>
                    <a:lnTo>
                      <a:pt x="46" y="226"/>
                    </a:lnTo>
                    <a:lnTo>
                      <a:pt x="46" y="225"/>
                    </a:lnTo>
                    <a:lnTo>
                      <a:pt x="47" y="224"/>
                    </a:lnTo>
                    <a:lnTo>
                      <a:pt x="47" y="223"/>
                    </a:lnTo>
                    <a:lnTo>
                      <a:pt x="48" y="223"/>
                    </a:lnTo>
                    <a:lnTo>
                      <a:pt x="49" y="222"/>
                    </a:lnTo>
                    <a:lnTo>
                      <a:pt x="50" y="221"/>
                    </a:lnTo>
                    <a:lnTo>
                      <a:pt x="51" y="221"/>
                    </a:lnTo>
                    <a:lnTo>
                      <a:pt x="49" y="219"/>
                    </a:lnTo>
                    <a:lnTo>
                      <a:pt x="48" y="219"/>
                    </a:lnTo>
                    <a:lnTo>
                      <a:pt x="48" y="217"/>
                    </a:lnTo>
                    <a:lnTo>
                      <a:pt x="47" y="217"/>
                    </a:lnTo>
                    <a:lnTo>
                      <a:pt x="47" y="216"/>
                    </a:lnTo>
                    <a:lnTo>
                      <a:pt x="46" y="216"/>
                    </a:lnTo>
                    <a:lnTo>
                      <a:pt x="43" y="215"/>
                    </a:lnTo>
                    <a:lnTo>
                      <a:pt x="41" y="213"/>
                    </a:lnTo>
                    <a:lnTo>
                      <a:pt x="40" y="212"/>
                    </a:lnTo>
                    <a:lnTo>
                      <a:pt x="38" y="210"/>
                    </a:lnTo>
                    <a:lnTo>
                      <a:pt x="36" y="209"/>
                    </a:lnTo>
                    <a:lnTo>
                      <a:pt x="35" y="207"/>
                    </a:lnTo>
                    <a:lnTo>
                      <a:pt x="33" y="206"/>
                    </a:lnTo>
                    <a:lnTo>
                      <a:pt x="34" y="206"/>
                    </a:lnTo>
                    <a:lnTo>
                      <a:pt x="36" y="206"/>
                    </a:lnTo>
                    <a:lnTo>
                      <a:pt x="37" y="206"/>
                    </a:lnTo>
                    <a:lnTo>
                      <a:pt x="38" y="207"/>
                    </a:lnTo>
                    <a:lnTo>
                      <a:pt x="37" y="206"/>
                    </a:lnTo>
                    <a:lnTo>
                      <a:pt x="37" y="205"/>
                    </a:lnTo>
                    <a:lnTo>
                      <a:pt x="37" y="204"/>
                    </a:lnTo>
                    <a:lnTo>
                      <a:pt x="35" y="203"/>
                    </a:lnTo>
                    <a:lnTo>
                      <a:pt x="34" y="202"/>
                    </a:lnTo>
                    <a:lnTo>
                      <a:pt x="33" y="201"/>
                    </a:lnTo>
                    <a:lnTo>
                      <a:pt x="32" y="201"/>
                    </a:lnTo>
                    <a:lnTo>
                      <a:pt x="30" y="199"/>
                    </a:lnTo>
                    <a:lnTo>
                      <a:pt x="26" y="197"/>
                    </a:lnTo>
                    <a:lnTo>
                      <a:pt x="22" y="194"/>
                    </a:lnTo>
                    <a:lnTo>
                      <a:pt x="17" y="191"/>
                    </a:lnTo>
                    <a:lnTo>
                      <a:pt x="13" y="189"/>
                    </a:lnTo>
                    <a:lnTo>
                      <a:pt x="9" y="186"/>
                    </a:lnTo>
                    <a:lnTo>
                      <a:pt x="5" y="184"/>
                    </a:lnTo>
                    <a:lnTo>
                      <a:pt x="2" y="183"/>
                    </a:lnTo>
                    <a:lnTo>
                      <a:pt x="0" y="182"/>
                    </a:lnTo>
                    <a:lnTo>
                      <a:pt x="3" y="175"/>
                    </a:lnTo>
                    <a:lnTo>
                      <a:pt x="7" y="168"/>
                    </a:lnTo>
                    <a:lnTo>
                      <a:pt x="11" y="162"/>
                    </a:lnTo>
                    <a:lnTo>
                      <a:pt x="16" y="158"/>
                    </a:lnTo>
                    <a:lnTo>
                      <a:pt x="14" y="157"/>
                    </a:lnTo>
                    <a:lnTo>
                      <a:pt x="13" y="157"/>
                    </a:lnTo>
                    <a:lnTo>
                      <a:pt x="11" y="156"/>
                    </a:lnTo>
                    <a:lnTo>
                      <a:pt x="9" y="156"/>
                    </a:lnTo>
                    <a:lnTo>
                      <a:pt x="12" y="151"/>
                    </a:lnTo>
                    <a:lnTo>
                      <a:pt x="14" y="145"/>
                    </a:lnTo>
                    <a:lnTo>
                      <a:pt x="17" y="140"/>
                    </a:lnTo>
                    <a:lnTo>
                      <a:pt x="17" y="134"/>
                    </a:lnTo>
                    <a:lnTo>
                      <a:pt x="16" y="133"/>
                    </a:lnTo>
                    <a:lnTo>
                      <a:pt x="16" y="131"/>
                    </a:lnTo>
                    <a:lnTo>
                      <a:pt x="17" y="129"/>
                    </a:lnTo>
                    <a:lnTo>
                      <a:pt x="14" y="125"/>
                    </a:lnTo>
                    <a:lnTo>
                      <a:pt x="16" y="124"/>
                    </a:lnTo>
                    <a:lnTo>
                      <a:pt x="18" y="121"/>
                    </a:lnTo>
                    <a:lnTo>
                      <a:pt x="20" y="118"/>
                    </a:lnTo>
                    <a:lnTo>
                      <a:pt x="23" y="115"/>
                    </a:lnTo>
                    <a:lnTo>
                      <a:pt x="25" y="113"/>
                    </a:lnTo>
                    <a:lnTo>
                      <a:pt x="28" y="111"/>
                    </a:lnTo>
                    <a:lnTo>
                      <a:pt x="30" y="109"/>
                    </a:lnTo>
                    <a:lnTo>
                      <a:pt x="32" y="108"/>
                    </a:lnTo>
                    <a:lnTo>
                      <a:pt x="30" y="104"/>
                    </a:lnTo>
                    <a:lnTo>
                      <a:pt x="31" y="102"/>
                    </a:lnTo>
                    <a:lnTo>
                      <a:pt x="32" y="101"/>
                    </a:lnTo>
                    <a:lnTo>
                      <a:pt x="32" y="100"/>
                    </a:lnTo>
                    <a:lnTo>
                      <a:pt x="33" y="99"/>
                    </a:lnTo>
                    <a:lnTo>
                      <a:pt x="35" y="102"/>
                    </a:lnTo>
                    <a:lnTo>
                      <a:pt x="36" y="105"/>
                    </a:lnTo>
                    <a:lnTo>
                      <a:pt x="37" y="106"/>
                    </a:lnTo>
                    <a:lnTo>
                      <a:pt x="38" y="109"/>
                    </a:lnTo>
                    <a:lnTo>
                      <a:pt x="37" y="112"/>
                    </a:lnTo>
                    <a:lnTo>
                      <a:pt x="36" y="116"/>
                    </a:lnTo>
                    <a:lnTo>
                      <a:pt x="35" y="120"/>
                    </a:lnTo>
                    <a:lnTo>
                      <a:pt x="33" y="124"/>
                    </a:lnTo>
                    <a:lnTo>
                      <a:pt x="30" y="128"/>
                    </a:lnTo>
                    <a:lnTo>
                      <a:pt x="27" y="132"/>
                    </a:lnTo>
                    <a:lnTo>
                      <a:pt x="24" y="136"/>
                    </a:lnTo>
                    <a:lnTo>
                      <a:pt x="19" y="140"/>
                    </a:lnTo>
                    <a:lnTo>
                      <a:pt x="23" y="139"/>
                    </a:lnTo>
                    <a:lnTo>
                      <a:pt x="27" y="136"/>
                    </a:lnTo>
                    <a:lnTo>
                      <a:pt x="31" y="133"/>
                    </a:lnTo>
                    <a:lnTo>
                      <a:pt x="35" y="129"/>
                    </a:lnTo>
                    <a:lnTo>
                      <a:pt x="39" y="125"/>
                    </a:lnTo>
                    <a:lnTo>
                      <a:pt x="41" y="121"/>
                    </a:lnTo>
                    <a:lnTo>
                      <a:pt x="43" y="117"/>
                    </a:lnTo>
                    <a:lnTo>
                      <a:pt x="45" y="114"/>
                    </a:lnTo>
                    <a:lnTo>
                      <a:pt x="46" y="115"/>
                    </a:lnTo>
                    <a:lnTo>
                      <a:pt x="48" y="117"/>
                    </a:lnTo>
                    <a:lnTo>
                      <a:pt x="50" y="118"/>
                    </a:lnTo>
                    <a:lnTo>
                      <a:pt x="51" y="119"/>
                    </a:lnTo>
                    <a:lnTo>
                      <a:pt x="50" y="126"/>
                    </a:lnTo>
                    <a:lnTo>
                      <a:pt x="49" y="132"/>
                    </a:lnTo>
                    <a:lnTo>
                      <a:pt x="47" y="139"/>
                    </a:lnTo>
                    <a:lnTo>
                      <a:pt x="44" y="144"/>
                    </a:lnTo>
                    <a:lnTo>
                      <a:pt x="40" y="149"/>
                    </a:lnTo>
                    <a:lnTo>
                      <a:pt x="37" y="154"/>
                    </a:lnTo>
                    <a:lnTo>
                      <a:pt x="33" y="158"/>
                    </a:lnTo>
                    <a:lnTo>
                      <a:pt x="29" y="160"/>
                    </a:lnTo>
                    <a:lnTo>
                      <a:pt x="35" y="158"/>
                    </a:lnTo>
                    <a:lnTo>
                      <a:pt x="40" y="154"/>
                    </a:lnTo>
                    <a:lnTo>
                      <a:pt x="44" y="149"/>
                    </a:lnTo>
                    <a:lnTo>
                      <a:pt x="48" y="144"/>
                    </a:lnTo>
                    <a:lnTo>
                      <a:pt x="51" y="138"/>
                    </a:lnTo>
                    <a:lnTo>
                      <a:pt x="54" y="132"/>
                    </a:lnTo>
                    <a:lnTo>
                      <a:pt x="55" y="126"/>
                    </a:lnTo>
                    <a:lnTo>
                      <a:pt x="56" y="121"/>
                    </a:lnTo>
                    <a:lnTo>
                      <a:pt x="59" y="124"/>
                    </a:lnTo>
                    <a:lnTo>
                      <a:pt x="63" y="125"/>
                    </a:lnTo>
                    <a:lnTo>
                      <a:pt x="66" y="127"/>
                    </a:lnTo>
                    <a:lnTo>
                      <a:pt x="69" y="128"/>
                    </a:lnTo>
                    <a:lnTo>
                      <a:pt x="72" y="129"/>
                    </a:lnTo>
                    <a:lnTo>
                      <a:pt x="75" y="129"/>
                    </a:lnTo>
                    <a:lnTo>
                      <a:pt x="78" y="129"/>
                    </a:lnTo>
                    <a:lnTo>
                      <a:pt x="81" y="128"/>
                    </a:lnTo>
                    <a:lnTo>
                      <a:pt x="84" y="127"/>
                    </a:lnTo>
                    <a:lnTo>
                      <a:pt x="86" y="126"/>
                    </a:lnTo>
                    <a:lnTo>
                      <a:pt x="89" y="125"/>
                    </a:lnTo>
                    <a:lnTo>
                      <a:pt x="91" y="124"/>
                    </a:lnTo>
                    <a:lnTo>
                      <a:pt x="93" y="123"/>
                    </a:lnTo>
                    <a:lnTo>
                      <a:pt x="96" y="122"/>
                    </a:lnTo>
                    <a:lnTo>
                      <a:pt x="98" y="121"/>
                    </a:lnTo>
                    <a:lnTo>
                      <a:pt x="100" y="120"/>
                    </a:lnTo>
                    <a:lnTo>
                      <a:pt x="105" y="120"/>
                    </a:lnTo>
                    <a:lnTo>
                      <a:pt x="110" y="118"/>
                    </a:lnTo>
                    <a:lnTo>
                      <a:pt x="114" y="117"/>
                    </a:lnTo>
                    <a:lnTo>
                      <a:pt x="117" y="115"/>
                    </a:lnTo>
                    <a:lnTo>
                      <a:pt x="120" y="114"/>
                    </a:lnTo>
                    <a:lnTo>
                      <a:pt x="123" y="111"/>
                    </a:lnTo>
                    <a:lnTo>
                      <a:pt x="124" y="110"/>
                    </a:lnTo>
                    <a:lnTo>
                      <a:pt x="126" y="107"/>
                    </a:lnTo>
                    <a:lnTo>
                      <a:pt x="129" y="103"/>
                    </a:lnTo>
                    <a:lnTo>
                      <a:pt x="131" y="100"/>
                    </a:lnTo>
                    <a:lnTo>
                      <a:pt x="133" y="96"/>
                    </a:lnTo>
                    <a:lnTo>
                      <a:pt x="135" y="93"/>
                    </a:lnTo>
                    <a:lnTo>
                      <a:pt x="136" y="89"/>
                    </a:lnTo>
                    <a:lnTo>
                      <a:pt x="139" y="84"/>
                    </a:lnTo>
                    <a:lnTo>
                      <a:pt x="141" y="80"/>
                    </a:lnTo>
                    <a:lnTo>
                      <a:pt x="142" y="76"/>
                    </a:lnTo>
                    <a:lnTo>
                      <a:pt x="144" y="69"/>
                    </a:lnTo>
                    <a:lnTo>
                      <a:pt x="145" y="60"/>
                    </a:lnTo>
                    <a:lnTo>
                      <a:pt x="145" y="53"/>
                    </a:lnTo>
                    <a:lnTo>
                      <a:pt x="145" y="47"/>
                    </a:lnTo>
                    <a:lnTo>
                      <a:pt x="146" y="48"/>
                    </a:lnTo>
                    <a:lnTo>
                      <a:pt x="148" y="48"/>
                    </a:lnTo>
                    <a:lnTo>
                      <a:pt x="150" y="49"/>
                    </a:lnTo>
                    <a:lnTo>
                      <a:pt x="151" y="50"/>
                    </a:lnTo>
                    <a:lnTo>
                      <a:pt x="153" y="52"/>
                    </a:lnTo>
                    <a:lnTo>
                      <a:pt x="154" y="56"/>
                    </a:lnTo>
                    <a:lnTo>
                      <a:pt x="155" y="60"/>
                    </a:lnTo>
                    <a:lnTo>
                      <a:pt x="157" y="65"/>
                    </a:lnTo>
                    <a:lnTo>
                      <a:pt x="158" y="68"/>
                    </a:lnTo>
                    <a:lnTo>
                      <a:pt x="159" y="71"/>
                    </a:lnTo>
                    <a:lnTo>
                      <a:pt x="160" y="73"/>
                    </a:lnTo>
                    <a:lnTo>
                      <a:pt x="160" y="76"/>
                    </a:lnTo>
                    <a:lnTo>
                      <a:pt x="160" y="74"/>
                    </a:lnTo>
                    <a:lnTo>
                      <a:pt x="160" y="72"/>
                    </a:lnTo>
                    <a:lnTo>
                      <a:pt x="160" y="69"/>
                    </a:lnTo>
                    <a:lnTo>
                      <a:pt x="159" y="67"/>
                    </a:lnTo>
                    <a:lnTo>
                      <a:pt x="158" y="62"/>
                    </a:lnTo>
                    <a:lnTo>
                      <a:pt x="157" y="57"/>
                    </a:lnTo>
                    <a:lnTo>
                      <a:pt x="156" y="53"/>
                    </a:lnTo>
                    <a:lnTo>
                      <a:pt x="155" y="50"/>
                    </a:lnTo>
                    <a:lnTo>
                      <a:pt x="157" y="51"/>
                    </a:lnTo>
                    <a:lnTo>
                      <a:pt x="160" y="52"/>
                    </a:lnTo>
                    <a:lnTo>
                      <a:pt x="162" y="53"/>
                    </a:lnTo>
                    <a:lnTo>
                      <a:pt x="164" y="53"/>
                    </a:lnTo>
                    <a:lnTo>
                      <a:pt x="163" y="56"/>
                    </a:lnTo>
                    <a:lnTo>
                      <a:pt x="162" y="59"/>
                    </a:lnTo>
                    <a:lnTo>
                      <a:pt x="161" y="63"/>
                    </a:lnTo>
                    <a:lnTo>
                      <a:pt x="159" y="67"/>
                    </a:lnTo>
                    <a:lnTo>
                      <a:pt x="160" y="65"/>
                    </a:lnTo>
                    <a:lnTo>
                      <a:pt x="161" y="64"/>
                    </a:lnTo>
                    <a:lnTo>
                      <a:pt x="162" y="64"/>
                    </a:lnTo>
                    <a:lnTo>
                      <a:pt x="163" y="63"/>
                    </a:lnTo>
                    <a:lnTo>
                      <a:pt x="164" y="60"/>
                    </a:lnTo>
                    <a:lnTo>
                      <a:pt x="166" y="58"/>
                    </a:lnTo>
                    <a:lnTo>
                      <a:pt x="167" y="56"/>
                    </a:lnTo>
                    <a:lnTo>
                      <a:pt x="168" y="54"/>
                    </a:lnTo>
                    <a:lnTo>
                      <a:pt x="172" y="56"/>
                    </a:lnTo>
                    <a:lnTo>
                      <a:pt x="176" y="57"/>
                    </a:lnTo>
                    <a:lnTo>
                      <a:pt x="179" y="57"/>
                    </a:lnTo>
                    <a:lnTo>
                      <a:pt x="183" y="57"/>
                    </a:lnTo>
                    <a:lnTo>
                      <a:pt x="190" y="56"/>
                    </a:lnTo>
                    <a:lnTo>
                      <a:pt x="196" y="53"/>
                    </a:lnTo>
                    <a:lnTo>
                      <a:pt x="202" y="50"/>
                    </a:lnTo>
                    <a:lnTo>
                      <a:pt x="206" y="46"/>
                    </a:lnTo>
                    <a:lnTo>
                      <a:pt x="211" y="42"/>
                    </a:lnTo>
                    <a:lnTo>
                      <a:pt x="215" y="38"/>
                    </a:lnTo>
                    <a:lnTo>
                      <a:pt x="218" y="33"/>
                    </a:lnTo>
                    <a:lnTo>
                      <a:pt x="222" y="28"/>
                    </a:lnTo>
                    <a:lnTo>
                      <a:pt x="224" y="28"/>
                    </a:lnTo>
                    <a:lnTo>
                      <a:pt x="226" y="28"/>
                    </a:lnTo>
                    <a:lnTo>
                      <a:pt x="229" y="28"/>
                    </a:lnTo>
                    <a:lnTo>
                      <a:pt x="232" y="28"/>
                    </a:lnTo>
                    <a:lnTo>
                      <a:pt x="234" y="28"/>
                    </a:lnTo>
                    <a:lnTo>
                      <a:pt x="237" y="29"/>
                    </a:lnTo>
                    <a:lnTo>
                      <a:pt x="240" y="29"/>
                    </a:lnTo>
                    <a:lnTo>
                      <a:pt x="242" y="29"/>
                    </a:lnTo>
                    <a:lnTo>
                      <a:pt x="238" y="22"/>
                    </a:lnTo>
                    <a:lnTo>
                      <a:pt x="236" y="14"/>
                    </a:lnTo>
                    <a:lnTo>
                      <a:pt x="235" y="7"/>
                    </a:lnTo>
                    <a:lnTo>
                      <a:pt x="234" y="0"/>
                    </a:lnTo>
                    <a:lnTo>
                      <a:pt x="238" y="0"/>
                    </a:lnTo>
                    <a:lnTo>
                      <a:pt x="240" y="14"/>
                    </a:lnTo>
                    <a:lnTo>
                      <a:pt x="243" y="23"/>
                    </a:lnTo>
                    <a:lnTo>
                      <a:pt x="248" y="31"/>
                    </a:lnTo>
                    <a:lnTo>
                      <a:pt x="253" y="37"/>
                    </a:lnTo>
                    <a:lnTo>
                      <a:pt x="259" y="41"/>
                    </a:lnTo>
                    <a:lnTo>
                      <a:pt x="263" y="43"/>
                    </a:lnTo>
                    <a:lnTo>
                      <a:pt x="267" y="45"/>
                    </a:lnTo>
                    <a:lnTo>
                      <a:pt x="270" y="45"/>
                    </a:lnTo>
                    <a:lnTo>
                      <a:pt x="273" y="47"/>
                    </a:lnTo>
                    <a:lnTo>
                      <a:pt x="275" y="49"/>
                    </a:lnTo>
                    <a:lnTo>
                      <a:pt x="277" y="52"/>
                    </a:lnTo>
                    <a:lnTo>
                      <a:pt x="278" y="53"/>
                    </a:lnTo>
                    <a:lnTo>
                      <a:pt x="279" y="55"/>
                    </a:lnTo>
                    <a:lnTo>
                      <a:pt x="282" y="58"/>
                    </a:lnTo>
                    <a:lnTo>
                      <a:pt x="286" y="61"/>
                    </a:lnTo>
                    <a:lnTo>
                      <a:pt x="289" y="63"/>
                    </a:lnTo>
                    <a:lnTo>
                      <a:pt x="294" y="70"/>
                    </a:lnTo>
                    <a:lnTo>
                      <a:pt x="298" y="79"/>
                    </a:lnTo>
                    <a:lnTo>
                      <a:pt x="301" y="89"/>
                    </a:lnTo>
                    <a:lnTo>
                      <a:pt x="303" y="99"/>
                    </a:lnTo>
                    <a:lnTo>
                      <a:pt x="304" y="103"/>
                    </a:lnTo>
                    <a:lnTo>
                      <a:pt x="303" y="106"/>
                    </a:lnTo>
                    <a:lnTo>
                      <a:pt x="302" y="111"/>
                    </a:lnTo>
                    <a:lnTo>
                      <a:pt x="300" y="117"/>
                    </a:lnTo>
                    <a:lnTo>
                      <a:pt x="301" y="115"/>
                    </a:lnTo>
                    <a:lnTo>
                      <a:pt x="303" y="113"/>
                    </a:lnTo>
                    <a:lnTo>
                      <a:pt x="304" y="111"/>
                    </a:lnTo>
                    <a:lnTo>
                      <a:pt x="305" y="109"/>
                    </a:lnTo>
                    <a:lnTo>
                      <a:pt x="307" y="109"/>
                    </a:lnTo>
                    <a:lnTo>
                      <a:pt x="309" y="96"/>
                    </a:lnTo>
                    <a:lnTo>
                      <a:pt x="308" y="83"/>
                    </a:lnTo>
                    <a:lnTo>
                      <a:pt x="306" y="69"/>
                    </a:lnTo>
                    <a:lnTo>
                      <a:pt x="300" y="58"/>
                    </a:lnTo>
                    <a:lnTo>
                      <a:pt x="306" y="63"/>
                    </a:lnTo>
                    <a:lnTo>
                      <a:pt x="309" y="69"/>
                    </a:lnTo>
                    <a:lnTo>
                      <a:pt x="311" y="76"/>
                    </a:lnTo>
                    <a:lnTo>
                      <a:pt x="312" y="80"/>
                    </a:lnTo>
                    <a:lnTo>
                      <a:pt x="311" y="83"/>
                    </a:lnTo>
                    <a:lnTo>
                      <a:pt x="311" y="85"/>
                    </a:lnTo>
                    <a:lnTo>
                      <a:pt x="310" y="87"/>
                    </a:lnTo>
                    <a:lnTo>
                      <a:pt x="310" y="89"/>
                    </a:lnTo>
                    <a:lnTo>
                      <a:pt x="311" y="91"/>
                    </a:lnTo>
                    <a:lnTo>
                      <a:pt x="313" y="92"/>
                    </a:lnTo>
                    <a:lnTo>
                      <a:pt x="316" y="93"/>
                    </a:lnTo>
                    <a:lnTo>
                      <a:pt x="320" y="93"/>
                    </a:lnTo>
                    <a:lnTo>
                      <a:pt x="324" y="94"/>
                    </a:lnTo>
                    <a:lnTo>
                      <a:pt x="327" y="97"/>
                    </a:lnTo>
                    <a:lnTo>
                      <a:pt x="329" y="100"/>
                    </a:lnTo>
                    <a:lnTo>
                      <a:pt x="329" y="103"/>
                    </a:lnTo>
                    <a:lnTo>
                      <a:pt x="328" y="102"/>
                    </a:lnTo>
                    <a:lnTo>
                      <a:pt x="327" y="102"/>
                    </a:lnTo>
                    <a:lnTo>
                      <a:pt x="326" y="102"/>
                    </a:lnTo>
                    <a:lnTo>
                      <a:pt x="325" y="102"/>
                    </a:lnTo>
                    <a:lnTo>
                      <a:pt x="325" y="103"/>
                    </a:lnTo>
                    <a:lnTo>
                      <a:pt x="325" y="106"/>
                    </a:lnTo>
                    <a:lnTo>
                      <a:pt x="325" y="109"/>
                    </a:lnTo>
                    <a:lnTo>
                      <a:pt x="325" y="111"/>
                    </a:lnTo>
                    <a:lnTo>
                      <a:pt x="325" y="113"/>
                    </a:lnTo>
                    <a:lnTo>
                      <a:pt x="325" y="115"/>
                    </a:lnTo>
                    <a:lnTo>
                      <a:pt x="327" y="118"/>
                    </a:lnTo>
                    <a:lnTo>
                      <a:pt x="328" y="120"/>
                    </a:lnTo>
                    <a:lnTo>
                      <a:pt x="328" y="122"/>
                    </a:lnTo>
                    <a:lnTo>
                      <a:pt x="328" y="124"/>
                    </a:lnTo>
                    <a:lnTo>
                      <a:pt x="328" y="125"/>
                    </a:lnTo>
                    <a:lnTo>
                      <a:pt x="328" y="126"/>
                    </a:lnTo>
                    <a:lnTo>
                      <a:pt x="327" y="131"/>
                    </a:lnTo>
                    <a:lnTo>
                      <a:pt x="325" y="139"/>
                    </a:lnTo>
                    <a:lnTo>
                      <a:pt x="323" y="145"/>
                    </a:lnTo>
                    <a:lnTo>
                      <a:pt x="323" y="149"/>
                    </a:lnTo>
                    <a:lnTo>
                      <a:pt x="323" y="153"/>
                    </a:lnTo>
                    <a:lnTo>
                      <a:pt x="321" y="160"/>
                    </a:lnTo>
                    <a:lnTo>
                      <a:pt x="321" y="166"/>
                    </a:lnTo>
                    <a:lnTo>
                      <a:pt x="320" y="168"/>
                    </a:lnTo>
                    <a:lnTo>
                      <a:pt x="319" y="172"/>
                    </a:lnTo>
                    <a:lnTo>
                      <a:pt x="319" y="178"/>
                    </a:lnTo>
                    <a:lnTo>
                      <a:pt x="319" y="186"/>
                    </a:lnTo>
                    <a:lnTo>
                      <a:pt x="319" y="191"/>
                    </a:lnTo>
                    <a:lnTo>
                      <a:pt x="319" y="194"/>
                    </a:lnTo>
                    <a:lnTo>
                      <a:pt x="318" y="198"/>
                    </a:lnTo>
                    <a:lnTo>
                      <a:pt x="318" y="201"/>
                    </a:lnTo>
                    <a:lnTo>
                      <a:pt x="317" y="203"/>
                    </a:lnTo>
                    <a:lnTo>
                      <a:pt x="317" y="206"/>
                    </a:lnTo>
                    <a:lnTo>
                      <a:pt x="317" y="210"/>
                    </a:lnTo>
                    <a:lnTo>
                      <a:pt x="317" y="215"/>
                    </a:lnTo>
                    <a:lnTo>
                      <a:pt x="317" y="219"/>
                    </a:lnTo>
                    <a:lnTo>
                      <a:pt x="317" y="223"/>
                    </a:lnTo>
                    <a:lnTo>
                      <a:pt x="317" y="226"/>
                    </a:lnTo>
                    <a:lnTo>
                      <a:pt x="316" y="229"/>
                    </a:lnTo>
                    <a:lnTo>
                      <a:pt x="314" y="231"/>
                    </a:lnTo>
                    <a:lnTo>
                      <a:pt x="313" y="235"/>
                    </a:lnTo>
                    <a:lnTo>
                      <a:pt x="311" y="240"/>
                    </a:lnTo>
                    <a:lnTo>
                      <a:pt x="309" y="245"/>
                    </a:lnTo>
                    <a:lnTo>
                      <a:pt x="308" y="250"/>
                    </a:lnTo>
                    <a:lnTo>
                      <a:pt x="307" y="252"/>
                    </a:lnTo>
                    <a:lnTo>
                      <a:pt x="306" y="254"/>
                    </a:lnTo>
                    <a:lnTo>
                      <a:pt x="306" y="255"/>
                    </a:lnTo>
                    <a:lnTo>
                      <a:pt x="305" y="257"/>
                    </a:lnTo>
                    <a:lnTo>
                      <a:pt x="309" y="253"/>
                    </a:lnTo>
                    <a:lnTo>
                      <a:pt x="312" y="251"/>
                    </a:lnTo>
                    <a:lnTo>
                      <a:pt x="314" y="250"/>
                    </a:lnTo>
                    <a:lnTo>
                      <a:pt x="316" y="250"/>
                    </a:lnTo>
                    <a:lnTo>
                      <a:pt x="316" y="248"/>
                    </a:lnTo>
                    <a:lnTo>
                      <a:pt x="316" y="243"/>
                    </a:lnTo>
                    <a:lnTo>
                      <a:pt x="316" y="239"/>
                    </a:lnTo>
                    <a:lnTo>
                      <a:pt x="316" y="235"/>
                    </a:lnTo>
                    <a:lnTo>
                      <a:pt x="317" y="234"/>
                    </a:lnTo>
                    <a:lnTo>
                      <a:pt x="317" y="232"/>
                    </a:lnTo>
                    <a:lnTo>
                      <a:pt x="318" y="229"/>
                    </a:lnTo>
                    <a:lnTo>
                      <a:pt x="320" y="227"/>
                    </a:lnTo>
                    <a:lnTo>
                      <a:pt x="321" y="225"/>
                    </a:lnTo>
                    <a:lnTo>
                      <a:pt x="323" y="221"/>
                    </a:lnTo>
                    <a:lnTo>
                      <a:pt x="325" y="218"/>
                    </a:lnTo>
                    <a:lnTo>
                      <a:pt x="327" y="215"/>
                    </a:lnTo>
                    <a:lnTo>
                      <a:pt x="328" y="213"/>
                    </a:lnTo>
                    <a:lnTo>
                      <a:pt x="328" y="211"/>
                    </a:lnTo>
                    <a:lnTo>
                      <a:pt x="329" y="209"/>
                    </a:lnTo>
                    <a:lnTo>
                      <a:pt x="330" y="208"/>
                    </a:lnTo>
                    <a:lnTo>
                      <a:pt x="332" y="209"/>
                    </a:lnTo>
                    <a:lnTo>
                      <a:pt x="333" y="211"/>
                    </a:lnTo>
                    <a:lnTo>
                      <a:pt x="335" y="215"/>
                    </a:lnTo>
                    <a:lnTo>
                      <a:pt x="335" y="218"/>
                    </a:lnTo>
                    <a:lnTo>
                      <a:pt x="336" y="217"/>
                    </a:lnTo>
                    <a:lnTo>
                      <a:pt x="336" y="216"/>
                    </a:lnTo>
                    <a:lnTo>
                      <a:pt x="336" y="215"/>
                    </a:lnTo>
                    <a:lnTo>
                      <a:pt x="337" y="214"/>
                    </a:lnTo>
                    <a:lnTo>
                      <a:pt x="336" y="220"/>
                    </a:lnTo>
                    <a:lnTo>
                      <a:pt x="336" y="224"/>
                    </a:lnTo>
                    <a:lnTo>
                      <a:pt x="335" y="228"/>
                    </a:lnTo>
                    <a:lnTo>
                      <a:pt x="333" y="230"/>
                    </a:lnTo>
                    <a:lnTo>
                      <a:pt x="332" y="233"/>
                    </a:lnTo>
                    <a:lnTo>
                      <a:pt x="330" y="236"/>
                    </a:lnTo>
                    <a:lnTo>
                      <a:pt x="328" y="240"/>
                    </a:lnTo>
                    <a:lnTo>
                      <a:pt x="327" y="243"/>
                    </a:lnTo>
                    <a:lnTo>
                      <a:pt x="326" y="246"/>
                    </a:lnTo>
                    <a:lnTo>
                      <a:pt x="324" y="248"/>
                    </a:lnTo>
                    <a:lnTo>
                      <a:pt x="321" y="251"/>
                    </a:lnTo>
                    <a:lnTo>
                      <a:pt x="319" y="255"/>
                    </a:lnTo>
                    <a:lnTo>
                      <a:pt x="317" y="259"/>
                    </a:lnTo>
                    <a:lnTo>
                      <a:pt x="316" y="265"/>
                    </a:lnTo>
                    <a:lnTo>
                      <a:pt x="316" y="270"/>
                    </a:lnTo>
                    <a:lnTo>
                      <a:pt x="316" y="276"/>
                    </a:lnTo>
                    <a:lnTo>
                      <a:pt x="316" y="280"/>
                    </a:lnTo>
                    <a:lnTo>
                      <a:pt x="316" y="284"/>
                    </a:lnTo>
                    <a:lnTo>
                      <a:pt x="316" y="288"/>
                    </a:lnTo>
                    <a:lnTo>
                      <a:pt x="316" y="292"/>
                    </a:lnTo>
                    <a:lnTo>
                      <a:pt x="316" y="295"/>
                    </a:lnTo>
                    <a:lnTo>
                      <a:pt x="314" y="297"/>
                    </a:lnTo>
                    <a:lnTo>
                      <a:pt x="312" y="299"/>
                    </a:lnTo>
                    <a:lnTo>
                      <a:pt x="308" y="301"/>
                    </a:lnTo>
                    <a:lnTo>
                      <a:pt x="306" y="304"/>
                    </a:lnTo>
                    <a:lnTo>
                      <a:pt x="304" y="307"/>
                    </a:lnTo>
                    <a:lnTo>
                      <a:pt x="303" y="310"/>
                    </a:lnTo>
                    <a:lnTo>
                      <a:pt x="301" y="316"/>
                    </a:lnTo>
                    <a:lnTo>
                      <a:pt x="300" y="322"/>
                    </a:lnTo>
                    <a:lnTo>
                      <a:pt x="299" y="329"/>
                    </a:lnTo>
                    <a:lnTo>
                      <a:pt x="298" y="336"/>
                    </a:lnTo>
                    <a:lnTo>
                      <a:pt x="297" y="341"/>
                    </a:lnTo>
                    <a:lnTo>
                      <a:pt x="297" y="344"/>
                    </a:lnTo>
                    <a:lnTo>
                      <a:pt x="295" y="348"/>
                    </a:lnTo>
                    <a:lnTo>
                      <a:pt x="294" y="350"/>
                    </a:lnTo>
                    <a:lnTo>
                      <a:pt x="294" y="353"/>
                    </a:lnTo>
                    <a:lnTo>
                      <a:pt x="293" y="355"/>
                    </a:lnTo>
                    <a:lnTo>
                      <a:pt x="291" y="358"/>
                    </a:lnTo>
                    <a:lnTo>
                      <a:pt x="289" y="362"/>
                    </a:lnTo>
                    <a:lnTo>
                      <a:pt x="286" y="367"/>
                    </a:lnTo>
                    <a:lnTo>
                      <a:pt x="285" y="373"/>
                    </a:lnTo>
                    <a:lnTo>
                      <a:pt x="283" y="379"/>
                    </a:lnTo>
                    <a:lnTo>
                      <a:pt x="281" y="386"/>
                    </a:lnTo>
                    <a:lnTo>
                      <a:pt x="280" y="389"/>
                    </a:lnTo>
                    <a:lnTo>
                      <a:pt x="279" y="390"/>
                    </a:lnTo>
                    <a:lnTo>
                      <a:pt x="277" y="392"/>
                    </a:lnTo>
                    <a:lnTo>
                      <a:pt x="275" y="395"/>
                    </a:lnTo>
                    <a:lnTo>
                      <a:pt x="272" y="396"/>
                    </a:lnTo>
                    <a:lnTo>
                      <a:pt x="273" y="400"/>
                    </a:lnTo>
                    <a:lnTo>
                      <a:pt x="272" y="404"/>
                    </a:lnTo>
                    <a:lnTo>
                      <a:pt x="271" y="407"/>
                    </a:lnTo>
                    <a:lnTo>
                      <a:pt x="270" y="410"/>
                    </a:lnTo>
                    <a:lnTo>
                      <a:pt x="269" y="411"/>
                    </a:lnTo>
                    <a:lnTo>
                      <a:pt x="268" y="414"/>
                    </a:lnTo>
                    <a:lnTo>
                      <a:pt x="267" y="417"/>
                    </a:lnTo>
                    <a:lnTo>
                      <a:pt x="265" y="419"/>
                    </a:lnTo>
                    <a:lnTo>
                      <a:pt x="265" y="423"/>
                    </a:lnTo>
                    <a:lnTo>
                      <a:pt x="264" y="426"/>
                    </a:lnTo>
                    <a:lnTo>
                      <a:pt x="263" y="430"/>
                    </a:lnTo>
                    <a:lnTo>
                      <a:pt x="260" y="434"/>
                    </a:lnTo>
                    <a:lnTo>
                      <a:pt x="259" y="438"/>
                    </a:lnTo>
                    <a:lnTo>
                      <a:pt x="256" y="441"/>
                    </a:lnTo>
                    <a:lnTo>
                      <a:pt x="254" y="445"/>
                    </a:lnTo>
                    <a:lnTo>
                      <a:pt x="252" y="448"/>
                    </a:lnTo>
                    <a:lnTo>
                      <a:pt x="250" y="451"/>
                    </a:lnTo>
                    <a:lnTo>
                      <a:pt x="248" y="453"/>
                    </a:lnTo>
                    <a:lnTo>
                      <a:pt x="245" y="456"/>
                    </a:lnTo>
                    <a:lnTo>
                      <a:pt x="241" y="459"/>
                    </a:lnTo>
                    <a:lnTo>
                      <a:pt x="238" y="462"/>
                    </a:lnTo>
                    <a:lnTo>
                      <a:pt x="233" y="466"/>
                    </a:lnTo>
                    <a:lnTo>
                      <a:pt x="229" y="469"/>
                    </a:lnTo>
                    <a:lnTo>
                      <a:pt x="225" y="472"/>
                    </a:lnTo>
                    <a:lnTo>
                      <a:pt x="226" y="467"/>
                    </a:lnTo>
                    <a:close/>
                  </a:path>
                </a:pathLst>
              </a:custGeom>
              <a:solidFill>
                <a:srgbClr val="BF9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28" name="Freeform 66"/>
              <p:cNvSpPr>
                <a:spLocks/>
              </p:cNvSpPr>
              <p:nvPr/>
            </p:nvSpPr>
            <p:spPr bwMode="auto">
              <a:xfrm>
                <a:off x="1641" y="3883"/>
                <a:ext cx="693" cy="367"/>
              </a:xfrm>
              <a:custGeom>
                <a:avLst/>
                <a:gdLst>
                  <a:gd name="T0" fmla="*/ 109 w 693"/>
                  <a:gd name="T1" fmla="*/ 8 h 367"/>
                  <a:gd name="T2" fmla="*/ 114 w 693"/>
                  <a:gd name="T3" fmla="*/ 1 h 367"/>
                  <a:gd name="T4" fmla="*/ 128 w 693"/>
                  <a:gd name="T5" fmla="*/ 0 h 367"/>
                  <a:gd name="T6" fmla="*/ 140 w 693"/>
                  <a:gd name="T7" fmla="*/ 3 h 367"/>
                  <a:gd name="T8" fmla="*/ 152 w 693"/>
                  <a:gd name="T9" fmla="*/ 5 h 367"/>
                  <a:gd name="T10" fmla="*/ 146 w 693"/>
                  <a:gd name="T11" fmla="*/ 29 h 367"/>
                  <a:gd name="T12" fmla="*/ 148 w 693"/>
                  <a:gd name="T13" fmla="*/ 61 h 367"/>
                  <a:gd name="T14" fmla="*/ 158 w 693"/>
                  <a:gd name="T15" fmla="*/ 100 h 367"/>
                  <a:gd name="T16" fmla="*/ 175 w 693"/>
                  <a:gd name="T17" fmla="*/ 133 h 367"/>
                  <a:gd name="T18" fmla="*/ 194 w 693"/>
                  <a:gd name="T19" fmla="*/ 158 h 367"/>
                  <a:gd name="T20" fmla="*/ 208 w 693"/>
                  <a:gd name="T21" fmla="*/ 176 h 367"/>
                  <a:gd name="T22" fmla="*/ 235 w 693"/>
                  <a:gd name="T23" fmla="*/ 207 h 367"/>
                  <a:gd name="T24" fmla="*/ 253 w 693"/>
                  <a:gd name="T25" fmla="*/ 218 h 367"/>
                  <a:gd name="T26" fmla="*/ 271 w 693"/>
                  <a:gd name="T27" fmla="*/ 223 h 367"/>
                  <a:gd name="T28" fmla="*/ 280 w 693"/>
                  <a:gd name="T29" fmla="*/ 226 h 367"/>
                  <a:gd name="T30" fmla="*/ 283 w 693"/>
                  <a:gd name="T31" fmla="*/ 242 h 367"/>
                  <a:gd name="T32" fmla="*/ 275 w 693"/>
                  <a:gd name="T33" fmla="*/ 265 h 367"/>
                  <a:gd name="T34" fmla="*/ 277 w 693"/>
                  <a:gd name="T35" fmla="*/ 280 h 367"/>
                  <a:gd name="T36" fmla="*/ 293 w 693"/>
                  <a:gd name="T37" fmla="*/ 267 h 367"/>
                  <a:gd name="T38" fmla="*/ 304 w 693"/>
                  <a:gd name="T39" fmla="*/ 247 h 367"/>
                  <a:gd name="T40" fmla="*/ 315 w 693"/>
                  <a:gd name="T41" fmla="*/ 235 h 367"/>
                  <a:gd name="T42" fmla="*/ 333 w 693"/>
                  <a:gd name="T43" fmla="*/ 223 h 367"/>
                  <a:gd name="T44" fmla="*/ 358 w 693"/>
                  <a:gd name="T45" fmla="*/ 210 h 367"/>
                  <a:gd name="T46" fmla="*/ 375 w 693"/>
                  <a:gd name="T47" fmla="*/ 200 h 367"/>
                  <a:gd name="T48" fmla="*/ 392 w 693"/>
                  <a:gd name="T49" fmla="*/ 188 h 367"/>
                  <a:gd name="T50" fmla="*/ 417 w 693"/>
                  <a:gd name="T51" fmla="*/ 164 h 367"/>
                  <a:gd name="T52" fmla="*/ 433 w 693"/>
                  <a:gd name="T53" fmla="*/ 147 h 367"/>
                  <a:gd name="T54" fmla="*/ 444 w 693"/>
                  <a:gd name="T55" fmla="*/ 125 h 367"/>
                  <a:gd name="T56" fmla="*/ 450 w 693"/>
                  <a:gd name="T57" fmla="*/ 109 h 367"/>
                  <a:gd name="T58" fmla="*/ 458 w 693"/>
                  <a:gd name="T59" fmla="*/ 92 h 367"/>
                  <a:gd name="T60" fmla="*/ 467 w 693"/>
                  <a:gd name="T61" fmla="*/ 70 h 367"/>
                  <a:gd name="T62" fmla="*/ 470 w 693"/>
                  <a:gd name="T63" fmla="*/ 75 h 367"/>
                  <a:gd name="T64" fmla="*/ 473 w 693"/>
                  <a:gd name="T65" fmla="*/ 85 h 367"/>
                  <a:gd name="T66" fmla="*/ 472 w 693"/>
                  <a:gd name="T67" fmla="*/ 96 h 367"/>
                  <a:gd name="T68" fmla="*/ 478 w 693"/>
                  <a:gd name="T69" fmla="*/ 97 h 367"/>
                  <a:gd name="T70" fmla="*/ 497 w 693"/>
                  <a:gd name="T71" fmla="*/ 105 h 367"/>
                  <a:gd name="T72" fmla="*/ 508 w 693"/>
                  <a:gd name="T73" fmla="*/ 110 h 367"/>
                  <a:gd name="T74" fmla="*/ 535 w 693"/>
                  <a:gd name="T75" fmla="*/ 123 h 367"/>
                  <a:gd name="T76" fmla="*/ 559 w 693"/>
                  <a:gd name="T77" fmla="*/ 138 h 367"/>
                  <a:gd name="T78" fmla="*/ 600 w 693"/>
                  <a:gd name="T79" fmla="*/ 155 h 367"/>
                  <a:gd name="T80" fmla="*/ 644 w 693"/>
                  <a:gd name="T81" fmla="*/ 180 h 367"/>
                  <a:gd name="T82" fmla="*/ 661 w 693"/>
                  <a:gd name="T83" fmla="*/ 210 h 367"/>
                  <a:gd name="T84" fmla="*/ 674 w 693"/>
                  <a:gd name="T85" fmla="*/ 261 h 367"/>
                  <a:gd name="T86" fmla="*/ 685 w 693"/>
                  <a:gd name="T87" fmla="*/ 307 h 367"/>
                  <a:gd name="T88" fmla="*/ 692 w 693"/>
                  <a:gd name="T89" fmla="*/ 343 h 367"/>
                  <a:gd name="T90" fmla="*/ 598 w 693"/>
                  <a:gd name="T91" fmla="*/ 367 h 367"/>
                  <a:gd name="T92" fmla="*/ 445 w 693"/>
                  <a:gd name="T93" fmla="*/ 367 h 367"/>
                  <a:gd name="T94" fmla="*/ 212 w 693"/>
                  <a:gd name="T95" fmla="*/ 367 h 367"/>
                  <a:gd name="T96" fmla="*/ 0 w 693"/>
                  <a:gd name="T97" fmla="*/ 233 h 367"/>
                  <a:gd name="T98" fmla="*/ 0 w 693"/>
                  <a:gd name="T99" fmla="*/ 29 h 367"/>
                  <a:gd name="T100" fmla="*/ 22 w 693"/>
                  <a:gd name="T101" fmla="*/ 28 h 367"/>
                  <a:gd name="T102" fmla="*/ 37 w 693"/>
                  <a:gd name="T103" fmla="*/ 27 h 367"/>
                  <a:gd name="T104" fmla="*/ 53 w 693"/>
                  <a:gd name="T105" fmla="*/ 24 h 367"/>
                  <a:gd name="T106" fmla="*/ 63 w 693"/>
                  <a:gd name="T107" fmla="*/ 22 h 367"/>
                  <a:gd name="T108" fmla="*/ 80 w 693"/>
                  <a:gd name="T109" fmla="*/ 16 h 367"/>
                  <a:gd name="T110" fmla="*/ 97 w 693"/>
                  <a:gd name="T111" fmla="*/ 16 h 36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693"/>
                  <a:gd name="T169" fmla="*/ 0 h 367"/>
                  <a:gd name="T170" fmla="*/ 693 w 693"/>
                  <a:gd name="T171" fmla="*/ 367 h 36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693" h="367">
                    <a:moveTo>
                      <a:pt x="97" y="16"/>
                    </a:moveTo>
                    <a:lnTo>
                      <a:pt x="100" y="13"/>
                    </a:lnTo>
                    <a:lnTo>
                      <a:pt x="103" y="12"/>
                    </a:lnTo>
                    <a:lnTo>
                      <a:pt x="106" y="10"/>
                    </a:lnTo>
                    <a:lnTo>
                      <a:pt x="109" y="9"/>
                    </a:lnTo>
                    <a:lnTo>
                      <a:pt x="109" y="8"/>
                    </a:lnTo>
                    <a:lnTo>
                      <a:pt x="109" y="7"/>
                    </a:lnTo>
                    <a:lnTo>
                      <a:pt x="109" y="6"/>
                    </a:lnTo>
                    <a:lnTo>
                      <a:pt x="109" y="5"/>
                    </a:lnTo>
                    <a:lnTo>
                      <a:pt x="110" y="4"/>
                    </a:lnTo>
                    <a:lnTo>
                      <a:pt x="112" y="2"/>
                    </a:lnTo>
                    <a:lnTo>
                      <a:pt x="114" y="1"/>
                    </a:lnTo>
                    <a:lnTo>
                      <a:pt x="115" y="1"/>
                    </a:lnTo>
                    <a:lnTo>
                      <a:pt x="117" y="1"/>
                    </a:lnTo>
                    <a:lnTo>
                      <a:pt x="121" y="0"/>
                    </a:lnTo>
                    <a:lnTo>
                      <a:pt x="124" y="0"/>
                    </a:lnTo>
                    <a:lnTo>
                      <a:pt x="127" y="0"/>
                    </a:lnTo>
                    <a:lnTo>
                      <a:pt x="128" y="0"/>
                    </a:lnTo>
                    <a:lnTo>
                      <a:pt x="130" y="1"/>
                    </a:lnTo>
                    <a:lnTo>
                      <a:pt x="132" y="2"/>
                    </a:lnTo>
                    <a:lnTo>
                      <a:pt x="134" y="3"/>
                    </a:lnTo>
                    <a:lnTo>
                      <a:pt x="135" y="3"/>
                    </a:lnTo>
                    <a:lnTo>
                      <a:pt x="137" y="3"/>
                    </a:lnTo>
                    <a:lnTo>
                      <a:pt x="140" y="3"/>
                    </a:lnTo>
                    <a:lnTo>
                      <a:pt x="142" y="4"/>
                    </a:lnTo>
                    <a:lnTo>
                      <a:pt x="144" y="4"/>
                    </a:lnTo>
                    <a:lnTo>
                      <a:pt x="147" y="4"/>
                    </a:lnTo>
                    <a:lnTo>
                      <a:pt x="150" y="4"/>
                    </a:lnTo>
                    <a:lnTo>
                      <a:pt x="151" y="4"/>
                    </a:lnTo>
                    <a:lnTo>
                      <a:pt x="152" y="5"/>
                    </a:lnTo>
                    <a:lnTo>
                      <a:pt x="153" y="6"/>
                    </a:lnTo>
                    <a:lnTo>
                      <a:pt x="153" y="7"/>
                    </a:lnTo>
                    <a:lnTo>
                      <a:pt x="150" y="15"/>
                    </a:lnTo>
                    <a:lnTo>
                      <a:pt x="147" y="22"/>
                    </a:lnTo>
                    <a:lnTo>
                      <a:pt x="146" y="29"/>
                    </a:lnTo>
                    <a:lnTo>
                      <a:pt x="145" y="33"/>
                    </a:lnTo>
                    <a:lnTo>
                      <a:pt x="145" y="36"/>
                    </a:lnTo>
                    <a:lnTo>
                      <a:pt x="146" y="42"/>
                    </a:lnTo>
                    <a:lnTo>
                      <a:pt x="146" y="50"/>
                    </a:lnTo>
                    <a:lnTo>
                      <a:pt x="147" y="57"/>
                    </a:lnTo>
                    <a:lnTo>
                      <a:pt x="148" y="61"/>
                    </a:lnTo>
                    <a:lnTo>
                      <a:pt x="150" y="65"/>
                    </a:lnTo>
                    <a:lnTo>
                      <a:pt x="151" y="70"/>
                    </a:lnTo>
                    <a:lnTo>
                      <a:pt x="151" y="74"/>
                    </a:lnTo>
                    <a:lnTo>
                      <a:pt x="153" y="80"/>
                    </a:lnTo>
                    <a:lnTo>
                      <a:pt x="155" y="89"/>
                    </a:lnTo>
                    <a:lnTo>
                      <a:pt x="158" y="100"/>
                    </a:lnTo>
                    <a:lnTo>
                      <a:pt x="161" y="107"/>
                    </a:lnTo>
                    <a:lnTo>
                      <a:pt x="163" y="112"/>
                    </a:lnTo>
                    <a:lnTo>
                      <a:pt x="166" y="117"/>
                    </a:lnTo>
                    <a:lnTo>
                      <a:pt x="169" y="122"/>
                    </a:lnTo>
                    <a:lnTo>
                      <a:pt x="172" y="128"/>
                    </a:lnTo>
                    <a:lnTo>
                      <a:pt x="175" y="133"/>
                    </a:lnTo>
                    <a:lnTo>
                      <a:pt x="178" y="138"/>
                    </a:lnTo>
                    <a:lnTo>
                      <a:pt x="182" y="143"/>
                    </a:lnTo>
                    <a:lnTo>
                      <a:pt x="185" y="147"/>
                    </a:lnTo>
                    <a:lnTo>
                      <a:pt x="188" y="151"/>
                    </a:lnTo>
                    <a:lnTo>
                      <a:pt x="191" y="154"/>
                    </a:lnTo>
                    <a:lnTo>
                      <a:pt x="194" y="158"/>
                    </a:lnTo>
                    <a:lnTo>
                      <a:pt x="197" y="161"/>
                    </a:lnTo>
                    <a:lnTo>
                      <a:pt x="199" y="164"/>
                    </a:lnTo>
                    <a:lnTo>
                      <a:pt x="202" y="166"/>
                    </a:lnTo>
                    <a:lnTo>
                      <a:pt x="204" y="169"/>
                    </a:lnTo>
                    <a:lnTo>
                      <a:pt x="206" y="172"/>
                    </a:lnTo>
                    <a:lnTo>
                      <a:pt x="208" y="176"/>
                    </a:lnTo>
                    <a:lnTo>
                      <a:pt x="212" y="181"/>
                    </a:lnTo>
                    <a:lnTo>
                      <a:pt x="217" y="187"/>
                    </a:lnTo>
                    <a:lnTo>
                      <a:pt x="222" y="192"/>
                    </a:lnTo>
                    <a:lnTo>
                      <a:pt x="227" y="198"/>
                    </a:lnTo>
                    <a:lnTo>
                      <a:pt x="231" y="203"/>
                    </a:lnTo>
                    <a:lnTo>
                      <a:pt x="235" y="207"/>
                    </a:lnTo>
                    <a:lnTo>
                      <a:pt x="238" y="209"/>
                    </a:lnTo>
                    <a:lnTo>
                      <a:pt x="242" y="212"/>
                    </a:lnTo>
                    <a:lnTo>
                      <a:pt x="245" y="214"/>
                    </a:lnTo>
                    <a:lnTo>
                      <a:pt x="247" y="216"/>
                    </a:lnTo>
                    <a:lnTo>
                      <a:pt x="249" y="218"/>
                    </a:lnTo>
                    <a:lnTo>
                      <a:pt x="253" y="218"/>
                    </a:lnTo>
                    <a:lnTo>
                      <a:pt x="256" y="218"/>
                    </a:lnTo>
                    <a:lnTo>
                      <a:pt x="258" y="218"/>
                    </a:lnTo>
                    <a:lnTo>
                      <a:pt x="260" y="218"/>
                    </a:lnTo>
                    <a:lnTo>
                      <a:pt x="262" y="219"/>
                    </a:lnTo>
                    <a:lnTo>
                      <a:pt x="266" y="221"/>
                    </a:lnTo>
                    <a:lnTo>
                      <a:pt x="271" y="223"/>
                    </a:lnTo>
                    <a:lnTo>
                      <a:pt x="273" y="225"/>
                    </a:lnTo>
                    <a:lnTo>
                      <a:pt x="275" y="225"/>
                    </a:lnTo>
                    <a:lnTo>
                      <a:pt x="277" y="225"/>
                    </a:lnTo>
                    <a:lnTo>
                      <a:pt x="278" y="225"/>
                    </a:lnTo>
                    <a:lnTo>
                      <a:pt x="279" y="225"/>
                    </a:lnTo>
                    <a:lnTo>
                      <a:pt x="280" y="226"/>
                    </a:lnTo>
                    <a:lnTo>
                      <a:pt x="281" y="226"/>
                    </a:lnTo>
                    <a:lnTo>
                      <a:pt x="282" y="227"/>
                    </a:lnTo>
                    <a:lnTo>
                      <a:pt x="282" y="229"/>
                    </a:lnTo>
                    <a:lnTo>
                      <a:pt x="282" y="232"/>
                    </a:lnTo>
                    <a:lnTo>
                      <a:pt x="283" y="237"/>
                    </a:lnTo>
                    <a:lnTo>
                      <a:pt x="283" y="242"/>
                    </a:lnTo>
                    <a:lnTo>
                      <a:pt x="283" y="246"/>
                    </a:lnTo>
                    <a:lnTo>
                      <a:pt x="282" y="249"/>
                    </a:lnTo>
                    <a:lnTo>
                      <a:pt x="279" y="254"/>
                    </a:lnTo>
                    <a:lnTo>
                      <a:pt x="276" y="259"/>
                    </a:lnTo>
                    <a:lnTo>
                      <a:pt x="275" y="263"/>
                    </a:lnTo>
                    <a:lnTo>
                      <a:pt x="275" y="265"/>
                    </a:lnTo>
                    <a:lnTo>
                      <a:pt x="273" y="268"/>
                    </a:lnTo>
                    <a:lnTo>
                      <a:pt x="272" y="271"/>
                    </a:lnTo>
                    <a:lnTo>
                      <a:pt x="271" y="274"/>
                    </a:lnTo>
                    <a:lnTo>
                      <a:pt x="273" y="276"/>
                    </a:lnTo>
                    <a:lnTo>
                      <a:pt x="275" y="278"/>
                    </a:lnTo>
                    <a:lnTo>
                      <a:pt x="277" y="280"/>
                    </a:lnTo>
                    <a:lnTo>
                      <a:pt x="279" y="283"/>
                    </a:lnTo>
                    <a:lnTo>
                      <a:pt x="281" y="279"/>
                    </a:lnTo>
                    <a:lnTo>
                      <a:pt x="284" y="276"/>
                    </a:lnTo>
                    <a:lnTo>
                      <a:pt x="287" y="273"/>
                    </a:lnTo>
                    <a:lnTo>
                      <a:pt x="290" y="270"/>
                    </a:lnTo>
                    <a:lnTo>
                      <a:pt x="293" y="267"/>
                    </a:lnTo>
                    <a:lnTo>
                      <a:pt x="295" y="264"/>
                    </a:lnTo>
                    <a:lnTo>
                      <a:pt x="298" y="261"/>
                    </a:lnTo>
                    <a:lnTo>
                      <a:pt x="299" y="259"/>
                    </a:lnTo>
                    <a:lnTo>
                      <a:pt x="301" y="254"/>
                    </a:lnTo>
                    <a:lnTo>
                      <a:pt x="302" y="250"/>
                    </a:lnTo>
                    <a:lnTo>
                      <a:pt x="304" y="247"/>
                    </a:lnTo>
                    <a:lnTo>
                      <a:pt x="306" y="245"/>
                    </a:lnTo>
                    <a:lnTo>
                      <a:pt x="308" y="242"/>
                    </a:lnTo>
                    <a:lnTo>
                      <a:pt x="310" y="240"/>
                    </a:lnTo>
                    <a:lnTo>
                      <a:pt x="311" y="238"/>
                    </a:lnTo>
                    <a:lnTo>
                      <a:pt x="314" y="236"/>
                    </a:lnTo>
                    <a:lnTo>
                      <a:pt x="315" y="235"/>
                    </a:lnTo>
                    <a:lnTo>
                      <a:pt x="317" y="233"/>
                    </a:lnTo>
                    <a:lnTo>
                      <a:pt x="320" y="231"/>
                    </a:lnTo>
                    <a:lnTo>
                      <a:pt x="323" y="229"/>
                    </a:lnTo>
                    <a:lnTo>
                      <a:pt x="326" y="227"/>
                    </a:lnTo>
                    <a:lnTo>
                      <a:pt x="330" y="225"/>
                    </a:lnTo>
                    <a:lnTo>
                      <a:pt x="333" y="223"/>
                    </a:lnTo>
                    <a:lnTo>
                      <a:pt x="337" y="221"/>
                    </a:lnTo>
                    <a:lnTo>
                      <a:pt x="340" y="219"/>
                    </a:lnTo>
                    <a:lnTo>
                      <a:pt x="344" y="217"/>
                    </a:lnTo>
                    <a:lnTo>
                      <a:pt x="349" y="215"/>
                    </a:lnTo>
                    <a:lnTo>
                      <a:pt x="353" y="212"/>
                    </a:lnTo>
                    <a:lnTo>
                      <a:pt x="358" y="210"/>
                    </a:lnTo>
                    <a:lnTo>
                      <a:pt x="362" y="208"/>
                    </a:lnTo>
                    <a:lnTo>
                      <a:pt x="364" y="206"/>
                    </a:lnTo>
                    <a:lnTo>
                      <a:pt x="367" y="204"/>
                    </a:lnTo>
                    <a:lnTo>
                      <a:pt x="370" y="203"/>
                    </a:lnTo>
                    <a:lnTo>
                      <a:pt x="373" y="202"/>
                    </a:lnTo>
                    <a:lnTo>
                      <a:pt x="375" y="200"/>
                    </a:lnTo>
                    <a:lnTo>
                      <a:pt x="379" y="198"/>
                    </a:lnTo>
                    <a:lnTo>
                      <a:pt x="382" y="196"/>
                    </a:lnTo>
                    <a:lnTo>
                      <a:pt x="384" y="195"/>
                    </a:lnTo>
                    <a:lnTo>
                      <a:pt x="386" y="193"/>
                    </a:lnTo>
                    <a:lnTo>
                      <a:pt x="388" y="192"/>
                    </a:lnTo>
                    <a:lnTo>
                      <a:pt x="392" y="188"/>
                    </a:lnTo>
                    <a:lnTo>
                      <a:pt x="397" y="183"/>
                    </a:lnTo>
                    <a:lnTo>
                      <a:pt x="401" y="178"/>
                    </a:lnTo>
                    <a:lnTo>
                      <a:pt x="404" y="174"/>
                    </a:lnTo>
                    <a:lnTo>
                      <a:pt x="408" y="171"/>
                    </a:lnTo>
                    <a:lnTo>
                      <a:pt x="412" y="168"/>
                    </a:lnTo>
                    <a:lnTo>
                      <a:pt x="417" y="164"/>
                    </a:lnTo>
                    <a:lnTo>
                      <a:pt x="420" y="161"/>
                    </a:lnTo>
                    <a:lnTo>
                      <a:pt x="424" y="158"/>
                    </a:lnTo>
                    <a:lnTo>
                      <a:pt x="427" y="155"/>
                    </a:lnTo>
                    <a:lnTo>
                      <a:pt x="429" y="153"/>
                    </a:lnTo>
                    <a:lnTo>
                      <a:pt x="431" y="150"/>
                    </a:lnTo>
                    <a:lnTo>
                      <a:pt x="433" y="147"/>
                    </a:lnTo>
                    <a:lnTo>
                      <a:pt x="435" y="143"/>
                    </a:lnTo>
                    <a:lnTo>
                      <a:pt x="438" y="140"/>
                    </a:lnTo>
                    <a:lnTo>
                      <a:pt x="439" y="136"/>
                    </a:lnTo>
                    <a:lnTo>
                      <a:pt x="442" y="132"/>
                    </a:lnTo>
                    <a:lnTo>
                      <a:pt x="443" y="128"/>
                    </a:lnTo>
                    <a:lnTo>
                      <a:pt x="444" y="125"/>
                    </a:lnTo>
                    <a:lnTo>
                      <a:pt x="444" y="121"/>
                    </a:lnTo>
                    <a:lnTo>
                      <a:pt x="446" y="119"/>
                    </a:lnTo>
                    <a:lnTo>
                      <a:pt x="447" y="116"/>
                    </a:lnTo>
                    <a:lnTo>
                      <a:pt x="448" y="113"/>
                    </a:lnTo>
                    <a:lnTo>
                      <a:pt x="449" y="112"/>
                    </a:lnTo>
                    <a:lnTo>
                      <a:pt x="450" y="109"/>
                    </a:lnTo>
                    <a:lnTo>
                      <a:pt x="451" y="106"/>
                    </a:lnTo>
                    <a:lnTo>
                      <a:pt x="452" y="102"/>
                    </a:lnTo>
                    <a:lnTo>
                      <a:pt x="451" y="98"/>
                    </a:lnTo>
                    <a:lnTo>
                      <a:pt x="454" y="97"/>
                    </a:lnTo>
                    <a:lnTo>
                      <a:pt x="456" y="94"/>
                    </a:lnTo>
                    <a:lnTo>
                      <a:pt x="458" y="92"/>
                    </a:lnTo>
                    <a:lnTo>
                      <a:pt x="459" y="91"/>
                    </a:lnTo>
                    <a:lnTo>
                      <a:pt x="460" y="88"/>
                    </a:lnTo>
                    <a:lnTo>
                      <a:pt x="462" y="81"/>
                    </a:lnTo>
                    <a:lnTo>
                      <a:pt x="464" y="75"/>
                    </a:lnTo>
                    <a:lnTo>
                      <a:pt x="465" y="69"/>
                    </a:lnTo>
                    <a:lnTo>
                      <a:pt x="467" y="70"/>
                    </a:lnTo>
                    <a:lnTo>
                      <a:pt x="468" y="70"/>
                    </a:lnTo>
                    <a:lnTo>
                      <a:pt x="469" y="71"/>
                    </a:lnTo>
                    <a:lnTo>
                      <a:pt x="470" y="72"/>
                    </a:lnTo>
                    <a:lnTo>
                      <a:pt x="470" y="73"/>
                    </a:lnTo>
                    <a:lnTo>
                      <a:pt x="470" y="74"/>
                    </a:lnTo>
                    <a:lnTo>
                      <a:pt x="470" y="75"/>
                    </a:lnTo>
                    <a:lnTo>
                      <a:pt x="470" y="76"/>
                    </a:lnTo>
                    <a:lnTo>
                      <a:pt x="471" y="77"/>
                    </a:lnTo>
                    <a:lnTo>
                      <a:pt x="472" y="79"/>
                    </a:lnTo>
                    <a:lnTo>
                      <a:pt x="473" y="82"/>
                    </a:lnTo>
                    <a:lnTo>
                      <a:pt x="474" y="83"/>
                    </a:lnTo>
                    <a:lnTo>
                      <a:pt x="473" y="85"/>
                    </a:lnTo>
                    <a:lnTo>
                      <a:pt x="473" y="86"/>
                    </a:lnTo>
                    <a:lnTo>
                      <a:pt x="473" y="87"/>
                    </a:lnTo>
                    <a:lnTo>
                      <a:pt x="472" y="89"/>
                    </a:lnTo>
                    <a:lnTo>
                      <a:pt x="472" y="92"/>
                    </a:lnTo>
                    <a:lnTo>
                      <a:pt x="472" y="96"/>
                    </a:lnTo>
                    <a:lnTo>
                      <a:pt x="472" y="100"/>
                    </a:lnTo>
                    <a:lnTo>
                      <a:pt x="473" y="99"/>
                    </a:lnTo>
                    <a:lnTo>
                      <a:pt x="474" y="98"/>
                    </a:lnTo>
                    <a:lnTo>
                      <a:pt x="476" y="97"/>
                    </a:lnTo>
                    <a:lnTo>
                      <a:pt x="476" y="96"/>
                    </a:lnTo>
                    <a:lnTo>
                      <a:pt x="478" y="97"/>
                    </a:lnTo>
                    <a:lnTo>
                      <a:pt x="481" y="97"/>
                    </a:lnTo>
                    <a:lnTo>
                      <a:pt x="485" y="99"/>
                    </a:lnTo>
                    <a:lnTo>
                      <a:pt x="488" y="100"/>
                    </a:lnTo>
                    <a:lnTo>
                      <a:pt x="491" y="101"/>
                    </a:lnTo>
                    <a:lnTo>
                      <a:pt x="494" y="103"/>
                    </a:lnTo>
                    <a:lnTo>
                      <a:pt x="497" y="105"/>
                    </a:lnTo>
                    <a:lnTo>
                      <a:pt x="499" y="106"/>
                    </a:lnTo>
                    <a:lnTo>
                      <a:pt x="500" y="107"/>
                    </a:lnTo>
                    <a:lnTo>
                      <a:pt x="503" y="108"/>
                    </a:lnTo>
                    <a:lnTo>
                      <a:pt x="505" y="109"/>
                    </a:lnTo>
                    <a:lnTo>
                      <a:pt x="507" y="109"/>
                    </a:lnTo>
                    <a:lnTo>
                      <a:pt x="508" y="110"/>
                    </a:lnTo>
                    <a:lnTo>
                      <a:pt x="512" y="112"/>
                    </a:lnTo>
                    <a:lnTo>
                      <a:pt x="516" y="113"/>
                    </a:lnTo>
                    <a:lnTo>
                      <a:pt x="521" y="116"/>
                    </a:lnTo>
                    <a:lnTo>
                      <a:pt x="526" y="119"/>
                    </a:lnTo>
                    <a:lnTo>
                      <a:pt x="531" y="121"/>
                    </a:lnTo>
                    <a:lnTo>
                      <a:pt x="535" y="123"/>
                    </a:lnTo>
                    <a:lnTo>
                      <a:pt x="537" y="124"/>
                    </a:lnTo>
                    <a:lnTo>
                      <a:pt x="540" y="126"/>
                    </a:lnTo>
                    <a:lnTo>
                      <a:pt x="544" y="128"/>
                    </a:lnTo>
                    <a:lnTo>
                      <a:pt x="548" y="131"/>
                    </a:lnTo>
                    <a:lnTo>
                      <a:pt x="553" y="134"/>
                    </a:lnTo>
                    <a:lnTo>
                      <a:pt x="559" y="138"/>
                    </a:lnTo>
                    <a:lnTo>
                      <a:pt x="565" y="140"/>
                    </a:lnTo>
                    <a:lnTo>
                      <a:pt x="570" y="143"/>
                    </a:lnTo>
                    <a:lnTo>
                      <a:pt x="575" y="145"/>
                    </a:lnTo>
                    <a:lnTo>
                      <a:pt x="581" y="147"/>
                    </a:lnTo>
                    <a:lnTo>
                      <a:pt x="590" y="151"/>
                    </a:lnTo>
                    <a:lnTo>
                      <a:pt x="600" y="155"/>
                    </a:lnTo>
                    <a:lnTo>
                      <a:pt x="611" y="161"/>
                    </a:lnTo>
                    <a:lnTo>
                      <a:pt x="622" y="166"/>
                    </a:lnTo>
                    <a:lnTo>
                      <a:pt x="632" y="171"/>
                    </a:lnTo>
                    <a:lnTo>
                      <a:pt x="639" y="175"/>
                    </a:lnTo>
                    <a:lnTo>
                      <a:pt x="643" y="178"/>
                    </a:lnTo>
                    <a:lnTo>
                      <a:pt x="644" y="180"/>
                    </a:lnTo>
                    <a:lnTo>
                      <a:pt x="647" y="183"/>
                    </a:lnTo>
                    <a:lnTo>
                      <a:pt x="648" y="186"/>
                    </a:lnTo>
                    <a:lnTo>
                      <a:pt x="650" y="189"/>
                    </a:lnTo>
                    <a:lnTo>
                      <a:pt x="654" y="197"/>
                    </a:lnTo>
                    <a:lnTo>
                      <a:pt x="658" y="204"/>
                    </a:lnTo>
                    <a:lnTo>
                      <a:pt x="661" y="210"/>
                    </a:lnTo>
                    <a:lnTo>
                      <a:pt x="663" y="214"/>
                    </a:lnTo>
                    <a:lnTo>
                      <a:pt x="665" y="222"/>
                    </a:lnTo>
                    <a:lnTo>
                      <a:pt x="667" y="234"/>
                    </a:lnTo>
                    <a:lnTo>
                      <a:pt x="670" y="246"/>
                    </a:lnTo>
                    <a:lnTo>
                      <a:pt x="673" y="256"/>
                    </a:lnTo>
                    <a:lnTo>
                      <a:pt x="674" y="261"/>
                    </a:lnTo>
                    <a:lnTo>
                      <a:pt x="676" y="267"/>
                    </a:lnTo>
                    <a:lnTo>
                      <a:pt x="677" y="273"/>
                    </a:lnTo>
                    <a:lnTo>
                      <a:pt x="679" y="278"/>
                    </a:lnTo>
                    <a:lnTo>
                      <a:pt x="681" y="286"/>
                    </a:lnTo>
                    <a:lnTo>
                      <a:pt x="683" y="297"/>
                    </a:lnTo>
                    <a:lnTo>
                      <a:pt x="685" y="307"/>
                    </a:lnTo>
                    <a:lnTo>
                      <a:pt x="686" y="313"/>
                    </a:lnTo>
                    <a:lnTo>
                      <a:pt x="687" y="319"/>
                    </a:lnTo>
                    <a:lnTo>
                      <a:pt x="689" y="326"/>
                    </a:lnTo>
                    <a:lnTo>
                      <a:pt x="690" y="333"/>
                    </a:lnTo>
                    <a:lnTo>
                      <a:pt x="690" y="337"/>
                    </a:lnTo>
                    <a:lnTo>
                      <a:pt x="692" y="343"/>
                    </a:lnTo>
                    <a:lnTo>
                      <a:pt x="692" y="350"/>
                    </a:lnTo>
                    <a:lnTo>
                      <a:pt x="693" y="359"/>
                    </a:lnTo>
                    <a:lnTo>
                      <a:pt x="692" y="367"/>
                    </a:lnTo>
                    <a:lnTo>
                      <a:pt x="677" y="367"/>
                    </a:lnTo>
                    <a:lnTo>
                      <a:pt x="636" y="367"/>
                    </a:lnTo>
                    <a:lnTo>
                      <a:pt x="598" y="367"/>
                    </a:lnTo>
                    <a:lnTo>
                      <a:pt x="552" y="367"/>
                    </a:lnTo>
                    <a:lnTo>
                      <a:pt x="523" y="367"/>
                    </a:lnTo>
                    <a:lnTo>
                      <a:pt x="482" y="367"/>
                    </a:lnTo>
                    <a:lnTo>
                      <a:pt x="473" y="367"/>
                    </a:lnTo>
                    <a:lnTo>
                      <a:pt x="460" y="367"/>
                    </a:lnTo>
                    <a:lnTo>
                      <a:pt x="445" y="367"/>
                    </a:lnTo>
                    <a:lnTo>
                      <a:pt x="390" y="367"/>
                    </a:lnTo>
                    <a:lnTo>
                      <a:pt x="341" y="367"/>
                    </a:lnTo>
                    <a:lnTo>
                      <a:pt x="287" y="367"/>
                    </a:lnTo>
                    <a:lnTo>
                      <a:pt x="275" y="367"/>
                    </a:lnTo>
                    <a:lnTo>
                      <a:pt x="222" y="367"/>
                    </a:lnTo>
                    <a:lnTo>
                      <a:pt x="212" y="367"/>
                    </a:lnTo>
                    <a:lnTo>
                      <a:pt x="176" y="367"/>
                    </a:lnTo>
                    <a:lnTo>
                      <a:pt x="106" y="367"/>
                    </a:lnTo>
                    <a:lnTo>
                      <a:pt x="63" y="367"/>
                    </a:lnTo>
                    <a:lnTo>
                      <a:pt x="46" y="367"/>
                    </a:lnTo>
                    <a:lnTo>
                      <a:pt x="0" y="367"/>
                    </a:lnTo>
                    <a:lnTo>
                      <a:pt x="0" y="233"/>
                    </a:lnTo>
                    <a:lnTo>
                      <a:pt x="0" y="200"/>
                    </a:lnTo>
                    <a:lnTo>
                      <a:pt x="0" y="189"/>
                    </a:lnTo>
                    <a:lnTo>
                      <a:pt x="0" y="151"/>
                    </a:lnTo>
                    <a:lnTo>
                      <a:pt x="0" y="89"/>
                    </a:lnTo>
                    <a:lnTo>
                      <a:pt x="0" y="35"/>
                    </a:lnTo>
                    <a:lnTo>
                      <a:pt x="0" y="29"/>
                    </a:lnTo>
                    <a:lnTo>
                      <a:pt x="5" y="29"/>
                    </a:lnTo>
                    <a:lnTo>
                      <a:pt x="9" y="28"/>
                    </a:lnTo>
                    <a:lnTo>
                      <a:pt x="13" y="28"/>
                    </a:lnTo>
                    <a:lnTo>
                      <a:pt x="16" y="29"/>
                    </a:lnTo>
                    <a:lnTo>
                      <a:pt x="19" y="29"/>
                    </a:lnTo>
                    <a:lnTo>
                      <a:pt x="22" y="28"/>
                    </a:lnTo>
                    <a:lnTo>
                      <a:pt x="25" y="28"/>
                    </a:lnTo>
                    <a:lnTo>
                      <a:pt x="28" y="29"/>
                    </a:lnTo>
                    <a:lnTo>
                      <a:pt x="30" y="29"/>
                    </a:lnTo>
                    <a:lnTo>
                      <a:pt x="32" y="28"/>
                    </a:lnTo>
                    <a:lnTo>
                      <a:pt x="34" y="27"/>
                    </a:lnTo>
                    <a:lnTo>
                      <a:pt x="37" y="27"/>
                    </a:lnTo>
                    <a:lnTo>
                      <a:pt x="38" y="26"/>
                    </a:lnTo>
                    <a:lnTo>
                      <a:pt x="40" y="26"/>
                    </a:lnTo>
                    <a:lnTo>
                      <a:pt x="44" y="26"/>
                    </a:lnTo>
                    <a:lnTo>
                      <a:pt x="47" y="25"/>
                    </a:lnTo>
                    <a:lnTo>
                      <a:pt x="50" y="25"/>
                    </a:lnTo>
                    <a:lnTo>
                      <a:pt x="53" y="24"/>
                    </a:lnTo>
                    <a:lnTo>
                      <a:pt x="55" y="24"/>
                    </a:lnTo>
                    <a:lnTo>
                      <a:pt x="57" y="24"/>
                    </a:lnTo>
                    <a:lnTo>
                      <a:pt x="59" y="24"/>
                    </a:lnTo>
                    <a:lnTo>
                      <a:pt x="60" y="23"/>
                    </a:lnTo>
                    <a:lnTo>
                      <a:pt x="62" y="23"/>
                    </a:lnTo>
                    <a:lnTo>
                      <a:pt x="63" y="22"/>
                    </a:lnTo>
                    <a:lnTo>
                      <a:pt x="66" y="21"/>
                    </a:lnTo>
                    <a:lnTo>
                      <a:pt x="70" y="19"/>
                    </a:lnTo>
                    <a:lnTo>
                      <a:pt x="74" y="17"/>
                    </a:lnTo>
                    <a:lnTo>
                      <a:pt x="77" y="16"/>
                    </a:lnTo>
                    <a:lnTo>
                      <a:pt x="78" y="16"/>
                    </a:lnTo>
                    <a:lnTo>
                      <a:pt x="80" y="16"/>
                    </a:lnTo>
                    <a:lnTo>
                      <a:pt x="83" y="16"/>
                    </a:lnTo>
                    <a:lnTo>
                      <a:pt x="87" y="17"/>
                    </a:lnTo>
                    <a:lnTo>
                      <a:pt x="90" y="17"/>
                    </a:lnTo>
                    <a:lnTo>
                      <a:pt x="94" y="16"/>
                    </a:lnTo>
                    <a:lnTo>
                      <a:pt x="96" y="16"/>
                    </a:lnTo>
                    <a:lnTo>
                      <a:pt x="97" y="16"/>
                    </a:lnTo>
                    <a:close/>
                  </a:path>
                </a:pathLst>
              </a:custGeom>
              <a:solidFill>
                <a:srgbClr val="3893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29" name="Freeform 67"/>
              <p:cNvSpPr>
                <a:spLocks/>
              </p:cNvSpPr>
              <p:nvPr/>
            </p:nvSpPr>
            <p:spPr bwMode="auto">
              <a:xfrm>
                <a:off x="1641" y="3998"/>
                <a:ext cx="97" cy="198"/>
              </a:xfrm>
              <a:custGeom>
                <a:avLst/>
                <a:gdLst>
                  <a:gd name="T0" fmla="*/ 53 w 97"/>
                  <a:gd name="T1" fmla="*/ 182 h 198"/>
                  <a:gd name="T2" fmla="*/ 59 w 97"/>
                  <a:gd name="T3" fmla="*/ 170 h 198"/>
                  <a:gd name="T4" fmla="*/ 65 w 97"/>
                  <a:gd name="T5" fmla="*/ 165 h 198"/>
                  <a:gd name="T6" fmla="*/ 67 w 97"/>
                  <a:gd name="T7" fmla="*/ 160 h 198"/>
                  <a:gd name="T8" fmla="*/ 70 w 97"/>
                  <a:gd name="T9" fmla="*/ 150 h 198"/>
                  <a:gd name="T10" fmla="*/ 75 w 97"/>
                  <a:gd name="T11" fmla="*/ 137 h 198"/>
                  <a:gd name="T12" fmla="*/ 80 w 97"/>
                  <a:gd name="T13" fmla="*/ 124 h 198"/>
                  <a:gd name="T14" fmla="*/ 79 w 97"/>
                  <a:gd name="T15" fmla="*/ 111 h 198"/>
                  <a:gd name="T16" fmla="*/ 79 w 97"/>
                  <a:gd name="T17" fmla="*/ 98 h 198"/>
                  <a:gd name="T18" fmla="*/ 82 w 97"/>
                  <a:gd name="T19" fmla="*/ 92 h 198"/>
                  <a:gd name="T20" fmla="*/ 87 w 97"/>
                  <a:gd name="T21" fmla="*/ 98 h 198"/>
                  <a:gd name="T22" fmla="*/ 91 w 97"/>
                  <a:gd name="T23" fmla="*/ 102 h 198"/>
                  <a:gd name="T24" fmla="*/ 94 w 97"/>
                  <a:gd name="T25" fmla="*/ 105 h 198"/>
                  <a:gd name="T26" fmla="*/ 97 w 97"/>
                  <a:gd name="T27" fmla="*/ 104 h 198"/>
                  <a:gd name="T28" fmla="*/ 96 w 97"/>
                  <a:gd name="T29" fmla="*/ 91 h 198"/>
                  <a:gd name="T30" fmla="*/ 94 w 97"/>
                  <a:gd name="T31" fmla="*/ 80 h 198"/>
                  <a:gd name="T32" fmla="*/ 95 w 97"/>
                  <a:gd name="T33" fmla="*/ 67 h 198"/>
                  <a:gd name="T34" fmla="*/ 94 w 97"/>
                  <a:gd name="T35" fmla="*/ 54 h 198"/>
                  <a:gd name="T36" fmla="*/ 94 w 97"/>
                  <a:gd name="T37" fmla="*/ 42 h 198"/>
                  <a:gd name="T38" fmla="*/ 94 w 97"/>
                  <a:gd name="T39" fmla="*/ 32 h 198"/>
                  <a:gd name="T40" fmla="*/ 89 w 97"/>
                  <a:gd name="T41" fmla="*/ 13 h 198"/>
                  <a:gd name="T42" fmla="*/ 80 w 97"/>
                  <a:gd name="T43" fmla="*/ 4 h 198"/>
                  <a:gd name="T44" fmla="*/ 74 w 97"/>
                  <a:gd name="T45" fmla="*/ 3 h 198"/>
                  <a:gd name="T46" fmla="*/ 67 w 97"/>
                  <a:gd name="T47" fmla="*/ 16 h 198"/>
                  <a:gd name="T48" fmla="*/ 65 w 97"/>
                  <a:gd name="T49" fmla="*/ 36 h 198"/>
                  <a:gd name="T50" fmla="*/ 66 w 97"/>
                  <a:gd name="T51" fmla="*/ 52 h 198"/>
                  <a:gd name="T52" fmla="*/ 68 w 97"/>
                  <a:gd name="T53" fmla="*/ 58 h 198"/>
                  <a:gd name="T54" fmla="*/ 68 w 97"/>
                  <a:gd name="T55" fmla="*/ 84 h 198"/>
                  <a:gd name="T56" fmla="*/ 66 w 97"/>
                  <a:gd name="T57" fmla="*/ 111 h 198"/>
                  <a:gd name="T58" fmla="*/ 61 w 97"/>
                  <a:gd name="T59" fmla="*/ 139 h 198"/>
                  <a:gd name="T60" fmla="*/ 55 w 97"/>
                  <a:gd name="T61" fmla="*/ 160 h 198"/>
                  <a:gd name="T62" fmla="*/ 51 w 97"/>
                  <a:gd name="T63" fmla="*/ 180 h 198"/>
                  <a:gd name="T64" fmla="*/ 48 w 97"/>
                  <a:gd name="T65" fmla="*/ 180 h 198"/>
                  <a:gd name="T66" fmla="*/ 53 w 97"/>
                  <a:gd name="T67" fmla="*/ 154 h 198"/>
                  <a:gd name="T68" fmla="*/ 59 w 97"/>
                  <a:gd name="T69" fmla="*/ 114 h 198"/>
                  <a:gd name="T70" fmla="*/ 56 w 97"/>
                  <a:gd name="T71" fmla="*/ 85 h 198"/>
                  <a:gd name="T72" fmla="*/ 52 w 97"/>
                  <a:gd name="T73" fmla="*/ 62 h 198"/>
                  <a:gd name="T74" fmla="*/ 51 w 97"/>
                  <a:gd name="T75" fmla="*/ 38 h 198"/>
                  <a:gd name="T76" fmla="*/ 53 w 97"/>
                  <a:gd name="T77" fmla="*/ 10 h 198"/>
                  <a:gd name="T78" fmla="*/ 45 w 97"/>
                  <a:gd name="T79" fmla="*/ 1 h 198"/>
                  <a:gd name="T80" fmla="*/ 40 w 97"/>
                  <a:gd name="T81" fmla="*/ 1 h 198"/>
                  <a:gd name="T82" fmla="*/ 37 w 97"/>
                  <a:gd name="T83" fmla="*/ 5 h 198"/>
                  <a:gd name="T84" fmla="*/ 29 w 97"/>
                  <a:gd name="T85" fmla="*/ 18 h 198"/>
                  <a:gd name="T86" fmla="*/ 19 w 97"/>
                  <a:gd name="T87" fmla="*/ 39 h 198"/>
                  <a:gd name="T88" fmla="*/ 9 w 97"/>
                  <a:gd name="T89" fmla="*/ 60 h 198"/>
                  <a:gd name="T90" fmla="*/ 0 w 97"/>
                  <a:gd name="T91" fmla="*/ 85 h 198"/>
                  <a:gd name="T92" fmla="*/ 13 w 97"/>
                  <a:gd name="T93" fmla="*/ 74 h 198"/>
                  <a:gd name="T94" fmla="*/ 21 w 97"/>
                  <a:gd name="T95" fmla="*/ 61 h 198"/>
                  <a:gd name="T96" fmla="*/ 26 w 97"/>
                  <a:gd name="T97" fmla="*/ 57 h 198"/>
                  <a:gd name="T98" fmla="*/ 26 w 97"/>
                  <a:gd name="T99" fmla="*/ 75 h 198"/>
                  <a:gd name="T100" fmla="*/ 22 w 97"/>
                  <a:gd name="T101" fmla="*/ 81 h 198"/>
                  <a:gd name="T102" fmla="*/ 13 w 97"/>
                  <a:gd name="T103" fmla="*/ 92 h 198"/>
                  <a:gd name="T104" fmla="*/ 5 w 97"/>
                  <a:gd name="T105" fmla="*/ 105 h 198"/>
                  <a:gd name="T106" fmla="*/ 2 w 97"/>
                  <a:gd name="T107" fmla="*/ 118 h 198"/>
                  <a:gd name="T108" fmla="*/ 6 w 97"/>
                  <a:gd name="T109" fmla="*/ 133 h 198"/>
                  <a:gd name="T110" fmla="*/ 9 w 97"/>
                  <a:gd name="T111" fmla="*/ 142 h 198"/>
                  <a:gd name="T112" fmla="*/ 12 w 97"/>
                  <a:gd name="T113" fmla="*/ 149 h 198"/>
                  <a:gd name="T114" fmla="*/ 20 w 97"/>
                  <a:gd name="T115" fmla="*/ 158 h 198"/>
                  <a:gd name="T116" fmla="*/ 28 w 97"/>
                  <a:gd name="T117" fmla="*/ 169 h 198"/>
                  <a:gd name="T118" fmla="*/ 33 w 97"/>
                  <a:gd name="T119" fmla="*/ 185 h 198"/>
                  <a:gd name="T120" fmla="*/ 43 w 97"/>
                  <a:gd name="T121" fmla="*/ 196 h 198"/>
                  <a:gd name="T122" fmla="*/ 49 w 97"/>
                  <a:gd name="T123" fmla="*/ 190 h 19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97"/>
                  <a:gd name="T187" fmla="*/ 0 h 198"/>
                  <a:gd name="T188" fmla="*/ 97 w 97"/>
                  <a:gd name="T189" fmla="*/ 198 h 19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97" h="198">
                    <a:moveTo>
                      <a:pt x="49" y="190"/>
                    </a:moveTo>
                    <a:lnTo>
                      <a:pt x="51" y="186"/>
                    </a:lnTo>
                    <a:lnTo>
                      <a:pt x="53" y="182"/>
                    </a:lnTo>
                    <a:lnTo>
                      <a:pt x="56" y="176"/>
                    </a:lnTo>
                    <a:lnTo>
                      <a:pt x="58" y="173"/>
                    </a:lnTo>
                    <a:lnTo>
                      <a:pt x="59" y="170"/>
                    </a:lnTo>
                    <a:lnTo>
                      <a:pt x="61" y="168"/>
                    </a:lnTo>
                    <a:lnTo>
                      <a:pt x="63" y="166"/>
                    </a:lnTo>
                    <a:lnTo>
                      <a:pt x="65" y="165"/>
                    </a:lnTo>
                    <a:lnTo>
                      <a:pt x="66" y="164"/>
                    </a:lnTo>
                    <a:lnTo>
                      <a:pt x="66" y="162"/>
                    </a:lnTo>
                    <a:lnTo>
                      <a:pt x="67" y="160"/>
                    </a:lnTo>
                    <a:lnTo>
                      <a:pt x="67" y="158"/>
                    </a:lnTo>
                    <a:lnTo>
                      <a:pt x="68" y="156"/>
                    </a:lnTo>
                    <a:lnTo>
                      <a:pt x="70" y="150"/>
                    </a:lnTo>
                    <a:lnTo>
                      <a:pt x="72" y="145"/>
                    </a:lnTo>
                    <a:lnTo>
                      <a:pt x="74" y="141"/>
                    </a:lnTo>
                    <a:lnTo>
                      <a:pt x="75" y="137"/>
                    </a:lnTo>
                    <a:lnTo>
                      <a:pt x="78" y="131"/>
                    </a:lnTo>
                    <a:lnTo>
                      <a:pt x="79" y="127"/>
                    </a:lnTo>
                    <a:lnTo>
                      <a:pt x="80" y="124"/>
                    </a:lnTo>
                    <a:lnTo>
                      <a:pt x="80" y="120"/>
                    </a:lnTo>
                    <a:lnTo>
                      <a:pt x="80" y="116"/>
                    </a:lnTo>
                    <a:lnTo>
                      <a:pt x="79" y="111"/>
                    </a:lnTo>
                    <a:lnTo>
                      <a:pt x="79" y="107"/>
                    </a:lnTo>
                    <a:lnTo>
                      <a:pt x="79" y="103"/>
                    </a:lnTo>
                    <a:lnTo>
                      <a:pt x="79" y="98"/>
                    </a:lnTo>
                    <a:lnTo>
                      <a:pt x="79" y="93"/>
                    </a:lnTo>
                    <a:lnTo>
                      <a:pt x="79" y="89"/>
                    </a:lnTo>
                    <a:lnTo>
                      <a:pt x="82" y="92"/>
                    </a:lnTo>
                    <a:lnTo>
                      <a:pt x="83" y="95"/>
                    </a:lnTo>
                    <a:lnTo>
                      <a:pt x="85" y="97"/>
                    </a:lnTo>
                    <a:lnTo>
                      <a:pt x="87" y="98"/>
                    </a:lnTo>
                    <a:lnTo>
                      <a:pt x="89" y="99"/>
                    </a:lnTo>
                    <a:lnTo>
                      <a:pt x="90" y="100"/>
                    </a:lnTo>
                    <a:lnTo>
                      <a:pt x="91" y="102"/>
                    </a:lnTo>
                    <a:lnTo>
                      <a:pt x="92" y="103"/>
                    </a:lnTo>
                    <a:lnTo>
                      <a:pt x="93" y="104"/>
                    </a:lnTo>
                    <a:lnTo>
                      <a:pt x="94" y="105"/>
                    </a:lnTo>
                    <a:lnTo>
                      <a:pt x="96" y="106"/>
                    </a:lnTo>
                    <a:lnTo>
                      <a:pt x="97" y="107"/>
                    </a:lnTo>
                    <a:lnTo>
                      <a:pt x="97" y="104"/>
                    </a:lnTo>
                    <a:lnTo>
                      <a:pt x="96" y="100"/>
                    </a:lnTo>
                    <a:lnTo>
                      <a:pt x="96" y="95"/>
                    </a:lnTo>
                    <a:lnTo>
                      <a:pt x="96" y="91"/>
                    </a:lnTo>
                    <a:lnTo>
                      <a:pt x="96" y="87"/>
                    </a:lnTo>
                    <a:lnTo>
                      <a:pt x="95" y="83"/>
                    </a:lnTo>
                    <a:lnTo>
                      <a:pt x="94" y="80"/>
                    </a:lnTo>
                    <a:lnTo>
                      <a:pt x="94" y="77"/>
                    </a:lnTo>
                    <a:lnTo>
                      <a:pt x="94" y="72"/>
                    </a:lnTo>
                    <a:lnTo>
                      <a:pt x="95" y="67"/>
                    </a:lnTo>
                    <a:lnTo>
                      <a:pt x="95" y="62"/>
                    </a:lnTo>
                    <a:lnTo>
                      <a:pt x="95" y="58"/>
                    </a:lnTo>
                    <a:lnTo>
                      <a:pt x="94" y="54"/>
                    </a:lnTo>
                    <a:lnTo>
                      <a:pt x="94" y="50"/>
                    </a:lnTo>
                    <a:lnTo>
                      <a:pt x="94" y="46"/>
                    </a:lnTo>
                    <a:lnTo>
                      <a:pt x="94" y="42"/>
                    </a:lnTo>
                    <a:lnTo>
                      <a:pt x="94" y="39"/>
                    </a:lnTo>
                    <a:lnTo>
                      <a:pt x="94" y="35"/>
                    </a:lnTo>
                    <a:lnTo>
                      <a:pt x="94" y="32"/>
                    </a:lnTo>
                    <a:lnTo>
                      <a:pt x="94" y="29"/>
                    </a:lnTo>
                    <a:lnTo>
                      <a:pt x="91" y="20"/>
                    </a:lnTo>
                    <a:lnTo>
                      <a:pt x="89" y="13"/>
                    </a:lnTo>
                    <a:lnTo>
                      <a:pt x="86" y="9"/>
                    </a:lnTo>
                    <a:lnTo>
                      <a:pt x="83" y="6"/>
                    </a:lnTo>
                    <a:lnTo>
                      <a:pt x="80" y="4"/>
                    </a:lnTo>
                    <a:lnTo>
                      <a:pt x="77" y="3"/>
                    </a:lnTo>
                    <a:lnTo>
                      <a:pt x="75" y="3"/>
                    </a:lnTo>
                    <a:lnTo>
                      <a:pt x="74" y="3"/>
                    </a:lnTo>
                    <a:lnTo>
                      <a:pt x="71" y="5"/>
                    </a:lnTo>
                    <a:lnTo>
                      <a:pt x="69" y="10"/>
                    </a:lnTo>
                    <a:lnTo>
                      <a:pt x="67" y="16"/>
                    </a:lnTo>
                    <a:lnTo>
                      <a:pt x="66" y="20"/>
                    </a:lnTo>
                    <a:lnTo>
                      <a:pt x="65" y="27"/>
                    </a:lnTo>
                    <a:lnTo>
                      <a:pt x="65" y="36"/>
                    </a:lnTo>
                    <a:lnTo>
                      <a:pt x="66" y="45"/>
                    </a:lnTo>
                    <a:lnTo>
                      <a:pt x="66" y="50"/>
                    </a:lnTo>
                    <a:lnTo>
                      <a:pt x="66" y="52"/>
                    </a:lnTo>
                    <a:lnTo>
                      <a:pt x="67" y="54"/>
                    </a:lnTo>
                    <a:lnTo>
                      <a:pt x="68" y="56"/>
                    </a:lnTo>
                    <a:lnTo>
                      <a:pt x="68" y="58"/>
                    </a:lnTo>
                    <a:lnTo>
                      <a:pt x="68" y="63"/>
                    </a:lnTo>
                    <a:lnTo>
                      <a:pt x="68" y="73"/>
                    </a:lnTo>
                    <a:lnTo>
                      <a:pt x="68" y="84"/>
                    </a:lnTo>
                    <a:lnTo>
                      <a:pt x="68" y="92"/>
                    </a:lnTo>
                    <a:lnTo>
                      <a:pt x="67" y="100"/>
                    </a:lnTo>
                    <a:lnTo>
                      <a:pt x="66" y="111"/>
                    </a:lnTo>
                    <a:lnTo>
                      <a:pt x="64" y="122"/>
                    </a:lnTo>
                    <a:lnTo>
                      <a:pt x="63" y="131"/>
                    </a:lnTo>
                    <a:lnTo>
                      <a:pt x="61" y="139"/>
                    </a:lnTo>
                    <a:lnTo>
                      <a:pt x="59" y="146"/>
                    </a:lnTo>
                    <a:lnTo>
                      <a:pt x="56" y="154"/>
                    </a:lnTo>
                    <a:lnTo>
                      <a:pt x="55" y="160"/>
                    </a:lnTo>
                    <a:lnTo>
                      <a:pt x="53" y="165"/>
                    </a:lnTo>
                    <a:lnTo>
                      <a:pt x="52" y="172"/>
                    </a:lnTo>
                    <a:lnTo>
                      <a:pt x="51" y="180"/>
                    </a:lnTo>
                    <a:lnTo>
                      <a:pt x="49" y="190"/>
                    </a:lnTo>
                    <a:lnTo>
                      <a:pt x="49" y="184"/>
                    </a:lnTo>
                    <a:lnTo>
                      <a:pt x="48" y="180"/>
                    </a:lnTo>
                    <a:lnTo>
                      <a:pt x="48" y="177"/>
                    </a:lnTo>
                    <a:lnTo>
                      <a:pt x="48" y="174"/>
                    </a:lnTo>
                    <a:lnTo>
                      <a:pt x="53" y="154"/>
                    </a:lnTo>
                    <a:lnTo>
                      <a:pt x="56" y="138"/>
                    </a:lnTo>
                    <a:lnTo>
                      <a:pt x="58" y="124"/>
                    </a:lnTo>
                    <a:lnTo>
                      <a:pt x="59" y="114"/>
                    </a:lnTo>
                    <a:lnTo>
                      <a:pt x="59" y="104"/>
                    </a:lnTo>
                    <a:lnTo>
                      <a:pt x="58" y="95"/>
                    </a:lnTo>
                    <a:lnTo>
                      <a:pt x="56" y="85"/>
                    </a:lnTo>
                    <a:lnTo>
                      <a:pt x="55" y="78"/>
                    </a:lnTo>
                    <a:lnTo>
                      <a:pt x="53" y="71"/>
                    </a:lnTo>
                    <a:lnTo>
                      <a:pt x="52" y="62"/>
                    </a:lnTo>
                    <a:lnTo>
                      <a:pt x="51" y="53"/>
                    </a:lnTo>
                    <a:lnTo>
                      <a:pt x="51" y="46"/>
                    </a:lnTo>
                    <a:lnTo>
                      <a:pt x="51" y="38"/>
                    </a:lnTo>
                    <a:lnTo>
                      <a:pt x="52" y="27"/>
                    </a:lnTo>
                    <a:lnTo>
                      <a:pt x="53" y="17"/>
                    </a:lnTo>
                    <a:lnTo>
                      <a:pt x="53" y="10"/>
                    </a:lnTo>
                    <a:lnTo>
                      <a:pt x="52" y="6"/>
                    </a:lnTo>
                    <a:lnTo>
                      <a:pt x="49" y="3"/>
                    </a:lnTo>
                    <a:lnTo>
                      <a:pt x="45" y="1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1"/>
                    </a:lnTo>
                    <a:lnTo>
                      <a:pt x="40" y="2"/>
                    </a:lnTo>
                    <a:lnTo>
                      <a:pt x="37" y="5"/>
                    </a:lnTo>
                    <a:lnTo>
                      <a:pt x="34" y="9"/>
                    </a:lnTo>
                    <a:lnTo>
                      <a:pt x="32" y="13"/>
                    </a:lnTo>
                    <a:lnTo>
                      <a:pt x="29" y="18"/>
                    </a:lnTo>
                    <a:lnTo>
                      <a:pt x="26" y="24"/>
                    </a:lnTo>
                    <a:lnTo>
                      <a:pt x="23" y="31"/>
                    </a:lnTo>
                    <a:lnTo>
                      <a:pt x="19" y="39"/>
                    </a:lnTo>
                    <a:lnTo>
                      <a:pt x="16" y="45"/>
                    </a:lnTo>
                    <a:lnTo>
                      <a:pt x="13" y="52"/>
                    </a:lnTo>
                    <a:lnTo>
                      <a:pt x="9" y="60"/>
                    </a:lnTo>
                    <a:lnTo>
                      <a:pt x="4" y="68"/>
                    </a:lnTo>
                    <a:lnTo>
                      <a:pt x="0" y="74"/>
                    </a:lnTo>
                    <a:lnTo>
                      <a:pt x="0" y="85"/>
                    </a:lnTo>
                    <a:lnTo>
                      <a:pt x="6" y="81"/>
                    </a:lnTo>
                    <a:lnTo>
                      <a:pt x="10" y="77"/>
                    </a:lnTo>
                    <a:lnTo>
                      <a:pt x="13" y="74"/>
                    </a:lnTo>
                    <a:lnTo>
                      <a:pt x="15" y="71"/>
                    </a:lnTo>
                    <a:lnTo>
                      <a:pt x="17" y="67"/>
                    </a:lnTo>
                    <a:lnTo>
                      <a:pt x="21" y="61"/>
                    </a:lnTo>
                    <a:lnTo>
                      <a:pt x="25" y="54"/>
                    </a:lnTo>
                    <a:lnTo>
                      <a:pt x="28" y="49"/>
                    </a:lnTo>
                    <a:lnTo>
                      <a:pt x="26" y="57"/>
                    </a:lnTo>
                    <a:lnTo>
                      <a:pt x="25" y="63"/>
                    </a:lnTo>
                    <a:lnTo>
                      <a:pt x="25" y="70"/>
                    </a:lnTo>
                    <a:lnTo>
                      <a:pt x="26" y="75"/>
                    </a:lnTo>
                    <a:lnTo>
                      <a:pt x="24" y="78"/>
                    </a:lnTo>
                    <a:lnTo>
                      <a:pt x="23" y="80"/>
                    </a:lnTo>
                    <a:lnTo>
                      <a:pt x="22" y="81"/>
                    </a:lnTo>
                    <a:lnTo>
                      <a:pt x="21" y="81"/>
                    </a:lnTo>
                    <a:lnTo>
                      <a:pt x="18" y="85"/>
                    </a:lnTo>
                    <a:lnTo>
                      <a:pt x="13" y="92"/>
                    </a:lnTo>
                    <a:lnTo>
                      <a:pt x="9" y="99"/>
                    </a:lnTo>
                    <a:lnTo>
                      <a:pt x="6" y="102"/>
                    </a:lnTo>
                    <a:lnTo>
                      <a:pt x="5" y="105"/>
                    </a:lnTo>
                    <a:lnTo>
                      <a:pt x="3" y="109"/>
                    </a:lnTo>
                    <a:lnTo>
                      <a:pt x="2" y="114"/>
                    </a:lnTo>
                    <a:lnTo>
                      <a:pt x="2" y="118"/>
                    </a:lnTo>
                    <a:lnTo>
                      <a:pt x="3" y="123"/>
                    </a:lnTo>
                    <a:lnTo>
                      <a:pt x="5" y="129"/>
                    </a:lnTo>
                    <a:lnTo>
                      <a:pt x="6" y="133"/>
                    </a:lnTo>
                    <a:lnTo>
                      <a:pt x="7" y="137"/>
                    </a:lnTo>
                    <a:lnTo>
                      <a:pt x="8" y="140"/>
                    </a:lnTo>
                    <a:lnTo>
                      <a:pt x="9" y="142"/>
                    </a:lnTo>
                    <a:lnTo>
                      <a:pt x="10" y="145"/>
                    </a:lnTo>
                    <a:lnTo>
                      <a:pt x="11" y="147"/>
                    </a:lnTo>
                    <a:lnTo>
                      <a:pt x="12" y="149"/>
                    </a:lnTo>
                    <a:lnTo>
                      <a:pt x="14" y="152"/>
                    </a:lnTo>
                    <a:lnTo>
                      <a:pt x="17" y="155"/>
                    </a:lnTo>
                    <a:lnTo>
                      <a:pt x="20" y="158"/>
                    </a:lnTo>
                    <a:lnTo>
                      <a:pt x="23" y="163"/>
                    </a:lnTo>
                    <a:lnTo>
                      <a:pt x="26" y="166"/>
                    </a:lnTo>
                    <a:lnTo>
                      <a:pt x="28" y="169"/>
                    </a:lnTo>
                    <a:lnTo>
                      <a:pt x="28" y="171"/>
                    </a:lnTo>
                    <a:lnTo>
                      <a:pt x="29" y="176"/>
                    </a:lnTo>
                    <a:lnTo>
                      <a:pt x="33" y="185"/>
                    </a:lnTo>
                    <a:lnTo>
                      <a:pt x="37" y="194"/>
                    </a:lnTo>
                    <a:lnTo>
                      <a:pt x="40" y="198"/>
                    </a:lnTo>
                    <a:lnTo>
                      <a:pt x="43" y="196"/>
                    </a:lnTo>
                    <a:lnTo>
                      <a:pt x="45" y="194"/>
                    </a:lnTo>
                    <a:lnTo>
                      <a:pt x="48" y="192"/>
                    </a:lnTo>
                    <a:lnTo>
                      <a:pt x="49" y="190"/>
                    </a:lnTo>
                    <a:close/>
                  </a:path>
                </a:pathLst>
              </a:custGeom>
              <a:solidFill>
                <a:srgbClr val="89BF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30" name="Freeform 68"/>
              <p:cNvSpPr>
                <a:spLocks/>
              </p:cNvSpPr>
              <p:nvPr/>
            </p:nvSpPr>
            <p:spPr bwMode="auto">
              <a:xfrm>
                <a:off x="2031" y="4146"/>
                <a:ext cx="58" cy="104"/>
              </a:xfrm>
              <a:custGeom>
                <a:avLst/>
                <a:gdLst>
                  <a:gd name="T0" fmla="*/ 55 w 58"/>
                  <a:gd name="T1" fmla="*/ 104 h 104"/>
                  <a:gd name="T2" fmla="*/ 0 w 58"/>
                  <a:gd name="T3" fmla="*/ 104 h 104"/>
                  <a:gd name="T4" fmla="*/ 2 w 58"/>
                  <a:gd name="T5" fmla="*/ 99 h 104"/>
                  <a:gd name="T6" fmla="*/ 6 w 58"/>
                  <a:gd name="T7" fmla="*/ 92 h 104"/>
                  <a:gd name="T8" fmla="*/ 10 w 58"/>
                  <a:gd name="T9" fmla="*/ 85 h 104"/>
                  <a:gd name="T10" fmla="*/ 15 w 58"/>
                  <a:gd name="T11" fmla="*/ 78 h 104"/>
                  <a:gd name="T12" fmla="*/ 18 w 58"/>
                  <a:gd name="T13" fmla="*/ 73 h 104"/>
                  <a:gd name="T14" fmla="*/ 21 w 58"/>
                  <a:gd name="T15" fmla="*/ 68 h 104"/>
                  <a:gd name="T16" fmla="*/ 24 w 58"/>
                  <a:gd name="T17" fmla="*/ 62 h 104"/>
                  <a:gd name="T18" fmla="*/ 27 w 58"/>
                  <a:gd name="T19" fmla="*/ 57 h 104"/>
                  <a:gd name="T20" fmla="*/ 30 w 58"/>
                  <a:gd name="T21" fmla="*/ 51 h 104"/>
                  <a:gd name="T22" fmla="*/ 31 w 58"/>
                  <a:gd name="T23" fmla="*/ 46 h 104"/>
                  <a:gd name="T24" fmla="*/ 33 w 58"/>
                  <a:gd name="T25" fmla="*/ 41 h 104"/>
                  <a:gd name="T26" fmla="*/ 34 w 58"/>
                  <a:gd name="T27" fmla="*/ 37 h 104"/>
                  <a:gd name="T28" fmla="*/ 35 w 58"/>
                  <a:gd name="T29" fmla="*/ 28 h 104"/>
                  <a:gd name="T30" fmla="*/ 36 w 58"/>
                  <a:gd name="T31" fmla="*/ 17 h 104"/>
                  <a:gd name="T32" fmla="*/ 37 w 58"/>
                  <a:gd name="T33" fmla="*/ 6 h 104"/>
                  <a:gd name="T34" fmla="*/ 38 w 58"/>
                  <a:gd name="T35" fmla="*/ 0 h 104"/>
                  <a:gd name="T36" fmla="*/ 42 w 58"/>
                  <a:gd name="T37" fmla="*/ 5 h 104"/>
                  <a:gd name="T38" fmla="*/ 45 w 58"/>
                  <a:gd name="T39" fmla="*/ 10 h 104"/>
                  <a:gd name="T40" fmla="*/ 49 w 58"/>
                  <a:gd name="T41" fmla="*/ 16 h 104"/>
                  <a:gd name="T42" fmla="*/ 51 w 58"/>
                  <a:gd name="T43" fmla="*/ 21 h 104"/>
                  <a:gd name="T44" fmla="*/ 53 w 58"/>
                  <a:gd name="T45" fmla="*/ 27 h 104"/>
                  <a:gd name="T46" fmla="*/ 54 w 58"/>
                  <a:gd name="T47" fmla="*/ 33 h 104"/>
                  <a:gd name="T48" fmla="*/ 54 w 58"/>
                  <a:gd name="T49" fmla="*/ 38 h 104"/>
                  <a:gd name="T50" fmla="*/ 54 w 58"/>
                  <a:gd name="T51" fmla="*/ 42 h 104"/>
                  <a:gd name="T52" fmla="*/ 54 w 58"/>
                  <a:gd name="T53" fmla="*/ 45 h 104"/>
                  <a:gd name="T54" fmla="*/ 55 w 58"/>
                  <a:gd name="T55" fmla="*/ 48 h 104"/>
                  <a:gd name="T56" fmla="*/ 56 w 58"/>
                  <a:gd name="T57" fmla="*/ 50 h 104"/>
                  <a:gd name="T58" fmla="*/ 56 w 58"/>
                  <a:gd name="T59" fmla="*/ 52 h 104"/>
                  <a:gd name="T60" fmla="*/ 57 w 58"/>
                  <a:gd name="T61" fmla="*/ 53 h 104"/>
                  <a:gd name="T62" fmla="*/ 57 w 58"/>
                  <a:gd name="T63" fmla="*/ 55 h 104"/>
                  <a:gd name="T64" fmla="*/ 58 w 58"/>
                  <a:gd name="T65" fmla="*/ 57 h 104"/>
                  <a:gd name="T66" fmla="*/ 58 w 58"/>
                  <a:gd name="T67" fmla="*/ 58 h 104"/>
                  <a:gd name="T68" fmla="*/ 58 w 58"/>
                  <a:gd name="T69" fmla="*/ 61 h 104"/>
                  <a:gd name="T70" fmla="*/ 57 w 58"/>
                  <a:gd name="T71" fmla="*/ 63 h 104"/>
                  <a:gd name="T72" fmla="*/ 57 w 58"/>
                  <a:gd name="T73" fmla="*/ 65 h 104"/>
                  <a:gd name="T74" fmla="*/ 57 w 58"/>
                  <a:gd name="T75" fmla="*/ 66 h 104"/>
                  <a:gd name="T76" fmla="*/ 57 w 58"/>
                  <a:gd name="T77" fmla="*/ 67 h 104"/>
                  <a:gd name="T78" fmla="*/ 56 w 58"/>
                  <a:gd name="T79" fmla="*/ 69 h 104"/>
                  <a:gd name="T80" fmla="*/ 55 w 58"/>
                  <a:gd name="T81" fmla="*/ 71 h 104"/>
                  <a:gd name="T82" fmla="*/ 55 w 58"/>
                  <a:gd name="T83" fmla="*/ 73 h 104"/>
                  <a:gd name="T84" fmla="*/ 55 w 58"/>
                  <a:gd name="T85" fmla="*/ 78 h 104"/>
                  <a:gd name="T86" fmla="*/ 55 w 58"/>
                  <a:gd name="T87" fmla="*/ 87 h 104"/>
                  <a:gd name="T88" fmla="*/ 55 w 58"/>
                  <a:gd name="T89" fmla="*/ 97 h 104"/>
                  <a:gd name="T90" fmla="*/ 55 w 58"/>
                  <a:gd name="T91" fmla="*/ 104 h 10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58"/>
                  <a:gd name="T139" fmla="*/ 0 h 104"/>
                  <a:gd name="T140" fmla="*/ 58 w 58"/>
                  <a:gd name="T141" fmla="*/ 104 h 10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58" h="104">
                    <a:moveTo>
                      <a:pt x="55" y="104"/>
                    </a:moveTo>
                    <a:lnTo>
                      <a:pt x="0" y="104"/>
                    </a:lnTo>
                    <a:lnTo>
                      <a:pt x="2" y="99"/>
                    </a:lnTo>
                    <a:lnTo>
                      <a:pt x="6" y="92"/>
                    </a:lnTo>
                    <a:lnTo>
                      <a:pt x="10" y="85"/>
                    </a:lnTo>
                    <a:lnTo>
                      <a:pt x="15" y="78"/>
                    </a:lnTo>
                    <a:lnTo>
                      <a:pt x="18" y="73"/>
                    </a:lnTo>
                    <a:lnTo>
                      <a:pt x="21" y="68"/>
                    </a:lnTo>
                    <a:lnTo>
                      <a:pt x="24" y="62"/>
                    </a:lnTo>
                    <a:lnTo>
                      <a:pt x="27" y="57"/>
                    </a:lnTo>
                    <a:lnTo>
                      <a:pt x="30" y="51"/>
                    </a:lnTo>
                    <a:lnTo>
                      <a:pt x="31" y="46"/>
                    </a:lnTo>
                    <a:lnTo>
                      <a:pt x="33" y="41"/>
                    </a:lnTo>
                    <a:lnTo>
                      <a:pt x="34" y="37"/>
                    </a:lnTo>
                    <a:lnTo>
                      <a:pt x="35" y="28"/>
                    </a:lnTo>
                    <a:lnTo>
                      <a:pt x="36" y="17"/>
                    </a:lnTo>
                    <a:lnTo>
                      <a:pt x="37" y="6"/>
                    </a:lnTo>
                    <a:lnTo>
                      <a:pt x="38" y="0"/>
                    </a:lnTo>
                    <a:lnTo>
                      <a:pt x="42" y="5"/>
                    </a:lnTo>
                    <a:lnTo>
                      <a:pt x="45" y="10"/>
                    </a:lnTo>
                    <a:lnTo>
                      <a:pt x="49" y="16"/>
                    </a:lnTo>
                    <a:lnTo>
                      <a:pt x="51" y="21"/>
                    </a:lnTo>
                    <a:lnTo>
                      <a:pt x="53" y="27"/>
                    </a:lnTo>
                    <a:lnTo>
                      <a:pt x="54" y="33"/>
                    </a:lnTo>
                    <a:lnTo>
                      <a:pt x="54" y="38"/>
                    </a:lnTo>
                    <a:lnTo>
                      <a:pt x="54" y="42"/>
                    </a:lnTo>
                    <a:lnTo>
                      <a:pt x="54" y="45"/>
                    </a:lnTo>
                    <a:lnTo>
                      <a:pt x="55" y="48"/>
                    </a:lnTo>
                    <a:lnTo>
                      <a:pt x="56" y="50"/>
                    </a:lnTo>
                    <a:lnTo>
                      <a:pt x="56" y="52"/>
                    </a:lnTo>
                    <a:lnTo>
                      <a:pt x="57" y="53"/>
                    </a:lnTo>
                    <a:lnTo>
                      <a:pt x="57" y="55"/>
                    </a:lnTo>
                    <a:lnTo>
                      <a:pt x="58" y="57"/>
                    </a:lnTo>
                    <a:lnTo>
                      <a:pt x="58" y="58"/>
                    </a:lnTo>
                    <a:lnTo>
                      <a:pt x="58" y="61"/>
                    </a:lnTo>
                    <a:lnTo>
                      <a:pt x="57" y="63"/>
                    </a:lnTo>
                    <a:lnTo>
                      <a:pt x="57" y="65"/>
                    </a:lnTo>
                    <a:lnTo>
                      <a:pt x="57" y="66"/>
                    </a:lnTo>
                    <a:lnTo>
                      <a:pt x="57" y="67"/>
                    </a:lnTo>
                    <a:lnTo>
                      <a:pt x="56" y="69"/>
                    </a:lnTo>
                    <a:lnTo>
                      <a:pt x="55" y="71"/>
                    </a:lnTo>
                    <a:lnTo>
                      <a:pt x="55" y="73"/>
                    </a:lnTo>
                    <a:lnTo>
                      <a:pt x="55" y="78"/>
                    </a:lnTo>
                    <a:lnTo>
                      <a:pt x="55" y="87"/>
                    </a:lnTo>
                    <a:lnTo>
                      <a:pt x="55" y="97"/>
                    </a:lnTo>
                    <a:lnTo>
                      <a:pt x="55" y="104"/>
                    </a:lnTo>
                    <a:close/>
                  </a:path>
                </a:pathLst>
              </a:custGeom>
              <a:solidFill>
                <a:srgbClr val="89BF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31" name="Freeform 69"/>
              <p:cNvSpPr>
                <a:spLocks/>
              </p:cNvSpPr>
              <p:nvPr/>
            </p:nvSpPr>
            <p:spPr bwMode="auto">
              <a:xfrm>
                <a:off x="2239" y="4145"/>
                <a:ext cx="49" cy="105"/>
              </a:xfrm>
              <a:custGeom>
                <a:avLst/>
                <a:gdLst>
                  <a:gd name="T0" fmla="*/ 0 w 49"/>
                  <a:gd name="T1" fmla="*/ 105 h 105"/>
                  <a:gd name="T2" fmla="*/ 0 w 49"/>
                  <a:gd name="T3" fmla="*/ 75 h 105"/>
                  <a:gd name="T4" fmla="*/ 0 w 49"/>
                  <a:gd name="T5" fmla="*/ 44 h 105"/>
                  <a:gd name="T6" fmla="*/ 5 w 49"/>
                  <a:gd name="T7" fmla="*/ 34 h 105"/>
                  <a:gd name="T8" fmla="*/ 12 w 49"/>
                  <a:gd name="T9" fmla="*/ 20 h 105"/>
                  <a:gd name="T10" fmla="*/ 19 w 49"/>
                  <a:gd name="T11" fmla="*/ 7 h 105"/>
                  <a:gd name="T12" fmla="*/ 24 w 49"/>
                  <a:gd name="T13" fmla="*/ 0 h 105"/>
                  <a:gd name="T14" fmla="*/ 30 w 49"/>
                  <a:gd name="T15" fmla="*/ 5 h 105"/>
                  <a:gd name="T16" fmla="*/ 36 w 49"/>
                  <a:gd name="T17" fmla="*/ 10 h 105"/>
                  <a:gd name="T18" fmla="*/ 41 w 49"/>
                  <a:gd name="T19" fmla="*/ 17 h 105"/>
                  <a:gd name="T20" fmla="*/ 45 w 49"/>
                  <a:gd name="T21" fmla="*/ 22 h 105"/>
                  <a:gd name="T22" fmla="*/ 48 w 49"/>
                  <a:gd name="T23" fmla="*/ 26 h 105"/>
                  <a:gd name="T24" fmla="*/ 49 w 49"/>
                  <a:gd name="T25" fmla="*/ 34 h 105"/>
                  <a:gd name="T26" fmla="*/ 47 w 49"/>
                  <a:gd name="T27" fmla="*/ 39 h 105"/>
                  <a:gd name="T28" fmla="*/ 43 w 49"/>
                  <a:gd name="T29" fmla="*/ 46 h 105"/>
                  <a:gd name="T30" fmla="*/ 40 w 49"/>
                  <a:gd name="T31" fmla="*/ 51 h 105"/>
                  <a:gd name="T32" fmla="*/ 33 w 49"/>
                  <a:gd name="T33" fmla="*/ 52 h 105"/>
                  <a:gd name="T34" fmla="*/ 30 w 49"/>
                  <a:gd name="T35" fmla="*/ 55 h 105"/>
                  <a:gd name="T36" fmla="*/ 26 w 49"/>
                  <a:gd name="T37" fmla="*/ 59 h 105"/>
                  <a:gd name="T38" fmla="*/ 22 w 49"/>
                  <a:gd name="T39" fmla="*/ 64 h 105"/>
                  <a:gd name="T40" fmla="*/ 19 w 49"/>
                  <a:gd name="T41" fmla="*/ 71 h 105"/>
                  <a:gd name="T42" fmla="*/ 15 w 49"/>
                  <a:gd name="T43" fmla="*/ 77 h 105"/>
                  <a:gd name="T44" fmla="*/ 10 w 49"/>
                  <a:gd name="T45" fmla="*/ 84 h 105"/>
                  <a:gd name="T46" fmla="*/ 11 w 49"/>
                  <a:gd name="T47" fmla="*/ 90 h 105"/>
                  <a:gd name="T48" fmla="*/ 14 w 49"/>
                  <a:gd name="T49" fmla="*/ 93 h 105"/>
                  <a:gd name="T50" fmla="*/ 17 w 49"/>
                  <a:gd name="T51" fmla="*/ 92 h 105"/>
                  <a:gd name="T52" fmla="*/ 18 w 49"/>
                  <a:gd name="T53" fmla="*/ 87 h 105"/>
                  <a:gd name="T54" fmla="*/ 20 w 49"/>
                  <a:gd name="T55" fmla="*/ 83 h 105"/>
                  <a:gd name="T56" fmla="*/ 23 w 49"/>
                  <a:gd name="T57" fmla="*/ 81 h 105"/>
                  <a:gd name="T58" fmla="*/ 27 w 49"/>
                  <a:gd name="T59" fmla="*/ 79 h 105"/>
                  <a:gd name="T60" fmla="*/ 32 w 49"/>
                  <a:gd name="T61" fmla="*/ 78 h 105"/>
                  <a:gd name="T62" fmla="*/ 36 w 49"/>
                  <a:gd name="T63" fmla="*/ 74 h 105"/>
                  <a:gd name="T64" fmla="*/ 42 w 49"/>
                  <a:gd name="T65" fmla="*/ 70 h 105"/>
                  <a:gd name="T66" fmla="*/ 45 w 49"/>
                  <a:gd name="T67" fmla="*/ 70 h 105"/>
                  <a:gd name="T68" fmla="*/ 45 w 49"/>
                  <a:gd name="T69" fmla="*/ 73 h 105"/>
                  <a:gd name="T70" fmla="*/ 44 w 49"/>
                  <a:gd name="T71" fmla="*/ 82 h 105"/>
                  <a:gd name="T72" fmla="*/ 40 w 49"/>
                  <a:gd name="T73" fmla="*/ 98 h 10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49"/>
                  <a:gd name="T112" fmla="*/ 0 h 105"/>
                  <a:gd name="T113" fmla="*/ 49 w 49"/>
                  <a:gd name="T114" fmla="*/ 105 h 10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49" h="105">
                    <a:moveTo>
                      <a:pt x="38" y="105"/>
                    </a:moveTo>
                    <a:lnTo>
                      <a:pt x="0" y="105"/>
                    </a:lnTo>
                    <a:lnTo>
                      <a:pt x="0" y="93"/>
                    </a:lnTo>
                    <a:lnTo>
                      <a:pt x="0" y="75"/>
                    </a:lnTo>
                    <a:lnTo>
                      <a:pt x="0" y="56"/>
                    </a:lnTo>
                    <a:lnTo>
                      <a:pt x="0" y="44"/>
                    </a:lnTo>
                    <a:lnTo>
                      <a:pt x="3" y="40"/>
                    </a:lnTo>
                    <a:lnTo>
                      <a:pt x="5" y="34"/>
                    </a:lnTo>
                    <a:lnTo>
                      <a:pt x="9" y="27"/>
                    </a:lnTo>
                    <a:lnTo>
                      <a:pt x="12" y="20"/>
                    </a:lnTo>
                    <a:lnTo>
                      <a:pt x="16" y="14"/>
                    </a:lnTo>
                    <a:lnTo>
                      <a:pt x="19" y="7"/>
                    </a:lnTo>
                    <a:lnTo>
                      <a:pt x="22" y="3"/>
                    </a:lnTo>
                    <a:lnTo>
                      <a:pt x="24" y="0"/>
                    </a:lnTo>
                    <a:lnTo>
                      <a:pt x="27" y="2"/>
                    </a:lnTo>
                    <a:lnTo>
                      <a:pt x="30" y="5"/>
                    </a:lnTo>
                    <a:lnTo>
                      <a:pt x="32" y="7"/>
                    </a:lnTo>
                    <a:lnTo>
                      <a:pt x="36" y="10"/>
                    </a:lnTo>
                    <a:lnTo>
                      <a:pt x="38" y="14"/>
                    </a:lnTo>
                    <a:lnTo>
                      <a:pt x="41" y="17"/>
                    </a:lnTo>
                    <a:lnTo>
                      <a:pt x="43" y="20"/>
                    </a:lnTo>
                    <a:lnTo>
                      <a:pt x="45" y="22"/>
                    </a:lnTo>
                    <a:lnTo>
                      <a:pt x="47" y="21"/>
                    </a:lnTo>
                    <a:lnTo>
                      <a:pt x="48" y="26"/>
                    </a:lnTo>
                    <a:lnTo>
                      <a:pt x="49" y="30"/>
                    </a:lnTo>
                    <a:lnTo>
                      <a:pt x="49" y="34"/>
                    </a:lnTo>
                    <a:lnTo>
                      <a:pt x="49" y="36"/>
                    </a:lnTo>
                    <a:lnTo>
                      <a:pt x="47" y="39"/>
                    </a:lnTo>
                    <a:lnTo>
                      <a:pt x="45" y="43"/>
                    </a:lnTo>
                    <a:lnTo>
                      <a:pt x="43" y="46"/>
                    </a:lnTo>
                    <a:lnTo>
                      <a:pt x="42" y="51"/>
                    </a:lnTo>
                    <a:lnTo>
                      <a:pt x="40" y="51"/>
                    </a:lnTo>
                    <a:lnTo>
                      <a:pt x="37" y="51"/>
                    </a:lnTo>
                    <a:lnTo>
                      <a:pt x="33" y="52"/>
                    </a:lnTo>
                    <a:lnTo>
                      <a:pt x="31" y="53"/>
                    </a:lnTo>
                    <a:lnTo>
                      <a:pt x="30" y="55"/>
                    </a:lnTo>
                    <a:lnTo>
                      <a:pt x="28" y="57"/>
                    </a:lnTo>
                    <a:lnTo>
                      <a:pt x="26" y="59"/>
                    </a:lnTo>
                    <a:lnTo>
                      <a:pt x="24" y="62"/>
                    </a:lnTo>
                    <a:lnTo>
                      <a:pt x="22" y="64"/>
                    </a:lnTo>
                    <a:lnTo>
                      <a:pt x="20" y="67"/>
                    </a:lnTo>
                    <a:lnTo>
                      <a:pt x="19" y="71"/>
                    </a:lnTo>
                    <a:lnTo>
                      <a:pt x="17" y="74"/>
                    </a:lnTo>
                    <a:lnTo>
                      <a:pt x="15" y="77"/>
                    </a:lnTo>
                    <a:lnTo>
                      <a:pt x="12" y="80"/>
                    </a:lnTo>
                    <a:lnTo>
                      <a:pt x="10" y="84"/>
                    </a:lnTo>
                    <a:lnTo>
                      <a:pt x="9" y="87"/>
                    </a:lnTo>
                    <a:lnTo>
                      <a:pt x="11" y="90"/>
                    </a:lnTo>
                    <a:lnTo>
                      <a:pt x="12" y="92"/>
                    </a:lnTo>
                    <a:lnTo>
                      <a:pt x="14" y="93"/>
                    </a:lnTo>
                    <a:lnTo>
                      <a:pt x="16" y="95"/>
                    </a:lnTo>
                    <a:lnTo>
                      <a:pt x="17" y="92"/>
                    </a:lnTo>
                    <a:lnTo>
                      <a:pt x="18" y="89"/>
                    </a:lnTo>
                    <a:lnTo>
                      <a:pt x="18" y="87"/>
                    </a:lnTo>
                    <a:lnTo>
                      <a:pt x="19" y="85"/>
                    </a:lnTo>
                    <a:lnTo>
                      <a:pt x="20" y="83"/>
                    </a:lnTo>
                    <a:lnTo>
                      <a:pt x="21" y="81"/>
                    </a:lnTo>
                    <a:lnTo>
                      <a:pt x="23" y="81"/>
                    </a:lnTo>
                    <a:lnTo>
                      <a:pt x="24" y="80"/>
                    </a:lnTo>
                    <a:lnTo>
                      <a:pt x="27" y="79"/>
                    </a:lnTo>
                    <a:lnTo>
                      <a:pt x="30" y="79"/>
                    </a:lnTo>
                    <a:lnTo>
                      <a:pt x="32" y="78"/>
                    </a:lnTo>
                    <a:lnTo>
                      <a:pt x="34" y="77"/>
                    </a:lnTo>
                    <a:lnTo>
                      <a:pt x="36" y="74"/>
                    </a:lnTo>
                    <a:lnTo>
                      <a:pt x="39" y="72"/>
                    </a:lnTo>
                    <a:lnTo>
                      <a:pt x="42" y="70"/>
                    </a:lnTo>
                    <a:lnTo>
                      <a:pt x="45" y="68"/>
                    </a:lnTo>
                    <a:lnTo>
                      <a:pt x="45" y="70"/>
                    </a:lnTo>
                    <a:lnTo>
                      <a:pt x="45" y="71"/>
                    </a:lnTo>
                    <a:lnTo>
                      <a:pt x="45" y="73"/>
                    </a:lnTo>
                    <a:lnTo>
                      <a:pt x="45" y="75"/>
                    </a:lnTo>
                    <a:lnTo>
                      <a:pt x="44" y="82"/>
                    </a:lnTo>
                    <a:lnTo>
                      <a:pt x="42" y="90"/>
                    </a:lnTo>
                    <a:lnTo>
                      <a:pt x="40" y="98"/>
                    </a:lnTo>
                    <a:lnTo>
                      <a:pt x="38" y="105"/>
                    </a:lnTo>
                    <a:close/>
                  </a:path>
                </a:pathLst>
              </a:custGeom>
              <a:solidFill>
                <a:srgbClr val="89BF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32" name="Freeform 70"/>
              <p:cNvSpPr>
                <a:spLocks/>
              </p:cNvSpPr>
              <p:nvPr/>
            </p:nvSpPr>
            <p:spPr bwMode="auto">
              <a:xfrm>
                <a:off x="2273" y="4074"/>
                <a:ext cx="41" cy="65"/>
              </a:xfrm>
              <a:custGeom>
                <a:avLst/>
                <a:gdLst>
                  <a:gd name="T0" fmla="*/ 41 w 41"/>
                  <a:gd name="T1" fmla="*/ 65 h 65"/>
                  <a:gd name="T2" fmla="*/ 38 w 41"/>
                  <a:gd name="T3" fmla="*/ 55 h 65"/>
                  <a:gd name="T4" fmla="*/ 35 w 41"/>
                  <a:gd name="T5" fmla="*/ 43 h 65"/>
                  <a:gd name="T6" fmla="*/ 33 w 41"/>
                  <a:gd name="T7" fmla="*/ 31 h 65"/>
                  <a:gd name="T8" fmla="*/ 31 w 41"/>
                  <a:gd name="T9" fmla="*/ 23 h 65"/>
                  <a:gd name="T10" fmla="*/ 27 w 41"/>
                  <a:gd name="T11" fmla="*/ 17 h 65"/>
                  <a:gd name="T12" fmla="*/ 23 w 41"/>
                  <a:gd name="T13" fmla="*/ 13 h 65"/>
                  <a:gd name="T14" fmla="*/ 19 w 41"/>
                  <a:gd name="T15" fmla="*/ 9 h 65"/>
                  <a:gd name="T16" fmla="*/ 16 w 41"/>
                  <a:gd name="T17" fmla="*/ 6 h 65"/>
                  <a:gd name="T18" fmla="*/ 13 w 41"/>
                  <a:gd name="T19" fmla="*/ 4 h 65"/>
                  <a:gd name="T20" fmla="*/ 10 w 41"/>
                  <a:gd name="T21" fmla="*/ 2 h 65"/>
                  <a:gd name="T22" fmla="*/ 7 w 41"/>
                  <a:gd name="T23" fmla="*/ 1 h 65"/>
                  <a:gd name="T24" fmla="*/ 5 w 41"/>
                  <a:gd name="T25" fmla="*/ 0 h 65"/>
                  <a:gd name="T26" fmla="*/ 4 w 41"/>
                  <a:gd name="T27" fmla="*/ 0 h 65"/>
                  <a:gd name="T28" fmla="*/ 3 w 41"/>
                  <a:gd name="T29" fmla="*/ 0 h 65"/>
                  <a:gd name="T30" fmla="*/ 1 w 41"/>
                  <a:gd name="T31" fmla="*/ 0 h 65"/>
                  <a:gd name="T32" fmla="*/ 1 w 41"/>
                  <a:gd name="T33" fmla="*/ 0 h 65"/>
                  <a:gd name="T34" fmla="*/ 0 w 41"/>
                  <a:gd name="T35" fmla="*/ 0 h 65"/>
                  <a:gd name="T36" fmla="*/ 0 w 41"/>
                  <a:gd name="T37" fmla="*/ 1 h 65"/>
                  <a:gd name="T38" fmla="*/ 0 w 41"/>
                  <a:gd name="T39" fmla="*/ 2 h 65"/>
                  <a:gd name="T40" fmla="*/ 0 w 41"/>
                  <a:gd name="T41" fmla="*/ 2 h 65"/>
                  <a:gd name="T42" fmla="*/ 3 w 41"/>
                  <a:gd name="T43" fmla="*/ 4 h 65"/>
                  <a:gd name="T44" fmla="*/ 5 w 41"/>
                  <a:gd name="T45" fmla="*/ 5 h 65"/>
                  <a:gd name="T46" fmla="*/ 7 w 41"/>
                  <a:gd name="T47" fmla="*/ 6 h 65"/>
                  <a:gd name="T48" fmla="*/ 8 w 41"/>
                  <a:gd name="T49" fmla="*/ 8 h 65"/>
                  <a:gd name="T50" fmla="*/ 10 w 41"/>
                  <a:gd name="T51" fmla="*/ 11 h 65"/>
                  <a:gd name="T52" fmla="*/ 12 w 41"/>
                  <a:gd name="T53" fmla="*/ 13 h 65"/>
                  <a:gd name="T54" fmla="*/ 13 w 41"/>
                  <a:gd name="T55" fmla="*/ 15 h 65"/>
                  <a:gd name="T56" fmla="*/ 15 w 41"/>
                  <a:gd name="T57" fmla="*/ 17 h 65"/>
                  <a:gd name="T58" fmla="*/ 18 w 41"/>
                  <a:gd name="T59" fmla="*/ 20 h 65"/>
                  <a:gd name="T60" fmla="*/ 22 w 41"/>
                  <a:gd name="T61" fmla="*/ 24 h 65"/>
                  <a:gd name="T62" fmla="*/ 25 w 41"/>
                  <a:gd name="T63" fmla="*/ 29 h 65"/>
                  <a:gd name="T64" fmla="*/ 27 w 41"/>
                  <a:gd name="T65" fmla="*/ 32 h 65"/>
                  <a:gd name="T66" fmla="*/ 29 w 41"/>
                  <a:gd name="T67" fmla="*/ 35 h 65"/>
                  <a:gd name="T68" fmla="*/ 32 w 41"/>
                  <a:gd name="T69" fmla="*/ 42 h 65"/>
                  <a:gd name="T70" fmla="*/ 37 w 41"/>
                  <a:gd name="T71" fmla="*/ 51 h 65"/>
                  <a:gd name="T72" fmla="*/ 41 w 41"/>
                  <a:gd name="T73" fmla="*/ 65 h 6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41"/>
                  <a:gd name="T112" fmla="*/ 0 h 65"/>
                  <a:gd name="T113" fmla="*/ 41 w 41"/>
                  <a:gd name="T114" fmla="*/ 65 h 6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41" h="65">
                    <a:moveTo>
                      <a:pt x="41" y="65"/>
                    </a:moveTo>
                    <a:lnTo>
                      <a:pt x="38" y="55"/>
                    </a:lnTo>
                    <a:lnTo>
                      <a:pt x="35" y="43"/>
                    </a:lnTo>
                    <a:lnTo>
                      <a:pt x="33" y="31"/>
                    </a:lnTo>
                    <a:lnTo>
                      <a:pt x="31" y="23"/>
                    </a:lnTo>
                    <a:lnTo>
                      <a:pt x="27" y="17"/>
                    </a:lnTo>
                    <a:lnTo>
                      <a:pt x="23" y="13"/>
                    </a:lnTo>
                    <a:lnTo>
                      <a:pt x="19" y="9"/>
                    </a:lnTo>
                    <a:lnTo>
                      <a:pt x="16" y="6"/>
                    </a:lnTo>
                    <a:lnTo>
                      <a:pt x="13" y="4"/>
                    </a:lnTo>
                    <a:lnTo>
                      <a:pt x="10" y="2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3" y="4"/>
                    </a:lnTo>
                    <a:lnTo>
                      <a:pt x="5" y="5"/>
                    </a:lnTo>
                    <a:lnTo>
                      <a:pt x="7" y="6"/>
                    </a:lnTo>
                    <a:lnTo>
                      <a:pt x="8" y="8"/>
                    </a:lnTo>
                    <a:lnTo>
                      <a:pt x="10" y="11"/>
                    </a:lnTo>
                    <a:lnTo>
                      <a:pt x="12" y="13"/>
                    </a:lnTo>
                    <a:lnTo>
                      <a:pt x="13" y="15"/>
                    </a:lnTo>
                    <a:lnTo>
                      <a:pt x="15" y="17"/>
                    </a:lnTo>
                    <a:lnTo>
                      <a:pt x="18" y="20"/>
                    </a:lnTo>
                    <a:lnTo>
                      <a:pt x="22" y="24"/>
                    </a:lnTo>
                    <a:lnTo>
                      <a:pt x="25" y="29"/>
                    </a:lnTo>
                    <a:lnTo>
                      <a:pt x="27" y="32"/>
                    </a:lnTo>
                    <a:lnTo>
                      <a:pt x="29" y="35"/>
                    </a:lnTo>
                    <a:lnTo>
                      <a:pt x="32" y="42"/>
                    </a:lnTo>
                    <a:lnTo>
                      <a:pt x="37" y="51"/>
                    </a:lnTo>
                    <a:lnTo>
                      <a:pt x="41" y="65"/>
                    </a:lnTo>
                    <a:close/>
                  </a:path>
                </a:pathLst>
              </a:custGeom>
              <a:solidFill>
                <a:srgbClr val="89BF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33" name="Freeform 71"/>
              <p:cNvSpPr>
                <a:spLocks/>
              </p:cNvSpPr>
              <p:nvPr/>
            </p:nvSpPr>
            <p:spPr bwMode="auto">
              <a:xfrm>
                <a:off x="1733" y="4173"/>
                <a:ext cx="84" cy="77"/>
              </a:xfrm>
              <a:custGeom>
                <a:avLst/>
                <a:gdLst>
                  <a:gd name="T0" fmla="*/ 84 w 84"/>
                  <a:gd name="T1" fmla="*/ 77 h 77"/>
                  <a:gd name="T2" fmla="*/ 14 w 84"/>
                  <a:gd name="T3" fmla="*/ 77 h 77"/>
                  <a:gd name="T4" fmla="*/ 10 w 84"/>
                  <a:gd name="T5" fmla="*/ 64 h 77"/>
                  <a:gd name="T6" fmla="*/ 6 w 84"/>
                  <a:gd name="T7" fmla="*/ 45 h 77"/>
                  <a:gd name="T8" fmla="*/ 2 w 84"/>
                  <a:gd name="T9" fmla="*/ 27 h 77"/>
                  <a:gd name="T10" fmla="*/ 0 w 84"/>
                  <a:gd name="T11" fmla="*/ 13 h 77"/>
                  <a:gd name="T12" fmla="*/ 2 w 84"/>
                  <a:gd name="T13" fmla="*/ 13 h 77"/>
                  <a:gd name="T14" fmla="*/ 5 w 84"/>
                  <a:gd name="T15" fmla="*/ 11 h 77"/>
                  <a:gd name="T16" fmla="*/ 6 w 84"/>
                  <a:gd name="T17" fmla="*/ 9 h 77"/>
                  <a:gd name="T18" fmla="*/ 8 w 84"/>
                  <a:gd name="T19" fmla="*/ 6 h 77"/>
                  <a:gd name="T20" fmla="*/ 10 w 84"/>
                  <a:gd name="T21" fmla="*/ 4 h 77"/>
                  <a:gd name="T22" fmla="*/ 12 w 84"/>
                  <a:gd name="T23" fmla="*/ 1 h 77"/>
                  <a:gd name="T24" fmla="*/ 14 w 84"/>
                  <a:gd name="T25" fmla="*/ 0 h 77"/>
                  <a:gd name="T26" fmla="*/ 16 w 84"/>
                  <a:gd name="T27" fmla="*/ 0 h 77"/>
                  <a:gd name="T28" fmla="*/ 17 w 84"/>
                  <a:gd name="T29" fmla="*/ 4 h 77"/>
                  <a:gd name="T30" fmla="*/ 19 w 84"/>
                  <a:gd name="T31" fmla="*/ 8 h 77"/>
                  <a:gd name="T32" fmla="*/ 22 w 84"/>
                  <a:gd name="T33" fmla="*/ 14 h 77"/>
                  <a:gd name="T34" fmla="*/ 24 w 84"/>
                  <a:gd name="T35" fmla="*/ 18 h 77"/>
                  <a:gd name="T36" fmla="*/ 27 w 84"/>
                  <a:gd name="T37" fmla="*/ 21 h 77"/>
                  <a:gd name="T38" fmla="*/ 30 w 84"/>
                  <a:gd name="T39" fmla="*/ 26 h 77"/>
                  <a:gd name="T40" fmla="*/ 33 w 84"/>
                  <a:gd name="T41" fmla="*/ 31 h 77"/>
                  <a:gd name="T42" fmla="*/ 37 w 84"/>
                  <a:gd name="T43" fmla="*/ 35 h 77"/>
                  <a:gd name="T44" fmla="*/ 39 w 84"/>
                  <a:gd name="T45" fmla="*/ 37 h 77"/>
                  <a:gd name="T46" fmla="*/ 42 w 84"/>
                  <a:gd name="T47" fmla="*/ 40 h 77"/>
                  <a:gd name="T48" fmla="*/ 44 w 84"/>
                  <a:gd name="T49" fmla="*/ 43 h 77"/>
                  <a:gd name="T50" fmla="*/ 48 w 84"/>
                  <a:gd name="T51" fmla="*/ 47 h 77"/>
                  <a:gd name="T52" fmla="*/ 51 w 84"/>
                  <a:gd name="T53" fmla="*/ 50 h 77"/>
                  <a:gd name="T54" fmla="*/ 54 w 84"/>
                  <a:gd name="T55" fmla="*/ 53 h 77"/>
                  <a:gd name="T56" fmla="*/ 55 w 84"/>
                  <a:gd name="T57" fmla="*/ 55 h 77"/>
                  <a:gd name="T58" fmla="*/ 56 w 84"/>
                  <a:gd name="T59" fmla="*/ 57 h 77"/>
                  <a:gd name="T60" fmla="*/ 58 w 84"/>
                  <a:gd name="T61" fmla="*/ 59 h 77"/>
                  <a:gd name="T62" fmla="*/ 59 w 84"/>
                  <a:gd name="T63" fmla="*/ 61 h 77"/>
                  <a:gd name="T64" fmla="*/ 62 w 84"/>
                  <a:gd name="T65" fmla="*/ 64 h 77"/>
                  <a:gd name="T66" fmla="*/ 65 w 84"/>
                  <a:gd name="T67" fmla="*/ 67 h 77"/>
                  <a:gd name="T68" fmla="*/ 69 w 84"/>
                  <a:gd name="T69" fmla="*/ 70 h 77"/>
                  <a:gd name="T70" fmla="*/ 73 w 84"/>
                  <a:gd name="T71" fmla="*/ 73 h 77"/>
                  <a:gd name="T72" fmla="*/ 78 w 84"/>
                  <a:gd name="T73" fmla="*/ 76 h 77"/>
                  <a:gd name="T74" fmla="*/ 84 w 84"/>
                  <a:gd name="T75" fmla="*/ 77 h 77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84"/>
                  <a:gd name="T115" fmla="*/ 0 h 77"/>
                  <a:gd name="T116" fmla="*/ 84 w 84"/>
                  <a:gd name="T117" fmla="*/ 77 h 77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84" h="77">
                    <a:moveTo>
                      <a:pt x="84" y="77"/>
                    </a:moveTo>
                    <a:lnTo>
                      <a:pt x="14" y="77"/>
                    </a:lnTo>
                    <a:lnTo>
                      <a:pt x="10" y="64"/>
                    </a:lnTo>
                    <a:lnTo>
                      <a:pt x="6" y="45"/>
                    </a:lnTo>
                    <a:lnTo>
                      <a:pt x="2" y="27"/>
                    </a:lnTo>
                    <a:lnTo>
                      <a:pt x="0" y="13"/>
                    </a:lnTo>
                    <a:lnTo>
                      <a:pt x="2" y="13"/>
                    </a:lnTo>
                    <a:lnTo>
                      <a:pt x="5" y="11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0" y="4"/>
                    </a:lnTo>
                    <a:lnTo>
                      <a:pt x="12" y="1"/>
                    </a:lnTo>
                    <a:lnTo>
                      <a:pt x="14" y="0"/>
                    </a:lnTo>
                    <a:lnTo>
                      <a:pt x="16" y="0"/>
                    </a:lnTo>
                    <a:lnTo>
                      <a:pt x="17" y="4"/>
                    </a:lnTo>
                    <a:lnTo>
                      <a:pt x="19" y="8"/>
                    </a:lnTo>
                    <a:lnTo>
                      <a:pt x="22" y="14"/>
                    </a:lnTo>
                    <a:lnTo>
                      <a:pt x="24" y="18"/>
                    </a:lnTo>
                    <a:lnTo>
                      <a:pt x="27" y="21"/>
                    </a:lnTo>
                    <a:lnTo>
                      <a:pt x="30" y="26"/>
                    </a:lnTo>
                    <a:lnTo>
                      <a:pt x="33" y="31"/>
                    </a:lnTo>
                    <a:lnTo>
                      <a:pt x="37" y="35"/>
                    </a:lnTo>
                    <a:lnTo>
                      <a:pt x="39" y="37"/>
                    </a:lnTo>
                    <a:lnTo>
                      <a:pt x="42" y="40"/>
                    </a:lnTo>
                    <a:lnTo>
                      <a:pt x="44" y="43"/>
                    </a:lnTo>
                    <a:lnTo>
                      <a:pt x="48" y="47"/>
                    </a:lnTo>
                    <a:lnTo>
                      <a:pt x="51" y="50"/>
                    </a:lnTo>
                    <a:lnTo>
                      <a:pt x="54" y="53"/>
                    </a:lnTo>
                    <a:lnTo>
                      <a:pt x="55" y="55"/>
                    </a:lnTo>
                    <a:lnTo>
                      <a:pt x="56" y="57"/>
                    </a:lnTo>
                    <a:lnTo>
                      <a:pt x="58" y="59"/>
                    </a:lnTo>
                    <a:lnTo>
                      <a:pt x="59" y="61"/>
                    </a:lnTo>
                    <a:lnTo>
                      <a:pt x="62" y="64"/>
                    </a:lnTo>
                    <a:lnTo>
                      <a:pt x="65" y="67"/>
                    </a:lnTo>
                    <a:lnTo>
                      <a:pt x="69" y="70"/>
                    </a:lnTo>
                    <a:lnTo>
                      <a:pt x="73" y="73"/>
                    </a:lnTo>
                    <a:lnTo>
                      <a:pt x="78" y="76"/>
                    </a:lnTo>
                    <a:lnTo>
                      <a:pt x="84" y="77"/>
                    </a:lnTo>
                    <a:close/>
                  </a:path>
                </a:pathLst>
              </a:custGeom>
              <a:solidFill>
                <a:srgbClr val="89BF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34" name="Freeform 72"/>
              <p:cNvSpPr>
                <a:spLocks/>
              </p:cNvSpPr>
              <p:nvPr/>
            </p:nvSpPr>
            <p:spPr bwMode="auto">
              <a:xfrm>
                <a:off x="1641" y="3971"/>
                <a:ext cx="18" cy="63"/>
              </a:xfrm>
              <a:custGeom>
                <a:avLst/>
                <a:gdLst>
                  <a:gd name="T0" fmla="*/ 0 w 18"/>
                  <a:gd name="T1" fmla="*/ 63 h 63"/>
                  <a:gd name="T2" fmla="*/ 0 w 18"/>
                  <a:gd name="T3" fmla="*/ 1 h 63"/>
                  <a:gd name="T4" fmla="*/ 4 w 18"/>
                  <a:gd name="T5" fmla="*/ 1 h 63"/>
                  <a:gd name="T6" fmla="*/ 8 w 18"/>
                  <a:gd name="T7" fmla="*/ 0 h 63"/>
                  <a:gd name="T8" fmla="*/ 11 w 18"/>
                  <a:gd name="T9" fmla="*/ 0 h 63"/>
                  <a:gd name="T10" fmla="*/ 13 w 18"/>
                  <a:gd name="T11" fmla="*/ 1 h 63"/>
                  <a:gd name="T12" fmla="*/ 15 w 18"/>
                  <a:gd name="T13" fmla="*/ 3 h 63"/>
                  <a:gd name="T14" fmla="*/ 17 w 18"/>
                  <a:gd name="T15" fmla="*/ 8 h 63"/>
                  <a:gd name="T16" fmla="*/ 18 w 18"/>
                  <a:gd name="T17" fmla="*/ 13 h 63"/>
                  <a:gd name="T18" fmla="*/ 17 w 18"/>
                  <a:gd name="T19" fmla="*/ 20 h 63"/>
                  <a:gd name="T20" fmla="*/ 13 w 18"/>
                  <a:gd name="T21" fmla="*/ 28 h 63"/>
                  <a:gd name="T22" fmla="*/ 7 w 18"/>
                  <a:gd name="T23" fmla="*/ 38 h 63"/>
                  <a:gd name="T24" fmla="*/ 3 w 18"/>
                  <a:gd name="T25" fmla="*/ 50 h 63"/>
                  <a:gd name="T26" fmla="*/ 0 w 18"/>
                  <a:gd name="T27" fmla="*/ 63 h 6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63"/>
                  <a:gd name="T44" fmla="*/ 18 w 18"/>
                  <a:gd name="T45" fmla="*/ 63 h 63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63">
                    <a:moveTo>
                      <a:pt x="0" y="63"/>
                    </a:moveTo>
                    <a:lnTo>
                      <a:pt x="0" y="1"/>
                    </a:lnTo>
                    <a:lnTo>
                      <a:pt x="4" y="1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3" y="1"/>
                    </a:lnTo>
                    <a:lnTo>
                      <a:pt x="15" y="3"/>
                    </a:lnTo>
                    <a:lnTo>
                      <a:pt x="17" y="8"/>
                    </a:lnTo>
                    <a:lnTo>
                      <a:pt x="18" y="13"/>
                    </a:lnTo>
                    <a:lnTo>
                      <a:pt x="17" y="20"/>
                    </a:lnTo>
                    <a:lnTo>
                      <a:pt x="13" y="28"/>
                    </a:lnTo>
                    <a:lnTo>
                      <a:pt x="7" y="38"/>
                    </a:lnTo>
                    <a:lnTo>
                      <a:pt x="3" y="50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89BF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35" name="Freeform 73"/>
              <p:cNvSpPr>
                <a:spLocks/>
              </p:cNvSpPr>
              <p:nvPr/>
            </p:nvSpPr>
            <p:spPr bwMode="auto">
              <a:xfrm>
                <a:off x="1692" y="3883"/>
                <a:ext cx="83" cy="45"/>
              </a:xfrm>
              <a:custGeom>
                <a:avLst/>
                <a:gdLst>
                  <a:gd name="T0" fmla="*/ 81 w 83"/>
                  <a:gd name="T1" fmla="*/ 2 h 45"/>
                  <a:gd name="T2" fmla="*/ 77 w 83"/>
                  <a:gd name="T3" fmla="*/ 0 h 45"/>
                  <a:gd name="T4" fmla="*/ 73 w 83"/>
                  <a:gd name="T5" fmla="*/ 0 h 45"/>
                  <a:gd name="T6" fmla="*/ 66 w 83"/>
                  <a:gd name="T7" fmla="*/ 1 h 45"/>
                  <a:gd name="T8" fmla="*/ 63 w 83"/>
                  <a:gd name="T9" fmla="*/ 1 h 45"/>
                  <a:gd name="T10" fmla="*/ 59 w 83"/>
                  <a:gd name="T11" fmla="*/ 4 h 45"/>
                  <a:gd name="T12" fmla="*/ 58 w 83"/>
                  <a:gd name="T13" fmla="*/ 6 h 45"/>
                  <a:gd name="T14" fmla="*/ 58 w 83"/>
                  <a:gd name="T15" fmla="*/ 8 h 45"/>
                  <a:gd name="T16" fmla="*/ 55 w 83"/>
                  <a:gd name="T17" fmla="*/ 10 h 45"/>
                  <a:gd name="T18" fmla="*/ 49 w 83"/>
                  <a:gd name="T19" fmla="*/ 13 h 45"/>
                  <a:gd name="T20" fmla="*/ 45 w 83"/>
                  <a:gd name="T21" fmla="*/ 16 h 45"/>
                  <a:gd name="T22" fmla="*/ 39 w 83"/>
                  <a:gd name="T23" fmla="*/ 17 h 45"/>
                  <a:gd name="T24" fmla="*/ 32 w 83"/>
                  <a:gd name="T25" fmla="*/ 16 h 45"/>
                  <a:gd name="T26" fmla="*/ 27 w 83"/>
                  <a:gd name="T27" fmla="*/ 16 h 45"/>
                  <a:gd name="T28" fmla="*/ 23 w 83"/>
                  <a:gd name="T29" fmla="*/ 17 h 45"/>
                  <a:gd name="T30" fmla="*/ 15 w 83"/>
                  <a:gd name="T31" fmla="*/ 21 h 45"/>
                  <a:gd name="T32" fmla="*/ 13 w 83"/>
                  <a:gd name="T33" fmla="*/ 24 h 45"/>
                  <a:gd name="T34" fmla="*/ 15 w 83"/>
                  <a:gd name="T35" fmla="*/ 26 h 45"/>
                  <a:gd name="T36" fmla="*/ 14 w 83"/>
                  <a:gd name="T37" fmla="*/ 28 h 45"/>
                  <a:gd name="T38" fmla="*/ 11 w 83"/>
                  <a:gd name="T39" fmla="*/ 31 h 45"/>
                  <a:gd name="T40" fmla="*/ 8 w 83"/>
                  <a:gd name="T41" fmla="*/ 33 h 45"/>
                  <a:gd name="T42" fmla="*/ 2 w 83"/>
                  <a:gd name="T43" fmla="*/ 40 h 45"/>
                  <a:gd name="T44" fmla="*/ 0 w 83"/>
                  <a:gd name="T45" fmla="*/ 43 h 45"/>
                  <a:gd name="T46" fmla="*/ 2 w 83"/>
                  <a:gd name="T47" fmla="*/ 45 h 45"/>
                  <a:gd name="T48" fmla="*/ 7 w 83"/>
                  <a:gd name="T49" fmla="*/ 43 h 45"/>
                  <a:gd name="T50" fmla="*/ 15 w 83"/>
                  <a:gd name="T51" fmla="*/ 38 h 45"/>
                  <a:gd name="T52" fmla="*/ 20 w 83"/>
                  <a:gd name="T53" fmla="*/ 36 h 45"/>
                  <a:gd name="T54" fmla="*/ 25 w 83"/>
                  <a:gd name="T55" fmla="*/ 32 h 45"/>
                  <a:gd name="T56" fmla="*/ 30 w 83"/>
                  <a:gd name="T57" fmla="*/ 28 h 45"/>
                  <a:gd name="T58" fmla="*/ 38 w 83"/>
                  <a:gd name="T59" fmla="*/ 22 h 45"/>
                  <a:gd name="T60" fmla="*/ 43 w 83"/>
                  <a:gd name="T61" fmla="*/ 21 h 45"/>
                  <a:gd name="T62" fmla="*/ 49 w 83"/>
                  <a:gd name="T63" fmla="*/ 24 h 45"/>
                  <a:gd name="T64" fmla="*/ 53 w 83"/>
                  <a:gd name="T65" fmla="*/ 24 h 45"/>
                  <a:gd name="T66" fmla="*/ 58 w 83"/>
                  <a:gd name="T67" fmla="*/ 18 h 45"/>
                  <a:gd name="T68" fmla="*/ 64 w 83"/>
                  <a:gd name="T69" fmla="*/ 12 h 45"/>
                  <a:gd name="T70" fmla="*/ 70 w 83"/>
                  <a:gd name="T71" fmla="*/ 7 h 45"/>
                  <a:gd name="T72" fmla="*/ 74 w 83"/>
                  <a:gd name="T73" fmla="*/ 6 h 45"/>
                  <a:gd name="T74" fmla="*/ 77 w 83"/>
                  <a:gd name="T75" fmla="*/ 7 h 45"/>
                  <a:gd name="T76" fmla="*/ 79 w 83"/>
                  <a:gd name="T77" fmla="*/ 9 h 45"/>
                  <a:gd name="T78" fmla="*/ 81 w 83"/>
                  <a:gd name="T79" fmla="*/ 9 h 45"/>
                  <a:gd name="T80" fmla="*/ 82 w 83"/>
                  <a:gd name="T81" fmla="*/ 8 h 45"/>
                  <a:gd name="T82" fmla="*/ 83 w 83"/>
                  <a:gd name="T83" fmla="*/ 6 h 4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3"/>
                  <a:gd name="T127" fmla="*/ 0 h 45"/>
                  <a:gd name="T128" fmla="*/ 83 w 83"/>
                  <a:gd name="T129" fmla="*/ 45 h 4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3" h="45">
                    <a:moveTo>
                      <a:pt x="83" y="3"/>
                    </a:moveTo>
                    <a:lnTo>
                      <a:pt x="81" y="2"/>
                    </a:lnTo>
                    <a:lnTo>
                      <a:pt x="79" y="1"/>
                    </a:lnTo>
                    <a:lnTo>
                      <a:pt x="77" y="0"/>
                    </a:lnTo>
                    <a:lnTo>
                      <a:pt x="76" y="0"/>
                    </a:lnTo>
                    <a:lnTo>
                      <a:pt x="73" y="0"/>
                    </a:lnTo>
                    <a:lnTo>
                      <a:pt x="70" y="0"/>
                    </a:lnTo>
                    <a:lnTo>
                      <a:pt x="66" y="1"/>
                    </a:lnTo>
                    <a:lnTo>
                      <a:pt x="64" y="1"/>
                    </a:lnTo>
                    <a:lnTo>
                      <a:pt x="63" y="1"/>
                    </a:lnTo>
                    <a:lnTo>
                      <a:pt x="61" y="2"/>
                    </a:lnTo>
                    <a:lnTo>
                      <a:pt x="59" y="4"/>
                    </a:lnTo>
                    <a:lnTo>
                      <a:pt x="58" y="5"/>
                    </a:lnTo>
                    <a:lnTo>
                      <a:pt x="58" y="6"/>
                    </a:lnTo>
                    <a:lnTo>
                      <a:pt x="58" y="7"/>
                    </a:lnTo>
                    <a:lnTo>
                      <a:pt x="58" y="8"/>
                    </a:lnTo>
                    <a:lnTo>
                      <a:pt x="58" y="9"/>
                    </a:lnTo>
                    <a:lnTo>
                      <a:pt x="55" y="10"/>
                    </a:lnTo>
                    <a:lnTo>
                      <a:pt x="52" y="12"/>
                    </a:lnTo>
                    <a:lnTo>
                      <a:pt x="49" y="13"/>
                    </a:lnTo>
                    <a:lnTo>
                      <a:pt x="46" y="16"/>
                    </a:lnTo>
                    <a:lnTo>
                      <a:pt x="45" y="16"/>
                    </a:lnTo>
                    <a:lnTo>
                      <a:pt x="43" y="16"/>
                    </a:lnTo>
                    <a:lnTo>
                      <a:pt x="39" y="17"/>
                    </a:lnTo>
                    <a:lnTo>
                      <a:pt x="36" y="17"/>
                    </a:lnTo>
                    <a:lnTo>
                      <a:pt x="32" y="16"/>
                    </a:lnTo>
                    <a:lnTo>
                      <a:pt x="29" y="16"/>
                    </a:lnTo>
                    <a:lnTo>
                      <a:pt x="27" y="16"/>
                    </a:lnTo>
                    <a:lnTo>
                      <a:pt x="26" y="16"/>
                    </a:lnTo>
                    <a:lnTo>
                      <a:pt x="23" y="17"/>
                    </a:lnTo>
                    <a:lnTo>
                      <a:pt x="19" y="19"/>
                    </a:lnTo>
                    <a:lnTo>
                      <a:pt x="15" y="21"/>
                    </a:lnTo>
                    <a:lnTo>
                      <a:pt x="12" y="22"/>
                    </a:lnTo>
                    <a:lnTo>
                      <a:pt x="13" y="24"/>
                    </a:lnTo>
                    <a:lnTo>
                      <a:pt x="15" y="25"/>
                    </a:lnTo>
                    <a:lnTo>
                      <a:pt x="15" y="26"/>
                    </a:lnTo>
                    <a:lnTo>
                      <a:pt x="14" y="28"/>
                    </a:lnTo>
                    <a:lnTo>
                      <a:pt x="13" y="29"/>
                    </a:lnTo>
                    <a:lnTo>
                      <a:pt x="11" y="31"/>
                    </a:lnTo>
                    <a:lnTo>
                      <a:pt x="9" y="32"/>
                    </a:lnTo>
                    <a:lnTo>
                      <a:pt x="8" y="33"/>
                    </a:lnTo>
                    <a:lnTo>
                      <a:pt x="5" y="37"/>
                    </a:lnTo>
                    <a:lnTo>
                      <a:pt x="2" y="40"/>
                    </a:lnTo>
                    <a:lnTo>
                      <a:pt x="0" y="42"/>
                    </a:lnTo>
                    <a:lnTo>
                      <a:pt x="0" y="43"/>
                    </a:lnTo>
                    <a:lnTo>
                      <a:pt x="1" y="44"/>
                    </a:lnTo>
                    <a:lnTo>
                      <a:pt x="2" y="45"/>
                    </a:lnTo>
                    <a:lnTo>
                      <a:pt x="7" y="43"/>
                    </a:lnTo>
                    <a:lnTo>
                      <a:pt x="11" y="40"/>
                    </a:lnTo>
                    <a:lnTo>
                      <a:pt x="15" y="38"/>
                    </a:lnTo>
                    <a:lnTo>
                      <a:pt x="17" y="37"/>
                    </a:lnTo>
                    <a:lnTo>
                      <a:pt x="20" y="36"/>
                    </a:lnTo>
                    <a:lnTo>
                      <a:pt x="23" y="34"/>
                    </a:lnTo>
                    <a:lnTo>
                      <a:pt x="25" y="32"/>
                    </a:lnTo>
                    <a:lnTo>
                      <a:pt x="27" y="31"/>
                    </a:lnTo>
                    <a:lnTo>
                      <a:pt x="30" y="28"/>
                    </a:lnTo>
                    <a:lnTo>
                      <a:pt x="34" y="25"/>
                    </a:lnTo>
                    <a:lnTo>
                      <a:pt x="38" y="22"/>
                    </a:lnTo>
                    <a:lnTo>
                      <a:pt x="40" y="21"/>
                    </a:lnTo>
                    <a:lnTo>
                      <a:pt x="43" y="21"/>
                    </a:lnTo>
                    <a:lnTo>
                      <a:pt x="46" y="22"/>
                    </a:lnTo>
                    <a:lnTo>
                      <a:pt x="49" y="24"/>
                    </a:lnTo>
                    <a:lnTo>
                      <a:pt x="51" y="25"/>
                    </a:lnTo>
                    <a:lnTo>
                      <a:pt x="53" y="24"/>
                    </a:lnTo>
                    <a:lnTo>
                      <a:pt x="55" y="21"/>
                    </a:lnTo>
                    <a:lnTo>
                      <a:pt x="58" y="18"/>
                    </a:lnTo>
                    <a:lnTo>
                      <a:pt x="61" y="15"/>
                    </a:lnTo>
                    <a:lnTo>
                      <a:pt x="64" y="12"/>
                    </a:lnTo>
                    <a:lnTo>
                      <a:pt x="67" y="9"/>
                    </a:lnTo>
                    <a:lnTo>
                      <a:pt x="70" y="7"/>
                    </a:lnTo>
                    <a:lnTo>
                      <a:pt x="73" y="5"/>
                    </a:lnTo>
                    <a:lnTo>
                      <a:pt x="74" y="6"/>
                    </a:lnTo>
                    <a:lnTo>
                      <a:pt x="75" y="7"/>
                    </a:lnTo>
                    <a:lnTo>
                      <a:pt x="77" y="7"/>
                    </a:lnTo>
                    <a:lnTo>
                      <a:pt x="78" y="8"/>
                    </a:lnTo>
                    <a:lnTo>
                      <a:pt x="79" y="9"/>
                    </a:lnTo>
                    <a:lnTo>
                      <a:pt x="80" y="9"/>
                    </a:lnTo>
                    <a:lnTo>
                      <a:pt x="81" y="9"/>
                    </a:lnTo>
                    <a:lnTo>
                      <a:pt x="82" y="8"/>
                    </a:lnTo>
                    <a:lnTo>
                      <a:pt x="83" y="7"/>
                    </a:lnTo>
                    <a:lnTo>
                      <a:pt x="83" y="6"/>
                    </a:lnTo>
                    <a:lnTo>
                      <a:pt x="83" y="3"/>
                    </a:lnTo>
                    <a:close/>
                  </a:path>
                </a:pathLst>
              </a:custGeom>
              <a:solidFill>
                <a:srgbClr val="89BF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36" name="Freeform 74"/>
              <p:cNvSpPr>
                <a:spLocks/>
              </p:cNvSpPr>
              <p:nvPr/>
            </p:nvSpPr>
            <p:spPr bwMode="auto">
              <a:xfrm>
                <a:off x="1743" y="3940"/>
                <a:ext cx="141" cy="249"/>
              </a:xfrm>
              <a:custGeom>
                <a:avLst/>
                <a:gdLst>
                  <a:gd name="T0" fmla="*/ 137 w 141"/>
                  <a:gd name="T1" fmla="*/ 161 h 249"/>
                  <a:gd name="T2" fmla="*/ 132 w 141"/>
                  <a:gd name="T3" fmla="*/ 158 h 249"/>
                  <a:gd name="T4" fmla="*/ 124 w 141"/>
                  <a:gd name="T5" fmla="*/ 155 h 249"/>
                  <a:gd name="T6" fmla="*/ 118 w 141"/>
                  <a:gd name="T7" fmla="*/ 157 h 249"/>
                  <a:gd name="T8" fmla="*/ 111 w 141"/>
                  <a:gd name="T9" fmla="*/ 157 h 249"/>
                  <a:gd name="T10" fmla="*/ 103 w 141"/>
                  <a:gd name="T11" fmla="*/ 159 h 249"/>
                  <a:gd name="T12" fmla="*/ 101 w 141"/>
                  <a:gd name="T13" fmla="*/ 169 h 249"/>
                  <a:gd name="T14" fmla="*/ 96 w 141"/>
                  <a:gd name="T15" fmla="*/ 173 h 249"/>
                  <a:gd name="T16" fmla="*/ 89 w 141"/>
                  <a:gd name="T17" fmla="*/ 178 h 249"/>
                  <a:gd name="T18" fmla="*/ 80 w 141"/>
                  <a:gd name="T19" fmla="*/ 189 h 249"/>
                  <a:gd name="T20" fmla="*/ 74 w 141"/>
                  <a:gd name="T21" fmla="*/ 198 h 249"/>
                  <a:gd name="T22" fmla="*/ 61 w 141"/>
                  <a:gd name="T23" fmla="*/ 222 h 249"/>
                  <a:gd name="T24" fmla="*/ 53 w 141"/>
                  <a:gd name="T25" fmla="*/ 238 h 249"/>
                  <a:gd name="T26" fmla="*/ 48 w 141"/>
                  <a:gd name="T27" fmla="*/ 249 h 249"/>
                  <a:gd name="T28" fmla="*/ 45 w 141"/>
                  <a:gd name="T29" fmla="*/ 248 h 249"/>
                  <a:gd name="T30" fmla="*/ 46 w 141"/>
                  <a:gd name="T31" fmla="*/ 238 h 249"/>
                  <a:gd name="T32" fmla="*/ 45 w 141"/>
                  <a:gd name="T33" fmla="*/ 227 h 249"/>
                  <a:gd name="T34" fmla="*/ 46 w 141"/>
                  <a:gd name="T35" fmla="*/ 211 h 249"/>
                  <a:gd name="T36" fmla="*/ 47 w 141"/>
                  <a:gd name="T37" fmla="*/ 189 h 249"/>
                  <a:gd name="T38" fmla="*/ 43 w 141"/>
                  <a:gd name="T39" fmla="*/ 171 h 249"/>
                  <a:gd name="T40" fmla="*/ 35 w 141"/>
                  <a:gd name="T41" fmla="*/ 157 h 249"/>
                  <a:gd name="T42" fmla="*/ 25 w 141"/>
                  <a:gd name="T43" fmla="*/ 149 h 249"/>
                  <a:gd name="T44" fmla="*/ 16 w 141"/>
                  <a:gd name="T45" fmla="*/ 141 h 249"/>
                  <a:gd name="T46" fmla="*/ 10 w 141"/>
                  <a:gd name="T47" fmla="*/ 136 h 249"/>
                  <a:gd name="T48" fmla="*/ 4 w 141"/>
                  <a:gd name="T49" fmla="*/ 130 h 249"/>
                  <a:gd name="T50" fmla="*/ 1 w 141"/>
                  <a:gd name="T51" fmla="*/ 126 h 249"/>
                  <a:gd name="T52" fmla="*/ 3 w 141"/>
                  <a:gd name="T53" fmla="*/ 124 h 249"/>
                  <a:gd name="T54" fmla="*/ 17 w 141"/>
                  <a:gd name="T55" fmla="*/ 130 h 249"/>
                  <a:gd name="T56" fmla="*/ 26 w 141"/>
                  <a:gd name="T57" fmla="*/ 132 h 249"/>
                  <a:gd name="T58" fmla="*/ 37 w 141"/>
                  <a:gd name="T59" fmla="*/ 138 h 249"/>
                  <a:gd name="T60" fmla="*/ 46 w 141"/>
                  <a:gd name="T61" fmla="*/ 142 h 249"/>
                  <a:gd name="T62" fmla="*/ 56 w 141"/>
                  <a:gd name="T63" fmla="*/ 145 h 249"/>
                  <a:gd name="T64" fmla="*/ 67 w 141"/>
                  <a:gd name="T65" fmla="*/ 149 h 249"/>
                  <a:gd name="T66" fmla="*/ 83 w 141"/>
                  <a:gd name="T67" fmla="*/ 151 h 249"/>
                  <a:gd name="T68" fmla="*/ 93 w 141"/>
                  <a:gd name="T69" fmla="*/ 148 h 249"/>
                  <a:gd name="T70" fmla="*/ 93 w 141"/>
                  <a:gd name="T71" fmla="*/ 140 h 249"/>
                  <a:gd name="T72" fmla="*/ 85 w 141"/>
                  <a:gd name="T73" fmla="*/ 127 h 249"/>
                  <a:gd name="T74" fmla="*/ 75 w 141"/>
                  <a:gd name="T75" fmla="*/ 112 h 249"/>
                  <a:gd name="T76" fmla="*/ 67 w 141"/>
                  <a:gd name="T77" fmla="*/ 99 h 249"/>
                  <a:gd name="T78" fmla="*/ 60 w 141"/>
                  <a:gd name="T79" fmla="*/ 85 h 249"/>
                  <a:gd name="T80" fmla="*/ 53 w 141"/>
                  <a:gd name="T81" fmla="*/ 71 h 249"/>
                  <a:gd name="T82" fmla="*/ 48 w 141"/>
                  <a:gd name="T83" fmla="*/ 63 h 249"/>
                  <a:gd name="T84" fmla="*/ 45 w 141"/>
                  <a:gd name="T85" fmla="*/ 52 h 249"/>
                  <a:gd name="T86" fmla="*/ 42 w 141"/>
                  <a:gd name="T87" fmla="*/ 22 h 249"/>
                  <a:gd name="T88" fmla="*/ 43 w 141"/>
                  <a:gd name="T89" fmla="*/ 7 h 249"/>
                  <a:gd name="T90" fmla="*/ 46 w 141"/>
                  <a:gd name="T91" fmla="*/ 4 h 249"/>
                  <a:gd name="T92" fmla="*/ 49 w 141"/>
                  <a:gd name="T93" fmla="*/ 17 h 249"/>
                  <a:gd name="T94" fmla="*/ 56 w 141"/>
                  <a:gd name="T95" fmla="*/ 43 h 249"/>
                  <a:gd name="T96" fmla="*/ 64 w 141"/>
                  <a:gd name="T97" fmla="*/ 60 h 249"/>
                  <a:gd name="T98" fmla="*/ 73 w 141"/>
                  <a:gd name="T99" fmla="*/ 76 h 249"/>
                  <a:gd name="T100" fmla="*/ 83 w 141"/>
                  <a:gd name="T101" fmla="*/ 90 h 249"/>
                  <a:gd name="T102" fmla="*/ 92 w 141"/>
                  <a:gd name="T103" fmla="*/ 101 h 249"/>
                  <a:gd name="T104" fmla="*/ 100 w 141"/>
                  <a:gd name="T105" fmla="*/ 109 h 249"/>
                  <a:gd name="T106" fmla="*/ 106 w 141"/>
                  <a:gd name="T107" fmla="*/ 119 h 249"/>
                  <a:gd name="T108" fmla="*/ 120 w 141"/>
                  <a:gd name="T109" fmla="*/ 135 h 249"/>
                  <a:gd name="T110" fmla="*/ 133 w 141"/>
                  <a:gd name="T111" fmla="*/ 150 h 249"/>
                  <a:gd name="T112" fmla="*/ 140 w 141"/>
                  <a:gd name="T113" fmla="*/ 159 h 24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41"/>
                  <a:gd name="T172" fmla="*/ 0 h 249"/>
                  <a:gd name="T173" fmla="*/ 141 w 141"/>
                  <a:gd name="T174" fmla="*/ 249 h 249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41" h="249">
                    <a:moveTo>
                      <a:pt x="141" y="165"/>
                    </a:moveTo>
                    <a:lnTo>
                      <a:pt x="140" y="163"/>
                    </a:lnTo>
                    <a:lnTo>
                      <a:pt x="137" y="161"/>
                    </a:lnTo>
                    <a:lnTo>
                      <a:pt x="135" y="160"/>
                    </a:lnTo>
                    <a:lnTo>
                      <a:pt x="133" y="159"/>
                    </a:lnTo>
                    <a:lnTo>
                      <a:pt x="132" y="158"/>
                    </a:lnTo>
                    <a:lnTo>
                      <a:pt x="129" y="157"/>
                    </a:lnTo>
                    <a:lnTo>
                      <a:pt x="127" y="155"/>
                    </a:lnTo>
                    <a:lnTo>
                      <a:pt x="124" y="155"/>
                    </a:lnTo>
                    <a:lnTo>
                      <a:pt x="122" y="155"/>
                    </a:lnTo>
                    <a:lnTo>
                      <a:pt x="120" y="156"/>
                    </a:lnTo>
                    <a:lnTo>
                      <a:pt x="118" y="157"/>
                    </a:lnTo>
                    <a:lnTo>
                      <a:pt x="117" y="157"/>
                    </a:lnTo>
                    <a:lnTo>
                      <a:pt x="114" y="157"/>
                    </a:lnTo>
                    <a:lnTo>
                      <a:pt x="111" y="157"/>
                    </a:lnTo>
                    <a:lnTo>
                      <a:pt x="108" y="157"/>
                    </a:lnTo>
                    <a:lnTo>
                      <a:pt x="105" y="157"/>
                    </a:lnTo>
                    <a:lnTo>
                      <a:pt x="103" y="159"/>
                    </a:lnTo>
                    <a:lnTo>
                      <a:pt x="102" y="162"/>
                    </a:lnTo>
                    <a:lnTo>
                      <a:pt x="101" y="166"/>
                    </a:lnTo>
                    <a:lnTo>
                      <a:pt x="101" y="169"/>
                    </a:lnTo>
                    <a:lnTo>
                      <a:pt x="100" y="170"/>
                    </a:lnTo>
                    <a:lnTo>
                      <a:pt x="98" y="172"/>
                    </a:lnTo>
                    <a:lnTo>
                      <a:pt x="96" y="173"/>
                    </a:lnTo>
                    <a:lnTo>
                      <a:pt x="93" y="173"/>
                    </a:lnTo>
                    <a:lnTo>
                      <a:pt x="91" y="175"/>
                    </a:lnTo>
                    <a:lnTo>
                      <a:pt x="89" y="178"/>
                    </a:lnTo>
                    <a:lnTo>
                      <a:pt x="86" y="181"/>
                    </a:lnTo>
                    <a:lnTo>
                      <a:pt x="83" y="185"/>
                    </a:lnTo>
                    <a:lnTo>
                      <a:pt x="80" y="189"/>
                    </a:lnTo>
                    <a:lnTo>
                      <a:pt x="78" y="193"/>
                    </a:lnTo>
                    <a:lnTo>
                      <a:pt x="76" y="196"/>
                    </a:lnTo>
                    <a:lnTo>
                      <a:pt x="74" y="198"/>
                    </a:lnTo>
                    <a:lnTo>
                      <a:pt x="70" y="204"/>
                    </a:lnTo>
                    <a:lnTo>
                      <a:pt x="65" y="213"/>
                    </a:lnTo>
                    <a:lnTo>
                      <a:pt x="61" y="222"/>
                    </a:lnTo>
                    <a:lnTo>
                      <a:pt x="59" y="228"/>
                    </a:lnTo>
                    <a:lnTo>
                      <a:pt x="56" y="233"/>
                    </a:lnTo>
                    <a:lnTo>
                      <a:pt x="53" y="238"/>
                    </a:lnTo>
                    <a:lnTo>
                      <a:pt x="51" y="244"/>
                    </a:lnTo>
                    <a:lnTo>
                      <a:pt x="48" y="249"/>
                    </a:lnTo>
                    <a:lnTo>
                      <a:pt x="46" y="249"/>
                    </a:lnTo>
                    <a:lnTo>
                      <a:pt x="45" y="249"/>
                    </a:lnTo>
                    <a:lnTo>
                      <a:pt x="45" y="248"/>
                    </a:lnTo>
                    <a:lnTo>
                      <a:pt x="45" y="245"/>
                    </a:lnTo>
                    <a:lnTo>
                      <a:pt x="46" y="242"/>
                    </a:lnTo>
                    <a:lnTo>
                      <a:pt x="46" y="238"/>
                    </a:lnTo>
                    <a:lnTo>
                      <a:pt x="45" y="235"/>
                    </a:lnTo>
                    <a:lnTo>
                      <a:pt x="45" y="231"/>
                    </a:lnTo>
                    <a:lnTo>
                      <a:pt x="45" y="227"/>
                    </a:lnTo>
                    <a:lnTo>
                      <a:pt x="45" y="222"/>
                    </a:lnTo>
                    <a:lnTo>
                      <a:pt x="45" y="218"/>
                    </a:lnTo>
                    <a:lnTo>
                      <a:pt x="46" y="211"/>
                    </a:lnTo>
                    <a:lnTo>
                      <a:pt x="47" y="203"/>
                    </a:lnTo>
                    <a:lnTo>
                      <a:pt x="48" y="196"/>
                    </a:lnTo>
                    <a:lnTo>
                      <a:pt x="47" y="189"/>
                    </a:lnTo>
                    <a:lnTo>
                      <a:pt x="46" y="184"/>
                    </a:lnTo>
                    <a:lnTo>
                      <a:pt x="45" y="177"/>
                    </a:lnTo>
                    <a:lnTo>
                      <a:pt x="43" y="171"/>
                    </a:lnTo>
                    <a:lnTo>
                      <a:pt x="41" y="166"/>
                    </a:lnTo>
                    <a:lnTo>
                      <a:pt x="38" y="161"/>
                    </a:lnTo>
                    <a:lnTo>
                      <a:pt x="35" y="157"/>
                    </a:lnTo>
                    <a:lnTo>
                      <a:pt x="31" y="154"/>
                    </a:lnTo>
                    <a:lnTo>
                      <a:pt x="27" y="151"/>
                    </a:lnTo>
                    <a:lnTo>
                      <a:pt x="25" y="149"/>
                    </a:lnTo>
                    <a:lnTo>
                      <a:pt x="22" y="146"/>
                    </a:lnTo>
                    <a:lnTo>
                      <a:pt x="19" y="143"/>
                    </a:lnTo>
                    <a:lnTo>
                      <a:pt x="16" y="141"/>
                    </a:lnTo>
                    <a:lnTo>
                      <a:pt x="14" y="140"/>
                    </a:lnTo>
                    <a:lnTo>
                      <a:pt x="11" y="138"/>
                    </a:lnTo>
                    <a:lnTo>
                      <a:pt x="10" y="136"/>
                    </a:lnTo>
                    <a:lnTo>
                      <a:pt x="8" y="132"/>
                    </a:lnTo>
                    <a:lnTo>
                      <a:pt x="6" y="131"/>
                    </a:lnTo>
                    <a:lnTo>
                      <a:pt x="4" y="130"/>
                    </a:lnTo>
                    <a:lnTo>
                      <a:pt x="2" y="128"/>
                    </a:lnTo>
                    <a:lnTo>
                      <a:pt x="0" y="127"/>
                    </a:lnTo>
                    <a:lnTo>
                      <a:pt x="1" y="126"/>
                    </a:lnTo>
                    <a:lnTo>
                      <a:pt x="2" y="125"/>
                    </a:lnTo>
                    <a:lnTo>
                      <a:pt x="3" y="124"/>
                    </a:lnTo>
                    <a:lnTo>
                      <a:pt x="8" y="126"/>
                    </a:lnTo>
                    <a:lnTo>
                      <a:pt x="13" y="128"/>
                    </a:lnTo>
                    <a:lnTo>
                      <a:pt x="17" y="130"/>
                    </a:lnTo>
                    <a:lnTo>
                      <a:pt x="19" y="130"/>
                    </a:lnTo>
                    <a:lnTo>
                      <a:pt x="22" y="131"/>
                    </a:lnTo>
                    <a:lnTo>
                      <a:pt x="26" y="132"/>
                    </a:lnTo>
                    <a:lnTo>
                      <a:pt x="30" y="134"/>
                    </a:lnTo>
                    <a:lnTo>
                      <a:pt x="34" y="136"/>
                    </a:lnTo>
                    <a:lnTo>
                      <a:pt x="37" y="138"/>
                    </a:lnTo>
                    <a:lnTo>
                      <a:pt x="40" y="139"/>
                    </a:lnTo>
                    <a:lnTo>
                      <a:pt x="43" y="140"/>
                    </a:lnTo>
                    <a:lnTo>
                      <a:pt x="46" y="142"/>
                    </a:lnTo>
                    <a:lnTo>
                      <a:pt x="50" y="143"/>
                    </a:lnTo>
                    <a:lnTo>
                      <a:pt x="53" y="144"/>
                    </a:lnTo>
                    <a:lnTo>
                      <a:pt x="56" y="145"/>
                    </a:lnTo>
                    <a:lnTo>
                      <a:pt x="59" y="146"/>
                    </a:lnTo>
                    <a:lnTo>
                      <a:pt x="63" y="148"/>
                    </a:lnTo>
                    <a:lnTo>
                      <a:pt x="67" y="149"/>
                    </a:lnTo>
                    <a:lnTo>
                      <a:pt x="72" y="150"/>
                    </a:lnTo>
                    <a:lnTo>
                      <a:pt x="78" y="151"/>
                    </a:lnTo>
                    <a:lnTo>
                      <a:pt x="83" y="151"/>
                    </a:lnTo>
                    <a:lnTo>
                      <a:pt x="87" y="151"/>
                    </a:lnTo>
                    <a:lnTo>
                      <a:pt x="91" y="150"/>
                    </a:lnTo>
                    <a:lnTo>
                      <a:pt x="93" y="148"/>
                    </a:lnTo>
                    <a:lnTo>
                      <a:pt x="94" y="146"/>
                    </a:lnTo>
                    <a:lnTo>
                      <a:pt x="94" y="143"/>
                    </a:lnTo>
                    <a:lnTo>
                      <a:pt x="93" y="140"/>
                    </a:lnTo>
                    <a:lnTo>
                      <a:pt x="90" y="135"/>
                    </a:lnTo>
                    <a:lnTo>
                      <a:pt x="88" y="131"/>
                    </a:lnTo>
                    <a:lnTo>
                      <a:pt x="85" y="127"/>
                    </a:lnTo>
                    <a:lnTo>
                      <a:pt x="82" y="123"/>
                    </a:lnTo>
                    <a:lnTo>
                      <a:pt x="78" y="117"/>
                    </a:lnTo>
                    <a:lnTo>
                      <a:pt x="75" y="112"/>
                    </a:lnTo>
                    <a:lnTo>
                      <a:pt x="71" y="107"/>
                    </a:lnTo>
                    <a:lnTo>
                      <a:pt x="69" y="102"/>
                    </a:lnTo>
                    <a:lnTo>
                      <a:pt x="67" y="99"/>
                    </a:lnTo>
                    <a:lnTo>
                      <a:pt x="65" y="94"/>
                    </a:lnTo>
                    <a:lnTo>
                      <a:pt x="63" y="90"/>
                    </a:lnTo>
                    <a:lnTo>
                      <a:pt x="60" y="85"/>
                    </a:lnTo>
                    <a:lnTo>
                      <a:pt x="57" y="79"/>
                    </a:lnTo>
                    <a:lnTo>
                      <a:pt x="55" y="75"/>
                    </a:lnTo>
                    <a:lnTo>
                      <a:pt x="53" y="71"/>
                    </a:lnTo>
                    <a:lnTo>
                      <a:pt x="51" y="69"/>
                    </a:lnTo>
                    <a:lnTo>
                      <a:pt x="50" y="67"/>
                    </a:lnTo>
                    <a:lnTo>
                      <a:pt x="48" y="63"/>
                    </a:lnTo>
                    <a:lnTo>
                      <a:pt x="47" y="59"/>
                    </a:lnTo>
                    <a:lnTo>
                      <a:pt x="46" y="56"/>
                    </a:lnTo>
                    <a:lnTo>
                      <a:pt x="45" y="52"/>
                    </a:lnTo>
                    <a:lnTo>
                      <a:pt x="45" y="44"/>
                    </a:lnTo>
                    <a:lnTo>
                      <a:pt x="44" y="33"/>
                    </a:lnTo>
                    <a:lnTo>
                      <a:pt x="42" y="22"/>
                    </a:lnTo>
                    <a:lnTo>
                      <a:pt x="42" y="16"/>
                    </a:lnTo>
                    <a:lnTo>
                      <a:pt x="42" y="12"/>
                    </a:lnTo>
                    <a:lnTo>
                      <a:pt x="43" y="7"/>
                    </a:lnTo>
                    <a:lnTo>
                      <a:pt x="44" y="3"/>
                    </a:lnTo>
                    <a:lnTo>
                      <a:pt x="45" y="0"/>
                    </a:lnTo>
                    <a:lnTo>
                      <a:pt x="46" y="4"/>
                    </a:lnTo>
                    <a:lnTo>
                      <a:pt x="48" y="8"/>
                    </a:lnTo>
                    <a:lnTo>
                      <a:pt x="49" y="13"/>
                    </a:lnTo>
                    <a:lnTo>
                      <a:pt x="49" y="17"/>
                    </a:lnTo>
                    <a:lnTo>
                      <a:pt x="51" y="23"/>
                    </a:lnTo>
                    <a:lnTo>
                      <a:pt x="53" y="32"/>
                    </a:lnTo>
                    <a:lnTo>
                      <a:pt x="56" y="43"/>
                    </a:lnTo>
                    <a:lnTo>
                      <a:pt x="59" y="50"/>
                    </a:lnTo>
                    <a:lnTo>
                      <a:pt x="61" y="55"/>
                    </a:lnTo>
                    <a:lnTo>
                      <a:pt x="64" y="60"/>
                    </a:lnTo>
                    <a:lnTo>
                      <a:pt x="67" y="65"/>
                    </a:lnTo>
                    <a:lnTo>
                      <a:pt x="70" y="71"/>
                    </a:lnTo>
                    <a:lnTo>
                      <a:pt x="73" y="76"/>
                    </a:lnTo>
                    <a:lnTo>
                      <a:pt x="76" y="81"/>
                    </a:lnTo>
                    <a:lnTo>
                      <a:pt x="80" y="86"/>
                    </a:lnTo>
                    <a:lnTo>
                      <a:pt x="83" y="90"/>
                    </a:lnTo>
                    <a:lnTo>
                      <a:pt x="86" y="94"/>
                    </a:lnTo>
                    <a:lnTo>
                      <a:pt x="89" y="97"/>
                    </a:lnTo>
                    <a:lnTo>
                      <a:pt x="92" y="101"/>
                    </a:lnTo>
                    <a:lnTo>
                      <a:pt x="95" y="104"/>
                    </a:lnTo>
                    <a:lnTo>
                      <a:pt x="97" y="107"/>
                    </a:lnTo>
                    <a:lnTo>
                      <a:pt x="100" y="109"/>
                    </a:lnTo>
                    <a:lnTo>
                      <a:pt x="102" y="112"/>
                    </a:lnTo>
                    <a:lnTo>
                      <a:pt x="104" y="115"/>
                    </a:lnTo>
                    <a:lnTo>
                      <a:pt x="106" y="119"/>
                    </a:lnTo>
                    <a:lnTo>
                      <a:pt x="110" y="124"/>
                    </a:lnTo>
                    <a:lnTo>
                      <a:pt x="115" y="130"/>
                    </a:lnTo>
                    <a:lnTo>
                      <a:pt x="120" y="135"/>
                    </a:lnTo>
                    <a:lnTo>
                      <a:pt x="125" y="141"/>
                    </a:lnTo>
                    <a:lnTo>
                      <a:pt x="129" y="146"/>
                    </a:lnTo>
                    <a:lnTo>
                      <a:pt x="133" y="150"/>
                    </a:lnTo>
                    <a:lnTo>
                      <a:pt x="136" y="152"/>
                    </a:lnTo>
                    <a:lnTo>
                      <a:pt x="138" y="155"/>
                    </a:lnTo>
                    <a:lnTo>
                      <a:pt x="140" y="159"/>
                    </a:lnTo>
                    <a:lnTo>
                      <a:pt x="141" y="162"/>
                    </a:lnTo>
                    <a:lnTo>
                      <a:pt x="141" y="165"/>
                    </a:lnTo>
                    <a:close/>
                  </a:path>
                </a:pathLst>
              </a:custGeom>
              <a:solidFill>
                <a:srgbClr val="89BF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37" name="Freeform 75"/>
              <p:cNvSpPr>
                <a:spLocks/>
              </p:cNvSpPr>
              <p:nvPr/>
            </p:nvSpPr>
            <p:spPr bwMode="auto">
              <a:xfrm>
                <a:off x="1813" y="4186"/>
                <a:ext cx="50" cy="64"/>
              </a:xfrm>
              <a:custGeom>
                <a:avLst/>
                <a:gdLst>
                  <a:gd name="T0" fmla="*/ 50 w 50"/>
                  <a:gd name="T1" fmla="*/ 64 h 64"/>
                  <a:gd name="T2" fmla="*/ 40 w 50"/>
                  <a:gd name="T3" fmla="*/ 64 h 64"/>
                  <a:gd name="T4" fmla="*/ 37 w 50"/>
                  <a:gd name="T5" fmla="*/ 62 h 64"/>
                  <a:gd name="T6" fmla="*/ 34 w 50"/>
                  <a:gd name="T7" fmla="*/ 59 h 64"/>
                  <a:gd name="T8" fmla="*/ 31 w 50"/>
                  <a:gd name="T9" fmla="*/ 56 h 64"/>
                  <a:gd name="T10" fmla="*/ 29 w 50"/>
                  <a:gd name="T11" fmla="*/ 53 h 64"/>
                  <a:gd name="T12" fmla="*/ 27 w 50"/>
                  <a:gd name="T13" fmla="*/ 50 h 64"/>
                  <a:gd name="T14" fmla="*/ 25 w 50"/>
                  <a:gd name="T15" fmla="*/ 47 h 64"/>
                  <a:gd name="T16" fmla="*/ 24 w 50"/>
                  <a:gd name="T17" fmla="*/ 45 h 64"/>
                  <a:gd name="T18" fmla="*/ 23 w 50"/>
                  <a:gd name="T19" fmla="*/ 42 h 64"/>
                  <a:gd name="T20" fmla="*/ 21 w 50"/>
                  <a:gd name="T21" fmla="*/ 40 h 64"/>
                  <a:gd name="T22" fmla="*/ 20 w 50"/>
                  <a:gd name="T23" fmla="*/ 37 h 64"/>
                  <a:gd name="T24" fmla="*/ 18 w 50"/>
                  <a:gd name="T25" fmla="*/ 35 h 64"/>
                  <a:gd name="T26" fmla="*/ 16 w 50"/>
                  <a:gd name="T27" fmla="*/ 33 h 64"/>
                  <a:gd name="T28" fmla="*/ 13 w 50"/>
                  <a:gd name="T29" fmla="*/ 29 h 64"/>
                  <a:gd name="T30" fmla="*/ 8 w 50"/>
                  <a:gd name="T31" fmla="*/ 23 h 64"/>
                  <a:gd name="T32" fmla="*/ 3 w 50"/>
                  <a:gd name="T33" fmla="*/ 17 h 64"/>
                  <a:gd name="T34" fmla="*/ 0 w 50"/>
                  <a:gd name="T35" fmla="*/ 13 h 64"/>
                  <a:gd name="T36" fmla="*/ 1 w 50"/>
                  <a:gd name="T37" fmla="*/ 12 h 64"/>
                  <a:gd name="T38" fmla="*/ 2 w 50"/>
                  <a:gd name="T39" fmla="*/ 11 h 64"/>
                  <a:gd name="T40" fmla="*/ 4 w 50"/>
                  <a:gd name="T41" fmla="*/ 11 h 64"/>
                  <a:gd name="T42" fmla="*/ 5 w 50"/>
                  <a:gd name="T43" fmla="*/ 11 h 64"/>
                  <a:gd name="T44" fmla="*/ 8 w 50"/>
                  <a:gd name="T45" fmla="*/ 8 h 64"/>
                  <a:gd name="T46" fmla="*/ 12 w 50"/>
                  <a:gd name="T47" fmla="*/ 4 h 64"/>
                  <a:gd name="T48" fmla="*/ 15 w 50"/>
                  <a:gd name="T49" fmla="*/ 3 h 64"/>
                  <a:gd name="T50" fmla="*/ 16 w 50"/>
                  <a:gd name="T51" fmla="*/ 2 h 64"/>
                  <a:gd name="T52" fmla="*/ 18 w 50"/>
                  <a:gd name="T53" fmla="*/ 1 h 64"/>
                  <a:gd name="T54" fmla="*/ 20 w 50"/>
                  <a:gd name="T55" fmla="*/ 0 h 64"/>
                  <a:gd name="T56" fmla="*/ 23 w 50"/>
                  <a:gd name="T57" fmla="*/ 0 h 64"/>
                  <a:gd name="T58" fmla="*/ 24 w 50"/>
                  <a:gd name="T59" fmla="*/ 0 h 64"/>
                  <a:gd name="T60" fmla="*/ 25 w 50"/>
                  <a:gd name="T61" fmla="*/ 7 h 64"/>
                  <a:gd name="T62" fmla="*/ 27 w 50"/>
                  <a:gd name="T63" fmla="*/ 14 h 64"/>
                  <a:gd name="T64" fmla="*/ 28 w 50"/>
                  <a:gd name="T65" fmla="*/ 21 h 64"/>
                  <a:gd name="T66" fmla="*/ 29 w 50"/>
                  <a:gd name="T67" fmla="*/ 25 h 64"/>
                  <a:gd name="T68" fmla="*/ 30 w 50"/>
                  <a:gd name="T69" fmla="*/ 26 h 64"/>
                  <a:gd name="T70" fmla="*/ 31 w 50"/>
                  <a:gd name="T71" fmla="*/ 27 h 64"/>
                  <a:gd name="T72" fmla="*/ 31 w 50"/>
                  <a:gd name="T73" fmla="*/ 29 h 64"/>
                  <a:gd name="T74" fmla="*/ 31 w 50"/>
                  <a:gd name="T75" fmla="*/ 30 h 64"/>
                  <a:gd name="T76" fmla="*/ 31 w 50"/>
                  <a:gd name="T77" fmla="*/ 32 h 64"/>
                  <a:gd name="T78" fmla="*/ 32 w 50"/>
                  <a:gd name="T79" fmla="*/ 34 h 64"/>
                  <a:gd name="T80" fmla="*/ 33 w 50"/>
                  <a:gd name="T81" fmla="*/ 37 h 64"/>
                  <a:gd name="T82" fmla="*/ 34 w 50"/>
                  <a:gd name="T83" fmla="*/ 38 h 64"/>
                  <a:gd name="T84" fmla="*/ 36 w 50"/>
                  <a:gd name="T85" fmla="*/ 39 h 64"/>
                  <a:gd name="T86" fmla="*/ 38 w 50"/>
                  <a:gd name="T87" fmla="*/ 41 h 64"/>
                  <a:gd name="T88" fmla="*/ 40 w 50"/>
                  <a:gd name="T89" fmla="*/ 44 h 64"/>
                  <a:gd name="T90" fmla="*/ 42 w 50"/>
                  <a:gd name="T91" fmla="*/ 47 h 64"/>
                  <a:gd name="T92" fmla="*/ 43 w 50"/>
                  <a:gd name="T93" fmla="*/ 51 h 64"/>
                  <a:gd name="T94" fmla="*/ 45 w 50"/>
                  <a:gd name="T95" fmla="*/ 56 h 64"/>
                  <a:gd name="T96" fmla="*/ 47 w 50"/>
                  <a:gd name="T97" fmla="*/ 60 h 64"/>
                  <a:gd name="T98" fmla="*/ 50 w 50"/>
                  <a:gd name="T99" fmla="*/ 64 h 6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0"/>
                  <a:gd name="T151" fmla="*/ 0 h 64"/>
                  <a:gd name="T152" fmla="*/ 50 w 50"/>
                  <a:gd name="T153" fmla="*/ 64 h 6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0" h="64">
                    <a:moveTo>
                      <a:pt x="50" y="64"/>
                    </a:moveTo>
                    <a:lnTo>
                      <a:pt x="40" y="64"/>
                    </a:lnTo>
                    <a:lnTo>
                      <a:pt x="37" y="62"/>
                    </a:lnTo>
                    <a:lnTo>
                      <a:pt x="34" y="59"/>
                    </a:lnTo>
                    <a:lnTo>
                      <a:pt x="31" y="56"/>
                    </a:lnTo>
                    <a:lnTo>
                      <a:pt x="29" y="53"/>
                    </a:lnTo>
                    <a:lnTo>
                      <a:pt x="27" y="50"/>
                    </a:lnTo>
                    <a:lnTo>
                      <a:pt x="25" y="47"/>
                    </a:lnTo>
                    <a:lnTo>
                      <a:pt x="24" y="45"/>
                    </a:lnTo>
                    <a:lnTo>
                      <a:pt x="23" y="42"/>
                    </a:lnTo>
                    <a:lnTo>
                      <a:pt x="21" y="40"/>
                    </a:lnTo>
                    <a:lnTo>
                      <a:pt x="20" y="37"/>
                    </a:lnTo>
                    <a:lnTo>
                      <a:pt x="18" y="35"/>
                    </a:lnTo>
                    <a:lnTo>
                      <a:pt x="16" y="33"/>
                    </a:lnTo>
                    <a:lnTo>
                      <a:pt x="13" y="29"/>
                    </a:lnTo>
                    <a:lnTo>
                      <a:pt x="8" y="23"/>
                    </a:lnTo>
                    <a:lnTo>
                      <a:pt x="3" y="17"/>
                    </a:lnTo>
                    <a:lnTo>
                      <a:pt x="0" y="13"/>
                    </a:lnTo>
                    <a:lnTo>
                      <a:pt x="1" y="12"/>
                    </a:lnTo>
                    <a:lnTo>
                      <a:pt x="2" y="11"/>
                    </a:lnTo>
                    <a:lnTo>
                      <a:pt x="4" y="11"/>
                    </a:lnTo>
                    <a:lnTo>
                      <a:pt x="5" y="11"/>
                    </a:lnTo>
                    <a:lnTo>
                      <a:pt x="8" y="8"/>
                    </a:lnTo>
                    <a:lnTo>
                      <a:pt x="12" y="4"/>
                    </a:lnTo>
                    <a:lnTo>
                      <a:pt x="15" y="3"/>
                    </a:lnTo>
                    <a:lnTo>
                      <a:pt x="16" y="2"/>
                    </a:lnTo>
                    <a:lnTo>
                      <a:pt x="18" y="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4" y="0"/>
                    </a:lnTo>
                    <a:lnTo>
                      <a:pt x="25" y="7"/>
                    </a:lnTo>
                    <a:lnTo>
                      <a:pt x="27" y="14"/>
                    </a:lnTo>
                    <a:lnTo>
                      <a:pt x="28" y="21"/>
                    </a:lnTo>
                    <a:lnTo>
                      <a:pt x="29" y="25"/>
                    </a:lnTo>
                    <a:lnTo>
                      <a:pt x="30" y="26"/>
                    </a:lnTo>
                    <a:lnTo>
                      <a:pt x="31" y="27"/>
                    </a:lnTo>
                    <a:lnTo>
                      <a:pt x="31" y="29"/>
                    </a:lnTo>
                    <a:lnTo>
                      <a:pt x="31" y="30"/>
                    </a:lnTo>
                    <a:lnTo>
                      <a:pt x="31" y="32"/>
                    </a:lnTo>
                    <a:lnTo>
                      <a:pt x="32" y="34"/>
                    </a:lnTo>
                    <a:lnTo>
                      <a:pt x="33" y="37"/>
                    </a:lnTo>
                    <a:lnTo>
                      <a:pt x="34" y="38"/>
                    </a:lnTo>
                    <a:lnTo>
                      <a:pt x="36" y="39"/>
                    </a:lnTo>
                    <a:lnTo>
                      <a:pt x="38" y="41"/>
                    </a:lnTo>
                    <a:lnTo>
                      <a:pt x="40" y="44"/>
                    </a:lnTo>
                    <a:lnTo>
                      <a:pt x="42" y="47"/>
                    </a:lnTo>
                    <a:lnTo>
                      <a:pt x="43" y="51"/>
                    </a:lnTo>
                    <a:lnTo>
                      <a:pt x="45" y="56"/>
                    </a:lnTo>
                    <a:lnTo>
                      <a:pt x="47" y="60"/>
                    </a:lnTo>
                    <a:lnTo>
                      <a:pt x="50" y="64"/>
                    </a:lnTo>
                    <a:close/>
                  </a:path>
                </a:pathLst>
              </a:custGeom>
              <a:solidFill>
                <a:srgbClr val="89BF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38" name="Freeform 76"/>
              <p:cNvSpPr>
                <a:spLocks/>
              </p:cNvSpPr>
              <p:nvPr/>
            </p:nvSpPr>
            <p:spPr bwMode="auto">
              <a:xfrm>
                <a:off x="2232" y="4101"/>
                <a:ext cx="42" cy="53"/>
              </a:xfrm>
              <a:custGeom>
                <a:avLst/>
                <a:gdLst>
                  <a:gd name="T0" fmla="*/ 16 w 42"/>
                  <a:gd name="T1" fmla="*/ 12 h 53"/>
                  <a:gd name="T2" fmla="*/ 18 w 42"/>
                  <a:gd name="T3" fmla="*/ 5 h 53"/>
                  <a:gd name="T4" fmla="*/ 19 w 42"/>
                  <a:gd name="T5" fmla="*/ 1 h 53"/>
                  <a:gd name="T6" fmla="*/ 21 w 42"/>
                  <a:gd name="T7" fmla="*/ 0 h 53"/>
                  <a:gd name="T8" fmla="*/ 23 w 42"/>
                  <a:gd name="T9" fmla="*/ 0 h 53"/>
                  <a:gd name="T10" fmla="*/ 28 w 42"/>
                  <a:gd name="T11" fmla="*/ 1 h 53"/>
                  <a:gd name="T12" fmla="*/ 33 w 42"/>
                  <a:gd name="T13" fmla="*/ 3 h 53"/>
                  <a:gd name="T14" fmla="*/ 39 w 42"/>
                  <a:gd name="T15" fmla="*/ 6 h 53"/>
                  <a:gd name="T16" fmla="*/ 41 w 42"/>
                  <a:gd name="T17" fmla="*/ 13 h 53"/>
                  <a:gd name="T18" fmla="*/ 42 w 42"/>
                  <a:gd name="T19" fmla="*/ 25 h 53"/>
                  <a:gd name="T20" fmla="*/ 42 w 42"/>
                  <a:gd name="T21" fmla="*/ 30 h 53"/>
                  <a:gd name="T22" fmla="*/ 40 w 42"/>
                  <a:gd name="T23" fmla="*/ 30 h 53"/>
                  <a:gd name="T24" fmla="*/ 37 w 42"/>
                  <a:gd name="T25" fmla="*/ 32 h 53"/>
                  <a:gd name="T26" fmla="*/ 33 w 42"/>
                  <a:gd name="T27" fmla="*/ 35 h 53"/>
                  <a:gd name="T28" fmla="*/ 29 w 42"/>
                  <a:gd name="T29" fmla="*/ 37 h 53"/>
                  <a:gd name="T30" fmla="*/ 23 w 42"/>
                  <a:gd name="T31" fmla="*/ 38 h 53"/>
                  <a:gd name="T32" fmla="*/ 17 w 42"/>
                  <a:gd name="T33" fmla="*/ 39 h 53"/>
                  <a:gd name="T34" fmla="*/ 12 w 42"/>
                  <a:gd name="T35" fmla="*/ 41 h 53"/>
                  <a:gd name="T36" fmla="*/ 8 w 42"/>
                  <a:gd name="T37" fmla="*/ 44 h 53"/>
                  <a:gd name="T38" fmla="*/ 2 w 42"/>
                  <a:gd name="T39" fmla="*/ 50 h 53"/>
                  <a:gd name="T40" fmla="*/ 3 w 42"/>
                  <a:gd name="T41" fmla="*/ 47 h 53"/>
                  <a:gd name="T42" fmla="*/ 11 w 42"/>
                  <a:gd name="T43" fmla="*/ 35 h 53"/>
                  <a:gd name="T44" fmla="*/ 16 w 42"/>
                  <a:gd name="T45" fmla="*/ 27 h 53"/>
                  <a:gd name="T46" fmla="*/ 20 w 42"/>
                  <a:gd name="T47" fmla="*/ 24 h 53"/>
                  <a:gd name="T48" fmla="*/ 23 w 42"/>
                  <a:gd name="T49" fmla="*/ 23 h 53"/>
                  <a:gd name="T50" fmla="*/ 26 w 42"/>
                  <a:gd name="T51" fmla="*/ 22 h 53"/>
                  <a:gd name="T52" fmla="*/ 27 w 42"/>
                  <a:gd name="T53" fmla="*/ 19 h 53"/>
                  <a:gd name="T54" fmla="*/ 26 w 42"/>
                  <a:gd name="T55" fmla="*/ 14 h 53"/>
                  <a:gd name="T56" fmla="*/ 28 w 42"/>
                  <a:gd name="T57" fmla="*/ 11 h 53"/>
                  <a:gd name="T58" fmla="*/ 30 w 42"/>
                  <a:gd name="T59" fmla="*/ 9 h 53"/>
                  <a:gd name="T60" fmla="*/ 31 w 42"/>
                  <a:gd name="T61" fmla="*/ 7 h 53"/>
                  <a:gd name="T62" fmla="*/ 30 w 42"/>
                  <a:gd name="T63" fmla="*/ 5 h 53"/>
                  <a:gd name="T64" fmla="*/ 28 w 42"/>
                  <a:gd name="T65" fmla="*/ 5 h 53"/>
                  <a:gd name="T66" fmla="*/ 26 w 42"/>
                  <a:gd name="T67" fmla="*/ 9 h 53"/>
                  <a:gd name="T68" fmla="*/ 24 w 42"/>
                  <a:gd name="T69" fmla="*/ 11 h 53"/>
                  <a:gd name="T70" fmla="*/ 21 w 42"/>
                  <a:gd name="T71" fmla="*/ 11 h 53"/>
                  <a:gd name="T72" fmla="*/ 19 w 42"/>
                  <a:gd name="T73" fmla="*/ 12 h 53"/>
                  <a:gd name="T74" fmla="*/ 18 w 42"/>
                  <a:gd name="T75" fmla="*/ 17 h 53"/>
                  <a:gd name="T76" fmla="*/ 18 w 42"/>
                  <a:gd name="T77" fmla="*/ 18 h 53"/>
                  <a:gd name="T78" fmla="*/ 16 w 42"/>
                  <a:gd name="T79" fmla="*/ 16 h 53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42"/>
                  <a:gd name="T121" fmla="*/ 0 h 53"/>
                  <a:gd name="T122" fmla="*/ 42 w 42"/>
                  <a:gd name="T123" fmla="*/ 53 h 53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42" h="53">
                    <a:moveTo>
                      <a:pt x="15" y="16"/>
                    </a:moveTo>
                    <a:lnTo>
                      <a:pt x="16" y="12"/>
                    </a:lnTo>
                    <a:lnTo>
                      <a:pt x="18" y="8"/>
                    </a:lnTo>
                    <a:lnTo>
                      <a:pt x="18" y="5"/>
                    </a:lnTo>
                    <a:lnTo>
                      <a:pt x="19" y="3"/>
                    </a:lnTo>
                    <a:lnTo>
                      <a:pt x="19" y="1"/>
                    </a:lnTo>
                    <a:lnTo>
                      <a:pt x="20" y="0"/>
                    </a:lnTo>
                    <a:lnTo>
                      <a:pt x="21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5" y="1"/>
                    </a:lnTo>
                    <a:lnTo>
                      <a:pt x="28" y="1"/>
                    </a:lnTo>
                    <a:lnTo>
                      <a:pt x="30" y="2"/>
                    </a:lnTo>
                    <a:lnTo>
                      <a:pt x="33" y="3"/>
                    </a:lnTo>
                    <a:lnTo>
                      <a:pt x="36" y="4"/>
                    </a:lnTo>
                    <a:lnTo>
                      <a:pt x="39" y="6"/>
                    </a:lnTo>
                    <a:lnTo>
                      <a:pt x="41" y="8"/>
                    </a:lnTo>
                    <a:lnTo>
                      <a:pt x="41" y="13"/>
                    </a:lnTo>
                    <a:lnTo>
                      <a:pt x="42" y="19"/>
                    </a:lnTo>
                    <a:lnTo>
                      <a:pt x="42" y="25"/>
                    </a:lnTo>
                    <a:lnTo>
                      <a:pt x="42" y="30"/>
                    </a:lnTo>
                    <a:lnTo>
                      <a:pt x="41" y="30"/>
                    </a:lnTo>
                    <a:lnTo>
                      <a:pt x="40" y="30"/>
                    </a:lnTo>
                    <a:lnTo>
                      <a:pt x="39" y="30"/>
                    </a:lnTo>
                    <a:lnTo>
                      <a:pt x="37" y="32"/>
                    </a:lnTo>
                    <a:lnTo>
                      <a:pt x="34" y="34"/>
                    </a:lnTo>
                    <a:lnTo>
                      <a:pt x="33" y="35"/>
                    </a:lnTo>
                    <a:lnTo>
                      <a:pt x="30" y="36"/>
                    </a:lnTo>
                    <a:lnTo>
                      <a:pt x="29" y="37"/>
                    </a:lnTo>
                    <a:lnTo>
                      <a:pt x="26" y="37"/>
                    </a:lnTo>
                    <a:lnTo>
                      <a:pt x="23" y="38"/>
                    </a:lnTo>
                    <a:lnTo>
                      <a:pt x="20" y="38"/>
                    </a:lnTo>
                    <a:lnTo>
                      <a:pt x="17" y="3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10" y="42"/>
                    </a:lnTo>
                    <a:lnTo>
                      <a:pt x="8" y="44"/>
                    </a:lnTo>
                    <a:lnTo>
                      <a:pt x="5" y="47"/>
                    </a:lnTo>
                    <a:lnTo>
                      <a:pt x="2" y="50"/>
                    </a:lnTo>
                    <a:lnTo>
                      <a:pt x="0" y="53"/>
                    </a:lnTo>
                    <a:lnTo>
                      <a:pt x="3" y="47"/>
                    </a:lnTo>
                    <a:lnTo>
                      <a:pt x="7" y="41"/>
                    </a:lnTo>
                    <a:lnTo>
                      <a:pt x="11" y="35"/>
                    </a:lnTo>
                    <a:lnTo>
                      <a:pt x="14" y="30"/>
                    </a:lnTo>
                    <a:lnTo>
                      <a:pt x="16" y="27"/>
                    </a:lnTo>
                    <a:lnTo>
                      <a:pt x="18" y="26"/>
                    </a:lnTo>
                    <a:lnTo>
                      <a:pt x="20" y="24"/>
                    </a:lnTo>
                    <a:lnTo>
                      <a:pt x="21" y="24"/>
                    </a:lnTo>
                    <a:lnTo>
                      <a:pt x="23" y="23"/>
                    </a:lnTo>
                    <a:lnTo>
                      <a:pt x="25" y="23"/>
                    </a:lnTo>
                    <a:lnTo>
                      <a:pt x="26" y="22"/>
                    </a:lnTo>
                    <a:lnTo>
                      <a:pt x="27" y="21"/>
                    </a:lnTo>
                    <a:lnTo>
                      <a:pt x="27" y="19"/>
                    </a:lnTo>
                    <a:lnTo>
                      <a:pt x="26" y="16"/>
                    </a:lnTo>
                    <a:lnTo>
                      <a:pt x="26" y="14"/>
                    </a:lnTo>
                    <a:lnTo>
                      <a:pt x="27" y="12"/>
                    </a:lnTo>
                    <a:lnTo>
                      <a:pt x="28" y="11"/>
                    </a:lnTo>
                    <a:lnTo>
                      <a:pt x="29" y="10"/>
                    </a:lnTo>
                    <a:lnTo>
                      <a:pt x="30" y="9"/>
                    </a:lnTo>
                    <a:lnTo>
                      <a:pt x="31" y="8"/>
                    </a:lnTo>
                    <a:lnTo>
                      <a:pt x="31" y="7"/>
                    </a:lnTo>
                    <a:lnTo>
                      <a:pt x="31" y="6"/>
                    </a:lnTo>
                    <a:lnTo>
                      <a:pt x="30" y="5"/>
                    </a:lnTo>
                    <a:lnTo>
                      <a:pt x="29" y="4"/>
                    </a:lnTo>
                    <a:lnTo>
                      <a:pt x="28" y="5"/>
                    </a:lnTo>
                    <a:lnTo>
                      <a:pt x="27" y="8"/>
                    </a:lnTo>
                    <a:lnTo>
                      <a:pt x="26" y="9"/>
                    </a:lnTo>
                    <a:lnTo>
                      <a:pt x="25" y="11"/>
                    </a:lnTo>
                    <a:lnTo>
                      <a:pt x="24" y="11"/>
                    </a:lnTo>
                    <a:lnTo>
                      <a:pt x="23" y="11"/>
                    </a:lnTo>
                    <a:lnTo>
                      <a:pt x="21" y="11"/>
                    </a:lnTo>
                    <a:lnTo>
                      <a:pt x="19" y="11"/>
                    </a:lnTo>
                    <a:lnTo>
                      <a:pt x="19" y="12"/>
                    </a:lnTo>
                    <a:lnTo>
                      <a:pt x="19" y="15"/>
                    </a:lnTo>
                    <a:lnTo>
                      <a:pt x="18" y="17"/>
                    </a:lnTo>
                    <a:lnTo>
                      <a:pt x="18" y="19"/>
                    </a:lnTo>
                    <a:lnTo>
                      <a:pt x="18" y="18"/>
                    </a:lnTo>
                    <a:lnTo>
                      <a:pt x="17" y="17"/>
                    </a:lnTo>
                    <a:lnTo>
                      <a:pt x="16" y="16"/>
                    </a:lnTo>
                    <a:lnTo>
                      <a:pt x="15" y="16"/>
                    </a:lnTo>
                    <a:close/>
                  </a:path>
                </a:pathLst>
              </a:custGeom>
              <a:solidFill>
                <a:srgbClr val="89BF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39" name="Freeform 77"/>
              <p:cNvSpPr>
                <a:spLocks/>
              </p:cNvSpPr>
              <p:nvPr/>
            </p:nvSpPr>
            <p:spPr bwMode="auto">
              <a:xfrm>
                <a:off x="2085" y="4142"/>
                <a:ext cx="43" cy="108"/>
              </a:xfrm>
              <a:custGeom>
                <a:avLst/>
                <a:gdLst>
                  <a:gd name="T0" fmla="*/ 38 w 43"/>
                  <a:gd name="T1" fmla="*/ 108 h 108"/>
                  <a:gd name="T2" fmla="*/ 29 w 43"/>
                  <a:gd name="T3" fmla="*/ 108 h 108"/>
                  <a:gd name="T4" fmla="*/ 29 w 43"/>
                  <a:gd name="T5" fmla="*/ 101 h 108"/>
                  <a:gd name="T6" fmla="*/ 29 w 43"/>
                  <a:gd name="T7" fmla="*/ 89 h 108"/>
                  <a:gd name="T8" fmla="*/ 29 w 43"/>
                  <a:gd name="T9" fmla="*/ 75 h 108"/>
                  <a:gd name="T10" fmla="*/ 28 w 43"/>
                  <a:gd name="T11" fmla="*/ 62 h 108"/>
                  <a:gd name="T12" fmla="*/ 27 w 43"/>
                  <a:gd name="T13" fmla="*/ 57 h 108"/>
                  <a:gd name="T14" fmla="*/ 25 w 43"/>
                  <a:gd name="T15" fmla="*/ 51 h 108"/>
                  <a:gd name="T16" fmla="*/ 21 w 43"/>
                  <a:gd name="T17" fmla="*/ 44 h 108"/>
                  <a:gd name="T18" fmla="*/ 17 w 43"/>
                  <a:gd name="T19" fmla="*/ 39 h 108"/>
                  <a:gd name="T20" fmla="*/ 13 w 43"/>
                  <a:gd name="T21" fmla="*/ 33 h 108"/>
                  <a:gd name="T22" fmla="*/ 9 w 43"/>
                  <a:gd name="T23" fmla="*/ 28 h 108"/>
                  <a:gd name="T24" fmla="*/ 5 w 43"/>
                  <a:gd name="T25" fmla="*/ 24 h 108"/>
                  <a:gd name="T26" fmla="*/ 2 w 43"/>
                  <a:gd name="T27" fmla="*/ 21 h 108"/>
                  <a:gd name="T28" fmla="*/ 1 w 43"/>
                  <a:gd name="T29" fmla="*/ 17 h 108"/>
                  <a:gd name="T30" fmla="*/ 0 w 43"/>
                  <a:gd name="T31" fmla="*/ 13 h 108"/>
                  <a:gd name="T32" fmla="*/ 0 w 43"/>
                  <a:gd name="T33" fmla="*/ 9 h 108"/>
                  <a:gd name="T34" fmla="*/ 0 w 43"/>
                  <a:gd name="T35" fmla="*/ 7 h 108"/>
                  <a:gd name="T36" fmla="*/ 0 w 43"/>
                  <a:gd name="T37" fmla="*/ 5 h 108"/>
                  <a:gd name="T38" fmla="*/ 1 w 43"/>
                  <a:gd name="T39" fmla="*/ 2 h 108"/>
                  <a:gd name="T40" fmla="*/ 2 w 43"/>
                  <a:gd name="T41" fmla="*/ 0 h 108"/>
                  <a:gd name="T42" fmla="*/ 3 w 43"/>
                  <a:gd name="T43" fmla="*/ 0 h 108"/>
                  <a:gd name="T44" fmla="*/ 5 w 43"/>
                  <a:gd name="T45" fmla="*/ 0 h 108"/>
                  <a:gd name="T46" fmla="*/ 7 w 43"/>
                  <a:gd name="T47" fmla="*/ 1 h 108"/>
                  <a:gd name="T48" fmla="*/ 10 w 43"/>
                  <a:gd name="T49" fmla="*/ 2 h 108"/>
                  <a:gd name="T50" fmla="*/ 13 w 43"/>
                  <a:gd name="T51" fmla="*/ 5 h 108"/>
                  <a:gd name="T52" fmla="*/ 15 w 43"/>
                  <a:gd name="T53" fmla="*/ 7 h 108"/>
                  <a:gd name="T54" fmla="*/ 17 w 43"/>
                  <a:gd name="T55" fmla="*/ 10 h 108"/>
                  <a:gd name="T56" fmla="*/ 19 w 43"/>
                  <a:gd name="T57" fmla="*/ 13 h 108"/>
                  <a:gd name="T58" fmla="*/ 21 w 43"/>
                  <a:gd name="T59" fmla="*/ 16 h 108"/>
                  <a:gd name="T60" fmla="*/ 25 w 43"/>
                  <a:gd name="T61" fmla="*/ 20 h 108"/>
                  <a:gd name="T62" fmla="*/ 29 w 43"/>
                  <a:gd name="T63" fmla="*/ 25 h 108"/>
                  <a:gd name="T64" fmla="*/ 33 w 43"/>
                  <a:gd name="T65" fmla="*/ 29 h 108"/>
                  <a:gd name="T66" fmla="*/ 36 w 43"/>
                  <a:gd name="T67" fmla="*/ 32 h 108"/>
                  <a:gd name="T68" fmla="*/ 38 w 43"/>
                  <a:gd name="T69" fmla="*/ 34 h 108"/>
                  <a:gd name="T70" fmla="*/ 41 w 43"/>
                  <a:gd name="T71" fmla="*/ 36 h 108"/>
                  <a:gd name="T72" fmla="*/ 43 w 43"/>
                  <a:gd name="T73" fmla="*/ 38 h 108"/>
                  <a:gd name="T74" fmla="*/ 43 w 43"/>
                  <a:gd name="T75" fmla="*/ 40 h 108"/>
                  <a:gd name="T76" fmla="*/ 42 w 43"/>
                  <a:gd name="T77" fmla="*/ 42 h 108"/>
                  <a:gd name="T78" fmla="*/ 40 w 43"/>
                  <a:gd name="T79" fmla="*/ 44 h 108"/>
                  <a:gd name="T80" fmla="*/ 38 w 43"/>
                  <a:gd name="T81" fmla="*/ 47 h 108"/>
                  <a:gd name="T82" fmla="*/ 37 w 43"/>
                  <a:gd name="T83" fmla="*/ 51 h 108"/>
                  <a:gd name="T84" fmla="*/ 36 w 43"/>
                  <a:gd name="T85" fmla="*/ 58 h 108"/>
                  <a:gd name="T86" fmla="*/ 35 w 43"/>
                  <a:gd name="T87" fmla="*/ 66 h 108"/>
                  <a:gd name="T88" fmla="*/ 34 w 43"/>
                  <a:gd name="T89" fmla="*/ 74 h 108"/>
                  <a:gd name="T90" fmla="*/ 35 w 43"/>
                  <a:gd name="T91" fmla="*/ 82 h 108"/>
                  <a:gd name="T92" fmla="*/ 36 w 43"/>
                  <a:gd name="T93" fmla="*/ 88 h 108"/>
                  <a:gd name="T94" fmla="*/ 37 w 43"/>
                  <a:gd name="T95" fmla="*/ 96 h 108"/>
                  <a:gd name="T96" fmla="*/ 37 w 43"/>
                  <a:gd name="T97" fmla="*/ 103 h 108"/>
                  <a:gd name="T98" fmla="*/ 38 w 43"/>
                  <a:gd name="T99" fmla="*/ 108 h 10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43"/>
                  <a:gd name="T151" fmla="*/ 0 h 108"/>
                  <a:gd name="T152" fmla="*/ 43 w 43"/>
                  <a:gd name="T153" fmla="*/ 108 h 10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43" h="108">
                    <a:moveTo>
                      <a:pt x="38" y="108"/>
                    </a:moveTo>
                    <a:lnTo>
                      <a:pt x="29" y="108"/>
                    </a:lnTo>
                    <a:lnTo>
                      <a:pt x="29" y="101"/>
                    </a:lnTo>
                    <a:lnTo>
                      <a:pt x="29" y="89"/>
                    </a:lnTo>
                    <a:lnTo>
                      <a:pt x="29" y="75"/>
                    </a:lnTo>
                    <a:lnTo>
                      <a:pt x="28" y="62"/>
                    </a:lnTo>
                    <a:lnTo>
                      <a:pt x="27" y="57"/>
                    </a:lnTo>
                    <a:lnTo>
                      <a:pt x="25" y="51"/>
                    </a:lnTo>
                    <a:lnTo>
                      <a:pt x="21" y="44"/>
                    </a:lnTo>
                    <a:lnTo>
                      <a:pt x="17" y="39"/>
                    </a:lnTo>
                    <a:lnTo>
                      <a:pt x="13" y="33"/>
                    </a:lnTo>
                    <a:lnTo>
                      <a:pt x="9" y="28"/>
                    </a:lnTo>
                    <a:lnTo>
                      <a:pt x="5" y="24"/>
                    </a:lnTo>
                    <a:lnTo>
                      <a:pt x="2" y="21"/>
                    </a:lnTo>
                    <a:lnTo>
                      <a:pt x="1" y="17"/>
                    </a:lnTo>
                    <a:lnTo>
                      <a:pt x="0" y="13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1" y="2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7" y="1"/>
                    </a:lnTo>
                    <a:lnTo>
                      <a:pt x="10" y="2"/>
                    </a:lnTo>
                    <a:lnTo>
                      <a:pt x="13" y="5"/>
                    </a:lnTo>
                    <a:lnTo>
                      <a:pt x="15" y="7"/>
                    </a:lnTo>
                    <a:lnTo>
                      <a:pt x="17" y="10"/>
                    </a:lnTo>
                    <a:lnTo>
                      <a:pt x="19" y="13"/>
                    </a:lnTo>
                    <a:lnTo>
                      <a:pt x="21" y="16"/>
                    </a:lnTo>
                    <a:lnTo>
                      <a:pt x="25" y="20"/>
                    </a:lnTo>
                    <a:lnTo>
                      <a:pt x="29" y="25"/>
                    </a:lnTo>
                    <a:lnTo>
                      <a:pt x="33" y="29"/>
                    </a:lnTo>
                    <a:lnTo>
                      <a:pt x="36" y="32"/>
                    </a:lnTo>
                    <a:lnTo>
                      <a:pt x="38" y="34"/>
                    </a:lnTo>
                    <a:lnTo>
                      <a:pt x="41" y="36"/>
                    </a:lnTo>
                    <a:lnTo>
                      <a:pt x="43" y="38"/>
                    </a:lnTo>
                    <a:lnTo>
                      <a:pt x="43" y="40"/>
                    </a:lnTo>
                    <a:lnTo>
                      <a:pt x="42" y="42"/>
                    </a:lnTo>
                    <a:lnTo>
                      <a:pt x="40" y="44"/>
                    </a:lnTo>
                    <a:lnTo>
                      <a:pt x="38" y="47"/>
                    </a:lnTo>
                    <a:lnTo>
                      <a:pt x="37" y="51"/>
                    </a:lnTo>
                    <a:lnTo>
                      <a:pt x="36" y="58"/>
                    </a:lnTo>
                    <a:lnTo>
                      <a:pt x="35" y="66"/>
                    </a:lnTo>
                    <a:lnTo>
                      <a:pt x="34" y="74"/>
                    </a:lnTo>
                    <a:lnTo>
                      <a:pt x="35" y="82"/>
                    </a:lnTo>
                    <a:lnTo>
                      <a:pt x="36" y="88"/>
                    </a:lnTo>
                    <a:lnTo>
                      <a:pt x="37" y="96"/>
                    </a:lnTo>
                    <a:lnTo>
                      <a:pt x="37" y="103"/>
                    </a:lnTo>
                    <a:lnTo>
                      <a:pt x="38" y="108"/>
                    </a:lnTo>
                    <a:close/>
                  </a:path>
                </a:pathLst>
              </a:custGeom>
              <a:solidFill>
                <a:srgbClr val="89BF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0" name="Freeform 78"/>
              <p:cNvSpPr>
                <a:spLocks/>
              </p:cNvSpPr>
              <p:nvPr/>
            </p:nvSpPr>
            <p:spPr bwMode="auto">
              <a:xfrm>
                <a:off x="2120" y="3990"/>
                <a:ext cx="171" cy="102"/>
              </a:xfrm>
              <a:custGeom>
                <a:avLst/>
                <a:gdLst>
                  <a:gd name="T0" fmla="*/ 165 w 171"/>
                  <a:gd name="T1" fmla="*/ 73 h 102"/>
                  <a:gd name="T2" fmla="*/ 143 w 171"/>
                  <a:gd name="T3" fmla="*/ 59 h 102"/>
                  <a:gd name="T4" fmla="*/ 102 w 171"/>
                  <a:gd name="T5" fmla="*/ 40 h 102"/>
                  <a:gd name="T6" fmla="*/ 80 w 171"/>
                  <a:gd name="T7" fmla="*/ 31 h 102"/>
                  <a:gd name="T8" fmla="*/ 61 w 171"/>
                  <a:gd name="T9" fmla="*/ 19 h 102"/>
                  <a:gd name="T10" fmla="*/ 49 w 171"/>
                  <a:gd name="T11" fmla="*/ 16 h 102"/>
                  <a:gd name="T12" fmla="*/ 42 w 171"/>
                  <a:gd name="T13" fmla="*/ 13 h 102"/>
                  <a:gd name="T14" fmla="*/ 35 w 171"/>
                  <a:gd name="T15" fmla="*/ 16 h 102"/>
                  <a:gd name="T16" fmla="*/ 32 w 171"/>
                  <a:gd name="T17" fmla="*/ 25 h 102"/>
                  <a:gd name="T18" fmla="*/ 27 w 171"/>
                  <a:gd name="T19" fmla="*/ 18 h 102"/>
                  <a:gd name="T20" fmla="*/ 22 w 171"/>
                  <a:gd name="T21" fmla="*/ 12 h 102"/>
                  <a:gd name="T22" fmla="*/ 18 w 171"/>
                  <a:gd name="T23" fmla="*/ 2 h 102"/>
                  <a:gd name="T24" fmla="*/ 3 w 171"/>
                  <a:gd name="T25" fmla="*/ 10 h 102"/>
                  <a:gd name="T26" fmla="*/ 8 w 171"/>
                  <a:gd name="T27" fmla="*/ 44 h 102"/>
                  <a:gd name="T28" fmla="*/ 16 w 171"/>
                  <a:gd name="T29" fmla="*/ 60 h 102"/>
                  <a:gd name="T30" fmla="*/ 29 w 171"/>
                  <a:gd name="T31" fmla="*/ 76 h 102"/>
                  <a:gd name="T32" fmla="*/ 37 w 171"/>
                  <a:gd name="T33" fmla="*/ 74 h 102"/>
                  <a:gd name="T34" fmla="*/ 47 w 171"/>
                  <a:gd name="T35" fmla="*/ 80 h 102"/>
                  <a:gd name="T36" fmla="*/ 60 w 171"/>
                  <a:gd name="T37" fmla="*/ 90 h 102"/>
                  <a:gd name="T38" fmla="*/ 69 w 171"/>
                  <a:gd name="T39" fmla="*/ 95 h 102"/>
                  <a:gd name="T40" fmla="*/ 82 w 171"/>
                  <a:gd name="T41" fmla="*/ 101 h 102"/>
                  <a:gd name="T42" fmla="*/ 72 w 171"/>
                  <a:gd name="T43" fmla="*/ 89 h 102"/>
                  <a:gd name="T44" fmla="*/ 58 w 171"/>
                  <a:gd name="T45" fmla="*/ 77 h 102"/>
                  <a:gd name="T46" fmla="*/ 44 w 171"/>
                  <a:gd name="T47" fmla="*/ 62 h 102"/>
                  <a:gd name="T48" fmla="*/ 28 w 171"/>
                  <a:gd name="T49" fmla="*/ 42 h 102"/>
                  <a:gd name="T50" fmla="*/ 37 w 171"/>
                  <a:gd name="T51" fmla="*/ 34 h 102"/>
                  <a:gd name="T52" fmla="*/ 39 w 171"/>
                  <a:gd name="T53" fmla="*/ 37 h 102"/>
                  <a:gd name="T54" fmla="*/ 50 w 171"/>
                  <a:gd name="T55" fmla="*/ 39 h 102"/>
                  <a:gd name="T56" fmla="*/ 66 w 171"/>
                  <a:gd name="T57" fmla="*/ 44 h 102"/>
                  <a:gd name="T58" fmla="*/ 77 w 171"/>
                  <a:gd name="T59" fmla="*/ 46 h 102"/>
                  <a:gd name="T60" fmla="*/ 89 w 171"/>
                  <a:gd name="T61" fmla="*/ 50 h 102"/>
                  <a:gd name="T62" fmla="*/ 104 w 171"/>
                  <a:gd name="T63" fmla="*/ 57 h 102"/>
                  <a:gd name="T64" fmla="*/ 108 w 171"/>
                  <a:gd name="T65" fmla="*/ 65 h 102"/>
                  <a:gd name="T66" fmla="*/ 103 w 171"/>
                  <a:gd name="T67" fmla="*/ 65 h 102"/>
                  <a:gd name="T68" fmla="*/ 97 w 171"/>
                  <a:gd name="T69" fmla="*/ 62 h 102"/>
                  <a:gd name="T70" fmla="*/ 89 w 171"/>
                  <a:gd name="T71" fmla="*/ 59 h 102"/>
                  <a:gd name="T72" fmla="*/ 86 w 171"/>
                  <a:gd name="T73" fmla="*/ 62 h 102"/>
                  <a:gd name="T74" fmla="*/ 89 w 171"/>
                  <a:gd name="T75" fmla="*/ 72 h 102"/>
                  <a:gd name="T76" fmla="*/ 94 w 171"/>
                  <a:gd name="T77" fmla="*/ 69 h 102"/>
                  <a:gd name="T78" fmla="*/ 101 w 171"/>
                  <a:gd name="T79" fmla="*/ 74 h 102"/>
                  <a:gd name="T80" fmla="*/ 113 w 171"/>
                  <a:gd name="T81" fmla="*/ 80 h 102"/>
                  <a:gd name="T82" fmla="*/ 122 w 171"/>
                  <a:gd name="T83" fmla="*/ 82 h 102"/>
                  <a:gd name="T84" fmla="*/ 134 w 171"/>
                  <a:gd name="T85" fmla="*/ 84 h 102"/>
                  <a:gd name="T86" fmla="*/ 135 w 171"/>
                  <a:gd name="T87" fmla="*/ 75 h 102"/>
                  <a:gd name="T88" fmla="*/ 131 w 171"/>
                  <a:gd name="T89" fmla="*/ 70 h 102"/>
                  <a:gd name="T90" fmla="*/ 130 w 171"/>
                  <a:gd name="T91" fmla="*/ 66 h 102"/>
                  <a:gd name="T92" fmla="*/ 128 w 171"/>
                  <a:gd name="T93" fmla="*/ 60 h 102"/>
                  <a:gd name="T94" fmla="*/ 141 w 171"/>
                  <a:gd name="T95" fmla="*/ 65 h 102"/>
                  <a:gd name="T96" fmla="*/ 153 w 171"/>
                  <a:gd name="T97" fmla="*/ 71 h 102"/>
                  <a:gd name="T98" fmla="*/ 169 w 171"/>
                  <a:gd name="T99" fmla="*/ 80 h 10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71"/>
                  <a:gd name="T151" fmla="*/ 0 h 102"/>
                  <a:gd name="T152" fmla="*/ 171 w 171"/>
                  <a:gd name="T153" fmla="*/ 102 h 102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71" h="102">
                    <a:moveTo>
                      <a:pt x="171" y="82"/>
                    </a:moveTo>
                    <a:lnTo>
                      <a:pt x="169" y="79"/>
                    </a:lnTo>
                    <a:lnTo>
                      <a:pt x="168" y="76"/>
                    </a:lnTo>
                    <a:lnTo>
                      <a:pt x="165" y="73"/>
                    </a:lnTo>
                    <a:lnTo>
                      <a:pt x="164" y="71"/>
                    </a:lnTo>
                    <a:lnTo>
                      <a:pt x="160" y="68"/>
                    </a:lnTo>
                    <a:lnTo>
                      <a:pt x="153" y="64"/>
                    </a:lnTo>
                    <a:lnTo>
                      <a:pt x="143" y="59"/>
                    </a:lnTo>
                    <a:lnTo>
                      <a:pt x="132" y="54"/>
                    </a:lnTo>
                    <a:lnTo>
                      <a:pt x="121" y="48"/>
                    </a:lnTo>
                    <a:lnTo>
                      <a:pt x="111" y="44"/>
                    </a:lnTo>
                    <a:lnTo>
                      <a:pt x="102" y="40"/>
                    </a:lnTo>
                    <a:lnTo>
                      <a:pt x="96" y="38"/>
                    </a:lnTo>
                    <a:lnTo>
                      <a:pt x="91" y="36"/>
                    </a:lnTo>
                    <a:lnTo>
                      <a:pt x="86" y="33"/>
                    </a:lnTo>
                    <a:lnTo>
                      <a:pt x="80" y="31"/>
                    </a:lnTo>
                    <a:lnTo>
                      <a:pt x="74" y="27"/>
                    </a:lnTo>
                    <a:lnTo>
                      <a:pt x="69" y="24"/>
                    </a:lnTo>
                    <a:lnTo>
                      <a:pt x="65" y="21"/>
                    </a:lnTo>
                    <a:lnTo>
                      <a:pt x="61" y="19"/>
                    </a:lnTo>
                    <a:lnTo>
                      <a:pt x="58" y="17"/>
                    </a:lnTo>
                    <a:lnTo>
                      <a:pt x="55" y="17"/>
                    </a:lnTo>
                    <a:lnTo>
                      <a:pt x="52" y="16"/>
                    </a:lnTo>
                    <a:lnTo>
                      <a:pt x="49" y="16"/>
                    </a:lnTo>
                    <a:lnTo>
                      <a:pt x="47" y="16"/>
                    </a:lnTo>
                    <a:lnTo>
                      <a:pt x="46" y="15"/>
                    </a:lnTo>
                    <a:lnTo>
                      <a:pt x="44" y="14"/>
                    </a:lnTo>
                    <a:lnTo>
                      <a:pt x="42" y="13"/>
                    </a:lnTo>
                    <a:lnTo>
                      <a:pt x="40" y="13"/>
                    </a:lnTo>
                    <a:lnTo>
                      <a:pt x="38" y="14"/>
                    </a:lnTo>
                    <a:lnTo>
                      <a:pt x="36" y="14"/>
                    </a:lnTo>
                    <a:lnTo>
                      <a:pt x="35" y="16"/>
                    </a:lnTo>
                    <a:lnTo>
                      <a:pt x="33" y="17"/>
                    </a:lnTo>
                    <a:lnTo>
                      <a:pt x="33" y="19"/>
                    </a:lnTo>
                    <a:lnTo>
                      <a:pt x="32" y="22"/>
                    </a:lnTo>
                    <a:lnTo>
                      <a:pt x="32" y="25"/>
                    </a:lnTo>
                    <a:lnTo>
                      <a:pt x="32" y="28"/>
                    </a:lnTo>
                    <a:lnTo>
                      <a:pt x="31" y="24"/>
                    </a:lnTo>
                    <a:lnTo>
                      <a:pt x="28" y="21"/>
                    </a:lnTo>
                    <a:lnTo>
                      <a:pt x="27" y="18"/>
                    </a:lnTo>
                    <a:lnTo>
                      <a:pt x="25" y="16"/>
                    </a:lnTo>
                    <a:lnTo>
                      <a:pt x="24" y="15"/>
                    </a:lnTo>
                    <a:lnTo>
                      <a:pt x="23" y="13"/>
                    </a:lnTo>
                    <a:lnTo>
                      <a:pt x="22" y="12"/>
                    </a:lnTo>
                    <a:lnTo>
                      <a:pt x="21" y="9"/>
                    </a:lnTo>
                    <a:lnTo>
                      <a:pt x="21" y="7"/>
                    </a:lnTo>
                    <a:lnTo>
                      <a:pt x="21" y="4"/>
                    </a:lnTo>
                    <a:lnTo>
                      <a:pt x="18" y="2"/>
                    </a:lnTo>
                    <a:lnTo>
                      <a:pt x="15" y="0"/>
                    </a:lnTo>
                    <a:lnTo>
                      <a:pt x="12" y="2"/>
                    </a:lnTo>
                    <a:lnTo>
                      <a:pt x="7" y="6"/>
                    </a:lnTo>
                    <a:lnTo>
                      <a:pt x="3" y="10"/>
                    </a:lnTo>
                    <a:lnTo>
                      <a:pt x="0" y="14"/>
                    </a:lnTo>
                    <a:lnTo>
                      <a:pt x="1" y="25"/>
                    </a:lnTo>
                    <a:lnTo>
                      <a:pt x="4" y="36"/>
                    </a:lnTo>
                    <a:lnTo>
                      <a:pt x="8" y="44"/>
                    </a:lnTo>
                    <a:lnTo>
                      <a:pt x="10" y="50"/>
                    </a:lnTo>
                    <a:lnTo>
                      <a:pt x="11" y="52"/>
                    </a:lnTo>
                    <a:lnTo>
                      <a:pt x="13" y="56"/>
                    </a:lnTo>
                    <a:lnTo>
                      <a:pt x="16" y="60"/>
                    </a:lnTo>
                    <a:lnTo>
                      <a:pt x="18" y="64"/>
                    </a:lnTo>
                    <a:lnTo>
                      <a:pt x="22" y="69"/>
                    </a:lnTo>
                    <a:lnTo>
                      <a:pt x="25" y="73"/>
                    </a:lnTo>
                    <a:lnTo>
                      <a:pt x="29" y="76"/>
                    </a:lnTo>
                    <a:lnTo>
                      <a:pt x="32" y="79"/>
                    </a:lnTo>
                    <a:lnTo>
                      <a:pt x="34" y="77"/>
                    </a:lnTo>
                    <a:lnTo>
                      <a:pt x="36" y="76"/>
                    </a:lnTo>
                    <a:lnTo>
                      <a:pt x="37" y="74"/>
                    </a:lnTo>
                    <a:lnTo>
                      <a:pt x="39" y="72"/>
                    </a:lnTo>
                    <a:lnTo>
                      <a:pt x="42" y="75"/>
                    </a:lnTo>
                    <a:lnTo>
                      <a:pt x="45" y="77"/>
                    </a:lnTo>
                    <a:lnTo>
                      <a:pt x="47" y="80"/>
                    </a:lnTo>
                    <a:lnTo>
                      <a:pt x="50" y="82"/>
                    </a:lnTo>
                    <a:lnTo>
                      <a:pt x="52" y="85"/>
                    </a:lnTo>
                    <a:lnTo>
                      <a:pt x="56" y="88"/>
                    </a:lnTo>
                    <a:lnTo>
                      <a:pt x="60" y="90"/>
                    </a:lnTo>
                    <a:lnTo>
                      <a:pt x="63" y="92"/>
                    </a:lnTo>
                    <a:lnTo>
                      <a:pt x="65" y="93"/>
                    </a:lnTo>
                    <a:lnTo>
                      <a:pt x="67" y="94"/>
                    </a:lnTo>
                    <a:lnTo>
                      <a:pt x="69" y="95"/>
                    </a:lnTo>
                    <a:lnTo>
                      <a:pt x="72" y="97"/>
                    </a:lnTo>
                    <a:lnTo>
                      <a:pt x="75" y="98"/>
                    </a:lnTo>
                    <a:lnTo>
                      <a:pt x="78" y="100"/>
                    </a:lnTo>
                    <a:lnTo>
                      <a:pt x="82" y="101"/>
                    </a:lnTo>
                    <a:lnTo>
                      <a:pt x="85" y="102"/>
                    </a:lnTo>
                    <a:lnTo>
                      <a:pt x="81" y="97"/>
                    </a:lnTo>
                    <a:lnTo>
                      <a:pt x="77" y="93"/>
                    </a:lnTo>
                    <a:lnTo>
                      <a:pt x="72" y="89"/>
                    </a:lnTo>
                    <a:lnTo>
                      <a:pt x="69" y="86"/>
                    </a:lnTo>
                    <a:lnTo>
                      <a:pt x="65" y="84"/>
                    </a:lnTo>
                    <a:lnTo>
                      <a:pt x="62" y="81"/>
                    </a:lnTo>
                    <a:lnTo>
                      <a:pt x="58" y="77"/>
                    </a:lnTo>
                    <a:lnTo>
                      <a:pt x="55" y="74"/>
                    </a:lnTo>
                    <a:lnTo>
                      <a:pt x="52" y="71"/>
                    </a:lnTo>
                    <a:lnTo>
                      <a:pt x="49" y="67"/>
                    </a:lnTo>
                    <a:lnTo>
                      <a:pt x="44" y="62"/>
                    </a:lnTo>
                    <a:lnTo>
                      <a:pt x="40" y="57"/>
                    </a:lnTo>
                    <a:lnTo>
                      <a:pt x="35" y="51"/>
                    </a:lnTo>
                    <a:lnTo>
                      <a:pt x="31" y="46"/>
                    </a:lnTo>
                    <a:lnTo>
                      <a:pt x="28" y="42"/>
                    </a:lnTo>
                    <a:lnTo>
                      <a:pt x="26" y="39"/>
                    </a:lnTo>
                    <a:lnTo>
                      <a:pt x="28" y="36"/>
                    </a:lnTo>
                    <a:lnTo>
                      <a:pt x="33" y="35"/>
                    </a:lnTo>
                    <a:lnTo>
                      <a:pt x="37" y="34"/>
                    </a:lnTo>
                    <a:lnTo>
                      <a:pt x="39" y="35"/>
                    </a:lnTo>
                    <a:lnTo>
                      <a:pt x="39" y="36"/>
                    </a:lnTo>
                    <a:lnTo>
                      <a:pt x="39" y="37"/>
                    </a:lnTo>
                    <a:lnTo>
                      <a:pt x="39" y="38"/>
                    </a:lnTo>
                    <a:lnTo>
                      <a:pt x="43" y="38"/>
                    </a:lnTo>
                    <a:lnTo>
                      <a:pt x="47" y="39"/>
                    </a:lnTo>
                    <a:lnTo>
                      <a:pt x="50" y="39"/>
                    </a:lnTo>
                    <a:lnTo>
                      <a:pt x="53" y="40"/>
                    </a:lnTo>
                    <a:lnTo>
                      <a:pt x="56" y="41"/>
                    </a:lnTo>
                    <a:lnTo>
                      <a:pt x="61" y="42"/>
                    </a:lnTo>
                    <a:lnTo>
                      <a:pt x="66" y="44"/>
                    </a:lnTo>
                    <a:lnTo>
                      <a:pt x="69" y="44"/>
                    </a:lnTo>
                    <a:lnTo>
                      <a:pt x="70" y="45"/>
                    </a:lnTo>
                    <a:lnTo>
                      <a:pt x="73" y="46"/>
                    </a:lnTo>
                    <a:lnTo>
                      <a:pt x="77" y="46"/>
                    </a:lnTo>
                    <a:lnTo>
                      <a:pt x="80" y="47"/>
                    </a:lnTo>
                    <a:lnTo>
                      <a:pt x="84" y="48"/>
                    </a:lnTo>
                    <a:lnTo>
                      <a:pt x="87" y="49"/>
                    </a:lnTo>
                    <a:lnTo>
                      <a:pt x="89" y="50"/>
                    </a:lnTo>
                    <a:lnTo>
                      <a:pt x="91" y="50"/>
                    </a:lnTo>
                    <a:lnTo>
                      <a:pt x="94" y="52"/>
                    </a:lnTo>
                    <a:lnTo>
                      <a:pt x="100" y="54"/>
                    </a:lnTo>
                    <a:lnTo>
                      <a:pt x="104" y="57"/>
                    </a:lnTo>
                    <a:lnTo>
                      <a:pt x="108" y="60"/>
                    </a:lnTo>
                    <a:lnTo>
                      <a:pt x="108" y="62"/>
                    </a:lnTo>
                    <a:lnTo>
                      <a:pt x="108" y="63"/>
                    </a:lnTo>
                    <a:lnTo>
                      <a:pt x="108" y="65"/>
                    </a:lnTo>
                    <a:lnTo>
                      <a:pt x="108" y="67"/>
                    </a:lnTo>
                    <a:lnTo>
                      <a:pt x="107" y="66"/>
                    </a:lnTo>
                    <a:lnTo>
                      <a:pt x="105" y="65"/>
                    </a:lnTo>
                    <a:lnTo>
                      <a:pt x="103" y="65"/>
                    </a:lnTo>
                    <a:lnTo>
                      <a:pt x="101" y="66"/>
                    </a:lnTo>
                    <a:lnTo>
                      <a:pt x="99" y="64"/>
                    </a:lnTo>
                    <a:lnTo>
                      <a:pt x="98" y="63"/>
                    </a:lnTo>
                    <a:lnTo>
                      <a:pt x="97" y="62"/>
                    </a:lnTo>
                    <a:lnTo>
                      <a:pt x="96" y="62"/>
                    </a:lnTo>
                    <a:lnTo>
                      <a:pt x="94" y="61"/>
                    </a:lnTo>
                    <a:lnTo>
                      <a:pt x="92" y="60"/>
                    </a:lnTo>
                    <a:lnTo>
                      <a:pt x="89" y="59"/>
                    </a:lnTo>
                    <a:lnTo>
                      <a:pt x="87" y="58"/>
                    </a:lnTo>
                    <a:lnTo>
                      <a:pt x="86" y="59"/>
                    </a:lnTo>
                    <a:lnTo>
                      <a:pt x="86" y="61"/>
                    </a:lnTo>
                    <a:lnTo>
                      <a:pt x="86" y="62"/>
                    </a:lnTo>
                    <a:lnTo>
                      <a:pt x="86" y="63"/>
                    </a:lnTo>
                    <a:lnTo>
                      <a:pt x="86" y="65"/>
                    </a:lnTo>
                    <a:lnTo>
                      <a:pt x="88" y="69"/>
                    </a:lnTo>
                    <a:lnTo>
                      <a:pt x="89" y="72"/>
                    </a:lnTo>
                    <a:lnTo>
                      <a:pt x="89" y="75"/>
                    </a:lnTo>
                    <a:lnTo>
                      <a:pt x="91" y="73"/>
                    </a:lnTo>
                    <a:lnTo>
                      <a:pt x="93" y="71"/>
                    </a:lnTo>
                    <a:lnTo>
                      <a:pt x="94" y="69"/>
                    </a:lnTo>
                    <a:lnTo>
                      <a:pt x="96" y="69"/>
                    </a:lnTo>
                    <a:lnTo>
                      <a:pt x="97" y="70"/>
                    </a:lnTo>
                    <a:lnTo>
                      <a:pt x="99" y="72"/>
                    </a:lnTo>
                    <a:lnTo>
                      <a:pt x="101" y="74"/>
                    </a:lnTo>
                    <a:lnTo>
                      <a:pt x="104" y="76"/>
                    </a:lnTo>
                    <a:lnTo>
                      <a:pt x="107" y="77"/>
                    </a:lnTo>
                    <a:lnTo>
                      <a:pt x="110" y="78"/>
                    </a:lnTo>
                    <a:lnTo>
                      <a:pt x="113" y="80"/>
                    </a:lnTo>
                    <a:lnTo>
                      <a:pt x="115" y="80"/>
                    </a:lnTo>
                    <a:lnTo>
                      <a:pt x="116" y="81"/>
                    </a:lnTo>
                    <a:lnTo>
                      <a:pt x="119" y="81"/>
                    </a:lnTo>
                    <a:lnTo>
                      <a:pt x="122" y="82"/>
                    </a:lnTo>
                    <a:lnTo>
                      <a:pt x="124" y="82"/>
                    </a:lnTo>
                    <a:lnTo>
                      <a:pt x="127" y="82"/>
                    </a:lnTo>
                    <a:lnTo>
                      <a:pt x="131" y="83"/>
                    </a:lnTo>
                    <a:lnTo>
                      <a:pt x="134" y="84"/>
                    </a:lnTo>
                    <a:lnTo>
                      <a:pt x="137" y="84"/>
                    </a:lnTo>
                    <a:lnTo>
                      <a:pt x="137" y="80"/>
                    </a:lnTo>
                    <a:lnTo>
                      <a:pt x="135" y="77"/>
                    </a:lnTo>
                    <a:lnTo>
                      <a:pt x="135" y="75"/>
                    </a:lnTo>
                    <a:lnTo>
                      <a:pt x="134" y="73"/>
                    </a:lnTo>
                    <a:lnTo>
                      <a:pt x="133" y="72"/>
                    </a:lnTo>
                    <a:lnTo>
                      <a:pt x="132" y="71"/>
                    </a:lnTo>
                    <a:lnTo>
                      <a:pt x="131" y="70"/>
                    </a:lnTo>
                    <a:lnTo>
                      <a:pt x="131" y="69"/>
                    </a:lnTo>
                    <a:lnTo>
                      <a:pt x="131" y="68"/>
                    </a:lnTo>
                    <a:lnTo>
                      <a:pt x="131" y="67"/>
                    </a:lnTo>
                    <a:lnTo>
                      <a:pt x="130" y="66"/>
                    </a:lnTo>
                    <a:lnTo>
                      <a:pt x="128" y="66"/>
                    </a:lnTo>
                    <a:lnTo>
                      <a:pt x="128" y="64"/>
                    </a:lnTo>
                    <a:lnTo>
                      <a:pt x="128" y="62"/>
                    </a:lnTo>
                    <a:lnTo>
                      <a:pt x="128" y="60"/>
                    </a:lnTo>
                    <a:lnTo>
                      <a:pt x="128" y="58"/>
                    </a:lnTo>
                    <a:lnTo>
                      <a:pt x="132" y="61"/>
                    </a:lnTo>
                    <a:lnTo>
                      <a:pt x="137" y="63"/>
                    </a:lnTo>
                    <a:lnTo>
                      <a:pt x="141" y="65"/>
                    </a:lnTo>
                    <a:lnTo>
                      <a:pt x="145" y="67"/>
                    </a:lnTo>
                    <a:lnTo>
                      <a:pt x="146" y="68"/>
                    </a:lnTo>
                    <a:lnTo>
                      <a:pt x="149" y="69"/>
                    </a:lnTo>
                    <a:lnTo>
                      <a:pt x="153" y="71"/>
                    </a:lnTo>
                    <a:lnTo>
                      <a:pt x="158" y="73"/>
                    </a:lnTo>
                    <a:lnTo>
                      <a:pt x="162" y="76"/>
                    </a:lnTo>
                    <a:lnTo>
                      <a:pt x="166" y="78"/>
                    </a:lnTo>
                    <a:lnTo>
                      <a:pt x="169" y="80"/>
                    </a:lnTo>
                    <a:lnTo>
                      <a:pt x="171" y="82"/>
                    </a:lnTo>
                    <a:close/>
                  </a:path>
                </a:pathLst>
              </a:custGeom>
              <a:solidFill>
                <a:srgbClr val="89BF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1" name="Freeform 79"/>
              <p:cNvSpPr>
                <a:spLocks/>
              </p:cNvSpPr>
              <p:nvPr/>
            </p:nvSpPr>
            <p:spPr bwMode="auto">
              <a:xfrm>
                <a:off x="1947" y="4052"/>
                <a:ext cx="114" cy="76"/>
              </a:xfrm>
              <a:custGeom>
                <a:avLst/>
                <a:gdLst>
                  <a:gd name="T0" fmla="*/ 80 w 114"/>
                  <a:gd name="T1" fmla="*/ 24 h 76"/>
                  <a:gd name="T2" fmla="*/ 76 w 114"/>
                  <a:gd name="T3" fmla="*/ 27 h 76"/>
                  <a:gd name="T4" fmla="*/ 69 w 114"/>
                  <a:gd name="T5" fmla="*/ 31 h 76"/>
                  <a:gd name="T6" fmla="*/ 64 w 114"/>
                  <a:gd name="T7" fmla="*/ 34 h 76"/>
                  <a:gd name="T8" fmla="*/ 58 w 114"/>
                  <a:gd name="T9" fmla="*/ 37 h 76"/>
                  <a:gd name="T10" fmla="*/ 52 w 114"/>
                  <a:gd name="T11" fmla="*/ 41 h 76"/>
                  <a:gd name="T12" fmla="*/ 43 w 114"/>
                  <a:gd name="T13" fmla="*/ 46 h 76"/>
                  <a:gd name="T14" fmla="*/ 34 w 114"/>
                  <a:gd name="T15" fmla="*/ 50 h 76"/>
                  <a:gd name="T16" fmla="*/ 27 w 114"/>
                  <a:gd name="T17" fmla="*/ 54 h 76"/>
                  <a:gd name="T18" fmla="*/ 20 w 114"/>
                  <a:gd name="T19" fmla="*/ 58 h 76"/>
                  <a:gd name="T20" fmla="*/ 14 w 114"/>
                  <a:gd name="T21" fmla="*/ 62 h 76"/>
                  <a:gd name="T22" fmla="*/ 9 w 114"/>
                  <a:gd name="T23" fmla="*/ 66 h 76"/>
                  <a:gd name="T24" fmla="*/ 5 w 114"/>
                  <a:gd name="T25" fmla="*/ 69 h 76"/>
                  <a:gd name="T26" fmla="*/ 2 w 114"/>
                  <a:gd name="T27" fmla="*/ 73 h 76"/>
                  <a:gd name="T28" fmla="*/ 2 w 114"/>
                  <a:gd name="T29" fmla="*/ 74 h 76"/>
                  <a:gd name="T30" fmla="*/ 7 w 114"/>
                  <a:gd name="T31" fmla="*/ 71 h 76"/>
                  <a:gd name="T32" fmla="*/ 11 w 114"/>
                  <a:gd name="T33" fmla="*/ 68 h 76"/>
                  <a:gd name="T34" fmla="*/ 14 w 114"/>
                  <a:gd name="T35" fmla="*/ 65 h 76"/>
                  <a:gd name="T36" fmla="*/ 18 w 114"/>
                  <a:gd name="T37" fmla="*/ 64 h 76"/>
                  <a:gd name="T38" fmla="*/ 26 w 114"/>
                  <a:gd name="T39" fmla="*/ 60 h 76"/>
                  <a:gd name="T40" fmla="*/ 31 w 114"/>
                  <a:gd name="T41" fmla="*/ 58 h 76"/>
                  <a:gd name="T42" fmla="*/ 37 w 114"/>
                  <a:gd name="T43" fmla="*/ 56 h 76"/>
                  <a:gd name="T44" fmla="*/ 44 w 114"/>
                  <a:gd name="T45" fmla="*/ 52 h 76"/>
                  <a:gd name="T46" fmla="*/ 50 w 114"/>
                  <a:gd name="T47" fmla="*/ 50 h 76"/>
                  <a:gd name="T48" fmla="*/ 55 w 114"/>
                  <a:gd name="T49" fmla="*/ 49 h 76"/>
                  <a:gd name="T50" fmla="*/ 64 w 114"/>
                  <a:gd name="T51" fmla="*/ 46 h 76"/>
                  <a:gd name="T52" fmla="*/ 69 w 114"/>
                  <a:gd name="T53" fmla="*/ 45 h 76"/>
                  <a:gd name="T54" fmla="*/ 72 w 114"/>
                  <a:gd name="T55" fmla="*/ 42 h 76"/>
                  <a:gd name="T56" fmla="*/ 75 w 114"/>
                  <a:gd name="T57" fmla="*/ 42 h 76"/>
                  <a:gd name="T58" fmla="*/ 82 w 114"/>
                  <a:gd name="T59" fmla="*/ 38 h 76"/>
                  <a:gd name="T60" fmla="*/ 87 w 114"/>
                  <a:gd name="T61" fmla="*/ 35 h 76"/>
                  <a:gd name="T62" fmla="*/ 94 w 114"/>
                  <a:gd name="T63" fmla="*/ 32 h 76"/>
                  <a:gd name="T64" fmla="*/ 100 w 114"/>
                  <a:gd name="T65" fmla="*/ 27 h 76"/>
                  <a:gd name="T66" fmla="*/ 106 w 114"/>
                  <a:gd name="T67" fmla="*/ 23 h 76"/>
                  <a:gd name="T68" fmla="*/ 107 w 114"/>
                  <a:gd name="T69" fmla="*/ 19 h 76"/>
                  <a:gd name="T70" fmla="*/ 109 w 114"/>
                  <a:gd name="T71" fmla="*/ 12 h 76"/>
                  <a:gd name="T72" fmla="*/ 111 w 114"/>
                  <a:gd name="T73" fmla="*/ 9 h 76"/>
                  <a:gd name="T74" fmla="*/ 113 w 114"/>
                  <a:gd name="T75" fmla="*/ 7 h 76"/>
                  <a:gd name="T76" fmla="*/ 113 w 114"/>
                  <a:gd name="T77" fmla="*/ 4 h 76"/>
                  <a:gd name="T78" fmla="*/ 110 w 114"/>
                  <a:gd name="T79" fmla="*/ 1 h 76"/>
                  <a:gd name="T80" fmla="*/ 107 w 114"/>
                  <a:gd name="T81" fmla="*/ 1 h 76"/>
                  <a:gd name="T82" fmla="*/ 106 w 114"/>
                  <a:gd name="T83" fmla="*/ 4 h 76"/>
                  <a:gd name="T84" fmla="*/ 102 w 114"/>
                  <a:gd name="T85" fmla="*/ 8 h 76"/>
                  <a:gd name="T86" fmla="*/ 94 w 114"/>
                  <a:gd name="T87" fmla="*/ 14 h 76"/>
                  <a:gd name="T88" fmla="*/ 89 w 114"/>
                  <a:gd name="T89" fmla="*/ 18 h 76"/>
                  <a:gd name="T90" fmla="*/ 84 w 114"/>
                  <a:gd name="T91" fmla="*/ 22 h 7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14"/>
                  <a:gd name="T139" fmla="*/ 0 h 76"/>
                  <a:gd name="T140" fmla="*/ 114 w 114"/>
                  <a:gd name="T141" fmla="*/ 76 h 7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14" h="76">
                    <a:moveTo>
                      <a:pt x="82" y="23"/>
                    </a:moveTo>
                    <a:lnTo>
                      <a:pt x="80" y="24"/>
                    </a:lnTo>
                    <a:lnTo>
                      <a:pt x="78" y="26"/>
                    </a:lnTo>
                    <a:lnTo>
                      <a:pt x="76" y="27"/>
                    </a:lnTo>
                    <a:lnTo>
                      <a:pt x="73" y="29"/>
                    </a:lnTo>
                    <a:lnTo>
                      <a:pt x="69" y="31"/>
                    </a:lnTo>
                    <a:lnTo>
                      <a:pt x="67" y="33"/>
                    </a:lnTo>
                    <a:lnTo>
                      <a:pt x="64" y="34"/>
                    </a:lnTo>
                    <a:lnTo>
                      <a:pt x="61" y="35"/>
                    </a:lnTo>
                    <a:lnTo>
                      <a:pt x="58" y="37"/>
                    </a:lnTo>
                    <a:lnTo>
                      <a:pt x="56" y="39"/>
                    </a:lnTo>
                    <a:lnTo>
                      <a:pt x="52" y="41"/>
                    </a:lnTo>
                    <a:lnTo>
                      <a:pt x="47" y="43"/>
                    </a:lnTo>
                    <a:lnTo>
                      <a:pt x="43" y="46"/>
                    </a:lnTo>
                    <a:lnTo>
                      <a:pt x="38" y="48"/>
                    </a:lnTo>
                    <a:lnTo>
                      <a:pt x="34" y="50"/>
                    </a:lnTo>
                    <a:lnTo>
                      <a:pt x="31" y="52"/>
                    </a:lnTo>
                    <a:lnTo>
                      <a:pt x="27" y="54"/>
                    </a:lnTo>
                    <a:lnTo>
                      <a:pt x="24" y="56"/>
                    </a:lnTo>
                    <a:lnTo>
                      <a:pt x="20" y="58"/>
                    </a:lnTo>
                    <a:lnTo>
                      <a:pt x="17" y="60"/>
                    </a:lnTo>
                    <a:lnTo>
                      <a:pt x="14" y="62"/>
                    </a:lnTo>
                    <a:lnTo>
                      <a:pt x="11" y="64"/>
                    </a:lnTo>
                    <a:lnTo>
                      <a:pt x="9" y="66"/>
                    </a:lnTo>
                    <a:lnTo>
                      <a:pt x="8" y="67"/>
                    </a:lnTo>
                    <a:lnTo>
                      <a:pt x="5" y="69"/>
                    </a:lnTo>
                    <a:lnTo>
                      <a:pt x="4" y="71"/>
                    </a:lnTo>
                    <a:lnTo>
                      <a:pt x="2" y="73"/>
                    </a:lnTo>
                    <a:lnTo>
                      <a:pt x="0" y="76"/>
                    </a:lnTo>
                    <a:lnTo>
                      <a:pt x="2" y="74"/>
                    </a:lnTo>
                    <a:lnTo>
                      <a:pt x="5" y="72"/>
                    </a:lnTo>
                    <a:lnTo>
                      <a:pt x="7" y="71"/>
                    </a:lnTo>
                    <a:lnTo>
                      <a:pt x="9" y="69"/>
                    </a:lnTo>
                    <a:lnTo>
                      <a:pt x="11" y="68"/>
                    </a:lnTo>
                    <a:lnTo>
                      <a:pt x="12" y="66"/>
                    </a:lnTo>
                    <a:lnTo>
                      <a:pt x="14" y="65"/>
                    </a:lnTo>
                    <a:lnTo>
                      <a:pt x="15" y="65"/>
                    </a:lnTo>
                    <a:lnTo>
                      <a:pt x="18" y="64"/>
                    </a:lnTo>
                    <a:lnTo>
                      <a:pt x="21" y="62"/>
                    </a:lnTo>
                    <a:lnTo>
                      <a:pt x="26" y="60"/>
                    </a:lnTo>
                    <a:lnTo>
                      <a:pt x="29" y="59"/>
                    </a:lnTo>
                    <a:lnTo>
                      <a:pt x="31" y="58"/>
                    </a:lnTo>
                    <a:lnTo>
                      <a:pt x="34" y="57"/>
                    </a:lnTo>
                    <a:lnTo>
                      <a:pt x="37" y="56"/>
                    </a:lnTo>
                    <a:lnTo>
                      <a:pt x="41" y="54"/>
                    </a:lnTo>
                    <a:lnTo>
                      <a:pt x="44" y="52"/>
                    </a:lnTo>
                    <a:lnTo>
                      <a:pt x="47" y="51"/>
                    </a:lnTo>
                    <a:lnTo>
                      <a:pt x="50" y="50"/>
                    </a:lnTo>
                    <a:lnTo>
                      <a:pt x="52" y="49"/>
                    </a:lnTo>
                    <a:lnTo>
                      <a:pt x="55" y="49"/>
                    </a:lnTo>
                    <a:lnTo>
                      <a:pt x="60" y="47"/>
                    </a:lnTo>
                    <a:lnTo>
                      <a:pt x="64" y="46"/>
                    </a:lnTo>
                    <a:lnTo>
                      <a:pt x="67" y="47"/>
                    </a:lnTo>
                    <a:lnTo>
                      <a:pt x="69" y="45"/>
                    </a:lnTo>
                    <a:lnTo>
                      <a:pt x="70" y="43"/>
                    </a:lnTo>
                    <a:lnTo>
                      <a:pt x="72" y="42"/>
                    </a:lnTo>
                    <a:lnTo>
                      <a:pt x="73" y="42"/>
                    </a:lnTo>
                    <a:lnTo>
                      <a:pt x="75" y="42"/>
                    </a:lnTo>
                    <a:lnTo>
                      <a:pt x="79" y="40"/>
                    </a:lnTo>
                    <a:lnTo>
                      <a:pt x="82" y="38"/>
                    </a:lnTo>
                    <a:lnTo>
                      <a:pt x="86" y="37"/>
                    </a:lnTo>
                    <a:lnTo>
                      <a:pt x="87" y="35"/>
                    </a:lnTo>
                    <a:lnTo>
                      <a:pt x="90" y="34"/>
                    </a:lnTo>
                    <a:lnTo>
                      <a:pt x="94" y="32"/>
                    </a:lnTo>
                    <a:lnTo>
                      <a:pt x="97" y="30"/>
                    </a:lnTo>
                    <a:lnTo>
                      <a:pt x="100" y="27"/>
                    </a:lnTo>
                    <a:lnTo>
                      <a:pt x="103" y="26"/>
                    </a:lnTo>
                    <a:lnTo>
                      <a:pt x="106" y="23"/>
                    </a:lnTo>
                    <a:lnTo>
                      <a:pt x="107" y="22"/>
                    </a:lnTo>
                    <a:lnTo>
                      <a:pt x="107" y="19"/>
                    </a:lnTo>
                    <a:lnTo>
                      <a:pt x="109" y="15"/>
                    </a:lnTo>
                    <a:lnTo>
                      <a:pt x="109" y="12"/>
                    </a:lnTo>
                    <a:lnTo>
                      <a:pt x="110" y="11"/>
                    </a:lnTo>
                    <a:lnTo>
                      <a:pt x="111" y="9"/>
                    </a:lnTo>
                    <a:lnTo>
                      <a:pt x="112" y="8"/>
                    </a:lnTo>
                    <a:lnTo>
                      <a:pt x="113" y="7"/>
                    </a:lnTo>
                    <a:lnTo>
                      <a:pt x="114" y="6"/>
                    </a:lnTo>
                    <a:lnTo>
                      <a:pt x="113" y="4"/>
                    </a:lnTo>
                    <a:lnTo>
                      <a:pt x="112" y="3"/>
                    </a:lnTo>
                    <a:lnTo>
                      <a:pt x="110" y="1"/>
                    </a:lnTo>
                    <a:lnTo>
                      <a:pt x="109" y="0"/>
                    </a:lnTo>
                    <a:lnTo>
                      <a:pt x="107" y="1"/>
                    </a:lnTo>
                    <a:lnTo>
                      <a:pt x="107" y="3"/>
                    </a:lnTo>
                    <a:lnTo>
                      <a:pt x="106" y="4"/>
                    </a:lnTo>
                    <a:lnTo>
                      <a:pt x="105" y="6"/>
                    </a:lnTo>
                    <a:lnTo>
                      <a:pt x="102" y="8"/>
                    </a:lnTo>
                    <a:lnTo>
                      <a:pt x="98" y="11"/>
                    </a:lnTo>
                    <a:lnTo>
                      <a:pt x="94" y="14"/>
                    </a:lnTo>
                    <a:lnTo>
                      <a:pt x="91" y="16"/>
                    </a:lnTo>
                    <a:lnTo>
                      <a:pt x="89" y="18"/>
                    </a:lnTo>
                    <a:lnTo>
                      <a:pt x="87" y="20"/>
                    </a:lnTo>
                    <a:lnTo>
                      <a:pt x="84" y="22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89BF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2" name="Freeform 80"/>
              <p:cNvSpPr>
                <a:spLocks/>
              </p:cNvSpPr>
              <p:nvPr/>
            </p:nvSpPr>
            <p:spPr bwMode="auto">
              <a:xfrm>
                <a:off x="1920" y="4120"/>
                <a:ext cx="43" cy="73"/>
              </a:xfrm>
              <a:custGeom>
                <a:avLst/>
                <a:gdLst>
                  <a:gd name="T0" fmla="*/ 42 w 43"/>
                  <a:gd name="T1" fmla="*/ 1 h 73"/>
                  <a:gd name="T2" fmla="*/ 40 w 43"/>
                  <a:gd name="T3" fmla="*/ 3 h 73"/>
                  <a:gd name="T4" fmla="*/ 39 w 43"/>
                  <a:gd name="T5" fmla="*/ 4 h 73"/>
                  <a:gd name="T6" fmla="*/ 35 w 43"/>
                  <a:gd name="T7" fmla="*/ 6 h 73"/>
                  <a:gd name="T8" fmla="*/ 32 w 43"/>
                  <a:gd name="T9" fmla="*/ 7 h 73"/>
                  <a:gd name="T10" fmla="*/ 31 w 43"/>
                  <a:gd name="T11" fmla="*/ 12 h 73"/>
                  <a:gd name="T12" fmla="*/ 31 w 43"/>
                  <a:gd name="T13" fmla="*/ 15 h 73"/>
                  <a:gd name="T14" fmla="*/ 30 w 43"/>
                  <a:gd name="T15" fmla="*/ 16 h 73"/>
                  <a:gd name="T16" fmla="*/ 29 w 43"/>
                  <a:gd name="T17" fmla="*/ 18 h 73"/>
                  <a:gd name="T18" fmla="*/ 29 w 43"/>
                  <a:gd name="T19" fmla="*/ 21 h 73"/>
                  <a:gd name="T20" fmla="*/ 33 w 43"/>
                  <a:gd name="T21" fmla="*/ 24 h 73"/>
                  <a:gd name="T22" fmla="*/ 41 w 43"/>
                  <a:gd name="T23" fmla="*/ 32 h 73"/>
                  <a:gd name="T24" fmla="*/ 43 w 43"/>
                  <a:gd name="T25" fmla="*/ 38 h 73"/>
                  <a:gd name="T26" fmla="*/ 43 w 43"/>
                  <a:gd name="T27" fmla="*/ 44 h 73"/>
                  <a:gd name="T28" fmla="*/ 42 w 43"/>
                  <a:gd name="T29" fmla="*/ 49 h 73"/>
                  <a:gd name="T30" fmla="*/ 38 w 43"/>
                  <a:gd name="T31" fmla="*/ 54 h 73"/>
                  <a:gd name="T32" fmla="*/ 34 w 43"/>
                  <a:gd name="T33" fmla="*/ 57 h 73"/>
                  <a:gd name="T34" fmla="*/ 27 w 43"/>
                  <a:gd name="T35" fmla="*/ 62 h 73"/>
                  <a:gd name="T36" fmla="*/ 22 w 43"/>
                  <a:gd name="T37" fmla="*/ 66 h 73"/>
                  <a:gd name="T38" fmla="*/ 18 w 43"/>
                  <a:gd name="T39" fmla="*/ 70 h 73"/>
                  <a:gd name="T40" fmla="*/ 16 w 43"/>
                  <a:gd name="T41" fmla="*/ 70 h 73"/>
                  <a:gd name="T42" fmla="*/ 11 w 43"/>
                  <a:gd name="T43" fmla="*/ 64 h 73"/>
                  <a:gd name="T44" fmla="*/ 6 w 43"/>
                  <a:gd name="T45" fmla="*/ 55 h 73"/>
                  <a:gd name="T46" fmla="*/ 1 w 43"/>
                  <a:gd name="T47" fmla="*/ 48 h 73"/>
                  <a:gd name="T48" fmla="*/ 2 w 43"/>
                  <a:gd name="T49" fmla="*/ 42 h 73"/>
                  <a:gd name="T50" fmla="*/ 8 w 43"/>
                  <a:gd name="T51" fmla="*/ 36 h 73"/>
                  <a:gd name="T52" fmla="*/ 14 w 43"/>
                  <a:gd name="T53" fmla="*/ 30 h 73"/>
                  <a:gd name="T54" fmla="*/ 19 w 43"/>
                  <a:gd name="T55" fmla="*/ 24 h 73"/>
                  <a:gd name="T56" fmla="*/ 22 w 43"/>
                  <a:gd name="T57" fmla="*/ 17 h 73"/>
                  <a:gd name="T58" fmla="*/ 25 w 43"/>
                  <a:gd name="T59" fmla="*/ 10 h 73"/>
                  <a:gd name="T60" fmla="*/ 29 w 43"/>
                  <a:gd name="T61" fmla="*/ 6 h 73"/>
                  <a:gd name="T62" fmla="*/ 34 w 43"/>
                  <a:gd name="T63" fmla="*/ 3 h 73"/>
                  <a:gd name="T64" fmla="*/ 37 w 43"/>
                  <a:gd name="T65" fmla="*/ 1 h 73"/>
                  <a:gd name="T66" fmla="*/ 41 w 43"/>
                  <a:gd name="T67" fmla="*/ 1 h 7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3"/>
                  <a:gd name="T103" fmla="*/ 0 h 73"/>
                  <a:gd name="T104" fmla="*/ 43 w 43"/>
                  <a:gd name="T105" fmla="*/ 73 h 7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3" h="73">
                    <a:moveTo>
                      <a:pt x="42" y="0"/>
                    </a:moveTo>
                    <a:lnTo>
                      <a:pt x="42" y="1"/>
                    </a:lnTo>
                    <a:lnTo>
                      <a:pt x="41" y="2"/>
                    </a:lnTo>
                    <a:lnTo>
                      <a:pt x="40" y="3"/>
                    </a:lnTo>
                    <a:lnTo>
                      <a:pt x="40" y="4"/>
                    </a:lnTo>
                    <a:lnTo>
                      <a:pt x="39" y="4"/>
                    </a:lnTo>
                    <a:lnTo>
                      <a:pt x="37" y="5"/>
                    </a:lnTo>
                    <a:lnTo>
                      <a:pt x="35" y="6"/>
                    </a:lnTo>
                    <a:lnTo>
                      <a:pt x="33" y="7"/>
                    </a:lnTo>
                    <a:lnTo>
                      <a:pt x="32" y="7"/>
                    </a:lnTo>
                    <a:lnTo>
                      <a:pt x="31" y="9"/>
                    </a:lnTo>
                    <a:lnTo>
                      <a:pt x="31" y="12"/>
                    </a:lnTo>
                    <a:lnTo>
                      <a:pt x="31" y="13"/>
                    </a:lnTo>
                    <a:lnTo>
                      <a:pt x="31" y="15"/>
                    </a:lnTo>
                    <a:lnTo>
                      <a:pt x="30" y="16"/>
                    </a:lnTo>
                    <a:lnTo>
                      <a:pt x="30" y="17"/>
                    </a:lnTo>
                    <a:lnTo>
                      <a:pt x="29" y="18"/>
                    </a:lnTo>
                    <a:lnTo>
                      <a:pt x="29" y="19"/>
                    </a:lnTo>
                    <a:lnTo>
                      <a:pt x="29" y="21"/>
                    </a:lnTo>
                    <a:lnTo>
                      <a:pt x="29" y="22"/>
                    </a:lnTo>
                    <a:lnTo>
                      <a:pt x="33" y="24"/>
                    </a:lnTo>
                    <a:lnTo>
                      <a:pt x="37" y="28"/>
                    </a:lnTo>
                    <a:lnTo>
                      <a:pt x="41" y="32"/>
                    </a:lnTo>
                    <a:lnTo>
                      <a:pt x="43" y="36"/>
                    </a:lnTo>
                    <a:lnTo>
                      <a:pt x="43" y="38"/>
                    </a:lnTo>
                    <a:lnTo>
                      <a:pt x="43" y="41"/>
                    </a:lnTo>
                    <a:lnTo>
                      <a:pt x="43" y="44"/>
                    </a:lnTo>
                    <a:lnTo>
                      <a:pt x="43" y="47"/>
                    </a:lnTo>
                    <a:lnTo>
                      <a:pt x="42" y="49"/>
                    </a:lnTo>
                    <a:lnTo>
                      <a:pt x="40" y="51"/>
                    </a:lnTo>
                    <a:lnTo>
                      <a:pt x="38" y="54"/>
                    </a:lnTo>
                    <a:lnTo>
                      <a:pt x="36" y="55"/>
                    </a:lnTo>
                    <a:lnTo>
                      <a:pt x="34" y="57"/>
                    </a:lnTo>
                    <a:lnTo>
                      <a:pt x="30" y="60"/>
                    </a:lnTo>
                    <a:lnTo>
                      <a:pt x="27" y="62"/>
                    </a:lnTo>
                    <a:lnTo>
                      <a:pt x="24" y="64"/>
                    </a:lnTo>
                    <a:lnTo>
                      <a:pt x="22" y="66"/>
                    </a:lnTo>
                    <a:lnTo>
                      <a:pt x="20" y="68"/>
                    </a:lnTo>
                    <a:lnTo>
                      <a:pt x="18" y="70"/>
                    </a:lnTo>
                    <a:lnTo>
                      <a:pt x="17" y="73"/>
                    </a:lnTo>
                    <a:lnTo>
                      <a:pt x="16" y="70"/>
                    </a:lnTo>
                    <a:lnTo>
                      <a:pt x="14" y="68"/>
                    </a:lnTo>
                    <a:lnTo>
                      <a:pt x="11" y="64"/>
                    </a:lnTo>
                    <a:lnTo>
                      <a:pt x="9" y="60"/>
                    </a:lnTo>
                    <a:lnTo>
                      <a:pt x="6" y="55"/>
                    </a:lnTo>
                    <a:lnTo>
                      <a:pt x="4" y="51"/>
                    </a:lnTo>
                    <a:lnTo>
                      <a:pt x="1" y="48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5" y="39"/>
                    </a:lnTo>
                    <a:lnTo>
                      <a:pt x="8" y="36"/>
                    </a:lnTo>
                    <a:lnTo>
                      <a:pt x="11" y="33"/>
                    </a:lnTo>
                    <a:lnTo>
                      <a:pt x="14" y="30"/>
                    </a:lnTo>
                    <a:lnTo>
                      <a:pt x="16" y="27"/>
                    </a:lnTo>
                    <a:lnTo>
                      <a:pt x="19" y="24"/>
                    </a:lnTo>
                    <a:lnTo>
                      <a:pt x="20" y="22"/>
                    </a:lnTo>
                    <a:lnTo>
                      <a:pt x="22" y="17"/>
                    </a:lnTo>
                    <a:lnTo>
                      <a:pt x="23" y="13"/>
                    </a:lnTo>
                    <a:lnTo>
                      <a:pt x="25" y="10"/>
                    </a:lnTo>
                    <a:lnTo>
                      <a:pt x="27" y="8"/>
                    </a:lnTo>
                    <a:lnTo>
                      <a:pt x="29" y="6"/>
                    </a:lnTo>
                    <a:lnTo>
                      <a:pt x="32" y="4"/>
                    </a:lnTo>
                    <a:lnTo>
                      <a:pt x="34" y="3"/>
                    </a:lnTo>
                    <a:lnTo>
                      <a:pt x="36" y="1"/>
                    </a:lnTo>
                    <a:lnTo>
                      <a:pt x="37" y="1"/>
                    </a:lnTo>
                    <a:lnTo>
                      <a:pt x="39" y="1"/>
                    </a:lnTo>
                    <a:lnTo>
                      <a:pt x="41" y="1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89BF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3" name="Freeform 81"/>
              <p:cNvSpPr>
                <a:spLocks/>
              </p:cNvSpPr>
              <p:nvPr/>
            </p:nvSpPr>
            <p:spPr bwMode="auto">
              <a:xfrm>
                <a:off x="1800" y="4098"/>
                <a:ext cx="227" cy="221"/>
              </a:xfrm>
              <a:custGeom>
                <a:avLst/>
                <a:gdLst>
                  <a:gd name="T0" fmla="*/ 180 w 227"/>
                  <a:gd name="T1" fmla="*/ 146 h 221"/>
                  <a:gd name="T2" fmla="*/ 179 w 227"/>
                  <a:gd name="T3" fmla="*/ 139 h 221"/>
                  <a:gd name="T4" fmla="*/ 180 w 227"/>
                  <a:gd name="T5" fmla="*/ 132 h 221"/>
                  <a:gd name="T6" fmla="*/ 182 w 227"/>
                  <a:gd name="T7" fmla="*/ 123 h 221"/>
                  <a:gd name="T8" fmla="*/ 181 w 227"/>
                  <a:gd name="T9" fmla="*/ 110 h 221"/>
                  <a:gd name="T10" fmla="*/ 173 w 227"/>
                  <a:gd name="T11" fmla="*/ 105 h 221"/>
                  <a:gd name="T12" fmla="*/ 175 w 227"/>
                  <a:gd name="T13" fmla="*/ 102 h 221"/>
                  <a:gd name="T14" fmla="*/ 186 w 227"/>
                  <a:gd name="T15" fmla="*/ 100 h 221"/>
                  <a:gd name="T16" fmla="*/ 189 w 227"/>
                  <a:gd name="T17" fmla="*/ 92 h 221"/>
                  <a:gd name="T18" fmla="*/ 197 w 227"/>
                  <a:gd name="T19" fmla="*/ 88 h 221"/>
                  <a:gd name="T20" fmla="*/ 212 w 227"/>
                  <a:gd name="T21" fmla="*/ 73 h 221"/>
                  <a:gd name="T22" fmla="*/ 222 w 227"/>
                  <a:gd name="T23" fmla="*/ 69 h 221"/>
                  <a:gd name="T24" fmla="*/ 224 w 227"/>
                  <a:gd name="T25" fmla="*/ 79 h 221"/>
                  <a:gd name="T26" fmla="*/ 226 w 227"/>
                  <a:gd name="T27" fmla="*/ 54 h 221"/>
                  <a:gd name="T28" fmla="*/ 218 w 227"/>
                  <a:gd name="T29" fmla="*/ 4 h 221"/>
                  <a:gd name="T30" fmla="*/ 202 w 227"/>
                  <a:gd name="T31" fmla="*/ 3 h 221"/>
                  <a:gd name="T32" fmla="*/ 184 w 227"/>
                  <a:gd name="T33" fmla="*/ 10 h 221"/>
                  <a:gd name="T34" fmla="*/ 165 w 227"/>
                  <a:gd name="T35" fmla="*/ 18 h 221"/>
                  <a:gd name="T36" fmla="*/ 157 w 227"/>
                  <a:gd name="T37" fmla="*/ 23 h 221"/>
                  <a:gd name="T38" fmla="*/ 174 w 227"/>
                  <a:gd name="T39" fmla="*/ 18 h 221"/>
                  <a:gd name="T40" fmla="*/ 205 w 227"/>
                  <a:gd name="T41" fmla="*/ 9 h 221"/>
                  <a:gd name="T42" fmla="*/ 203 w 227"/>
                  <a:gd name="T43" fmla="*/ 29 h 221"/>
                  <a:gd name="T44" fmla="*/ 188 w 227"/>
                  <a:gd name="T45" fmla="*/ 50 h 221"/>
                  <a:gd name="T46" fmla="*/ 176 w 227"/>
                  <a:gd name="T47" fmla="*/ 76 h 221"/>
                  <a:gd name="T48" fmla="*/ 166 w 227"/>
                  <a:gd name="T49" fmla="*/ 92 h 221"/>
                  <a:gd name="T50" fmla="*/ 162 w 227"/>
                  <a:gd name="T51" fmla="*/ 101 h 221"/>
                  <a:gd name="T52" fmla="*/ 154 w 227"/>
                  <a:gd name="T53" fmla="*/ 105 h 221"/>
                  <a:gd name="T54" fmla="*/ 143 w 227"/>
                  <a:gd name="T55" fmla="*/ 102 h 221"/>
                  <a:gd name="T56" fmla="*/ 136 w 227"/>
                  <a:gd name="T57" fmla="*/ 92 h 221"/>
                  <a:gd name="T58" fmla="*/ 121 w 227"/>
                  <a:gd name="T59" fmla="*/ 70 h 221"/>
                  <a:gd name="T60" fmla="*/ 112 w 227"/>
                  <a:gd name="T61" fmla="*/ 58 h 221"/>
                  <a:gd name="T62" fmla="*/ 100 w 227"/>
                  <a:gd name="T63" fmla="*/ 44 h 221"/>
                  <a:gd name="T64" fmla="*/ 89 w 227"/>
                  <a:gd name="T65" fmla="*/ 27 h 221"/>
                  <a:gd name="T66" fmla="*/ 81 w 227"/>
                  <a:gd name="T67" fmla="*/ 15 h 221"/>
                  <a:gd name="T68" fmla="*/ 66 w 227"/>
                  <a:gd name="T69" fmla="*/ 19 h 221"/>
                  <a:gd name="T70" fmla="*/ 49 w 227"/>
                  <a:gd name="T71" fmla="*/ 33 h 221"/>
                  <a:gd name="T72" fmla="*/ 28 w 227"/>
                  <a:gd name="T73" fmla="*/ 52 h 221"/>
                  <a:gd name="T74" fmla="*/ 13 w 227"/>
                  <a:gd name="T75" fmla="*/ 71 h 221"/>
                  <a:gd name="T76" fmla="*/ 1 w 227"/>
                  <a:gd name="T77" fmla="*/ 92 h 221"/>
                  <a:gd name="T78" fmla="*/ 4 w 227"/>
                  <a:gd name="T79" fmla="*/ 101 h 221"/>
                  <a:gd name="T80" fmla="*/ 14 w 227"/>
                  <a:gd name="T81" fmla="*/ 82 h 221"/>
                  <a:gd name="T82" fmla="*/ 40 w 227"/>
                  <a:gd name="T83" fmla="*/ 68 h 221"/>
                  <a:gd name="T84" fmla="*/ 62 w 227"/>
                  <a:gd name="T85" fmla="*/ 77 h 221"/>
                  <a:gd name="T86" fmla="*/ 98 w 227"/>
                  <a:gd name="T87" fmla="*/ 95 h 221"/>
                  <a:gd name="T88" fmla="*/ 111 w 227"/>
                  <a:gd name="T89" fmla="*/ 101 h 221"/>
                  <a:gd name="T90" fmla="*/ 119 w 227"/>
                  <a:gd name="T91" fmla="*/ 106 h 221"/>
                  <a:gd name="T92" fmla="*/ 133 w 227"/>
                  <a:gd name="T93" fmla="*/ 113 h 221"/>
                  <a:gd name="T94" fmla="*/ 136 w 227"/>
                  <a:gd name="T95" fmla="*/ 118 h 221"/>
                  <a:gd name="T96" fmla="*/ 146 w 227"/>
                  <a:gd name="T97" fmla="*/ 152 h 221"/>
                  <a:gd name="T98" fmla="*/ 141 w 227"/>
                  <a:gd name="T99" fmla="*/ 181 h 221"/>
                  <a:gd name="T100" fmla="*/ 140 w 227"/>
                  <a:gd name="T101" fmla="*/ 212 h 221"/>
                  <a:gd name="T102" fmla="*/ 152 w 227"/>
                  <a:gd name="T103" fmla="*/ 210 h 221"/>
                  <a:gd name="T104" fmla="*/ 165 w 227"/>
                  <a:gd name="T105" fmla="*/ 208 h 221"/>
                  <a:gd name="T106" fmla="*/ 183 w 227"/>
                  <a:gd name="T107" fmla="*/ 216 h 221"/>
                  <a:gd name="T108" fmla="*/ 193 w 227"/>
                  <a:gd name="T109" fmla="*/ 221 h 221"/>
                  <a:gd name="T110" fmla="*/ 189 w 227"/>
                  <a:gd name="T111" fmla="*/ 193 h 221"/>
                  <a:gd name="T112" fmla="*/ 181 w 227"/>
                  <a:gd name="T113" fmla="*/ 156 h 221"/>
                  <a:gd name="T114" fmla="*/ 176 w 227"/>
                  <a:gd name="T115" fmla="*/ 156 h 221"/>
                  <a:gd name="T116" fmla="*/ 175 w 227"/>
                  <a:gd name="T117" fmla="*/ 153 h 22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27"/>
                  <a:gd name="T178" fmla="*/ 0 h 221"/>
                  <a:gd name="T179" fmla="*/ 227 w 227"/>
                  <a:gd name="T180" fmla="*/ 221 h 22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27" h="221">
                    <a:moveTo>
                      <a:pt x="182" y="152"/>
                    </a:moveTo>
                    <a:lnTo>
                      <a:pt x="182" y="151"/>
                    </a:lnTo>
                    <a:lnTo>
                      <a:pt x="182" y="149"/>
                    </a:lnTo>
                    <a:lnTo>
                      <a:pt x="181" y="148"/>
                    </a:lnTo>
                    <a:lnTo>
                      <a:pt x="181" y="146"/>
                    </a:lnTo>
                    <a:lnTo>
                      <a:pt x="180" y="146"/>
                    </a:lnTo>
                    <a:lnTo>
                      <a:pt x="179" y="145"/>
                    </a:lnTo>
                    <a:lnTo>
                      <a:pt x="178" y="144"/>
                    </a:lnTo>
                    <a:lnTo>
                      <a:pt x="176" y="143"/>
                    </a:lnTo>
                    <a:lnTo>
                      <a:pt x="177" y="142"/>
                    </a:lnTo>
                    <a:lnTo>
                      <a:pt x="178" y="140"/>
                    </a:lnTo>
                    <a:lnTo>
                      <a:pt x="179" y="139"/>
                    </a:lnTo>
                    <a:lnTo>
                      <a:pt x="180" y="137"/>
                    </a:lnTo>
                    <a:lnTo>
                      <a:pt x="181" y="136"/>
                    </a:lnTo>
                    <a:lnTo>
                      <a:pt x="181" y="135"/>
                    </a:lnTo>
                    <a:lnTo>
                      <a:pt x="181" y="134"/>
                    </a:lnTo>
                    <a:lnTo>
                      <a:pt x="181" y="133"/>
                    </a:lnTo>
                    <a:lnTo>
                      <a:pt x="180" y="132"/>
                    </a:lnTo>
                    <a:lnTo>
                      <a:pt x="180" y="130"/>
                    </a:lnTo>
                    <a:lnTo>
                      <a:pt x="178" y="129"/>
                    </a:lnTo>
                    <a:lnTo>
                      <a:pt x="178" y="127"/>
                    </a:lnTo>
                    <a:lnTo>
                      <a:pt x="179" y="126"/>
                    </a:lnTo>
                    <a:lnTo>
                      <a:pt x="180" y="125"/>
                    </a:lnTo>
                    <a:lnTo>
                      <a:pt x="182" y="123"/>
                    </a:lnTo>
                    <a:lnTo>
                      <a:pt x="183" y="122"/>
                    </a:lnTo>
                    <a:lnTo>
                      <a:pt x="183" y="120"/>
                    </a:lnTo>
                    <a:lnTo>
                      <a:pt x="182" y="116"/>
                    </a:lnTo>
                    <a:lnTo>
                      <a:pt x="182" y="113"/>
                    </a:lnTo>
                    <a:lnTo>
                      <a:pt x="182" y="110"/>
                    </a:lnTo>
                    <a:lnTo>
                      <a:pt x="181" y="110"/>
                    </a:lnTo>
                    <a:lnTo>
                      <a:pt x="180" y="109"/>
                    </a:lnTo>
                    <a:lnTo>
                      <a:pt x="178" y="109"/>
                    </a:lnTo>
                    <a:lnTo>
                      <a:pt x="177" y="109"/>
                    </a:lnTo>
                    <a:lnTo>
                      <a:pt x="176" y="108"/>
                    </a:lnTo>
                    <a:lnTo>
                      <a:pt x="174" y="106"/>
                    </a:lnTo>
                    <a:lnTo>
                      <a:pt x="173" y="105"/>
                    </a:lnTo>
                    <a:lnTo>
                      <a:pt x="171" y="103"/>
                    </a:lnTo>
                    <a:lnTo>
                      <a:pt x="172" y="103"/>
                    </a:lnTo>
                    <a:lnTo>
                      <a:pt x="173" y="102"/>
                    </a:lnTo>
                    <a:lnTo>
                      <a:pt x="174" y="101"/>
                    </a:lnTo>
                    <a:lnTo>
                      <a:pt x="175" y="101"/>
                    </a:lnTo>
                    <a:lnTo>
                      <a:pt x="175" y="102"/>
                    </a:lnTo>
                    <a:lnTo>
                      <a:pt x="177" y="103"/>
                    </a:lnTo>
                    <a:lnTo>
                      <a:pt x="178" y="105"/>
                    </a:lnTo>
                    <a:lnTo>
                      <a:pt x="179" y="106"/>
                    </a:lnTo>
                    <a:lnTo>
                      <a:pt x="181" y="104"/>
                    </a:lnTo>
                    <a:lnTo>
                      <a:pt x="184" y="102"/>
                    </a:lnTo>
                    <a:lnTo>
                      <a:pt x="186" y="100"/>
                    </a:lnTo>
                    <a:lnTo>
                      <a:pt x="188" y="98"/>
                    </a:lnTo>
                    <a:lnTo>
                      <a:pt x="187" y="97"/>
                    </a:lnTo>
                    <a:lnTo>
                      <a:pt x="187" y="95"/>
                    </a:lnTo>
                    <a:lnTo>
                      <a:pt x="187" y="94"/>
                    </a:lnTo>
                    <a:lnTo>
                      <a:pt x="188" y="92"/>
                    </a:lnTo>
                    <a:lnTo>
                      <a:pt x="189" y="92"/>
                    </a:lnTo>
                    <a:lnTo>
                      <a:pt x="190" y="92"/>
                    </a:lnTo>
                    <a:lnTo>
                      <a:pt x="192" y="92"/>
                    </a:lnTo>
                    <a:lnTo>
                      <a:pt x="193" y="92"/>
                    </a:lnTo>
                    <a:lnTo>
                      <a:pt x="194" y="91"/>
                    </a:lnTo>
                    <a:lnTo>
                      <a:pt x="196" y="90"/>
                    </a:lnTo>
                    <a:lnTo>
                      <a:pt x="197" y="88"/>
                    </a:lnTo>
                    <a:lnTo>
                      <a:pt x="199" y="87"/>
                    </a:lnTo>
                    <a:lnTo>
                      <a:pt x="200" y="85"/>
                    </a:lnTo>
                    <a:lnTo>
                      <a:pt x="203" y="83"/>
                    </a:lnTo>
                    <a:lnTo>
                      <a:pt x="206" y="80"/>
                    </a:lnTo>
                    <a:lnTo>
                      <a:pt x="209" y="76"/>
                    </a:lnTo>
                    <a:lnTo>
                      <a:pt x="212" y="73"/>
                    </a:lnTo>
                    <a:lnTo>
                      <a:pt x="215" y="71"/>
                    </a:lnTo>
                    <a:lnTo>
                      <a:pt x="218" y="68"/>
                    </a:lnTo>
                    <a:lnTo>
                      <a:pt x="219" y="67"/>
                    </a:lnTo>
                    <a:lnTo>
                      <a:pt x="220" y="68"/>
                    </a:lnTo>
                    <a:lnTo>
                      <a:pt x="222" y="68"/>
                    </a:lnTo>
                    <a:lnTo>
                      <a:pt x="222" y="69"/>
                    </a:lnTo>
                    <a:lnTo>
                      <a:pt x="223" y="71"/>
                    </a:lnTo>
                    <a:lnTo>
                      <a:pt x="223" y="73"/>
                    </a:lnTo>
                    <a:lnTo>
                      <a:pt x="223" y="76"/>
                    </a:lnTo>
                    <a:lnTo>
                      <a:pt x="223" y="79"/>
                    </a:lnTo>
                    <a:lnTo>
                      <a:pt x="223" y="82"/>
                    </a:lnTo>
                    <a:lnTo>
                      <a:pt x="224" y="79"/>
                    </a:lnTo>
                    <a:lnTo>
                      <a:pt x="226" y="76"/>
                    </a:lnTo>
                    <a:lnTo>
                      <a:pt x="226" y="73"/>
                    </a:lnTo>
                    <a:lnTo>
                      <a:pt x="227" y="70"/>
                    </a:lnTo>
                    <a:lnTo>
                      <a:pt x="227" y="65"/>
                    </a:lnTo>
                    <a:lnTo>
                      <a:pt x="226" y="60"/>
                    </a:lnTo>
                    <a:lnTo>
                      <a:pt x="226" y="54"/>
                    </a:lnTo>
                    <a:lnTo>
                      <a:pt x="225" y="50"/>
                    </a:lnTo>
                    <a:lnTo>
                      <a:pt x="224" y="42"/>
                    </a:lnTo>
                    <a:lnTo>
                      <a:pt x="222" y="27"/>
                    </a:lnTo>
                    <a:lnTo>
                      <a:pt x="219" y="12"/>
                    </a:lnTo>
                    <a:lnTo>
                      <a:pt x="218" y="6"/>
                    </a:lnTo>
                    <a:lnTo>
                      <a:pt x="218" y="4"/>
                    </a:lnTo>
                    <a:lnTo>
                      <a:pt x="216" y="3"/>
                    </a:lnTo>
                    <a:lnTo>
                      <a:pt x="215" y="2"/>
                    </a:lnTo>
                    <a:lnTo>
                      <a:pt x="214" y="1"/>
                    </a:lnTo>
                    <a:lnTo>
                      <a:pt x="211" y="0"/>
                    </a:lnTo>
                    <a:lnTo>
                      <a:pt x="207" y="1"/>
                    </a:lnTo>
                    <a:lnTo>
                      <a:pt x="202" y="3"/>
                    </a:lnTo>
                    <a:lnTo>
                      <a:pt x="199" y="3"/>
                    </a:lnTo>
                    <a:lnTo>
                      <a:pt x="197" y="4"/>
                    </a:lnTo>
                    <a:lnTo>
                      <a:pt x="194" y="5"/>
                    </a:lnTo>
                    <a:lnTo>
                      <a:pt x="191" y="6"/>
                    </a:lnTo>
                    <a:lnTo>
                      <a:pt x="188" y="8"/>
                    </a:lnTo>
                    <a:lnTo>
                      <a:pt x="184" y="10"/>
                    </a:lnTo>
                    <a:lnTo>
                      <a:pt x="181" y="11"/>
                    </a:lnTo>
                    <a:lnTo>
                      <a:pt x="178" y="12"/>
                    </a:lnTo>
                    <a:lnTo>
                      <a:pt x="176" y="13"/>
                    </a:lnTo>
                    <a:lnTo>
                      <a:pt x="173" y="14"/>
                    </a:lnTo>
                    <a:lnTo>
                      <a:pt x="168" y="16"/>
                    </a:lnTo>
                    <a:lnTo>
                      <a:pt x="165" y="18"/>
                    </a:lnTo>
                    <a:lnTo>
                      <a:pt x="162" y="19"/>
                    </a:lnTo>
                    <a:lnTo>
                      <a:pt x="161" y="19"/>
                    </a:lnTo>
                    <a:lnTo>
                      <a:pt x="159" y="20"/>
                    </a:lnTo>
                    <a:lnTo>
                      <a:pt x="158" y="22"/>
                    </a:lnTo>
                    <a:lnTo>
                      <a:pt x="156" y="23"/>
                    </a:lnTo>
                    <a:lnTo>
                      <a:pt x="157" y="23"/>
                    </a:lnTo>
                    <a:lnTo>
                      <a:pt x="159" y="23"/>
                    </a:lnTo>
                    <a:lnTo>
                      <a:pt x="161" y="23"/>
                    </a:lnTo>
                    <a:lnTo>
                      <a:pt x="162" y="22"/>
                    </a:lnTo>
                    <a:lnTo>
                      <a:pt x="165" y="22"/>
                    </a:lnTo>
                    <a:lnTo>
                      <a:pt x="169" y="20"/>
                    </a:lnTo>
                    <a:lnTo>
                      <a:pt x="174" y="18"/>
                    </a:lnTo>
                    <a:lnTo>
                      <a:pt x="180" y="16"/>
                    </a:lnTo>
                    <a:lnTo>
                      <a:pt x="187" y="14"/>
                    </a:lnTo>
                    <a:lnTo>
                      <a:pt x="194" y="11"/>
                    </a:lnTo>
                    <a:lnTo>
                      <a:pt x="200" y="10"/>
                    </a:lnTo>
                    <a:lnTo>
                      <a:pt x="204" y="8"/>
                    </a:lnTo>
                    <a:lnTo>
                      <a:pt x="205" y="9"/>
                    </a:lnTo>
                    <a:lnTo>
                      <a:pt x="207" y="11"/>
                    </a:lnTo>
                    <a:lnTo>
                      <a:pt x="208" y="14"/>
                    </a:lnTo>
                    <a:lnTo>
                      <a:pt x="209" y="17"/>
                    </a:lnTo>
                    <a:lnTo>
                      <a:pt x="208" y="20"/>
                    </a:lnTo>
                    <a:lnTo>
                      <a:pt x="206" y="25"/>
                    </a:lnTo>
                    <a:lnTo>
                      <a:pt x="203" y="29"/>
                    </a:lnTo>
                    <a:lnTo>
                      <a:pt x="200" y="33"/>
                    </a:lnTo>
                    <a:lnTo>
                      <a:pt x="197" y="37"/>
                    </a:lnTo>
                    <a:lnTo>
                      <a:pt x="195" y="41"/>
                    </a:lnTo>
                    <a:lnTo>
                      <a:pt x="192" y="44"/>
                    </a:lnTo>
                    <a:lnTo>
                      <a:pt x="190" y="46"/>
                    </a:lnTo>
                    <a:lnTo>
                      <a:pt x="188" y="50"/>
                    </a:lnTo>
                    <a:lnTo>
                      <a:pt x="186" y="56"/>
                    </a:lnTo>
                    <a:lnTo>
                      <a:pt x="183" y="62"/>
                    </a:lnTo>
                    <a:lnTo>
                      <a:pt x="181" y="67"/>
                    </a:lnTo>
                    <a:lnTo>
                      <a:pt x="180" y="68"/>
                    </a:lnTo>
                    <a:lnTo>
                      <a:pt x="178" y="72"/>
                    </a:lnTo>
                    <a:lnTo>
                      <a:pt x="176" y="76"/>
                    </a:lnTo>
                    <a:lnTo>
                      <a:pt x="175" y="79"/>
                    </a:lnTo>
                    <a:lnTo>
                      <a:pt x="173" y="82"/>
                    </a:lnTo>
                    <a:lnTo>
                      <a:pt x="171" y="84"/>
                    </a:lnTo>
                    <a:lnTo>
                      <a:pt x="169" y="88"/>
                    </a:lnTo>
                    <a:lnTo>
                      <a:pt x="167" y="91"/>
                    </a:lnTo>
                    <a:lnTo>
                      <a:pt x="166" y="92"/>
                    </a:lnTo>
                    <a:lnTo>
                      <a:pt x="165" y="94"/>
                    </a:lnTo>
                    <a:lnTo>
                      <a:pt x="164" y="95"/>
                    </a:lnTo>
                    <a:lnTo>
                      <a:pt x="162" y="97"/>
                    </a:lnTo>
                    <a:lnTo>
                      <a:pt x="162" y="98"/>
                    </a:lnTo>
                    <a:lnTo>
                      <a:pt x="162" y="99"/>
                    </a:lnTo>
                    <a:lnTo>
                      <a:pt x="162" y="101"/>
                    </a:lnTo>
                    <a:lnTo>
                      <a:pt x="162" y="102"/>
                    </a:lnTo>
                    <a:lnTo>
                      <a:pt x="161" y="102"/>
                    </a:lnTo>
                    <a:lnTo>
                      <a:pt x="159" y="103"/>
                    </a:lnTo>
                    <a:lnTo>
                      <a:pt x="158" y="104"/>
                    </a:lnTo>
                    <a:lnTo>
                      <a:pt x="156" y="105"/>
                    </a:lnTo>
                    <a:lnTo>
                      <a:pt x="154" y="105"/>
                    </a:lnTo>
                    <a:lnTo>
                      <a:pt x="152" y="105"/>
                    </a:lnTo>
                    <a:lnTo>
                      <a:pt x="150" y="104"/>
                    </a:lnTo>
                    <a:lnTo>
                      <a:pt x="148" y="103"/>
                    </a:lnTo>
                    <a:lnTo>
                      <a:pt x="146" y="103"/>
                    </a:lnTo>
                    <a:lnTo>
                      <a:pt x="145" y="102"/>
                    </a:lnTo>
                    <a:lnTo>
                      <a:pt x="143" y="102"/>
                    </a:lnTo>
                    <a:lnTo>
                      <a:pt x="142" y="101"/>
                    </a:lnTo>
                    <a:lnTo>
                      <a:pt x="141" y="100"/>
                    </a:lnTo>
                    <a:lnTo>
                      <a:pt x="140" y="98"/>
                    </a:lnTo>
                    <a:lnTo>
                      <a:pt x="139" y="96"/>
                    </a:lnTo>
                    <a:lnTo>
                      <a:pt x="137" y="95"/>
                    </a:lnTo>
                    <a:lnTo>
                      <a:pt x="136" y="92"/>
                    </a:lnTo>
                    <a:lnTo>
                      <a:pt x="134" y="90"/>
                    </a:lnTo>
                    <a:lnTo>
                      <a:pt x="131" y="86"/>
                    </a:lnTo>
                    <a:lnTo>
                      <a:pt x="129" y="82"/>
                    </a:lnTo>
                    <a:lnTo>
                      <a:pt x="126" y="77"/>
                    </a:lnTo>
                    <a:lnTo>
                      <a:pt x="124" y="73"/>
                    </a:lnTo>
                    <a:lnTo>
                      <a:pt x="121" y="70"/>
                    </a:lnTo>
                    <a:lnTo>
                      <a:pt x="120" y="68"/>
                    </a:lnTo>
                    <a:lnTo>
                      <a:pt x="118" y="65"/>
                    </a:lnTo>
                    <a:lnTo>
                      <a:pt x="116" y="63"/>
                    </a:lnTo>
                    <a:lnTo>
                      <a:pt x="114" y="61"/>
                    </a:lnTo>
                    <a:lnTo>
                      <a:pt x="112" y="59"/>
                    </a:lnTo>
                    <a:lnTo>
                      <a:pt x="112" y="58"/>
                    </a:lnTo>
                    <a:lnTo>
                      <a:pt x="111" y="57"/>
                    </a:lnTo>
                    <a:lnTo>
                      <a:pt x="110" y="56"/>
                    </a:lnTo>
                    <a:lnTo>
                      <a:pt x="108" y="54"/>
                    </a:lnTo>
                    <a:lnTo>
                      <a:pt x="106" y="52"/>
                    </a:lnTo>
                    <a:lnTo>
                      <a:pt x="103" y="48"/>
                    </a:lnTo>
                    <a:lnTo>
                      <a:pt x="100" y="44"/>
                    </a:lnTo>
                    <a:lnTo>
                      <a:pt x="98" y="41"/>
                    </a:lnTo>
                    <a:lnTo>
                      <a:pt x="97" y="38"/>
                    </a:lnTo>
                    <a:lnTo>
                      <a:pt x="94" y="35"/>
                    </a:lnTo>
                    <a:lnTo>
                      <a:pt x="92" y="31"/>
                    </a:lnTo>
                    <a:lnTo>
                      <a:pt x="90" y="29"/>
                    </a:lnTo>
                    <a:lnTo>
                      <a:pt x="89" y="27"/>
                    </a:lnTo>
                    <a:lnTo>
                      <a:pt x="87" y="25"/>
                    </a:lnTo>
                    <a:lnTo>
                      <a:pt x="85" y="22"/>
                    </a:lnTo>
                    <a:lnTo>
                      <a:pt x="84" y="20"/>
                    </a:lnTo>
                    <a:lnTo>
                      <a:pt x="83" y="18"/>
                    </a:lnTo>
                    <a:lnTo>
                      <a:pt x="82" y="16"/>
                    </a:lnTo>
                    <a:lnTo>
                      <a:pt x="81" y="15"/>
                    </a:lnTo>
                    <a:lnTo>
                      <a:pt x="80" y="14"/>
                    </a:lnTo>
                    <a:lnTo>
                      <a:pt x="78" y="10"/>
                    </a:lnTo>
                    <a:lnTo>
                      <a:pt x="75" y="12"/>
                    </a:lnTo>
                    <a:lnTo>
                      <a:pt x="72" y="14"/>
                    </a:lnTo>
                    <a:lnTo>
                      <a:pt x="69" y="16"/>
                    </a:lnTo>
                    <a:lnTo>
                      <a:pt x="66" y="19"/>
                    </a:lnTo>
                    <a:lnTo>
                      <a:pt x="63" y="21"/>
                    </a:lnTo>
                    <a:lnTo>
                      <a:pt x="60" y="24"/>
                    </a:lnTo>
                    <a:lnTo>
                      <a:pt x="57" y="26"/>
                    </a:lnTo>
                    <a:lnTo>
                      <a:pt x="55" y="28"/>
                    </a:lnTo>
                    <a:lnTo>
                      <a:pt x="52" y="30"/>
                    </a:lnTo>
                    <a:lnTo>
                      <a:pt x="49" y="33"/>
                    </a:lnTo>
                    <a:lnTo>
                      <a:pt x="45" y="37"/>
                    </a:lnTo>
                    <a:lnTo>
                      <a:pt x="41" y="40"/>
                    </a:lnTo>
                    <a:lnTo>
                      <a:pt x="37" y="44"/>
                    </a:lnTo>
                    <a:lnTo>
                      <a:pt x="33" y="47"/>
                    </a:lnTo>
                    <a:lnTo>
                      <a:pt x="30" y="50"/>
                    </a:lnTo>
                    <a:lnTo>
                      <a:pt x="28" y="52"/>
                    </a:lnTo>
                    <a:lnTo>
                      <a:pt x="26" y="53"/>
                    </a:lnTo>
                    <a:lnTo>
                      <a:pt x="24" y="56"/>
                    </a:lnTo>
                    <a:lnTo>
                      <a:pt x="22" y="60"/>
                    </a:lnTo>
                    <a:lnTo>
                      <a:pt x="19" y="63"/>
                    </a:lnTo>
                    <a:lnTo>
                      <a:pt x="15" y="67"/>
                    </a:lnTo>
                    <a:lnTo>
                      <a:pt x="13" y="71"/>
                    </a:lnTo>
                    <a:lnTo>
                      <a:pt x="10" y="73"/>
                    </a:lnTo>
                    <a:lnTo>
                      <a:pt x="8" y="76"/>
                    </a:lnTo>
                    <a:lnTo>
                      <a:pt x="5" y="80"/>
                    </a:lnTo>
                    <a:lnTo>
                      <a:pt x="3" y="84"/>
                    </a:lnTo>
                    <a:lnTo>
                      <a:pt x="2" y="88"/>
                    </a:lnTo>
                    <a:lnTo>
                      <a:pt x="1" y="92"/>
                    </a:lnTo>
                    <a:lnTo>
                      <a:pt x="0" y="94"/>
                    </a:lnTo>
                    <a:lnTo>
                      <a:pt x="0" y="97"/>
                    </a:lnTo>
                    <a:lnTo>
                      <a:pt x="1" y="100"/>
                    </a:lnTo>
                    <a:lnTo>
                      <a:pt x="2" y="103"/>
                    </a:lnTo>
                    <a:lnTo>
                      <a:pt x="2" y="102"/>
                    </a:lnTo>
                    <a:lnTo>
                      <a:pt x="4" y="101"/>
                    </a:lnTo>
                    <a:lnTo>
                      <a:pt x="6" y="101"/>
                    </a:lnTo>
                    <a:lnTo>
                      <a:pt x="7" y="101"/>
                    </a:lnTo>
                    <a:lnTo>
                      <a:pt x="7" y="97"/>
                    </a:lnTo>
                    <a:lnTo>
                      <a:pt x="8" y="92"/>
                    </a:lnTo>
                    <a:lnTo>
                      <a:pt x="10" y="87"/>
                    </a:lnTo>
                    <a:lnTo>
                      <a:pt x="14" y="82"/>
                    </a:lnTo>
                    <a:lnTo>
                      <a:pt x="17" y="77"/>
                    </a:lnTo>
                    <a:lnTo>
                      <a:pt x="21" y="73"/>
                    </a:lnTo>
                    <a:lnTo>
                      <a:pt x="25" y="69"/>
                    </a:lnTo>
                    <a:lnTo>
                      <a:pt x="30" y="67"/>
                    </a:lnTo>
                    <a:lnTo>
                      <a:pt x="36" y="68"/>
                    </a:lnTo>
                    <a:lnTo>
                      <a:pt x="40" y="68"/>
                    </a:lnTo>
                    <a:lnTo>
                      <a:pt x="43" y="69"/>
                    </a:lnTo>
                    <a:lnTo>
                      <a:pt x="46" y="71"/>
                    </a:lnTo>
                    <a:lnTo>
                      <a:pt x="49" y="72"/>
                    </a:lnTo>
                    <a:lnTo>
                      <a:pt x="53" y="73"/>
                    </a:lnTo>
                    <a:lnTo>
                      <a:pt x="58" y="75"/>
                    </a:lnTo>
                    <a:lnTo>
                      <a:pt x="62" y="77"/>
                    </a:lnTo>
                    <a:lnTo>
                      <a:pt x="65" y="78"/>
                    </a:lnTo>
                    <a:lnTo>
                      <a:pt x="70" y="80"/>
                    </a:lnTo>
                    <a:lnTo>
                      <a:pt x="76" y="83"/>
                    </a:lnTo>
                    <a:lnTo>
                      <a:pt x="83" y="87"/>
                    </a:lnTo>
                    <a:lnTo>
                      <a:pt x="91" y="91"/>
                    </a:lnTo>
                    <a:lnTo>
                      <a:pt x="98" y="95"/>
                    </a:lnTo>
                    <a:lnTo>
                      <a:pt x="105" y="99"/>
                    </a:lnTo>
                    <a:lnTo>
                      <a:pt x="110" y="104"/>
                    </a:lnTo>
                    <a:lnTo>
                      <a:pt x="111" y="103"/>
                    </a:lnTo>
                    <a:lnTo>
                      <a:pt x="111" y="102"/>
                    </a:lnTo>
                    <a:lnTo>
                      <a:pt x="111" y="101"/>
                    </a:lnTo>
                    <a:lnTo>
                      <a:pt x="112" y="101"/>
                    </a:lnTo>
                    <a:lnTo>
                      <a:pt x="114" y="102"/>
                    </a:lnTo>
                    <a:lnTo>
                      <a:pt x="117" y="102"/>
                    </a:lnTo>
                    <a:lnTo>
                      <a:pt x="118" y="102"/>
                    </a:lnTo>
                    <a:lnTo>
                      <a:pt x="118" y="104"/>
                    </a:lnTo>
                    <a:lnTo>
                      <a:pt x="119" y="106"/>
                    </a:lnTo>
                    <a:lnTo>
                      <a:pt x="120" y="108"/>
                    </a:lnTo>
                    <a:lnTo>
                      <a:pt x="120" y="109"/>
                    </a:lnTo>
                    <a:lnTo>
                      <a:pt x="123" y="110"/>
                    </a:lnTo>
                    <a:lnTo>
                      <a:pt x="126" y="111"/>
                    </a:lnTo>
                    <a:lnTo>
                      <a:pt x="129" y="112"/>
                    </a:lnTo>
                    <a:lnTo>
                      <a:pt x="133" y="113"/>
                    </a:lnTo>
                    <a:lnTo>
                      <a:pt x="135" y="114"/>
                    </a:lnTo>
                    <a:lnTo>
                      <a:pt x="136" y="115"/>
                    </a:lnTo>
                    <a:lnTo>
                      <a:pt x="136" y="117"/>
                    </a:lnTo>
                    <a:lnTo>
                      <a:pt x="136" y="118"/>
                    </a:lnTo>
                    <a:lnTo>
                      <a:pt x="135" y="120"/>
                    </a:lnTo>
                    <a:lnTo>
                      <a:pt x="135" y="121"/>
                    </a:lnTo>
                    <a:lnTo>
                      <a:pt x="136" y="127"/>
                    </a:lnTo>
                    <a:lnTo>
                      <a:pt x="139" y="136"/>
                    </a:lnTo>
                    <a:lnTo>
                      <a:pt x="143" y="145"/>
                    </a:lnTo>
                    <a:lnTo>
                      <a:pt x="146" y="152"/>
                    </a:lnTo>
                    <a:lnTo>
                      <a:pt x="146" y="155"/>
                    </a:lnTo>
                    <a:lnTo>
                      <a:pt x="144" y="158"/>
                    </a:lnTo>
                    <a:lnTo>
                      <a:pt x="144" y="162"/>
                    </a:lnTo>
                    <a:lnTo>
                      <a:pt x="143" y="163"/>
                    </a:lnTo>
                    <a:lnTo>
                      <a:pt x="142" y="170"/>
                    </a:lnTo>
                    <a:lnTo>
                      <a:pt x="141" y="181"/>
                    </a:lnTo>
                    <a:lnTo>
                      <a:pt x="140" y="194"/>
                    </a:lnTo>
                    <a:lnTo>
                      <a:pt x="140" y="205"/>
                    </a:lnTo>
                    <a:lnTo>
                      <a:pt x="140" y="207"/>
                    </a:lnTo>
                    <a:lnTo>
                      <a:pt x="140" y="209"/>
                    </a:lnTo>
                    <a:lnTo>
                      <a:pt x="140" y="210"/>
                    </a:lnTo>
                    <a:lnTo>
                      <a:pt x="140" y="212"/>
                    </a:lnTo>
                    <a:lnTo>
                      <a:pt x="141" y="212"/>
                    </a:lnTo>
                    <a:lnTo>
                      <a:pt x="143" y="211"/>
                    </a:lnTo>
                    <a:lnTo>
                      <a:pt x="144" y="211"/>
                    </a:lnTo>
                    <a:lnTo>
                      <a:pt x="147" y="211"/>
                    </a:lnTo>
                    <a:lnTo>
                      <a:pt x="149" y="210"/>
                    </a:lnTo>
                    <a:lnTo>
                      <a:pt x="152" y="210"/>
                    </a:lnTo>
                    <a:lnTo>
                      <a:pt x="154" y="210"/>
                    </a:lnTo>
                    <a:lnTo>
                      <a:pt x="157" y="209"/>
                    </a:lnTo>
                    <a:lnTo>
                      <a:pt x="159" y="209"/>
                    </a:lnTo>
                    <a:lnTo>
                      <a:pt x="162" y="208"/>
                    </a:lnTo>
                    <a:lnTo>
                      <a:pt x="163" y="208"/>
                    </a:lnTo>
                    <a:lnTo>
                      <a:pt x="165" y="208"/>
                    </a:lnTo>
                    <a:lnTo>
                      <a:pt x="168" y="210"/>
                    </a:lnTo>
                    <a:lnTo>
                      <a:pt x="171" y="212"/>
                    </a:lnTo>
                    <a:lnTo>
                      <a:pt x="174" y="213"/>
                    </a:lnTo>
                    <a:lnTo>
                      <a:pt x="177" y="214"/>
                    </a:lnTo>
                    <a:lnTo>
                      <a:pt x="180" y="215"/>
                    </a:lnTo>
                    <a:lnTo>
                      <a:pt x="183" y="216"/>
                    </a:lnTo>
                    <a:lnTo>
                      <a:pt x="186" y="217"/>
                    </a:lnTo>
                    <a:lnTo>
                      <a:pt x="190" y="217"/>
                    </a:lnTo>
                    <a:lnTo>
                      <a:pt x="190" y="219"/>
                    </a:lnTo>
                    <a:lnTo>
                      <a:pt x="192" y="219"/>
                    </a:lnTo>
                    <a:lnTo>
                      <a:pt x="192" y="220"/>
                    </a:lnTo>
                    <a:lnTo>
                      <a:pt x="193" y="221"/>
                    </a:lnTo>
                    <a:lnTo>
                      <a:pt x="193" y="216"/>
                    </a:lnTo>
                    <a:lnTo>
                      <a:pt x="193" y="210"/>
                    </a:lnTo>
                    <a:lnTo>
                      <a:pt x="192" y="206"/>
                    </a:lnTo>
                    <a:lnTo>
                      <a:pt x="192" y="202"/>
                    </a:lnTo>
                    <a:lnTo>
                      <a:pt x="191" y="198"/>
                    </a:lnTo>
                    <a:lnTo>
                      <a:pt x="189" y="193"/>
                    </a:lnTo>
                    <a:lnTo>
                      <a:pt x="188" y="188"/>
                    </a:lnTo>
                    <a:lnTo>
                      <a:pt x="187" y="185"/>
                    </a:lnTo>
                    <a:lnTo>
                      <a:pt x="186" y="179"/>
                    </a:lnTo>
                    <a:lnTo>
                      <a:pt x="184" y="170"/>
                    </a:lnTo>
                    <a:lnTo>
                      <a:pt x="182" y="162"/>
                    </a:lnTo>
                    <a:lnTo>
                      <a:pt x="181" y="156"/>
                    </a:lnTo>
                    <a:lnTo>
                      <a:pt x="180" y="156"/>
                    </a:lnTo>
                    <a:lnTo>
                      <a:pt x="179" y="156"/>
                    </a:lnTo>
                    <a:lnTo>
                      <a:pt x="178" y="156"/>
                    </a:lnTo>
                    <a:lnTo>
                      <a:pt x="177" y="156"/>
                    </a:lnTo>
                    <a:lnTo>
                      <a:pt x="176" y="156"/>
                    </a:lnTo>
                    <a:lnTo>
                      <a:pt x="175" y="156"/>
                    </a:lnTo>
                    <a:lnTo>
                      <a:pt x="174" y="157"/>
                    </a:lnTo>
                    <a:lnTo>
                      <a:pt x="174" y="156"/>
                    </a:lnTo>
                    <a:lnTo>
                      <a:pt x="174" y="155"/>
                    </a:lnTo>
                    <a:lnTo>
                      <a:pt x="174" y="154"/>
                    </a:lnTo>
                    <a:lnTo>
                      <a:pt x="175" y="153"/>
                    </a:lnTo>
                    <a:lnTo>
                      <a:pt x="177" y="153"/>
                    </a:lnTo>
                    <a:lnTo>
                      <a:pt x="178" y="152"/>
                    </a:lnTo>
                    <a:lnTo>
                      <a:pt x="180" y="152"/>
                    </a:lnTo>
                    <a:lnTo>
                      <a:pt x="182" y="15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4" name="Freeform 82"/>
              <p:cNvSpPr>
                <a:spLocks/>
              </p:cNvSpPr>
              <p:nvPr/>
            </p:nvSpPr>
            <p:spPr bwMode="auto">
              <a:xfrm>
                <a:off x="2164" y="4158"/>
                <a:ext cx="67" cy="92"/>
              </a:xfrm>
              <a:custGeom>
                <a:avLst/>
                <a:gdLst>
                  <a:gd name="T0" fmla="*/ 29 w 67"/>
                  <a:gd name="T1" fmla="*/ 92 h 92"/>
                  <a:gd name="T2" fmla="*/ 0 w 67"/>
                  <a:gd name="T3" fmla="*/ 92 h 92"/>
                  <a:gd name="T4" fmla="*/ 3 w 67"/>
                  <a:gd name="T5" fmla="*/ 90 h 92"/>
                  <a:gd name="T6" fmla="*/ 6 w 67"/>
                  <a:gd name="T7" fmla="*/ 88 h 92"/>
                  <a:gd name="T8" fmla="*/ 9 w 67"/>
                  <a:gd name="T9" fmla="*/ 85 h 92"/>
                  <a:gd name="T10" fmla="*/ 12 w 67"/>
                  <a:gd name="T11" fmla="*/ 83 h 92"/>
                  <a:gd name="T12" fmla="*/ 15 w 67"/>
                  <a:gd name="T13" fmla="*/ 81 h 92"/>
                  <a:gd name="T14" fmla="*/ 17 w 67"/>
                  <a:gd name="T15" fmla="*/ 79 h 92"/>
                  <a:gd name="T16" fmla="*/ 19 w 67"/>
                  <a:gd name="T17" fmla="*/ 77 h 92"/>
                  <a:gd name="T18" fmla="*/ 21 w 67"/>
                  <a:gd name="T19" fmla="*/ 76 h 92"/>
                  <a:gd name="T20" fmla="*/ 23 w 67"/>
                  <a:gd name="T21" fmla="*/ 73 h 92"/>
                  <a:gd name="T22" fmla="*/ 26 w 67"/>
                  <a:gd name="T23" fmla="*/ 70 h 92"/>
                  <a:gd name="T24" fmla="*/ 29 w 67"/>
                  <a:gd name="T25" fmla="*/ 67 h 92"/>
                  <a:gd name="T26" fmla="*/ 32 w 67"/>
                  <a:gd name="T27" fmla="*/ 64 h 92"/>
                  <a:gd name="T28" fmla="*/ 36 w 67"/>
                  <a:gd name="T29" fmla="*/ 60 h 92"/>
                  <a:gd name="T30" fmla="*/ 40 w 67"/>
                  <a:gd name="T31" fmla="*/ 56 h 92"/>
                  <a:gd name="T32" fmla="*/ 42 w 67"/>
                  <a:gd name="T33" fmla="*/ 52 h 92"/>
                  <a:gd name="T34" fmla="*/ 44 w 67"/>
                  <a:gd name="T35" fmla="*/ 48 h 92"/>
                  <a:gd name="T36" fmla="*/ 48 w 67"/>
                  <a:gd name="T37" fmla="*/ 46 h 92"/>
                  <a:gd name="T38" fmla="*/ 52 w 67"/>
                  <a:gd name="T39" fmla="*/ 44 h 92"/>
                  <a:gd name="T40" fmla="*/ 56 w 67"/>
                  <a:gd name="T41" fmla="*/ 42 h 92"/>
                  <a:gd name="T42" fmla="*/ 57 w 67"/>
                  <a:gd name="T43" fmla="*/ 41 h 92"/>
                  <a:gd name="T44" fmla="*/ 57 w 67"/>
                  <a:gd name="T45" fmla="*/ 34 h 92"/>
                  <a:gd name="T46" fmla="*/ 57 w 67"/>
                  <a:gd name="T47" fmla="*/ 28 h 92"/>
                  <a:gd name="T48" fmla="*/ 56 w 67"/>
                  <a:gd name="T49" fmla="*/ 22 h 92"/>
                  <a:gd name="T50" fmla="*/ 56 w 67"/>
                  <a:gd name="T51" fmla="*/ 17 h 92"/>
                  <a:gd name="T52" fmla="*/ 59 w 67"/>
                  <a:gd name="T53" fmla="*/ 13 h 92"/>
                  <a:gd name="T54" fmla="*/ 61 w 67"/>
                  <a:gd name="T55" fmla="*/ 8 h 92"/>
                  <a:gd name="T56" fmla="*/ 64 w 67"/>
                  <a:gd name="T57" fmla="*/ 4 h 92"/>
                  <a:gd name="T58" fmla="*/ 67 w 67"/>
                  <a:gd name="T59" fmla="*/ 0 h 92"/>
                  <a:gd name="T60" fmla="*/ 66 w 67"/>
                  <a:gd name="T61" fmla="*/ 7 h 92"/>
                  <a:gd name="T62" fmla="*/ 66 w 67"/>
                  <a:gd name="T63" fmla="*/ 12 h 92"/>
                  <a:gd name="T64" fmla="*/ 66 w 67"/>
                  <a:gd name="T65" fmla="*/ 16 h 92"/>
                  <a:gd name="T66" fmla="*/ 65 w 67"/>
                  <a:gd name="T67" fmla="*/ 18 h 92"/>
                  <a:gd name="T68" fmla="*/ 65 w 67"/>
                  <a:gd name="T69" fmla="*/ 22 h 92"/>
                  <a:gd name="T70" fmla="*/ 65 w 67"/>
                  <a:gd name="T71" fmla="*/ 26 h 92"/>
                  <a:gd name="T72" fmla="*/ 65 w 67"/>
                  <a:gd name="T73" fmla="*/ 32 h 92"/>
                  <a:gd name="T74" fmla="*/ 66 w 67"/>
                  <a:gd name="T75" fmla="*/ 38 h 92"/>
                  <a:gd name="T76" fmla="*/ 63 w 67"/>
                  <a:gd name="T77" fmla="*/ 41 h 92"/>
                  <a:gd name="T78" fmla="*/ 60 w 67"/>
                  <a:gd name="T79" fmla="*/ 44 h 92"/>
                  <a:gd name="T80" fmla="*/ 56 w 67"/>
                  <a:gd name="T81" fmla="*/ 47 h 92"/>
                  <a:gd name="T82" fmla="*/ 53 w 67"/>
                  <a:gd name="T83" fmla="*/ 50 h 92"/>
                  <a:gd name="T84" fmla="*/ 50 w 67"/>
                  <a:gd name="T85" fmla="*/ 54 h 92"/>
                  <a:gd name="T86" fmla="*/ 48 w 67"/>
                  <a:gd name="T87" fmla="*/ 57 h 92"/>
                  <a:gd name="T88" fmla="*/ 46 w 67"/>
                  <a:gd name="T89" fmla="*/ 59 h 92"/>
                  <a:gd name="T90" fmla="*/ 45 w 67"/>
                  <a:gd name="T91" fmla="*/ 60 h 92"/>
                  <a:gd name="T92" fmla="*/ 44 w 67"/>
                  <a:gd name="T93" fmla="*/ 62 h 92"/>
                  <a:gd name="T94" fmla="*/ 43 w 67"/>
                  <a:gd name="T95" fmla="*/ 64 h 92"/>
                  <a:gd name="T96" fmla="*/ 41 w 67"/>
                  <a:gd name="T97" fmla="*/ 66 h 92"/>
                  <a:gd name="T98" fmla="*/ 39 w 67"/>
                  <a:gd name="T99" fmla="*/ 68 h 92"/>
                  <a:gd name="T100" fmla="*/ 37 w 67"/>
                  <a:gd name="T101" fmla="*/ 70 h 92"/>
                  <a:gd name="T102" fmla="*/ 34 w 67"/>
                  <a:gd name="T103" fmla="*/ 73 h 92"/>
                  <a:gd name="T104" fmla="*/ 31 w 67"/>
                  <a:gd name="T105" fmla="*/ 77 h 92"/>
                  <a:gd name="T106" fmla="*/ 30 w 67"/>
                  <a:gd name="T107" fmla="*/ 80 h 92"/>
                  <a:gd name="T108" fmla="*/ 29 w 67"/>
                  <a:gd name="T109" fmla="*/ 83 h 92"/>
                  <a:gd name="T110" fmla="*/ 29 w 67"/>
                  <a:gd name="T111" fmla="*/ 87 h 92"/>
                  <a:gd name="T112" fmla="*/ 29 w 67"/>
                  <a:gd name="T113" fmla="*/ 89 h 92"/>
                  <a:gd name="T114" fmla="*/ 29 w 67"/>
                  <a:gd name="T115" fmla="*/ 92 h 9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7"/>
                  <a:gd name="T175" fmla="*/ 0 h 92"/>
                  <a:gd name="T176" fmla="*/ 67 w 67"/>
                  <a:gd name="T177" fmla="*/ 92 h 92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7" h="92">
                    <a:moveTo>
                      <a:pt x="29" y="92"/>
                    </a:moveTo>
                    <a:lnTo>
                      <a:pt x="0" y="92"/>
                    </a:lnTo>
                    <a:lnTo>
                      <a:pt x="3" y="90"/>
                    </a:lnTo>
                    <a:lnTo>
                      <a:pt x="6" y="88"/>
                    </a:lnTo>
                    <a:lnTo>
                      <a:pt x="9" y="85"/>
                    </a:lnTo>
                    <a:lnTo>
                      <a:pt x="12" y="83"/>
                    </a:lnTo>
                    <a:lnTo>
                      <a:pt x="15" y="81"/>
                    </a:lnTo>
                    <a:lnTo>
                      <a:pt x="17" y="79"/>
                    </a:lnTo>
                    <a:lnTo>
                      <a:pt x="19" y="77"/>
                    </a:lnTo>
                    <a:lnTo>
                      <a:pt x="21" y="76"/>
                    </a:lnTo>
                    <a:lnTo>
                      <a:pt x="23" y="73"/>
                    </a:lnTo>
                    <a:lnTo>
                      <a:pt x="26" y="70"/>
                    </a:lnTo>
                    <a:lnTo>
                      <a:pt x="29" y="67"/>
                    </a:lnTo>
                    <a:lnTo>
                      <a:pt x="32" y="64"/>
                    </a:lnTo>
                    <a:lnTo>
                      <a:pt x="36" y="60"/>
                    </a:lnTo>
                    <a:lnTo>
                      <a:pt x="40" y="56"/>
                    </a:lnTo>
                    <a:lnTo>
                      <a:pt x="42" y="52"/>
                    </a:lnTo>
                    <a:lnTo>
                      <a:pt x="44" y="48"/>
                    </a:lnTo>
                    <a:lnTo>
                      <a:pt x="48" y="46"/>
                    </a:lnTo>
                    <a:lnTo>
                      <a:pt x="52" y="44"/>
                    </a:lnTo>
                    <a:lnTo>
                      <a:pt x="56" y="42"/>
                    </a:lnTo>
                    <a:lnTo>
                      <a:pt x="57" y="41"/>
                    </a:lnTo>
                    <a:lnTo>
                      <a:pt x="57" y="34"/>
                    </a:lnTo>
                    <a:lnTo>
                      <a:pt x="57" y="28"/>
                    </a:lnTo>
                    <a:lnTo>
                      <a:pt x="56" y="22"/>
                    </a:lnTo>
                    <a:lnTo>
                      <a:pt x="56" y="17"/>
                    </a:lnTo>
                    <a:lnTo>
                      <a:pt x="59" y="13"/>
                    </a:lnTo>
                    <a:lnTo>
                      <a:pt x="61" y="8"/>
                    </a:lnTo>
                    <a:lnTo>
                      <a:pt x="64" y="4"/>
                    </a:lnTo>
                    <a:lnTo>
                      <a:pt x="67" y="0"/>
                    </a:lnTo>
                    <a:lnTo>
                      <a:pt x="66" y="7"/>
                    </a:lnTo>
                    <a:lnTo>
                      <a:pt x="66" y="12"/>
                    </a:lnTo>
                    <a:lnTo>
                      <a:pt x="66" y="16"/>
                    </a:lnTo>
                    <a:lnTo>
                      <a:pt x="65" y="18"/>
                    </a:lnTo>
                    <a:lnTo>
                      <a:pt x="65" y="22"/>
                    </a:lnTo>
                    <a:lnTo>
                      <a:pt x="65" y="26"/>
                    </a:lnTo>
                    <a:lnTo>
                      <a:pt x="65" y="32"/>
                    </a:lnTo>
                    <a:lnTo>
                      <a:pt x="66" y="38"/>
                    </a:lnTo>
                    <a:lnTo>
                      <a:pt x="63" y="41"/>
                    </a:lnTo>
                    <a:lnTo>
                      <a:pt x="60" y="44"/>
                    </a:lnTo>
                    <a:lnTo>
                      <a:pt x="56" y="47"/>
                    </a:lnTo>
                    <a:lnTo>
                      <a:pt x="53" y="50"/>
                    </a:lnTo>
                    <a:lnTo>
                      <a:pt x="50" y="54"/>
                    </a:lnTo>
                    <a:lnTo>
                      <a:pt x="48" y="57"/>
                    </a:lnTo>
                    <a:lnTo>
                      <a:pt x="46" y="59"/>
                    </a:lnTo>
                    <a:lnTo>
                      <a:pt x="45" y="60"/>
                    </a:lnTo>
                    <a:lnTo>
                      <a:pt x="44" y="62"/>
                    </a:lnTo>
                    <a:lnTo>
                      <a:pt x="43" y="64"/>
                    </a:lnTo>
                    <a:lnTo>
                      <a:pt x="41" y="66"/>
                    </a:lnTo>
                    <a:lnTo>
                      <a:pt x="39" y="68"/>
                    </a:lnTo>
                    <a:lnTo>
                      <a:pt x="37" y="70"/>
                    </a:lnTo>
                    <a:lnTo>
                      <a:pt x="34" y="73"/>
                    </a:lnTo>
                    <a:lnTo>
                      <a:pt x="31" y="77"/>
                    </a:lnTo>
                    <a:lnTo>
                      <a:pt x="30" y="80"/>
                    </a:lnTo>
                    <a:lnTo>
                      <a:pt x="29" y="83"/>
                    </a:lnTo>
                    <a:lnTo>
                      <a:pt x="29" y="87"/>
                    </a:lnTo>
                    <a:lnTo>
                      <a:pt x="29" y="89"/>
                    </a:lnTo>
                    <a:lnTo>
                      <a:pt x="29" y="9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5" name="Freeform 83"/>
              <p:cNvSpPr>
                <a:spLocks/>
              </p:cNvSpPr>
              <p:nvPr/>
            </p:nvSpPr>
            <p:spPr bwMode="auto">
              <a:xfrm>
                <a:off x="1741" y="4115"/>
                <a:ext cx="29" cy="93"/>
              </a:xfrm>
              <a:custGeom>
                <a:avLst/>
                <a:gdLst>
                  <a:gd name="T0" fmla="*/ 29 w 29"/>
                  <a:gd name="T1" fmla="*/ 93 h 93"/>
                  <a:gd name="T2" fmla="*/ 25 w 29"/>
                  <a:gd name="T3" fmla="*/ 89 h 93"/>
                  <a:gd name="T4" fmla="*/ 22 w 29"/>
                  <a:gd name="T5" fmla="*/ 84 h 93"/>
                  <a:gd name="T6" fmla="*/ 19 w 29"/>
                  <a:gd name="T7" fmla="*/ 79 h 93"/>
                  <a:gd name="T8" fmla="*/ 16 w 29"/>
                  <a:gd name="T9" fmla="*/ 76 h 93"/>
                  <a:gd name="T10" fmla="*/ 14 w 29"/>
                  <a:gd name="T11" fmla="*/ 72 h 93"/>
                  <a:gd name="T12" fmla="*/ 11 w 29"/>
                  <a:gd name="T13" fmla="*/ 66 h 93"/>
                  <a:gd name="T14" fmla="*/ 9 w 29"/>
                  <a:gd name="T15" fmla="*/ 62 h 93"/>
                  <a:gd name="T16" fmla="*/ 8 w 29"/>
                  <a:gd name="T17" fmla="*/ 58 h 93"/>
                  <a:gd name="T18" fmla="*/ 6 w 29"/>
                  <a:gd name="T19" fmla="*/ 58 h 93"/>
                  <a:gd name="T20" fmla="*/ 4 w 29"/>
                  <a:gd name="T21" fmla="*/ 59 h 93"/>
                  <a:gd name="T22" fmla="*/ 2 w 29"/>
                  <a:gd name="T23" fmla="*/ 62 h 93"/>
                  <a:gd name="T24" fmla="*/ 0 w 29"/>
                  <a:gd name="T25" fmla="*/ 64 h 93"/>
                  <a:gd name="T26" fmla="*/ 0 w 29"/>
                  <a:gd name="T27" fmla="*/ 56 h 93"/>
                  <a:gd name="T28" fmla="*/ 0 w 29"/>
                  <a:gd name="T29" fmla="*/ 50 h 93"/>
                  <a:gd name="T30" fmla="*/ 0 w 29"/>
                  <a:gd name="T31" fmla="*/ 44 h 93"/>
                  <a:gd name="T32" fmla="*/ 1 w 29"/>
                  <a:gd name="T33" fmla="*/ 39 h 93"/>
                  <a:gd name="T34" fmla="*/ 1 w 29"/>
                  <a:gd name="T35" fmla="*/ 32 h 93"/>
                  <a:gd name="T36" fmla="*/ 2 w 29"/>
                  <a:gd name="T37" fmla="*/ 24 h 93"/>
                  <a:gd name="T38" fmla="*/ 2 w 29"/>
                  <a:gd name="T39" fmla="*/ 17 h 93"/>
                  <a:gd name="T40" fmla="*/ 2 w 29"/>
                  <a:gd name="T41" fmla="*/ 13 h 93"/>
                  <a:gd name="T42" fmla="*/ 2 w 29"/>
                  <a:gd name="T43" fmla="*/ 9 h 93"/>
                  <a:gd name="T44" fmla="*/ 2 w 29"/>
                  <a:gd name="T45" fmla="*/ 6 h 93"/>
                  <a:gd name="T46" fmla="*/ 2 w 29"/>
                  <a:gd name="T47" fmla="*/ 2 h 93"/>
                  <a:gd name="T48" fmla="*/ 2 w 29"/>
                  <a:gd name="T49" fmla="*/ 0 h 93"/>
                  <a:gd name="T50" fmla="*/ 4 w 29"/>
                  <a:gd name="T51" fmla="*/ 3 h 93"/>
                  <a:gd name="T52" fmla="*/ 5 w 29"/>
                  <a:gd name="T53" fmla="*/ 7 h 93"/>
                  <a:gd name="T54" fmla="*/ 6 w 29"/>
                  <a:gd name="T55" fmla="*/ 11 h 93"/>
                  <a:gd name="T56" fmla="*/ 6 w 29"/>
                  <a:gd name="T57" fmla="*/ 14 h 93"/>
                  <a:gd name="T58" fmla="*/ 8 w 29"/>
                  <a:gd name="T59" fmla="*/ 18 h 93"/>
                  <a:gd name="T60" fmla="*/ 8 w 29"/>
                  <a:gd name="T61" fmla="*/ 24 h 93"/>
                  <a:gd name="T62" fmla="*/ 9 w 29"/>
                  <a:gd name="T63" fmla="*/ 29 h 93"/>
                  <a:gd name="T64" fmla="*/ 9 w 29"/>
                  <a:gd name="T65" fmla="*/ 32 h 93"/>
                  <a:gd name="T66" fmla="*/ 10 w 29"/>
                  <a:gd name="T67" fmla="*/ 37 h 93"/>
                  <a:gd name="T68" fmla="*/ 13 w 29"/>
                  <a:gd name="T69" fmla="*/ 46 h 93"/>
                  <a:gd name="T70" fmla="*/ 15 w 29"/>
                  <a:gd name="T71" fmla="*/ 54 h 93"/>
                  <a:gd name="T72" fmla="*/ 18 w 29"/>
                  <a:gd name="T73" fmla="*/ 60 h 93"/>
                  <a:gd name="T74" fmla="*/ 21 w 29"/>
                  <a:gd name="T75" fmla="*/ 68 h 93"/>
                  <a:gd name="T76" fmla="*/ 24 w 29"/>
                  <a:gd name="T77" fmla="*/ 78 h 93"/>
                  <a:gd name="T78" fmla="*/ 27 w 29"/>
                  <a:gd name="T79" fmla="*/ 87 h 93"/>
                  <a:gd name="T80" fmla="*/ 29 w 29"/>
                  <a:gd name="T81" fmla="*/ 93 h 9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9"/>
                  <a:gd name="T124" fmla="*/ 0 h 93"/>
                  <a:gd name="T125" fmla="*/ 29 w 29"/>
                  <a:gd name="T126" fmla="*/ 93 h 9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9" h="93">
                    <a:moveTo>
                      <a:pt x="29" y="93"/>
                    </a:moveTo>
                    <a:lnTo>
                      <a:pt x="25" y="89"/>
                    </a:lnTo>
                    <a:lnTo>
                      <a:pt x="22" y="84"/>
                    </a:lnTo>
                    <a:lnTo>
                      <a:pt x="19" y="79"/>
                    </a:lnTo>
                    <a:lnTo>
                      <a:pt x="16" y="76"/>
                    </a:lnTo>
                    <a:lnTo>
                      <a:pt x="14" y="72"/>
                    </a:lnTo>
                    <a:lnTo>
                      <a:pt x="11" y="66"/>
                    </a:lnTo>
                    <a:lnTo>
                      <a:pt x="9" y="62"/>
                    </a:lnTo>
                    <a:lnTo>
                      <a:pt x="8" y="58"/>
                    </a:lnTo>
                    <a:lnTo>
                      <a:pt x="6" y="58"/>
                    </a:lnTo>
                    <a:lnTo>
                      <a:pt x="4" y="59"/>
                    </a:lnTo>
                    <a:lnTo>
                      <a:pt x="2" y="62"/>
                    </a:lnTo>
                    <a:lnTo>
                      <a:pt x="0" y="64"/>
                    </a:lnTo>
                    <a:lnTo>
                      <a:pt x="0" y="56"/>
                    </a:lnTo>
                    <a:lnTo>
                      <a:pt x="0" y="50"/>
                    </a:lnTo>
                    <a:lnTo>
                      <a:pt x="0" y="44"/>
                    </a:lnTo>
                    <a:lnTo>
                      <a:pt x="1" y="39"/>
                    </a:lnTo>
                    <a:lnTo>
                      <a:pt x="1" y="32"/>
                    </a:lnTo>
                    <a:lnTo>
                      <a:pt x="2" y="24"/>
                    </a:lnTo>
                    <a:lnTo>
                      <a:pt x="2" y="17"/>
                    </a:lnTo>
                    <a:lnTo>
                      <a:pt x="2" y="13"/>
                    </a:lnTo>
                    <a:lnTo>
                      <a:pt x="2" y="9"/>
                    </a:lnTo>
                    <a:lnTo>
                      <a:pt x="2" y="6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3"/>
                    </a:lnTo>
                    <a:lnTo>
                      <a:pt x="5" y="7"/>
                    </a:lnTo>
                    <a:lnTo>
                      <a:pt x="6" y="11"/>
                    </a:lnTo>
                    <a:lnTo>
                      <a:pt x="6" y="14"/>
                    </a:lnTo>
                    <a:lnTo>
                      <a:pt x="8" y="18"/>
                    </a:lnTo>
                    <a:lnTo>
                      <a:pt x="8" y="24"/>
                    </a:lnTo>
                    <a:lnTo>
                      <a:pt x="9" y="29"/>
                    </a:lnTo>
                    <a:lnTo>
                      <a:pt x="9" y="32"/>
                    </a:lnTo>
                    <a:lnTo>
                      <a:pt x="10" y="37"/>
                    </a:lnTo>
                    <a:lnTo>
                      <a:pt x="13" y="46"/>
                    </a:lnTo>
                    <a:lnTo>
                      <a:pt x="15" y="54"/>
                    </a:lnTo>
                    <a:lnTo>
                      <a:pt x="18" y="60"/>
                    </a:lnTo>
                    <a:lnTo>
                      <a:pt x="21" y="68"/>
                    </a:lnTo>
                    <a:lnTo>
                      <a:pt x="24" y="78"/>
                    </a:lnTo>
                    <a:lnTo>
                      <a:pt x="27" y="87"/>
                    </a:lnTo>
                    <a:lnTo>
                      <a:pt x="29" y="9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6" name="Freeform 84"/>
              <p:cNvSpPr>
                <a:spLocks/>
              </p:cNvSpPr>
              <p:nvPr/>
            </p:nvSpPr>
            <p:spPr bwMode="auto">
              <a:xfrm>
                <a:off x="1641" y="3907"/>
                <a:ext cx="57" cy="15"/>
              </a:xfrm>
              <a:custGeom>
                <a:avLst/>
                <a:gdLst>
                  <a:gd name="T0" fmla="*/ 57 w 57"/>
                  <a:gd name="T1" fmla="*/ 0 h 15"/>
                  <a:gd name="T2" fmla="*/ 55 w 57"/>
                  <a:gd name="T3" fmla="*/ 0 h 15"/>
                  <a:gd name="T4" fmla="*/ 53 w 57"/>
                  <a:gd name="T5" fmla="*/ 0 h 15"/>
                  <a:gd name="T6" fmla="*/ 50 w 57"/>
                  <a:gd name="T7" fmla="*/ 1 h 15"/>
                  <a:gd name="T8" fmla="*/ 47 w 57"/>
                  <a:gd name="T9" fmla="*/ 1 h 15"/>
                  <a:gd name="T10" fmla="*/ 44 w 57"/>
                  <a:gd name="T11" fmla="*/ 2 h 15"/>
                  <a:gd name="T12" fmla="*/ 40 w 57"/>
                  <a:gd name="T13" fmla="*/ 2 h 15"/>
                  <a:gd name="T14" fmla="*/ 38 w 57"/>
                  <a:gd name="T15" fmla="*/ 2 h 15"/>
                  <a:gd name="T16" fmla="*/ 37 w 57"/>
                  <a:gd name="T17" fmla="*/ 3 h 15"/>
                  <a:gd name="T18" fmla="*/ 34 w 57"/>
                  <a:gd name="T19" fmla="*/ 3 h 15"/>
                  <a:gd name="T20" fmla="*/ 32 w 57"/>
                  <a:gd name="T21" fmla="*/ 4 h 15"/>
                  <a:gd name="T22" fmla="*/ 30 w 57"/>
                  <a:gd name="T23" fmla="*/ 5 h 15"/>
                  <a:gd name="T24" fmla="*/ 28 w 57"/>
                  <a:gd name="T25" fmla="*/ 5 h 15"/>
                  <a:gd name="T26" fmla="*/ 25 w 57"/>
                  <a:gd name="T27" fmla="*/ 4 h 15"/>
                  <a:gd name="T28" fmla="*/ 22 w 57"/>
                  <a:gd name="T29" fmla="*/ 4 h 15"/>
                  <a:gd name="T30" fmla="*/ 19 w 57"/>
                  <a:gd name="T31" fmla="*/ 5 h 15"/>
                  <a:gd name="T32" fmla="*/ 16 w 57"/>
                  <a:gd name="T33" fmla="*/ 5 h 15"/>
                  <a:gd name="T34" fmla="*/ 13 w 57"/>
                  <a:gd name="T35" fmla="*/ 4 h 15"/>
                  <a:gd name="T36" fmla="*/ 9 w 57"/>
                  <a:gd name="T37" fmla="*/ 4 h 15"/>
                  <a:gd name="T38" fmla="*/ 5 w 57"/>
                  <a:gd name="T39" fmla="*/ 5 h 15"/>
                  <a:gd name="T40" fmla="*/ 0 w 57"/>
                  <a:gd name="T41" fmla="*/ 5 h 15"/>
                  <a:gd name="T42" fmla="*/ 0 w 57"/>
                  <a:gd name="T43" fmla="*/ 11 h 15"/>
                  <a:gd name="T44" fmla="*/ 3 w 57"/>
                  <a:gd name="T45" fmla="*/ 11 h 15"/>
                  <a:gd name="T46" fmla="*/ 7 w 57"/>
                  <a:gd name="T47" fmla="*/ 10 h 15"/>
                  <a:gd name="T48" fmla="*/ 10 w 57"/>
                  <a:gd name="T49" fmla="*/ 9 h 15"/>
                  <a:gd name="T50" fmla="*/ 14 w 57"/>
                  <a:gd name="T51" fmla="*/ 9 h 15"/>
                  <a:gd name="T52" fmla="*/ 16 w 57"/>
                  <a:gd name="T53" fmla="*/ 10 h 15"/>
                  <a:gd name="T54" fmla="*/ 19 w 57"/>
                  <a:gd name="T55" fmla="*/ 11 h 15"/>
                  <a:gd name="T56" fmla="*/ 22 w 57"/>
                  <a:gd name="T57" fmla="*/ 12 h 15"/>
                  <a:gd name="T58" fmla="*/ 24 w 57"/>
                  <a:gd name="T59" fmla="*/ 12 h 15"/>
                  <a:gd name="T60" fmla="*/ 26 w 57"/>
                  <a:gd name="T61" fmla="*/ 13 h 15"/>
                  <a:gd name="T62" fmla="*/ 29 w 57"/>
                  <a:gd name="T63" fmla="*/ 15 h 15"/>
                  <a:gd name="T64" fmla="*/ 32 w 57"/>
                  <a:gd name="T65" fmla="*/ 15 h 15"/>
                  <a:gd name="T66" fmla="*/ 34 w 57"/>
                  <a:gd name="T67" fmla="*/ 15 h 15"/>
                  <a:gd name="T68" fmla="*/ 37 w 57"/>
                  <a:gd name="T69" fmla="*/ 13 h 15"/>
                  <a:gd name="T70" fmla="*/ 40 w 57"/>
                  <a:gd name="T71" fmla="*/ 12 h 15"/>
                  <a:gd name="T72" fmla="*/ 43 w 57"/>
                  <a:gd name="T73" fmla="*/ 11 h 15"/>
                  <a:gd name="T74" fmla="*/ 44 w 57"/>
                  <a:gd name="T75" fmla="*/ 10 h 15"/>
                  <a:gd name="T76" fmla="*/ 45 w 57"/>
                  <a:gd name="T77" fmla="*/ 8 h 15"/>
                  <a:gd name="T78" fmla="*/ 47 w 57"/>
                  <a:gd name="T79" fmla="*/ 7 h 15"/>
                  <a:gd name="T80" fmla="*/ 48 w 57"/>
                  <a:gd name="T81" fmla="*/ 4 h 15"/>
                  <a:gd name="T82" fmla="*/ 49 w 57"/>
                  <a:gd name="T83" fmla="*/ 2 h 15"/>
                  <a:gd name="T84" fmla="*/ 52 w 57"/>
                  <a:gd name="T85" fmla="*/ 2 h 15"/>
                  <a:gd name="T86" fmla="*/ 54 w 57"/>
                  <a:gd name="T87" fmla="*/ 1 h 15"/>
                  <a:gd name="T88" fmla="*/ 56 w 57"/>
                  <a:gd name="T89" fmla="*/ 1 h 15"/>
                  <a:gd name="T90" fmla="*/ 57 w 57"/>
                  <a:gd name="T91" fmla="*/ 0 h 1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57"/>
                  <a:gd name="T139" fmla="*/ 0 h 15"/>
                  <a:gd name="T140" fmla="*/ 57 w 57"/>
                  <a:gd name="T141" fmla="*/ 15 h 15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57" h="15">
                    <a:moveTo>
                      <a:pt x="57" y="0"/>
                    </a:moveTo>
                    <a:lnTo>
                      <a:pt x="55" y="0"/>
                    </a:lnTo>
                    <a:lnTo>
                      <a:pt x="53" y="0"/>
                    </a:lnTo>
                    <a:lnTo>
                      <a:pt x="50" y="1"/>
                    </a:lnTo>
                    <a:lnTo>
                      <a:pt x="47" y="1"/>
                    </a:lnTo>
                    <a:lnTo>
                      <a:pt x="44" y="2"/>
                    </a:lnTo>
                    <a:lnTo>
                      <a:pt x="40" y="2"/>
                    </a:lnTo>
                    <a:lnTo>
                      <a:pt x="38" y="2"/>
                    </a:lnTo>
                    <a:lnTo>
                      <a:pt x="37" y="3"/>
                    </a:lnTo>
                    <a:lnTo>
                      <a:pt x="34" y="3"/>
                    </a:lnTo>
                    <a:lnTo>
                      <a:pt x="32" y="4"/>
                    </a:lnTo>
                    <a:lnTo>
                      <a:pt x="30" y="5"/>
                    </a:lnTo>
                    <a:lnTo>
                      <a:pt x="28" y="5"/>
                    </a:lnTo>
                    <a:lnTo>
                      <a:pt x="25" y="4"/>
                    </a:lnTo>
                    <a:lnTo>
                      <a:pt x="22" y="4"/>
                    </a:lnTo>
                    <a:lnTo>
                      <a:pt x="19" y="5"/>
                    </a:lnTo>
                    <a:lnTo>
                      <a:pt x="16" y="5"/>
                    </a:lnTo>
                    <a:lnTo>
                      <a:pt x="13" y="4"/>
                    </a:lnTo>
                    <a:lnTo>
                      <a:pt x="9" y="4"/>
                    </a:lnTo>
                    <a:lnTo>
                      <a:pt x="5" y="5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3" y="11"/>
                    </a:lnTo>
                    <a:lnTo>
                      <a:pt x="7" y="10"/>
                    </a:lnTo>
                    <a:lnTo>
                      <a:pt x="10" y="9"/>
                    </a:lnTo>
                    <a:lnTo>
                      <a:pt x="14" y="9"/>
                    </a:lnTo>
                    <a:lnTo>
                      <a:pt x="16" y="10"/>
                    </a:lnTo>
                    <a:lnTo>
                      <a:pt x="19" y="11"/>
                    </a:lnTo>
                    <a:lnTo>
                      <a:pt x="22" y="12"/>
                    </a:lnTo>
                    <a:lnTo>
                      <a:pt x="24" y="12"/>
                    </a:lnTo>
                    <a:lnTo>
                      <a:pt x="26" y="13"/>
                    </a:lnTo>
                    <a:lnTo>
                      <a:pt x="29" y="15"/>
                    </a:lnTo>
                    <a:lnTo>
                      <a:pt x="32" y="15"/>
                    </a:lnTo>
                    <a:lnTo>
                      <a:pt x="34" y="15"/>
                    </a:lnTo>
                    <a:lnTo>
                      <a:pt x="37" y="13"/>
                    </a:lnTo>
                    <a:lnTo>
                      <a:pt x="40" y="12"/>
                    </a:lnTo>
                    <a:lnTo>
                      <a:pt x="43" y="11"/>
                    </a:lnTo>
                    <a:lnTo>
                      <a:pt x="44" y="10"/>
                    </a:lnTo>
                    <a:lnTo>
                      <a:pt x="45" y="8"/>
                    </a:lnTo>
                    <a:lnTo>
                      <a:pt x="47" y="7"/>
                    </a:lnTo>
                    <a:lnTo>
                      <a:pt x="48" y="4"/>
                    </a:lnTo>
                    <a:lnTo>
                      <a:pt x="49" y="2"/>
                    </a:lnTo>
                    <a:lnTo>
                      <a:pt x="52" y="2"/>
                    </a:lnTo>
                    <a:lnTo>
                      <a:pt x="54" y="1"/>
                    </a:lnTo>
                    <a:lnTo>
                      <a:pt x="56" y="1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7" name="Freeform 85"/>
              <p:cNvSpPr>
                <a:spLocks/>
              </p:cNvSpPr>
              <p:nvPr/>
            </p:nvSpPr>
            <p:spPr bwMode="auto">
              <a:xfrm>
                <a:off x="1734" y="3893"/>
                <a:ext cx="35" cy="196"/>
              </a:xfrm>
              <a:custGeom>
                <a:avLst/>
                <a:gdLst>
                  <a:gd name="T0" fmla="*/ 3 w 35"/>
                  <a:gd name="T1" fmla="*/ 192 h 196"/>
                  <a:gd name="T2" fmla="*/ 1 w 35"/>
                  <a:gd name="T3" fmla="*/ 185 h 196"/>
                  <a:gd name="T4" fmla="*/ 1 w 35"/>
                  <a:gd name="T5" fmla="*/ 177 h 196"/>
                  <a:gd name="T6" fmla="*/ 2 w 35"/>
                  <a:gd name="T7" fmla="*/ 167 h 196"/>
                  <a:gd name="T8" fmla="*/ 1 w 35"/>
                  <a:gd name="T9" fmla="*/ 159 h 196"/>
                  <a:gd name="T10" fmla="*/ 1 w 35"/>
                  <a:gd name="T11" fmla="*/ 151 h 196"/>
                  <a:gd name="T12" fmla="*/ 1 w 35"/>
                  <a:gd name="T13" fmla="*/ 144 h 196"/>
                  <a:gd name="T14" fmla="*/ 1 w 35"/>
                  <a:gd name="T15" fmla="*/ 137 h 196"/>
                  <a:gd name="T16" fmla="*/ 1 w 35"/>
                  <a:gd name="T17" fmla="*/ 130 h 196"/>
                  <a:gd name="T18" fmla="*/ 0 w 35"/>
                  <a:gd name="T19" fmla="*/ 118 h 196"/>
                  <a:gd name="T20" fmla="*/ 0 w 35"/>
                  <a:gd name="T21" fmla="*/ 107 h 196"/>
                  <a:gd name="T22" fmla="*/ 0 w 35"/>
                  <a:gd name="T23" fmla="*/ 90 h 196"/>
                  <a:gd name="T24" fmla="*/ 1 w 35"/>
                  <a:gd name="T25" fmla="*/ 68 h 196"/>
                  <a:gd name="T26" fmla="*/ 4 w 35"/>
                  <a:gd name="T27" fmla="*/ 43 h 196"/>
                  <a:gd name="T28" fmla="*/ 8 w 35"/>
                  <a:gd name="T29" fmla="*/ 31 h 196"/>
                  <a:gd name="T30" fmla="*/ 15 w 35"/>
                  <a:gd name="T31" fmla="*/ 25 h 196"/>
                  <a:gd name="T32" fmla="*/ 17 w 35"/>
                  <a:gd name="T33" fmla="*/ 22 h 196"/>
                  <a:gd name="T34" fmla="*/ 17 w 35"/>
                  <a:gd name="T35" fmla="*/ 20 h 196"/>
                  <a:gd name="T36" fmla="*/ 20 w 35"/>
                  <a:gd name="T37" fmla="*/ 17 h 196"/>
                  <a:gd name="T38" fmla="*/ 26 w 35"/>
                  <a:gd name="T39" fmla="*/ 14 h 196"/>
                  <a:gd name="T40" fmla="*/ 28 w 35"/>
                  <a:gd name="T41" fmla="*/ 10 h 196"/>
                  <a:gd name="T42" fmla="*/ 30 w 35"/>
                  <a:gd name="T43" fmla="*/ 6 h 196"/>
                  <a:gd name="T44" fmla="*/ 31 w 35"/>
                  <a:gd name="T45" fmla="*/ 3 h 196"/>
                  <a:gd name="T46" fmla="*/ 34 w 35"/>
                  <a:gd name="T47" fmla="*/ 0 h 196"/>
                  <a:gd name="T48" fmla="*/ 34 w 35"/>
                  <a:gd name="T49" fmla="*/ 4 h 196"/>
                  <a:gd name="T50" fmla="*/ 32 w 35"/>
                  <a:gd name="T51" fmla="*/ 10 h 196"/>
                  <a:gd name="T52" fmla="*/ 31 w 35"/>
                  <a:gd name="T53" fmla="*/ 13 h 196"/>
                  <a:gd name="T54" fmla="*/ 32 w 35"/>
                  <a:gd name="T55" fmla="*/ 17 h 196"/>
                  <a:gd name="T56" fmla="*/ 29 w 35"/>
                  <a:gd name="T57" fmla="*/ 22 h 196"/>
                  <a:gd name="T58" fmla="*/ 23 w 35"/>
                  <a:gd name="T59" fmla="*/ 28 h 196"/>
                  <a:gd name="T60" fmla="*/ 19 w 35"/>
                  <a:gd name="T61" fmla="*/ 30 h 196"/>
                  <a:gd name="T62" fmla="*/ 16 w 35"/>
                  <a:gd name="T63" fmla="*/ 31 h 196"/>
                  <a:gd name="T64" fmla="*/ 13 w 35"/>
                  <a:gd name="T65" fmla="*/ 34 h 196"/>
                  <a:gd name="T66" fmla="*/ 9 w 35"/>
                  <a:gd name="T67" fmla="*/ 38 h 196"/>
                  <a:gd name="T68" fmla="*/ 5 w 35"/>
                  <a:gd name="T69" fmla="*/ 52 h 196"/>
                  <a:gd name="T70" fmla="*/ 3 w 35"/>
                  <a:gd name="T71" fmla="*/ 78 h 196"/>
                  <a:gd name="T72" fmla="*/ 3 w 35"/>
                  <a:gd name="T73" fmla="*/ 99 h 196"/>
                  <a:gd name="T74" fmla="*/ 6 w 35"/>
                  <a:gd name="T75" fmla="*/ 140 h 196"/>
                  <a:gd name="T76" fmla="*/ 7 w 35"/>
                  <a:gd name="T77" fmla="*/ 160 h 196"/>
                  <a:gd name="T78" fmla="*/ 5 w 35"/>
                  <a:gd name="T79" fmla="*/ 165 h 196"/>
                  <a:gd name="T80" fmla="*/ 4 w 35"/>
                  <a:gd name="T81" fmla="*/ 171 h 196"/>
                  <a:gd name="T82" fmla="*/ 4 w 35"/>
                  <a:gd name="T83" fmla="*/ 189 h 19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"/>
                  <a:gd name="T127" fmla="*/ 0 h 196"/>
                  <a:gd name="T128" fmla="*/ 35 w 35"/>
                  <a:gd name="T129" fmla="*/ 196 h 19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" h="196">
                    <a:moveTo>
                      <a:pt x="3" y="196"/>
                    </a:moveTo>
                    <a:lnTo>
                      <a:pt x="3" y="192"/>
                    </a:lnTo>
                    <a:lnTo>
                      <a:pt x="2" y="188"/>
                    </a:lnTo>
                    <a:lnTo>
                      <a:pt x="1" y="185"/>
                    </a:lnTo>
                    <a:lnTo>
                      <a:pt x="1" y="182"/>
                    </a:lnTo>
                    <a:lnTo>
                      <a:pt x="1" y="177"/>
                    </a:lnTo>
                    <a:lnTo>
                      <a:pt x="2" y="172"/>
                    </a:lnTo>
                    <a:lnTo>
                      <a:pt x="2" y="167"/>
                    </a:lnTo>
                    <a:lnTo>
                      <a:pt x="2" y="163"/>
                    </a:lnTo>
                    <a:lnTo>
                      <a:pt x="1" y="159"/>
                    </a:lnTo>
                    <a:lnTo>
                      <a:pt x="1" y="155"/>
                    </a:lnTo>
                    <a:lnTo>
                      <a:pt x="1" y="151"/>
                    </a:lnTo>
                    <a:lnTo>
                      <a:pt x="1" y="147"/>
                    </a:lnTo>
                    <a:lnTo>
                      <a:pt x="1" y="144"/>
                    </a:lnTo>
                    <a:lnTo>
                      <a:pt x="1" y="140"/>
                    </a:lnTo>
                    <a:lnTo>
                      <a:pt x="1" y="137"/>
                    </a:lnTo>
                    <a:lnTo>
                      <a:pt x="1" y="134"/>
                    </a:lnTo>
                    <a:lnTo>
                      <a:pt x="1" y="130"/>
                    </a:lnTo>
                    <a:lnTo>
                      <a:pt x="0" y="124"/>
                    </a:lnTo>
                    <a:lnTo>
                      <a:pt x="0" y="118"/>
                    </a:lnTo>
                    <a:lnTo>
                      <a:pt x="0" y="113"/>
                    </a:lnTo>
                    <a:lnTo>
                      <a:pt x="0" y="107"/>
                    </a:lnTo>
                    <a:lnTo>
                      <a:pt x="0" y="99"/>
                    </a:lnTo>
                    <a:lnTo>
                      <a:pt x="0" y="90"/>
                    </a:lnTo>
                    <a:lnTo>
                      <a:pt x="0" y="80"/>
                    </a:lnTo>
                    <a:lnTo>
                      <a:pt x="1" y="68"/>
                    </a:lnTo>
                    <a:lnTo>
                      <a:pt x="3" y="54"/>
                    </a:lnTo>
                    <a:lnTo>
                      <a:pt x="4" y="43"/>
                    </a:lnTo>
                    <a:lnTo>
                      <a:pt x="5" y="35"/>
                    </a:lnTo>
                    <a:lnTo>
                      <a:pt x="8" y="31"/>
                    </a:lnTo>
                    <a:lnTo>
                      <a:pt x="12" y="28"/>
                    </a:lnTo>
                    <a:lnTo>
                      <a:pt x="15" y="25"/>
                    </a:lnTo>
                    <a:lnTo>
                      <a:pt x="16" y="23"/>
                    </a:lnTo>
                    <a:lnTo>
                      <a:pt x="17" y="22"/>
                    </a:lnTo>
                    <a:lnTo>
                      <a:pt x="17" y="21"/>
                    </a:lnTo>
                    <a:lnTo>
                      <a:pt x="17" y="20"/>
                    </a:lnTo>
                    <a:lnTo>
                      <a:pt x="17" y="19"/>
                    </a:lnTo>
                    <a:lnTo>
                      <a:pt x="20" y="17"/>
                    </a:lnTo>
                    <a:lnTo>
                      <a:pt x="23" y="15"/>
                    </a:lnTo>
                    <a:lnTo>
                      <a:pt x="26" y="14"/>
                    </a:lnTo>
                    <a:lnTo>
                      <a:pt x="28" y="12"/>
                    </a:lnTo>
                    <a:lnTo>
                      <a:pt x="28" y="10"/>
                    </a:lnTo>
                    <a:lnTo>
                      <a:pt x="29" y="8"/>
                    </a:lnTo>
                    <a:lnTo>
                      <a:pt x="30" y="6"/>
                    </a:lnTo>
                    <a:lnTo>
                      <a:pt x="30" y="4"/>
                    </a:lnTo>
                    <a:lnTo>
                      <a:pt x="31" y="3"/>
                    </a:lnTo>
                    <a:lnTo>
                      <a:pt x="32" y="2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34" y="4"/>
                    </a:lnTo>
                    <a:lnTo>
                      <a:pt x="32" y="7"/>
                    </a:lnTo>
                    <a:lnTo>
                      <a:pt x="32" y="10"/>
                    </a:lnTo>
                    <a:lnTo>
                      <a:pt x="31" y="11"/>
                    </a:lnTo>
                    <a:lnTo>
                      <a:pt x="31" y="13"/>
                    </a:lnTo>
                    <a:lnTo>
                      <a:pt x="32" y="15"/>
                    </a:lnTo>
                    <a:lnTo>
                      <a:pt x="32" y="17"/>
                    </a:lnTo>
                    <a:lnTo>
                      <a:pt x="32" y="19"/>
                    </a:lnTo>
                    <a:lnTo>
                      <a:pt x="29" y="22"/>
                    </a:lnTo>
                    <a:lnTo>
                      <a:pt x="26" y="25"/>
                    </a:lnTo>
                    <a:lnTo>
                      <a:pt x="23" y="28"/>
                    </a:lnTo>
                    <a:lnTo>
                      <a:pt x="20" y="30"/>
                    </a:lnTo>
                    <a:lnTo>
                      <a:pt x="19" y="30"/>
                    </a:lnTo>
                    <a:lnTo>
                      <a:pt x="18" y="31"/>
                    </a:lnTo>
                    <a:lnTo>
                      <a:pt x="16" y="31"/>
                    </a:lnTo>
                    <a:lnTo>
                      <a:pt x="15" y="33"/>
                    </a:lnTo>
                    <a:lnTo>
                      <a:pt x="13" y="34"/>
                    </a:lnTo>
                    <a:lnTo>
                      <a:pt x="11" y="36"/>
                    </a:lnTo>
                    <a:lnTo>
                      <a:pt x="9" y="38"/>
                    </a:lnTo>
                    <a:lnTo>
                      <a:pt x="7" y="41"/>
                    </a:lnTo>
                    <a:lnTo>
                      <a:pt x="5" y="52"/>
                    </a:lnTo>
                    <a:lnTo>
                      <a:pt x="4" y="65"/>
                    </a:lnTo>
                    <a:lnTo>
                      <a:pt x="3" y="78"/>
                    </a:lnTo>
                    <a:lnTo>
                      <a:pt x="3" y="87"/>
                    </a:lnTo>
                    <a:lnTo>
                      <a:pt x="3" y="99"/>
                    </a:lnTo>
                    <a:lnTo>
                      <a:pt x="4" y="118"/>
                    </a:lnTo>
                    <a:lnTo>
                      <a:pt x="6" y="140"/>
                    </a:lnTo>
                    <a:lnTo>
                      <a:pt x="8" y="158"/>
                    </a:lnTo>
                    <a:lnTo>
                      <a:pt x="7" y="160"/>
                    </a:lnTo>
                    <a:lnTo>
                      <a:pt x="5" y="163"/>
                    </a:lnTo>
                    <a:lnTo>
                      <a:pt x="5" y="165"/>
                    </a:lnTo>
                    <a:lnTo>
                      <a:pt x="4" y="167"/>
                    </a:lnTo>
                    <a:lnTo>
                      <a:pt x="4" y="171"/>
                    </a:lnTo>
                    <a:lnTo>
                      <a:pt x="4" y="180"/>
                    </a:lnTo>
                    <a:lnTo>
                      <a:pt x="4" y="189"/>
                    </a:lnTo>
                    <a:lnTo>
                      <a:pt x="3" y="19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8" name="Freeform 86"/>
              <p:cNvSpPr>
                <a:spLocks/>
              </p:cNvSpPr>
              <p:nvPr/>
            </p:nvSpPr>
            <p:spPr bwMode="auto">
              <a:xfrm>
                <a:off x="1914" y="4205"/>
                <a:ext cx="14" cy="45"/>
              </a:xfrm>
              <a:custGeom>
                <a:avLst/>
                <a:gdLst>
                  <a:gd name="T0" fmla="*/ 14 w 14"/>
                  <a:gd name="T1" fmla="*/ 45 h 45"/>
                  <a:gd name="T2" fmla="*/ 2 w 14"/>
                  <a:gd name="T3" fmla="*/ 45 h 45"/>
                  <a:gd name="T4" fmla="*/ 2 w 14"/>
                  <a:gd name="T5" fmla="*/ 43 h 45"/>
                  <a:gd name="T6" fmla="*/ 2 w 14"/>
                  <a:gd name="T7" fmla="*/ 41 h 45"/>
                  <a:gd name="T8" fmla="*/ 2 w 14"/>
                  <a:gd name="T9" fmla="*/ 38 h 45"/>
                  <a:gd name="T10" fmla="*/ 2 w 14"/>
                  <a:gd name="T11" fmla="*/ 36 h 45"/>
                  <a:gd name="T12" fmla="*/ 2 w 14"/>
                  <a:gd name="T13" fmla="*/ 32 h 45"/>
                  <a:gd name="T14" fmla="*/ 2 w 14"/>
                  <a:gd name="T15" fmla="*/ 27 h 45"/>
                  <a:gd name="T16" fmla="*/ 2 w 14"/>
                  <a:gd name="T17" fmla="*/ 23 h 45"/>
                  <a:gd name="T18" fmla="*/ 2 w 14"/>
                  <a:gd name="T19" fmla="*/ 20 h 45"/>
                  <a:gd name="T20" fmla="*/ 3 w 14"/>
                  <a:gd name="T21" fmla="*/ 18 h 45"/>
                  <a:gd name="T22" fmla="*/ 3 w 14"/>
                  <a:gd name="T23" fmla="*/ 15 h 45"/>
                  <a:gd name="T24" fmla="*/ 3 w 14"/>
                  <a:gd name="T25" fmla="*/ 12 h 45"/>
                  <a:gd name="T26" fmla="*/ 3 w 14"/>
                  <a:gd name="T27" fmla="*/ 10 h 45"/>
                  <a:gd name="T28" fmla="*/ 2 w 14"/>
                  <a:gd name="T29" fmla="*/ 8 h 45"/>
                  <a:gd name="T30" fmla="*/ 1 w 14"/>
                  <a:gd name="T31" fmla="*/ 5 h 45"/>
                  <a:gd name="T32" fmla="*/ 0 w 14"/>
                  <a:gd name="T33" fmla="*/ 2 h 45"/>
                  <a:gd name="T34" fmla="*/ 1 w 14"/>
                  <a:gd name="T35" fmla="*/ 0 h 45"/>
                  <a:gd name="T36" fmla="*/ 2 w 14"/>
                  <a:gd name="T37" fmla="*/ 2 h 45"/>
                  <a:gd name="T38" fmla="*/ 3 w 14"/>
                  <a:gd name="T39" fmla="*/ 4 h 45"/>
                  <a:gd name="T40" fmla="*/ 4 w 14"/>
                  <a:gd name="T41" fmla="*/ 8 h 45"/>
                  <a:gd name="T42" fmla="*/ 4 w 14"/>
                  <a:gd name="T43" fmla="*/ 10 h 45"/>
                  <a:gd name="T44" fmla="*/ 4 w 14"/>
                  <a:gd name="T45" fmla="*/ 13 h 45"/>
                  <a:gd name="T46" fmla="*/ 4 w 14"/>
                  <a:gd name="T47" fmla="*/ 16 h 45"/>
                  <a:gd name="T48" fmla="*/ 5 w 14"/>
                  <a:gd name="T49" fmla="*/ 20 h 45"/>
                  <a:gd name="T50" fmla="*/ 6 w 14"/>
                  <a:gd name="T51" fmla="*/ 23 h 45"/>
                  <a:gd name="T52" fmla="*/ 7 w 14"/>
                  <a:gd name="T53" fmla="*/ 28 h 45"/>
                  <a:gd name="T54" fmla="*/ 9 w 14"/>
                  <a:gd name="T55" fmla="*/ 34 h 45"/>
                  <a:gd name="T56" fmla="*/ 11 w 14"/>
                  <a:gd name="T57" fmla="*/ 41 h 45"/>
                  <a:gd name="T58" fmla="*/ 14 w 14"/>
                  <a:gd name="T59" fmla="*/ 45 h 4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4"/>
                  <a:gd name="T91" fmla="*/ 0 h 45"/>
                  <a:gd name="T92" fmla="*/ 14 w 14"/>
                  <a:gd name="T93" fmla="*/ 45 h 45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4" h="45">
                    <a:moveTo>
                      <a:pt x="14" y="45"/>
                    </a:moveTo>
                    <a:lnTo>
                      <a:pt x="2" y="45"/>
                    </a:lnTo>
                    <a:lnTo>
                      <a:pt x="2" y="43"/>
                    </a:lnTo>
                    <a:lnTo>
                      <a:pt x="2" y="41"/>
                    </a:lnTo>
                    <a:lnTo>
                      <a:pt x="2" y="38"/>
                    </a:lnTo>
                    <a:lnTo>
                      <a:pt x="2" y="36"/>
                    </a:lnTo>
                    <a:lnTo>
                      <a:pt x="2" y="32"/>
                    </a:lnTo>
                    <a:lnTo>
                      <a:pt x="2" y="27"/>
                    </a:lnTo>
                    <a:lnTo>
                      <a:pt x="2" y="23"/>
                    </a:lnTo>
                    <a:lnTo>
                      <a:pt x="2" y="20"/>
                    </a:lnTo>
                    <a:lnTo>
                      <a:pt x="3" y="18"/>
                    </a:lnTo>
                    <a:lnTo>
                      <a:pt x="3" y="15"/>
                    </a:lnTo>
                    <a:lnTo>
                      <a:pt x="3" y="12"/>
                    </a:lnTo>
                    <a:lnTo>
                      <a:pt x="3" y="10"/>
                    </a:lnTo>
                    <a:lnTo>
                      <a:pt x="2" y="8"/>
                    </a:lnTo>
                    <a:lnTo>
                      <a:pt x="1" y="5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4" y="8"/>
                    </a:lnTo>
                    <a:lnTo>
                      <a:pt x="4" y="10"/>
                    </a:lnTo>
                    <a:lnTo>
                      <a:pt x="4" y="13"/>
                    </a:lnTo>
                    <a:lnTo>
                      <a:pt x="4" y="16"/>
                    </a:lnTo>
                    <a:lnTo>
                      <a:pt x="5" y="20"/>
                    </a:lnTo>
                    <a:lnTo>
                      <a:pt x="6" y="23"/>
                    </a:lnTo>
                    <a:lnTo>
                      <a:pt x="7" y="28"/>
                    </a:lnTo>
                    <a:lnTo>
                      <a:pt x="9" y="34"/>
                    </a:lnTo>
                    <a:lnTo>
                      <a:pt x="11" y="41"/>
                    </a:lnTo>
                    <a:lnTo>
                      <a:pt x="14" y="4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9" name="Freeform 87"/>
              <p:cNvSpPr>
                <a:spLocks/>
              </p:cNvSpPr>
              <p:nvPr/>
            </p:nvSpPr>
            <p:spPr bwMode="auto">
              <a:xfrm>
                <a:off x="2201" y="4105"/>
                <a:ext cx="62" cy="81"/>
              </a:xfrm>
              <a:custGeom>
                <a:avLst/>
                <a:gdLst>
                  <a:gd name="T0" fmla="*/ 47 w 62"/>
                  <a:gd name="T1" fmla="*/ 23 h 81"/>
                  <a:gd name="T2" fmla="*/ 51 w 62"/>
                  <a:gd name="T3" fmla="*/ 20 h 81"/>
                  <a:gd name="T4" fmla="*/ 54 w 62"/>
                  <a:gd name="T5" fmla="*/ 19 h 81"/>
                  <a:gd name="T6" fmla="*/ 57 w 62"/>
                  <a:gd name="T7" fmla="*/ 18 h 81"/>
                  <a:gd name="T8" fmla="*/ 58 w 62"/>
                  <a:gd name="T9" fmla="*/ 15 h 81"/>
                  <a:gd name="T10" fmla="*/ 57 w 62"/>
                  <a:gd name="T11" fmla="*/ 10 h 81"/>
                  <a:gd name="T12" fmla="*/ 59 w 62"/>
                  <a:gd name="T13" fmla="*/ 7 h 81"/>
                  <a:gd name="T14" fmla="*/ 61 w 62"/>
                  <a:gd name="T15" fmla="*/ 5 h 81"/>
                  <a:gd name="T16" fmla="*/ 62 w 62"/>
                  <a:gd name="T17" fmla="*/ 3 h 81"/>
                  <a:gd name="T18" fmla="*/ 61 w 62"/>
                  <a:gd name="T19" fmla="*/ 1 h 81"/>
                  <a:gd name="T20" fmla="*/ 59 w 62"/>
                  <a:gd name="T21" fmla="*/ 1 h 81"/>
                  <a:gd name="T22" fmla="*/ 57 w 62"/>
                  <a:gd name="T23" fmla="*/ 5 h 81"/>
                  <a:gd name="T24" fmla="*/ 55 w 62"/>
                  <a:gd name="T25" fmla="*/ 7 h 81"/>
                  <a:gd name="T26" fmla="*/ 52 w 62"/>
                  <a:gd name="T27" fmla="*/ 7 h 81"/>
                  <a:gd name="T28" fmla="*/ 50 w 62"/>
                  <a:gd name="T29" fmla="*/ 8 h 81"/>
                  <a:gd name="T30" fmla="*/ 49 w 62"/>
                  <a:gd name="T31" fmla="*/ 13 h 81"/>
                  <a:gd name="T32" fmla="*/ 49 w 62"/>
                  <a:gd name="T33" fmla="*/ 15 h 81"/>
                  <a:gd name="T34" fmla="*/ 49 w 62"/>
                  <a:gd name="T35" fmla="*/ 17 h 81"/>
                  <a:gd name="T36" fmla="*/ 45 w 62"/>
                  <a:gd name="T37" fmla="*/ 19 h 81"/>
                  <a:gd name="T38" fmla="*/ 37 w 62"/>
                  <a:gd name="T39" fmla="*/ 22 h 81"/>
                  <a:gd name="T40" fmla="*/ 31 w 62"/>
                  <a:gd name="T41" fmla="*/ 26 h 81"/>
                  <a:gd name="T42" fmla="*/ 22 w 62"/>
                  <a:gd name="T43" fmla="*/ 32 h 81"/>
                  <a:gd name="T44" fmla="*/ 16 w 62"/>
                  <a:gd name="T45" fmla="*/ 40 h 81"/>
                  <a:gd name="T46" fmla="*/ 11 w 62"/>
                  <a:gd name="T47" fmla="*/ 51 h 81"/>
                  <a:gd name="T48" fmla="*/ 8 w 62"/>
                  <a:gd name="T49" fmla="*/ 57 h 81"/>
                  <a:gd name="T50" fmla="*/ 6 w 62"/>
                  <a:gd name="T51" fmla="*/ 67 h 81"/>
                  <a:gd name="T52" fmla="*/ 4 w 62"/>
                  <a:gd name="T53" fmla="*/ 74 h 81"/>
                  <a:gd name="T54" fmla="*/ 1 w 62"/>
                  <a:gd name="T55" fmla="*/ 79 h 81"/>
                  <a:gd name="T56" fmla="*/ 3 w 62"/>
                  <a:gd name="T57" fmla="*/ 78 h 81"/>
                  <a:gd name="T58" fmla="*/ 9 w 62"/>
                  <a:gd name="T59" fmla="*/ 73 h 81"/>
                  <a:gd name="T60" fmla="*/ 10 w 62"/>
                  <a:gd name="T61" fmla="*/ 71 h 81"/>
                  <a:gd name="T62" fmla="*/ 10 w 62"/>
                  <a:gd name="T63" fmla="*/ 66 h 81"/>
                  <a:gd name="T64" fmla="*/ 13 w 62"/>
                  <a:gd name="T65" fmla="*/ 56 h 81"/>
                  <a:gd name="T66" fmla="*/ 19 w 62"/>
                  <a:gd name="T67" fmla="*/ 41 h 81"/>
                  <a:gd name="T68" fmla="*/ 24 w 62"/>
                  <a:gd name="T69" fmla="*/ 37 h 81"/>
                  <a:gd name="T70" fmla="*/ 28 w 62"/>
                  <a:gd name="T71" fmla="*/ 37 h 81"/>
                  <a:gd name="T72" fmla="*/ 30 w 62"/>
                  <a:gd name="T73" fmla="*/ 35 h 81"/>
                  <a:gd name="T74" fmla="*/ 31 w 62"/>
                  <a:gd name="T75" fmla="*/ 33 h 81"/>
                  <a:gd name="T76" fmla="*/ 34 w 62"/>
                  <a:gd name="T77" fmla="*/ 31 h 81"/>
                  <a:gd name="T78" fmla="*/ 41 w 62"/>
                  <a:gd name="T79" fmla="*/ 27 h 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62"/>
                  <a:gd name="T121" fmla="*/ 0 h 81"/>
                  <a:gd name="T122" fmla="*/ 62 w 62"/>
                  <a:gd name="T123" fmla="*/ 81 h 81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62" h="81">
                    <a:moveTo>
                      <a:pt x="45" y="26"/>
                    </a:moveTo>
                    <a:lnTo>
                      <a:pt x="47" y="23"/>
                    </a:lnTo>
                    <a:lnTo>
                      <a:pt x="49" y="22"/>
                    </a:lnTo>
                    <a:lnTo>
                      <a:pt x="51" y="20"/>
                    </a:lnTo>
                    <a:lnTo>
                      <a:pt x="52" y="20"/>
                    </a:lnTo>
                    <a:lnTo>
                      <a:pt x="54" y="19"/>
                    </a:lnTo>
                    <a:lnTo>
                      <a:pt x="56" y="19"/>
                    </a:lnTo>
                    <a:lnTo>
                      <a:pt x="57" y="18"/>
                    </a:lnTo>
                    <a:lnTo>
                      <a:pt x="58" y="17"/>
                    </a:lnTo>
                    <a:lnTo>
                      <a:pt x="58" y="15"/>
                    </a:lnTo>
                    <a:lnTo>
                      <a:pt x="57" y="12"/>
                    </a:lnTo>
                    <a:lnTo>
                      <a:pt x="57" y="10"/>
                    </a:lnTo>
                    <a:lnTo>
                      <a:pt x="58" y="8"/>
                    </a:lnTo>
                    <a:lnTo>
                      <a:pt x="59" y="7"/>
                    </a:lnTo>
                    <a:lnTo>
                      <a:pt x="60" y="6"/>
                    </a:lnTo>
                    <a:lnTo>
                      <a:pt x="61" y="5"/>
                    </a:lnTo>
                    <a:lnTo>
                      <a:pt x="62" y="4"/>
                    </a:lnTo>
                    <a:lnTo>
                      <a:pt x="62" y="3"/>
                    </a:lnTo>
                    <a:lnTo>
                      <a:pt x="62" y="2"/>
                    </a:lnTo>
                    <a:lnTo>
                      <a:pt x="61" y="1"/>
                    </a:lnTo>
                    <a:lnTo>
                      <a:pt x="60" y="0"/>
                    </a:lnTo>
                    <a:lnTo>
                      <a:pt x="59" y="1"/>
                    </a:lnTo>
                    <a:lnTo>
                      <a:pt x="58" y="4"/>
                    </a:lnTo>
                    <a:lnTo>
                      <a:pt x="57" y="5"/>
                    </a:lnTo>
                    <a:lnTo>
                      <a:pt x="56" y="7"/>
                    </a:lnTo>
                    <a:lnTo>
                      <a:pt x="55" y="7"/>
                    </a:lnTo>
                    <a:lnTo>
                      <a:pt x="54" y="7"/>
                    </a:lnTo>
                    <a:lnTo>
                      <a:pt x="52" y="7"/>
                    </a:lnTo>
                    <a:lnTo>
                      <a:pt x="50" y="7"/>
                    </a:lnTo>
                    <a:lnTo>
                      <a:pt x="50" y="8"/>
                    </a:lnTo>
                    <a:lnTo>
                      <a:pt x="50" y="11"/>
                    </a:lnTo>
                    <a:lnTo>
                      <a:pt x="49" y="13"/>
                    </a:lnTo>
                    <a:lnTo>
                      <a:pt x="49" y="15"/>
                    </a:lnTo>
                    <a:lnTo>
                      <a:pt x="49" y="16"/>
                    </a:lnTo>
                    <a:lnTo>
                      <a:pt x="49" y="17"/>
                    </a:lnTo>
                    <a:lnTo>
                      <a:pt x="49" y="18"/>
                    </a:lnTo>
                    <a:lnTo>
                      <a:pt x="45" y="19"/>
                    </a:lnTo>
                    <a:lnTo>
                      <a:pt x="41" y="20"/>
                    </a:lnTo>
                    <a:lnTo>
                      <a:pt x="37" y="22"/>
                    </a:lnTo>
                    <a:lnTo>
                      <a:pt x="35" y="24"/>
                    </a:lnTo>
                    <a:lnTo>
                      <a:pt x="31" y="26"/>
                    </a:lnTo>
                    <a:lnTo>
                      <a:pt x="26" y="29"/>
                    </a:lnTo>
                    <a:lnTo>
                      <a:pt x="22" y="32"/>
                    </a:lnTo>
                    <a:lnTo>
                      <a:pt x="19" y="34"/>
                    </a:lnTo>
                    <a:lnTo>
                      <a:pt x="16" y="40"/>
                    </a:lnTo>
                    <a:lnTo>
                      <a:pt x="13" y="46"/>
                    </a:lnTo>
                    <a:lnTo>
                      <a:pt x="11" y="51"/>
                    </a:lnTo>
                    <a:lnTo>
                      <a:pt x="9" y="54"/>
                    </a:lnTo>
                    <a:lnTo>
                      <a:pt x="8" y="57"/>
                    </a:lnTo>
                    <a:lnTo>
                      <a:pt x="7" y="61"/>
                    </a:lnTo>
                    <a:lnTo>
                      <a:pt x="6" y="67"/>
                    </a:lnTo>
                    <a:lnTo>
                      <a:pt x="5" y="72"/>
                    </a:lnTo>
                    <a:lnTo>
                      <a:pt x="4" y="74"/>
                    </a:lnTo>
                    <a:lnTo>
                      <a:pt x="3" y="76"/>
                    </a:lnTo>
                    <a:lnTo>
                      <a:pt x="1" y="79"/>
                    </a:lnTo>
                    <a:lnTo>
                      <a:pt x="0" y="81"/>
                    </a:lnTo>
                    <a:lnTo>
                      <a:pt x="3" y="78"/>
                    </a:lnTo>
                    <a:lnTo>
                      <a:pt x="6" y="76"/>
                    </a:lnTo>
                    <a:lnTo>
                      <a:pt x="9" y="73"/>
                    </a:lnTo>
                    <a:lnTo>
                      <a:pt x="11" y="72"/>
                    </a:lnTo>
                    <a:lnTo>
                      <a:pt x="10" y="71"/>
                    </a:lnTo>
                    <a:lnTo>
                      <a:pt x="10" y="69"/>
                    </a:lnTo>
                    <a:lnTo>
                      <a:pt x="10" y="66"/>
                    </a:lnTo>
                    <a:lnTo>
                      <a:pt x="11" y="62"/>
                    </a:lnTo>
                    <a:lnTo>
                      <a:pt x="13" y="56"/>
                    </a:lnTo>
                    <a:lnTo>
                      <a:pt x="16" y="49"/>
                    </a:lnTo>
                    <a:lnTo>
                      <a:pt x="19" y="41"/>
                    </a:lnTo>
                    <a:lnTo>
                      <a:pt x="22" y="37"/>
                    </a:lnTo>
                    <a:lnTo>
                      <a:pt x="24" y="37"/>
                    </a:lnTo>
                    <a:lnTo>
                      <a:pt x="26" y="37"/>
                    </a:lnTo>
                    <a:lnTo>
                      <a:pt x="28" y="37"/>
                    </a:lnTo>
                    <a:lnTo>
                      <a:pt x="30" y="35"/>
                    </a:lnTo>
                    <a:lnTo>
                      <a:pt x="31" y="34"/>
                    </a:lnTo>
                    <a:lnTo>
                      <a:pt x="31" y="33"/>
                    </a:lnTo>
                    <a:lnTo>
                      <a:pt x="32" y="32"/>
                    </a:lnTo>
                    <a:lnTo>
                      <a:pt x="34" y="31"/>
                    </a:lnTo>
                    <a:lnTo>
                      <a:pt x="38" y="30"/>
                    </a:lnTo>
                    <a:lnTo>
                      <a:pt x="41" y="27"/>
                    </a:lnTo>
                    <a:lnTo>
                      <a:pt x="45" y="2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0" name="Freeform 88"/>
              <p:cNvSpPr>
                <a:spLocks/>
              </p:cNvSpPr>
              <p:nvPr/>
            </p:nvSpPr>
            <p:spPr bwMode="auto">
              <a:xfrm>
                <a:off x="2048" y="4002"/>
                <a:ext cx="61" cy="132"/>
              </a:xfrm>
              <a:custGeom>
                <a:avLst/>
                <a:gdLst>
                  <a:gd name="T0" fmla="*/ 2 w 61"/>
                  <a:gd name="T1" fmla="*/ 128 h 132"/>
                  <a:gd name="T2" fmla="*/ 6 w 61"/>
                  <a:gd name="T3" fmla="*/ 119 h 132"/>
                  <a:gd name="T4" fmla="*/ 8 w 61"/>
                  <a:gd name="T5" fmla="*/ 111 h 132"/>
                  <a:gd name="T6" fmla="*/ 8 w 61"/>
                  <a:gd name="T7" fmla="*/ 98 h 132"/>
                  <a:gd name="T8" fmla="*/ 10 w 61"/>
                  <a:gd name="T9" fmla="*/ 91 h 132"/>
                  <a:gd name="T10" fmla="*/ 15 w 61"/>
                  <a:gd name="T11" fmla="*/ 87 h 132"/>
                  <a:gd name="T12" fmla="*/ 20 w 61"/>
                  <a:gd name="T13" fmla="*/ 81 h 132"/>
                  <a:gd name="T14" fmla="*/ 28 w 61"/>
                  <a:gd name="T15" fmla="*/ 68 h 132"/>
                  <a:gd name="T16" fmla="*/ 35 w 61"/>
                  <a:gd name="T17" fmla="*/ 56 h 132"/>
                  <a:gd name="T18" fmla="*/ 40 w 61"/>
                  <a:gd name="T19" fmla="*/ 46 h 132"/>
                  <a:gd name="T20" fmla="*/ 43 w 61"/>
                  <a:gd name="T21" fmla="*/ 39 h 132"/>
                  <a:gd name="T22" fmla="*/ 47 w 61"/>
                  <a:gd name="T23" fmla="*/ 30 h 132"/>
                  <a:gd name="T24" fmla="*/ 50 w 61"/>
                  <a:gd name="T25" fmla="*/ 22 h 132"/>
                  <a:gd name="T26" fmla="*/ 50 w 61"/>
                  <a:gd name="T27" fmla="*/ 15 h 132"/>
                  <a:gd name="T28" fmla="*/ 52 w 61"/>
                  <a:gd name="T29" fmla="*/ 9 h 132"/>
                  <a:gd name="T30" fmla="*/ 59 w 61"/>
                  <a:gd name="T31" fmla="*/ 3 h 132"/>
                  <a:gd name="T32" fmla="*/ 60 w 61"/>
                  <a:gd name="T33" fmla="*/ 5 h 132"/>
                  <a:gd name="T34" fmla="*/ 57 w 61"/>
                  <a:gd name="T35" fmla="*/ 13 h 132"/>
                  <a:gd name="T36" fmla="*/ 55 w 61"/>
                  <a:gd name="T37" fmla="*/ 20 h 132"/>
                  <a:gd name="T38" fmla="*/ 55 w 61"/>
                  <a:gd name="T39" fmla="*/ 22 h 132"/>
                  <a:gd name="T40" fmla="*/ 53 w 61"/>
                  <a:gd name="T41" fmla="*/ 27 h 132"/>
                  <a:gd name="T42" fmla="*/ 50 w 61"/>
                  <a:gd name="T43" fmla="*/ 34 h 132"/>
                  <a:gd name="T44" fmla="*/ 46 w 61"/>
                  <a:gd name="T45" fmla="*/ 41 h 132"/>
                  <a:gd name="T46" fmla="*/ 41 w 61"/>
                  <a:gd name="T47" fmla="*/ 50 h 132"/>
                  <a:gd name="T48" fmla="*/ 39 w 61"/>
                  <a:gd name="T49" fmla="*/ 56 h 132"/>
                  <a:gd name="T50" fmla="*/ 35 w 61"/>
                  <a:gd name="T51" fmla="*/ 65 h 132"/>
                  <a:gd name="T52" fmla="*/ 31 w 61"/>
                  <a:gd name="T53" fmla="*/ 74 h 132"/>
                  <a:gd name="T54" fmla="*/ 24 w 61"/>
                  <a:gd name="T55" fmla="*/ 83 h 132"/>
                  <a:gd name="T56" fmla="*/ 21 w 61"/>
                  <a:gd name="T57" fmla="*/ 88 h 132"/>
                  <a:gd name="T58" fmla="*/ 18 w 61"/>
                  <a:gd name="T59" fmla="*/ 92 h 132"/>
                  <a:gd name="T60" fmla="*/ 17 w 61"/>
                  <a:gd name="T61" fmla="*/ 97 h 132"/>
                  <a:gd name="T62" fmla="*/ 14 w 61"/>
                  <a:gd name="T63" fmla="*/ 104 h 132"/>
                  <a:gd name="T64" fmla="*/ 12 w 61"/>
                  <a:gd name="T65" fmla="*/ 109 h 132"/>
                  <a:gd name="T66" fmla="*/ 10 w 61"/>
                  <a:gd name="T67" fmla="*/ 112 h 132"/>
                  <a:gd name="T68" fmla="*/ 9 w 61"/>
                  <a:gd name="T69" fmla="*/ 117 h 132"/>
                  <a:gd name="T70" fmla="*/ 4 w 61"/>
                  <a:gd name="T71" fmla="*/ 129 h 13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61"/>
                  <a:gd name="T109" fmla="*/ 0 h 132"/>
                  <a:gd name="T110" fmla="*/ 61 w 61"/>
                  <a:gd name="T111" fmla="*/ 132 h 13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61" h="132">
                    <a:moveTo>
                      <a:pt x="0" y="132"/>
                    </a:moveTo>
                    <a:lnTo>
                      <a:pt x="2" y="128"/>
                    </a:lnTo>
                    <a:lnTo>
                      <a:pt x="4" y="123"/>
                    </a:lnTo>
                    <a:lnTo>
                      <a:pt x="6" y="119"/>
                    </a:lnTo>
                    <a:lnTo>
                      <a:pt x="7" y="116"/>
                    </a:lnTo>
                    <a:lnTo>
                      <a:pt x="8" y="111"/>
                    </a:lnTo>
                    <a:lnTo>
                      <a:pt x="8" y="104"/>
                    </a:lnTo>
                    <a:lnTo>
                      <a:pt x="8" y="98"/>
                    </a:lnTo>
                    <a:lnTo>
                      <a:pt x="8" y="92"/>
                    </a:lnTo>
                    <a:lnTo>
                      <a:pt x="10" y="91"/>
                    </a:lnTo>
                    <a:lnTo>
                      <a:pt x="13" y="89"/>
                    </a:lnTo>
                    <a:lnTo>
                      <a:pt x="15" y="87"/>
                    </a:lnTo>
                    <a:lnTo>
                      <a:pt x="17" y="84"/>
                    </a:lnTo>
                    <a:lnTo>
                      <a:pt x="20" y="81"/>
                    </a:lnTo>
                    <a:lnTo>
                      <a:pt x="24" y="75"/>
                    </a:lnTo>
                    <a:lnTo>
                      <a:pt x="28" y="68"/>
                    </a:lnTo>
                    <a:lnTo>
                      <a:pt x="32" y="62"/>
                    </a:lnTo>
                    <a:lnTo>
                      <a:pt x="35" y="56"/>
                    </a:lnTo>
                    <a:lnTo>
                      <a:pt x="38" y="51"/>
                    </a:lnTo>
                    <a:lnTo>
                      <a:pt x="40" y="46"/>
                    </a:lnTo>
                    <a:lnTo>
                      <a:pt x="42" y="43"/>
                    </a:lnTo>
                    <a:lnTo>
                      <a:pt x="43" y="39"/>
                    </a:lnTo>
                    <a:lnTo>
                      <a:pt x="45" y="35"/>
                    </a:lnTo>
                    <a:lnTo>
                      <a:pt x="47" y="30"/>
                    </a:lnTo>
                    <a:lnTo>
                      <a:pt x="50" y="26"/>
                    </a:lnTo>
                    <a:lnTo>
                      <a:pt x="50" y="22"/>
                    </a:lnTo>
                    <a:lnTo>
                      <a:pt x="50" y="19"/>
                    </a:lnTo>
                    <a:lnTo>
                      <a:pt x="50" y="15"/>
                    </a:lnTo>
                    <a:lnTo>
                      <a:pt x="50" y="13"/>
                    </a:lnTo>
                    <a:lnTo>
                      <a:pt x="52" y="9"/>
                    </a:lnTo>
                    <a:lnTo>
                      <a:pt x="55" y="7"/>
                    </a:lnTo>
                    <a:lnTo>
                      <a:pt x="59" y="3"/>
                    </a:lnTo>
                    <a:lnTo>
                      <a:pt x="61" y="0"/>
                    </a:lnTo>
                    <a:lnTo>
                      <a:pt x="60" y="5"/>
                    </a:lnTo>
                    <a:lnTo>
                      <a:pt x="59" y="9"/>
                    </a:lnTo>
                    <a:lnTo>
                      <a:pt x="57" y="13"/>
                    </a:lnTo>
                    <a:lnTo>
                      <a:pt x="55" y="19"/>
                    </a:lnTo>
                    <a:lnTo>
                      <a:pt x="55" y="20"/>
                    </a:lnTo>
                    <a:lnTo>
                      <a:pt x="55" y="21"/>
                    </a:lnTo>
                    <a:lnTo>
                      <a:pt x="55" y="22"/>
                    </a:lnTo>
                    <a:lnTo>
                      <a:pt x="55" y="23"/>
                    </a:lnTo>
                    <a:lnTo>
                      <a:pt x="53" y="27"/>
                    </a:lnTo>
                    <a:lnTo>
                      <a:pt x="51" y="31"/>
                    </a:lnTo>
                    <a:lnTo>
                      <a:pt x="50" y="34"/>
                    </a:lnTo>
                    <a:lnTo>
                      <a:pt x="48" y="37"/>
                    </a:lnTo>
                    <a:lnTo>
                      <a:pt x="46" y="41"/>
                    </a:lnTo>
                    <a:lnTo>
                      <a:pt x="43" y="46"/>
                    </a:lnTo>
                    <a:lnTo>
                      <a:pt x="41" y="50"/>
                    </a:lnTo>
                    <a:lnTo>
                      <a:pt x="40" y="53"/>
                    </a:lnTo>
                    <a:lnTo>
                      <a:pt x="39" y="56"/>
                    </a:lnTo>
                    <a:lnTo>
                      <a:pt x="37" y="61"/>
                    </a:lnTo>
                    <a:lnTo>
                      <a:pt x="35" y="65"/>
                    </a:lnTo>
                    <a:lnTo>
                      <a:pt x="33" y="69"/>
                    </a:lnTo>
                    <a:lnTo>
                      <a:pt x="31" y="74"/>
                    </a:lnTo>
                    <a:lnTo>
                      <a:pt x="27" y="79"/>
                    </a:lnTo>
                    <a:lnTo>
                      <a:pt x="24" y="83"/>
                    </a:lnTo>
                    <a:lnTo>
                      <a:pt x="22" y="86"/>
                    </a:lnTo>
                    <a:lnTo>
                      <a:pt x="21" y="88"/>
                    </a:lnTo>
                    <a:lnTo>
                      <a:pt x="20" y="89"/>
                    </a:lnTo>
                    <a:lnTo>
                      <a:pt x="18" y="92"/>
                    </a:lnTo>
                    <a:lnTo>
                      <a:pt x="17" y="94"/>
                    </a:lnTo>
                    <a:lnTo>
                      <a:pt x="17" y="97"/>
                    </a:lnTo>
                    <a:lnTo>
                      <a:pt x="16" y="100"/>
                    </a:lnTo>
                    <a:lnTo>
                      <a:pt x="14" y="104"/>
                    </a:lnTo>
                    <a:lnTo>
                      <a:pt x="13" y="107"/>
                    </a:lnTo>
                    <a:lnTo>
                      <a:pt x="12" y="109"/>
                    </a:lnTo>
                    <a:lnTo>
                      <a:pt x="11" y="110"/>
                    </a:lnTo>
                    <a:lnTo>
                      <a:pt x="10" y="112"/>
                    </a:lnTo>
                    <a:lnTo>
                      <a:pt x="10" y="114"/>
                    </a:lnTo>
                    <a:lnTo>
                      <a:pt x="9" y="117"/>
                    </a:lnTo>
                    <a:lnTo>
                      <a:pt x="7" y="123"/>
                    </a:lnTo>
                    <a:lnTo>
                      <a:pt x="4" y="129"/>
                    </a:lnTo>
                    <a:lnTo>
                      <a:pt x="0" y="13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1" name="Freeform 89"/>
              <p:cNvSpPr>
                <a:spLocks/>
              </p:cNvSpPr>
              <p:nvPr/>
            </p:nvSpPr>
            <p:spPr bwMode="auto">
              <a:xfrm>
                <a:off x="1884" y="4110"/>
                <a:ext cx="27" cy="42"/>
              </a:xfrm>
              <a:custGeom>
                <a:avLst/>
                <a:gdLst>
                  <a:gd name="T0" fmla="*/ 22 w 27"/>
                  <a:gd name="T1" fmla="*/ 40 h 42"/>
                  <a:gd name="T2" fmla="*/ 16 w 27"/>
                  <a:gd name="T3" fmla="*/ 32 h 42"/>
                  <a:gd name="T4" fmla="*/ 13 w 27"/>
                  <a:gd name="T5" fmla="*/ 26 h 42"/>
                  <a:gd name="T6" fmla="*/ 8 w 27"/>
                  <a:gd name="T7" fmla="*/ 19 h 42"/>
                  <a:gd name="T8" fmla="*/ 5 w 27"/>
                  <a:gd name="T9" fmla="*/ 15 h 42"/>
                  <a:gd name="T10" fmla="*/ 1 w 27"/>
                  <a:gd name="T11" fmla="*/ 10 h 42"/>
                  <a:gd name="T12" fmla="*/ 0 w 27"/>
                  <a:gd name="T13" fmla="*/ 6 h 42"/>
                  <a:gd name="T14" fmla="*/ 1 w 27"/>
                  <a:gd name="T15" fmla="*/ 3 h 42"/>
                  <a:gd name="T16" fmla="*/ 2 w 27"/>
                  <a:gd name="T17" fmla="*/ 2 h 42"/>
                  <a:gd name="T18" fmla="*/ 5 w 27"/>
                  <a:gd name="T19" fmla="*/ 0 h 42"/>
                  <a:gd name="T20" fmla="*/ 7 w 27"/>
                  <a:gd name="T21" fmla="*/ 0 h 42"/>
                  <a:gd name="T22" fmla="*/ 10 w 27"/>
                  <a:gd name="T23" fmla="*/ 0 h 42"/>
                  <a:gd name="T24" fmla="*/ 11 w 27"/>
                  <a:gd name="T25" fmla="*/ 0 h 42"/>
                  <a:gd name="T26" fmla="*/ 9 w 27"/>
                  <a:gd name="T27" fmla="*/ 2 h 42"/>
                  <a:gd name="T28" fmla="*/ 8 w 27"/>
                  <a:gd name="T29" fmla="*/ 3 h 42"/>
                  <a:gd name="T30" fmla="*/ 9 w 27"/>
                  <a:gd name="T31" fmla="*/ 5 h 42"/>
                  <a:gd name="T32" fmla="*/ 7 w 27"/>
                  <a:gd name="T33" fmla="*/ 7 h 42"/>
                  <a:gd name="T34" fmla="*/ 4 w 27"/>
                  <a:gd name="T35" fmla="*/ 9 h 42"/>
                  <a:gd name="T36" fmla="*/ 5 w 27"/>
                  <a:gd name="T37" fmla="*/ 12 h 42"/>
                  <a:gd name="T38" fmla="*/ 8 w 27"/>
                  <a:gd name="T39" fmla="*/ 15 h 42"/>
                  <a:gd name="T40" fmla="*/ 10 w 27"/>
                  <a:gd name="T41" fmla="*/ 17 h 42"/>
                  <a:gd name="T42" fmla="*/ 11 w 27"/>
                  <a:gd name="T43" fmla="*/ 19 h 42"/>
                  <a:gd name="T44" fmla="*/ 13 w 27"/>
                  <a:gd name="T45" fmla="*/ 20 h 42"/>
                  <a:gd name="T46" fmla="*/ 16 w 27"/>
                  <a:gd name="T47" fmla="*/ 21 h 42"/>
                  <a:gd name="T48" fmla="*/ 20 w 27"/>
                  <a:gd name="T49" fmla="*/ 19 h 42"/>
                  <a:gd name="T50" fmla="*/ 23 w 27"/>
                  <a:gd name="T51" fmla="*/ 15 h 42"/>
                  <a:gd name="T52" fmla="*/ 24 w 27"/>
                  <a:gd name="T53" fmla="*/ 12 h 42"/>
                  <a:gd name="T54" fmla="*/ 24 w 27"/>
                  <a:gd name="T55" fmla="*/ 8 h 42"/>
                  <a:gd name="T56" fmla="*/ 25 w 27"/>
                  <a:gd name="T57" fmla="*/ 8 h 42"/>
                  <a:gd name="T58" fmla="*/ 27 w 27"/>
                  <a:gd name="T59" fmla="*/ 13 h 42"/>
                  <a:gd name="T60" fmla="*/ 26 w 27"/>
                  <a:gd name="T61" fmla="*/ 17 h 42"/>
                  <a:gd name="T62" fmla="*/ 23 w 27"/>
                  <a:gd name="T63" fmla="*/ 21 h 42"/>
                  <a:gd name="T64" fmla="*/ 20 w 27"/>
                  <a:gd name="T65" fmla="*/ 25 h 42"/>
                  <a:gd name="T66" fmla="*/ 21 w 27"/>
                  <a:gd name="T67" fmla="*/ 28 h 42"/>
                  <a:gd name="T68" fmla="*/ 22 w 27"/>
                  <a:gd name="T69" fmla="*/ 32 h 42"/>
                  <a:gd name="T70" fmla="*/ 25 w 27"/>
                  <a:gd name="T71" fmla="*/ 37 h 42"/>
                  <a:gd name="T72" fmla="*/ 25 w 27"/>
                  <a:gd name="T73" fmla="*/ 40 h 42"/>
                  <a:gd name="T74" fmla="*/ 25 w 27"/>
                  <a:gd name="T75" fmla="*/ 41 h 4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7"/>
                  <a:gd name="T115" fmla="*/ 0 h 42"/>
                  <a:gd name="T116" fmla="*/ 27 w 27"/>
                  <a:gd name="T117" fmla="*/ 42 h 4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7" h="42">
                    <a:moveTo>
                      <a:pt x="24" y="42"/>
                    </a:moveTo>
                    <a:lnTo>
                      <a:pt x="22" y="40"/>
                    </a:lnTo>
                    <a:lnTo>
                      <a:pt x="19" y="36"/>
                    </a:lnTo>
                    <a:lnTo>
                      <a:pt x="16" y="32"/>
                    </a:lnTo>
                    <a:lnTo>
                      <a:pt x="14" y="29"/>
                    </a:lnTo>
                    <a:lnTo>
                      <a:pt x="13" y="26"/>
                    </a:lnTo>
                    <a:lnTo>
                      <a:pt x="10" y="23"/>
                    </a:lnTo>
                    <a:lnTo>
                      <a:pt x="8" y="19"/>
                    </a:lnTo>
                    <a:lnTo>
                      <a:pt x="6" y="17"/>
                    </a:lnTo>
                    <a:lnTo>
                      <a:pt x="5" y="15"/>
                    </a:lnTo>
                    <a:lnTo>
                      <a:pt x="3" y="13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1" y="0"/>
                    </a:lnTo>
                    <a:lnTo>
                      <a:pt x="10" y="1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9" y="4"/>
                    </a:lnTo>
                    <a:lnTo>
                      <a:pt x="9" y="5"/>
                    </a:lnTo>
                    <a:lnTo>
                      <a:pt x="8" y="6"/>
                    </a:lnTo>
                    <a:lnTo>
                      <a:pt x="7" y="7"/>
                    </a:lnTo>
                    <a:lnTo>
                      <a:pt x="5" y="8"/>
                    </a:lnTo>
                    <a:lnTo>
                      <a:pt x="4" y="9"/>
                    </a:lnTo>
                    <a:lnTo>
                      <a:pt x="2" y="10"/>
                    </a:lnTo>
                    <a:lnTo>
                      <a:pt x="5" y="12"/>
                    </a:lnTo>
                    <a:lnTo>
                      <a:pt x="6" y="14"/>
                    </a:lnTo>
                    <a:lnTo>
                      <a:pt x="8" y="15"/>
                    </a:lnTo>
                    <a:lnTo>
                      <a:pt x="9" y="17"/>
                    </a:lnTo>
                    <a:lnTo>
                      <a:pt x="10" y="17"/>
                    </a:lnTo>
                    <a:lnTo>
                      <a:pt x="11" y="18"/>
                    </a:lnTo>
                    <a:lnTo>
                      <a:pt x="11" y="19"/>
                    </a:lnTo>
                    <a:lnTo>
                      <a:pt x="12" y="19"/>
                    </a:lnTo>
                    <a:lnTo>
                      <a:pt x="13" y="20"/>
                    </a:lnTo>
                    <a:lnTo>
                      <a:pt x="15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1" y="18"/>
                    </a:lnTo>
                    <a:lnTo>
                      <a:pt x="23" y="15"/>
                    </a:lnTo>
                    <a:lnTo>
                      <a:pt x="24" y="14"/>
                    </a:lnTo>
                    <a:lnTo>
                      <a:pt x="24" y="12"/>
                    </a:lnTo>
                    <a:lnTo>
                      <a:pt x="24" y="10"/>
                    </a:lnTo>
                    <a:lnTo>
                      <a:pt x="24" y="8"/>
                    </a:lnTo>
                    <a:lnTo>
                      <a:pt x="24" y="6"/>
                    </a:lnTo>
                    <a:lnTo>
                      <a:pt x="25" y="8"/>
                    </a:lnTo>
                    <a:lnTo>
                      <a:pt x="26" y="10"/>
                    </a:lnTo>
                    <a:lnTo>
                      <a:pt x="27" y="13"/>
                    </a:lnTo>
                    <a:lnTo>
                      <a:pt x="27" y="15"/>
                    </a:lnTo>
                    <a:lnTo>
                      <a:pt x="26" y="17"/>
                    </a:lnTo>
                    <a:lnTo>
                      <a:pt x="25" y="19"/>
                    </a:lnTo>
                    <a:lnTo>
                      <a:pt x="23" y="21"/>
                    </a:lnTo>
                    <a:lnTo>
                      <a:pt x="20" y="22"/>
                    </a:lnTo>
                    <a:lnTo>
                      <a:pt x="20" y="25"/>
                    </a:lnTo>
                    <a:lnTo>
                      <a:pt x="20" y="26"/>
                    </a:lnTo>
                    <a:lnTo>
                      <a:pt x="21" y="28"/>
                    </a:lnTo>
                    <a:lnTo>
                      <a:pt x="21" y="29"/>
                    </a:lnTo>
                    <a:lnTo>
                      <a:pt x="22" y="32"/>
                    </a:lnTo>
                    <a:lnTo>
                      <a:pt x="24" y="34"/>
                    </a:lnTo>
                    <a:lnTo>
                      <a:pt x="25" y="37"/>
                    </a:lnTo>
                    <a:lnTo>
                      <a:pt x="26" y="39"/>
                    </a:lnTo>
                    <a:lnTo>
                      <a:pt x="25" y="40"/>
                    </a:lnTo>
                    <a:lnTo>
                      <a:pt x="25" y="41"/>
                    </a:lnTo>
                    <a:lnTo>
                      <a:pt x="24" y="4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2" name="Freeform 90"/>
              <p:cNvSpPr>
                <a:spLocks/>
              </p:cNvSpPr>
              <p:nvPr/>
            </p:nvSpPr>
            <p:spPr bwMode="auto">
              <a:xfrm>
                <a:off x="1894" y="4117"/>
                <a:ext cx="5" cy="6"/>
              </a:xfrm>
              <a:custGeom>
                <a:avLst/>
                <a:gdLst>
                  <a:gd name="T0" fmla="*/ 4 w 5"/>
                  <a:gd name="T1" fmla="*/ 1 h 6"/>
                  <a:gd name="T2" fmla="*/ 3 w 5"/>
                  <a:gd name="T3" fmla="*/ 1 h 6"/>
                  <a:gd name="T4" fmla="*/ 1 w 5"/>
                  <a:gd name="T5" fmla="*/ 0 h 6"/>
                  <a:gd name="T6" fmla="*/ 1 w 5"/>
                  <a:gd name="T7" fmla="*/ 0 h 6"/>
                  <a:gd name="T8" fmla="*/ 0 w 5"/>
                  <a:gd name="T9" fmla="*/ 1 h 6"/>
                  <a:gd name="T10" fmla="*/ 0 w 5"/>
                  <a:gd name="T11" fmla="*/ 3 h 6"/>
                  <a:gd name="T12" fmla="*/ 1 w 5"/>
                  <a:gd name="T13" fmla="*/ 4 h 6"/>
                  <a:gd name="T14" fmla="*/ 1 w 5"/>
                  <a:gd name="T15" fmla="*/ 5 h 6"/>
                  <a:gd name="T16" fmla="*/ 3 w 5"/>
                  <a:gd name="T17" fmla="*/ 6 h 6"/>
                  <a:gd name="T18" fmla="*/ 4 w 5"/>
                  <a:gd name="T19" fmla="*/ 5 h 6"/>
                  <a:gd name="T20" fmla="*/ 5 w 5"/>
                  <a:gd name="T21" fmla="*/ 4 h 6"/>
                  <a:gd name="T22" fmla="*/ 4 w 5"/>
                  <a:gd name="T23" fmla="*/ 3 h 6"/>
                  <a:gd name="T24" fmla="*/ 4 w 5"/>
                  <a:gd name="T25" fmla="*/ 1 h 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"/>
                  <a:gd name="T40" fmla="*/ 0 h 6"/>
                  <a:gd name="T41" fmla="*/ 5 w 5"/>
                  <a:gd name="T42" fmla="*/ 6 h 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" h="6">
                    <a:moveTo>
                      <a:pt x="4" y="1"/>
                    </a:moveTo>
                    <a:lnTo>
                      <a:pt x="3" y="1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3" y="6"/>
                    </a:lnTo>
                    <a:lnTo>
                      <a:pt x="4" y="5"/>
                    </a:lnTo>
                    <a:lnTo>
                      <a:pt x="5" y="4"/>
                    </a:lnTo>
                    <a:lnTo>
                      <a:pt x="4" y="3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3" name="Freeform 91"/>
              <p:cNvSpPr>
                <a:spLocks/>
              </p:cNvSpPr>
              <p:nvPr/>
            </p:nvSpPr>
            <p:spPr bwMode="auto">
              <a:xfrm>
                <a:off x="1935" y="3958"/>
                <a:ext cx="51" cy="19"/>
              </a:xfrm>
              <a:custGeom>
                <a:avLst/>
                <a:gdLst>
                  <a:gd name="T0" fmla="*/ 24 w 51"/>
                  <a:gd name="T1" fmla="*/ 6 h 19"/>
                  <a:gd name="T2" fmla="*/ 25 w 51"/>
                  <a:gd name="T3" fmla="*/ 7 h 19"/>
                  <a:gd name="T4" fmla="*/ 27 w 51"/>
                  <a:gd name="T5" fmla="*/ 7 h 19"/>
                  <a:gd name="T6" fmla="*/ 29 w 51"/>
                  <a:gd name="T7" fmla="*/ 7 h 19"/>
                  <a:gd name="T8" fmla="*/ 31 w 51"/>
                  <a:gd name="T9" fmla="*/ 8 h 19"/>
                  <a:gd name="T10" fmla="*/ 34 w 51"/>
                  <a:gd name="T11" fmla="*/ 11 h 19"/>
                  <a:gd name="T12" fmla="*/ 35 w 51"/>
                  <a:gd name="T13" fmla="*/ 14 h 19"/>
                  <a:gd name="T14" fmla="*/ 37 w 51"/>
                  <a:gd name="T15" fmla="*/ 14 h 19"/>
                  <a:gd name="T16" fmla="*/ 39 w 51"/>
                  <a:gd name="T17" fmla="*/ 12 h 19"/>
                  <a:gd name="T18" fmla="*/ 40 w 51"/>
                  <a:gd name="T19" fmla="*/ 10 h 19"/>
                  <a:gd name="T20" fmla="*/ 42 w 51"/>
                  <a:gd name="T21" fmla="*/ 8 h 19"/>
                  <a:gd name="T22" fmla="*/ 43 w 51"/>
                  <a:gd name="T23" fmla="*/ 9 h 19"/>
                  <a:gd name="T24" fmla="*/ 43 w 51"/>
                  <a:gd name="T25" fmla="*/ 10 h 19"/>
                  <a:gd name="T26" fmla="*/ 43 w 51"/>
                  <a:gd name="T27" fmla="*/ 10 h 19"/>
                  <a:gd name="T28" fmla="*/ 44 w 51"/>
                  <a:gd name="T29" fmla="*/ 12 h 19"/>
                  <a:gd name="T30" fmla="*/ 49 w 51"/>
                  <a:gd name="T31" fmla="*/ 14 h 19"/>
                  <a:gd name="T32" fmla="*/ 51 w 51"/>
                  <a:gd name="T33" fmla="*/ 15 h 19"/>
                  <a:gd name="T34" fmla="*/ 50 w 51"/>
                  <a:gd name="T35" fmla="*/ 18 h 19"/>
                  <a:gd name="T36" fmla="*/ 46 w 51"/>
                  <a:gd name="T37" fmla="*/ 19 h 19"/>
                  <a:gd name="T38" fmla="*/ 40 w 51"/>
                  <a:gd name="T39" fmla="*/ 18 h 19"/>
                  <a:gd name="T40" fmla="*/ 38 w 51"/>
                  <a:gd name="T41" fmla="*/ 17 h 19"/>
                  <a:gd name="T42" fmla="*/ 38 w 51"/>
                  <a:gd name="T43" fmla="*/ 16 h 19"/>
                  <a:gd name="T44" fmla="*/ 36 w 51"/>
                  <a:gd name="T45" fmla="*/ 15 h 19"/>
                  <a:gd name="T46" fmla="*/ 30 w 51"/>
                  <a:gd name="T47" fmla="*/ 14 h 19"/>
                  <a:gd name="T48" fmla="*/ 27 w 51"/>
                  <a:gd name="T49" fmla="*/ 14 h 19"/>
                  <a:gd name="T50" fmla="*/ 27 w 51"/>
                  <a:gd name="T51" fmla="*/ 13 h 19"/>
                  <a:gd name="T52" fmla="*/ 25 w 51"/>
                  <a:gd name="T53" fmla="*/ 13 h 19"/>
                  <a:gd name="T54" fmla="*/ 21 w 51"/>
                  <a:gd name="T55" fmla="*/ 13 h 19"/>
                  <a:gd name="T56" fmla="*/ 19 w 51"/>
                  <a:gd name="T57" fmla="*/ 13 h 19"/>
                  <a:gd name="T58" fmla="*/ 16 w 51"/>
                  <a:gd name="T59" fmla="*/ 10 h 19"/>
                  <a:gd name="T60" fmla="*/ 13 w 51"/>
                  <a:gd name="T61" fmla="*/ 9 h 19"/>
                  <a:gd name="T62" fmla="*/ 11 w 51"/>
                  <a:gd name="T63" fmla="*/ 10 h 19"/>
                  <a:gd name="T64" fmla="*/ 10 w 51"/>
                  <a:gd name="T65" fmla="*/ 10 h 19"/>
                  <a:gd name="T66" fmla="*/ 8 w 51"/>
                  <a:gd name="T67" fmla="*/ 10 h 19"/>
                  <a:gd name="T68" fmla="*/ 8 w 51"/>
                  <a:gd name="T69" fmla="*/ 8 h 19"/>
                  <a:gd name="T70" fmla="*/ 7 w 51"/>
                  <a:gd name="T71" fmla="*/ 4 h 19"/>
                  <a:gd name="T72" fmla="*/ 7 w 51"/>
                  <a:gd name="T73" fmla="*/ 2 h 19"/>
                  <a:gd name="T74" fmla="*/ 5 w 51"/>
                  <a:gd name="T75" fmla="*/ 2 h 19"/>
                  <a:gd name="T76" fmla="*/ 4 w 51"/>
                  <a:gd name="T77" fmla="*/ 2 h 19"/>
                  <a:gd name="T78" fmla="*/ 1 w 51"/>
                  <a:gd name="T79" fmla="*/ 3 h 19"/>
                  <a:gd name="T80" fmla="*/ 1 w 51"/>
                  <a:gd name="T81" fmla="*/ 3 h 19"/>
                  <a:gd name="T82" fmla="*/ 4 w 51"/>
                  <a:gd name="T83" fmla="*/ 1 h 19"/>
                  <a:gd name="T84" fmla="*/ 5 w 51"/>
                  <a:gd name="T85" fmla="*/ 0 h 19"/>
                  <a:gd name="T86" fmla="*/ 8 w 51"/>
                  <a:gd name="T87" fmla="*/ 1 h 19"/>
                  <a:gd name="T88" fmla="*/ 11 w 51"/>
                  <a:gd name="T89" fmla="*/ 2 h 19"/>
                  <a:gd name="T90" fmla="*/ 15 w 51"/>
                  <a:gd name="T91" fmla="*/ 2 h 19"/>
                  <a:gd name="T92" fmla="*/ 15 w 51"/>
                  <a:gd name="T93" fmla="*/ 2 h 19"/>
                  <a:gd name="T94" fmla="*/ 16 w 51"/>
                  <a:gd name="T95" fmla="*/ 3 h 19"/>
                  <a:gd name="T96" fmla="*/ 17 w 51"/>
                  <a:gd name="T97" fmla="*/ 3 h 19"/>
                  <a:gd name="T98" fmla="*/ 17 w 51"/>
                  <a:gd name="T99" fmla="*/ 3 h 19"/>
                  <a:gd name="T100" fmla="*/ 19 w 51"/>
                  <a:gd name="T101" fmla="*/ 3 h 19"/>
                  <a:gd name="T102" fmla="*/ 20 w 51"/>
                  <a:gd name="T103" fmla="*/ 4 h 19"/>
                  <a:gd name="T104" fmla="*/ 21 w 51"/>
                  <a:gd name="T105" fmla="*/ 5 h 19"/>
                  <a:gd name="T106" fmla="*/ 23 w 51"/>
                  <a:gd name="T107" fmla="*/ 6 h 19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51"/>
                  <a:gd name="T163" fmla="*/ 0 h 19"/>
                  <a:gd name="T164" fmla="*/ 51 w 51"/>
                  <a:gd name="T165" fmla="*/ 19 h 19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51" h="19">
                    <a:moveTo>
                      <a:pt x="24" y="6"/>
                    </a:moveTo>
                    <a:lnTo>
                      <a:pt x="24" y="6"/>
                    </a:lnTo>
                    <a:lnTo>
                      <a:pt x="25" y="6"/>
                    </a:lnTo>
                    <a:lnTo>
                      <a:pt x="25" y="7"/>
                    </a:lnTo>
                    <a:lnTo>
                      <a:pt x="26" y="7"/>
                    </a:lnTo>
                    <a:lnTo>
                      <a:pt x="27" y="7"/>
                    </a:lnTo>
                    <a:lnTo>
                      <a:pt x="28" y="7"/>
                    </a:lnTo>
                    <a:lnTo>
                      <a:pt x="29" y="7"/>
                    </a:lnTo>
                    <a:lnTo>
                      <a:pt x="30" y="7"/>
                    </a:lnTo>
                    <a:lnTo>
                      <a:pt x="31" y="8"/>
                    </a:lnTo>
                    <a:lnTo>
                      <a:pt x="32" y="10"/>
                    </a:lnTo>
                    <a:lnTo>
                      <a:pt x="34" y="11"/>
                    </a:lnTo>
                    <a:lnTo>
                      <a:pt x="34" y="13"/>
                    </a:lnTo>
                    <a:lnTo>
                      <a:pt x="35" y="14"/>
                    </a:lnTo>
                    <a:lnTo>
                      <a:pt x="36" y="14"/>
                    </a:lnTo>
                    <a:lnTo>
                      <a:pt x="37" y="14"/>
                    </a:lnTo>
                    <a:lnTo>
                      <a:pt x="38" y="14"/>
                    </a:lnTo>
                    <a:lnTo>
                      <a:pt x="39" y="12"/>
                    </a:lnTo>
                    <a:lnTo>
                      <a:pt x="39" y="11"/>
                    </a:lnTo>
                    <a:lnTo>
                      <a:pt x="40" y="10"/>
                    </a:lnTo>
                    <a:lnTo>
                      <a:pt x="42" y="8"/>
                    </a:lnTo>
                    <a:lnTo>
                      <a:pt x="43" y="8"/>
                    </a:lnTo>
                    <a:lnTo>
                      <a:pt x="43" y="9"/>
                    </a:lnTo>
                    <a:lnTo>
                      <a:pt x="44" y="9"/>
                    </a:lnTo>
                    <a:lnTo>
                      <a:pt x="43" y="10"/>
                    </a:lnTo>
                    <a:lnTo>
                      <a:pt x="43" y="11"/>
                    </a:lnTo>
                    <a:lnTo>
                      <a:pt x="44" y="12"/>
                    </a:lnTo>
                    <a:lnTo>
                      <a:pt x="46" y="13"/>
                    </a:lnTo>
                    <a:lnTo>
                      <a:pt x="49" y="14"/>
                    </a:lnTo>
                    <a:lnTo>
                      <a:pt x="51" y="15"/>
                    </a:lnTo>
                    <a:lnTo>
                      <a:pt x="50" y="17"/>
                    </a:lnTo>
                    <a:lnTo>
                      <a:pt x="50" y="18"/>
                    </a:lnTo>
                    <a:lnTo>
                      <a:pt x="49" y="19"/>
                    </a:lnTo>
                    <a:lnTo>
                      <a:pt x="46" y="19"/>
                    </a:lnTo>
                    <a:lnTo>
                      <a:pt x="43" y="18"/>
                    </a:lnTo>
                    <a:lnTo>
                      <a:pt x="40" y="18"/>
                    </a:lnTo>
                    <a:lnTo>
                      <a:pt x="38" y="18"/>
                    </a:lnTo>
                    <a:lnTo>
                      <a:pt x="38" y="17"/>
                    </a:lnTo>
                    <a:lnTo>
                      <a:pt x="38" y="16"/>
                    </a:lnTo>
                    <a:lnTo>
                      <a:pt x="38" y="15"/>
                    </a:lnTo>
                    <a:lnTo>
                      <a:pt x="36" y="15"/>
                    </a:lnTo>
                    <a:lnTo>
                      <a:pt x="34" y="15"/>
                    </a:lnTo>
                    <a:lnTo>
                      <a:pt x="30" y="14"/>
                    </a:lnTo>
                    <a:lnTo>
                      <a:pt x="28" y="14"/>
                    </a:lnTo>
                    <a:lnTo>
                      <a:pt x="27" y="14"/>
                    </a:lnTo>
                    <a:lnTo>
                      <a:pt x="27" y="13"/>
                    </a:lnTo>
                    <a:lnTo>
                      <a:pt x="26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21" y="13"/>
                    </a:lnTo>
                    <a:lnTo>
                      <a:pt x="19" y="13"/>
                    </a:lnTo>
                    <a:lnTo>
                      <a:pt x="17" y="11"/>
                    </a:lnTo>
                    <a:lnTo>
                      <a:pt x="16" y="10"/>
                    </a:lnTo>
                    <a:lnTo>
                      <a:pt x="14" y="9"/>
                    </a:lnTo>
                    <a:lnTo>
                      <a:pt x="13" y="9"/>
                    </a:lnTo>
                    <a:lnTo>
                      <a:pt x="12" y="10"/>
                    </a:lnTo>
                    <a:lnTo>
                      <a:pt x="11" y="10"/>
                    </a:lnTo>
                    <a:lnTo>
                      <a:pt x="10" y="10"/>
                    </a:lnTo>
                    <a:lnTo>
                      <a:pt x="9" y="10"/>
                    </a:lnTo>
                    <a:lnTo>
                      <a:pt x="8" y="10"/>
                    </a:lnTo>
                    <a:lnTo>
                      <a:pt x="8" y="9"/>
                    </a:lnTo>
                    <a:lnTo>
                      <a:pt x="8" y="8"/>
                    </a:lnTo>
                    <a:lnTo>
                      <a:pt x="8" y="6"/>
                    </a:lnTo>
                    <a:lnTo>
                      <a:pt x="7" y="4"/>
                    </a:lnTo>
                    <a:lnTo>
                      <a:pt x="7" y="2"/>
                    </a:lnTo>
                    <a:lnTo>
                      <a:pt x="6" y="2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8" y="1"/>
                    </a:lnTo>
                    <a:lnTo>
                      <a:pt x="9" y="2"/>
                    </a:lnTo>
                    <a:lnTo>
                      <a:pt x="11" y="2"/>
                    </a:lnTo>
                    <a:lnTo>
                      <a:pt x="13" y="2"/>
                    </a:lnTo>
                    <a:lnTo>
                      <a:pt x="15" y="2"/>
                    </a:lnTo>
                    <a:lnTo>
                      <a:pt x="16" y="3"/>
                    </a:lnTo>
                    <a:lnTo>
                      <a:pt x="17" y="3"/>
                    </a:lnTo>
                    <a:lnTo>
                      <a:pt x="18" y="3"/>
                    </a:lnTo>
                    <a:lnTo>
                      <a:pt x="19" y="3"/>
                    </a:lnTo>
                    <a:lnTo>
                      <a:pt x="20" y="4"/>
                    </a:lnTo>
                    <a:lnTo>
                      <a:pt x="21" y="5"/>
                    </a:lnTo>
                    <a:lnTo>
                      <a:pt x="22" y="5"/>
                    </a:lnTo>
                    <a:lnTo>
                      <a:pt x="23" y="6"/>
                    </a:lnTo>
                    <a:lnTo>
                      <a:pt x="24" y="6"/>
                    </a:lnTo>
                    <a:close/>
                  </a:path>
                </a:pathLst>
              </a:custGeom>
              <a:solidFill>
                <a:srgbClr val="EFC9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4" name="Freeform 92"/>
              <p:cNvSpPr>
                <a:spLocks/>
              </p:cNvSpPr>
              <p:nvPr/>
            </p:nvSpPr>
            <p:spPr bwMode="auto">
              <a:xfrm>
                <a:off x="1838" y="3930"/>
                <a:ext cx="23" cy="61"/>
              </a:xfrm>
              <a:custGeom>
                <a:avLst/>
                <a:gdLst>
                  <a:gd name="T0" fmla="*/ 2 w 23"/>
                  <a:gd name="T1" fmla="*/ 0 h 61"/>
                  <a:gd name="T2" fmla="*/ 0 w 23"/>
                  <a:gd name="T3" fmla="*/ 9 h 61"/>
                  <a:gd name="T4" fmla="*/ 0 w 23"/>
                  <a:gd name="T5" fmla="*/ 17 h 61"/>
                  <a:gd name="T6" fmla="*/ 2 w 23"/>
                  <a:gd name="T7" fmla="*/ 27 h 61"/>
                  <a:gd name="T8" fmla="*/ 5 w 23"/>
                  <a:gd name="T9" fmla="*/ 35 h 61"/>
                  <a:gd name="T10" fmla="*/ 9 w 23"/>
                  <a:gd name="T11" fmla="*/ 43 h 61"/>
                  <a:gd name="T12" fmla="*/ 13 w 23"/>
                  <a:gd name="T13" fmla="*/ 50 h 61"/>
                  <a:gd name="T14" fmla="*/ 18 w 23"/>
                  <a:gd name="T15" fmla="*/ 57 h 61"/>
                  <a:gd name="T16" fmla="*/ 23 w 23"/>
                  <a:gd name="T17" fmla="*/ 61 h 61"/>
                  <a:gd name="T18" fmla="*/ 20 w 23"/>
                  <a:gd name="T19" fmla="*/ 51 h 61"/>
                  <a:gd name="T20" fmla="*/ 17 w 23"/>
                  <a:gd name="T21" fmla="*/ 41 h 61"/>
                  <a:gd name="T22" fmla="*/ 15 w 23"/>
                  <a:gd name="T23" fmla="*/ 32 h 61"/>
                  <a:gd name="T24" fmla="*/ 14 w 23"/>
                  <a:gd name="T25" fmla="*/ 27 h 61"/>
                  <a:gd name="T26" fmla="*/ 13 w 23"/>
                  <a:gd name="T27" fmla="*/ 23 h 61"/>
                  <a:gd name="T28" fmla="*/ 11 w 23"/>
                  <a:gd name="T29" fmla="*/ 16 h 61"/>
                  <a:gd name="T30" fmla="*/ 10 w 23"/>
                  <a:gd name="T31" fmla="*/ 11 h 61"/>
                  <a:gd name="T32" fmla="*/ 9 w 23"/>
                  <a:gd name="T33" fmla="*/ 8 h 61"/>
                  <a:gd name="T34" fmla="*/ 7 w 23"/>
                  <a:gd name="T35" fmla="*/ 7 h 61"/>
                  <a:gd name="T36" fmla="*/ 6 w 23"/>
                  <a:gd name="T37" fmla="*/ 5 h 61"/>
                  <a:gd name="T38" fmla="*/ 3 w 23"/>
                  <a:gd name="T39" fmla="*/ 3 h 61"/>
                  <a:gd name="T40" fmla="*/ 2 w 23"/>
                  <a:gd name="T41" fmla="*/ 0 h 6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3"/>
                  <a:gd name="T64" fmla="*/ 0 h 61"/>
                  <a:gd name="T65" fmla="*/ 23 w 23"/>
                  <a:gd name="T66" fmla="*/ 61 h 6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3" h="61">
                    <a:moveTo>
                      <a:pt x="2" y="0"/>
                    </a:moveTo>
                    <a:lnTo>
                      <a:pt x="0" y="9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5" y="35"/>
                    </a:lnTo>
                    <a:lnTo>
                      <a:pt x="9" y="43"/>
                    </a:lnTo>
                    <a:lnTo>
                      <a:pt x="13" y="50"/>
                    </a:lnTo>
                    <a:lnTo>
                      <a:pt x="18" y="57"/>
                    </a:lnTo>
                    <a:lnTo>
                      <a:pt x="23" y="61"/>
                    </a:lnTo>
                    <a:lnTo>
                      <a:pt x="20" y="51"/>
                    </a:lnTo>
                    <a:lnTo>
                      <a:pt x="17" y="41"/>
                    </a:lnTo>
                    <a:lnTo>
                      <a:pt x="15" y="32"/>
                    </a:lnTo>
                    <a:lnTo>
                      <a:pt x="14" y="27"/>
                    </a:lnTo>
                    <a:lnTo>
                      <a:pt x="13" y="23"/>
                    </a:lnTo>
                    <a:lnTo>
                      <a:pt x="11" y="16"/>
                    </a:lnTo>
                    <a:lnTo>
                      <a:pt x="10" y="11"/>
                    </a:lnTo>
                    <a:lnTo>
                      <a:pt x="9" y="8"/>
                    </a:lnTo>
                    <a:lnTo>
                      <a:pt x="7" y="7"/>
                    </a:lnTo>
                    <a:lnTo>
                      <a:pt x="6" y="5"/>
                    </a:lnTo>
                    <a:lnTo>
                      <a:pt x="3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5CC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5" name="Freeform 93"/>
              <p:cNvSpPr>
                <a:spLocks/>
              </p:cNvSpPr>
              <p:nvPr/>
            </p:nvSpPr>
            <p:spPr bwMode="auto">
              <a:xfrm>
                <a:off x="1813" y="3783"/>
                <a:ext cx="27" cy="94"/>
              </a:xfrm>
              <a:custGeom>
                <a:avLst/>
                <a:gdLst>
                  <a:gd name="T0" fmla="*/ 5 w 27"/>
                  <a:gd name="T1" fmla="*/ 0 h 94"/>
                  <a:gd name="T2" fmla="*/ 1 w 27"/>
                  <a:gd name="T3" fmla="*/ 16 h 94"/>
                  <a:gd name="T4" fmla="*/ 0 w 27"/>
                  <a:gd name="T5" fmla="*/ 28 h 94"/>
                  <a:gd name="T6" fmla="*/ 0 w 27"/>
                  <a:gd name="T7" fmla="*/ 38 h 94"/>
                  <a:gd name="T8" fmla="*/ 1 w 27"/>
                  <a:gd name="T9" fmla="*/ 48 h 94"/>
                  <a:gd name="T10" fmla="*/ 5 w 27"/>
                  <a:gd name="T11" fmla="*/ 60 h 94"/>
                  <a:gd name="T12" fmla="*/ 8 w 27"/>
                  <a:gd name="T13" fmla="*/ 73 h 94"/>
                  <a:gd name="T14" fmla="*/ 12 w 27"/>
                  <a:gd name="T15" fmla="*/ 85 h 94"/>
                  <a:gd name="T16" fmla="*/ 13 w 27"/>
                  <a:gd name="T17" fmla="*/ 94 h 94"/>
                  <a:gd name="T18" fmla="*/ 15 w 27"/>
                  <a:gd name="T19" fmla="*/ 93 h 94"/>
                  <a:gd name="T20" fmla="*/ 15 w 27"/>
                  <a:gd name="T21" fmla="*/ 93 h 94"/>
                  <a:gd name="T22" fmla="*/ 16 w 27"/>
                  <a:gd name="T23" fmla="*/ 92 h 94"/>
                  <a:gd name="T24" fmla="*/ 17 w 27"/>
                  <a:gd name="T25" fmla="*/ 91 h 94"/>
                  <a:gd name="T26" fmla="*/ 16 w 27"/>
                  <a:gd name="T27" fmla="*/ 83 h 94"/>
                  <a:gd name="T28" fmla="*/ 16 w 27"/>
                  <a:gd name="T29" fmla="*/ 74 h 94"/>
                  <a:gd name="T30" fmla="*/ 15 w 27"/>
                  <a:gd name="T31" fmla="*/ 64 h 94"/>
                  <a:gd name="T32" fmla="*/ 16 w 27"/>
                  <a:gd name="T33" fmla="*/ 57 h 94"/>
                  <a:gd name="T34" fmla="*/ 18 w 27"/>
                  <a:gd name="T35" fmla="*/ 51 h 94"/>
                  <a:gd name="T36" fmla="*/ 20 w 27"/>
                  <a:gd name="T37" fmla="*/ 45 h 94"/>
                  <a:gd name="T38" fmla="*/ 21 w 27"/>
                  <a:gd name="T39" fmla="*/ 40 h 94"/>
                  <a:gd name="T40" fmla="*/ 23 w 27"/>
                  <a:gd name="T41" fmla="*/ 36 h 94"/>
                  <a:gd name="T42" fmla="*/ 24 w 27"/>
                  <a:gd name="T43" fmla="*/ 33 h 94"/>
                  <a:gd name="T44" fmla="*/ 26 w 27"/>
                  <a:gd name="T45" fmla="*/ 29 h 94"/>
                  <a:gd name="T46" fmla="*/ 27 w 27"/>
                  <a:gd name="T47" fmla="*/ 26 h 94"/>
                  <a:gd name="T48" fmla="*/ 27 w 27"/>
                  <a:gd name="T49" fmla="*/ 23 h 94"/>
                  <a:gd name="T50" fmla="*/ 25 w 27"/>
                  <a:gd name="T51" fmla="*/ 22 h 94"/>
                  <a:gd name="T52" fmla="*/ 22 w 27"/>
                  <a:gd name="T53" fmla="*/ 22 h 94"/>
                  <a:gd name="T54" fmla="*/ 20 w 27"/>
                  <a:gd name="T55" fmla="*/ 22 h 94"/>
                  <a:gd name="T56" fmla="*/ 17 w 27"/>
                  <a:gd name="T57" fmla="*/ 23 h 94"/>
                  <a:gd name="T58" fmla="*/ 17 w 27"/>
                  <a:gd name="T59" fmla="*/ 21 h 94"/>
                  <a:gd name="T60" fmla="*/ 16 w 27"/>
                  <a:gd name="T61" fmla="*/ 18 h 94"/>
                  <a:gd name="T62" fmla="*/ 15 w 27"/>
                  <a:gd name="T63" fmla="*/ 15 h 94"/>
                  <a:gd name="T64" fmla="*/ 14 w 27"/>
                  <a:gd name="T65" fmla="*/ 12 h 94"/>
                  <a:gd name="T66" fmla="*/ 15 w 27"/>
                  <a:gd name="T67" fmla="*/ 11 h 94"/>
                  <a:gd name="T68" fmla="*/ 15 w 27"/>
                  <a:gd name="T69" fmla="*/ 10 h 94"/>
                  <a:gd name="T70" fmla="*/ 16 w 27"/>
                  <a:gd name="T71" fmla="*/ 10 h 94"/>
                  <a:gd name="T72" fmla="*/ 17 w 27"/>
                  <a:gd name="T73" fmla="*/ 8 h 94"/>
                  <a:gd name="T74" fmla="*/ 14 w 27"/>
                  <a:gd name="T75" fmla="*/ 5 h 94"/>
                  <a:gd name="T76" fmla="*/ 10 w 27"/>
                  <a:gd name="T77" fmla="*/ 2 h 94"/>
                  <a:gd name="T78" fmla="*/ 7 w 27"/>
                  <a:gd name="T79" fmla="*/ 0 h 94"/>
                  <a:gd name="T80" fmla="*/ 5 w 27"/>
                  <a:gd name="T81" fmla="*/ 0 h 9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7"/>
                  <a:gd name="T124" fmla="*/ 0 h 94"/>
                  <a:gd name="T125" fmla="*/ 27 w 27"/>
                  <a:gd name="T126" fmla="*/ 94 h 94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7" h="94">
                    <a:moveTo>
                      <a:pt x="5" y="0"/>
                    </a:moveTo>
                    <a:lnTo>
                      <a:pt x="1" y="16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1" y="48"/>
                    </a:lnTo>
                    <a:lnTo>
                      <a:pt x="5" y="60"/>
                    </a:lnTo>
                    <a:lnTo>
                      <a:pt x="8" y="73"/>
                    </a:lnTo>
                    <a:lnTo>
                      <a:pt x="12" y="85"/>
                    </a:lnTo>
                    <a:lnTo>
                      <a:pt x="13" y="94"/>
                    </a:lnTo>
                    <a:lnTo>
                      <a:pt x="15" y="93"/>
                    </a:lnTo>
                    <a:lnTo>
                      <a:pt x="16" y="92"/>
                    </a:lnTo>
                    <a:lnTo>
                      <a:pt x="17" y="91"/>
                    </a:lnTo>
                    <a:lnTo>
                      <a:pt x="16" y="83"/>
                    </a:lnTo>
                    <a:lnTo>
                      <a:pt x="16" y="74"/>
                    </a:lnTo>
                    <a:lnTo>
                      <a:pt x="15" y="64"/>
                    </a:lnTo>
                    <a:lnTo>
                      <a:pt x="16" y="57"/>
                    </a:lnTo>
                    <a:lnTo>
                      <a:pt x="18" y="51"/>
                    </a:lnTo>
                    <a:lnTo>
                      <a:pt x="20" y="45"/>
                    </a:lnTo>
                    <a:lnTo>
                      <a:pt x="21" y="40"/>
                    </a:lnTo>
                    <a:lnTo>
                      <a:pt x="23" y="36"/>
                    </a:lnTo>
                    <a:lnTo>
                      <a:pt x="24" y="33"/>
                    </a:lnTo>
                    <a:lnTo>
                      <a:pt x="26" y="29"/>
                    </a:lnTo>
                    <a:lnTo>
                      <a:pt x="27" y="26"/>
                    </a:lnTo>
                    <a:lnTo>
                      <a:pt x="27" y="23"/>
                    </a:lnTo>
                    <a:lnTo>
                      <a:pt x="25" y="22"/>
                    </a:lnTo>
                    <a:lnTo>
                      <a:pt x="22" y="22"/>
                    </a:lnTo>
                    <a:lnTo>
                      <a:pt x="20" y="22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6" y="18"/>
                    </a:lnTo>
                    <a:lnTo>
                      <a:pt x="15" y="15"/>
                    </a:lnTo>
                    <a:lnTo>
                      <a:pt x="14" y="12"/>
                    </a:lnTo>
                    <a:lnTo>
                      <a:pt x="15" y="11"/>
                    </a:lnTo>
                    <a:lnTo>
                      <a:pt x="15" y="10"/>
                    </a:lnTo>
                    <a:lnTo>
                      <a:pt x="16" y="10"/>
                    </a:lnTo>
                    <a:lnTo>
                      <a:pt x="17" y="8"/>
                    </a:lnTo>
                    <a:lnTo>
                      <a:pt x="14" y="5"/>
                    </a:lnTo>
                    <a:lnTo>
                      <a:pt x="10" y="2"/>
                    </a:lnTo>
                    <a:lnTo>
                      <a:pt x="7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E5CC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6" name="Freeform 94"/>
              <p:cNvSpPr>
                <a:spLocks/>
              </p:cNvSpPr>
              <p:nvPr/>
            </p:nvSpPr>
            <p:spPr bwMode="auto">
              <a:xfrm>
                <a:off x="1871" y="3805"/>
                <a:ext cx="56" cy="171"/>
              </a:xfrm>
              <a:custGeom>
                <a:avLst/>
                <a:gdLst>
                  <a:gd name="T0" fmla="*/ 5 w 56"/>
                  <a:gd name="T1" fmla="*/ 34 h 171"/>
                  <a:gd name="T2" fmla="*/ 1 w 56"/>
                  <a:gd name="T3" fmla="*/ 42 h 171"/>
                  <a:gd name="T4" fmla="*/ 4 w 56"/>
                  <a:gd name="T5" fmla="*/ 51 h 171"/>
                  <a:gd name="T6" fmla="*/ 15 w 56"/>
                  <a:gd name="T7" fmla="*/ 63 h 171"/>
                  <a:gd name="T8" fmla="*/ 13 w 56"/>
                  <a:gd name="T9" fmla="*/ 85 h 171"/>
                  <a:gd name="T10" fmla="*/ 7 w 56"/>
                  <a:gd name="T11" fmla="*/ 106 h 171"/>
                  <a:gd name="T12" fmla="*/ 8 w 56"/>
                  <a:gd name="T13" fmla="*/ 132 h 171"/>
                  <a:gd name="T14" fmla="*/ 14 w 56"/>
                  <a:gd name="T15" fmla="*/ 152 h 171"/>
                  <a:gd name="T16" fmla="*/ 23 w 56"/>
                  <a:gd name="T17" fmla="*/ 167 h 171"/>
                  <a:gd name="T18" fmla="*/ 34 w 56"/>
                  <a:gd name="T19" fmla="*/ 159 h 171"/>
                  <a:gd name="T20" fmla="*/ 48 w 56"/>
                  <a:gd name="T21" fmla="*/ 149 h 171"/>
                  <a:gd name="T22" fmla="*/ 49 w 56"/>
                  <a:gd name="T23" fmla="*/ 140 h 171"/>
                  <a:gd name="T24" fmla="*/ 43 w 56"/>
                  <a:gd name="T25" fmla="*/ 140 h 171"/>
                  <a:gd name="T26" fmla="*/ 43 w 56"/>
                  <a:gd name="T27" fmla="*/ 129 h 171"/>
                  <a:gd name="T28" fmla="*/ 47 w 56"/>
                  <a:gd name="T29" fmla="*/ 116 h 171"/>
                  <a:gd name="T30" fmla="*/ 49 w 56"/>
                  <a:gd name="T31" fmla="*/ 107 h 171"/>
                  <a:gd name="T32" fmla="*/ 47 w 56"/>
                  <a:gd name="T33" fmla="*/ 103 h 171"/>
                  <a:gd name="T34" fmla="*/ 53 w 56"/>
                  <a:gd name="T35" fmla="*/ 85 h 171"/>
                  <a:gd name="T36" fmla="*/ 44 w 56"/>
                  <a:gd name="T37" fmla="*/ 95 h 171"/>
                  <a:gd name="T38" fmla="*/ 31 w 56"/>
                  <a:gd name="T39" fmla="*/ 111 h 171"/>
                  <a:gd name="T40" fmla="*/ 22 w 56"/>
                  <a:gd name="T41" fmla="*/ 125 h 171"/>
                  <a:gd name="T42" fmla="*/ 18 w 56"/>
                  <a:gd name="T43" fmla="*/ 135 h 171"/>
                  <a:gd name="T44" fmla="*/ 17 w 56"/>
                  <a:gd name="T45" fmla="*/ 126 h 171"/>
                  <a:gd name="T46" fmla="*/ 23 w 56"/>
                  <a:gd name="T47" fmla="*/ 112 h 171"/>
                  <a:gd name="T48" fmla="*/ 32 w 56"/>
                  <a:gd name="T49" fmla="*/ 93 h 171"/>
                  <a:gd name="T50" fmla="*/ 40 w 56"/>
                  <a:gd name="T51" fmla="*/ 70 h 171"/>
                  <a:gd name="T52" fmla="*/ 47 w 56"/>
                  <a:gd name="T53" fmla="*/ 57 h 171"/>
                  <a:gd name="T54" fmla="*/ 51 w 56"/>
                  <a:gd name="T55" fmla="*/ 45 h 171"/>
                  <a:gd name="T56" fmla="*/ 46 w 56"/>
                  <a:gd name="T57" fmla="*/ 39 h 171"/>
                  <a:gd name="T58" fmla="*/ 35 w 56"/>
                  <a:gd name="T59" fmla="*/ 44 h 171"/>
                  <a:gd name="T60" fmla="*/ 25 w 56"/>
                  <a:gd name="T61" fmla="*/ 48 h 171"/>
                  <a:gd name="T62" fmla="*/ 19 w 56"/>
                  <a:gd name="T63" fmla="*/ 44 h 171"/>
                  <a:gd name="T64" fmla="*/ 20 w 56"/>
                  <a:gd name="T65" fmla="*/ 39 h 171"/>
                  <a:gd name="T66" fmla="*/ 19 w 56"/>
                  <a:gd name="T67" fmla="*/ 35 h 171"/>
                  <a:gd name="T68" fmla="*/ 28 w 56"/>
                  <a:gd name="T69" fmla="*/ 30 h 171"/>
                  <a:gd name="T70" fmla="*/ 33 w 56"/>
                  <a:gd name="T71" fmla="*/ 22 h 171"/>
                  <a:gd name="T72" fmla="*/ 43 w 56"/>
                  <a:gd name="T73" fmla="*/ 14 h 171"/>
                  <a:gd name="T74" fmla="*/ 53 w 56"/>
                  <a:gd name="T75" fmla="*/ 10 h 171"/>
                  <a:gd name="T76" fmla="*/ 53 w 56"/>
                  <a:gd name="T77" fmla="*/ 7 h 171"/>
                  <a:gd name="T78" fmla="*/ 47 w 56"/>
                  <a:gd name="T79" fmla="*/ 4 h 171"/>
                  <a:gd name="T80" fmla="*/ 45 w 56"/>
                  <a:gd name="T81" fmla="*/ 2 h 171"/>
                  <a:gd name="T82" fmla="*/ 39 w 56"/>
                  <a:gd name="T83" fmla="*/ 1 h 171"/>
                  <a:gd name="T84" fmla="*/ 39 w 56"/>
                  <a:gd name="T85" fmla="*/ 3 h 171"/>
                  <a:gd name="T86" fmla="*/ 37 w 56"/>
                  <a:gd name="T87" fmla="*/ 5 h 171"/>
                  <a:gd name="T88" fmla="*/ 28 w 56"/>
                  <a:gd name="T89" fmla="*/ 4 h 171"/>
                  <a:gd name="T90" fmla="*/ 22 w 56"/>
                  <a:gd name="T91" fmla="*/ 4 h 171"/>
                  <a:gd name="T92" fmla="*/ 22 w 56"/>
                  <a:gd name="T93" fmla="*/ 7 h 171"/>
                  <a:gd name="T94" fmla="*/ 22 w 56"/>
                  <a:gd name="T95" fmla="*/ 8 h 171"/>
                  <a:gd name="T96" fmla="*/ 19 w 56"/>
                  <a:gd name="T97" fmla="*/ 12 h 171"/>
                  <a:gd name="T98" fmla="*/ 19 w 56"/>
                  <a:gd name="T99" fmla="*/ 15 h 171"/>
                  <a:gd name="T100" fmla="*/ 26 w 56"/>
                  <a:gd name="T101" fmla="*/ 12 h 171"/>
                  <a:gd name="T102" fmla="*/ 32 w 56"/>
                  <a:gd name="T103" fmla="*/ 13 h 171"/>
                  <a:gd name="T104" fmla="*/ 32 w 56"/>
                  <a:gd name="T105" fmla="*/ 16 h 171"/>
                  <a:gd name="T106" fmla="*/ 24 w 56"/>
                  <a:gd name="T107" fmla="*/ 16 h 171"/>
                  <a:gd name="T108" fmla="*/ 12 w 56"/>
                  <a:gd name="T109" fmla="*/ 23 h 17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6"/>
                  <a:gd name="T166" fmla="*/ 0 h 171"/>
                  <a:gd name="T167" fmla="*/ 56 w 56"/>
                  <a:gd name="T168" fmla="*/ 171 h 171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6" h="171">
                    <a:moveTo>
                      <a:pt x="8" y="25"/>
                    </a:moveTo>
                    <a:lnTo>
                      <a:pt x="8" y="28"/>
                    </a:lnTo>
                    <a:lnTo>
                      <a:pt x="7" y="31"/>
                    </a:lnTo>
                    <a:lnTo>
                      <a:pt x="5" y="34"/>
                    </a:lnTo>
                    <a:lnTo>
                      <a:pt x="5" y="37"/>
                    </a:lnTo>
                    <a:lnTo>
                      <a:pt x="4" y="38"/>
                    </a:lnTo>
                    <a:lnTo>
                      <a:pt x="2" y="40"/>
                    </a:lnTo>
                    <a:lnTo>
                      <a:pt x="1" y="42"/>
                    </a:lnTo>
                    <a:lnTo>
                      <a:pt x="0" y="43"/>
                    </a:lnTo>
                    <a:lnTo>
                      <a:pt x="0" y="46"/>
                    </a:lnTo>
                    <a:lnTo>
                      <a:pt x="2" y="48"/>
                    </a:lnTo>
                    <a:lnTo>
                      <a:pt x="4" y="51"/>
                    </a:lnTo>
                    <a:lnTo>
                      <a:pt x="7" y="54"/>
                    </a:lnTo>
                    <a:lnTo>
                      <a:pt x="9" y="57"/>
                    </a:lnTo>
                    <a:lnTo>
                      <a:pt x="12" y="60"/>
                    </a:lnTo>
                    <a:lnTo>
                      <a:pt x="15" y="63"/>
                    </a:lnTo>
                    <a:lnTo>
                      <a:pt x="17" y="65"/>
                    </a:lnTo>
                    <a:lnTo>
                      <a:pt x="16" y="72"/>
                    </a:lnTo>
                    <a:lnTo>
                      <a:pt x="15" y="78"/>
                    </a:lnTo>
                    <a:lnTo>
                      <a:pt x="13" y="85"/>
                    </a:lnTo>
                    <a:lnTo>
                      <a:pt x="11" y="91"/>
                    </a:lnTo>
                    <a:lnTo>
                      <a:pt x="9" y="96"/>
                    </a:lnTo>
                    <a:lnTo>
                      <a:pt x="8" y="100"/>
                    </a:lnTo>
                    <a:lnTo>
                      <a:pt x="7" y="106"/>
                    </a:lnTo>
                    <a:lnTo>
                      <a:pt x="7" y="110"/>
                    </a:lnTo>
                    <a:lnTo>
                      <a:pt x="7" y="116"/>
                    </a:lnTo>
                    <a:lnTo>
                      <a:pt x="8" y="123"/>
                    </a:lnTo>
                    <a:lnTo>
                      <a:pt x="8" y="132"/>
                    </a:lnTo>
                    <a:lnTo>
                      <a:pt x="10" y="140"/>
                    </a:lnTo>
                    <a:lnTo>
                      <a:pt x="11" y="144"/>
                    </a:lnTo>
                    <a:lnTo>
                      <a:pt x="12" y="148"/>
                    </a:lnTo>
                    <a:lnTo>
                      <a:pt x="14" y="152"/>
                    </a:lnTo>
                    <a:lnTo>
                      <a:pt x="15" y="156"/>
                    </a:lnTo>
                    <a:lnTo>
                      <a:pt x="18" y="160"/>
                    </a:lnTo>
                    <a:lnTo>
                      <a:pt x="20" y="163"/>
                    </a:lnTo>
                    <a:lnTo>
                      <a:pt x="23" y="167"/>
                    </a:lnTo>
                    <a:lnTo>
                      <a:pt x="27" y="171"/>
                    </a:lnTo>
                    <a:lnTo>
                      <a:pt x="28" y="167"/>
                    </a:lnTo>
                    <a:lnTo>
                      <a:pt x="31" y="163"/>
                    </a:lnTo>
                    <a:lnTo>
                      <a:pt x="34" y="159"/>
                    </a:lnTo>
                    <a:lnTo>
                      <a:pt x="37" y="156"/>
                    </a:lnTo>
                    <a:lnTo>
                      <a:pt x="41" y="153"/>
                    </a:lnTo>
                    <a:lnTo>
                      <a:pt x="45" y="151"/>
                    </a:lnTo>
                    <a:lnTo>
                      <a:pt x="48" y="149"/>
                    </a:lnTo>
                    <a:lnTo>
                      <a:pt x="52" y="148"/>
                    </a:lnTo>
                    <a:lnTo>
                      <a:pt x="50" y="145"/>
                    </a:lnTo>
                    <a:lnTo>
                      <a:pt x="50" y="142"/>
                    </a:lnTo>
                    <a:lnTo>
                      <a:pt x="49" y="140"/>
                    </a:lnTo>
                    <a:lnTo>
                      <a:pt x="47" y="140"/>
                    </a:lnTo>
                    <a:lnTo>
                      <a:pt x="46" y="140"/>
                    </a:lnTo>
                    <a:lnTo>
                      <a:pt x="45" y="140"/>
                    </a:lnTo>
                    <a:lnTo>
                      <a:pt x="43" y="140"/>
                    </a:lnTo>
                    <a:lnTo>
                      <a:pt x="43" y="139"/>
                    </a:lnTo>
                    <a:lnTo>
                      <a:pt x="42" y="134"/>
                    </a:lnTo>
                    <a:lnTo>
                      <a:pt x="42" y="131"/>
                    </a:lnTo>
                    <a:lnTo>
                      <a:pt x="43" y="129"/>
                    </a:lnTo>
                    <a:lnTo>
                      <a:pt x="43" y="126"/>
                    </a:lnTo>
                    <a:lnTo>
                      <a:pt x="45" y="122"/>
                    </a:lnTo>
                    <a:lnTo>
                      <a:pt x="46" y="119"/>
                    </a:lnTo>
                    <a:lnTo>
                      <a:pt x="47" y="116"/>
                    </a:lnTo>
                    <a:lnTo>
                      <a:pt x="48" y="113"/>
                    </a:lnTo>
                    <a:lnTo>
                      <a:pt x="48" y="111"/>
                    </a:lnTo>
                    <a:lnTo>
                      <a:pt x="48" y="109"/>
                    </a:lnTo>
                    <a:lnTo>
                      <a:pt x="49" y="107"/>
                    </a:lnTo>
                    <a:lnTo>
                      <a:pt x="49" y="104"/>
                    </a:lnTo>
                    <a:lnTo>
                      <a:pt x="48" y="104"/>
                    </a:lnTo>
                    <a:lnTo>
                      <a:pt x="47" y="103"/>
                    </a:lnTo>
                    <a:lnTo>
                      <a:pt x="46" y="103"/>
                    </a:lnTo>
                    <a:lnTo>
                      <a:pt x="47" y="98"/>
                    </a:lnTo>
                    <a:lnTo>
                      <a:pt x="49" y="91"/>
                    </a:lnTo>
                    <a:lnTo>
                      <a:pt x="53" y="85"/>
                    </a:lnTo>
                    <a:lnTo>
                      <a:pt x="56" y="82"/>
                    </a:lnTo>
                    <a:lnTo>
                      <a:pt x="52" y="85"/>
                    </a:lnTo>
                    <a:lnTo>
                      <a:pt x="47" y="90"/>
                    </a:lnTo>
                    <a:lnTo>
                      <a:pt x="44" y="95"/>
                    </a:lnTo>
                    <a:lnTo>
                      <a:pt x="43" y="100"/>
                    </a:lnTo>
                    <a:lnTo>
                      <a:pt x="39" y="103"/>
                    </a:lnTo>
                    <a:lnTo>
                      <a:pt x="35" y="107"/>
                    </a:lnTo>
                    <a:lnTo>
                      <a:pt x="31" y="111"/>
                    </a:lnTo>
                    <a:lnTo>
                      <a:pt x="28" y="115"/>
                    </a:lnTo>
                    <a:lnTo>
                      <a:pt x="26" y="119"/>
                    </a:lnTo>
                    <a:lnTo>
                      <a:pt x="23" y="122"/>
                    </a:lnTo>
                    <a:lnTo>
                      <a:pt x="22" y="125"/>
                    </a:lnTo>
                    <a:lnTo>
                      <a:pt x="20" y="127"/>
                    </a:lnTo>
                    <a:lnTo>
                      <a:pt x="19" y="130"/>
                    </a:lnTo>
                    <a:lnTo>
                      <a:pt x="19" y="132"/>
                    </a:lnTo>
                    <a:lnTo>
                      <a:pt x="18" y="135"/>
                    </a:lnTo>
                    <a:lnTo>
                      <a:pt x="16" y="137"/>
                    </a:lnTo>
                    <a:lnTo>
                      <a:pt x="15" y="133"/>
                    </a:lnTo>
                    <a:lnTo>
                      <a:pt x="16" y="129"/>
                    </a:lnTo>
                    <a:lnTo>
                      <a:pt x="17" y="126"/>
                    </a:lnTo>
                    <a:lnTo>
                      <a:pt x="18" y="122"/>
                    </a:lnTo>
                    <a:lnTo>
                      <a:pt x="20" y="119"/>
                    </a:lnTo>
                    <a:lnTo>
                      <a:pt x="22" y="115"/>
                    </a:lnTo>
                    <a:lnTo>
                      <a:pt x="23" y="112"/>
                    </a:lnTo>
                    <a:lnTo>
                      <a:pt x="24" y="109"/>
                    </a:lnTo>
                    <a:lnTo>
                      <a:pt x="27" y="104"/>
                    </a:lnTo>
                    <a:lnTo>
                      <a:pt x="30" y="99"/>
                    </a:lnTo>
                    <a:lnTo>
                      <a:pt x="32" y="93"/>
                    </a:lnTo>
                    <a:lnTo>
                      <a:pt x="33" y="90"/>
                    </a:lnTo>
                    <a:lnTo>
                      <a:pt x="34" y="85"/>
                    </a:lnTo>
                    <a:lnTo>
                      <a:pt x="37" y="77"/>
                    </a:lnTo>
                    <a:lnTo>
                      <a:pt x="40" y="70"/>
                    </a:lnTo>
                    <a:lnTo>
                      <a:pt x="42" y="66"/>
                    </a:lnTo>
                    <a:lnTo>
                      <a:pt x="44" y="64"/>
                    </a:lnTo>
                    <a:lnTo>
                      <a:pt x="46" y="61"/>
                    </a:lnTo>
                    <a:lnTo>
                      <a:pt x="47" y="57"/>
                    </a:lnTo>
                    <a:lnTo>
                      <a:pt x="46" y="53"/>
                    </a:lnTo>
                    <a:lnTo>
                      <a:pt x="49" y="50"/>
                    </a:lnTo>
                    <a:lnTo>
                      <a:pt x="51" y="47"/>
                    </a:lnTo>
                    <a:lnTo>
                      <a:pt x="51" y="45"/>
                    </a:lnTo>
                    <a:lnTo>
                      <a:pt x="50" y="42"/>
                    </a:lnTo>
                    <a:lnTo>
                      <a:pt x="49" y="41"/>
                    </a:lnTo>
                    <a:lnTo>
                      <a:pt x="48" y="39"/>
                    </a:lnTo>
                    <a:lnTo>
                      <a:pt x="46" y="39"/>
                    </a:lnTo>
                    <a:lnTo>
                      <a:pt x="45" y="39"/>
                    </a:lnTo>
                    <a:lnTo>
                      <a:pt x="42" y="41"/>
                    </a:lnTo>
                    <a:lnTo>
                      <a:pt x="39" y="43"/>
                    </a:lnTo>
                    <a:lnTo>
                      <a:pt x="35" y="44"/>
                    </a:lnTo>
                    <a:lnTo>
                      <a:pt x="33" y="45"/>
                    </a:lnTo>
                    <a:lnTo>
                      <a:pt x="31" y="45"/>
                    </a:lnTo>
                    <a:lnTo>
                      <a:pt x="28" y="47"/>
                    </a:lnTo>
                    <a:lnTo>
                      <a:pt x="25" y="48"/>
                    </a:lnTo>
                    <a:lnTo>
                      <a:pt x="23" y="48"/>
                    </a:lnTo>
                    <a:lnTo>
                      <a:pt x="21" y="47"/>
                    </a:lnTo>
                    <a:lnTo>
                      <a:pt x="20" y="45"/>
                    </a:lnTo>
                    <a:lnTo>
                      <a:pt x="19" y="44"/>
                    </a:lnTo>
                    <a:lnTo>
                      <a:pt x="20" y="43"/>
                    </a:lnTo>
                    <a:lnTo>
                      <a:pt x="20" y="42"/>
                    </a:lnTo>
                    <a:lnTo>
                      <a:pt x="21" y="41"/>
                    </a:lnTo>
                    <a:lnTo>
                      <a:pt x="20" y="39"/>
                    </a:lnTo>
                    <a:lnTo>
                      <a:pt x="20" y="38"/>
                    </a:lnTo>
                    <a:lnTo>
                      <a:pt x="19" y="37"/>
                    </a:lnTo>
                    <a:lnTo>
                      <a:pt x="19" y="36"/>
                    </a:lnTo>
                    <a:lnTo>
                      <a:pt x="19" y="35"/>
                    </a:lnTo>
                    <a:lnTo>
                      <a:pt x="19" y="33"/>
                    </a:lnTo>
                    <a:lnTo>
                      <a:pt x="22" y="33"/>
                    </a:lnTo>
                    <a:lnTo>
                      <a:pt x="25" y="32"/>
                    </a:lnTo>
                    <a:lnTo>
                      <a:pt x="28" y="30"/>
                    </a:lnTo>
                    <a:lnTo>
                      <a:pt x="30" y="28"/>
                    </a:lnTo>
                    <a:lnTo>
                      <a:pt x="31" y="26"/>
                    </a:lnTo>
                    <a:lnTo>
                      <a:pt x="32" y="24"/>
                    </a:lnTo>
                    <a:lnTo>
                      <a:pt x="33" y="22"/>
                    </a:lnTo>
                    <a:lnTo>
                      <a:pt x="34" y="20"/>
                    </a:lnTo>
                    <a:lnTo>
                      <a:pt x="38" y="18"/>
                    </a:lnTo>
                    <a:lnTo>
                      <a:pt x="41" y="16"/>
                    </a:lnTo>
                    <a:lnTo>
                      <a:pt x="43" y="14"/>
                    </a:lnTo>
                    <a:lnTo>
                      <a:pt x="45" y="14"/>
                    </a:lnTo>
                    <a:lnTo>
                      <a:pt x="47" y="13"/>
                    </a:lnTo>
                    <a:lnTo>
                      <a:pt x="50" y="11"/>
                    </a:lnTo>
                    <a:lnTo>
                      <a:pt x="53" y="10"/>
                    </a:lnTo>
                    <a:lnTo>
                      <a:pt x="54" y="8"/>
                    </a:lnTo>
                    <a:lnTo>
                      <a:pt x="53" y="7"/>
                    </a:lnTo>
                    <a:lnTo>
                      <a:pt x="52" y="7"/>
                    </a:lnTo>
                    <a:lnTo>
                      <a:pt x="50" y="7"/>
                    </a:lnTo>
                    <a:lnTo>
                      <a:pt x="49" y="5"/>
                    </a:lnTo>
                    <a:lnTo>
                      <a:pt x="47" y="4"/>
                    </a:lnTo>
                    <a:lnTo>
                      <a:pt x="47" y="1"/>
                    </a:lnTo>
                    <a:lnTo>
                      <a:pt x="47" y="2"/>
                    </a:lnTo>
                    <a:lnTo>
                      <a:pt x="46" y="3"/>
                    </a:lnTo>
                    <a:lnTo>
                      <a:pt x="45" y="2"/>
                    </a:lnTo>
                    <a:lnTo>
                      <a:pt x="44" y="1"/>
                    </a:lnTo>
                    <a:lnTo>
                      <a:pt x="42" y="1"/>
                    </a:lnTo>
                    <a:lnTo>
                      <a:pt x="41" y="1"/>
                    </a:lnTo>
                    <a:lnTo>
                      <a:pt x="39" y="1"/>
                    </a:lnTo>
                    <a:lnTo>
                      <a:pt x="38" y="0"/>
                    </a:lnTo>
                    <a:lnTo>
                      <a:pt x="38" y="1"/>
                    </a:lnTo>
                    <a:lnTo>
                      <a:pt x="39" y="3"/>
                    </a:lnTo>
                    <a:lnTo>
                      <a:pt x="41" y="4"/>
                    </a:lnTo>
                    <a:lnTo>
                      <a:pt x="40" y="5"/>
                    </a:lnTo>
                    <a:lnTo>
                      <a:pt x="38" y="5"/>
                    </a:lnTo>
                    <a:lnTo>
                      <a:pt x="37" y="5"/>
                    </a:lnTo>
                    <a:lnTo>
                      <a:pt x="34" y="5"/>
                    </a:lnTo>
                    <a:lnTo>
                      <a:pt x="31" y="4"/>
                    </a:lnTo>
                    <a:lnTo>
                      <a:pt x="30" y="4"/>
                    </a:lnTo>
                    <a:lnTo>
                      <a:pt x="28" y="4"/>
                    </a:lnTo>
                    <a:lnTo>
                      <a:pt x="27" y="3"/>
                    </a:lnTo>
                    <a:lnTo>
                      <a:pt x="25" y="3"/>
                    </a:lnTo>
                    <a:lnTo>
                      <a:pt x="24" y="3"/>
                    </a:lnTo>
                    <a:lnTo>
                      <a:pt x="22" y="4"/>
                    </a:lnTo>
                    <a:lnTo>
                      <a:pt x="21" y="5"/>
                    </a:lnTo>
                    <a:lnTo>
                      <a:pt x="22" y="6"/>
                    </a:lnTo>
                    <a:lnTo>
                      <a:pt x="22" y="7"/>
                    </a:lnTo>
                    <a:lnTo>
                      <a:pt x="23" y="7"/>
                    </a:lnTo>
                    <a:lnTo>
                      <a:pt x="22" y="8"/>
                    </a:lnTo>
                    <a:lnTo>
                      <a:pt x="21" y="9"/>
                    </a:lnTo>
                    <a:lnTo>
                      <a:pt x="20" y="10"/>
                    </a:lnTo>
                    <a:lnTo>
                      <a:pt x="20" y="11"/>
                    </a:lnTo>
                    <a:lnTo>
                      <a:pt x="19" y="12"/>
                    </a:lnTo>
                    <a:lnTo>
                      <a:pt x="19" y="13"/>
                    </a:lnTo>
                    <a:lnTo>
                      <a:pt x="19" y="14"/>
                    </a:lnTo>
                    <a:lnTo>
                      <a:pt x="19" y="15"/>
                    </a:lnTo>
                    <a:lnTo>
                      <a:pt x="21" y="14"/>
                    </a:lnTo>
                    <a:lnTo>
                      <a:pt x="24" y="13"/>
                    </a:lnTo>
                    <a:lnTo>
                      <a:pt x="26" y="12"/>
                    </a:lnTo>
                    <a:lnTo>
                      <a:pt x="28" y="12"/>
                    </a:lnTo>
                    <a:lnTo>
                      <a:pt x="30" y="12"/>
                    </a:lnTo>
                    <a:lnTo>
                      <a:pt x="31" y="13"/>
                    </a:lnTo>
                    <a:lnTo>
                      <a:pt x="32" y="13"/>
                    </a:lnTo>
                    <a:lnTo>
                      <a:pt x="34" y="13"/>
                    </a:lnTo>
                    <a:lnTo>
                      <a:pt x="34" y="14"/>
                    </a:lnTo>
                    <a:lnTo>
                      <a:pt x="33" y="15"/>
                    </a:lnTo>
                    <a:lnTo>
                      <a:pt x="32" y="16"/>
                    </a:lnTo>
                    <a:lnTo>
                      <a:pt x="30" y="17"/>
                    </a:lnTo>
                    <a:lnTo>
                      <a:pt x="28" y="16"/>
                    </a:lnTo>
                    <a:lnTo>
                      <a:pt x="26" y="16"/>
                    </a:lnTo>
                    <a:lnTo>
                      <a:pt x="24" y="16"/>
                    </a:lnTo>
                    <a:lnTo>
                      <a:pt x="22" y="17"/>
                    </a:lnTo>
                    <a:lnTo>
                      <a:pt x="19" y="18"/>
                    </a:lnTo>
                    <a:lnTo>
                      <a:pt x="15" y="20"/>
                    </a:lnTo>
                    <a:lnTo>
                      <a:pt x="12" y="23"/>
                    </a:lnTo>
                    <a:lnTo>
                      <a:pt x="8" y="25"/>
                    </a:lnTo>
                    <a:close/>
                  </a:path>
                </a:pathLst>
              </a:custGeom>
              <a:solidFill>
                <a:srgbClr val="E5CC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7" name="Freeform 95"/>
              <p:cNvSpPr>
                <a:spLocks/>
              </p:cNvSpPr>
              <p:nvPr/>
            </p:nvSpPr>
            <p:spPr bwMode="auto">
              <a:xfrm>
                <a:off x="1916" y="4085"/>
                <a:ext cx="46" cy="16"/>
              </a:xfrm>
              <a:custGeom>
                <a:avLst/>
                <a:gdLst>
                  <a:gd name="T0" fmla="*/ 0 w 46"/>
                  <a:gd name="T1" fmla="*/ 4 h 16"/>
                  <a:gd name="T2" fmla="*/ 1 w 46"/>
                  <a:gd name="T3" fmla="*/ 5 h 16"/>
                  <a:gd name="T4" fmla="*/ 2 w 46"/>
                  <a:gd name="T5" fmla="*/ 6 h 16"/>
                  <a:gd name="T6" fmla="*/ 3 w 46"/>
                  <a:gd name="T7" fmla="*/ 7 h 16"/>
                  <a:gd name="T8" fmla="*/ 4 w 46"/>
                  <a:gd name="T9" fmla="*/ 8 h 16"/>
                  <a:gd name="T10" fmla="*/ 4 w 46"/>
                  <a:gd name="T11" fmla="*/ 9 h 16"/>
                  <a:gd name="T12" fmla="*/ 5 w 46"/>
                  <a:gd name="T13" fmla="*/ 10 h 16"/>
                  <a:gd name="T14" fmla="*/ 6 w 46"/>
                  <a:gd name="T15" fmla="*/ 11 h 16"/>
                  <a:gd name="T16" fmla="*/ 7 w 46"/>
                  <a:gd name="T17" fmla="*/ 12 h 16"/>
                  <a:gd name="T18" fmla="*/ 8 w 46"/>
                  <a:gd name="T19" fmla="*/ 12 h 16"/>
                  <a:gd name="T20" fmla="*/ 9 w 46"/>
                  <a:gd name="T21" fmla="*/ 12 h 16"/>
                  <a:gd name="T22" fmla="*/ 9 w 46"/>
                  <a:gd name="T23" fmla="*/ 12 h 16"/>
                  <a:gd name="T24" fmla="*/ 11 w 46"/>
                  <a:gd name="T25" fmla="*/ 13 h 16"/>
                  <a:gd name="T26" fmla="*/ 12 w 46"/>
                  <a:gd name="T27" fmla="*/ 14 h 16"/>
                  <a:gd name="T28" fmla="*/ 14 w 46"/>
                  <a:gd name="T29" fmla="*/ 15 h 16"/>
                  <a:gd name="T30" fmla="*/ 17 w 46"/>
                  <a:gd name="T31" fmla="*/ 16 h 16"/>
                  <a:gd name="T32" fmla="*/ 21 w 46"/>
                  <a:gd name="T33" fmla="*/ 15 h 16"/>
                  <a:gd name="T34" fmla="*/ 24 w 46"/>
                  <a:gd name="T35" fmla="*/ 14 h 16"/>
                  <a:gd name="T36" fmla="*/ 27 w 46"/>
                  <a:gd name="T37" fmla="*/ 12 h 16"/>
                  <a:gd name="T38" fmla="*/ 31 w 46"/>
                  <a:gd name="T39" fmla="*/ 10 h 16"/>
                  <a:gd name="T40" fmla="*/ 35 w 46"/>
                  <a:gd name="T41" fmla="*/ 9 h 16"/>
                  <a:gd name="T42" fmla="*/ 39 w 46"/>
                  <a:gd name="T43" fmla="*/ 6 h 16"/>
                  <a:gd name="T44" fmla="*/ 42 w 46"/>
                  <a:gd name="T45" fmla="*/ 5 h 16"/>
                  <a:gd name="T46" fmla="*/ 45 w 46"/>
                  <a:gd name="T47" fmla="*/ 4 h 16"/>
                  <a:gd name="T48" fmla="*/ 46 w 46"/>
                  <a:gd name="T49" fmla="*/ 2 h 16"/>
                  <a:gd name="T50" fmla="*/ 44 w 46"/>
                  <a:gd name="T51" fmla="*/ 2 h 16"/>
                  <a:gd name="T52" fmla="*/ 41 w 46"/>
                  <a:gd name="T53" fmla="*/ 2 h 16"/>
                  <a:gd name="T54" fmla="*/ 39 w 46"/>
                  <a:gd name="T55" fmla="*/ 1 h 16"/>
                  <a:gd name="T56" fmla="*/ 38 w 46"/>
                  <a:gd name="T57" fmla="*/ 1 h 16"/>
                  <a:gd name="T58" fmla="*/ 36 w 46"/>
                  <a:gd name="T59" fmla="*/ 1 h 16"/>
                  <a:gd name="T60" fmla="*/ 34 w 46"/>
                  <a:gd name="T61" fmla="*/ 1 h 16"/>
                  <a:gd name="T62" fmla="*/ 32 w 46"/>
                  <a:gd name="T63" fmla="*/ 1 h 16"/>
                  <a:gd name="T64" fmla="*/ 31 w 46"/>
                  <a:gd name="T65" fmla="*/ 1 h 16"/>
                  <a:gd name="T66" fmla="*/ 30 w 46"/>
                  <a:gd name="T67" fmla="*/ 1 h 16"/>
                  <a:gd name="T68" fmla="*/ 29 w 46"/>
                  <a:gd name="T69" fmla="*/ 1 h 16"/>
                  <a:gd name="T70" fmla="*/ 28 w 46"/>
                  <a:gd name="T71" fmla="*/ 1 h 16"/>
                  <a:gd name="T72" fmla="*/ 27 w 46"/>
                  <a:gd name="T73" fmla="*/ 0 h 16"/>
                  <a:gd name="T74" fmla="*/ 26 w 46"/>
                  <a:gd name="T75" fmla="*/ 0 h 16"/>
                  <a:gd name="T76" fmla="*/ 24 w 46"/>
                  <a:gd name="T77" fmla="*/ 1 h 16"/>
                  <a:gd name="T78" fmla="*/ 22 w 46"/>
                  <a:gd name="T79" fmla="*/ 1 h 16"/>
                  <a:gd name="T80" fmla="*/ 21 w 46"/>
                  <a:gd name="T81" fmla="*/ 1 h 16"/>
                  <a:gd name="T82" fmla="*/ 19 w 46"/>
                  <a:gd name="T83" fmla="*/ 2 h 16"/>
                  <a:gd name="T84" fmla="*/ 16 w 46"/>
                  <a:gd name="T85" fmla="*/ 3 h 16"/>
                  <a:gd name="T86" fmla="*/ 13 w 46"/>
                  <a:gd name="T87" fmla="*/ 4 h 16"/>
                  <a:gd name="T88" fmla="*/ 11 w 46"/>
                  <a:gd name="T89" fmla="*/ 4 h 16"/>
                  <a:gd name="T90" fmla="*/ 8 w 46"/>
                  <a:gd name="T91" fmla="*/ 3 h 16"/>
                  <a:gd name="T92" fmla="*/ 6 w 46"/>
                  <a:gd name="T93" fmla="*/ 2 h 16"/>
                  <a:gd name="T94" fmla="*/ 2 w 46"/>
                  <a:gd name="T95" fmla="*/ 2 h 16"/>
                  <a:gd name="T96" fmla="*/ 0 w 46"/>
                  <a:gd name="T97" fmla="*/ 4 h 1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46"/>
                  <a:gd name="T148" fmla="*/ 0 h 16"/>
                  <a:gd name="T149" fmla="*/ 46 w 46"/>
                  <a:gd name="T150" fmla="*/ 16 h 1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46" h="16">
                    <a:moveTo>
                      <a:pt x="0" y="4"/>
                    </a:moveTo>
                    <a:lnTo>
                      <a:pt x="1" y="5"/>
                    </a:lnTo>
                    <a:lnTo>
                      <a:pt x="2" y="6"/>
                    </a:lnTo>
                    <a:lnTo>
                      <a:pt x="3" y="7"/>
                    </a:lnTo>
                    <a:lnTo>
                      <a:pt x="4" y="8"/>
                    </a:lnTo>
                    <a:lnTo>
                      <a:pt x="4" y="9"/>
                    </a:lnTo>
                    <a:lnTo>
                      <a:pt x="5" y="10"/>
                    </a:lnTo>
                    <a:lnTo>
                      <a:pt x="6" y="11"/>
                    </a:lnTo>
                    <a:lnTo>
                      <a:pt x="7" y="12"/>
                    </a:lnTo>
                    <a:lnTo>
                      <a:pt x="8" y="12"/>
                    </a:lnTo>
                    <a:lnTo>
                      <a:pt x="9" y="12"/>
                    </a:lnTo>
                    <a:lnTo>
                      <a:pt x="11" y="13"/>
                    </a:lnTo>
                    <a:lnTo>
                      <a:pt x="12" y="14"/>
                    </a:lnTo>
                    <a:lnTo>
                      <a:pt x="14" y="15"/>
                    </a:lnTo>
                    <a:lnTo>
                      <a:pt x="17" y="16"/>
                    </a:lnTo>
                    <a:lnTo>
                      <a:pt x="21" y="15"/>
                    </a:lnTo>
                    <a:lnTo>
                      <a:pt x="24" y="14"/>
                    </a:lnTo>
                    <a:lnTo>
                      <a:pt x="27" y="12"/>
                    </a:lnTo>
                    <a:lnTo>
                      <a:pt x="31" y="10"/>
                    </a:lnTo>
                    <a:lnTo>
                      <a:pt x="35" y="9"/>
                    </a:lnTo>
                    <a:lnTo>
                      <a:pt x="39" y="6"/>
                    </a:lnTo>
                    <a:lnTo>
                      <a:pt x="42" y="5"/>
                    </a:lnTo>
                    <a:lnTo>
                      <a:pt x="45" y="4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1" y="2"/>
                    </a:lnTo>
                    <a:lnTo>
                      <a:pt x="39" y="1"/>
                    </a:lnTo>
                    <a:lnTo>
                      <a:pt x="38" y="1"/>
                    </a:lnTo>
                    <a:lnTo>
                      <a:pt x="36" y="1"/>
                    </a:lnTo>
                    <a:lnTo>
                      <a:pt x="34" y="1"/>
                    </a:lnTo>
                    <a:lnTo>
                      <a:pt x="32" y="1"/>
                    </a:lnTo>
                    <a:lnTo>
                      <a:pt x="31" y="1"/>
                    </a:lnTo>
                    <a:lnTo>
                      <a:pt x="30" y="1"/>
                    </a:lnTo>
                    <a:lnTo>
                      <a:pt x="29" y="1"/>
                    </a:lnTo>
                    <a:lnTo>
                      <a:pt x="28" y="1"/>
                    </a:lnTo>
                    <a:lnTo>
                      <a:pt x="27" y="0"/>
                    </a:lnTo>
                    <a:lnTo>
                      <a:pt x="26" y="0"/>
                    </a:lnTo>
                    <a:lnTo>
                      <a:pt x="24" y="1"/>
                    </a:lnTo>
                    <a:lnTo>
                      <a:pt x="22" y="1"/>
                    </a:lnTo>
                    <a:lnTo>
                      <a:pt x="21" y="1"/>
                    </a:lnTo>
                    <a:lnTo>
                      <a:pt x="19" y="2"/>
                    </a:lnTo>
                    <a:lnTo>
                      <a:pt x="16" y="3"/>
                    </a:lnTo>
                    <a:lnTo>
                      <a:pt x="13" y="4"/>
                    </a:lnTo>
                    <a:lnTo>
                      <a:pt x="11" y="4"/>
                    </a:lnTo>
                    <a:lnTo>
                      <a:pt x="8" y="3"/>
                    </a:lnTo>
                    <a:lnTo>
                      <a:pt x="6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CC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8" name="Freeform 96"/>
              <p:cNvSpPr>
                <a:spLocks/>
              </p:cNvSpPr>
              <p:nvPr/>
            </p:nvSpPr>
            <p:spPr bwMode="auto">
              <a:xfrm>
                <a:off x="1882" y="4031"/>
                <a:ext cx="65" cy="47"/>
              </a:xfrm>
              <a:custGeom>
                <a:avLst/>
                <a:gdLst>
                  <a:gd name="T0" fmla="*/ 0 w 65"/>
                  <a:gd name="T1" fmla="*/ 0 h 47"/>
                  <a:gd name="T2" fmla="*/ 3 w 65"/>
                  <a:gd name="T3" fmla="*/ 3 h 47"/>
                  <a:gd name="T4" fmla="*/ 8 w 65"/>
                  <a:gd name="T5" fmla="*/ 9 h 47"/>
                  <a:gd name="T6" fmla="*/ 14 w 65"/>
                  <a:gd name="T7" fmla="*/ 16 h 47"/>
                  <a:gd name="T8" fmla="*/ 22 w 65"/>
                  <a:gd name="T9" fmla="*/ 24 h 47"/>
                  <a:gd name="T10" fmla="*/ 28 w 65"/>
                  <a:gd name="T11" fmla="*/ 32 h 47"/>
                  <a:gd name="T12" fmla="*/ 35 w 65"/>
                  <a:gd name="T13" fmla="*/ 39 h 47"/>
                  <a:gd name="T14" fmla="*/ 42 w 65"/>
                  <a:gd name="T15" fmla="*/ 44 h 47"/>
                  <a:gd name="T16" fmla="*/ 46 w 65"/>
                  <a:gd name="T17" fmla="*/ 46 h 47"/>
                  <a:gd name="T18" fmla="*/ 52 w 65"/>
                  <a:gd name="T19" fmla="*/ 47 h 47"/>
                  <a:gd name="T20" fmla="*/ 56 w 65"/>
                  <a:gd name="T21" fmla="*/ 47 h 47"/>
                  <a:gd name="T22" fmla="*/ 60 w 65"/>
                  <a:gd name="T23" fmla="*/ 47 h 47"/>
                  <a:gd name="T24" fmla="*/ 62 w 65"/>
                  <a:gd name="T25" fmla="*/ 47 h 47"/>
                  <a:gd name="T26" fmla="*/ 62 w 65"/>
                  <a:gd name="T27" fmla="*/ 47 h 47"/>
                  <a:gd name="T28" fmla="*/ 64 w 65"/>
                  <a:gd name="T29" fmla="*/ 45 h 47"/>
                  <a:gd name="T30" fmla="*/ 64 w 65"/>
                  <a:gd name="T31" fmla="*/ 45 h 47"/>
                  <a:gd name="T32" fmla="*/ 65 w 65"/>
                  <a:gd name="T33" fmla="*/ 44 h 47"/>
                  <a:gd name="T34" fmla="*/ 64 w 65"/>
                  <a:gd name="T35" fmla="*/ 44 h 47"/>
                  <a:gd name="T36" fmla="*/ 62 w 65"/>
                  <a:gd name="T37" fmla="*/ 44 h 47"/>
                  <a:gd name="T38" fmla="*/ 61 w 65"/>
                  <a:gd name="T39" fmla="*/ 44 h 47"/>
                  <a:gd name="T40" fmla="*/ 61 w 65"/>
                  <a:gd name="T41" fmla="*/ 43 h 47"/>
                  <a:gd name="T42" fmla="*/ 60 w 65"/>
                  <a:gd name="T43" fmla="*/ 41 h 47"/>
                  <a:gd name="T44" fmla="*/ 61 w 65"/>
                  <a:gd name="T45" fmla="*/ 39 h 47"/>
                  <a:gd name="T46" fmla="*/ 62 w 65"/>
                  <a:gd name="T47" fmla="*/ 37 h 47"/>
                  <a:gd name="T48" fmla="*/ 64 w 65"/>
                  <a:gd name="T49" fmla="*/ 35 h 47"/>
                  <a:gd name="T50" fmla="*/ 65 w 65"/>
                  <a:gd name="T51" fmla="*/ 34 h 47"/>
                  <a:gd name="T52" fmla="*/ 65 w 65"/>
                  <a:gd name="T53" fmla="*/ 33 h 47"/>
                  <a:gd name="T54" fmla="*/ 65 w 65"/>
                  <a:gd name="T55" fmla="*/ 31 h 47"/>
                  <a:gd name="T56" fmla="*/ 65 w 65"/>
                  <a:gd name="T57" fmla="*/ 30 h 47"/>
                  <a:gd name="T58" fmla="*/ 61 w 65"/>
                  <a:gd name="T59" fmla="*/ 28 h 47"/>
                  <a:gd name="T60" fmla="*/ 57 w 65"/>
                  <a:gd name="T61" fmla="*/ 26 h 47"/>
                  <a:gd name="T62" fmla="*/ 53 w 65"/>
                  <a:gd name="T63" fmla="*/ 25 h 47"/>
                  <a:gd name="T64" fmla="*/ 50 w 65"/>
                  <a:gd name="T65" fmla="*/ 24 h 47"/>
                  <a:gd name="T66" fmla="*/ 48 w 65"/>
                  <a:gd name="T67" fmla="*/ 24 h 47"/>
                  <a:gd name="T68" fmla="*/ 46 w 65"/>
                  <a:gd name="T69" fmla="*/ 23 h 47"/>
                  <a:gd name="T70" fmla="*/ 45 w 65"/>
                  <a:gd name="T71" fmla="*/ 22 h 47"/>
                  <a:gd name="T72" fmla="*/ 43 w 65"/>
                  <a:gd name="T73" fmla="*/ 22 h 47"/>
                  <a:gd name="T74" fmla="*/ 41 w 65"/>
                  <a:gd name="T75" fmla="*/ 20 h 47"/>
                  <a:gd name="T76" fmla="*/ 38 w 65"/>
                  <a:gd name="T77" fmla="*/ 19 h 47"/>
                  <a:gd name="T78" fmla="*/ 36 w 65"/>
                  <a:gd name="T79" fmla="*/ 18 h 47"/>
                  <a:gd name="T80" fmla="*/ 34 w 65"/>
                  <a:gd name="T81" fmla="*/ 17 h 47"/>
                  <a:gd name="T82" fmla="*/ 31 w 65"/>
                  <a:gd name="T83" fmla="*/ 16 h 47"/>
                  <a:gd name="T84" fmla="*/ 29 w 65"/>
                  <a:gd name="T85" fmla="*/ 15 h 47"/>
                  <a:gd name="T86" fmla="*/ 28 w 65"/>
                  <a:gd name="T87" fmla="*/ 14 h 47"/>
                  <a:gd name="T88" fmla="*/ 27 w 65"/>
                  <a:gd name="T89" fmla="*/ 12 h 47"/>
                  <a:gd name="T90" fmla="*/ 27 w 65"/>
                  <a:gd name="T91" fmla="*/ 10 h 47"/>
                  <a:gd name="T92" fmla="*/ 25 w 65"/>
                  <a:gd name="T93" fmla="*/ 9 h 47"/>
                  <a:gd name="T94" fmla="*/ 24 w 65"/>
                  <a:gd name="T95" fmla="*/ 7 h 47"/>
                  <a:gd name="T96" fmla="*/ 22 w 65"/>
                  <a:gd name="T97" fmla="*/ 6 h 47"/>
                  <a:gd name="T98" fmla="*/ 21 w 65"/>
                  <a:gd name="T99" fmla="*/ 5 h 47"/>
                  <a:gd name="T100" fmla="*/ 20 w 65"/>
                  <a:gd name="T101" fmla="*/ 5 h 47"/>
                  <a:gd name="T102" fmla="*/ 19 w 65"/>
                  <a:gd name="T103" fmla="*/ 3 h 47"/>
                  <a:gd name="T104" fmla="*/ 18 w 65"/>
                  <a:gd name="T105" fmla="*/ 2 h 47"/>
                  <a:gd name="T106" fmla="*/ 17 w 65"/>
                  <a:gd name="T107" fmla="*/ 2 h 47"/>
                  <a:gd name="T108" fmla="*/ 15 w 65"/>
                  <a:gd name="T109" fmla="*/ 1 h 47"/>
                  <a:gd name="T110" fmla="*/ 13 w 65"/>
                  <a:gd name="T111" fmla="*/ 0 h 47"/>
                  <a:gd name="T112" fmla="*/ 12 w 65"/>
                  <a:gd name="T113" fmla="*/ 0 h 47"/>
                  <a:gd name="T114" fmla="*/ 9 w 65"/>
                  <a:gd name="T115" fmla="*/ 0 h 47"/>
                  <a:gd name="T116" fmla="*/ 5 w 65"/>
                  <a:gd name="T117" fmla="*/ 0 h 47"/>
                  <a:gd name="T118" fmla="*/ 3 w 65"/>
                  <a:gd name="T119" fmla="*/ 0 h 47"/>
                  <a:gd name="T120" fmla="*/ 0 w 65"/>
                  <a:gd name="T121" fmla="*/ 0 h 4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65"/>
                  <a:gd name="T184" fmla="*/ 0 h 47"/>
                  <a:gd name="T185" fmla="*/ 65 w 65"/>
                  <a:gd name="T186" fmla="*/ 47 h 47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65" h="47">
                    <a:moveTo>
                      <a:pt x="0" y="0"/>
                    </a:moveTo>
                    <a:lnTo>
                      <a:pt x="3" y="3"/>
                    </a:lnTo>
                    <a:lnTo>
                      <a:pt x="8" y="9"/>
                    </a:lnTo>
                    <a:lnTo>
                      <a:pt x="14" y="16"/>
                    </a:lnTo>
                    <a:lnTo>
                      <a:pt x="22" y="24"/>
                    </a:lnTo>
                    <a:lnTo>
                      <a:pt x="28" y="32"/>
                    </a:lnTo>
                    <a:lnTo>
                      <a:pt x="35" y="39"/>
                    </a:lnTo>
                    <a:lnTo>
                      <a:pt x="42" y="44"/>
                    </a:lnTo>
                    <a:lnTo>
                      <a:pt x="46" y="46"/>
                    </a:lnTo>
                    <a:lnTo>
                      <a:pt x="52" y="47"/>
                    </a:lnTo>
                    <a:lnTo>
                      <a:pt x="56" y="47"/>
                    </a:lnTo>
                    <a:lnTo>
                      <a:pt x="60" y="47"/>
                    </a:lnTo>
                    <a:lnTo>
                      <a:pt x="62" y="47"/>
                    </a:lnTo>
                    <a:lnTo>
                      <a:pt x="64" y="45"/>
                    </a:lnTo>
                    <a:lnTo>
                      <a:pt x="65" y="44"/>
                    </a:lnTo>
                    <a:lnTo>
                      <a:pt x="64" y="44"/>
                    </a:lnTo>
                    <a:lnTo>
                      <a:pt x="62" y="44"/>
                    </a:lnTo>
                    <a:lnTo>
                      <a:pt x="61" y="44"/>
                    </a:lnTo>
                    <a:lnTo>
                      <a:pt x="61" y="43"/>
                    </a:lnTo>
                    <a:lnTo>
                      <a:pt x="60" y="41"/>
                    </a:lnTo>
                    <a:lnTo>
                      <a:pt x="61" y="39"/>
                    </a:lnTo>
                    <a:lnTo>
                      <a:pt x="62" y="37"/>
                    </a:lnTo>
                    <a:lnTo>
                      <a:pt x="64" y="35"/>
                    </a:lnTo>
                    <a:lnTo>
                      <a:pt x="65" y="34"/>
                    </a:lnTo>
                    <a:lnTo>
                      <a:pt x="65" y="33"/>
                    </a:lnTo>
                    <a:lnTo>
                      <a:pt x="65" y="31"/>
                    </a:lnTo>
                    <a:lnTo>
                      <a:pt x="65" y="30"/>
                    </a:lnTo>
                    <a:lnTo>
                      <a:pt x="61" y="28"/>
                    </a:lnTo>
                    <a:lnTo>
                      <a:pt x="57" y="26"/>
                    </a:lnTo>
                    <a:lnTo>
                      <a:pt x="53" y="25"/>
                    </a:lnTo>
                    <a:lnTo>
                      <a:pt x="50" y="24"/>
                    </a:lnTo>
                    <a:lnTo>
                      <a:pt x="48" y="24"/>
                    </a:lnTo>
                    <a:lnTo>
                      <a:pt x="46" y="23"/>
                    </a:lnTo>
                    <a:lnTo>
                      <a:pt x="45" y="22"/>
                    </a:lnTo>
                    <a:lnTo>
                      <a:pt x="43" y="22"/>
                    </a:lnTo>
                    <a:lnTo>
                      <a:pt x="41" y="20"/>
                    </a:lnTo>
                    <a:lnTo>
                      <a:pt x="38" y="19"/>
                    </a:lnTo>
                    <a:lnTo>
                      <a:pt x="36" y="18"/>
                    </a:lnTo>
                    <a:lnTo>
                      <a:pt x="34" y="17"/>
                    </a:lnTo>
                    <a:lnTo>
                      <a:pt x="31" y="16"/>
                    </a:lnTo>
                    <a:lnTo>
                      <a:pt x="29" y="15"/>
                    </a:lnTo>
                    <a:lnTo>
                      <a:pt x="28" y="14"/>
                    </a:lnTo>
                    <a:lnTo>
                      <a:pt x="27" y="12"/>
                    </a:lnTo>
                    <a:lnTo>
                      <a:pt x="27" y="10"/>
                    </a:lnTo>
                    <a:lnTo>
                      <a:pt x="25" y="9"/>
                    </a:lnTo>
                    <a:lnTo>
                      <a:pt x="24" y="7"/>
                    </a:lnTo>
                    <a:lnTo>
                      <a:pt x="22" y="6"/>
                    </a:lnTo>
                    <a:lnTo>
                      <a:pt x="21" y="5"/>
                    </a:lnTo>
                    <a:lnTo>
                      <a:pt x="20" y="5"/>
                    </a:lnTo>
                    <a:lnTo>
                      <a:pt x="19" y="3"/>
                    </a:lnTo>
                    <a:lnTo>
                      <a:pt x="18" y="2"/>
                    </a:lnTo>
                    <a:lnTo>
                      <a:pt x="17" y="2"/>
                    </a:lnTo>
                    <a:lnTo>
                      <a:pt x="15" y="1"/>
                    </a:lnTo>
                    <a:lnTo>
                      <a:pt x="13" y="0"/>
                    </a:ln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5CC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9" name="Freeform 97"/>
              <p:cNvSpPr>
                <a:spLocks/>
              </p:cNvSpPr>
              <p:nvPr/>
            </p:nvSpPr>
            <p:spPr bwMode="auto">
              <a:xfrm>
                <a:off x="2038" y="3868"/>
                <a:ext cx="40" cy="46"/>
              </a:xfrm>
              <a:custGeom>
                <a:avLst/>
                <a:gdLst>
                  <a:gd name="T0" fmla="*/ 0 w 40"/>
                  <a:gd name="T1" fmla="*/ 8 h 46"/>
                  <a:gd name="T2" fmla="*/ 2 w 40"/>
                  <a:gd name="T3" fmla="*/ 8 h 46"/>
                  <a:gd name="T4" fmla="*/ 3 w 40"/>
                  <a:gd name="T5" fmla="*/ 6 h 46"/>
                  <a:gd name="T6" fmla="*/ 3 w 40"/>
                  <a:gd name="T7" fmla="*/ 5 h 46"/>
                  <a:gd name="T8" fmla="*/ 4 w 40"/>
                  <a:gd name="T9" fmla="*/ 3 h 46"/>
                  <a:gd name="T10" fmla="*/ 4 w 40"/>
                  <a:gd name="T11" fmla="*/ 2 h 46"/>
                  <a:gd name="T12" fmla="*/ 5 w 40"/>
                  <a:gd name="T13" fmla="*/ 2 h 46"/>
                  <a:gd name="T14" fmla="*/ 5 w 40"/>
                  <a:gd name="T15" fmla="*/ 1 h 46"/>
                  <a:gd name="T16" fmla="*/ 7 w 40"/>
                  <a:gd name="T17" fmla="*/ 1 h 46"/>
                  <a:gd name="T18" fmla="*/ 8 w 40"/>
                  <a:gd name="T19" fmla="*/ 1 h 46"/>
                  <a:gd name="T20" fmla="*/ 11 w 40"/>
                  <a:gd name="T21" fmla="*/ 1 h 46"/>
                  <a:gd name="T22" fmla="*/ 15 w 40"/>
                  <a:gd name="T23" fmla="*/ 0 h 46"/>
                  <a:gd name="T24" fmla="*/ 18 w 40"/>
                  <a:gd name="T25" fmla="*/ 1 h 46"/>
                  <a:gd name="T26" fmla="*/ 21 w 40"/>
                  <a:gd name="T27" fmla="*/ 1 h 46"/>
                  <a:gd name="T28" fmla="*/ 25 w 40"/>
                  <a:gd name="T29" fmla="*/ 6 h 46"/>
                  <a:gd name="T30" fmla="*/ 28 w 40"/>
                  <a:gd name="T31" fmla="*/ 12 h 46"/>
                  <a:gd name="T32" fmla="*/ 31 w 40"/>
                  <a:gd name="T33" fmla="*/ 17 h 46"/>
                  <a:gd name="T34" fmla="*/ 33 w 40"/>
                  <a:gd name="T35" fmla="*/ 21 h 46"/>
                  <a:gd name="T36" fmla="*/ 34 w 40"/>
                  <a:gd name="T37" fmla="*/ 25 h 46"/>
                  <a:gd name="T38" fmla="*/ 35 w 40"/>
                  <a:gd name="T39" fmla="*/ 29 h 46"/>
                  <a:gd name="T40" fmla="*/ 36 w 40"/>
                  <a:gd name="T41" fmla="*/ 32 h 46"/>
                  <a:gd name="T42" fmla="*/ 37 w 40"/>
                  <a:gd name="T43" fmla="*/ 34 h 46"/>
                  <a:gd name="T44" fmla="*/ 38 w 40"/>
                  <a:gd name="T45" fmla="*/ 36 h 46"/>
                  <a:gd name="T46" fmla="*/ 39 w 40"/>
                  <a:gd name="T47" fmla="*/ 39 h 46"/>
                  <a:gd name="T48" fmla="*/ 40 w 40"/>
                  <a:gd name="T49" fmla="*/ 42 h 46"/>
                  <a:gd name="T50" fmla="*/ 40 w 40"/>
                  <a:gd name="T51" fmla="*/ 46 h 46"/>
                  <a:gd name="T52" fmla="*/ 34 w 40"/>
                  <a:gd name="T53" fmla="*/ 37 h 46"/>
                  <a:gd name="T54" fmla="*/ 30 w 40"/>
                  <a:gd name="T55" fmla="*/ 32 h 46"/>
                  <a:gd name="T56" fmla="*/ 26 w 40"/>
                  <a:gd name="T57" fmla="*/ 28 h 46"/>
                  <a:gd name="T58" fmla="*/ 23 w 40"/>
                  <a:gd name="T59" fmla="*/ 25 h 46"/>
                  <a:gd name="T60" fmla="*/ 21 w 40"/>
                  <a:gd name="T61" fmla="*/ 22 h 46"/>
                  <a:gd name="T62" fmla="*/ 18 w 40"/>
                  <a:gd name="T63" fmla="*/ 18 h 46"/>
                  <a:gd name="T64" fmla="*/ 15 w 40"/>
                  <a:gd name="T65" fmla="*/ 16 h 46"/>
                  <a:gd name="T66" fmla="*/ 12 w 40"/>
                  <a:gd name="T67" fmla="*/ 14 h 46"/>
                  <a:gd name="T68" fmla="*/ 11 w 40"/>
                  <a:gd name="T69" fmla="*/ 13 h 46"/>
                  <a:gd name="T70" fmla="*/ 8 w 40"/>
                  <a:gd name="T71" fmla="*/ 12 h 46"/>
                  <a:gd name="T72" fmla="*/ 5 w 40"/>
                  <a:gd name="T73" fmla="*/ 11 h 46"/>
                  <a:gd name="T74" fmla="*/ 2 w 40"/>
                  <a:gd name="T75" fmla="*/ 11 h 46"/>
                  <a:gd name="T76" fmla="*/ 1 w 40"/>
                  <a:gd name="T77" fmla="*/ 10 h 46"/>
                  <a:gd name="T78" fmla="*/ 1 w 40"/>
                  <a:gd name="T79" fmla="*/ 9 h 46"/>
                  <a:gd name="T80" fmla="*/ 0 w 40"/>
                  <a:gd name="T81" fmla="*/ 8 h 46"/>
                  <a:gd name="T82" fmla="*/ 0 w 40"/>
                  <a:gd name="T83" fmla="*/ 8 h 4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0"/>
                  <a:gd name="T127" fmla="*/ 0 h 46"/>
                  <a:gd name="T128" fmla="*/ 40 w 40"/>
                  <a:gd name="T129" fmla="*/ 46 h 4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0" h="46">
                    <a:moveTo>
                      <a:pt x="0" y="8"/>
                    </a:moveTo>
                    <a:lnTo>
                      <a:pt x="2" y="8"/>
                    </a:lnTo>
                    <a:lnTo>
                      <a:pt x="3" y="6"/>
                    </a:lnTo>
                    <a:lnTo>
                      <a:pt x="3" y="5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11" y="1"/>
                    </a:lnTo>
                    <a:lnTo>
                      <a:pt x="15" y="0"/>
                    </a:lnTo>
                    <a:lnTo>
                      <a:pt x="18" y="1"/>
                    </a:lnTo>
                    <a:lnTo>
                      <a:pt x="21" y="1"/>
                    </a:lnTo>
                    <a:lnTo>
                      <a:pt x="25" y="6"/>
                    </a:lnTo>
                    <a:lnTo>
                      <a:pt x="28" y="12"/>
                    </a:lnTo>
                    <a:lnTo>
                      <a:pt x="31" y="17"/>
                    </a:lnTo>
                    <a:lnTo>
                      <a:pt x="33" y="21"/>
                    </a:lnTo>
                    <a:lnTo>
                      <a:pt x="34" y="25"/>
                    </a:lnTo>
                    <a:lnTo>
                      <a:pt x="35" y="29"/>
                    </a:lnTo>
                    <a:lnTo>
                      <a:pt x="36" y="32"/>
                    </a:lnTo>
                    <a:lnTo>
                      <a:pt x="37" y="34"/>
                    </a:lnTo>
                    <a:lnTo>
                      <a:pt x="38" y="36"/>
                    </a:lnTo>
                    <a:lnTo>
                      <a:pt x="39" y="39"/>
                    </a:lnTo>
                    <a:lnTo>
                      <a:pt x="40" y="42"/>
                    </a:lnTo>
                    <a:lnTo>
                      <a:pt x="40" y="46"/>
                    </a:lnTo>
                    <a:lnTo>
                      <a:pt x="34" y="37"/>
                    </a:lnTo>
                    <a:lnTo>
                      <a:pt x="30" y="32"/>
                    </a:lnTo>
                    <a:lnTo>
                      <a:pt x="26" y="28"/>
                    </a:lnTo>
                    <a:lnTo>
                      <a:pt x="23" y="25"/>
                    </a:lnTo>
                    <a:lnTo>
                      <a:pt x="21" y="22"/>
                    </a:lnTo>
                    <a:lnTo>
                      <a:pt x="18" y="18"/>
                    </a:lnTo>
                    <a:lnTo>
                      <a:pt x="15" y="16"/>
                    </a:lnTo>
                    <a:lnTo>
                      <a:pt x="12" y="14"/>
                    </a:lnTo>
                    <a:lnTo>
                      <a:pt x="11" y="13"/>
                    </a:lnTo>
                    <a:lnTo>
                      <a:pt x="8" y="12"/>
                    </a:lnTo>
                    <a:lnTo>
                      <a:pt x="5" y="11"/>
                    </a:lnTo>
                    <a:lnTo>
                      <a:pt x="2" y="11"/>
                    </a:lnTo>
                    <a:lnTo>
                      <a:pt x="1" y="10"/>
                    </a:lnTo>
                    <a:lnTo>
                      <a:pt x="1" y="9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5CC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0" name="Freeform 98"/>
              <p:cNvSpPr>
                <a:spLocks/>
              </p:cNvSpPr>
              <p:nvPr/>
            </p:nvSpPr>
            <p:spPr bwMode="auto">
              <a:xfrm>
                <a:off x="1950" y="3852"/>
                <a:ext cx="31" cy="47"/>
              </a:xfrm>
              <a:custGeom>
                <a:avLst/>
                <a:gdLst>
                  <a:gd name="T0" fmla="*/ 4 w 31"/>
                  <a:gd name="T1" fmla="*/ 24 h 47"/>
                  <a:gd name="T2" fmla="*/ 2 w 31"/>
                  <a:gd name="T3" fmla="*/ 29 h 47"/>
                  <a:gd name="T4" fmla="*/ 1 w 31"/>
                  <a:gd name="T5" fmla="*/ 33 h 47"/>
                  <a:gd name="T6" fmla="*/ 2 w 31"/>
                  <a:gd name="T7" fmla="*/ 41 h 47"/>
                  <a:gd name="T8" fmla="*/ 5 w 31"/>
                  <a:gd name="T9" fmla="*/ 45 h 47"/>
                  <a:gd name="T10" fmla="*/ 6 w 31"/>
                  <a:gd name="T11" fmla="*/ 47 h 47"/>
                  <a:gd name="T12" fmla="*/ 8 w 31"/>
                  <a:gd name="T13" fmla="*/ 46 h 47"/>
                  <a:gd name="T14" fmla="*/ 10 w 31"/>
                  <a:gd name="T15" fmla="*/ 44 h 47"/>
                  <a:gd name="T16" fmla="*/ 11 w 31"/>
                  <a:gd name="T17" fmla="*/ 42 h 47"/>
                  <a:gd name="T18" fmla="*/ 12 w 31"/>
                  <a:gd name="T19" fmla="*/ 40 h 47"/>
                  <a:gd name="T20" fmla="*/ 14 w 31"/>
                  <a:gd name="T21" fmla="*/ 41 h 47"/>
                  <a:gd name="T22" fmla="*/ 17 w 31"/>
                  <a:gd name="T23" fmla="*/ 41 h 47"/>
                  <a:gd name="T24" fmla="*/ 20 w 31"/>
                  <a:gd name="T25" fmla="*/ 43 h 47"/>
                  <a:gd name="T26" fmla="*/ 23 w 31"/>
                  <a:gd name="T27" fmla="*/ 43 h 47"/>
                  <a:gd name="T28" fmla="*/ 24 w 31"/>
                  <a:gd name="T29" fmla="*/ 41 h 47"/>
                  <a:gd name="T30" fmla="*/ 23 w 31"/>
                  <a:gd name="T31" fmla="*/ 37 h 47"/>
                  <a:gd name="T32" fmla="*/ 23 w 31"/>
                  <a:gd name="T33" fmla="*/ 32 h 47"/>
                  <a:gd name="T34" fmla="*/ 24 w 31"/>
                  <a:gd name="T35" fmla="*/ 25 h 47"/>
                  <a:gd name="T36" fmla="*/ 27 w 31"/>
                  <a:gd name="T37" fmla="*/ 20 h 47"/>
                  <a:gd name="T38" fmla="*/ 31 w 31"/>
                  <a:gd name="T39" fmla="*/ 9 h 47"/>
                  <a:gd name="T40" fmla="*/ 30 w 31"/>
                  <a:gd name="T41" fmla="*/ 0 h 47"/>
                  <a:gd name="T42" fmla="*/ 30 w 31"/>
                  <a:gd name="T43" fmla="*/ 0 h 47"/>
                  <a:gd name="T44" fmla="*/ 28 w 31"/>
                  <a:gd name="T45" fmla="*/ 3 h 47"/>
                  <a:gd name="T46" fmla="*/ 27 w 31"/>
                  <a:gd name="T47" fmla="*/ 7 h 47"/>
                  <a:gd name="T48" fmla="*/ 24 w 31"/>
                  <a:gd name="T49" fmla="*/ 10 h 47"/>
                  <a:gd name="T50" fmla="*/ 20 w 31"/>
                  <a:gd name="T51" fmla="*/ 13 h 47"/>
                  <a:gd name="T52" fmla="*/ 17 w 31"/>
                  <a:gd name="T53" fmla="*/ 20 h 47"/>
                  <a:gd name="T54" fmla="*/ 11 w 31"/>
                  <a:gd name="T55" fmla="*/ 31 h 47"/>
                  <a:gd name="T56" fmla="*/ 5 w 31"/>
                  <a:gd name="T57" fmla="*/ 32 h 47"/>
                  <a:gd name="T58" fmla="*/ 5 w 31"/>
                  <a:gd name="T59" fmla="*/ 28 h 47"/>
                  <a:gd name="T60" fmla="*/ 6 w 31"/>
                  <a:gd name="T61" fmla="*/ 26 h 47"/>
                  <a:gd name="T62" fmla="*/ 8 w 31"/>
                  <a:gd name="T63" fmla="*/ 22 h 47"/>
                  <a:gd name="T64" fmla="*/ 6 w 31"/>
                  <a:gd name="T65" fmla="*/ 21 h 47"/>
                  <a:gd name="T66" fmla="*/ 5 w 31"/>
                  <a:gd name="T67" fmla="*/ 22 h 4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1"/>
                  <a:gd name="T103" fmla="*/ 0 h 47"/>
                  <a:gd name="T104" fmla="*/ 31 w 31"/>
                  <a:gd name="T105" fmla="*/ 47 h 4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1" h="47">
                    <a:moveTo>
                      <a:pt x="4" y="21"/>
                    </a:moveTo>
                    <a:lnTo>
                      <a:pt x="4" y="24"/>
                    </a:lnTo>
                    <a:lnTo>
                      <a:pt x="3" y="27"/>
                    </a:lnTo>
                    <a:lnTo>
                      <a:pt x="2" y="29"/>
                    </a:lnTo>
                    <a:lnTo>
                      <a:pt x="0" y="29"/>
                    </a:lnTo>
                    <a:lnTo>
                      <a:pt x="1" y="33"/>
                    </a:lnTo>
                    <a:lnTo>
                      <a:pt x="2" y="38"/>
                    </a:lnTo>
                    <a:lnTo>
                      <a:pt x="2" y="41"/>
                    </a:lnTo>
                    <a:lnTo>
                      <a:pt x="4" y="44"/>
                    </a:lnTo>
                    <a:lnTo>
                      <a:pt x="5" y="45"/>
                    </a:lnTo>
                    <a:lnTo>
                      <a:pt x="5" y="46"/>
                    </a:lnTo>
                    <a:lnTo>
                      <a:pt x="6" y="47"/>
                    </a:lnTo>
                    <a:lnTo>
                      <a:pt x="7" y="47"/>
                    </a:lnTo>
                    <a:lnTo>
                      <a:pt x="8" y="46"/>
                    </a:lnTo>
                    <a:lnTo>
                      <a:pt x="9" y="45"/>
                    </a:lnTo>
                    <a:lnTo>
                      <a:pt x="10" y="44"/>
                    </a:lnTo>
                    <a:lnTo>
                      <a:pt x="11" y="43"/>
                    </a:lnTo>
                    <a:lnTo>
                      <a:pt x="11" y="42"/>
                    </a:lnTo>
                    <a:lnTo>
                      <a:pt x="11" y="41"/>
                    </a:lnTo>
                    <a:lnTo>
                      <a:pt x="12" y="40"/>
                    </a:lnTo>
                    <a:lnTo>
                      <a:pt x="13" y="40"/>
                    </a:lnTo>
                    <a:lnTo>
                      <a:pt x="14" y="41"/>
                    </a:lnTo>
                    <a:lnTo>
                      <a:pt x="16" y="41"/>
                    </a:lnTo>
                    <a:lnTo>
                      <a:pt x="17" y="41"/>
                    </a:lnTo>
                    <a:lnTo>
                      <a:pt x="18" y="42"/>
                    </a:lnTo>
                    <a:lnTo>
                      <a:pt x="20" y="43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5" y="44"/>
                    </a:lnTo>
                    <a:lnTo>
                      <a:pt x="24" y="41"/>
                    </a:lnTo>
                    <a:lnTo>
                      <a:pt x="23" y="40"/>
                    </a:lnTo>
                    <a:lnTo>
                      <a:pt x="23" y="37"/>
                    </a:lnTo>
                    <a:lnTo>
                      <a:pt x="23" y="35"/>
                    </a:lnTo>
                    <a:lnTo>
                      <a:pt x="23" y="32"/>
                    </a:lnTo>
                    <a:lnTo>
                      <a:pt x="24" y="28"/>
                    </a:lnTo>
                    <a:lnTo>
                      <a:pt x="24" y="25"/>
                    </a:lnTo>
                    <a:lnTo>
                      <a:pt x="25" y="22"/>
                    </a:lnTo>
                    <a:lnTo>
                      <a:pt x="27" y="20"/>
                    </a:lnTo>
                    <a:lnTo>
                      <a:pt x="29" y="15"/>
                    </a:lnTo>
                    <a:lnTo>
                      <a:pt x="31" y="9"/>
                    </a:lnTo>
                    <a:lnTo>
                      <a:pt x="31" y="0"/>
                    </a:lnTo>
                    <a:lnTo>
                      <a:pt x="30" y="0"/>
                    </a:lnTo>
                    <a:lnTo>
                      <a:pt x="29" y="1"/>
                    </a:lnTo>
                    <a:lnTo>
                      <a:pt x="28" y="3"/>
                    </a:lnTo>
                    <a:lnTo>
                      <a:pt x="28" y="6"/>
                    </a:lnTo>
                    <a:lnTo>
                      <a:pt x="27" y="7"/>
                    </a:lnTo>
                    <a:lnTo>
                      <a:pt x="25" y="9"/>
                    </a:lnTo>
                    <a:lnTo>
                      <a:pt x="24" y="10"/>
                    </a:lnTo>
                    <a:lnTo>
                      <a:pt x="22" y="11"/>
                    </a:lnTo>
                    <a:lnTo>
                      <a:pt x="20" y="13"/>
                    </a:lnTo>
                    <a:lnTo>
                      <a:pt x="19" y="13"/>
                    </a:lnTo>
                    <a:lnTo>
                      <a:pt x="17" y="20"/>
                    </a:lnTo>
                    <a:lnTo>
                      <a:pt x="15" y="26"/>
                    </a:lnTo>
                    <a:lnTo>
                      <a:pt x="11" y="31"/>
                    </a:lnTo>
                    <a:lnTo>
                      <a:pt x="5" y="33"/>
                    </a:lnTo>
                    <a:lnTo>
                      <a:pt x="5" y="32"/>
                    </a:lnTo>
                    <a:lnTo>
                      <a:pt x="5" y="29"/>
                    </a:lnTo>
                    <a:lnTo>
                      <a:pt x="5" y="28"/>
                    </a:lnTo>
                    <a:lnTo>
                      <a:pt x="5" y="26"/>
                    </a:lnTo>
                    <a:lnTo>
                      <a:pt x="6" y="26"/>
                    </a:lnTo>
                    <a:lnTo>
                      <a:pt x="7" y="24"/>
                    </a:lnTo>
                    <a:lnTo>
                      <a:pt x="8" y="22"/>
                    </a:lnTo>
                    <a:lnTo>
                      <a:pt x="6" y="20"/>
                    </a:lnTo>
                    <a:lnTo>
                      <a:pt x="6" y="21"/>
                    </a:lnTo>
                    <a:lnTo>
                      <a:pt x="5" y="22"/>
                    </a:lnTo>
                    <a:lnTo>
                      <a:pt x="4" y="21"/>
                    </a:lnTo>
                    <a:close/>
                  </a:path>
                </a:pathLst>
              </a:custGeom>
              <a:solidFill>
                <a:srgbClr val="E5CC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1" name="Freeform 99"/>
              <p:cNvSpPr>
                <a:spLocks/>
              </p:cNvSpPr>
              <p:nvPr/>
            </p:nvSpPr>
            <p:spPr bwMode="auto">
              <a:xfrm>
                <a:off x="2053" y="3635"/>
                <a:ext cx="60" cy="139"/>
              </a:xfrm>
              <a:custGeom>
                <a:avLst/>
                <a:gdLst>
                  <a:gd name="T0" fmla="*/ 39 w 60"/>
                  <a:gd name="T1" fmla="*/ 17 h 139"/>
                  <a:gd name="T2" fmla="*/ 38 w 60"/>
                  <a:gd name="T3" fmla="*/ 38 h 139"/>
                  <a:gd name="T4" fmla="*/ 35 w 60"/>
                  <a:gd name="T5" fmla="*/ 53 h 139"/>
                  <a:gd name="T6" fmla="*/ 35 w 60"/>
                  <a:gd name="T7" fmla="*/ 80 h 139"/>
                  <a:gd name="T8" fmla="*/ 26 w 60"/>
                  <a:gd name="T9" fmla="*/ 101 h 139"/>
                  <a:gd name="T10" fmla="*/ 20 w 60"/>
                  <a:gd name="T11" fmla="*/ 110 h 139"/>
                  <a:gd name="T12" fmla="*/ 26 w 60"/>
                  <a:gd name="T13" fmla="*/ 109 h 139"/>
                  <a:gd name="T14" fmla="*/ 29 w 60"/>
                  <a:gd name="T15" fmla="*/ 108 h 139"/>
                  <a:gd name="T16" fmla="*/ 32 w 60"/>
                  <a:gd name="T17" fmla="*/ 108 h 139"/>
                  <a:gd name="T18" fmla="*/ 34 w 60"/>
                  <a:gd name="T19" fmla="*/ 110 h 139"/>
                  <a:gd name="T20" fmla="*/ 34 w 60"/>
                  <a:gd name="T21" fmla="*/ 118 h 139"/>
                  <a:gd name="T22" fmla="*/ 39 w 60"/>
                  <a:gd name="T23" fmla="*/ 120 h 139"/>
                  <a:gd name="T24" fmla="*/ 43 w 60"/>
                  <a:gd name="T25" fmla="*/ 122 h 139"/>
                  <a:gd name="T26" fmla="*/ 46 w 60"/>
                  <a:gd name="T27" fmla="*/ 123 h 139"/>
                  <a:gd name="T28" fmla="*/ 50 w 60"/>
                  <a:gd name="T29" fmla="*/ 125 h 139"/>
                  <a:gd name="T30" fmla="*/ 58 w 60"/>
                  <a:gd name="T31" fmla="*/ 135 h 139"/>
                  <a:gd name="T32" fmla="*/ 56 w 60"/>
                  <a:gd name="T33" fmla="*/ 135 h 139"/>
                  <a:gd name="T34" fmla="*/ 51 w 60"/>
                  <a:gd name="T35" fmla="*/ 130 h 139"/>
                  <a:gd name="T36" fmla="*/ 44 w 60"/>
                  <a:gd name="T37" fmla="*/ 127 h 139"/>
                  <a:gd name="T38" fmla="*/ 31 w 60"/>
                  <a:gd name="T39" fmla="*/ 121 h 139"/>
                  <a:gd name="T40" fmla="*/ 24 w 60"/>
                  <a:gd name="T41" fmla="*/ 117 h 139"/>
                  <a:gd name="T42" fmla="*/ 18 w 60"/>
                  <a:gd name="T43" fmla="*/ 118 h 139"/>
                  <a:gd name="T44" fmla="*/ 12 w 60"/>
                  <a:gd name="T45" fmla="*/ 118 h 139"/>
                  <a:gd name="T46" fmla="*/ 11 w 60"/>
                  <a:gd name="T47" fmla="*/ 121 h 139"/>
                  <a:gd name="T48" fmla="*/ 3 w 60"/>
                  <a:gd name="T49" fmla="*/ 121 h 139"/>
                  <a:gd name="T50" fmla="*/ 0 w 60"/>
                  <a:gd name="T51" fmla="*/ 116 h 139"/>
                  <a:gd name="T52" fmla="*/ 4 w 60"/>
                  <a:gd name="T53" fmla="*/ 114 h 139"/>
                  <a:gd name="T54" fmla="*/ 9 w 60"/>
                  <a:gd name="T55" fmla="*/ 106 h 139"/>
                  <a:gd name="T56" fmla="*/ 15 w 60"/>
                  <a:gd name="T57" fmla="*/ 102 h 139"/>
                  <a:gd name="T58" fmla="*/ 18 w 60"/>
                  <a:gd name="T59" fmla="*/ 98 h 139"/>
                  <a:gd name="T60" fmla="*/ 15 w 60"/>
                  <a:gd name="T61" fmla="*/ 95 h 139"/>
                  <a:gd name="T62" fmla="*/ 9 w 60"/>
                  <a:gd name="T63" fmla="*/ 94 h 139"/>
                  <a:gd name="T64" fmla="*/ 5 w 60"/>
                  <a:gd name="T65" fmla="*/ 92 h 139"/>
                  <a:gd name="T66" fmla="*/ 9 w 60"/>
                  <a:gd name="T67" fmla="*/ 87 h 139"/>
                  <a:gd name="T68" fmla="*/ 19 w 60"/>
                  <a:gd name="T69" fmla="*/ 71 h 139"/>
                  <a:gd name="T70" fmla="*/ 18 w 60"/>
                  <a:gd name="T71" fmla="*/ 54 h 139"/>
                  <a:gd name="T72" fmla="*/ 10 w 60"/>
                  <a:gd name="T73" fmla="*/ 48 h 139"/>
                  <a:gd name="T74" fmla="*/ 4 w 60"/>
                  <a:gd name="T75" fmla="*/ 44 h 139"/>
                  <a:gd name="T76" fmla="*/ 4 w 60"/>
                  <a:gd name="T77" fmla="*/ 41 h 139"/>
                  <a:gd name="T78" fmla="*/ 9 w 60"/>
                  <a:gd name="T79" fmla="*/ 37 h 139"/>
                  <a:gd name="T80" fmla="*/ 15 w 60"/>
                  <a:gd name="T81" fmla="*/ 27 h 139"/>
                  <a:gd name="T82" fmla="*/ 19 w 60"/>
                  <a:gd name="T83" fmla="*/ 18 h 139"/>
                  <a:gd name="T84" fmla="*/ 23 w 60"/>
                  <a:gd name="T85" fmla="*/ 15 h 139"/>
                  <a:gd name="T86" fmla="*/ 26 w 60"/>
                  <a:gd name="T87" fmla="*/ 17 h 139"/>
                  <a:gd name="T88" fmla="*/ 30 w 60"/>
                  <a:gd name="T89" fmla="*/ 13 h 139"/>
                  <a:gd name="T90" fmla="*/ 34 w 60"/>
                  <a:gd name="T91" fmla="*/ 7 h 139"/>
                  <a:gd name="T92" fmla="*/ 33 w 60"/>
                  <a:gd name="T93" fmla="*/ 0 h 13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60"/>
                  <a:gd name="T142" fmla="*/ 0 h 139"/>
                  <a:gd name="T143" fmla="*/ 60 w 60"/>
                  <a:gd name="T144" fmla="*/ 139 h 139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60" h="139">
                    <a:moveTo>
                      <a:pt x="33" y="0"/>
                    </a:moveTo>
                    <a:lnTo>
                      <a:pt x="37" y="8"/>
                    </a:lnTo>
                    <a:lnTo>
                      <a:pt x="39" y="17"/>
                    </a:lnTo>
                    <a:lnTo>
                      <a:pt x="41" y="26"/>
                    </a:lnTo>
                    <a:lnTo>
                      <a:pt x="40" y="34"/>
                    </a:lnTo>
                    <a:lnTo>
                      <a:pt x="38" y="38"/>
                    </a:lnTo>
                    <a:lnTo>
                      <a:pt x="37" y="42"/>
                    </a:lnTo>
                    <a:lnTo>
                      <a:pt x="35" y="47"/>
                    </a:lnTo>
                    <a:lnTo>
                      <a:pt x="35" y="53"/>
                    </a:lnTo>
                    <a:lnTo>
                      <a:pt x="35" y="60"/>
                    </a:lnTo>
                    <a:lnTo>
                      <a:pt x="36" y="71"/>
                    </a:lnTo>
                    <a:lnTo>
                      <a:pt x="35" y="80"/>
                    </a:lnTo>
                    <a:lnTo>
                      <a:pt x="33" y="89"/>
                    </a:lnTo>
                    <a:lnTo>
                      <a:pt x="30" y="95"/>
                    </a:lnTo>
                    <a:lnTo>
                      <a:pt x="26" y="101"/>
                    </a:lnTo>
                    <a:lnTo>
                      <a:pt x="22" y="107"/>
                    </a:lnTo>
                    <a:lnTo>
                      <a:pt x="18" y="111"/>
                    </a:lnTo>
                    <a:lnTo>
                      <a:pt x="20" y="110"/>
                    </a:lnTo>
                    <a:lnTo>
                      <a:pt x="23" y="110"/>
                    </a:lnTo>
                    <a:lnTo>
                      <a:pt x="24" y="110"/>
                    </a:lnTo>
                    <a:lnTo>
                      <a:pt x="26" y="109"/>
                    </a:lnTo>
                    <a:lnTo>
                      <a:pt x="28" y="108"/>
                    </a:lnTo>
                    <a:lnTo>
                      <a:pt x="29" y="108"/>
                    </a:lnTo>
                    <a:lnTo>
                      <a:pt x="30" y="107"/>
                    </a:lnTo>
                    <a:lnTo>
                      <a:pt x="31" y="107"/>
                    </a:lnTo>
                    <a:lnTo>
                      <a:pt x="32" y="108"/>
                    </a:lnTo>
                    <a:lnTo>
                      <a:pt x="34" y="109"/>
                    </a:lnTo>
                    <a:lnTo>
                      <a:pt x="34" y="110"/>
                    </a:lnTo>
                    <a:lnTo>
                      <a:pt x="34" y="113"/>
                    </a:lnTo>
                    <a:lnTo>
                      <a:pt x="34" y="116"/>
                    </a:lnTo>
                    <a:lnTo>
                      <a:pt x="34" y="118"/>
                    </a:lnTo>
                    <a:lnTo>
                      <a:pt x="36" y="119"/>
                    </a:lnTo>
                    <a:lnTo>
                      <a:pt x="38" y="120"/>
                    </a:lnTo>
                    <a:lnTo>
                      <a:pt x="39" y="120"/>
                    </a:lnTo>
                    <a:lnTo>
                      <a:pt x="40" y="121"/>
                    </a:lnTo>
                    <a:lnTo>
                      <a:pt x="42" y="121"/>
                    </a:lnTo>
                    <a:lnTo>
                      <a:pt x="43" y="122"/>
                    </a:lnTo>
                    <a:lnTo>
                      <a:pt x="45" y="122"/>
                    </a:lnTo>
                    <a:lnTo>
                      <a:pt x="46" y="123"/>
                    </a:lnTo>
                    <a:lnTo>
                      <a:pt x="47" y="124"/>
                    </a:lnTo>
                    <a:lnTo>
                      <a:pt x="49" y="125"/>
                    </a:lnTo>
                    <a:lnTo>
                      <a:pt x="50" y="125"/>
                    </a:lnTo>
                    <a:lnTo>
                      <a:pt x="52" y="127"/>
                    </a:lnTo>
                    <a:lnTo>
                      <a:pt x="55" y="131"/>
                    </a:lnTo>
                    <a:lnTo>
                      <a:pt x="58" y="135"/>
                    </a:lnTo>
                    <a:lnTo>
                      <a:pt x="60" y="139"/>
                    </a:lnTo>
                    <a:lnTo>
                      <a:pt x="58" y="137"/>
                    </a:lnTo>
                    <a:lnTo>
                      <a:pt x="56" y="135"/>
                    </a:lnTo>
                    <a:lnTo>
                      <a:pt x="53" y="133"/>
                    </a:lnTo>
                    <a:lnTo>
                      <a:pt x="52" y="131"/>
                    </a:lnTo>
                    <a:lnTo>
                      <a:pt x="51" y="130"/>
                    </a:lnTo>
                    <a:lnTo>
                      <a:pt x="49" y="129"/>
                    </a:lnTo>
                    <a:lnTo>
                      <a:pt x="46" y="128"/>
                    </a:lnTo>
                    <a:lnTo>
                      <a:pt x="44" y="127"/>
                    </a:lnTo>
                    <a:lnTo>
                      <a:pt x="41" y="126"/>
                    </a:lnTo>
                    <a:lnTo>
                      <a:pt x="35" y="124"/>
                    </a:lnTo>
                    <a:lnTo>
                      <a:pt x="31" y="121"/>
                    </a:lnTo>
                    <a:lnTo>
                      <a:pt x="30" y="119"/>
                    </a:lnTo>
                    <a:lnTo>
                      <a:pt x="27" y="118"/>
                    </a:lnTo>
                    <a:lnTo>
                      <a:pt x="24" y="117"/>
                    </a:lnTo>
                    <a:lnTo>
                      <a:pt x="22" y="117"/>
                    </a:lnTo>
                    <a:lnTo>
                      <a:pt x="20" y="118"/>
                    </a:lnTo>
                    <a:lnTo>
                      <a:pt x="18" y="118"/>
                    </a:lnTo>
                    <a:lnTo>
                      <a:pt x="16" y="119"/>
                    </a:lnTo>
                    <a:lnTo>
                      <a:pt x="13" y="119"/>
                    </a:lnTo>
                    <a:lnTo>
                      <a:pt x="12" y="118"/>
                    </a:lnTo>
                    <a:lnTo>
                      <a:pt x="12" y="119"/>
                    </a:lnTo>
                    <a:lnTo>
                      <a:pt x="12" y="120"/>
                    </a:lnTo>
                    <a:lnTo>
                      <a:pt x="11" y="121"/>
                    </a:lnTo>
                    <a:lnTo>
                      <a:pt x="7" y="122"/>
                    </a:lnTo>
                    <a:lnTo>
                      <a:pt x="3" y="121"/>
                    </a:lnTo>
                    <a:lnTo>
                      <a:pt x="1" y="119"/>
                    </a:lnTo>
                    <a:lnTo>
                      <a:pt x="0" y="117"/>
                    </a:lnTo>
                    <a:lnTo>
                      <a:pt x="0" y="116"/>
                    </a:lnTo>
                    <a:lnTo>
                      <a:pt x="1" y="115"/>
                    </a:lnTo>
                    <a:lnTo>
                      <a:pt x="3" y="114"/>
                    </a:lnTo>
                    <a:lnTo>
                      <a:pt x="4" y="114"/>
                    </a:lnTo>
                    <a:lnTo>
                      <a:pt x="6" y="111"/>
                    </a:lnTo>
                    <a:lnTo>
                      <a:pt x="8" y="109"/>
                    </a:lnTo>
                    <a:lnTo>
                      <a:pt x="9" y="106"/>
                    </a:lnTo>
                    <a:lnTo>
                      <a:pt x="11" y="105"/>
                    </a:lnTo>
                    <a:lnTo>
                      <a:pt x="13" y="104"/>
                    </a:lnTo>
                    <a:lnTo>
                      <a:pt x="15" y="102"/>
                    </a:lnTo>
                    <a:lnTo>
                      <a:pt x="16" y="100"/>
                    </a:lnTo>
                    <a:lnTo>
                      <a:pt x="18" y="99"/>
                    </a:lnTo>
                    <a:lnTo>
                      <a:pt x="18" y="98"/>
                    </a:lnTo>
                    <a:lnTo>
                      <a:pt x="17" y="97"/>
                    </a:lnTo>
                    <a:lnTo>
                      <a:pt x="16" y="95"/>
                    </a:lnTo>
                    <a:lnTo>
                      <a:pt x="15" y="95"/>
                    </a:lnTo>
                    <a:lnTo>
                      <a:pt x="13" y="94"/>
                    </a:lnTo>
                    <a:lnTo>
                      <a:pt x="11" y="94"/>
                    </a:lnTo>
                    <a:lnTo>
                      <a:pt x="9" y="94"/>
                    </a:lnTo>
                    <a:lnTo>
                      <a:pt x="6" y="94"/>
                    </a:lnTo>
                    <a:lnTo>
                      <a:pt x="5" y="93"/>
                    </a:lnTo>
                    <a:lnTo>
                      <a:pt x="5" y="92"/>
                    </a:lnTo>
                    <a:lnTo>
                      <a:pt x="5" y="91"/>
                    </a:lnTo>
                    <a:lnTo>
                      <a:pt x="5" y="90"/>
                    </a:lnTo>
                    <a:lnTo>
                      <a:pt x="9" y="87"/>
                    </a:lnTo>
                    <a:lnTo>
                      <a:pt x="13" y="82"/>
                    </a:lnTo>
                    <a:lnTo>
                      <a:pt x="18" y="76"/>
                    </a:lnTo>
                    <a:lnTo>
                      <a:pt x="19" y="71"/>
                    </a:lnTo>
                    <a:lnTo>
                      <a:pt x="19" y="66"/>
                    </a:lnTo>
                    <a:lnTo>
                      <a:pt x="19" y="60"/>
                    </a:lnTo>
                    <a:lnTo>
                      <a:pt x="18" y="54"/>
                    </a:lnTo>
                    <a:lnTo>
                      <a:pt x="18" y="50"/>
                    </a:lnTo>
                    <a:lnTo>
                      <a:pt x="15" y="48"/>
                    </a:lnTo>
                    <a:lnTo>
                      <a:pt x="10" y="48"/>
                    </a:lnTo>
                    <a:lnTo>
                      <a:pt x="6" y="47"/>
                    </a:lnTo>
                    <a:lnTo>
                      <a:pt x="4" y="45"/>
                    </a:lnTo>
                    <a:lnTo>
                      <a:pt x="4" y="44"/>
                    </a:lnTo>
                    <a:lnTo>
                      <a:pt x="4" y="43"/>
                    </a:lnTo>
                    <a:lnTo>
                      <a:pt x="4" y="42"/>
                    </a:lnTo>
                    <a:lnTo>
                      <a:pt x="4" y="41"/>
                    </a:lnTo>
                    <a:lnTo>
                      <a:pt x="6" y="40"/>
                    </a:lnTo>
                    <a:lnTo>
                      <a:pt x="8" y="39"/>
                    </a:lnTo>
                    <a:lnTo>
                      <a:pt x="9" y="37"/>
                    </a:lnTo>
                    <a:lnTo>
                      <a:pt x="11" y="35"/>
                    </a:lnTo>
                    <a:lnTo>
                      <a:pt x="12" y="32"/>
                    </a:lnTo>
                    <a:lnTo>
                      <a:pt x="15" y="27"/>
                    </a:lnTo>
                    <a:lnTo>
                      <a:pt x="16" y="23"/>
                    </a:lnTo>
                    <a:lnTo>
                      <a:pt x="18" y="21"/>
                    </a:lnTo>
                    <a:lnTo>
                      <a:pt x="19" y="18"/>
                    </a:lnTo>
                    <a:lnTo>
                      <a:pt x="20" y="17"/>
                    </a:lnTo>
                    <a:lnTo>
                      <a:pt x="21" y="15"/>
                    </a:lnTo>
                    <a:lnTo>
                      <a:pt x="23" y="15"/>
                    </a:lnTo>
                    <a:lnTo>
                      <a:pt x="24" y="15"/>
                    </a:lnTo>
                    <a:lnTo>
                      <a:pt x="26" y="16"/>
                    </a:lnTo>
                    <a:lnTo>
                      <a:pt x="26" y="17"/>
                    </a:lnTo>
                    <a:lnTo>
                      <a:pt x="27" y="17"/>
                    </a:lnTo>
                    <a:lnTo>
                      <a:pt x="28" y="15"/>
                    </a:lnTo>
                    <a:lnTo>
                      <a:pt x="30" y="13"/>
                    </a:lnTo>
                    <a:lnTo>
                      <a:pt x="31" y="11"/>
                    </a:lnTo>
                    <a:lnTo>
                      <a:pt x="32" y="9"/>
                    </a:lnTo>
                    <a:lnTo>
                      <a:pt x="34" y="7"/>
                    </a:lnTo>
                    <a:lnTo>
                      <a:pt x="34" y="6"/>
                    </a:lnTo>
                    <a:lnTo>
                      <a:pt x="34" y="3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E5CC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2" name="Freeform 100"/>
              <p:cNvSpPr>
                <a:spLocks/>
              </p:cNvSpPr>
              <p:nvPr/>
            </p:nvSpPr>
            <p:spPr bwMode="auto">
              <a:xfrm>
                <a:off x="1968" y="3729"/>
                <a:ext cx="17" cy="27"/>
              </a:xfrm>
              <a:custGeom>
                <a:avLst/>
                <a:gdLst>
                  <a:gd name="T0" fmla="*/ 5 w 17"/>
                  <a:gd name="T1" fmla="*/ 27 h 27"/>
                  <a:gd name="T2" fmla="*/ 6 w 17"/>
                  <a:gd name="T3" fmla="*/ 22 h 27"/>
                  <a:gd name="T4" fmla="*/ 6 w 17"/>
                  <a:gd name="T5" fmla="*/ 18 h 27"/>
                  <a:gd name="T6" fmla="*/ 5 w 17"/>
                  <a:gd name="T7" fmla="*/ 14 h 27"/>
                  <a:gd name="T8" fmla="*/ 3 w 17"/>
                  <a:gd name="T9" fmla="*/ 9 h 27"/>
                  <a:gd name="T10" fmla="*/ 2 w 17"/>
                  <a:gd name="T11" fmla="*/ 7 h 27"/>
                  <a:gd name="T12" fmla="*/ 1 w 17"/>
                  <a:gd name="T13" fmla="*/ 5 h 27"/>
                  <a:gd name="T14" fmla="*/ 1 w 17"/>
                  <a:gd name="T15" fmla="*/ 4 h 27"/>
                  <a:gd name="T16" fmla="*/ 0 w 17"/>
                  <a:gd name="T17" fmla="*/ 3 h 27"/>
                  <a:gd name="T18" fmla="*/ 0 w 17"/>
                  <a:gd name="T19" fmla="*/ 1 h 27"/>
                  <a:gd name="T20" fmla="*/ 1 w 17"/>
                  <a:gd name="T21" fmla="*/ 0 h 27"/>
                  <a:gd name="T22" fmla="*/ 1 w 17"/>
                  <a:gd name="T23" fmla="*/ 0 h 27"/>
                  <a:gd name="T24" fmla="*/ 2 w 17"/>
                  <a:gd name="T25" fmla="*/ 0 h 27"/>
                  <a:gd name="T26" fmla="*/ 3 w 17"/>
                  <a:gd name="T27" fmla="*/ 1 h 27"/>
                  <a:gd name="T28" fmla="*/ 3 w 17"/>
                  <a:gd name="T29" fmla="*/ 3 h 27"/>
                  <a:gd name="T30" fmla="*/ 4 w 17"/>
                  <a:gd name="T31" fmla="*/ 3 h 27"/>
                  <a:gd name="T32" fmla="*/ 5 w 17"/>
                  <a:gd name="T33" fmla="*/ 4 h 27"/>
                  <a:gd name="T34" fmla="*/ 7 w 17"/>
                  <a:gd name="T35" fmla="*/ 5 h 27"/>
                  <a:gd name="T36" fmla="*/ 9 w 17"/>
                  <a:gd name="T37" fmla="*/ 5 h 27"/>
                  <a:gd name="T38" fmla="*/ 11 w 17"/>
                  <a:gd name="T39" fmla="*/ 7 h 27"/>
                  <a:gd name="T40" fmla="*/ 12 w 17"/>
                  <a:gd name="T41" fmla="*/ 8 h 27"/>
                  <a:gd name="T42" fmla="*/ 14 w 17"/>
                  <a:gd name="T43" fmla="*/ 9 h 27"/>
                  <a:gd name="T44" fmla="*/ 16 w 17"/>
                  <a:gd name="T45" fmla="*/ 11 h 27"/>
                  <a:gd name="T46" fmla="*/ 16 w 17"/>
                  <a:gd name="T47" fmla="*/ 14 h 27"/>
                  <a:gd name="T48" fmla="*/ 17 w 17"/>
                  <a:gd name="T49" fmla="*/ 16 h 27"/>
                  <a:gd name="T50" fmla="*/ 16 w 17"/>
                  <a:gd name="T51" fmla="*/ 19 h 27"/>
                  <a:gd name="T52" fmla="*/ 14 w 17"/>
                  <a:gd name="T53" fmla="*/ 23 h 27"/>
                  <a:gd name="T54" fmla="*/ 11 w 17"/>
                  <a:gd name="T55" fmla="*/ 26 h 27"/>
                  <a:gd name="T56" fmla="*/ 5 w 17"/>
                  <a:gd name="T57" fmla="*/ 27 h 2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7"/>
                  <a:gd name="T88" fmla="*/ 0 h 27"/>
                  <a:gd name="T89" fmla="*/ 17 w 17"/>
                  <a:gd name="T90" fmla="*/ 27 h 27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7" h="27">
                    <a:moveTo>
                      <a:pt x="5" y="27"/>
                    </a:moveTo>
                    <a:lnTo>
                      <a:pt x="6" y="22"/>
                    </a:lnTo>
                    <a:lnTo>
                      <a:pt x="6" y="18"/>
                    </a:lnTo>
                    <a:lnTo>
                      <a:pt x="5" y="14"/>
                    </a:lnTo>
                    <a:lnTo>
                      <a:pt x="3" y="9"/>
                    </a:lnTo>
                    <a:lnTo>
                      <a:pt x="2" y="7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1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7"/>
                    </a:lnTo>
                    <a:lnTo>
                      <a:pt x="12" y="8"/>
                    </a:lnTo>
                    <a:lnTo>
                      <a:pt x="14" y="9"/>
                    </a:lnTo>
                    <a:lnTo>
                      <a:pt x="16" y="11"/>
                    </a:lnTo>
                    <a:lnTo>
                      <a:pt x="16" y="14"/>
                    </a:lnTo>
                    <a:lnTo>
                      <a:pt x="17" y="16"/>
                    </a:lnTo>
                    <a:lnTo>
                      <a:pt x="16" y="19"/>
                    </a:lnTo>
                    <a:lnTo>
                      <a:pt x="14" y="23"/>
                    </a:lnTo>
                    <a:lnTo>
                      <a:pt x="11" y="26"/>
                    </a:lnTo>
                    <a:lnTo>
                      <a:pt x="5" y="27"/>
                    </a:lnTo>
                    <a:close/>
                  </a:path>
                </a:pathLst>
              </a:custGeom>
              <a:solidFill>
                <a:srgbClr val="E5CC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3" name="Freeform 101"/>
              <p:cNvSpPr>
                <a:spLocks/>
              </p:cNvSpPr>
              <p:nvPr/>
            </p:nvSpPr>
            <p:spPr bwMode="auto">
              <a:xfrm>
                <a:off x="1981" y="3754"/>
                <a:ext cx="12" cy="28"/>
              </a:xfrm>
              <a:custGeom>
                <a:avLst/>
                <a:gdLst>
                  <a:gd name="T0" fmla="*/ 0 w 12"/>
                  <a:gd name="T1" fmla="*/ 27 h 28"/>
                  <a:gd name="T2" fmla="*/ 3 w 12"/>
                  <a:gd name="T3" fmla="*/ 22 h 28"/>
                  <a:gd name="T4" fmla="*/ 7 w 12"/>
                  <a:gd name="T5" fmla="*/ 14 h 28"/>
                  <a:gd name="T6" fmla="*/ 9 w 12"/>
                  <a:gd name="T7" fmla="*/ 6 h 28"/>
                  <a:gd name="T8" fmla="*/ 9 w 12"/>
                  <a:gd name="T9" fmla="*/ 0 h 28"/>
                  <a:gd name="T10" fmla="*/ 12 w 12"/>
                  <a:gd name="T11" fmla="*/ 7 h 28"/>
                  <a:gd name="T12" fmla="*/ 12 w 12"/>
                  <a:gd name="T13" fmla="*/ 14 h 28"/>
                  <a:gd name="T14" fmla="*/ 11 w 12"/>
                  <a:gd name="T15" fmla="*/ 21 h 28"/>
                  <a:gd name="T16" fmla="*/ 9 w 12"/>
                  <a:gd name="T17" fmla="*/ 28 h 28"/>
                  <a:gd name="T18" fmla="*/ 8 w 12"/>
                  <a:gd name="T19" fmla="*/ 27 h 28"/>
                  <a:gd name="T20" fmla="*/ 8 w 12"/>
                  <a:gd name="T21" fmla="*/ 27 h 28"/>
                  <a:gd name="T22" fmla="*/ 8 w 12"/>
                  <a:gd name="T23" fmla="*/ 26 h 28"/>
                  <a:gd name="T24" fmla="*/ 7 w 12"/>
                  <a:gd name="T25" fmla="*/ 26 h 28"/>
                  <a:gd name="T26" fmla="*/ 5 w 12"/>
                  <a:gd name="T27" fmla="*/ 27 h 28"/>
                  <a:gd name="T28" fmla="*/ 4 w 12"/>
                  <a:gd name="T29" fmla="*/ 27 h 28"/>
                  <a:gd name="T30" fmla="*/ 1 w 12"/>
                  <a:gd name="T31" fmla="*/ 27 h 28"/>
                  <a:gd name="T32" fmla="*/ 0 w 12"/>
                  <a:gd name="T33" fmla="*/ 27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"/>
                  <a:gd name="T52" fmla="*/ 0 h 28"/>
                  <a:gd name="T53" fmla="*/ 12 w 12"/>
                  <a:gd name="T54" fmla="*/ 28 h 2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" h="28">
                    <a:moveTo>
                      <a:pt x="0" y="27"/>
                    </a:moveTo>
                    <a:lnTo>
                      <a:pt x="3" y="22"/>
                    </a:lnTo>
                    <a:lnTo>
                      <a:pt x="7" y="14"/>
                    </a:lnTo>
                    <a:lnTo>
                      <a:pt x="9" y="6"/>
                    </a:lnTo>
                    <a:lnTo>
                      <a:pt x="9" y="0"/>
                    </a:lnTo>
                    <a:lnTo>
                      <a:pt x="12" y="7"/>
                    </a:lnTo>
                    <a:lnTo>
                      <a:pt x="12" y="14"/>
                    </a:lnTo>
                    <a:lnTo>
                      <a:pt x="11" y="21"/>
                    </a:lnTo>
                    <a:lnTo>
                      <a:pt x="9" y="28"/>
                    </a:lnTo>
                    <a:lnTo>
                      <a:pt x="8" y="27"/>
                    </a:lnTo>
                    <a:lnTo>
                      <a:pt x="8" y="26"/>
                    </a:lnTo>
                    <a:lnTo>
                      <a:pt x="7" y="26"/>
                    </a:lnTo>
                    <a:lnTo>
                      <a:pt x="5" y="27"/>
                    </a:lnTo>
                    <a:lnTo>
                      <a:pt x="4" y="27"/>
                    </a:lnTo>
                    <a:lnTo>
                      <a:pt x="1" y="2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E5CC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4" name="Freeform 102"/>
              <p:cNvSpPr>
                <a:spLocks/>
              </p:cNvSpPr>
              <p:nvPr/>
            </p:nvSpPr>
            <p:spPr bwMode="auto">
              <a:xfrm>
                <a:off x="1906" y="3753"/>
                <a:ext cx="222" cy="319"/>
              </a:xfrm>
              <a:custGeom>
                <a:avLst/>
                <a:gdLst>
                  <a:gd name="T0" fmla="*/ 36 w 222"/>
                  <a:gd name="T1" fmla="*/ 246 h 319"/>
                  <a:gd name="T2" fmla="*/ 51 w 222"/>
                  <a:gd name="T3" fmla="*/ 243 h 319"/>
                  <a:gd name="T4" fmla="*/ 122 w 222"/>
                  <a:gd name="T5" fmla="*/ 234 h 319"/>
                  <a:gd name="T6" fmla="*/ 121 w 222"/>
                  <a:gd name="T7" fmla="*/ 249 h 319"/>
                  <a:gd name="T8" fmla="*/ 74 w 222"/>
                  <a:gd name="T9" fmla="*/ 272 h 319"/>
                  <a:gd name="T10" fmla="*/ 63 w 222"/>
                  <a:gd name="T11" fmla="*/ 294 h 319"/>
                  <a:gd name="T12" fmla="*/ 102 w 222"/>
                  <a:gd name="T13" fmla="*/ 300 h 319"/>
                  <a:gd name="T14" fmla="*/ 129 w 222"/>
                  <a:gd name="T15" fmla="*/ 278 h 319"/>
                  <a:gd name="T16" fmla="*/ 173 w 222"/>
                  <a:gd name="T17" fmla="*/ 231 h 319"/>
                  <a:gd name="T18" fmla="*/ 203 w 222"/>
                  <a:gd name="T19" fmla="*/ 167 h 319"/>
                  <a:gd name="T20" fmla="*/ 192 w 222"/>
                  <a:gd name="T21" fmla="*/ 110 h 319"/>
                  <a:gd name="T22" fmla="*/ 190 w 222"/>
                  <a:gd name="T23" fmla="*/ 92 h 319"/>
                  <a:gd name="T24" fmla="*/ 192 w 222"/>
                  <a:gd name="T25" fmla="*/ 78 h 319"/>
                  <a:gd name="T26" fmla="*/ 159 w 222"/>
                  <a:gd name="T27" fmla="*/ 103 h 319"/>
                  <a:gd name="T28" fmla="*/ 120 w 222"/>
                  <a:gd name="T29" fmla="*/ 100 h 319"/>
                  <a:gd name="T30" fmla="*/ 125 w 222"/>
                  <a:gd name="T31" fmla="*/ 118 h 319"/>
                  <a:gd name="T32" fmla="*/ 116 w 222"/>
                  <a:gd name="T33" fmla="*/ 118 h 319"/>
                  <a:gd name="T34" fmla="*/ 91 w 222"/>
                  <a:gd name="T35" fmla="*/ 117 h 319"/>
                  <a:gd name="T36" fmla="*/ 102 w 222"/>
                  <a:gd name="T37" fmla="*/ 147 h 319"/>
                  <a:gd name="T38" fmla="*/ 120 w 222"/>
                  <a:gd name="T39" fmla="*/ 127 h 319"/>
                  <a:gd name="T40" fmla="*/ 131 w 222"/>
                  <a:gd name="T41" fmla="*/ 131 h 319"/>
                  <a:gd name="T42" fmla="*/ 131 w 222"/>
                  <a:gd name="T43" fmla="*/ 150 h 319"/>
                  <a:gd name="T44" fmla="*/ 113 w 222"/>
                  <a:gd name="T45" fmla="*/ 152 h 319"/>
                  <a:gd name="T46" fmla="*/ 106 w 222"/>
                  <a:gd name="T47" fmla="*/ 165 h 319"/>
                  <a:gd name="T48" fmla="*/ 144 w 222"/>
                  <a:gd name="T49" fmla="*/ 173 h 319"/>
                  <a:gd name="T50" fmla="*/ 143 w 222"/>
                  <a:gd name="T51" fmla="*/ 156 h 319"/>
                  <a:gd name="T52" fmla="*/ 156 w 222"/>
                  <a:gd name="T53" fmla="*/ 180 h 319"/>
                  <a:gd name="T54" fmla="*/ 120 w 222"/>
                  <a:gd name="T55" fmla="*/ 170 h 319"/>
                  <a:gd name="T56" fmla="*/ 94 w 222"/>
                  <a:gd name="T57" fmla="*/ 184 h 319"/>
                  <a:gd name="T58" fmla="*/ 49 w 222"/>
                  <a:gd name="T59" fmla="*/ 178 h 319"/>
                  <a:gd name="T60" fmla="*/ 78 w 222"/>
                  <a:gd name="T61" fmla="*/ 165 h 319"/>
                  <a:gd name="T62" fmla="*/ 83 w 222"/>
                  <a:gd name="T63" fmla="*/ 182 h 319"/>
                  <a:gd name="T64" fmla="*/ 94 w 222"/>
                  <a:gd name="T65" fmla="*/ 172 h 319"/>
                  <a:gd name="T66" fmla="*/ 94 w 222"/>
                  <a:gd name="T67" fmla="*/ 160 h 319"/>
                  <a:gd name="T68" fmla="*/ 75 w 222"/>
                  <a:gd name="T69" fmla="*/ 129 h 319"/>
                  <a:gd name="T70" fmla="*/ 89 w 222"/>
                  <a:gd name="T71" fmla="*/ 47 h 319"/>
                  <a:gd name="T72" fmla="*/ 91 w 222"/>
                  <a:gd name="T73" fmla="*/ 11 h 319"/>
                  <a:gd name="T74" fmla="*/ 98 w 222"/>
                  <a:gd name="T75" fmla="*/ 26 h 319"/>
                  <a:gd name="T76" fmla="*/ 111 w 222"/>
                  <a:gd name="T77" fmla="*/ 50 h 319"/>
                  <a:gd name="T78" fmla="*/ 116 w 222"/>
                  <a:gd name="T79" fmla="*/ 22 h 319"/>
                  <a:gd name="T80" fmla="*/ 122 w 222"/>
                  <a:gd name="T81" fmla="*/ 24 h 319"/>
                  <a:gd name="T82" fmla="*/ 125 w 222"/>
                  <a:gd name="T83" fmla="*/ 37 h 319"/>
                  <a:gd name="T84" fmla="*/ 125 w 222"/>
                  <a:gd name="T85" fmla="*/ 52 h 319"/>
                  <a:gd name="T86" fmla="*/ 128 w 222"/>
                  <a:gd name="T87" fmla="*/ 63 h 319"/>
                  <a:gd name="T88" fmla="*/ 140 w 222"/>
                  <a:gd name="T89" fmla="*/ 63 h 319"/>
                  <a:gd name="T90" fmla="*/ 166 w 222"/>
                  <a:gd name="T91" fmla="*/ 77 h 319"/>
                  <a:gd name="T92" fmla="*/ 187 w 222"/>
                  <a:gd name="T93" fmla="*/ 67 h 319"/>
                  <a:gd name="T94" fmla="*/ 199 w 222"/>
                  <a:gd name="T95" fmla="*/ 63 h 319"/>
                  <a:gd name="T96" fmla="*/ 190 w 222"/>
                  <a:gd name="T97" fmla="*/ 37 h 319"/>
                  <a:gd name="T98" fmla="*/ 205 w 222"/>
                  <a:gd name="T99" fmla="*/ 55 h 319"/>
                  <a:gd name="T100" fmla="*/ 205 w 222"/>
                  <a:gd name="T101" fmla="*/ 68 h 319"/>
                  <a:gd name="T102" fmla="*/ 205 w 222"/>
                  <a:gd name="T103" fmla="*/ 75 h 319"/>
                  <a:gd name="T104" fmla="*/ 214 w 222"/>
                  <a:gd name="T105" fmla="*/ 79 h 319"/>
                  <a:gd name="T106" fmla="*/ 219 w 222"/>
                  <a:gd name="T107" fmla="*/ 89 h 319"/>
                  <a:gd name="T108" fmla="*/ 213 w 222"/>
                  <a:gd name="T109" fmla="*/ 161 h 319"/>
                  <a:gd name="T110" fmla="*/ 194 w 222"/>
                  <a:gd name="T111" fmla="*/ 221 h 319"/>
                  <a:gd name="T112" fmla="*/ 174 w 222"/>
                  <a:gd name="T113" fmla="*/ 262 h 319"/>
                  <a:gd name="T114" fmla="*/ 125 w 222"/>
                  <a:gd name="T115" fmla="*/ 306 h 319"/>
                  <a:gd name="T116" fmla="*/ 63 w 222"/>
                  <a:gd name="T117" fmla="*/ 314 h 319"/>
                  <a:gd name="T118" fmla="*/ 58 w 222"/>
                  <a:gd name="T119" fmla="*/ 262 h 319"/>
                  <a:gd name="T120" fmla="*/ 28 w 222"/>
                  <a:gd name="T121" fmla="*/ 281 h 319"/>
                  <a:gd name="T122" fmla="*/ 14 w 222"/>
                  <a:gd name="T123" fmla="*/ 266 h 319"/>
                  <a:gd name="T124" fmla="*/ 0 w 222"/>
                  <a:gd name="T125" fmla="*/ 233 h 31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22"/>
                  <a:gd name="T190" fmla="*/ 0 h 319"/>
                  <a:gd name="T191" fmla="*/ 222 w 222"/>
                  <a:gd name="T192" fmla="*/ 319 h 31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22" h="319">
                    <a:moveTo>
                      <a:pt x="3" y="227"/>
                    </a:moveTo>
                    <a:lnTo>
                      <a:pt x="6" y="227"/>
                    </a:lnTo>
                    <a:lnTo>
                      <a:pt x="9" y="227"/>
                    </a:lnTo>
                    <a:lnTo>
                      <a:pt x="12" y="230"/>
                    </a:lnTo>
                    <a:lnTo>
                      <a:pt x="16" y="233"/>
                    </a:lnTo>
                    <a:lnTo>
                      <a:pt x="18" y="235"/>
                    </a:lnTo>
                    <a:lnTo>
                      <a:pt x="19" y="237"/>
                    </a:lnTo>
                    <a:lnTo>
                      <a:pt x="21" y="238"/>
                    </a:lnTo>
                    <a:lnTo>
                      <a:pt x="22" y="239"/>
                    </a:lnTo>
                    <a:lnTo>
                      <a:pt x="25" y="241"/>
                    </a:lnTo>
                    <a:lnTo>
                      <a:pt x="27" y="242"/>
                    </a:lnTo>
                    <a:lnTo>
                      <a:pt x="30" y="243"/>
                    </a:lnTo>
                    <a:lnTo>
                      <a:pt x="33" y="245"/>
                    </a:lnTo>
                    <a:lnTo>
                      <a:pt x="36" y="246"/>
                    </a:lnTo>
                    <a:lnTo>
                      <a:pt x="38" y="246"/>
                    </a:lnTo>
                    <a:lnTo>
                      <a:pt x="40" y="247"/>
                    </a:lnTo>
                    <a:lnTo>
                      <a:pt x="42" y="247"/>
                    </a:lnTo>
                    <a:lnTo>
                      <a:pt x="44" y="248"/>
                    </a:lnTo>
                    <a:lnTo>
                      <a:pt x="45" y="248"/>
                    </a:lnTo>
                    <a:lnTo>
                      <a:pt x="46" y="248"/>
                    </a:lnTo>
                    <a:lnTo>
                      <a:pt x="47" y="248"/>
                    </a:lnTo>
                    <a:lnTo>
                      <a:pt x="49" y="247"/>
                    </a:lnTo>
                    <a:lnTo>
                      <a:pt x="50" y="247"/>
                    </a:lnTo>
                    <a:lnTo>
                      <a:pt x="53" y="247"/>
                    </a:lnTo>
                    <a:lnTo>
                      <a:pt x="56" y="247"/>
                    </a:lnTo>
                    <a:lnTo>
                      <a:pt x="54" y="246"/>
                    </a:lnTo>
                    <a:lnTo>
                      <a:pt x="53" y="244"/>
                    </a:lnTo>
                    <a:lnTo>
                      <a:pt x="51" y="243"/>
                    </a:lnTo>
                    <a:lnTo>
                      <a:pt x="50" y="242"/>
                    </a:lnTo>
                    <a:lnTo>
                      <a:pt x="55" y="242"/>
                    </a:lnTo>
                    <a:lnTo>
                      <a:pt x="63" y="243"/>
                    </a:lnTo>
                    <a:lnTo>
                      <a:pt x="72" y="244"/>
                    </a:lnTo>
                    <a:lnTo>
                      <a:pt x="83" y="245"/>
                    </a:lnTo>
                    <a:lnTo>
                      <a:pt x="93" y="245"/>
                    </a:lnTo>
                    <a:lnTo>
                      <a:pt x="102" y="245"/>
                    </a:lnTo>
                    <a:lnTo>
                      <a:pt x="110" y="243"/>
                    </a:lnTo>
                    <a:lnTo>
                      <a:pt x="114" y="241"/>
                    </a:lnTo>
                    <a:lnTo>
                      <a:pt x="116" y="239"/>
                    </a:lnTo>
                    <a:lnTo>
                      <a:pt x="118" y="238"/>
                    </a:lnTo>
                    <a:lnTo>
                      <a:pt x="120" y="236"/>
                    </a:lnTo>
                    <a:lnTo>
                      <a:pt x="121" y="235"/>
                    </a:lnTo>
                    <a:lnTo>
                      <a:pt x="122" y="234"/>
                    </a:lnTo>
                    <a:lnTo>
                      <a:pt x="124" y="233"/>
                    </a:lnTo>
                    <a:lnTo>
                      <a:pt x="124" y="232"/>
                    </a:lnTo>
                    <a:lnTo>
                      <a:pt x="124" y="234"/>
                    </a:lnTo>
                    <a:lnTo>
                      <a:pt x="124" y="235"/>
                    </a:lnTo>
                    <a:lnTo>
                      <a:pt x="122" y="237"/>
                    </a:lnTo>
                    <a:lnTo>
                      <a:pt x="122" y="238"/>
                    </a:lnTo>
                    <a:lnTo>
                      <a:pt x="121" y="239"/>
                    </a:lnTo>
                    <a:lnTo>
                      <a:pt x="121" y="241"/>
                    </a:lnTo>
                    <a:lnTo>
                      <a:pt x="121" y="242"/>
                    </a:lnTo>
                    <a:lnTo>
                      <a:pt x="121" y="243"/>
                    </a:lnTo>
                    <a:lnTo>
                      <a:pt x="121" y="245"/>
                    </a:lnTo>
                    <a:lnTo>
                      <a:pt x="121" y="246"/>
                    </a:lnTo>
                    <a:lnTo>
                      <a:pt x="121" y="249"/>
                    </a:lnTo>
                    <a:lnTo>
                      <a:pt x="120" y="251"/>
                    </a:lnTo>
                    <a:lnTo>
                      <a:pt x="118" y="252"/>
                    </a:lnTo>
                    <a:lnTo>
                      <a:pt x="115" y="255"/>
                    </a:lnTo>
                    <a:lnTo>
                      <a:pt x="111" y="258"/>
                    </a:lnTo>
                    <a:lnTo>
                      <a:pt x="106" y="261"/>
                    </a:lnTo>
                    <a:lnTo>
                      <a:pt x="102" y="264"/>
                    </a:lnTo>
                    <a:lnTo>
                      <a:pt x="97" y="267"/>
                    </a:lnTo>
                    <a:lnTo>
                      <a:pt x="94" y="269"/>
                    </a:lnTo>
                    <a:lnTo>
                      <a:pt x="91" y="270"/>
                    </a:lnTo>
                    <a:lnTo>
                      <a:pt x="89" y="270"/>
                    </a:lnTo>
                    <a:lnTo>
                      <a:pt x="85" y="270"/>
                    </a:lnTo>
                    <a:lnTo>
                      <a:pt x="82" y="271"/>
                    </a:lnTo>
                    <a:lnTo>
                      <a:pt x="78" y="271"/>
                    </a:lnTo>
                    <a:lnTo>
                      <a:pt x="74" y="272"/>
                    </a:lnTo>
                    <a:lnTo>
                      <a:pt x="71" y="272"/>
                    </a:lnTo>
                    <a:lnTo>
                      <a:pt x="68" y="272"/>
                    </a:lnTo>
                    <a:lnTo>
                      <a:pt x="66" y="272"/>
                    </a:lnTo>
                    <a:lnTo>
                      <a:pt x="62" y="276"/>
                    </a:lnTo>
                    <a:lnTo>
                      <a:pt x="57" y="281"/>
                    </a:lnTo>
                    <a:lnTo>
                      <a:pt x="54" y="285"/>
                    </a:lnTo>
                    <a:lnTo>
                      <a:pt x="53" y="288"/>
                    </a:lnTo>
                    <a:lnTo>
                      <a:pt x="53" y="290"/>
                    </a:lnTo>
                    <a:lnTo>
                      <a:pt x="53" y="292"/>
                    </a:lnTo>
                    <a:lnTo>
                      <a:pt x="55" y="293"/>
                    </a:lnTo>
                    <a:lnTo>
                      <a:pt x="55" y="294"/>
                    </a:lnTo>
                    <a:lnTo>
                      <a:pt x="57" y="294"/>
                    </a:lnTo>
                    <a:lnTo>
                      <a:pt x="60" y="294"/>
                    </a:lnTo>
                    <a:lnTo>
                      <a:pt x="63" y="294"/>
                    </a:lnTo>
                    <a:lnTo>
                      <a:pt x="65" y="295"/>
                    </a:lnTo>
                    <a:lnTo>
                      <a:pt x="67" y="296"/>
                    </a:lnTo>
                    <a:lnTo>
                      <a:pt x="69" y="298"/>
                    </a:lnTo>
                    <a:lnTo>
                      <a:pt x="71" y="299"/>
                    </a:lnTo>
                    <a:lnTo>
                      <a:pt x="74" y="300"/>
                    </a:lnTo>
                    <a:lnTo>
                      <a:pt x="75" y="300"/>
                    </a:lnTo>
                    <a:lnTo>
                      <a:pt x="77" y="301"/>
                    </a:lnTo>
                    <a:lnTo>
                      <a:pt x="80" y="301"/>
                    </a:lnTo>
                    <a:lnTo>
                      <a:pt x="83" y="302"/>
                    </a:lnTo>
                    <a:lnTo>
                      <a:pt x="87" y="302"/>
                    </a:lnTo>
                    <a:lnTo>
                      <a:pt x="91" y="302"/>
                    </a:lnTo>
                    <a:lnTo>
                      <a:pt x="95" y="302"/>
                    </a:lnTo>
                    <a:lnTo>
                      <a:pt x="99" y="301"/>
                    </a:lnTo>
                    <a:lnTo>
                      <a:pt x="102" y="300"/>
                    </a:lnTo>
                    <a:lnTo>
                      <a:pt x="106" y="300"/>
                    </a:lnTo>
                    <a:lnTo>
                      <a:pt x="109" y="299"/>
                    </a:lnTo>
                    <a:lnTo>
                      <a:pt x="112" y="297"/>
                    </a:lnTo>
                    <a:lnTo>
                      <a:pt x="114" y="296"/>
                    </a:lnTo>
                    <a:lnTo>
                      <a:pt x="116" y="294"/>
                    </a:lnTo>
                    <a:lnTo>
                      <a:pt x="117" y="292"/>
                    </a:lnTo>
                    <a:lnTo>
                      <a:pt x="117" y="289"/>
                    </a:lnTo>
                    <a:lnTo>
                      <a:pt x="116" y="288"/>
                    </a:lnTo>
                    <a:lnTo>
                      <a:pt x="114" y="287"/>
                    </a:lnTo>
                    <a:lnTo>
                      <a:pt x="114" y="285"/>
                    </a:lnTo>
                    <a:lnTo>
                      <a:pt x="116" y="284"/>
                    </a:lnTo>
                    <a:lnTo>
                      <a:pt x="119" y="282"/>
                    </a:lnTo>
                    <a:lnTo>
                      <a:pt x="124" y="280"/>
                    </a:lnTo>
                    <a:lnTo>
                      <a:pt x="129" y="278"/>
                    </a:lnTo>
                    <a:lnTo>
                      <a:pt x="135" y="276"/>
                    </a:lnTo>
                    <a:lnTo>
                      <a:pt x="140" y="274"/>
                    </a:lnTo>
                    <a:lnTo>
                      <a:pt x="146" y="272"/>
                    </a:lnTo>
                    <a:lnTo>
                      <a:pt x="150" y="270"/>
                    </a:lnTo>
                    <a:lnTo>
                      <a:pt x="152" y="269"/>
                    </a:lnTo>
                    <a:lnTo>
                      <a:pt x="155" y="265"/>
                    </a:lnTo>
                    <a:lnTo>
                      <a:pt x="158" y="261"/>
                    </a:lnTo>
                    <a:lnTo>
                      <a:pt x="160" y="256"/>
                    </a:lnTo>
                    <a:lnTo>
                      <a:pt x="163" y="252"/>
                    </a:lnTo>
                    <a:lnTo>
                      <a:pt x="165" y="248"/>
                    </a:lnTo>
                    <a:lnTo>
                      <a:pt x="167" y="245"/>
                    </a:lnTo>
                    <a:lnTo>
                      <a:pt x="169" y="241"/>
                    </a:lnTo>
                    <a:lnTo>
                      <a:pt x="170" y="239"/>
                    </a:lnTo>
                    <a:lnTo>
                      <a:pt x="173" y="231"/>
                    </a:lnTo>
                    <a:lnTo>
                      <a:pt x="176" y="220"/>
                    </a:lnTo>
                    <a:lnTo>
                      <a:pt x="179" y="210"/>
                    </a:lnTo>
                    <a:lnTo>
                      <a:pt x="181" y="204"/>
                    </a:lnTo>
                    <a:lnTo>
                      <a:pt x="182" y="202"/>
                    </a:lnTo>
                    <a:lnTo>
                      <a:pt x="182" y="199"/>
                    </a:lnTo>
                    <a:lnTo>
                      <a:pt x="182" y="196"/>
                    </a:lnTo>
                    <a:lnTo>
                      <a:pt x="182" y="194"/>
                    </a:lnTo>
                    <a:lnTo>
                      <a:pt x="186" y="190"/>
                    </a:lnTo>
                    <a:lnTo>
                      <a:pt x="190" y="186"/>
                    </a:lnTo>
                    <a:lnTo>
                      <a:pt x="193" y="184"/>
                    </a:lnTo>
                    <a:lnTo>
                      <a:pt x="195" y="182"/>
                    </a:lnTo>
                    <a:lnTo>
                      <a:pt x="197" y="178"/>
                    </a:lnTo>
                    <a:lnTo>
                      <a:pt x="200" y="173"/>
                    </a:lnTo>
                    <a:lnTo>
                      <a:pt x="203" y="167"/>
                    </a:lnTo>
                    <a:lnTo>
                      <a:pt x="205" y="162"/>
                    </a:lnTo>
                    <a:lnTo>
                      <a:pt x="206" y="159"/>
                    </a:lnTo>
                    <a:lnTo>
                      <a:pt x="207" y="156"/>
                    </a:lnTo>
                    <a:lnTo>
                      <a:pt x="208" y="151"/>
                    </a:lnTo>
                    <a:lnTo>
                      <a:pt x="208" y="146"/>
                    </a:lnTo>
                    <a:lnTo>
                      <a:pt x="207" y="139"/>
                    </a:lnTo>
                    <a:lnTo>
                      <a:pt x="205" y="132"/>
                    </a:lnTo>
                    <a:lnTo>
                      <a:pt x="203" y="124"/>
                    </a:lnTo>
                    <a:lnTo>
                      <a:pt x="201" y="119"/>
                    </a:lnTo>
                    <a:lnTo>
                      <a:pt x="199" y="116"/>
                    </a:lnTo>
                    <a:lnTo>
                      <a:pt x="197" y="113"/>
                    </a:lnTo>
                    <a:lnTo>
                      <a:pt x="196" y="112"/>
                    </a:lnTo>
                    <a:lnTo>
                      <a:pt x="194" y="110"/>
                    </a:lnTo>
                    <a:lnTo>
                      <a:pt x="192" y="110"/>
                    </a:lnTo>
                    <a:lnTo>
                      <a:pt x="190" y="109"/>
                    </a:lnTo>
                    <a:lnTo>
                      <a:pt x="189" y="108"/>
                    </a:lnTo>
                    <a:lnTo>
                      <a:pt x="188" y="107"/>
                    </a:lnTo>
                    <a:lnTo>
                      <a:pt x="186" y="105"/>
                    </a:lnTo>
                    <a:lnTo>
                      <a:pt x="184" y="104"/>
                    </a:lnTo>
                    <a:lnTo>
                      <a:pt x="181" y="101"/>
                    </a:lnTo>
                    <a:lnTo>
                      <a:pt x="179" y="100"/>
                    </a:lnTo>
                    <a:lnTo>
                      <a:pt x="179" y="99"/>
                    </a:lnTo>
                    <a:lnTo>
                      <a:pt x="179" y="98"/>
                    </a:lnTo>
                    <a:lnTo>
                      <a:pt x="179" y="97"/>
                    </a:lnTo>
                    <a:lnTo>
                      <a:pt x="180" y="96"/>
                    </a:lnTo>
                    <a:lnTo>
                      <a:pt x="183" y="95"/>
                    </a:lnTo>
                    <a:lnTo>
                      <a:pt x="187" y="94"/>
                    </a:lnTo>
                    <a:lnTo>
                      <a:pt x="190" y="92"/>
                    </a:lnTo>
                    <a:lnTo>
                      <a:pt x="192" y="90"/>
                    </a:lnTo>
                    <a:lnTo>
                      <a:pt x="192" y="89"/>
                    </a:lnTo>
                    <a:lnTo>
                      <a:pt x="192" y="87"/>
                    </a:lnTo>
                    <a:lnTo>
                      <a:pt x="193" y="86"/>
                    </a:lnTo>
                    <a:lnTo>
                      <a:pt x="194" y="85"/>
                    </a:lnTo>
                    <a:lnTo>
                      <a:pt x="195" y="84"/>
                    </a:lnTo>
                    <a:lnTo>
                      <a:pt x="196" y="83"/>
                    </a:lnTo>
                    <a:lnTo>
                      <a:pt x="197" y="82"/>
                    </a:lnTo>
                    <a:lnTo>
                      <a:pt x="197" y="80"/>
                    </a:lnTo>
                    <a:lnTo>
                      <a:pt x="197" y="79"/>
                    </a:lnTo>
                    <a:lnTo>
                      <a:pt x="196" y="77"/>
                    </a:lnTo>
                    <a:lnTo>
                      <a:pt x="196" y="75"/>
                    </a:lnTo>
                    <a:lnTo>
                      <a:pt x="195" y="74"/>
                    </a:lnTo>
                    <a:lnTo>
                      <a:pt x="192" y="78"/>
                    </a:lnTo>
                    <a:lnTo>
                      <a:pt x="189" y="80"/>
                    </a:lnTo>
                    <a:lnTo>
                      <a:pt x="185" y="83"/>
                    </a:lnTo>
                    <a:lnTo>
                      <a:pt x="183" y="85"/>
                    </a:lnTo>
                    <a:lnTo>
                      <a:pt x="181" y="87"/>
                    </a:lnTo>
                    <a:lnTo>
                      <a:pt x="179" y="89"/>
                    </a:lnTo>
                    <a:lnTo>
                      <a:pt x="177" y="90"/>
                    </a:lnTo>
                    <a:lnTo>
                      <a:pt x="175" y="91"/>
                    </a:lnTo>
                    <a:lnTo>
                      <a:pt x="173" y="92"/>
                    </a:lnTo>
                    <a:lnTo>
                      <a:pt x="171" y="93"/>
                    </a:lnTo>
                    <a:lnTo>
                      <a:pt x="169" y="94"/>
                    </a:lnTo>
                    <a:lnTo>
                      <a:pt x="167" y="95"/>
                    </a:lnTo>
                    <a:lnTo>
                      <a:pt x="165" y="98"/>
                    </a:lnTo>
                    <a:lnTo>
                      <a:pt x="163" y="101"/>
                    </a:lnTo>
                    <a:lnTo>
                      <a:pt x="159" y="103"/>
                    </a:lnTo>
                    <a:lnTo>
                      <a:pt x="156" y="104"/>
                    </a:lnTo>
                    <a:lnTo>
                      <a:pt x="152" y="104"/>
                    </a:lnTo>
                    <a:lnTo>
                      <a:pt x="147" y="104"/>
                    </a:lnTo>
                    <a:lnTo>
                      <a:pt x="143" y="102"/>
                    </a:lnTo>
                    <a:lnTo>
                      <a:pt x="140" y="101"/>
                    </a:lnTo>
                    <a:lnTo>
                      <a:pt x="137" y="100"/>
                    </a:lnTo>
                    <a:lnTo>
                      <a:pt x="133" y="99"/>
                    </a:lnTo>
                    <a:lnTo>
                      <a:pt x="129" y="97"/>
                    </a:lnTo>
                    <a:lnTo>
                      <a:pt x="125" y="96"/>
                    </a:lnTo>
                    <a:lnTo>
                      <a:pt x="124" y="96"/>
                    </a:lnTo>
                    <a:lnTo>
                      <a:pt x="122" y="97"/>
                    </a:lnTo>
                    <a:lnTo>
                      <a:pt x="121" y="97"/>
                    </a:lnTo>
                    <a:lnTo>
                      <a:pt x="120" y="98"/>
                    </a:lnTo>
                    <a:lnTo>
                      <a:pt x="120" y="100"/>
                    </a:lnTo>
                    <a:lnTo>
                      <a:pt x="121" y="101"/>
                    </a:lnTo>
                    <a:lnTo>
                      <a:pt x="122" y="103"/>
                    </a:lnTo>
                    <a:lnTo>
                      <a:pt x="122" y="104"/>
                    </a:lnTo>
                    <a:lnTo>
                      <a:pt x="125" y="106"/>
                    </a:lnTo>
                    <a:lnTo>
                      <a:pt x="127" y="111"/>
                    </a:lnTo>
                    <a:lnTo>
                      <a:pt x="129" y="117"/>
                    </a:lnTo>
                    <a:lnTo>
                      <a:pt x="132" y="123"/>
                    </a:lnTo>
                    <a:lnTo>
                      <a:pt x="131" y="122"/>
                    </a:lnTo>
                    <a:lnTo>
                      <a:pt x="129" y="121"/>
                    </a:lnTo>
                    <a:lnTo>
                      <a:pt x="128" y="121"/>
                    </a:lnTo>
                    <a:lnTo>
                      <a:pt x="127" y="121"/>
                    </a:lnTo>
                    <a:lnTo>
                      <a:pt x="127" y="120"/>
                    </a:lnTo>
                    <a:lnTo>
                      <a:pt x="125" y="119"/>
                    </a:lnTo>
                    <a:lnTo>
                      <a:pt x="125" y="118"/>
                    </a:lnTo>
                    <a:lnTo>
                      <a:pt x="124" y="118"/>
                    </a:lnTo>
                    <a:lnTo>
                      <a:pt x="122" y="116"/>
                    </a:lnTo>
                    <a:lnTo>
                      <a:pt x="121" y="114"/>
                    </a:lnTo>
                    <a:lnTo>
                      <a:pt x="121" y="113"/>
                    </a:lnTo>
                    <a:lnTo>
                      <a:pt x="120" y="112"/>
                    </a:lnTo>
                    <a:lnTo>
                      <a:pt x="119" y="111"/>
                    </a:lnTo>
                    <a:lnTo>
                      <a:pt x="118" y="109"/>
                    </a:lnTo>
                    <a:lnTo>
                      <a:pt x="116" y="109"/>
                    </a:lnTo>
                    <a:lnTo>
                      <a:pt x="115" y="108"/>
                    </a:lnTo>
                    <a:lnTo>
                      <a:pt x="114" y="110"/>
                    </a:lnTo>
                    <a:lnTo>
                      <a:pt x="114" y="112"/>
                    </a:lnTo>
                    <a:lnTo>
                      <a:pt x="114" y="114"/>
                    </a:lnTo>
                    <a:lnTo>
                      <a:pt x="115" y="116"/>
                    </a:lnTo>
                    <a:lnTo>
                      <a:pt x="116" y="118"/>
                    </a:lnTo>
                    <a:lnTo>
                      <a:pt x="117" y="120"/>
                    </a:lnTo>
                    <a:lnTo>
                      <a:pt x="117" y="122"/>
                    </a:lnTo>
                    <a:lnTo>
                      <a:pt x="117" y="124"/>
                    </a:lnTo>
                    <a:lnTo>
                      <a:pt x="116" y="122"/>
                    </a:lnTo>
                    <a:lnTo>
                      <a:pt x="113" y="120"/>
                    </a:lnTo>
                    <a:lnTo>
                      <a:pt x="111" y="118"/>
                    </a:lnTo>
                    <a:lnTo>
                      <a:pt x="108" y="116"/>
                    </a:lnTo>
                    <a:lnTo>
                      <a:pt x="105" y="113"/>
                    </a:lnTo>
                    <a:lnTo>
                      <a:pt x="102" y="111"/>
                    </a:lnTo>
                    <a:lnTo>
                      <a:pt x="100" y="109"/>
                    </a:lnTo>
                    <a:lnTo>
                      <a:pt x="98" y="108"/>
                    </a:lnTo>
                    <a:lnTo>
                      <a:pt x="97" y="112"/>
                    </a:lnTo>
                    <a:lnTo>
                      <a:pt x="94" y="114"/>
                    </a:lnTo>
                    <a:lnTo>
                      <a:pt x="91" y="117"/>
                    </a:lnTo>
                    <a:lnTo>
                      <a:pt x="87" y="120"/>
                    </a:lnTo>
                    <a:lnTo>
                      <a:pt x="88" y="124"/>
                    </a:lnTo>
                    <a:lnTo>
                      <a:pt x="89" y="128"/>
                    </a:lnTo>
                    <a:lnTo>
                      <a:pt x="90" y="132"/>
                    </a:lnTo>
                    <a:lnTo>
                      <a:pt x="90" y="135"/>
                    </a:lnTo>
                    <a:lnTo>
                      <a:pt x="91" y="137"/>
                    </a:lnTo>
                    <a:lnTo>
                      <a:pt x="91" y="140"/>
                    </a:lnTo>
                    <a:lnTo>
                      <a:pt x="91" y="143"/>
                    </a:lnTo>
                    <a:lnTo>
                      <a:pt x="93" y="144"/>
                    </a:lnTo>
                    <a:lnTo>
                      <a:pt x="94" y="145"/>
                    </a:lnTo>
                    <a:lnTo>
                      <a:pt x="96" y="146"/>
                    </a:lnTo>
                    <a:lnTo>
                      <a:pt x="98" y="147"/>
                    </a:lnTo>
                    <a:lnTo>
                      <a:pt x="99" y="147"/>
                    </a:lnTo>
                    <a:lnTo>
                      <a:pt x="102" y="147"/>
                    </a:lnTo>
                    <a:lnTo>
                      <a:pt x="105" y="147"/>
                    </a:lnTo>
                    <a:lnTo>
                      <a:pt x="107" y="146"/>
                    </a:lnTo>
                    <a:lnTo>
                      <a:pt x="109" y="145"/>
                    </a:lnTo>
                    <a:lnTo>
                      <a:pt x="112" y="147"/>
                    </a:lnTo>
                    <a:lnTo>
                      <a:pt x="114" y="147"/>
                    </a:lnTo>
                    <a:lnTo>
                      <a:pt x="114" y="141"/>
                    </a:lnTo>
                    <a:lnTo>
                      <a:pt x="115" y="137"/>
                    </a:lnTo>
                    <a:lnTo>
                      <a:pt x="117" y="135"/>
                    </a:lnTo>
                    <a:lnTo>
                      <a:pt x="118" y="133"/>
                    </a:lnTo>
                    <a:lnTo>
                      <a:pt x="119" y="131"/>
                    </a:lnTo>
                    <a:lnTo>
                      <a:pt x="120" y="130"/>
                    </a:lnTo>
                    <a:lnTo>
                      <a:pt x="120" y="128"/>
                    </a:lnTo>
                    <a:lnTo>
                      <a:pt x="120" y="127"/>
                    </a:lnTo>
                    <a:lnTo>
                      <a:pt x="118" y="125"/>
                    </a:lnTo>
                    <a:lnTo>
                      <a:pt x="117" y="124"/>
                    </a:lnTo>
                    <a:lnTo>
                      <a:pt x="118" y="124"/>
                    </a:lnTo>
                    <a:lnTo>
                      <a:pt x="120" y="125"/>
                    </a:lnTo>
                    <a:lnTo>
                      <a:pt x="122" y="126"/>
                    </a:lnTo>
                    <a:lnTo>
                      <a:pt x="123" y="127"/>
                    </a:lnTo>
                    <a:lnTo>
                      <a:pt x="124" y="127"/>
                    </a:lnTo>
                    <a:lnTo>
                      <a:pt x="125" y="128"/>
                    </a:lnTo>
                    <a:lnTo>
                      <a:pt x="127" y="129"/>
                    </a:lnTo>
                    <a:lnTo>
                      <a:pt x="128" y="130"/>
                    </a:lnTo>
                    <a:lnTo>
                      <a:pt x="131" y="131"/>
                    </a:lnTo>
                    <a:lnTo>
                      <a:pt x="132" y="132"/>
                    </a:lnTo>
                    <a:lnTo>
                      <a:pt x="134" y="133"/>
                    </a:lnTo>
                    <a:lnTo>
                      <a:pt x="136" y="136"/>
                    </a:lnTo>
                    <a:lnTo>
                      <a:pt x="137" y="139"/>
                    </a:lnTo>
                    <a:lnTo>
                      <a:pt x="139" y="142"/>
                    </a:lnTo>
                    <a:lnTo>
                      <a:pt x="139" y="143"/>
                    </a:lnTo>
                    <a:lnTo>
                      <a:pt x="139" y="146"/>
                    </a:lnTo>
                    <a:lnTo>
                      <a:pt x="138" y="147"/>
                    </a:lnTo>
                    <a:lnTo>
                      <a:pt x="137" y="148"/>
                    </a:lnTo>
                    <a:lnTo>
                      <a:pt x="136" y="149"/>
                    </a:lnTo>
                    <a:lnTo>
                      <a:pt x="135" y="149"/>
                    </a:lnTo>
                    <a:lnTo>
                      <a:pt x="133" y="150"/>
                    </a:lnTo>
                    <a:lnTo>
                      <a:pt x="131" y="150"/>
                    </a:lnTo>
                    <a:lnTo>
                      <a:pt x="129" y="150"/>
                    </a:lnTo>
                    <a:lnTo>
                      <a:pt x="128" y="150"/>
                    </a:lnTo>
                    <a:lnTo>
                      <a:pt x="127" y="150"/>
                    </a:lnTo>
                    <a:lnTo>
                      <a:pt x="127" y="149"/>
                    </a:lnTo>
                    <a:lnTo>
                      <a:pt x="125" y="148"/>
                    </a:lnTo>
                    <a:lnTo>
                      <a:pt x="124" y="147"/>
                    </a:lnTo>
                    <a:lnTo>
                      <a:pt x="122" y="146"/>
                    </a:lnTo>
                    <a:lnTo>
                      <a:pt x="121" y="146"/>
                    </a:lnTo>
                    <a:lnTo>
                      <a:pt x="119" y="147"/>
                    </a:lnTo>
                    <a:lnTo>
                      <a:pt x="117" y="147"/>
                    </a:lnTo>
                    <a:lnTo>
                      <a:pt x="116" y="148"/>
                    </a:lnTo>
                    <a:lnTo>
                      <a:pt x="114" y="150"/>
                    </a:lnTo>
                    <a:lnTo>
                      <a:pt x="113" y="152"/>
                    </a:lnTo>
                    <a:lnTo>
                      <a:pt x="112" y="154"/>
                    </a:lnTo>
                    <a:lnTo>
                      <a:pt x="110" y="155"/>
                    </a:lnTo>
                    <a:lnTo>
                      <a:pt x="108" y="156"/>
                    </a:lnTo>
                    <a:lnTo>
                      <a:pt x="106" y="158"/>
                    </a:lnTo>
                    <a:lnTo>
                      <a:pt x="103" y="159"/>
                    </a:lnTo>
                    <a:lnTo>
                      <a:pt x="103" y="161"/>
                    </a:lnTo>
                    <a:lnTo>
                      <a:pt x="102" y="162"/>
                    </a:lnTo>
                    <a:lnTo>
                      <a:pt x="102" y="163"/>
                    </a:lnTo>
                    <a:lnTo>
                      <a:pt x="101" y="165"/>
                    </a:lnTo>
                    <a:lnTo>
                      <a:pt x="102" y="165"/>
                    </a:lnTo>
                    <a:lnTo>
                      <a:pt x="102" y="166"/>
                    </a:lnTo>
                    <a:lnTo>
                      <a:pt x="103" y="166"/>
                    </a:lnTo>
                    <a:lnTo>
                      <a:pt x="105" y="166"/>
                    </a:lnTo>
                    <a:lnTo>
                      <a:pt x="106" y="165"/>
                    </a:lnTo>
                    <a:lnTo>
                      <a:pt x="108" y="165"/>
                    </a:lnTo>
                    <a:lnTo>
                      <a:pt x="109" y="163"/>
                    </a:lnTo>
                    <a:lnTo>
                      <a:pt x="111" y="162"/>
                    </a:lnTo>
                    <a:lnTo>
                      <a:pt x="114" y="161"/>
                    </a:lnTo>
                    <a:lnTo>
                      <a:pt x="118" y="160"/>
                    </a:lnTo>
                    <a:lnTo>
                      <a:pt x="122" y="159"/>
                    </a:lnTo>
                    <a:lnTo>
                      <a:pt x="126" y="159"/>
                    </a:lnTo>
                    <a:lnTo>
                      <a:pt x="128" y="161"/>
                    </a:lnTo>
                    <a:lnTo>
                      <a:pt x="132" y="163"/>
                    </a:lnTo>
                    <a:lnTo>
                      <a:pt x="135" y="165"/>
                    </a:lnTo>
                    <a:lnTo>
                      <a:pt x="138" y="166"/>
                    </a:lnTo>
                    <a:lnTo>
                      <a:pt x="140" y="167"/>
                    </a:lnTo>
                    <a:lnTo>
                      <a:pt x="142" y="170"/>
                    </a:lnTo>
                    <a:lnTo>
                      <a:pt x="144" y="173"/>
                    </a:lnTo>
                    <a:lnTo>
                      <a:pt x="145" y="176"/>
                    </a:lnTo>
                    <a:lnTo>
                      <a:pt x="146" y="176"/>
                    </a:lnTo>
                    <a:lnTo>
                      <a:pt x="147" y="175"/>
                    </a:lnTo>
                    <a:lnTo>
                      <a:pt x="148" y="174"/>
                    </a:lnTo>
                    <a:lnTo>
                      <a:pt x="148" y="173"/>
                    </a:lnTo>
                    <a:lnTo>
                      <a:pt x="148" y="171"/>
                    </a:lnTo>
                    <a:lnTo>
                      <a:pt x="148" y="169"/>
                    </a:lnTo>
                    <a:lnTo>
                      <a:pt x="148" y="167"/>
                    </a:lnTo>
                    <a:lnTo>
                      <a:pt x="147" y="163"/>
                    </a:lnTo>
                    <a:lnTo>
                      <a:pt x="145" y="161"/>
                    </a:lnTo>
                    <a:lnTo>
                      <a:pt x="143" y="158"/>
                    </a:lnTo>
                    <a:lnTo>
                      <a:pt x="143" y="156"/>
                    </a:lnTo>
                    <a:lnTo>
                      <a:pt x="143" y="154"/>
                    </a:lnTo>
                    <a:lnTo>
                      <a:pt x="144" y="154"/>
                    </a:lnTo>
                    <a:lnTo>
                      <a:pt x="145" y="152"/>
                    </a:lnTo>
                    <a:lnTo>
                      <a:pt x="146" y="154"/>
                    </a:lnTo>
                    <a:lnTo>
                      <a:pt x="148" y="156"/>
                    </a:lnTo>
                    <a:lnTo>
                      <a:pt x="151" y="158"/>
                    </a:lnTo>
                    <a:lnTo>
                      <a:pt x="153" y="159"/>
                    </a:lnTo>
                    <a:lnTo>
                      <a:pt x="154" y="163"/>
                    </a:lnTo>
                    <a:lnTo>
                      <a:pt x="155" y="166"/>
                    </a:lnTo>
                    <a:lnTo>
                      <a:pt x="155" y="169"/>
                    </a:lnTo>
                    <a:lnTo>
                      <a:pt x="156" y="171"/>
                    </a:lnTo>
                    <a:lnTo>
                      <a:pt x="156" y="174"/>
                    </a:lnTo>
                    <a:lnTo>
                      <a:pt x="157" y="177"/>
                    </a:lnTo>
                    <a:lnTo>
                      <a:pt x="156" y="180"/>
                    </a:lnTo>
                    <a:lnTo>
                      <a:pt x="154" y="181"/>
                    </a:lnTo>
                    <a:lnTo>
                      <a:pt x="151" y="180"/>
                    </a:lnTo>
                    <a:lnTo>
                      <a:pt x="147" y="180"/>
                    </a:lnTo>
                    <a:lnTo>
                      <a:pt x="143" y="178"/>
                    </a:lnTo>
                    <a:lnTo>
                      <a:pt x="140" y="177"/>
                    </a:lnTo>
                    <a:lnTo>
                      <a:pt x="139" y="176"/>
                    </a:lnTo>
                    <a:lnTo>
                      <a:pt x="137" y="175"/>
                    </a:lnTo>
                    <a:lnTo>
                      <a:pt x="135" y="174"/>
                    </a:lnTo>
                    <a:lnTo>
                      <a:pt x="132" y="173"/>
                    </a:lnTo>
                    <a:lnTo>
                      <a:pt x="129" y="173"/>
                    </a:lnTo>
                    <a:lnTo>
                      <a:pt x="127" y="171"/>
                    </a:lnTo>
                    <a:lnTo>
                      <a:pt x="124" y="171"/>
                    </a:lnTo>
                    <a:lnTo>
                      <a:pt x="122" y="170"/>
                    </a:lnTo>
                    <a:lnTo>
                      <a:pt x="120" y="170"/>
                    </a:lnTo>
                    <a:lnTo>
                      <a:pt x="116" y="169"/>
                    </a:lnTo>
                    <a:lnTo>
                      <a:pt x="113" y="170"/>
                    </a:lnTo>
                    <a:lnTo>
                      <a:pt x="111" y="170"/>
                    </a:lnTo>
                    <a:lnTo>
                      <a:pt x="109" y="171"/>
                    </a:lnTo>
                    <a:lnTo>
                      <a:pt x="108" y="172"/>
                    </a:lnTo>
                    <a:lnTo>
                      <a:pt x="107" y="173"/>
                    </a:lnTo>
                    <a:lnTo>
                      <a:pt x="106" y="174"/>
                    </a:lnTo>
                    <a:lnTo>
                      <a:pt x="106" y="176"/>
                    </a:lnTo>
                    <a:lnTo>
                      <a:pt x="106" y="178"/>
                    </a:lnTo>
                    <a:lnTo>
                      <a:pt x="105" y="180"/>
                    </a:lnTo>
                    <a:lnTo>
                      <a:pt x="103" y="182"/>
                    </a:lnTo>
                    <a:lnTo>
                      <a:pt x="101" y="182"/>
                    </a:lnTo>
                    <a:lnTo>
                      <a:pt x="97" y="184"/>
                    </a:lnTo>
                    <a:lnTo>
                      <a:pt x="94" y="184"/>
                    </a:lnTo>
                    <a:lnTo>
                      <a:pt x="91" y="185"/>
                    </a:lnTo>
                    <a:lnTo>
                      <a:pt x="89" y="185"/>
                    </a:lnTo>
                    <a:lnTo>
                      <a:pt x="86" y="185"/>
                    </a:lnTo>
                    <a:lnTo>
                      <a:pt x="83" y="186"/>
                    </a:lnTo>
                    <a:lnTo>
                      <a:pt x="79" y="187"/>
                    </a:lnTo>
                    <a:lnTo>
                      <a:pt x="75" y="188"/>
                    </a:lnTo>
                    <a:lnTo>
                      <a:pt x="72" y="189"/>
                    </a:lnTo>
                    <a:lnTo>
                      <a:pt x="69" y="190"/>
                    </a:lnTo>
                    <a:lnTo>
                      <a:pt x="67" y="192"/>
                    </a:lnTo>
                    <a:lnTo>
                      <a:pt x="64" y="188"/>
                    </a:lnTo>
                    <a:lnTo>
                      <a:pt x="61" y="184"/>
                    </a:lnTo>
                    <a:lnTo>
                      <a:pt x="58" y="181"/>
                    </a:lnTo>
                    <a:lnTo>
                      <a:pt x="54" y="179"/>
                    </a:lnTo>
                    <a:lnTo>
                      <a:pt x="49" y="178"/>
                    </a:lnTo>
                    <a:lnTo>
                      <a:pt x="46" y="177"/>
                    </a:lnTo>
                    <a:lnTo>
                      <a:pt x="43" y="175"/>
                    </a:lnTo>
                    <a:lnTo>
                      <a:pt x="42" y="174"/>
                    </a:lnTo>
                    <a:lnTo>
                      <a:pt x="43" y="171"/>
                    </a:lnTo>
                    <a:lnTo>
                      <a:pt x="45" y="170"/>
                    </a:lnTo>
                    <a:lnTo>
                      <a:pt x="48" y="168"/>
                    </a:lnTo>
                    <a:lnTo>
                      <a:pt x="52" y="167"/>
                    </a:lnTo>
                    <a:lnTo>
                      <a:pt x="55" y="166"/>
                    </a:lnTo>
                    <a:lnTo>
                      <a:pt x="57" y="166"/>
                    </a:lnTo>
                    <a:lnTo>
                      <a:pt x="61" y="166"/>
                    </a:lnTo>
                    <a:lnTo>
                      <a:pt x="65" y="165"/>
                    </a:lnTo>
                    <a:lnTo>
                      <a:pt x="69" y="165"/>
                    </a:lnTo>
                    <a:lnTo>
                      <a:pt x="74" y="165"/>
                    </a:lnTo>
                    <a:lnTo>
                      <a:pt x="78" y="165"/>
                    </a:lnTo>
                    <a:lnTo>
                      <a:pt x="82" y="165"/>
                    </a:lnTo>
                    <a:lnTo>
                      <a:pt x="82" y="167"/>
                    </a:lnTo>
                    <a:lnTo>
                      <a:pt x="80" y="170"/>
                    </a:lnTo>
                    <a:lnTo>
                      <a:pt x="79" y="171"/>
                    </a:lnTo>
                    <a:lnTo>
                      <a:pt x="78" y="173"/>
                    </a:lnTo>
                    <a:lnTo>
                      <a:pt x="76" y="174"/>
                    </a:lnTo>
                    <a:lnTo>
                      <a:pt x="74" y="176"/>
                    </a:lnTo>
                    <a:lnTo>
                      <a:pt x="73" y="178"/>
                    </a:lnTo>
                    <a:lnTo>
                      <a:pt x="73" y="181"/>
                    </a:lnTo>
                    <a:lnTo>
                      <a:pt x="76" y="181"/>
                    </a:lnTo>
                    <a:lnTo>
                      <a:pt x="78" y="182"/>
                    </a:lnTo>
                    <a:lnTo>
                      <a:pt x="80" y="182"/>
                    </a:lnTo>
                    <a:lnTo>
                      <a:pt x="82" y="182"/>
                    </a:lnTo>
                    <a:lnTo>
                      <a:pt x="83" y="182"/>
                    </a:lnTo>
                    <a:lnTo>
                      <a:pt x="84" y="181"/>
                    </a:lnTo>
                    <a:lnTo>
                      <a:pt x="86" y="181"/>
                    </a:lnTo>
                    <a:lnTo>
                      <a:pt x="86" y="180"/>
                    </a:lnTo>
                    <a:lnTo>
                      <a:pt x="87" y="180"/>
                    </a:lnTo>
                    <a:lnTo>
                      <a:pt x="87" y="179"/>
                    </a:lnTo>
                    <a:lnTo>
                      <a:pt x="87" y="178"/>
                    </a:lnTo>
                    <a:lnTo>
                      <a:pt x="88" y="177"/>
                    </a:lnTo>
                    <a:lnTo>
                      <a:pt x="90" y="177"/>
                    </a:lnTo>
                    <a:lnTo>
                      <a:pt x="91" y="177"/>
                    </a:lnTo>
                    <a:lnTo>
                      <a:pt x="93" y="175"/>
                    </a:lnTo>
                    <a:lnTo>
                      <a:pt x="94" y="175"/>
                    </a:lnTo>
                    <a:lnTo>
                      <a:pt x="94" y="174"/>
                    </a:lnTo>
                    <a:lnTo>
                      <a:pt x="94" y="173"/>
                    </a:lnTo>
                    <a:lnTo>
                      <a:pt x="94" y="172"/>
                    </a:lnTo>
                    <a:lnTo>
                      <a:pt x="93" y="171"/>
                    </a:lnTo>
                    <a:lnTo>
                      <a:pt x="92" y="169"/>
                    </a:lnTo>
                    <a:lnTo>
                      <a:pt x="91" y="168"/>
                    </a:lnTo>
                    <a:lnTo>
                      <a:pt x="90" y="167"/>
                    </a:lnTo>
                    <a:lnTo>
                      <a:pt x="89" y="166"/>
                    </a:lnTo>
                    <a:lnTo>
                      <a:pt x="90" y="166"/>
                    </a:lnTo>
                    <a:lnTo>
                      <a:pt x="92" y="165"/>
                    </a:lnTo>
                    <a:lnTo>
                      <a:pt x="93" y="165"/>
                    </a:lnTo>
                    <a:lnTo>
                      <a:pt x="94" y="164"/>
                    </a:lnTo>
                    <a:lnTo>
                      <a:pt x="94" y="163"/>
                    </a:lnTo>
                    <a:lnTo>
                      <a:pt x="94" y="162"/>
                    </a:lnTo>
                    <a:lnTo>
                      <a:pt x="94" y="161"/>
                    </a:lnTo>
                    <a:lnTo>
                      <a:pt x="94" y="160"/>
                    </a:lnTo>
                    <a:lnTo>
                      <a:pt x="94" y="159"/>
                    </a:lnTo>
                    <a:lnTo>
                      <a:pt x="94" y="158"/>
                    </a:lnTo>
                    <a:lnTo>
                      <a:pt x="93" y="156"/>
                    </a:lnTo>
                    <a:lnTo>
                      <a:pt x="93" y="155"/>
                    </a:lnTo>
                    <a:lnTo>
                      <a:pt x="92" y="152"/>
                    </a:lnTo>
                    <a:lnTo>
                      <a:pt x="91" y="150"/>
                    </a:lnTo>
                    <a:lnTo>
                      <a:pt x="89" y="148"/>
                    </a:lnTo>
                    <a:lnTo>
                      <a:pt x="85" y="145"/>
                    </a:lnTo>
                    <a:lnTo>
                      <a:pt x="81" y="142"/>
                    </a:lnTo>
                    <a:lnTo>
                      <a:pt x="78" y="139"/>
                    </a:lnTo>
                    <a:lnTo>
                      <a:pt x="76" y="136"/>
                    </a:lnTo>
                    <a:lnTo>
                      <a:pt x="75" y="134"/>
                    </a:lnTo>
                    <a:lnTo>
                      <a:pt x="75" y="132"/>
                    </a:lnTo>
                    <a:lnTo>
                      <a:pt x="75" y="129"/>
                    </a:lnTo>
                    <a:lnTo>
                      <a:pt x="76" y="127"/>
                    </a:lnTo>
                    <a:lnTo>
                      <a:pt x="78" y="123"/>
                    </a:lnTo>
                    <a:lnTo>
                      <a:pt x="83" y="117"/>
                    </a:lnTo>
                    <a:lnTo>
                      <a:pt x="87" y="112"/>
                    </a:lnTo>
                    <a:lnTo>
                      <a:pt x="89" y="108"/>
                    </a:lnTo>
                    <a:lnTo>
                      <a:pt x="89" y="104"/>
                    </a:lnTo>
                    <a:lnTo>
                      <a:pt x="88" y="96"/>
                    </a:lnTo>
                    <a:lnTo>
                      <a:pt x="87" y="87"/>
                    </a:lnTo>
                    <a:lnTo>
                      <a:pt x="87" y="80"/>
                    </a:lnTo>
                    <a:lnTo>
                      <a:pt x="88" y="74"/>
                    </a:lnTo>
                    <a:lnTo>
                      <a:pt x="89" y="66"/>
                    </a:lnTo>
                    <a:lnTo>
                      <a:pt x="89" y="58"/>
                    </a:lnTo>
                    <a:lnTo>
                      <a:pt x="89" y="52"/>
                    </a:lnTo>
                    <a:lnTo>
                      <a:pt x="89" y="47"/>
                    </a:lnTo>
                    <a:lnTo>
                      <a:pt x="89" y="40"/>
                    </a:lnTo>
                    <a:lnTo>
                      <a:pt x="89" y="34"/>
                    </a:lnTo>
                    <a:lnTo>
                      <a:pt x="90" y="30"/>
                    </a:lnTo>
                    <a:lnTo>
                      <a:pt x="91" y="29"/>
                    </a:lnTo>
                    <a:lnTo>
                      <a:pt x="93" y="26"/>
                    </a:lnTo>
                    <a:lnTo>
                      <a:pt x="93" y="25"/>
                    </a:lnTo>
                    <a:lnTo>
                      <a:pt x="94" y="23"/>
                    </a:lnTo>
                    <a:lnTo>
                      <a:pt x="94" y="21"/>
                    </a:lnTo>
                    <a:lnTo>
                      <a:pt x="94" y="19"/>
                    </a:lnTo>
                    <a:lnTo>
                      <a:pt x="94" y="17"/>
                    </a:lnTo>
                    <a:lnTo>
                      <a:pt x="94" y="15"/>
                    </a:lnTo>
                    <a:lnTo>
                      <a:pt x="93" y="13"/>
                    </a:lnTo>
                    <a:lnTo>
                      <a:pt x="93" y="12"/>
                    </a:lnTo>
                    <a:lnTo>
                      <a:pt x="91" y="11"/>
                    </a:lnTo>
                    <a:lnTo>
                      <a:pt x="90" y="10"/>
                    </a:lnTo>
                    <a:lnTo>
                      <a:pt x="90" y="7"/>
                    </a:lnTo>
                    <a:lnTo>
                      <a:pt x="91" y="5"/>
                    </a:lnTo>
                    <a:lnTo>
                      <a:pt x="91" y="3"/>
                    </a:lnTo>
                    <a:lnTo>
                      <a:pt x="91" y="0"/>
                    </a:lnTo>
                    <a:lnTo>
                      <a:pt x="93" y="2"/>
                    </a:lnTo>
                    <a:lnTo>
                      <a:pt x="94" y="4"/>
                    </a:lnTo>
                    <a:lnTo>
                      <a:pt x="95" y="7"/>
                    </a:lnTo>
                    <a:lnTo>
                      <a:pt x="95" y="9"/>
                    </a:lnTo>
                    <a:lnTo>
                      <a:pt x="96" y="11"/>
                    </a:lnTo>
                    <a:lnTo>
                      <a:pt x="97" y="14"/>
                    </a:lnTo>
                    <a:lnTo>
                      <a:pt x="98" y="18"/>
                    </a:lnTo>
                    <a:lnTo>
                      <a:pt x="98" y="22"/>
                    </a:lnTo>
                    <a:lnTo>
                      <a:pt x="98" y="26"/>
                    </a:lnTo>
                    <a:lnTo>
                      <a:pt x="98" y="29"/>
                    </a:lnTo>
                    <a:lnTo>
                      <a:pt x="97" y="32"/>
                    </a:lnTo>
                    <a:lnTo>
                      <a:pt x="95" y="34"/>
                    </a:lnTo>
                    <a:lnTo>
                      <a:pt x="96" y="40"/>
                    </a:lnTo>
                    <a:lnTo>
                      <a:pt x="97" y="47"/>
                    </a:lnTo>
                    <a:lnTo>
                      <a:pt x="97" y="54"/>
                    </a:lnTo>
                    <a:lnTo>
                      <a:pt x="98" y="57"/>
                    </a:lnTo>
                    <a:lnTo>
                      <a:pt x="100" y="57"/>
                    </a:lnTo>
                    <a:lnTo>
                      <a:pt x="103" y="58"/>
                    </a:lnTo>
                    <a:lnTo>
                      <a:pt x="107" y="58"/>
                    </a:lnTo>
                    <a:lnTo>
                      <a:pt x="109" y="57"/>
                    </a:lnTo>
                    <a:lnTo>
                      <a:pt x="109" y="56"/>
                    </a:lnTo>
                    <a:lnTo>
                      <a:pt x="110" y="53"/>
                    </a:lnTo>
                    <a:lnTo>
                      <a:pt x="111" y="50"/>
                    </a:lnTo>
                    <a:lnTo>
                      <a:pt x="112" y="47"/>
                    </a:lnTo>
                    <a:lnTo>
                      <a:pt x="112" y="44"/>
                    </a:lnTo>
                    <a:lnTo>
                      <a:pt x="113" y="42"/>
                    </a:lnTo>
                    <a:lnTo>
                      <a:pt x="113" y="39"/>
                    </a:lnTo>
                    <a:lnTo>
                      <a:pt x="113" y="37"/>
                    </a:lnTo>
                    <a:lnTo>
                      <a:pt x="113" y="36"/>
                    </a:lnTo>
                    <a:lnTo>
                      <a:pt x="114" y="34"/>
                    </a:lnTo>
                    <a:lnTo>
                      <a:pt x="114" y="32"/>
                    </a:lnTo>
                    <a:lnTo>
                      <a:pt x="115" y="30"/>
                    </a:lnTo>
                    <a:lnTo>
                      <a:pt x="116" y="28"/>
                    </a:lnTo>
                    <a:lnTo>
                      <a:pt x="116" y="27"/>
                    </a:lnTo>
                    <a:lnTo>
                      <a:pt x="116" y="26"/>
                    </a:lnTo>
                    <a:lnTo>
                      <a:pt x="116" y="24"/>
                    </a:lnTo>
                    <a:lnTo>
                      <a:pt x="116" y="22"/>
                    </a:lnTo>
                    <a:lnTo>
                      <a:pt x="114" y="20"/>
                    </a:lnTo>
                    <a:lnTo>
                      <a:pt x="114" y="18"/>
                    </a:lnTo>
                    <a:lnTo>
                      <a:pt x="114" y="15"/>
                    </a:lnTo>
                    <a:lnTo>
                      <a:pt x="115" y="17"/>
                    </a:lnTo>
                    <a:lnTo>
                      <a:pt x="117" y="18"/>
                    </a:lnTo>
                    <a:lnTo>
                      <a:pt x="118" y="19"/>
                    </a:lnTo>
                    <a:lnTo>
                      <a:pt x="118" y="21"/>
                    </a:lnTo>
                    <a:lnTo>
                      <a:pt x="119" y="22"/>
                    </a:lnTo>
                    <a:lnTo>
                      <a:pt x="119" y="23"/>
                    </a:lnTo>
                    <a:lnTo>
                      <a:pt x="120" y="23"/>
                    </a:lnTo>
                    <a:lnTo>
                      <a:pt x="120" y="24"/>
                    </a:lnTo>
                    <a:lnTo>
                      <a:pt x="121" y="24"/>
                    </a:lnTo>
                    <a:lnTo>
                      <a:pt x="122" y="24"/>
                    </a:lnTo>
                    <a:lnTo>
                      <a:pt x="122" y="25"/>
                    </a:lnTo>
                    <a:lnTo>
                      <a:pt x="122" y="26"/>
                    </a:lnTo>
                    <a:lnTo>
                      <a:pt x="122" y="27"/>
                    </a:lnTo>
                    <a:lnTo>
                      <a:pt x="123" y="28"/>
                    </a:lnTo>
                    <a:lnTo>
                      <a:pt x="124" y="29"/>
                    </a:lnTo>
                    <a:lnTo>
                      <a:pt x="126" y="30"/>
                    </a:lnTo>
                    <a:lnTo>
                      <a:pt x="127" y="32"/>
                    </a:lnTo>
                    <a:lnTo>
                      <a:pt x="128" y="33"/>
                    </a:lnTo>
                    <a:lnTo>
                      <a:pt x="128" y="34"/>
                    </a:lnTo>
                    <a:lnTo>
                      <a:pt x="127" y="36"/>
                    </a:lnTo>
                    <a:lnTo>
                      <a:pt x="127" y="37"/>
                    </a:lnTo>
                    <a:lnTo>
                      <a:pt x="125" y="37"/>
                    </a:lnTo>
                    <a:lnTo>
                      <a:pt x="125" y="38"/>
                    </a:lnTo>
                    <a:lnTo>
                      <a:pt x="125" y="40"/>
                    </a:lnTo>
                    <a:lnTo>
                      <a:pt x="124" y="41"/>
                    </a:lnTo>
                    <a:lnTo>
                      <a:pt x="124" y="43"/>
                    </a:lnTo>
                    <a:lnTo>
                      <a:pt x="123" y="45"/>
                    </a:lnTo>
                    <a:lnTo>
                      <a:pt x="123" y="47"/>
                    </a:lnTo>
                    <a:lnTo>
                      <a:pt x="124" y="47"/>
                    </a:lnTo>
                    <a:lnTo>
                      <a:pt x="125" y="47"/>
                    </a:lnTo>
                    <a:lnTo>
                      <a:pt x="126" y="47"/>
                    </a:lnTo>
                    <a:lnTo>
                      <a:pt x="127" y="47"/>
                    </a:lnTo>
                    <a:lnTo>
                      <a:pt x="127" y="48"/>
                    </a:lnTo>
                    <a:lnTo>
                      <a:pt x="126" y="50"/>
                    </a:lnTo>
                    <a:lnTo>
                      <a:pt x="125" y="52"/>
                    </a:lnTo>
                    <a:lnTo>
                      <a:pt x="125" y="54"/>
                    </a:lnTo>
                    <a:lnTo>
                      <a:pt x="125" y="55"/>
                    </a:lnTo>
                    <a:lnTo>
                      <a:pt x="126" y="56"/>
                    </a:lnTo>
                    <a:lnTo>
                      <a:pt x="126" y="57"/>
                    </a:lnTo>
                    <a:lnTo>
                      <a:pt x="127" y="58"/>
                    </a:lnTo>
                    <a:lnTo>
                      <a:pt x="125" y="58"/>
                    </a:lnTo>
                    <a:lnTo>
                      <a:pt x="125" y="59"/>
                    </a:lnTo>
                    <a:lnTo>
                      <a:pt x="124" y="59"/>
                    </a:lnTo>
                    <a:lnTo>
                      <a:pt x="124" y="61"/>
                    </a:lnTo>
                    <a:lnTo>
                      <a:pt x="125" y="61"/>
                    </a:lnTo>
                    <a:lnTo>
                      <a:pt x="127" y="62"/>
                    </a:lnTo>
                    <a:lnTo>
                      <a:pt x="128" y="63"/>
                    </a:lnTo>
                    <a:lnTo>
                      <a:pt x="128" y="64"/>
                    </a:lnTo>
                    <a:lnTo>
                      <a:pt x="128" y="66"/>
                    </a:lnTo>
                    <a:lnTo>
                      <a:pt x="128" y="67"/>
                    </a:lnTo>
                    <a:lnTo>
                      <a:pt x="129" y="67"/>
                    </a:lnTo>
                    <a:lnTo>
                      <a:pt x="131" y="67"/>
                    </a:lnTo>
                    <a:lnTo>
                      <a:pt x="132" y="67"/>
                    </a:lnTo>
                    <a:lnTo>
                      <a:pt x="133" y="66"/>
                    </a:lnTo>
                    <a:lnTo>
                      <a:pt x="133" y="64"/>
                    </a:lnTo>
                    <a:lnTo>
                      <a:pt x="133" y="62"/>
                    </a:lnTo>
                    <a:lnTo>
                      <a:pt x="134" y="60"/>
                    </a:lnTo>
                    <a:lnTo>
                      <a:pt x="135" y="59"/>
                    </a:lnTo>
                    <a:lnTo>
                      <a:pt x="137" y="60"/>
                    </a:lnTo>
                    <a:lnTo>
                      <a:pt x="140" y="63"/>
                    </a:lnTo>
                    <a:lnTo>
                      <a:pt x="143" y="64"/>
                    </a:lnTo>
                    <a:lnTo>
                      <a:pt x="144" y="66"/>
                    </a:lnTo>
                    <a:lnTo>
                      <a:pt x="144" y="67"/>
                    </a:lnTo>
                    <a:lnTo>
                      <a:pt x="146" y="68"/>
                    </a:lnTo>
                    <a:lnTo>
                      <a:pt x="148" y="70"/>
                    </a:lnTo>
                    <a:lnTo>
                      <a:pt x="150" y="70"/>
                    </a:lnTo>
                    <a:lnTo>
                      <a:pt x="151" y="71"/>
                    </a:lnTo>
                    <a:lnTo>
                      <a:pt x="153" y="71"/>
                    </a:lnTo>
                    <a:lnTo>
                      <a:pt x="154" y="72"/>
                    </a:lnTo>
                    <a:lnTo>
                      <a:pt x="156" y="74"/>
                    </a:lnTo>
                    <a:lnTo>
                      <a:pt x="158" y="75"/>
                    </a:lnTo>
                    <a:lnTo>
                      <a:pt x="160" y="75"/>
                    </a:lnTo>
                    <a:lnTo>
                      <a:pt x="163" y="76"/>
                    </a:lnTo>
                    <a:lnTo>
                      <a:pt x="166" y="77"/>
                    </a:lnTo>
                    <a:lnTo>
                      <a:pt x="168" y="77"/>
                    </a:lnTo>
                    <a:lnTo>
                      <a:pt x="170" y="76"/>
                    </a:lnTo>
                    <a:lnTo>
                      <a:pt x="173" y="76"/>
                    </a:lnTo>
                    <a:lnTo>
                      <a:pt x="174" y="75"/>
                    </a:lnTo>
                    <a:lnTo>
                      <a:pt x="175" y="75"/>
                    </a:lnTo>
                    <a:lnTo>
                      <a:pt x="178" y="73"/>
                    </a:lnTo>
                    <a:lnTo>
                      <a:pt x="180" y="71"/>
                    </a:lnTo>
                    <a:lnTo>
                      <a:pt x="182" y="70"/>
                    </a:lnTo>
                    <a:lnTo>
                      <a:pt x="184" y="70"/>
                    </a:lnTo>
                    <a:lnTo>
                      <a:pt x="185" y="69"/>
                    </a:lnTo>
                    <a:lnTo>
                      <a:pt x="186" y="69"/>
                    </a:lnTo>
                    <a:lnTo>
                      <a:pt x="187" y="68"/>
                    </a:lnTo>
                    <a:lnTo>
                      <a:pt x="187" y="67"/>
                    </a:lnTo>
                    <a:lnTo>
                      <a:pt x="186" y="66"/>
                    </a:lnTo>
                    <a:lnTo>
                      <a:pt x="186" y="64"/>
                    </a:lnTo>
                    <a:lnTo>
                      <a:pt x="189" y="64"/>
                    </a:lnTo>
                    <a:lnTo>
                      <a:pt x="191" y="66"/>
                    </a:lnTo>
                    <a:lnTo>
                      <a:pt x="192" y="67"/>
                    </a:lnTo>
                    <a:lnTo>
                      <a:pt x="193" y="68"/>
                    </a:lnTo>
                    <a:lnTo>
                      <a:pt x="194" y="68"/>
                    </a:lnTo>
                    <a:lnTo>
                      <a:pt x="195" y="68"/>
                    </a:lnTo>
                    <a:lnTo>
                      <a:pt x="196" y="68"/>
                    </a:lnTo>
                    <a:lnTo>
                      <a:pt x="197" y="70"/>
                    </a:lnTo>
                    <a:lnTo>
                      <a:pt x="197" y="68"/>
                    </a:lnTo>
                    <a:lnTo>
                      <a:pt x="198" y="66"/>
                    </a:lnTo>
                    <a:lnTo>
                      <a:pt x="199" y="63"/>
                    </a:lnTo>
                    <a:lnTo>
                      <a:pt x="200" y="60"/>
                    </a:lnTo>
                    <a:lnTo>
                      <a:pt x="198" y="59"/>
                    </a:lnTo>
                    <a:lnTo>
                      <a:pt x="194" y="58"/>
                    </a:lnTo>
                    <a:lnTo>
                      <a:pt x="190" y="57"/>
                    </a:lnTo>
                    <a:lnTo>
                      <a:pt x="186" y="56"/>
                    </a:lnTo>
                    <a:lnTo>
                      <a:pt x="188" y="56"/>
                    </a:lnTo>
                    <a:lnTo>
                      <a:pt x="189" y="55"/>
                    </a:lnTo>
                    <a:lnTo>
                      <a:pt x="191" y="55"/>
                    </a:lnTo>
                    <a:lnTo>
                      <a:pt x="192" y="54"/>
                    </a:lnTo>
                    <a:lnTo>
                      <a:pt x="192" y="51"/>
                    </a:lnTo>
                    <a:lnTo>
                      <a:pt x="190" y="46"/>
                    </a:lnTo>
                    <a:lnTo>
                      <a:pt x="190" y="41"/>
                    </a:lnTo>
                    <a:lnTo>
                      <a:pt x="189" y="38"/>
                    </a:lnTo>
                    <a:lnTo>
                      <a:pt x="190" y="37"/>
                    </a:lnTo>
                    <a:lnTo>
                      <a:pt x="192" y="37"/>
                    </a:lnTo>
                    <a:lnTo>
                      <a:pt x="193" y="36"/>
                    </a:lnTo>
                    <a:lnTo>
                      <a:pt x="195" y="36"/>
                    </a:lnTo>
                    <a:lnTo>
                      <a:pt x="198" y="38"/>
                    </a:lnTo>
                    <a:lnTo>
                      <a:pt x="201" y="41"/>
                    </a:lnTo>
                    <a:lnTo>
                      <a:pt x="204" y="44"/>
                    </a:lnTo>
                    <a:lnTo>
                      <a:pt x="205" y="45"/>
                    </a:lnTo>
                    <a:lnTo>
                      <a:pt x="205" y="46"/>
                    </a:lnTo>
                    <a:lnTo>
                      <a:pt x="206" y="47"/>
                    </a:lnTo>
                    <a:lnTo>
                      <a:pt x="207" y="48"/>
                    </a:lnTo>
                    <a:lnTo>
                      <a:pt x="208" y="48"/>
                    </a:lnTo>
                    <a:lnTo>
                      <a:pt x="208" y="49"/>
                    </a:lnTo>
                    <a:lnTo>
                      <a:pt x="207" y="52"/>
                    </a:lnTo>
                    <a:lnTo>
                      <a:pt x="205" y="55"/>
                    </a:lnTo>
                    <a:lnTo>
                      <a:pt x="204" y="57"/>
                    </a:lnTo>
                    <a:lnTo>
                      <a:pt x="206" y="57"/>
                    </a:lnTo>
                    <a:lnTo>
                      <a:pt x="208" y="56"/>
                    </a:lnTo>
                    <a:lnTo>
                      <a:pt x="211" y="56"/>
                    </a:lnTo>
                    <a:lnTo>
                      <a:pt x="213" y="56"/>
                    </a:lnTo>
                    <a:lnTo>
                      <a:pt x="213" y="57"/>
                    </a:lnTo>
                    <a:lnTo>
                      <a:pt x="214" y="60"/>
                    </a:lnTo>
                    <a:lnTo>
                      <a:pt x="215" y="61"/>
                    </a:lnTo>
                    <a:lnTo>
                      <a:pt x="215" y="64"/>
                    </a:lnTo>
                    <a:lnTo>
                      <a:pt x="212" y="64"/>
                    </a:lnTo>
                    <a:lnTo>
                      <a:pt x="210" y="64"/>
                    </a:lnTo>
                    <a:lnTo>
                      <a:pt x="208" y="65"/>
                    </a:lnTo>
                    <a:lnTo>
                      <a:pt x="205" y="66"/>
                    </a:lnTo>
                    <a:lnTo>
                      <a:pt x="205" y="68"/>
                    </a:lnTo>
                    <a:lnTo>
                      <a:pt x="206" y="68"/>
                    </a:lnTo>
                    <a:lnTo>
                      <a:pt x="207" y="68"/>
                    </a:lnTo>
                    <a:lnTo>
                      <a:pt x="208" y="68"/>
                    </a:lnTo>
                    <a:lnTo>
                      <a:pt x="209" y="70"/>
                    </a:lnTo>
                    <a:lnTo>
                      <a:pt x="209" y="71"/>
                    </a:lnTo>
                    <a:lnTo>
                      <a:pt x="211" y="71"/>
                    </a:lnTo>
                    <a:lnTo>
                      <a:pt x="212" y="71"/>
                    </a:lnTo>
                    <a:lnTo>
                      <a:pt x="214" y="72"/>
                    </a:lnTo>
                    <a:lnTo>
                      <a:pt x="212" y="75"/>
                    </a:lnTo>
                    <a:lnTo>
                      <a:pt x="211" y="75"/>
                    </a:lnTo>
                    <a:lnTo>
                      <a:pt x="209" y="75"/>
                    </a:lnTo>
                    <a:lnTo>
                      <a:pt x="207" y="75"/>
                    </a:lnTo>
                    <a:lnTo>
                      <a:pt x="205" y="75"/>
                    </a:lnTo>
                    <a:lnTo>
                      <a:pt x="205" y="76"/>
                    </a:lnTo>
                    <a:lnTo>
                      <a:pt x="205" y="77"/>
                    </a:lnTo>
                    <a:lnTo>
                      <a:pt x="205" y="78"/>
                    </a:lnTo>
                    <a:lnTo>
                      <a:pt x="207" y="79"/>
                    </a:lnTo>
                    <a:lnTo>
                      <a:pt x="208" y="79"/>
                    </a:lnTo>
                    <a:lnTo>
                      <a:pt x="209" y="80"/>
                    </a:lnTo>
                    <a:lnTo>
                      <a:pt x="211" y="81"/>
                    </a:lnTo>
                    <a:lnTo>
                      <a:pt x="211" y="83"/>
                    </a:lnTo>
                    <a:lnTo>
                      <a:pt x="212" y="85"/>
                    </a:lnTo>
                    <a:lnTo>
                      <a:pt x="212" y="86"/>
                    </a:lnTo>
                    <a:lnTo>
                      <a:pt x="213" y="84"/>
                    </a:lnTo>
                    <a:lnTo>
                      <a:pt x="214" y="82"/>
                    </a:lnTo>
                    <a:lnTo>
                      <a:pt x="214" y="79"/>
                    </a:lnTo>
                    <a:lnTo>
                      <a:pt x="214" y="78"/>
                    </a:lnTo>
                    <a:lnTo>
                      <a:pt x="213" y="76"/>
                    </a:lnTo>
                    <a:lnTo>
                      <a:pt x="212" y="75"/>
                    </a:lnTo>
                    <a:lnTo>
                      <a:pt x="214" y="72"/>
                    </a:lnTo>
                    <a:lnTo>
                      <a:pt x="217" y="74"/>
                    </a:lnTo>
                    <a:lnTo>
                      <a:pt x="220" y="76"/>
                    </a:lnTo>
                    <a:lnTo>
                      <a:pt x="222" y="79"/>
                    </a:lnTo>
                    <a:lnTo>
                      <a:pt x="222" y="82"/>
                    </a:lnTo>
                    <a:lnTo>
                      <a:pt x="221" y="84"/>
                    </a:lnTo>
                    <a:lnTo>
                      <a:pt x="220" y="86"/>
                    </a:lnTo>
                    <a:lnTo>
                      <a:pt x="220" y="87"/>
                    </a:lnTo>
                    <a:lnTo>
                      <a:pt x="219" y="89"/>
                    </a:lnTo>
                    <a:lnTo>
                      <a:pt x="219" y="93"/>
                    </a:lnTo>
                    <a:lnTo>
                      <a:pt x="217" y="96"/>
                    </a:lnTo>
                    <a:lnTo>
                      <a:pt x="217" y="101"/>
                    </a:lnTo>
                    <a:lnTo>
                      <a:pt x="216" y="105"/>
                    </a:lnTo>
                    <a:lnTo>
                      <a:pt x="216" y="110"/>
                    </a:lnTo>
                    <a:lnTo>
                      <a:pt x="217" y="116"/>
                    </a:lnTo>
                    <a:lnTo>
                      <a:pt x="217" y="122"/>
                    </a:lnTo>
                    <a:lnTo>
                      <a:pt x="217" y="126"/>
                    </a:lnTo>
                    <a:lnTo>
                      <a:pt x="217" y="131"/>
                    </a:lnTo>
                    <a:lnTo>
                      <a:pt x="217" y="136"/>
                    </a:lnTo>
                    <a:lnTo>
                      <a:pt x="216" y="142"/>
                    </a:lnTo>
                    <a:lnTo>
                      <a:pt x="215" y="148"/>
                    </a:lnTo>
                    <a:lnTo>
                      <a:pt x="214" y="154"/>
                    </a:lnTo>
                    <a:lnTo>
                      <a:pt x="213" y="161"/>
                    </a:lnTo>
                    <a:lnTo>
                      <a:pt x="212" y="168"/>
                    </a:lnTo>
                    <a:lnTo>
                      <a:pt x="211" y="173"/>
                    </a:lnTo>
                    <a:lnTo>
                      <a:pt x="211" y="176"/>
                    </a:lnTo>
                    <a:lnTo>
                      <a:pt x="209" y="180"/>
                    </a:lnTo>
                    <a:lnTo>
                      <a:pt x="208" y="182"/>
                    </a:lnTo>
                    <a:lnTo>
                      <a:pt x="208" y="185"/>
                    </a:lnTo>
                    <a:lnTo>
                      <a:pt x="207" y="187"/>
                    </a:lnTo>
                    <a:lnTo>
                      <a:pt x="205" y="190"/>
                    </a:lnTo>
                    <a:lnTo>
                      <a:pt x="203" y="194"/>
                    </a:lnTo>
                    <a:lnTo>
                      <a:pt x="200" y="199"/>
                    </a:lnTo>
                    <a:lnTo>
                      <a:pt x="199" y="205"/>
                    </a:lnTo>
                    <a:lnTo>
                      <a:pt x="197" y="211"/>
                    </a:lnTo>
                    <a:lnTo>
                      <a:pt x="195" y="218"/>
                    </a:lnTo>
                    <a:lnTo>
                      <a:pt x="194" y="221"/>
                    </a:lnTo>
                    <a:lnTo>
                      <a:pt x="193" y="222"/>
                    </a:lnTo>
                    <a:lnTo>
                      <a:pt x="191" y="224"/>
                    </a:lnTo>
                    <a:lnTo>
                      <a:pt x="189" y="227"/>
                    </a:lnTo>
                    <a:lnTo>
                      <a:pt x="186" y="228"/>
                    </a:lnTo>
                    <a:lnTo>
                      <a:pt x="187" y="232"/>
                    </a:lnTo>
                    <a:lnTo>
                      <a:pt x="186" y="236"/>
                    </a:lnTo>
                    <a:lnTo>
                      <a:pt x="185" y="239"/>
                    </a:lnTo>
                    <a:lnTo>
                      <a:pt x="184" y="242"/>
                    </a:lnTo>
                    <a:lnTo>
                      <a:pt x="183" y="243"/>
                    </a:lnTo>
                    <a:lnTo>
                      <a:pt x="182" y="246"/>
                    </a:lnTo>
                    <a:lnTo>
                      <a:pt x="181" y="249"/>
                    </a:lnTo>
                    <a:lnTo>
                      <a:pt x="179" y="251"/>
                    </a:lnTo>
                    <a:lnTo>
                      <a:pt x="177" y="257"/>
                    </a:lnTo>
                    <a:lnTo>
                      <a:pt x="174" y="262"/>
                    </a:lnTo>
                    <a:lnTo>
                      <a:pt x="172" y="267"/>
                    </a:lnTo>
                    <a:lnTo>
                      <a:pt x="169" y="272"/>
                    </a:lnTo>
                    <a:lnTo>
                      <a:pt x="167" y="274"/>
                    </a:lnTo>
                    <a:lnTo>
                      <a:pt x="163" y="277"/>
                    </a:lnTo>
                    <a:lnTo>
                      <a:pt x="159" y="282"/>
                    </a:lnTo>
                    <a:lnTo>
                      <a:pt x="155" y="286"/>
                    </a:lnTo>
                    <a:lnTo>
                      <a:pt x="151" y="291"/>
                    </a:lnTo>
                    <a:lnTo>
                      <a:pt x="146" y="294"/>
                    </a:lnTo>
                    <a:lnTo>
                      <a:pt x="143" y="298"/>
                    </a:lnTo>
                    <a:lnTo>
                      <a:pt x="140" y="299"/>
                    </a:lnTo>
                    <a:lnTo>
                      <a:pt x="136" y="301"/>
                    </a:lnTo>
                    <a:lnTo>
                      <a:pt x="132" y="302"/>
                    </a:lnTo>
                    <a:lnTo>
                      <a:pt x="128" y="304"/>
                    </a:lnTo>
                    <a:lnTo>
                      <a:pt x="125" y="306"/>
                    </a:lnTo>
                    <a:lnTo>
                      <a:pt x="123" y="307"/>
                    </a:lnTo>
                    <a:lnTo>
                      <a:pt x="120" y="308"/>
                    </a:lnTo>
                    <a:lnTo>
                      <a:pt x="115" y="310"/>
                    </a:lnTo>
                    <a:lnTo>
                      <a:pt x="110" y="313"/>
                    </a:lnTo>
                    <a:lnTo>
                      <a:pt x="105" y="315"/>
                    </a:lnTo>
                    <a:lnTo>
                      <a:pt x="99" y="317"/>
                    </a:lnTo>
                    <a:lnTo>
                      <a:pt x="95" y="318"/>
                    </a:lnTo>
                    <a:lnTo>
                      <a:pt x="92" y="319"/>
                    </a:lnTo>
                    <a:lnTo>
                      <a:pt x="86" y="319"/>
                    </a:lnTo>
                    <a:lnTo>
                      <a:pt x="81" y="319"/>
                    </a:lnTo>
                    <a:lnTo>
                      <a:pt x="75" y="318"/>
                    </a:lnTo>
                    <a:lnTo>
                      <a:pt x="71" y="317"/>
                    </a:lnTo>
                    <a:lnTo>
                      <a:pt x="66" y="315"/>
                    </a:lnTo>
                    <a:lnTo>
                      <a:pt x="63" y="314"/>
                    </a:lnTo>
                    <a:lnTo>
                      <a:pt x="60" y="313"/>
                    </a:lnTo>
                    <a:lnTo>
                      <a:pt x="58" y="311"/>
                    </a:lnTo>
                    <a:lnTo>
                      <a:pt x="56" y="310"/>
                    </a:lnTo>
                    <a:lnTo>
                      <a:pt x="54" y="307"/>
                    </a:lnTo>
                    <a:lnTo>
                      <a:pt x="52" y="304"/>
                    </a:lnTo>
                    <a:lnTo>
                      <a:pt x="49" y="299"/>
                    </a:lnTo>
                    <a:lnTo>
                      <a:pt x="48" y="293"/>
                    </a:lnTo>
                    <a:lnTo>
                      <a:pt x="48" y="286"/>
                    </a:lnTo>
                    <a:lnTo>
                      <a:pt x="49" y="278"/>
                    </a:lnTo>
                    <a:lnTo>
                      <a:pt x="53" y="269"/>
                    </a:lnTo>
                    <a:lnTo>
                      <a:pt x="54" y="268"/>
                    </a:lnTo>
                    <a:lnTo>
                      <a:pt x="56" y="265"/>
                    </a:lnTo>
                    <a:lnTo>
                      <a:pt x="57" y="264"/>
                    </a:lnTo>
                    <a:lnTo>
                      <a:pt x="58" y="262"/>
                    </a:lnTo>
                    <a:lnTo>
                      <a:pt x="57" y="261"/>
                    </a:lnTo>
                    <a:lnTo>
                      <a:pt x="56" y="261"/>
                    </a:lnTo>
                    <a:lnTo>
                      <a:pt x="53" y="262"/>
                    </a:lnTo>
                    <a:lnTo>
                      <a:pt x="50" y="262"/>
                    </a:lnTo>
                    <a:lnTo>
                      <a:pt x="46" y="263"/>
                    </a:lnTo>
                    <a:lnTo>
                      <a:pt x="44" y="264"/>
                    </a:lnTo>
                    <a:lnTo>
                      <a:pt x="41" y="265"/>
                    </a:lnTo>
                    <a:lnTo>
                      <a:pt x="40" y="265"/>
                    </a:lnTo>
                    <a:lnTo>
                      <a:pt x="38" y="267"/>
                    </a:lnTo>
                    <a:lnTo>
                      <a:pt x="36" y="270"/>
                    </a:lnTo>
                    <a:lnTo>
                      <a:pt x="33" y="273"/>
                    </a:lnTo>
                    <a:lnTo>
                      <a:pt x="31" y="276"/>
                    </a:lnTo>
                    <a:lnTo>
                      <a:pt x="30" y="279"/>
                    </a:lnTo>
                    <a:lnTo>
                      <a:pt x="28" y="281"/>
                    </a:lnTo>
                    <a:lnTo>
                      <a:pt x="26" y="283"/>
                    </a:lnTo>
                    <a:lnTo>
                      <a:pt x="25" y="284"/>
                    </a:lnTo>
                    <a:lnTo>
                      <a:pt x="22" y="281"/>
                    </a:lnTo>
                    <a:lnTo>
                      <a:pt x="21" y="279"/>
                    </a:lnTo>
                    <a:lnTo>
                      <a:pt x="19" y="277"/>
                    </a:lnTo>
                    <a:lnTo>
                      <a:pt x="18" y="275"/>
                    </a:lnTo>
                    <a:lnTo>
                      <a:pt x="18" y="274"/>
                    </a:lnTo>
                    <a:lnTo>
                      <a:pt x="18" y="273"/>
                    </a:lnTo>
                    <a:lnTo>
                      <a:pt x="18" y="272"/>
                    </a:lnTo>
                    <a:lnTo>
                      <a:pt x="18" y="271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4" y="266"/>
                    </a:lnTo>
                    <a:lnTo>
                      <a:pt x="13" y="268"/>
                    </a:lnTo>
                    <a:lnTo>
                      <a:pt x="12" y="269"/>
                    </a:lnTo>
                    <a:lnTo>
                      <a:pt x="11" y="270"/>
                    </a:lnTo>
                    <a:lnTo>
                      <a:pt x="10" y="271"/>
                    </a:lnTo>
                    <a:lnTo>
                      <a:pt x="7" y="268"/>
                    </a:lnTo>
                    <a:lnTo>
                      <a:pt x="5" y="265"/>
                    </a:lnTo>
                    <a:lnTo>
                      <a:pt x="4" y="262"/>
                    </a:lnTo>
                    <a:lnTo>
                      <a:pt x="3" y="259"/>
                    </a:lnTo>
                    <a:lnTo>
                      <a:pt x="2" y="255"/>
                    </a:lnTo>
                    <a:lnTo>
                      <a:pt x="1" y="249"/>
                    </a:lnTo>
                    <a:lnTo>
                      <a:pt x="0" y="242"/>
                    </a:lnTo>
                    <a:lnTo>
                      <a:pt x="0" y="238"/>
                    </a:lnTo>
                    <a:lnTo>
                      <a:pt x="0" y="235"/>
                    </a:lnTo>
                    <a:lnTo>
                      <a:pt x="0" y="233"/>
                    </a:lnTo>
                    <a:lnTo>
                      <a:pt x="0" y="232"/>
                    </a:lnTo>
                    <a:lnTo>
                      <a:pt x="2" y="231"/>
                    </a:lnTo>
                    <a:lnTo>
                      <a:pt x="3" y="230"/>
                    </a:lnTo>
                    <a:lnTo>
                      <a:pt x="3" y="228"/>
                    </a:lnTo>
                    <a:lnTo>
                      <a:pt x="3" y="227"/>
                    </a:lnTo>
                    <a:close/>
                  </a:path>
                </a:pathLst>
              </a:custGeom>
              <a:solidFill>
                <a:srgbClr val="E5CC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5" name="Freeform 103"/>
              <p:cNvSpPr>
                <a:spLocks/>
              </p:cNvSpPr>
              <p:nvPr/>
            </p:nvSpPr>
            <p:spPr bwMode="auto">
              <a:xfrm>
                <a:off x="2015" y="3729"/>
                <a:ext cx="26" cy="41"/>
              </a:xfrm>
              <a:custGeom>
                <a:avLst/>
                <a:gdLst>
                  <a:gd name="T0" fmla="*/ 22 w 26"/>
                  <a:gd name="T1" fmla="*/ 30 h 41"/>
                  <a:gd name="T2" fmla="*/ 15 w 26"/>
                  <a:gd name="T3" fmla="*/ 38 h 41"/>
                  <a:gd name="T4" fmla="*/ 11 w 26"/>
                  <a:gd name="T5" fmla="*/ 39 h 41"/>
                  <a:gd name="T6" fmla="*/ 6 w 26"/>
                  <a:gd name="T7" fmla="*/ 35 h 41"/>
                  <a:gd name="T8" fmla="*/ 4 w 26"/>
                  <a:gd name="T9" fmla="*/ 31 h 41"/>
                  <a:gd name="T10" fmla="*/ 5 w 26"/>
                  <a:gd name="T11" fmla="*/ 29 h 41"/>
                  <a:gd name="T12" fmla="*/ 6 w 26"/>
                  <a:gd name="T13" fmla="*/ 28 h 41"/>
                  <a:gd name="T14" fmla="*/ 9 w 26"/>
                  <a:gd name="T15" fmla="*/ 25 h 41"/>
                  <a:gd name="T16" fmla="*/ 11 w 26"/>
                  <a:gd name="T17" fmla="*/ 23 h 41"/>
                  <a:gd name="T18" fmla="*/ 10 w 26"/>
                  <a:gd name="T19" fmla="*/ 21 h 41"/>
                  <a:gd name="T20" fmla="*/ 9 w 26"/>
                  <a:gd name="T21" fmla="*/ 19 h 41"/>
                  <a:gd name="T22" fmla="*/ 8 w 26"/>
                  <a:gd name="T23" fmla="*/ 16 h 41"/>
                  <a:gd name="T24" fmla="*/ 8 w 26"/>
                  <a:gd name="T25" fmla="*/ 14 h 41"/>
                  <a:gd name="T26" fmla="*/ 6 w 26"/>
                  <a:gd name="T27" fmla="*/ 15 h 41"/>
                  <a:gd name="T28" fmla="*/ 4 w 26"/>
                  <a:gd name="T29" fmla="*/ 13 h 41"/>
                  <a:gd name="T30" fmla="*/ 3 w 26"/>
                  <a:gd name="T31" fmla="*/ 8 h 41"/>
                  <a:gd name="T32" fmla="*/ 1 w 26"/>
                  <a:gd name="T33" fmla="*/ 5 h 41"/>
                  <a:gd name="T34" fmla="*/ 0 w 26"/>
                  <a:gd name="T35" fmla="*/ 4 h 41"/>
                  <a:gd name="T36" fmla="*/ 0 w 26"/>
                  <a:gd name="T37" fmla="*/ 3 h 41"/>
                  <a:gd name="T38" fmla="*/ 1 w 26"/>
                  <a:gd name="T39" fmla="*/ 1 h 41"/>
                  <a:gd name="T40" fmla="*/ 5 w 26"/>
                  <a:gd name="T41" fmla="*/ 2 h 41"/>
                  <a:gd name="T42" fmla="*/ 12 w 26"/>
                  <a:gd name="T43" fmla="*/ 7 h 41"/>
                  <a:gd name="T44" fmla="*/ 15 w 26"/>
                  <a:gd name="T45" fmla="*/ 10 h 41"/>
                  <a:gd name="T46" fmla="*/ 15 w 26"/>
                  <a:gd name="T47" fmla="*/ 15 h 41"/>
                  <a:gd name="T48" fmla="*/ 15 w 26"/>
                  <a:gd name="T49" fmla="*/ 18 h 41"/>
                  <a:gd name="T50" fmla="*/ 13 w 26"/>
                  <a:gd name="T51" fmla="*/ 22 h 41"/>
                  <a:gd name="T52" fmla="*/ 12 w 26"/>
                  <a:gd name="T53" fmla="*/ 25 h 41"/>
                  <a:gd name="T54" fmla="*/ 11 w 26"/>
                  <a:gd name="T55" fmla="*/ 27 h 41"/>
                  <a:gd name="T56" fmla="*/ 10 w 26"/>
                  <a:gd name="T57" fmla="*/ 30 h 41"/>
                  <a:gd name="T58" fmla="*/ 10 w 26"/>
                  <a:gd name="T59" fmla="*/ 34 h 41"/>
                  <a:gd name="T60" fmla="*/ 11 w 26"/>
                  <a:gd name="T61" fmla="*/ 35 h 41"/>
                  <a:gd name="T62" fmla="*/ 13 w 26"/>
                  <a:gd name="T63" fmla="*/ 32 h 41"/>
                  <a:gd name="T64" fmla="*/ 14 w 26"/>
                  <a:gd name="T65" fmla="*/ 31 h 41"/>
                  <a:gd name="T66" fmla="*/ 14 w 26"/>
                  <a:gd name="T67" fmla="*/ 28 h 41"/>
                  <a:gd name="T68" fmla="*/ 17 w 26"/>
                  <a:gd name="T69" fmla="*/ 27 h 41"/>
                  <a:gd name="T70" fmla="*/ 20 w 26"/>
                  <a:gd name="T71" fmla="*/ 27 h 41"/>
                  <a:gd name="T72" fmla="*/ 23 w 26"/>
                  <a:gd name="T73" fmla="*/ 27 h 41"/>
                  <a:gd name="T74" fmla="*/ 25 w 26"/>
                  <a:gd name="T75" fmla="*/ 27 h 4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6"/>
                  <a:gd name="T115" fmla="*/ 0 h 41"/>
                  <a:gd name="T116" fmla="*/ 26 w 26"/>
                  <a:gd name="T117" fmla="*/ 41 h 4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6" h="41">
                    <a:moveTo>
                      <a:pt x="26" y="27"/>
                    </a:moveTo>
                    <a:lnTo>
                      <a:pt x="22" y="30"/>
                    </a:lnTo>
                    <a:lnTo>
                      <a:pt x="18" y="34"/>
                    </a:lnTo>
                    <a:lnTo>
                      <a:pt x="15" y="38"/>
                    </a:lnTo>
                    <a:lnTo>
                      <a:pt x="12" y="41"/>
                    </a:lnTo>
                    <a:lnTo>
                      <a:pt x="11" y="39"/>
                    </a:lnTo>
                    <a:lnTo>
                      <a:pt x="8" y="37"/>
                    </a:lnTo>
                    <a:lnTo>
                      <a:pt x="6" y="35"/>
                    </a:lnTo>
                    <a:lnTo>
                      <a:pt x="4" y="33"/>
                    </a:lnTo>
                    <a:lnTo>
                      <a:pt x="4" y="31"/>
                    </a:lnTo>
                    <a:lnTo>
                      <a:pt x="5" y="30"/>
                    </a:lnTo>
                    <a:lnTo>
                      <a:pt x="5" y="29"/>
                    </a:lnTo>
                    <a:lnTo>
                      <a:pt x="5" y="28"/>
                    </a:lnTo>
                    <a:lnTo>
                      <a:pt x="6" y="28"/>
                    </a:lnTo>
                    <a:lnTo>
                      <a:pt x="8" y="27"/>
                    </a:lnTo>
                    <a:lnTo>
                      <a:pt x="9" y="25"/>
                    </a:lnTo>
                    <a:lnTo>
                      <a:pt x="11" y="24"/>
                    </a:lnTo>
                    <a:lnTo>
                      <a:pt x="11" y="23"/>
                    </a:lnTo>
                    <a:lnTo>
                      <a:pt x="11" y="22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9" y="19"/>
                    </a:lnTo>
                    <a:lnTo>
                      <a:pt x="9" y="18"/>
                    </a:lnTo>
                    <a:lnTo>
                      <a:pt x="8" y="16"/>
                    </a:lnTo>
                    <a:lnTo>
                      <a:pt x="8" y="15"/>
                    </a:lnTo>
                    <a:lnTo>
                      <a:pt x="8" y="14"/>
                    </a:lnTo>
                    <a:lnTo>
                      <a:pt x="7" y="14"/>
                    </a:lnTo>
                    <a:lnTo>
                      <a:pt x="6" y="15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3" y="11"/>
                    </a:lnTo>
                    <a:lnTo>
                      <a:pt x="3" y="8"/>
                    </a:lnTo>
                    <a:lnTo>
                      <a:pt x="1" y="7"/>
                    </a:lnTo>
                    <a:lnTo>
                      <a:pt x="1" y="5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5" y="2"/>
                    </a:lnTo>
                    <a:lnTo>
                      <a:pt x="9" y="4"/>
                    </a:lnTo>
                    <a:lnTo>
                      <a:pt x="12" y="7"/>
                    </a:lnTo>
                    <a:lnTo>
                      <a:pt x="13" y="9"/>
                    </a:lnTo>
                    <a:lnTo>
                      <a:pt x="15" y="10"/>
                    </a:lnTo>
                    <a:lnTo>
                      <a:pt x="15" y="12"/>
                    </a:lnTo>
                    <a:lnTo>
                      <a:pt x="15" y="15"/>
                    </a:lnTo>
                    <a:lnTo>
                      <a:pt x="15" y="16"/>
                    </a:lnTo>
                    <a:lnTo>
                      <a:pt x="15" y="18"/>
                    </a:lnTo>
                    <a:lnTo>
                      <a:pt x="14" y="20"/>
                    </a:lnTo>
                    <a:lnTo>
                      <a:pt x="13" y="22"/>
                    </a:lnTo>
                    <a:lnTo>
                      <a:pt x="13" y="24"/>
                    </a:lnTo>
                    <a:lnTo>
                      <a:pt x="12" y="25"/>
                    </a:lnTo>
                    <a:lnTo>
                      <a:pt x="11" y="26"/>
                    </a:lnTo>
                    <a:lnTo>
                      <a:pt x="11" y="27"/>
                    </a:lnTo>
                    <a:lnTo>
                      <a:pt x="10" y="28"/>
                    </a:lnTo>
                    <a:lnTo>
                      <a:pt x="10" y="30"/>
                    </a:lnTo>
                    <a:lnTo>
                      <a:pt x="10" y="31"/>
                    </a:lnTo>
                    <a:lnTo>
                      <a:pt x="10" y="34"/>
                    </a:lnTo>
                    <a:lnTo>
                      <a:pt x="10" y="37"/>
                    </a:lnTo>
                    <a:lnTo>
                      <a:pt x="11" y="35"/>
                    </a:lnTo>
                    <a:lnTo>
                      <a:pt x="13" y="34"/>
                    </a:lnTo>
                    <a:lnTo>
                      <a:pt x="13" y="32"/>
                    </a:lnTo>
                    <a:lnTo>
                      <a:pt x="14" y="31"/>
                    </a:lnTo>
                    <a:lnTo>
                      <a:pt x="14" y="30"/>
                    </a:lnTo>
                    <a:lnTo>
                      <a:pt x="14" y="28"/>
                    </a:lnTo>
                    <a:lnTo>
                      <a:pt x="17" y="27"/>
                    </a:lnTo>
                    <a:lnTo>
                      <a:pt x="19" y="27"/>
                    </a:lnTo>
                    <a:lnTo>
                      <a:pt x="20" y="27"/>
                    </a:lnTo>
                    <a:lnTo>
                      <a:pt x="22" y="27"/>
                    </a:lnTo>
                    <a:lnTo>
                      <a:pt x="23" y="27"/>
                    </a:lnTo>
                    <a:lnTo>
                      <a:pt x="24" y="27"/>
                    </a:lnTo>
                    <a:lnTo>
                      <a:pt x="25" y="27"/>
                    </a:lnTo>
                    <a:lnTo>
                      <a:pt x="26" y="27"/>
                    </a:lnTo>
                    <a:close/>
                  </a:path>
                </a:pathLst>
              </a:custGeom>
              <a:solidFill>
                <a:srgbClr val="E5CC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6" name="Freeform 104"/>
              <p:cNvSpPr>
                <a:spLocks/>
              </p:cNvSpPr>
              <p:nvPr/>
            </p:nvSpPr>
            <p:spPr bwMode="auto">
              <a:xfrm>
                <a:off x="2034" y="3711"/>
                <a:ext cx="13" cy="11"/>
              </a:xfrm>
              <a:custGeom>
                <a:avLst/>
                <a:gdLst>
                  <a:gd name="T0" fmla="*/ 0 w 13"/>
                  <a:gd name="T1" fmla="*/ 4 h 11"/>
                  <a:gd name="T2" fmla="*/ 3 w 13"/>
                  <a:gd name="T3" fmla="*/ 5 h 11"/>
                  <a:gd name="T4" fmla="*/ 7 w 13"/>
                  <a:gd name="T5" fmla="*/ 7 h 11"/>
                  <a:gd name="T6" fmla="*/ 11 w 13"/>
                  <a:gd name="T7" fmla="*/ 9 h 11"/>
                  <a:gd name="T8" fmla="*/ 13 w 13"/>
                  <a:gd name="T9" fmla="*/ 11 h 11"/>
                  <a:gd name="T10" fmla="*/ 13 w 13"/>
                  <a:gd name="T11" fmla="*/ 10 h 11"/>
                  <a:gd name="T12" fmla="*/ 12 w 13"/>
                  <a:gd name="T13" fmla="*/ 8 h 11"/>
                  <a:gd name="T14" fmla="*/ 11 w 13"/>
                  <a:gd name="T15" fmla="*/ 7 h 11"/>
                  <a:gd name="T16" fmla="*/ 11 w 13"/>
                  <a:gd name="T17" fmla="*/ 6 h 11"/>
                  <a:gd name="T18" fmla="*/ 10 w 13"/>
                  <a:gd name="T19" fmla="*/ 5 h 11"/>
                  <a:gd name="T20" fmla="*/ 9 w 13"/>
                  <a:gd name="T21" fmla="*/ 3 h 11"/>
                  <a:gd name="T22" fmla="*/ 7 w 13"/>
                  <a:gd name="T23" fmla="*/ 2 h 11"/>
                  <a:gd name="T24" fmla="*/ 5 w 13"/>
                  <a:gd name="T25" fmla="*/ 0 h 11"/>
                  <a:gd name="T26" fmla="*/ 4 w 13"/>
                  <a:gd name="T27" fmla="*/ 0 h 11"/>
                  <a:gd name="T28" fmla="*/ 3 w 13"/>
                  <a:gd name="T29" fmla="*/ 2 h 11"/>
                  <a:gd name="T30" fmla="*/ 1 w 13"/>
                  <a:gd name="T31" fmla="*/ 3 h 11"/>
                  <a:gd name="T32" fmla="*/ 0 w 13"/>
                  <a:gd name="T33" fmla="*/ 4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11"/>
                  <a:gd name="T53" fmla="*/ 13 w 13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11">
                    <a:moveTo>
                      <a:pt x="0" y="4"/>
                    </a:moveTo>
                    <a:lnTo>
                      <a:pt x="3" y="5"/>
                    </a:lnTo>
                    <a:lnTo>
                      <a:pt x="7" y="7"/>
                    </a:lnTo>
                    <a:lnTo>
                      <a:pt x="11" y="9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2" y="8"/>
                    </a:lnTo>
                    <a:lnTo>
                      <a:pt x="11" y="7"/>
                    </a:lnTo>
                    <a:lnTo>
                      <a:pt x="11" y="6"/>
                    </a:lnTo>
                    <a:lnTo>
                      <a:pt x="10" y="5"/>
                    </a:lnTo>
                    <a:lnTo>
                      <a:pt x="9" y="3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CC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7" name="Freeform 105"/>
              <p:cNvSpPr>
                <a:spLocks/>
              </p:cNvSpPr>
              <p:nvPr/>
            </p:nvSpPr>
            <p:spPr bwMode="auto">
              <a:xfrm>
                <a:off x="2026" y="3720"/>
                <a:ext cx="26" cy="32"/>
              </a:xfrm>
              <a:custGeom>
                <a:avLst/>
                <a:gdLst>
                  <a:gd name="T0" fmla="*/ 16 w 26"/>
                  <a:gd name="T1" fmla="*/ 32 h 32"/>
                  <a:gd name="T2" fmla="*/ 16 w 26"/>
                  <a:gd name="T3" fmla="*/ 32 h 32"/>
                  <a:gd name="T4" fmla="*/ 15 w 26"/>
                  <a:gd name="T5" fmla="*/ 32 h 32"/>
                  <a:gd name="T6" fmla="*/ 14 w 26"/>
                  <a:gd name="T7" fmla="*/ 32 h 32"/>
                  <a:gd name="T8" fmla="*/ 13 w 26"/>
                  <a:gd name="T9" fmla="*/ 32 h 32"/>
                  <a:gd name="T10" fmla="*/ 14 w 26"/>
                  <a:gd name="T11" fmla="*/ 29 h 32"/>
                  <a:gd name="T12" fmla="*/ 14 w 26"/>
                  <a:gd name="T13" fmla="*/ 26 h 32"/>
                  <a:gd name="T14" fmla="*/ 13 w 26"/>
                  <a:gd name="T15" fmla="*/ 22 h 32"/>
                  <a:gd name="T16" fmla="*/ 13 w 26"/>
                  <a:gd name="T17" fmla="*/ 20 h 32"/>
                  <a:gd name="T18" fmla="*/ 13 w 26"/>
                  <a:gd name="T19" fmla="*/ 17 h 32"/>
                  <a:gd name="T20" fmla="*/ 13 w 26"/>
                  <a:gd name="T21" fmla="*/ 15 h 32"/>
                  <a:gd name="T22" fmla="*/ 12 w 26"/>
                  <a:gd name="T23" fmla="*/ 13 h 32"/>
                  <a:gd name="T24" fmla="*/ 11 w 26"/>
                  <a:gd name="T25" fmla="*/ 12 h 32"/>
                  <a:gd name="T26" fmla="*/ 8 w 26"/>
                  <a:gd name="T27" fmla="*/ 10 h 32"/>
                  <a:gd name="T28" fmla="*/ 5 w 26"/>
                  <a:gd name="T29" fmla="*/ 9 h 32"/>
                  <a:gd name="T30" fmla="*/ 2 w 26"/>
                  <a:gd name="T31" fmla="*/ 8 h 32"/>
                  <a:gd name="T32" fmla="*/ 1 w 26"/>
                  <a:gd name="T33" fmla="*/ 7 h 32"/>
                  <a:gd name="T34" fmla="*/ 0 w 26"/>
                  <a:gd name="T35" fmla="*/ 6 h 32"/>
                  <a:gd name="T36" fmla="*/ 0 w 26"/>
                  <a:gd name="T37" fmla="*/ 5 h 32"/>
                  <a:gd name="T38" fmla="*/ 0 w 26"/>
                  <a:gd name="T39" fmla="*/ 4 h 32"/>
                  <a:gd name="T40" fmla="*/ 0 w 26"/>
                  <a:gd name="T41" fmla="*/ 3 h 32"/>
                  <a:gd name="T42" fmla="*/ 0 w 26"/>
                  <a:gd name="T43" fmla="*/ 2 h 32"/>
                  <a:gd name="T44" fmla="*/ 1 w 26"/>
                  <a:gd name="T45" fmla="*/ 1 h 32"/>
                  <a:gd name="T46" fmla="*/ 2 w 26"/>
                  <a:gd name="T47" fmla="*/ 1 h 32"/>
                  <a:gd name="T48" fmla="*/ 3 w 26"/>
                  <a:gd name="T49" fmla="*/ 0 h 32"/>
                  <a:gd name="T50" fmla="*/ 5 w 26"/>
                  <a:gd name="T51" fmla="*/ 1 h 32"/>
                  <a:gd name="T52" fmla="*/ 8 w 26"/>
                  <a:gd name="T53" fmla="*/ 2 h 32"/>
                  <a:gd name="T54" fmla="*/ 11 w 26"/>
                  <a:gd name="T55" fmla="*/ 4 h 32"/>
                  <a:gd name="T56" fmla="*/ 15 w 26"/>
                  <a:gd name="T57" fmla="*/ 6 h 32"/>
                  <a:gd name="T58" fmla="*/ 19 w 26"/>
                  <a:gd name="T59" fmla="*/ 8 h 32"/>
                  <a:gd name="T60" fmla="*/ 22 w 26"/>
                  <a:gd name="T61" fmla="*/ 9 h 32"/>
                  <a:gd name="T62" fmla="*/ 24 w 26"/>
                  <a:gd name="T63" fmla="*/ 10 h 32"/>
                  <a:gd name="T64" fmla="*/ 26 w 26"/>
                  <a:gd name="T65" fmla="*/ 11 h 32"/>
                  <a:gd name="T66" fmla="*/ 24 w 26"/>
                  <a:gd name="T67" fmla="*/ 16 h 32"/>
                  <a:gd name="T68" fmla="*/ 21 w 26"/>
                  <a:gd name="T69" fmla="*/ 23 h 32"/>
                  <a:gd name="T70" fmla="*/ 18 w 26"/>
                  <a:gd name="T71" fmla="*/ 29 h 32"/>
                  <a:gd name="T72" fmla="*/ 16 w 26"/>
                  <a:gd name="T73" fmla="*/ 32 h 3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6"/>
                  <a:gd name="T112" fmla="*/ 0 h 32"/>
                  <a:gd name="T113" fmla="*/ 26 w 26"/>
                  <a:gd name="T114" fmla="*/ 32 h 32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6" h="32">
                    <a:moveTo>
                      <a:pt x="16" y="32"/>
                    </a:moveTo>
                    <a:lnTo>
                      <a:pt x="16" y="32"/>
                    </a:lnTo>
                    <a:lnTo>
                      <a:pt x="15" y="32"/>
                    </a:lnTo>
                    <a:lnTo>
                      <a:pt x="14" y="32"/>
                    </a:lnTo>
                    <a:lnTo>
                      <a:pt x="13" y="32"/>
                    </a:lnTo>
                    <a:lnTo>
                      <a:pt x="14" y="29"/>
                    </a:lnTo>
                    <a:lnTo>
                      <a:pt x="14" y="26"/>
                    </a:lnTo>
                    <a:lnTo>
                      <a:pt x="13" y="22"/>
                    </a:lnTo>
                    <a:lnTo>
                      <a:pt x="13" y="20"/>
                    </a:lnTo>
                    <a:lnTo>
                      <a:pt x="13" y="17"/>
                    </a:lnTo>
                    <a:lnTo>
                      <a:pt x="13" y="15"/>
                    </a:lnTo>
                    <a:lnTo>
                      <a:pt x="12" y="13"/>
                    </a:lnTo>
                    <a:lnTo>
                      <a:pt x="11" y="12"/>
                    </a:lnTo>
                    <a:lnTo>
                      <a:pt x="8" y="10"/>
                    </a:lnTo>
                    <a:lnTo>
                      <a:pt x="5" y="9"/>
                    </a:lnTo>
                    <a:lnTo>
                      <a:pt x="2" y="8"/>
                    </a:lnTo>
                    <a:lnTo>
                      <a:pt x="1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5" y="1"/>
                    </a:lnTo>
                    <a:lnTo>
                      <a:pt x="8" y="2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9" y="8"/>
                    </a:lnTo>
                    <a:lnTo>
                      <a:pt x="22" y="9"/>
                    </a:lnTo>
                    <a:lnTo>
                      <a:pt x="24" y="10"/>
                    </a:lnTo>
                    <a:lnTo>
                      <a:pt x="26" y="11"/>
                    </a:lnTo>
                    <a:lnTo>
                      <a:pt x="24" y="16"/>
                    </a:lnTo>
                    <a:lnTo>
                      <a:pt x="21" y="23"/>
                    </a:lnTo>
                    <a:lnTo>
                      <a:pt x="18" y="29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rgbClr val="E5CC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8" name="Freeform 106"/>
              <p:cNvSpPr>
                <a:spLocks/>
              </p:cNvSpPr>
              <p:nvPr/>
            </p:nvSpPr>
            <p:spPr bwMode="auto">
              <a:xfrm>
                <a:off x="1927" y="3676"/>
                <a:ext cx="51" cy="38"/>
              </a:xfrm>
              <a:custGeom>
                <a:avLst/>
                <a:gdLst>
                  <a:gd name="T0" fmla="*/ 8 w 51"/>
                  <a:gd name="T1" fmla="*/ 37 h 38"/>
                  <a:gd name="T2" fmla="*/ 10 w 51"/>
                  <a:gd name="T3" fmla="*/ 32 h 38"/>
                  <a:gd name="T4" fmla="*/ 14 w 51"/>
                  <a:gd name="T5" fmla="*/ 28 h 38"/>
                  <a:gd name="T6" fmla="*/ 17 w 51"/>
                  <a:gd name="T7" fmla="*/ 26 h 38"/>
                  <a:gd name="T8" fmla="*/ 20 w 51"/>
                  <a:gd name="T9" fmla="*/ 24 h 38"/>
                  <a:gd name="T10" fmla="*/ 21 w 51"/>
                  <a:gd name="T11" fmla="*/ 22 h 38"/>
                  <a:gd name="T12" fmla="*/ 22 w 51"/>
                  <a:gd name="T13" fmla="*/ 20 h 38"/>
                  <a:gd name="T14" fmla="*/ 23 w 51"/>
                  <a:gd name="T15" fmla="*/ 18 h 38"/>
                  <a:gd name="T16" fmla="*/ 23 w 51"/>
                  <a:gd name="T17" fmla="*/ 16 h 38"/>
                  <a:gd name="T18" fmla="*/ 26 w 51"/>
                  <a:gd name="T19" fmla="*/ 14 h 38"/>
                  <a:gd name="T20" fmla="*/ 29 w 51"/>
                  <a:gd name="T21" fmla="*/ 12 h 38"/>
                  <a:gd name="T22" fmla="*/ 33 w 51"/>
                  <a:gd name="T23" fmla="*/ 12 h 38"/>
                  <a:gd name="T24" fmla="*/ 36 w 51"/>
                  <a:gd name="T25" fmla="*/ 11 h 38"/>
                  <a:gd name="T26" fmla="*/ 40 w 51"/>
                  <a:gd name="T27" fmla="*/ 8 h 38"/>
                  <a:gd name="T28" fmla="*/ 43 w 51"/>
                  <a:gd name="T29" fmla="*/ 7 h 38"/>
                  <a:gd name="T30" fmla="*/ 46 w 51"/>
                  <a:gd name="T31" fmla="*/ 5 h 38"/>
                  <a:gd name="T32" fmla="*/ 47 w 51"/>
                  <a:gd name="T33" fmla="*/ 5 h 38"/>
                  <a:gd name="T34" fmla="*/ 48 w 51"/>
                  <a:gd name="T35" fmla="*/ 4 h 38"/>
                  <a:gd name="T36" fmla="*/ 50 w 51"/>
                  <a:gd name="T37" fmla="*/ 3 h 38"/>
                  <a:gd name="T38" fmla="*/ 50 w 51"/>
                  <a:gd name="T39" fmla="*/ 3 h 38"/>
                  <a:gd name="T40" fmla="*/ 51 w 51"/>
                  <a:gd name="T41" fmla="*/ 1 h 38"/>
                  <a:gd name="T42" fmla="*/ 48 w 51"/>
                  <a:gd name="T43" fmla="*/ 1 h 38"/>
                  <a:gd name="T44" fmla="*/ 45 w 51"/>
                  <a:gd name="T45" fmla="*/ 1 h 38"/>
                  <a:gd name="T46" fmla="*/ 42 w 51"/>
                  <a:gd name="T47" fmla="*/ 0 h 38"/>
                  <a:gd name="T48" fmla="*/ 39 w 51"/>
                  <a:gd name="T49" fmla="*/ 0 h 38"/>
                  <a:gd name="T50" fmla="*/ 36 w 51"/>
                  <a:gd name="T51" fmla="*/ 0 h 38"/>
                  <a:gd name="T52" fmla="*/ 34 w 51"/>
                  <a:gd name="T53" fmla="*/ 1 h 38"/>
                  <a:gd name="T54" fmla="*/ 31 w 51"/>
                  <a:gd name="T55" fmla="*/ 1 h 38"/>
                  <a:gd name="T56" fmla="*/ 28 w 51"/>
                  <a:gd name="T57" fmla="*/ 2 h 38"/>
                  <a:gd name="T58" fmla="*/ 26 w 51"/>
                  <a:gd name="T59" fmla="*/ 5 h 38"/>
                  <a:gd name="T60" fmla="*/ 24 w 51"/>
                  <a:gd name="T61" fmla="*/ 9 h 38"/>
                  <a:gd name="T62" fmla="*/ 22 w 51"/>
                  <a:gd name="T63" fmla="*/ 12 h 38"/>
                  <a:gd name="T64" fmla="*/ 19 w 51"/>
                  <a:gd name="T65" fmla="*/ 16 h 38"/>
                  <a:gd name="T66" fmla="*/ 18 w 51"/>
                  <a:gd name="T67" fmla="*/ 18 h 38"/>
                  <a:gd name="T68" fmla="*/ 16 w 51"/>
                  <a:gd name="T69" fmla="*/ 20 h 38"/>
                  <a:gd name="T70" fmla="*/ 15 w 51"/>
                  <a:gd name="T71" fmla="*/ 22 h 38"/>
                  <a:gd name="T72" fmla="*/ 13 w 51"/>
                  <a:gd name="T73" fmla="*/ 23 h 38"/>
                  <a:gd name="T74" fmla="*/ 10 w 51"/>
                  <a:gd name="T75" fmla="*/ 24 h 38"/>
                  <a:gd name="T76" fmla="*/ 8 w 51"/>
                  <a:gd name="T77" fmla="*/ 26 h 38"/>
                  <a:gd name="T78" fmla="*/ 4 w 51"/>
                  <a:gd name="T79" fmla="*/ 27 h 38"/>
                  <a:gd name="T80" fmla="*/ 1 w 51"/>
                  <a:gd name="T81" fmla="*/ 28 h 38"/>
                  <a:gd name="T82" fmla="*/ 0 w 51"/>
                  <a:gd name="T83" fmla="*/ 30 h 38"/>
                  <a:gd name="T84" fmla="*/ 0 w 51"/>
                  <a:gd name="T85" fmla="*/ 33 h 38"/>
                  <a:gd name="T86" fmla="*/ 0 w 51"/>
                  <a:gd name="T87" fmla="*/ 35 h 38"/>
                  <a:gd name="T88" fmla="*/ 1 w 51"/>
                  <a:gd name="T89" fmla="*/ 38 h 38"/>
                  <a:gd name="T90" fmla="*/ 2 w 51"/>
                  <a:gd name="T91" fmla="*/ 38 h 38"/>
                  <a:gd name="T92" fmla="*/ 5 w 51"/>
                  <a:gd name="T93" fmla="*/ 38 h 38"/>
                  <a:gd name="T94" fmla="*/ 6 w 51"/>
                  <a:gd name="T95" fmla="*/ 37 h 38"/>
                  <a:gd name="T96" fmla="*/ 8 w 51"/>
                  <a:gd name="T97" fmla="*/ 37 h 3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1"/>
                  <a:gd name="T148" fmla="*/ 0 h 38"/>
                  <a:gd name="T149" fmla="*/ 51 w 51"/>
                  <a:gd name="T150" fmla="*/ 38 h 38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1" h="38">
                    <a:moveTo>
                      <a:pt x="8" y="37"/>
                    </a:moveTo>
                    <a:lnTo>
                      <a:pt x="10" y="32"/>
                    </a:lnTo>
                    <a:lnTo>
                      <a:pt x="14" y="28"/>
                    </a:lnTo>
                    <a:lnTo>
                      <a:pt x="17" y="26"/>
                    </a:lnTo>
                    <a:lnTo>
                      <a:pt x="20" y="24"/>
                    </a:lnTo>
                    <a:lnTo>
                      <a:pt x="21" y="22"/>
                    </a:lnTo>
                    <a:lnTo>
                      <a:pt x="22" y="20"/>
                    </a:lnTo>
                    <a:lnTo>
                      <a:pt x="23" y="18"/>
                    </a:lnTo>
                    <a:lnTo>
                      <a:pt x="23" y="16"/>
                    </a:lnTo>
                    <a:lnTo>
                      <a:pt x="26" y="14"/>
                    </a:lnTo>
                    <a:lnTo>
                      <a:pt x="29" y="12"/>
                    </a:lnTo>
                    <a:lnTo>
                      <a:pt x="33" y="12"/>
                    </a:lnTo>
                    <a:lnTo>
                      <a:pt x="36" y="11"/>
                    </a:lnTo>
                    <a:lnTo>
                      <a:pt x="40" y="8"/>
                    </a:lnTo>
                    <a:lnTo>
                      <a:pt x="43" y="7"/>
                    </a:lnTo>
                    <a:lnTo>
                      <a:pt x="46" y="5"/>
                    </a:lnTo>
                    <a:lnTo>
                      <a:pt x="47" y="5"/>
                    </a:lnTo>
                    <a:lnTo>
                      <a:pt x="48" y="4"/>
                    </a:lnTo>
                    <a:lnTo>
                      <a:pt x="50" y="3"/>
                    </a:lnTo>
                    <a:lnTo>
                      <a:pt x="51" y="1"/>
                    </a:lnTo>
                    <a:lnTo>
                      <a:pt x="48" y="1"/>
                    </a:lnTo>
                    <a:lnTo>
                      <a:pt x="45" y="1"/>
                    </a:lnTo>
                    <a:lnTo>
                      <a:pt x="42" y="0"/>
                    </a:lnTo>
                    <a:lnTo>
                      <a:pt x="39" y="0"/>
                    </a:lnTo>
                    <a:lnTo>
                      <a:pt x="36" y="0"/>
                    </a:lnTo>
                    <a:lnTo>
                      <a:pt x="34" y="1"/>
                    </a:lnTo>
                    <a:lnTo>
                      <a:pt x="31" y="1"/>
                    </a:lnTo>
                    <a:lnTo>
                      <a:pt x="28" y="2"/>
                    </a:lnTo>
                    <a:lnTo>
                      <a:pt x="26" y="5"/>
                    </a:lnTo>
                    <a:lnTo>
                      <a:pt x="24" y="9"/>
                    </a:lnTo>
                    <a:lnTo>
                      <a:pt x="22" y="12"/>
                    </a:lnTo>
                    <a:lnTo>
                      <a:pt x="19" y="16"/>
                    </a:lnTo>
                    <a:lnTo>
                      <a:pt x="18" y="18"/>
                    </a:lnTo>
                    <a:lnTo>
                      <a:pt x="16" y="20"/>
                    </a:lnTo>
                    <a:lnTo>
                      <a:pt x="15" y="22"/>
                    </a:lnTo>
                    <a:lnTo>
                      <a:pt x="13" y="23"/>
                    </a:lnTo>
                    <a:lnTo>
                      <a:pt x="10" y="24"/>
                    </a:lnTo>
                    <a:lnTo>
                      <a:pt x="8" y="26"/>
                    </a:lnTo>
                    <a:lnTo>
                      <a:pt x="4" y="27"/>
                    </a:lnTo>
                    <a:lnTo>
                      <a:pt x="1" y="28"/>
                    </a:lnTo>
                    <a:lnTo>
                      <a:pt x="0" y="30"/>
                    </a:lnTo>
                    <a:lnTo>
                      <a:pt x="0" y="33"/>
                    </a:lnTo>
                    <a:lnTo>
                      <a:pt x="0" y="35"/>
                    </a:lnTo>
                    <a:lnTo>
                      <a:pt x="1" y="38"/>
                    </a:lnTo>
                    <a:lnTo>
                      <a:pt x="2" y="38"/>
                    </a:lnTo>
                    <a:lnTo>
                      <a:pt x="5" y="38"/>
                    </a:lnTo>
                    <a:lnTo>
                      <a:pt x="6" y="37"/>
                    </a:lnTo>
                    <a:lnTo>
                      <a:pt x="8" y="37"/>
                    </a:lnTo>
                    <a:close/>
                  </a:path>
                </a:pathLst>
              </a:custGeom>
              <a:solidFill>
                <a:srgbClr val="E5CC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9" name="Freeform 107"/>
              <p:cNvSpPr>
                <a:spLocks/>
              </p:cNvSpPr>
              <p:nvPr/>
            </p:nvSpPr>
            <p:spPr bwMode="auto">
              <a:xfrm>
                <a:off x="1940" y="3698"/>
                <a:ext cx="19" cy="15"/>
              </a:xfrm>
              <a:custGeom>
                <a:avLst/>
                <a:gdLst>
                  <a:gd name="T0" fmla="*/ 12 w 19"/>
                  <a:gd name="T1" fmla="*/ 14 h 15"/>
                  <a:gd name="T2" fmla="*/ 12 w 19"/>
                  <a:gd name="T3" fmla="*/ 13 h 15"/>
                  <a:gd name="T4" fmla="*/ 12 w 19"/>
                  <a:gd name="T5" fmla="*/ 12 h 15"/>
                  <a:gd name="T6" fmla="*/ 12 w 19"/>
                  <a:gd name="T7" fmla="*/ 11 h 15"/>
                  <a:gd name="T8" fmla="*/ 13 w 19"/>
                  <a:gd name="T9" fmla="*/ 10 h 15"/>
                  <a:gd name="T10" fmla="*/ 14 w 19"/>
                  <a:gd name="T11" fmla="*/ 9 h 15"/>
                  <a:gd name="T12" fmla="*/ 15 w 19"/>
                  <a:gd name="T13" fmla="*/ 8 h 15"/>
                  <a:gd name="T14" fmla="*/ 16 w 19"/>
                  <a:gd name="T15" fmla="*/ 6 h 15"/>
                  <a:gd name="T16" fmla="*/ 18 w 19"/>
                  <a:gd name="T17" fmla="*/ 5 h 15"/>
                  <a:gd name="T18" fmla="*/ 18 w 19"/>
                  <a:gd name="T19" fmla="*/ 4 h 15"/>
                  <a:gd name="T20" fmla="*/ 19 w 19"/>
                  <a:gd name="T21" fmla="*/ 3 h 15"/>
                  <a:gd name="T22" fmla="*/ 18 w 19"/>
                  <a:gd name="T23" fmla="*/ 1 h 15"/>
                  <a:gd name="T24" fmla="*/ 18 w 19"/>
                  <a:gd name="T25" fmla="*/ 1 h 15"/>
                  <a:gd name="T26" fmla="*/ 16 w 19"/>
                  <a:gd name="T27" fmla="*/ 0 h 15"/>
                  <a:gd name="T28" fmla="*/ 14 w 19"/>
                  <a:gd name="T29" fmla="*/ 1 h 15"/>
                  <a:gd name="T30" fmla="*/ 13 w 19"/>
                  <a:gd name="T31" fmla="*/ 2 h 15"/>
                  <a:gd name="T32" fmla="*/ 12 w 19"/>
                  <a:gd name="T33" fmla="*/ 3 h 15"/>
                  <a:gd name="T34" fmla="*/ 11 w 19"/>
                  <a:gd name="T35" fmla="*/ 4 h 15"/>
                  <a:gd name="T36" fmla="*/ 10 w 19"/>
                  <a:gd name="T37" fmla="*/ 5 h 15"/>
                  <a:gd name="T38" fmla="*/ 8 w 19"/>
                  <a:gd name="T39" fmla="*/ 5 h 15"/>
                  <a:gd name="T40" fmla="*/ 6 w 19"/>
                  <a:gd name="T41" fmla="*/ 6 h 15"/>
                  <a:gd name="T42" fmla="*/ 3 w 19"/>
                  <a:gd name="T43" fmla="*/ 7 h 15"/>
                  <a:gd name="T44" fmla="*/ 2 w 19"/>
                  <a:gd name="T45" fmla="*/ 9 h 15"/>
                  <a:gd name="T46" fmla="*/ 0 w 19"/>
                  <a:gd name="T47" fmla="*/ 12 h 15"/>
                  <a:gd name="T48" fmla="*/ 0 w 19"/>
                  <a:gd name="T49" fmla="*/ 14 h 15"/>
                  <a:gd name="T50" fmla="*/ 2 w 19"/>
                  <a:gd name="T51" fmla="*/ 14 h 15"/>
                  <a:gd name="T52" fmla="*/ 5 w 19"/>
                  <a:gd name="T53" fmla="*/ 13 h 15"/>
                  <a:gd name="T54" fmla="*/ 7 w 19"/>
                  <a:gd name="T55" fmla="*/ 14 h 15"/>
                  <a:gd name="T56" fmla="*/ 9 w 19"/>
                  <a:gd name="T57" fmla="*/ 15 h 15"/>
                  <a:gd name="T58" fmla="*/ 10 w 19"/>
                  <a:gd name="T59" fmla="*/ 15 h 15"/>
                  <a:gd name="T60" fmla="*/ 11 w 19"/>
                  <a:gd name="T61" fmla="*/ 15 h 15"/>
                  <a:gd name="T62" fmla="*/ 12 w 19"/>
                  <a:gd name="T63" fmla="*/ 14 h 15"/>
                  <a:gd name="T64" fmla="*/ 12 w 19"/>
                  <a:gd name="T65" fmla="*/ 14 h 1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9"/>
                  <a:gd name="T100" fmla="*/ 0 h 15"/>
                  <a:gd name="T101" fmla="*/ 19 w 19"/>
                  <a:gd name="T102" fmla="*/ 15 h 1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9" h="15">
                    <a:moveTo>
                      <a:pt x="12" y="14"/>
                    </a:moveTo>
                    <a:lnTo>
                      <a:pt x="12" y="13"/>
                    </a:lnTo>
                    <a:lnTo>
                      <a:pt x="12" y="12"/>
                    </a:lnTo>
                    <a:lnTo>
                      <a:pt x="12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6" y="6"/>
                    </a:lnTo>
                    <a:lnTo>
                      <a:pt x="18" y="5"/>
                    </a:lnTo>
                    <a:lnTo>
                      <a:pt x="18" y="4"/>
                    </a:lnTo>
                    <a:lnTo>
                      <a:pt x="19" y="3"/>
                    </a:lnTo>
                    <a:lnTo>
                      <a:pt x="18" y="1"/>
                    </a:lnTo>
                    <a:lnTo>
                      <a:pt x="16" y="0"/>
                    </a:lnTo>
                    <a:lnTo>
                      <a:pt x="14" y="1"/>
                    </a:lnTo>
                    <a:lnTo>
                      <a:pt x="13" y="2"/>
                    </a:lnTo>
                    <a:lnTo>
                      <a:pt x="12" y="3"/>
                    </a:lnTo>
                    <a:lnTo>
                      <a:pt x="11" y="4"/>
                    </a:lnTo>
                    <a:lnTo>
                      <a:pt x="10" y="5"/>
                    </a:lnTo>
                    <a:lnTo>
                      <a:pt x="8" y="5"/>
                    </a:lnTo>
                    <a:lnTo>
                      <a:pt x="6" y="6"/>
                    </a:lnTo>
                    <a:lnTo>
                      <a:pt x="3" y="7"/>
                    </a:lnTo>
                    <a:lnTo>
                      <a:pt x="2" y="9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2" y="14"/>
                    </a:lnTo>
                    <a:lnTo>
                      <a:pt x="5" y="13"/>
                    </a:lnTo>
                    <a:lnTo>
                      <a:pt x="7" y="14"/>
                    </a:lnTo>
                    <a:lnTo>
                      <a:pt x="9" y="15"/>
                    </a:lnTo>
                    <a:lnTo>
                      <a:pt x="10" y="15"/>
                    </a:lnTo>
                    <a:lnTo>
                      <a:pt x="11" y="15"/>
                    </a:lnTo>
                    <a:lnTo>
                      <a:pt x="12" y="14"/>
                    </a:lnTo>
                    <a:close/>
                  </a:path>
                </a:pathLst>
              </a:custGeom>
              <a:solidFill>
                <a:srgbClr val="E5CC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70" name="Freeform 108"/>
              <p:cNvSpPr>
                <a:spLocks/>
              </p:cNvSpPr>
              <p:nvPr/>
            </p:nvSpPr>
            <p:spPr bwMode="auto">
              <a:xfrm>
                <a:off x="1939" y="3715"/>
                <a:ext cx="15" cy="17"/>
              </a:xfrm>
              <a:custGeom>
                <a:avLst/>
                <a:gdLst>
                  <a:gd name="T0" fmla="*/ 7 w 15"/>
                  <a:gd name="T1" fmla="*/ 17 h 17"/>
                  <a:gd name="T2" fmla="*/ 4 w 15"/>
                  <a:gd name="T3" fmla="*/ 14 h 17"/>
                  <a:gd name="T4" fmla="*/ 2 w 15"/>
                  <a:gd name="T5" fmla="*/ 11 h 17"/>
                  <a:gd name="T6" fmla="*/ 0 w 15"/>
                  <a:gd name="T7" fmla="*/ 7 h 17"/>
                  <a:gd name="T8" fmla="*/ 0 w 15"/>
                  <a:gd name="T9" fmla="*/ 3 h 17"/>
                  <a:gd name="T10" fmla="*/ 2 w 15"/>
                  <a:gd name="T11" fmla="*/ 3 h 17"/>
                  <a:gd name="T12" fmla="*/ 4 w 15"/>
                  <a:gd name="T13" fmla="*/ 2 h 17"/>
                  <a:gd name="T14" fmla="*/ 5 w 15"/>
                  <a:gd name="T15" fmla="*/ 2 h 17"/>
                  <a:gd name="T16" fmla="*/ 7 w 15"/>
                  <a:gd name="T17" fmla="*/ 2 h 17"/>
                  <a:gd name="T18" fmla="*/ 8 w 15"/>
                  <a:gd name="T19" fmla="*/ 1 h 17"/>
                  <a:gd name="T20" fmla="*/ 10 w 15"/>
                  <a:gd name="T21" fmla="*/ 1 h 17"/>
                  <a:gd name="T22" fmla="*/ 13 w 15"/>
                  <a:gd name="T23" fmla="*/ 0 h 17"/>
                  <a:gd name="T24" fmla="*/ 15 w 15"/>
                  <a:gd name="T25" fmla="*/ 0 h 17"/>
                  <a:gd name="T26" fmla="*/ 13 w 15"/>
                  <a:gd name="T27" fmla="*/ 3 h 17"/>
                  <a:gd name="T28" fmla="*/ 11 w 15"/>
                  <a:gd name="T29" fmla="*/ 6 h 17"/>
                  <a:gd name="T30" fmla="*/ 11 w 15"/>
                  <a:gd name="T31" fmla="*/ 11 h 17"/>
                  <a:gd name="T32" fmla="*/ 12 w 15"/>
                  <a:gd name="T33" fmla="*/ 16 h 17"/>
                  <a:gd name="T34" fmla="*/ 11 w 15"/>
                  <a:gd name="T35" fmla="*/ 15 h 17"/>
                  <a:gd name="T36" fmla="*/ 9 w 15"/>
                  <a:gd name="T37" fmla="*/ 15 h 17"/>
                  <a:gd name="T38" fmla="*/ 8 w 15"/>
                  <a:gd name="T39" fmla="*/ 16 h 17"/>
                  <a:gd name="T40" fmla="*/ 7 w 15"/>
                  <a:gd name="T41" fmla="*/ 17 h 1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"/>
                  <a:gd name="T64" fmla="*/ 0 h 17"/>
                  <a:gd name="T65" fmla="*/ 15 w 15"/>
                  <a:gd name="T66" fmla="*/ 17 h 1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" h="17">
                    <a:moveTo>
                      <a:pt x="7" y="17"/>
                    </a:moveTo>
                    <a:lnTo>
                      <a:pt x="4" y="14"/>
                    </a:lnTo>
                    <a:lnTo>
                      <a:pt x="2" y="11"/>
                    </a:lnTo>
                    <a:lnTo>
                      <a:pt x="0" y="7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7" y="2"/>
                    </a:lnTo>
                    <a:lnTo>
                      <a:pt x="8" y="1"/>
                    </a:lnTo>
                    <a:lnTo>
                      <a:pt x="10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3" y="3"/>
                    </a:lnTo>
                    <a:lnTo>
                      <a:pt x="11" y="6"/>
                    </a:lnTo>
                    <a:lnTo>
                      <a:pt x="11" y="11"/>
                    </a:lnTo>
                    <a:lnTo>
                      <a:pt x="12" y="16"/>
                    </a:lnTo>
                    <a:lnTo>
                      <a:pt x="11" y="15"/>
                    </a:lnTo>
                    <a:lnTo>
                      <a:pt x="9" y="15"/>
                    </a:lnTo>
                    <a:lnTo>
                      <a:pt x="8" y="16"/>
                    </a:lnTo>
                    <a:lnTo>
                      <a:pt x="7" y="17"/>
                    </a:lnTo>
                    <a:close/>
                  </a:path>
                </a:pathLst>
              </a:custGeom>
              <a:solidFill>
                <a:srgbClr val="E5CC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71" name="Freeform 109"/>
              <p:cNvSpPr>
                <a:spLocks/>
              </p:cNvSpPr>
              <p:nvPr/>
            </p:nvSpPr>
            <p:spPr bwMode="auto">
              <a:xfrm>
                <a:off x="1952" y="3741"/>
                <a:ext cx="15" cy="13"/>
              </a:xfrm>
              <a:custGeom>
                <a:avLst/>
                <a:gdLst>
                  <a:gd name="T0" fmla="*/ 6 w 15"/>
                  <a:gd name="T1" fmla="*/ 0 h 13"/>
                  <a:gd name="T2" fmla="*/ 9 w 15"/>
                  <a:gd name="T3" fmla="*/ 2 h 13"/>
                  <a:gd name="T4" fmla="*/ 12 w 15"/>
                  <a:gd name="T5" fmla="*/ 3 h 13"/>
                  <a:gd name="T6" fmla="*/ 15 w 15"/>
                  <a:gd name="T7" fmla="*/ 6 h 13"/>
                  <a:gd name="T8" fmla="*/ 15 w 15"/>
                  <a:gd name="T9" fmla="*/ 9 h 13"/>
                  <a:gd name="T10" fmla="*/ 14 w 15"/>
                  <a:gd name="T11" fmla="*/ 11 h 13"/>
                  <a:gd name="T12" fmla="*/ 13 w 15"/>
                  <a:gd name="T13" fmla="*/ 12 h 13"/>
                  <a:gd name="T14" fmla="*/ 10 w 15"/>
                  <a:gd name="T15" fmla="*/ 13 h 13"/>
                  <a:gd name="T16" fmla="*/ 7 w 15"/>
                  <a:gd name="T17" fmla="*/ 12 h 13"/>
                  <a:gd name="T18" fmla="*/ 4 w 15"/>
                  <a:gd name="T19" fmla="*/ 11 h 13"/>
                  <a:gd name="T20" fmla="*/ 3 w 15"/>
                  <a:gd name="T21" fmla="*/ 8 h 13"/>
                  <a:gd name="T22" fmla="*/ 1 w 15"/>
                  <a:gd name="T23" fmla="*/ 6 h 13"/>
                  <a:gd name="T24" fmla="*/ 0 w 15"/>
                  <a:gd name="T25" fmla="*/ 4 h 13"/>
                  <a:gd name="T26" fmla="*/ 0 w 15"/>
                  <a:gd name="T27" fmla="*/ 3 h 13"/>
                  <a:gd name="T28" fmla="*/ 1 w 15"/>
                  <a:gd name="T29" fmla="*/ 3 h 13"/>
                  <a:gd name="T30" fmla="*/ 2 w 15"/>
                  <a:gd name="T31" fmla="*/ 3 h 13"/>
                  <a:gd name="T32" fmla="*/ 3 w 15"/>
                  <a:gd name="T33" fmla="*/ 1 h 13"/>
                  <a:gd name="T34" fmla="*/ 3 w 15"/>
                  <a:gd name="T35" fmla="*/ 0 h 13"/>
                  <a:gd name="T36" fmla="*/ 4 w 15"/>
                  <a:gd name="T37" fmla="*/ 0 h 13"/>
                  <a:gd name="T38" fmla="*/ 5 w 15"/>
                  <a:gd name="T39" fmla="*/ 0 h 13"/>
                  <a:gd name="T40" fmla="*/ 6 w 15"/>
                  <a:gd name="T41" fmla="*/ 0 h 1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"/>
                  <a:gd name="T64" fmla="*/ 0 h 13"/>
                  <a:gd name="T65" fmla="*/ 15 w 15"/>
                  <a:gd name="T66" fmla="*/ 13 h 1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" h="13">
                    <a:moveTo>
                      <a:pt x="6" y="0"/>
                    </a:moveTo>
                    <a:lnTo>
                      <a:pt x="9" y="2"/>
                    </a:lnTo>
                    <a:lnTo>
                      <a:pt x="12" y="3"/>
                    </a:lnTo>
                    <a:lnTo>
                      <a:pt x="15" y="6"/>
                    </a:lnTo>
                    <a:lnTo>
                      <a:pt x="15" y="9"/>
                    </a:lnTo>
                    <a:lnTo>
                      <a:pt x="14" y="11"/>
                    </a:lnTo>
                    <a:lnTo>
                      <a:pt x="13" y="12"/>
                    </a:lnTo>
                    <a:lnTo>
                      <a:pt x="10" y="13"/>
                    </a:lnTo>
                    <a:lnTo>
                      <a:pt x="7" y="12"/>
                    </a:lnTo>
                    <a:lnTo>
                      <a:pt x="4" y="11"/>
                    </a:lnTo>
                    <a:lnTo>
                      <a:pt x="3" y="8"/>
                    </a:lnTo>
                    <a:lnTo>
                      <a:pt x="1" y="6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E5CC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72" name="Freeform 110"/>
              <p:cNvSpPr>
                <a:spLocks/>
              </p:cNvSpPr>
              <p:nvPr/>
            </p:nvSpPr>
            <p:spPr bwMode="auto">
              <a:xfrm>
                <a:off x="1927" y="3720"/>
                <a:ext cx="26" cy="37"/>
              </a:xfrm>
              <a:custGeom>
                <a:avLst/>
                <a:gdLst>
                  <a:gd name="T0" fmla="*/ 7 w 26"/>
                  <a:gd name="T1" fmla="*/ 0 h 37"/>
                  <a:gd name="T2" fmla="*/ 7 w 26"/>
                  <a:gd name="T3" fmla="*/ 2 h 37"/>
                  <a:gd name="T4" fmla="*/ 7 w 26"/>
                  <a:gd name="T5" fmla="*/ 5 h 37"/>
                  <a:gd name="T6" fmla="*/ 8 w 26"/>
                  <a:gd name="T7" fmla="*/ 7 h 37"/>
                  <a:gd name="T8" fmla="*/ 9 w 26"/>
                  <a:gd name="T9" fmla="*/ 10 h 37"/>
                  <a:gd name="T10" fmla="*/ 11 w 26"/>
                  <a:gd name="T11" fmla="*/ 13 h 37"/>
                  <a:gd name="T12" fmla="*/ 13 w 26"/>
                  <a:gd name="T13" fmla="*/ 16 h 37"/>
                  <a:gd name="T14" fmla="*/ 16 w 26"/>
                  <a:gd name="T15" fmla="*/ 19 h 37"/>
                  <a:gd name="T16" fmla="*/ 17 w 26"/>
                  <a:gd name="T17" fmla="*/ 21 h 37"/>
                  <a:gd name="T18" fmla="*/ 18 w 26"/>
                  <a:gd name="T19" fmla="*/ 23 h 37"/>
                  <a:gd name="T20" fmla="*/ 19 w 26"/>
                  <a:gd name="T21" fmla="*/ 25 h 37"/>
                  <a:gd name="T22" fmla="*/ 20 w 26"/>
                  <a:gd name="T23" fmla="*/ 28 h 37"/>
                  <a:gd name="T24" fmla="*/ 21 w 26"/>
                  <a:gd name="T25" fmla="*/ 30 h 37"/>
                  <a:gd name="T26" fmla="*/ 21 w 26"/>
                  <a:gd name="T27" fmla="*/ 32 h 37"/>
                  <a:gd name="T28" fmla="*/ 23 w 26"/>
                  <a:gd name="T29" fmla="*/ 33 h 37"/>
                  <a:gd name="T30" fmla="*/ 25 w 26"/>
                  <a:gd name="T31" fmla="*/ 35 h 37"/>
                  <a:gd name="T32" fmla="*/ 26 w 26"/>
                  <a:gd name="T33" fmla="*/ 36 h 37"/>
                  <a:gd name="T34" fmla="*/ 25 w 26"/>
                  <a:gd name="T35" fmla="*/ 36 h 37"/>
                  <a:gd name="T36" fmla="*/ 25 w 26"/>
                  <a:gd name="T37" fmla="*/ 37 h 37"/>
                  <a:gd name="T38" fmla="*/ 25 w 26"/>
                  <a:gd name="T39" fmla="*/ 37 h 37"/>
                  <a:gd name="T40" fmla="*/ 25 w 26"/>
                  <a:gd name="T41" fmla="*/ 37 h 37"/>
                  <a:gd name="T42" fmla="*/ 24 w 26"/>
                  <a:gd name="T43" fmla="*/ 36 h 37"/>
                  <a:gd name="T44" fmla="*/ 22 w 26"/>
                  <a:gd name="T45" fmla="*/ 34 h 37"/>
                  <a:gd name="T46" fmla="*/ 21 w 26"/>
                  <a:gd name="T47" fmla="*/ 32 h 37"/>
                  <a:gd name="T48" fmla="*/ 19 w 26"/>
                  <a:gd name="T49" fmla="*/ 31 h 37"/>
                  <a:gd name="T50" fmla="*/ 18 w 26"/>
                  <a:gd name="T51" fmla="*/ 29 h 37"/>
                  <a:gd name="T52" fmla="*/ 16 w 26"/>
                  <a:gd name="T53" fmla="*/ 27 h 37"/>
                  <a:gd name="T54" fmla="*/ 13 w 26"/>
                  <a:gd name="T55" fmla="*/ 25 h 37"/>
                  <a:gd name="T56" fmla="*/ 11 w 26"/>
                  <a:gd name="T57" fmla="*/ 23 h 37"/>
                  <a:gd name="T58" fmla="*/ 8 w 26"/>
                  <a:gd name="T59" fmla="*/ 20 h 37"/>
                  <a:gd name="T60" fmla="*/ 5 w 26"/>
                  <a:gd name="T61" fmla="*/ 16 h 37"/>
                  <a:gd name="T62" fmla="*/ 1 w 26"/>
                  <a:gd name="T63" fmla="*/ 11 h 37"/>
                  <a:gd name="T64" fmla="*/ 0 w 26"/>
                  <a:gd name="T65" fmla="*/ 6 h 37"/>
                  <a:gd name="T66" fmla="*/ 0 w 26"/>
                  <a:gd name="T67" fmla="*/ 4 h 37"/>
                  <a:gd name="T68" fmla="*/ 0 w 26"/>
                  <a:gd name="T69" fmla="*/ 2 h 37"/>
                  <a:gd name="T70" fmla="*/ 0 w 26"/>
                  <a:gd name="T71" fmla="*/ 1 h 37"/>
                  <a:gd name="T72" fmla="*/ 1 w 26"/>
                  <a:gd name="T73" fmla="*/ 1 h 37"/>
                  <a:gd name="T74" fmla="*/ 2 w 26"/>
                  <a:gd name="T75" fmla="*/ 0 h 37"/>
                  <a:gd name="T76" fmla="*/ 4 w 26"/>
                  <a:gd name="T77" fmla="*/ 0 h 37"/>
                  <a:gd name="T78" fmla="*/ 5 w 26"/>
                  <a:gd name="T79" fmla="*/ 0 h 37"/>
                  <a:gd name="T80" fmla="*/ 7 w 26"/>
                  <a:gd name="T81" fmla="*/ 0 h 3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6"/>
                  <a:gd name="T124" fmla="*/ 0 h 37"/>
                  <a:gd name="T125" fmla="*/ 26 w 26"/>
                  <a:gd name="T126" fmla="*/ 37 h 37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6" h="37">
                    <a:moveTo>
                      <a:pt x="7" y="0"/>
                    </a:moveTo>
                    <a:lnTo>
                      <a:pt x="7" y="2"/>
                    </a:lnTo>
                    <a:lnTo>
                      <a:pt x="7" y="5"/>
                    </a:lnTo>
                    <a:lnTo>
                      <a:pt x="8" y="7"/>
                    </a:lnTo>
                    <a:lnTo>
                      <a:pt x="9" y="10"/>
                    </a:lnTo>
                    <a:lnTo>
                      <a:pt x="11" y="13"/>
                    </a:lnTo>
                    <a:lnTo>
                      <a:pt x="13" y="16"/>
                    </a:lnTo>
                    <a:lnTo>
                      <a:pt x="16" y="19"/>
                    </a:lnTo>
                    <a:lnTo>
                      <a:pt x="17" y="21"/>
                    </a:lnTo>
                    <a:lnTo>
                      <a:pt x="18" y="23"/>
                    </a:lnTo>
                    <a:lnTo>
                      <a:pt x="19" y="25"/>
                    </a:lnTo>
                    <a:lnTo>
                      <a:pt x="20" y="28"/>
                    </a:lnTo>
                    <a:lnTo>
                      <a:pt x="21" y="30"/>
                    </a:lnTo>
                    <a:lnTo>
                      <a:pt x="21" y="32"/>
                    </a:lnTo>
                    <a:lnTo>
                      <a:pt x="23" y="33"/>
                    </a:lnTo>
                    <a:lnTo>
                      <a:pt x="25" y="35"/>
                    </a:lnTo>
                    <a:lnTo>
                      <a:pt x="26" y="36"/>
                    </a:lnTo>
                    <a:lnTo>
                      <a:pt x="25" y="36"/>
                    </a:lnTo>
                    <a:lnTo>
                      <a:pt x="25" y="37"/>
                    </a:lnTo>
                    <a:lnTo>
                      <a:pt x="24" y="36"/>
                    </a:lnTo>
                    <a:lnTo>
                      <a:pt x="22" y="34"/>
                    </a:lnTo>
                    <a:lnTo>
                      <a:pt x="21" y="32"/>
                    </a:lnTo>
                    <a:lnTo>
                      <a:pt x="19" y="31"/>
                    </a:lnTo>
                    <a:lnTo>
                      <a:pt x="18" y="29"/>
                    </a:lnTo>
                    <a:lnTo>
                      <a:pt x="16" y="27"/>
                    </a:lnTo>
                    <a:lnTo>
                      <a:pt x="13" y="25"/>
                    </a:lnTo>
                    <a:lnTo>
                      <a:pt x="11" y="23"/>
                    </a:lnTo>
                    <a:lnTo>
                      <a:pt x="8" y="20"/>
                    </a:lnTo>
                    <a:lnTo>
                      <a:pt x="5" y="16"/>
                    </a:lnTo>
                    <a:lnTo>
                      <a:pt x="1" y="11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E5CC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73" name="Freeform 111"/>
              <p:cNvSpPr>
                <a:spLocks/>
              </p:cNvSpPr>
              <p:nvPr/>
            </p:nvSpPr>
            <p:spPr bwMode="auto">
              <a:xfrm>
                <a:off x="1852" y="3767"/>
                <a:ext cx="24" cy="26"/>
              </a:xfrm>
              <a:custGeom>
                <a:avLst/>
                <a:gdLst>
                  <a:gd name="T0" fmla="*/ 1 w 24"/>
                  <a:gd name="T1" fmla="*/ 15 h 26"/>
                  <a:gd name="T2" fmla="*/ 3 w 24"/>
                  <a:gd name="T3" fmla="*/ 13 h 26"/>
                  <a:gd name="T4" fmla="*/ 6 w 24"/>
                  <a:gd name="T5" fmla="*/ 11 h 26"/>
                  <a:gd name="T6" fmla="*/ 9 w 24"/>
                  <a:gd name="T7" fmla="*/ 8 h 26"/>
                  <a:gd name="T8" fmla="*/ 11 w 24"/>
                  <a:gd name="T9" fmla="*/ 7 h 26"/>
                  <a:gd name="T10" fmla="*/ 12 w 24"/>
                  <a:gd name="T11" fmla="*/ 5 h 26"/>
                  <a:gd name="T12" fmla="*/ 14 w 24"/>
                  <a:gd name="T13" fmla="*/ 4 h 26"/>
                  <a:gd name="T14" fmla="*/ 16 w 24"/>
                  <a:gd name="T15" fmla="*/ 3 h 26"/>
                  <a:gd name="T16" fmla="*/ 16 w 24"/>
                  <a:gd name="T17" fmla="*/ 2 h 26"/>
                  <a:gd name="T18" fmla="*/ 17 w 24"/>
                  <a:gd name="T19" fmla="*/ 1 h 26"/>
                  <a:gd name="T20" fmla="*/ 18 w 24"/>
                  <a:gd name="T21" fmla="*/ 1 h 26"/>
                  <a:gd name="T22" fmla="*/ 18 w 24"/>
                  <a:gd name="T23" fmla="*/ 0 h 26"/>
                  <a:gd name="T24" fmla="*/ 18 w 24"/>
                  <a:gd name="T25" fmla="*/ 0 h 26"/>
                  <a:gd name="T26" fmla="*/ 19 w 24"/>
                  <a:gd name="T27" fmla="*/ 0 h 26"/>
                  <a:gd name="T28" fmla="*/ 20 w 24"/>
                  <a:gd name="T29" fmla="*/ 0 h 26"/>
                  <a:gd name="T30" fmla="*/ 22 w 24"/>
                  <a:gd name="T31" fmla="*/ 0 h 26"/>
                  <a:gd name="T32" fmla="*/ 23 w 24"/>
                  <a:gd name="T33" fmla="*/ 0 h 26"/>
                  <a:gd name="T34" fmla="*/ 23 w 24"/>
                  <a:gd name="T35" fmla="*/ 1 h 26"/>
                  <a:gd name="T36" fmla="*/ 24 w 24"/>
                  <a:gd name="T37" fmla="*/ 2 h 26"/>
                  <a:gd name="T38" fmla="*/ 24 w 24"/>
                  <a:gd name="T39" fmla="*/ 3 h 26"/>
                  <a:gd name="T40" fmla="*/ 24 w 24"/>
                  <a:gd name="T41" fmla="*/ 4 h 26"/>
                  <a:gd name="T42" fmla="*/ 21 w 24"/>
                  <a:gd name="T43" fmla="*/ 6 h 26"/>
                  <a:gd name="T44" fmla="*/ 19 w 24"/>
                  <a:gd name="T45" fmla="*/ 8 h 26"/>
                  <a:gd name="T46" fmla="*/ 16 w 24"/>
                  <a:gd name="T47" fmla="*/ 11 h 26"/>
                  <a:gd name="T48" fmla="*/ 15 w 24"/>
                  <a:gd name="T49" fmla="*/ 12 h 26"/>
                  <a:gd name="T50" fmla="*/ 16 w 24"/>
                  <a:gd name="T51" fmla="*/ 13 h 26"/>
                  <a:gd name="T52" fmla="*/ 16 w 24"/>
                  <a:gd name="T53" fmla="*/ 14 h 26"/>
                  <a:gd name="T54" fmla="*/ 16 w 24"/>
                  <a:gd name="T55" fmla="*/ 15 h 26"/>
                  <a:gd name="T56" fmla="*/ 15 w 24"/>
                  <a:gd name="T57" fmla="*/ 16 h 26"/>
                  <a:gd name="T58" fmla="*/ 14 w 24"/>
                  <a:gd name="T59" fmla="*/ 16 h 26"/>
                  <a:gd name="T60" fmla="*/ 13 w 24"/>
                  <a:gd name="T61" fmla="*/ 16 h 26"/>
                  <a:gd name="T62" fmla="*/ 12 w 24"/>
                  <a:gd name="T63" fmla="*/ 16 h 26"/>
                  <a:gd name="T64" fmla="*/ 11 w 24"/>
                  <a:gd name="T65" fmla="*/ 16 h 26"/>
                  <a:gd name="T66" fmla="*/ 11 w 24"/>
                  <a:gd name="T67" fmla="*/ 17 h 26"/>
                  <a:gd name="T68" fmla="*/ 11 w 24"/>
                  <a:gd name="T69" fmla="*/ 18 h 26"/>
                  <a:gd name="T70" fmla="*/ 10 w 24"/>
                  <a:gd name="T71" fmla="*/ 18 h 26"/>
                  <a:gd name="T72" fmla="*/ 10 w 24"/>
                  <a:gd name="T73" fmla="*/ 19 h 26"/>
                  <a:gd name="T74" fmla="*/ 10 w 24"/>
                  <a:gd name="T75" fmla="*/ 19 h 26"/>
                  <a:gd name="T76" fmla="*/ 10 w 24"/>
                  <a:gd name="T77" fmla="*/ 20 h 26"/>
                  <a:gd name="T78" fmla="*/ 9 w 24"/>
                  <a:gd name="T79" fmla="*/ 21 h 26"/>
                  <a:gd name="T80" fmla="*/ 9 w 24"/>
                  <a:gd name="T81" fmla="*/ 22 h 26"/>
                  <a:gd name="T82" fmla="*/ 9 w 24"/>
                  <a:gd name="T83" fmla="*/ 22 h 26"/>
                  <a:gd name="T84" fmla="*/ 9 w 24"/>
                  <a:gd name="T85" fmla="*/ 23 h 26"/>
                  <a:gd name="T86" fmla="*/ 9 w 24"/>
                  <a:gd name="T87" fmla="*/ 24 h 26"/>
                  <a:gd name="T88" fmla="*/ 9 w 24"/>
                  <a:gd name="T89" fmla="*/ 24 h 26"/>
                  <a:gd name="T90" fmla="*/ 8 w 24"/>
                  <a:gd name="T91" fmla="*/ 25 h 26"/>
                  <a:gd name="T92" fmla="*/ 8 w 24"/>
                  <a:gd name="T93" fmla="*/ 26 h 26"/>
                  <a:gd name="T94" fmla="*/ 7 w 24"/>
                  <a:gd name="T95" fmla="*/ 26 h 26"/>
                  <a:gd name="T96" fmla="*/ 6 w 24"/>
                  <a:gd name="T97" fmla="*/ 25 h 26"/>
                  <a:gd name="T98" fmla="*/ 5 w 24"/>
                  <a:gd name="T99" fmla="*/ 24 h 26"/>
                  <a:gd name="T100" fmla="*/ 5 w 24"/>
                  <a:gd name="T101" fmla="*/ 23 h 26"/>
                  <a:gd name="T102" fmla="*/ 5 w 24"/>
                  <a:gd name="T103" fmla="*/ 22 h 26"/>
                  <a:gd name="T104" fmla="*/ 5 w 24"/>
                  <a:gd name="T105" fmla="*/ 22 h 26"/>
                  <a:gd name="T106" fmla="*/ 3 w 24"/>
                  <a:gd name="T107" fmla="*/ 21 h 26"/>
                  <a:gd name="T108" fmla="*/ 2 w 24"/>
                  <a:gd name="T109" fmla="*/ 20 h 26"/>
                  <a:gd name="T110" fmla="*/ 1 w 24"/>
                  <a:gd name="T111" fmla="*/ 19 h 26"/>
                  <a:gd name="T112" fmla="*/ 0 w 24"/>
                  <a:gd name="T113" fmla="*/ 19 h 26"/>
                  <a:gd name="T114" fmla="*/ 0 w 24"/>
                  <a:gd name="T115" fmla="*/ 18 h 26"/>
                  <a:gd name="T116" fmla="*/ 0 w 24"/>
                  <a:gd name="T117" fmla="*/ 18 h 26"/>
                  <a:gd name="T118" fmla="*/ 0 w 24"/>
                  <a:gd name="T119" fmla="*/ 16 h 26"/>
                  <a:gd name="T120" fmla="*/ 1 w 24"/>
                  <a:gd name="T121" fmla="*/ 15 h 2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4"/>
                  <a:gd name="T184" fmla="*/ 0 h 26"/>
                  <a:gd name="T185" fmla="*/ 24 w 24"/>
                  <a:gd name="T186" fmla="*/ 26 h 2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4" h="26">
                    <a:moveTo>
                      <a:pt x="1" y="15"/>
                    </a:moveTo>
                    <a:lnTo>
                      <a:pt x="3" y="13"/>
                    </a:lnTo>
                    <a:lnTo>
                      <a:pt x="6" y="11"/>
                    </a:lnTo>
                    <a:lnTo>
                      <a:pt x="9" y="8"/>
                    </a:lnTo>
                    <a:lnTo>
                      <a:pt x="11" y="7"/>
                    </a:lnTo>
                    <a:lnTo>
                      <a:pt x="12" y="5"/>
                    </a:lnTo>
                    <a:lnTo>
                      <a:pt x="14" y="4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7" y="1"/>
                    </a:lnTo>
                    <a:lnTo>
                      <a:pt x="18" y="1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20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3" y="1"/>
                    </a:lnTo>
                    <a:lnTo>
                      <a:pt x="24" y="2"/>
                    </a:lnTo>
                    <a:lnTo>
                      <a:pt x="24" y="3"/>
                    </a:lnTo>
                    <a:lnTo>
                      <a:pt x="24" y="4"/>
                    </a:lnTo>
                    <a:lnTo>
                      <a:pt x="21" y="6"/>
                    </a:lnTo>
                    <a:lnTo>
                      <a:pt x="19" y="8"/>
                    </a:lnTo>
                    <a:lnTo>
                      <a:pt x="16" y="11"/>
                    </a:lnTo>
                    <a:lnTo>
                      <a:pt x="15" y="12"/>
                    </a:lnTo>
                    <a:lnTo>
                      <a:pt x="16" y="13"/>
                    </a:lnTo>
                    <a:lnTo>
                      <a:pt x="16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6"/>
                    </a:lnTo>
                    <a:lnTo>
                      <a:pt x="12" y="16"/>
                    </a:lnTo>
                    <a:lnTo>
                      <a:pt x="11" y="16"/>
                    </a:lnTo>
                    <a:lnTo>
                      <a:pt x="11" y="17"/>
                    </a:lnTo>
                    <a:lnTo>
                      <a:pt x="11" y="18"/>
                    </a:lnTo>
                    <a:lnTo>
                      <a:pt x="10" y="18"/>
                    </a:lnTo>
                    <a:lnTo>
                      <a:pt x="10" y="19"/>
                    </a:lnTo>
                    <a:lnTo>
                      <a:pt x="10" y="20"/>
                    </a:lnTo>
                    <a:lnTo>
                      <a:pt x="9" y="21"/>
                    </a:lnTo>
                    <a:lnTo>
                      <a:pt x="9" y="22"/>
                    </a:lnTo>
                    <a:lnTo>
                      <a:pt x="9" y="23"/>
                    </a:lnTo>
                    <a:lnTo>
                      <a:pt x="9" y="24"/>
                    </a:lnTo>
                    <a:lnTo>
                      <a:pt x="8" y="25"/>
                    </a:lnTo>
                    <a:lnTo>
                      <a:pt x="8" y="26"/>
                    </a:lnTo>
                    <a:lnTo>
                      <a:pt x="7" y="26"/>
                    </a:lnTo>
                    <a:lnTo>
                      <a:pt x="6" y="25"/>
                    </a:lnTo>
                    <a:lnTo>
                      <a:pt x="5" y="24"/>
                    </a:lnTo>
                    <a:lnTo>
                      <a:pt x="5" y="23"/>
                    </a:lnTo>
                    <a:lnTo>
                      <a:pt x="5" y="22"/>
                    </a:lnTo>
                    <a:lnTo>
                      <a:pt x="3" y="21"/>
                    </a:lnTo>
                    <a:lnTo>
                      <a:pt x="2" y="20"/>
                    </a:lnTo>
                    <a:lnTo>
                      <a:pt x="1" y="19"/>
                    </a:lnTo>
                    <a:lnTo>
                      <a:pt x="0" y="19"/>
                    </a:lnTo>
                    <a:lnTo>
                      <a:pt x="0" y="18"/>
                    </a:lnTo>
                    <a:lnTo>
                      <a:pt x="0" y="16"/>
                    </a:lnTo>
                    <a:lnTo>
                      <a:pt x="1" y="15"/>
                    </a:lnTo>
                    <a:close/>
                  </a:path>
                </a:pathLst>
              </a:custGeom>
              <a:solidFill>
                <a:srgbClr val="E5CC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74" name="Freeform 112"/>
              <p:cNvSpPr>
                <a:spLocks/>
              </p:cNvSpPr>
              <p:nvPr/>
            </p:nvSpPr>
            <p:spPr bwMode="auto">
              <a:xfrm>
                <a:off x="1926" y="3798"/>
                <a:ext cx="37" cy="43"/>
              </a:xfrm>
              <a:custGeom>
                <a:avLst/>
                <a:gdLst>
                  <a:gd name="T0" fmla="*/ 37 w 37"/>
                  <a:gd name="T1" fmla="*/ 6 h 43"/>
                  <a:gd name="T2" fmla="*/ 36 w 37"/>
                  <a:gd name="T3" fmla="*/ 16 h 43"/>
                  <a:gd name="T4" fmla="*/ 32 w 37"/>
                  <a:gd name="T5" fmla="*/ 26 h 43"/>
                  <a:gd name="T6" fmla="*/ 28 w 37"/>
                  <a:gd name="T7" fmla="*/ 35 h 43"/>
                  <a:gd name="T8" fmla="*/ 24 w 37"/>
                  <a:gd name="T9" fmla="*/ 43 h 43"/>
                  <a:gd name="T10" fmla="*/ 22 w 37"/>
                  <a:gd name="T11" fmla="*/ 41 h 43"/>
                  <a:gd name="T12" fmla="*/ 21 w 37"/>
                  <a:gd name="T13" fmla="*/ 39 h 43"/>
                  <a:gd name="T14" fmla="*/ 19 w 37"/>
                  <a:gd name="T15" fmla="*/ 37 h 43"/>
                  <a:gd name="T16" fmla="*/ 18 w 37"/>
                  <a:gd name="T17" fmla="*/ 35 h 43"/>
                  <a:gd name="T18" fmla="*/ 19 w 37"/>
                  <a:gd name="T19" fmla="*/ 33 h 43"/>
                  <a:gd name="T20" fmla="*/ 20 w 37"/>
                  <a:gd name="T21" fmla="*/ 31 h 43"/>
                  <a:gd name="T22" fmla="*/ 19 w 37"/>
                  <a:gd name="T23" fmla="*/ 30 h 43"/>
                  <a:gd name="T24" fmla="*/ 17 w 37"/>
                  <a:gd name="T25" fmla="*/ 31 h 43"/>
                  <a:gd name="T26" fmla="*/ 14 w 37"/>
                  <a:gd name="T27" fmla="*/ 33 h 43"/>
                  <a:gd name="T28" fmla="*/ 10 w 37"/>
                  <a:gd name="T29" fmla="*/ 35 h 43"/>
                  <a:gd name="T30" fmla="*/ 6 w 37"/>
                  <a:gd name="T31" fmla="*/ 38 h 43"/>
                  <a:gd name="T32" fmla="*/ 4 w 37"/>
                  <a:gd name="T33" fmla="*/ 40 h 43"/>
                  <a:gd name="T34" fmla="*/ 3 w 37"/>
                  <a:gd name="T35" fmla="*/ 38 h 43"/>
                  <a:gd name="T36" fmla="*/ 2 w 37"/>
                  <a:gd name="T37" fmla="*/ 37 h 43"/>
                  <a:gd name="T38" fmla="*/ 1 w 37"/>
                  <a:gd name="T39" fmla="*/ 35 h 43"/>
                  <a:gd name="T40" fmla="*/ 0 w 37"/>
                  <a:gd name="T41" fmla="*/ 33 h 43"/>
                  <a:gd name="T42" fmla="*/ 3 w 37"/>
                  <a:gd name="T43" fmla="*/ 29 h 43"/>
                  <a:gd name="T44" fmla="*/ 7 w 37"/>
                  <a:gd name="T45" fmla="*/ 25 h 43"/>
                  <a:gd name="T46" fmla="*/ 11 w 37"/>
                  <a:gd name="T47" fmla="*/ 21 h 43"/>
                  <a:gd name="T48" fmla="*/ 14 w 37"/>
                  <a:gd name="T49" fmla="*/ 19 h 43"/>
                  <a:gd name="T50" fmla="*/ 16 w 37"/>
                  <a:gd name="T51" fmla="*/ 16 h 43"/>
                  <a:gd name="T52" fmla="*/ 17 w 37"/>
                  <a:gd name="T53" fmla="*/ 14 h 43"/>
                  <a:gd name="T54" fmla="*/ 18 w 37"/>
                  <a:gd name="T55" fmla="*/ 10 h 43"/>
                  <a:gd name="T56" fmla="*/ 17 w 37"/>
                  <a:gd name="T57" fmla="*/ 5 h 43"/>
                  <a:gd name="T58" fmla="*/ 18 w 37"/>
                  <a:gd name="T59" fmla="*/ 4 h 43"/>
                  <a:gd name="T60" fmla="*/ 20 w 37"/>
                  <a:gd name="T61" fmla="*/ 4 h 43"/>
                  <a:gd name="T62" fmla="*/ 20 w 37"/>
                  <a:gd name="T63" fmla="*/ 3 h 43"/>
                  <a:gd name="T64" fmla="*/ 21 w 37"/>
                  <a:gd name="T65" fmla="*/ 2 h 43"/>
                  <a:gd name="T66" fmla="*/ 22 w 37"/>
                  <a:gd name="T67" fmla="*/ 1 h 43"/>
                  <a:gd name="T68" fmla="*/ 25 w 37"/>
                  <a:gd name="T69" fmla="*/ 0 h 43"/>
                  <a:gd name="T70" fmla="*/ 27 w 37"/>
                  <a:gd name="T71" fmla="*/ 0 h 43"/>
                  <a:gd name="T72" fmla="*/ 29 w 37"/>
                  <a:gd name="T73" fmla="*/ 0 h 43"/>
                  <a:gd name="T74" fmla="*/ 29 w 37"/>
                  <a:gd name="T75" fmla="*/ 2 h 43"/>
                  <a:gd name="T76" fmla="*/ 30 w 37"/>
                  <a:gd name="T77" fmla="*/ 4 h 43"/>
                  <a:gd name="T78" fmla="*/ 31 w 37"/>
                  <a:gd name="T79" fmla="*/ 4 h 43"/>
                  <a:gd name="T80" fmla="*/ 32 w 37"/>
                  <a:gd name="T81" fmla="*/ 5 h 43"/>
                  <a:gd name="T82" fmla="*/ 33 w 37"/>
                  <a:gd name="T83" fmla="*/ 6 h 43"/>
                  <a:gd name="T84" fmla="*/ 34 w 37"/>
                  <a:gd name="T85" fmla="*/ 6 h 43"/>
                  <a:gd name="T86" fmla="*/ 36 w 37"/>
                  <a:gd name="T87" fmla="*/ 6 h 43"/>
                  <a:gd name="T88" fmla="*/ 37 w 37"/>
                  <a:gd name="T89" fmla="*/ 6 h 4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7"/>
                  <a:gd name="T136" fmla="*/ 0 h 43"/>
                  <a:gd name="T137" fmla="*/ 37 w 37"/>
                  <a:gd name="T138" fmla="*/ 43 h 4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7" h="43">
                    <a:moveTo>
                      <a:pt x="37" y="6"/>
                    </a:moveTo>
                    <a:lnTo>
                      <a:pt x="36" y="16"/>
                    </a:lnTo>
                    <a:lnTo>
                      <a:pt x="32" y="26"/>
                    </a:lnTo>
                    <a:lnTo>
                      <a:pt x="28" y="35"/>
                    </a:lnTo>
                    <a:lnTo>
                      <a:pt x="24" y="43"/>
                    </a:lnTo>
                    <a:lnTo>
                      <a:pt x="22" y="41"/>
                    </a:lnTo>
                    <a:lnTo>
                      <a:pt x="21" y="39"/>
                    </a:lnTo>
                    <a:lnTo>
                      <a:pt x="19" y="37"/>
                    </a:lnTo>
                    <a:lnTo>
                      <a:pt x="18" y="35"/>
                    </a:lnTo>
                    <a:lnTo>
                      <a:pt x="19" y="33"/>
                    </a:lnTo>
                    <a:lnTo>
                      <a:pt x="20" y="31"/>
                    </a:lnTo>
                    <a:lnTo>
                      <a:pt x="19" y="30"/>
                    </a:lnTo>
                    <a:lnTo>
                      <a:pt x="17" y="31"/>
                    </a:lnTo>
                    <a:lnTo>
                      <a:pt x="14" y="33"/>
                    </a:lnTo>
                    <a:lnTo>
                      <a:pt x="10" y="35"/>
                    </a:lnTo>
                    <a:lnTo>
                      <a:pt x="6" y="38"/>
                    </a:lnTo>
                    <a:lnTo>
                      <a:pt x="4" y="40"/>
                    </a:lnTo>
                    <a:lnTo>
                      <a:pt x="3" y="38"/>
                    </a:lnTo>
                    <a:lnTo>
                      <a:pt x="2" y="37"/>
                    </a:lnTo>
                    <a:lnTo>
                      <a:pt x="1" y="35"/>
                    </a:lnTo>
                    <a:lnTo>
                      <a:pt x="0" y="33"/>
                    </a:lnTo>
                    <a:lnTo>
                      <a:pt x="3" y="29"/>
                    </a:lnTo>
                    <a:lnTo>
                      <a:pt x="7" y="25"/>
                    </a:lnTo>
                    <a:lnTo>
                      <a:pt x="11" y="21"/>
                    </a:lnTo>
                    <a:lnTo>
                      <a:pt x="14" y="19"/>
                    </a:lnTo>
                    <a:lnTo>
                      <a:pt x="16" y="16"/>
                    </a:lnTo>
                    <a:lnTo>
                      <a:pt x="17" y="14"/>
                    </a:lnTo>
                    <a:lnTo>
                      <a:pt x="18" y="10"/>
                    </a:lnTo>
                    <a:lnTo>
                      <a:pt x="17" y="5"/>
                    </a:lnTo>
                    <a:lnTo>
                      <a:pt x="18" y="4"/>
                    </a:lnTo>
                    <a:lnTo>
                      <a:pt x="20" y="4"/>
                    </a:lnTo>
                    <a:lnTo>
                      <a:pt x="20" y="3"/>
                    </a:lnTo>
                    <a:lnTo>
                      <a:pt x="21" y="2"/>
                    </a:lnTo>
                    <a:lnTo>
                      <a:pt x="22" y="1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9" y="0"/>
                    </a:lnTo>
                    <a:lnTo>
                      <a:pt x="29" y="2"/>
                    </a:lnTo>
                    <a:lnTo>
                      <a:pt x="30" y="4"/>
                    </a:lnTo>
                    <a:lnTo>
                      <a:pt x="31" y="4"/>
                    </a:lnTo>
                    <a:lnTo>
                      <a:pt x="32" y="5"/>
                    </a:lnTo>
                    <a:lnTo>
                      <a:pt x="33" y="6"/>
                    </a:lnTo>
                    <a:lnTo>
                      <a:pt x="34" y="6"/>
                    </a:lnTo>
                    <a:lnTo>
                      <a:pt x="36" y="6"/>
                    </a:lnTo>
                    <a:lnTo>
                      <a:pt x="37" y="6"/>
                    </a:lnTo>
                    <a:close/>
                  </a:path>
                </a:pathLst>
              </a:custGeom>
              <a:solidFill>
                <a:srgbClr val="E5CC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75" name="Freeform 113"/>
              <p:cNvSpPr>
                <a:spLocks/>
              </p:cNvSpPr>
              <p:nvPr/>
            </p:nvSpPr>
            <p:spPr bwMode="auto">
              <a:xfrm>
                <a:off x="1928" y="3778"/>
                <a:ext cx="25" cy="15"/>
              </a:xfrm>
              <a:custGeom>
                <a:avLst/>
                <a:gdLst>
                  <a:gd name="T0" fmla="*/ 0 w 25"/>
                  <a:gd name="T1" fmla="*/ 1 h 15"/>
                  <a:gd name="T2" fmla="*/ 0 w 25"/>
                  <a:gd name="T3" fmla="*/ 1 h 15"/>
                  <a:gd name="T4" fmla="*/ 0 w 25"/>
                  <a:gd name="T5" fmla="*/ 0 h 15"/>
                  <a:gd name="T6" fmla="*/ 0 w 25"/>
                  <a:gd name="T7" fmla="*/ 0 h 15"/>
                  <a:gd name="T8" fmla="*/ 0 w 25"/>
                  <a:gd name="T9" fmla="*/ 0 h 15"/>
                  <a:gd name="T10" fmla="*/ 2 w 25"/>
                  <a:gd name="T11" fmla="*/ 0 h 15"/>
                  <a:gd name="T12" fmla="*/ 4 w 25"/>
                  <a:gd name="T13" fmla="*/ 0 h 15"/>
                  <a:gd name="T14" fmla="*/ 5 w 25"/>
                  <a:gd name="T15" fmla="*/ 0 h 15"/>
                  <a:gd name="T16" fmla="*/ 7 w 25"/>
                  <a:gd name="T17" fmla="*/ 0 h 15"/>
                  <a:gd name="T18" fmla="*/ 8 w 25"/>
                  <a:gd name="T19" fmla="*/ 1 h 15"/>
                  <a:gd name="T20" fmla="*/ 11 w 25"/>
                  <a:gd name="T21" fmla="*/ 1 h 15"/>
                  <a:gd name="T22" fmla="*/ 13 w 25"/>
                  <a:gd name="T23" fmla="*/ 3 h 15"/>
                  <a:gd name="T24" fmla="*/ 15 w 25"/>
                  <a:gd name="T25" fmla="*/ 3 h 15"/>
                  <a:gd name="T26" fmla="*/ 16 w 25"/>
                  <a:gd name="T27" fmla="*/ 4 h 15"/>
                  <a:gd name="T28" fmla="*/ 16 w 25"/>
                  <a:gd name="T29" fmla="*/ 4 h 15"/>
                  <a:gd name="T30" fmla="*/ 18 w 25"/>
                  <a:gd name="T31" fmla="*/ 4 h 15"/>
                  <a:gd name="T32" fmla="*/ 18 w 25"/>
                  <a:gd name="T33" fmla="*/ 4 h 15"/>
                  <a:gd name="T34" fmla="*/ 19 w 25"/>
                  <a:gd name="T35" fmla="*/ 4 h 15"/>
                  <a:gd name="T36" fmla="*/ 20 w 25"/>
                  <a:gd name="T37" fmla="*/ 5 h 15"/>
                  <a:gd name="T38" fmla="*/ 22 w 25"/>
                  <a:gd name="T39" fmla="*/ 6 h 15"/>
                  <a:gd name="T40" fmla="*/ 23 w 25"/>
                  <a:gd name="T41" fmla="*/ 7 h 15"/>
                  <a:gd name="T42" fmla="*/ 23 w 25"/>
                  <a:gd name="T43" fmla="*/ 7 h 15"/>
                  <a:gd name="T44" fmla="*/ 24 w 25"/>
                  <a:gd name="T45" fmla="*/ 8 h 15"/>
                  <a:gd name="T46" fmla="*/ 25 w 25"/>
                  <a:gd name="T47" fmla="*/ 9 h 15"/>
                  <a:gd name="T48" fmla="*/ 25 w 25"/>
                  <a:gd name="T49" fmla="*/ 11 h 15"/>
                  <a:gd name="T50" fmla="*/ 25 w 25"/>
                  <a:gd name="T51" fmla="*/ 12 h 15"/>
                  <a:gd name="T52" fmla="*/ 25 w 25"/>
                  <a:gd name="T53" fmla="*/ 12 h 15"/>
                  <a:gd name="T54" fmla="*/ 25 w 25"/>
                  <a:gd name="T55" fmla="*/ 13 h 15"/>
                  <a:gd name="T56" fmla="*/ 24 w 25"/>
                  <a:gd name="T57" fmla="*/ 14 h 15"/>
                  <a:gd name="T58" fmla="*/ 24 w 25"/>
                  <a:gd name="T59" fmla="*/ 15 h 15"/>
                  <a:gd name="T60" fmla="*/ 23 w 25"/>
                  <a:gd name="T61" fmla="*/ 15 h 15"/>
                  <a:gd name="T62" fmla="*/ 23 w 25"/>
                  <a:gd name="T63" fmla="*/ 15 h 15"/>
                  <a:gd name="T64" fmla="*/ 22 w 25"/>
                  <a:gd name="T65" fmla="*/ 15 h 15"/>
                  <a:gd name="T66" fmla="*/ 22 w 25"/>
                  <a:gd name="T67" fmla="*/ 14 h 15"/>
                  <a:gd name="T68" fmla="*/ 22 w 25"/>
                  <a:gd name="T69" fmla="*/ 13 h 15"/>
                  <a:gd name="T70" fmla="*/ 21 w 25"/>
                  <a:gd name="T71" fmla="*/ 12 h 15"/>
                  <a:gd name="T72" fmla="*/ 20 w 25"/>
                  <a:gd name="T73" fmla="*/ 12 h 15"/>
                  <a:gd name="T74" fmla="*/ 19 w 25"/>
                  <a:gd name="T75" fmla="*/ 11 h 15"/>
                  <a:gd name="T76" fmla="*/ 17 w 25"/>
                  <a:gd name="T77" fmla="*/ 10 h 15"/>
                  <a:gd name="T78" fmla="*/ 15 w 25"/>
                  <a:gd name="T79" fmla="*/ 9 h 15"/>
                  <a:gd name="T80" fmla="*/ 14 w 25"/>
                  <a:gd name="T81" fmla="*/ 8 h 15"/>
                  <a:gd name="T82" fmla="*/ 12 w 25"/>
                  <a:gd name="T83" fmla="*/ 7 h 15"/>
                  <a:gd name="T84" fmla="*/ 9 w 25"/>
                  <a:gd name="T85" fmla="*/ 6 h 15"/>
                  <a:gd name="T86" fmla="*/ 7 w 25"/>
                  <a:gd name="T87" fmla="*/ 5 h 15"/>
                  <a:gd name="T88" fmla="*/ 6 w 25"/>
                  <a:gd name="T89" fmla="*/ 4 h 15"/>
                  <a:gd name="T90" fmla="*/ 5 w 25"/>
                  <a:gd name="T91" fmla="*/ 4 h 15"/>
                  <a:gd name="T92" fmla="*/ 4 w 25"/>
                  <a:gd name="T93" fmla="*/ 3 h 15"/>
                  <a:gd name="T94" fmla="*/ 3 w 25"/>
                  <a:gd name="T95" fmla="*/ 3 h 15"/>
                  <a:gd name="T96" fmla="*/ 2 w 25"/>
                  <a:gd name="T97" fmla="*/ 2 h 15"/>
                  <a:gd name="T98" fmla="*/ 1 w 25"/>
                  <a:gd name="T99" fmla="*/ 1 h 15"/>
                  <a:gd name="T100" fmla="*/ 1 w 25"/>
                  <a:gd name="T101" fmla="*/ 1 h 15"/>
                  <a:gd name="T102" fmla="*/ 1 w 25"/>
                  <a:gd name="T103" fmla="*/ 1 h 15"/>
                  <a:gd name="T104" fmla="*/ 0 w 25"/>
                  <a:gd name="T105" fmla="*/ 1 h 1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5"/>
                  <a:gd name="T160" fmla="*/ 0 h 15"/>
                  <a:gd name="T161" fmla="*/ 25 w 25"/>
                  <a:gd name="T162" fmla="*/ 15 h 15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5" h="15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8" y="1"/>
                    </a:lnTo>
                    <a:lnTo>
                      <a:pt x="11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6" y="4"/>
                    </a:lnTo>
                    <a:lnTo>
                      <a:pt x="18" y="4"/>
                    </a:lnTo>
                    <a:lnTo>
                      <a:pt x="19" y="4"/>
                    </a:lnTo>
                    <a:lnTo>
                      <a:pt x="20" y="5"/>
                    </a:lnTo>
                    <a:lnTo>
                      <a:pt x="22" y="6"/>
                    </a:lnTo>
                    <a:lnTo>
                      <a:pt x="23" y="7"/>
                    </a:lnTo>
                    <a:lnTo>
                      <a:pt x="24" y="8"/>
                    </a:lnTo>
                    <a:lnTo>
                      <a:pt x="25" y="9"/>
                    </a:lnTo>
                    <a:lnTo>
                      <a:pt x="25" y="11"/>
                    </a:lnTo>
                    <a:lnTo>
                      <a:pt x="25" y="12"/>
                    </a:lnTo>
                    <a:lnTo>
                      <a:pt x="25" y="13"/>
                    </a:lnTo>
                    <a:lnTo>
                      <a:pt x="24" y="14"/>
                    </a:lnTo>
                    <a:lnTo>
                      <a:pt x="24" y="15"/>
                    </a:lnTo>
                    <a:lnTo>
                      <a:pt x="23" y="15"/>
                    </a:lnTo>
                    <a:lnTo>
                      <a:pt x="22" y="15"/>
                    </a:lnTo>
                    <a:lnTo>
                      <a:pt x="22" y="14"/>
                    </a:lnTo>
                    <a:lnTo>
                      <a:pt x="22" y="13"/>
                    </a:lnTo>
                    <a:lnTo>
                      <a:pt x="21" y="12"/>
                    </a:lnTo>
                    <a:lnTo>
                      <a:pt x="20" y="12"/>
                    </a:lnTo>
                    <a:lnTo>
                      <a:pt x="19" y="11"/>
                    </a:lnTo>
                    <a:lnTo>
                      <a:pt x="17" y="10"/>
                    </a:lnTo>
                    <a:lnTo>
                      <a:pt x="15" y="9"/>
                    </a:lnTo>
                    <a:lnTo>
                      <a:pt x="14" y="8"/>
                    </a:lnTo>
                    <a:lnTo>
                      <a:pt x="12" y="7"/>
                    </a:lnTo>
                    <a:lnTo>
                      <a:pt x="9" y="6"/>
                    </a:lnTo>
                    <a:lnTo>
                      <a:pt x="7" y="5"/>
                    </a:lnTo>
                    <a:lnTo>
                      <a:pt x="6" y="4"/>
                    </a:lnTo>
                    <a:lnTo>
                      <a:pt x="5" y="4"/>
                    </a:lnTo>
                    <a:lnTo>
                      <a:pt x="4" y="3"/>
                    </a:lnTo>
                    <a:lnTo>
                      <a:pt x="3" y="3"/>
                    </a:lnTo>
                    <a:lnTo>
                      <a:pt x="2" y="2"/>
                    </a:lnTo>
                    <a:lnTo>
                      <a:pt x="1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5CC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76" name="Freeform 114"/>
              <p:cNvSpPr>
                <a:spLocks/>
              </p:cNvSpPr>
              <p:nvPr/>
            </p:nvSpPr>
            <p:spPr bwMode="auto">
              <a:xfrm>
                <a:off x="1940" y="3790"/>
                <a:ext cx="8" cy="7"/>
              </a:xfrm>
              <a:custGeom>
                <a:avLst/>
                <a:gdLst>
                  <a:gd name="T0" fmla="*/ 6 w 8"/>
                  <a:gd name="T1" fmla="*/ 5 h 7"/>
                  <a:gd name="T2" fmla="*/ 6 w 8"/>
                  <a:gd name="T3" fmla="*/ 5 h 7"/>
                  <a:gd name="T4" fmla="*/ 4 w 8"/>
                  <a:gd name="T5" fmla="*/ 5 h 7"/>
                  <a:gd name="T6" fmla="*/ 3 w 8"/>
                  <a:gd name="T7" fmla="*/ 5 h 7"/>
                  <a:gd name="T8" fmla="*/ 2 w 8"/>
                  <a:gd name="T9" fmla="*/ 5 h 7"/>
                  <a:gd name="T10" fmla="*/ 2 w 8"/>
                  <a:gd name="T11" fmla="*/ 5 h 7"/>
                  <a:gd name="T12" fmla="*/ 1 w 8"/>
                  <a:gd name="T13" fmla="*/ 5 h 7"/>
                  <a:gd name="T14" fmla="*/ 0 w 8"/>
                  <a:gd name="T15" fmla="*/ 6 h 7"/>
                  <a:gd name="T16" fmla="*/ 0 w 8"/>
                  <a:gd name="T17" fmla="*/ 7 h 7"/>
                  <a:gd name="T18" fmla="*/ 0 w 8"/>
                  <a:gd name="T19" fmla="*/ 5 h 7"/>
                  <a:gd name="T20" fmla="*/ 2 w 8"/>
                  <a:gd name="T21" fmla="*/ 4 h 7"/>
                  <a:gd name="T22" fmla="*/ 2 w 8"/>
                  <a:gd name="T23" fmla="*/ 2 h 7"/>
                  <a:gd name="T24" fmla="*/ 2 w 8"/>
                  <a:gd name="T25" fmla="*/ 0 h 7"/>
                  <a:gd name="T26" fmla="*/ 3 w 8"/>
                  <a:gd name="T27" fmla="*/ 0 h 7"/>
                  <a:gd name="T28" fmla="*/ 4 w 8"/>
                  <a:gd name="T29" fmla="*/ 0 h 7"/>
                  <a:gd name="T30" fmla="*/ 4 w 8"/>
                  <a:gd name="T31" fmla="*/ 1 h 7"/>
                  <a:gd name="T32" fmla="*/ 6 w 8"/>
                  <a:gd name="T33" fmla="*/ 1 h 7"/>
                  <a:gd name="T34" fmla="*/ 6 w 8"/>
                  <a:gd name="T35" fmla="*/ 1 h 7"/>
                  <a:gd name="T36" fmla="*/ 7 w 8"/>
                  <a:gd name="T37" fmla="*/ 1 h 7"/>
                  <a:gd name="T38" fmla="*/ 8 w 8"/>
                  <a:gd name="T39" fmla="*/ 2 h 7"/>
                  <a:gd name="T40" fmla="*/ 8 w 8"/>
                  <a:gd name="T41" fmla="*/ 3 h 7"/>
                  <a:gd name="T42" fmla="*/ 8 w 8"/>
                  <a:gd name="T43" fmla="*/ 3 h 7"/>
                  <a:gd name="T44" fmla="*/ 7 w 8"/>
                  <a:gd name="T45" fmla="*/ 4 h 7"/>
                  <a:gd name="T46" fmla="*/ 7 w 8"/>
                  <a:gd name="T47" fmla="*/ 4 h 7"/>
                  <a:gd name="T48" fmla="*/ 6 w 8"/>
                  <a:gd name="T49" fmla="*/ 5 h 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8"/>
                  <a:gd name="T76" fmla="*/ 0 h 7"/>
                  <a:gd name="T77" fmla="*/ 8 w 8"/>
                  <a:gd name="T78" fmla="*/ 7 h 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8" h="7">
                    <a:moveTo>
                      <a:pt x="6" y="5"/>
                    </a:moveTo>
                    <a:lnTo>
                      <a:pt x="6" y="5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2" y="5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7" y="4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E8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77" name="Freeform 115"/>
              <p:cNvSpPr>
                <a:spLocks/>
              </p:cNvSpPr>
              <p:nvPr/>
            </p:nvSpPr>
            <p:spPr bwMode="auto">
              <a:xfrm>
                <a:off x="1950" y="3947"/>
                <a:ext cx="80" cy="13"/>
              </a:xfrm>
              <a:custGeom>
                <a:avLst/>
                <a:gdLst>
                  <a:gd name="T0" fmla="*/ 70 w 80"/>
                  <a:gd name="T1" fmla="*/ 13 h 13"/>
                  <a:gd name="T2" fmla="*/ 76 w 80"/>
                  <a:gd name="T3" fmla="*/ 13 h 13"/>
                  <a:gd name="T4" fmla="*/ 78 w 80"/>
                  <a:gd name="T5" fmla="*/ 12 h 13"/>
                  <a:gd name="T6" fmla="*/ 79 w 80"/>
                  <a:gd name="T7" fmla="*/ 11 h 13"/>
                  <a:gd name="T8" fmla="*/ 79 w 80"/>
                  <a:gd name="T9" fmla="*/ 10 h 13"/>
                  <a:gd name="T10" fmla="*/ 80 w 80"/>
                  <a:gd name="T11" fmla="*/ 9 h 13"/>
                  <a:gd name="T12" fmla="*/ 79 w 80"/>
                  <a:gd name="T13" fmla="*/ 7 h 13"/>
                  <a:gd name="T14" fmla="*/ 77 w 80"/>
                  <a:gd name="T15" fmla="*/ 6 h 13"/>
                  <a:gd name="T16" fmla="*/ 75 w 80"/>
                  <a:gd name="T17" fmla="*/ 6 h 13"/>
                  <a:gd name="T18" fmla="*/ 74 w 80"/>
                  <a:gd name="T19" fmla="*/ 6 h 13"/>
                  <a:gd name="T20" fmla="*/ 73 w 80"/>
                  <a:gd name="T21" fmla="*/ 5 h 13"/>
                  <a:gd name="T22" fmla="*/ 72 w 80"/>
                  <a:gd name="T23" fmla="*/ 3 h 13"/>
                  <a:gd name="T24" fmla="*/ 68 w 80"/>
                  <a:gd name="T25" fmla="*/ 3 h 13"/>
                  <a:gd name="T26" fmla="*/ 62 w 80"/>
                  <a:gd name="T27" fmla="*/ 3 h 13"/>
                  <a:gd name="T28" fmla="*/ 53 w 80"/>
                  <a:gd name="T29" fmla="*/ 2 h 13"/>
                  <a:gd name="T30" fmla="*/ 46 w 80"/>
                  <a:gd name="T31" fmla="*/ 2 h 13"/>
                  <a:gd name="T32" fmla="*/ 43 w 80"/>
                  <a:gd name="T33" fmla="*/ 2 h 13"/>
                  <a:gd name="T34" fmla="*/ 37 w 80"/>
                  <a:gd name="T35" fmla="*/ 2 h 13"/>
                  <a:gd name="T36" fmla="*/ 30 w 80"/>
                  <a:gd name="T37" fmla="*/ 2 h 13"/>
                  <a:gd name="T38" fmla="*/ 24 w 80"/>
                  <a:gd name="T39" fmla="*/ 2 h 13"/>
                  <a:gd name="T40" fmla="*/ 21 w 80"/>
                  <a:gd name="T41" fmla="*/ 2 h 13"/>
                  <a:gd name="T42" fmla="*/ 19 w 80"/>
                  <a:gd name="T43" fmla="*/ 3 h 13"/>
                  <a:gd name="T44" fmla="*/ 16 w 80"/>
                  <a:gd name="T45" fmla="*/ 3 h 13"/>
                  <a:gd name="T46" fmla="*/ 9 w 80"/>
                  <a:gd name="T47" fmla="*/ 2 h 13"/>
                  <a:gd name="T48" fmla="*/ 5 w 80"/>
                  <a:gd name="T49" fmla="*/ 0 h 13"/>
                  <a:gd name="T50" fmla="*/ 1 w 80"/>
                  <a:gd name="T51" fmla="*/ 2 h 13"/>
                  <a:gd name="T52" fmla="*/ 2 w 80"/>
                  <a:gd name="T53" fmla="*/ 3 h 13"/>
                  <a:gd name="T54" fmla="*/ 8 w 80"/>
                  <a:gd name="T55" fmla="*/ 4 h 13"/>
                  <a:gd name="T56" fmla="*/ 11 w 80"/>
                  <a:gd name="T57" fmla="*/ 5 h 13"/>
                  <a:gd name="T58" fmla="*/ 15 w 80"/>
                  <a:gd name="T59" fmla="*/ 6 h 13"/>
                  <a:gd name="T60" fmla="*/ 16 w 80"/>
                  <a:gd name="T61" fmla="*/ 6 h 13"/>
                  <a:gd name="T62" fmla="*/ 19 w 80"/>
                  <a:gd name="T63" fmla="*/ 6 h 13"/>
                  <a:gd name="T64" fmla="*/ 21 w 80"/>
                  <a:gd name="T65" fmla="*/ 8 h 13"/>
                  <a:gd name="T66" fmla="*/ 25 w 80"/>
                  <a:gd name="T67" fmla="*/ 10 h 13"/>
                  <a:gd name="T68" fmla="*/ 30 w 80"/>
                  <a:gd name="T69" fmla="*/ 11 h 13"/>
                  <a:gd name="T70" fmla="*/ 36 w 80"/>
                  <a:gd name="T71" fmla="*/ 11 h 13"/>
                  <a:gd name="T72" fmla="*/ 40 w 80"/>
                  <a:gd name="T73" fmla="*/ 10 h 13"/>
                  <a:gd name="T74" fmla="*/ 42 w 80"/>
                  <a:gd name="T75" fmla="*/ 8 h 13"/>
                  <a:gd name="T76" fmla="*/ 44 w 80"/>
                  <a:gd name="T77" fmla="*/ 9 h 13"/>
                  <a:gd name="T78" fmla="*/ 49 w 80"/>
                  <a:gd name="T79" fmla="*/ 11 h 13"/>
                  <a:gd name="T80" fmla="*/ 51 w 80"/>
                  <a:gd name="T81" fmla="*/ 11 h 13"/>
                  <a:gd name="T82" fmla="*/ 55 w 80"/>
                  <a:gd name="T83" fmla="*/ 11 h 13"/>
                  <a:gd name="T84" fmla="*/ 58 w 80"/>
                  <a:gd name="T85" fmla="*/ 11 h 13"/>
                  <a:gd name="T86" fmla="*/ 59 w 80"/>
                  <a:gd name="T87" fmla="*/ 10 h 13"/>
                  <a:gd name="T88" fmla="*/ 61 w 80"/>
                  <a:gd name="T89" fmla="*/ 10 h 13"/>
                  <a:gd name="T90" fmla="*/ 61 w 80"/>
                  <a:gd name="T91" fmla="*/ 11 h 13"/>
                  <a:gd name="T92" fmla="*/ 62 w 80"/>
                  <a:gd name="T93" fmla="*/ 12 h 13"/>
                  <a:gd name="T94" fmla="*/ 66 w 80"/>
                  <a:gd name="T95" fmla="*/ 13 h 13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80"/>
                  <a:gd name="T145" fmla="*/ 0 h 13"/>
                  <a:gd name="T146" fmla="*/ 80 w 80"/>
                  <a:gd name="T147" fmla="*/ 13 h 13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80" h="13">
                    <a:moveTo>
                      <a:pt x="68" y="13"/>
                    </a:moveTo>
                    <a:lnTo>
                      <a:pt x="70" y="13"/>
                    </a:lnTo>
                    <a:lnTo>
                      <a:pt x="73" y="13"/>
                    </a:lnTo>
                    <a:lnTo>
                      <a:pt x="76" y="13"/>
                    </a:lnTo>
                    <a:lnTo>
                      <a:pt x="77" y="13"/>
                    </a:lnTo>
                    <a:lnTo>
                      <a:pt x="78" y="12"/>
                    </a:lnTo>
                    <a:lnTo>
                      <a:pt x="79" y="11"/>
                    </a:lnTo>
                    <a:lnTo>
                      <a:pt x="78" y="10"/>
                    </a:lnTo>
                    <a:lnTo>
                      <a:pt x="79" y="10"/>
                    </a:lnTo>
                    <a:lnTo>
                      <a:pt x="80" y="9"/>
                    </a:lnTo>
                    <a:lnTo>
                      <a:pt x="79" y="7"/>
                    </a:lnTo>
                    <a:lnTo>
                      <a:pt x="78" y="6"/>
                    </a:lnTo>
                    <a:lnTo>
                      <a:pt x="77" y="6"/>
                    </a:lnTo>
                    <a:lnTo>
                      <a:pt x="76" y="6"/>
                    </a:lnTo>
                    <a:lnTo>
                      <a:pt x="75" y="6"/>
                    </a:lnTo>
                    <a:lnTo>
                      <a:pt x="74" y="6"/>
                    </a:lnTo>
                    <a:lnTo>
                      <a:pt x="73" y="5"/>
                    </a:lnTo>
                    <a:lnTo>
                      <a:pt x="73" y="4"/>
                    </a:lnTo>
                    <a:lnTo>
                      <a:pt x="72" y="3"/>
                    </a:lnTo>
                    <a:lnTo>
                      <a:pt x="70" y="3"/>
                    </a:lnTo>
                    <a:lnTo>
                      <a:pt x="68" y="3"/>
                    </a:lnTo>
                    <a:lnTo>
                      <a:pt x="66" y="3"/>
                    </a:lnTo>
                    <a:lnTo>
                      <a:pt x="62" y="3"/>
                    </a:lnTo>
                    <a:lnTo>
                      <a:pt x="58" y="2"/>
                    </a:lnTo>
                    <a:lnTo>
                      <a:pt x="53" y="2"/>
                    </a:lnTo>
                    <a:lnTo>
                      <a:pt x="50" y="2"/>
                    </a:lnTo>
                    <a:lnTo>
                      <a:pt x="46" y="2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0" y="2"/>
                    </a:lnTo>
                    <a:lnTo>
                      <a:pt x="37" y="2"/>
                    </a:lnTo>
                    <a:lnTo>
                      <a:pt x="34" y="2"/>
                    </a:lnTo>
                    <a:lnTo>
                      <a:pt x="30" y="2"/>
                    </a:lnTo>
                    <a:lnTo>
                      <a:pt x="27" y="2"/>
                    </a:lnTo>
                    <a:lnTo>
                      <a:pt x="24" y="2"/>
                    </a:lnTo>
                    <a:lnTo>
                      <a:pt x="23" y="2"/>
                    </a:lnTo>
                    <a:lnTo>
                      <a:pt x="21" y="2"/>
                    </a:lnTo>
                    <a:lnTo>
                      <a:pt x="20" y="2"/>
                    </a:lnTo>
                    <a:lnTo>
                      <a:pt x="19" y="3"/>
                    </a:lnTo>
                    <a:lnTo>
                      <a:pt x="17" y="4"/>
                    </a:lnTo>
                    <a:lnTo>
                      <a:pt x="16" y="3"/>
                    </a:lnTo>
                    <a:lnTo>
                      <a:pt x="13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5" y="3"/>
                    </a:lnTo>
                    <a:lnTo>
                      <a:pt x="8" y="4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3" y="6"/>
                    </a:lnTo>
                    <a:lnTo>
                      <a:pt x="15" y="6"/>
                    </a:lnTo>
                    <a:lnTo>
                      <a:pt x="16" y="6"/>
                    </a:lnTo>
                    <a:lnTo>
                      <a:pt x="17" y="6"/>
                    </a:lnTo>
                    <a:lnTo>
                      <a:pt x="19" y="6"/>
                    </a:lnTo>
                    <a:lnTo>
                      <a:pt x="20" y="7"/>
                    </a:lnTo>
                    <a:lnTo>
                      <a:pt x="21" y="8"/>
                    </a:lnTo>
                    <a:lnTo>
                      <a:pt x="23" y="9"/>
                    </a:lnTo>
                    <a:lnTo>
                      <a:pt x="25" y="10"/>
                    </a:lnTo>
                    <a:lnTo>
                      <a:pt x="27" y="11"/>
                    </a:lnTo>
                    <a:lnTo>
                      <a:pt x="30" y="11"/>
                    </a:lnTo>
                    <a:lnTo>
                      <a:pt x="33" y="11"/>
                    </a:lnTo>
                    <a:lnTo>
                      <a:pt x="36" y="11"/>
                    </a:lnTo>
                    <a:lnTo>
                      <a:pt x="39" y="11"/>
                    </a:lnTo>
                    <a:lnTo>
                      <a:pt x="40" y="10"/>
                    </a:lnTo>
                    <a:lnTo>
                      <a:pt x="40" y="9"/>
                    </a:lnTo>
                    <a:lnTo>
                      <a:pt x="42" y="8"/>
                    </a:lnTo>
                    <a:lnTo>
                      <a:pt x="42" y="7"/>
                    </a:lnTo>
                    <a:lnTo>
                      <a:pt x="44" y="9"/>
                    </a:lnTo>
                    <a:lnTo>
                      <a:pt x="46" y="10"/>
                    </a:lnTo>
                    <a:lnTo>
                      <a:pt x="49" y="11"/>
                    </a:lnTo>
                    <a:lnTo>
                      <a:pt x="50" y="11"/>
                    </a:lnTo>
                    <a:lnTo>
                      <a:pt x="51" y="11"/>
                    </a:lnTo>
                    <a:lnTo>
                      <a:pt x="54" y="11"/>
                    </a:lnTo>
                    <a:lnTo>
                      <a:pt x="55" y="11"/>
                    </a:lnTo>
                    <a:lnTo>
                      <a:pt x="57" y="11"/>
                    </a:lnTo>
                    <a:lnTo>
                      <a:pt x="58" y="11"/>
                    </a:lnTo>
                    <a:lnTo>
                      <a:pt x="58" y="10"/>
                    </a:lnTo>
                    <a:lnTo>
                      <a:pt x="59" y="10"/>
                    </a:lnTo>
                    <a:lnTo>
                      <a:pt x="60" y="10"/>
                    </a:lnTo>
                    <a:lnTo>
                      <a:pt x="61" y="10"/>
                    </a:lnTo>
                    <a:lnTo>
                      <a:pt x="61" y="11"/>
                    </a:lnTo>
                    <a:lnTo>
                      <a:pt x="61" y="12"/>
                    </a:lnTo>
                    <a:lnTo>
                      <a:pt x="62" y="12"/>
                    </a:lnTo>
                    <a:lnTo>
                      <a:pt x="65" y="12"/>
                    </a:lnTo>
                    <a:lnTo>
                      <a:pt x="66" y="13"/>
                    </a:lnTo>
                    <a:lnTo>
                      <a:pt x="68" y="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78" name="Freeform 116"/>
              <p:cNvSpPr>
                <a:spLocks/>
              </p:cNvSpPr>
              <p:nvPr/>
            </p:nvSpPr>
            <p:spPr bwMode="auto">
              <a:xfrm>
                <a:off x="1959" y="3964"/>
                <a:ext cx="61" cy="9"/>
              </a:xfrm>
              <a:custGeom>
                <a:avLst/>
                <a:gdLst>
                  <a:gd name="T0" fmla="*/ 3 w 61"/>
                  <a:gd name="T1" fmla="*/ 0 h 9"/>
                  <a:gd name="T2" fmla="*/ 12 w 61"/>
                  <a:gd name="T3" fmla="*/ 1 h 9"/>
                  <a:gd name="T4" fmla="*/ 22 w 61"/>
                  <a:gd name="T5" fmla="*/ 2 h 9"/>
                  <a:gd name="T6" fmla="*/ 31 w 61"/>
                  <a:gd name="T7" fmla="*/ 2 h 9"/>
                  <a:gd name="T8" fmla="*/ 34 w 61"/>
                  <a:gd name="T9" fmla="*/ 3 h 9"/>
                  <a:gd name="T10" fmla="*/ 34 w 61"/>
                  <a:gd name="T11" fmla="*/ 4 h 9"/>
                  <a:gd name="T12" fmla="*/ 36 w 61"/>
                  <a:gd name="T13" fmla="*/ 4 h 9"/>
                  <a:gd name="T14" fmla="*/ 36 w 61"/>
                  <a:gd name="T15" fmla="*/ 3 h 9"/>
                  <a:gd name="T16" fmla="*/ 38 w 61"/>
                  <a:gd name="T17" fmla="*/ 2 h 9"/>
                  <a:gd name="T18" fmla="*/ 44 w 61"/>
                  <a:gd name="T19" fmla="*/ 2 h 9"/>
                  <a:gd name="T20" fmla="*/ 50 w 61"/>
                  <a:gd name="T21" fmla="*/ 2 h 9"/>
                  <a:gd name="T22" fmla="*/ 56 w 61"/>
                  <a:gd name="T23" fmla="*/ 2 h 9"/>
                  <a:gd name="T24" fmla="*/ 57 w 61"/>
                  <a:gd name="T25" fmla="*/ 3 h 9"/>
                  <a:gd name="T26" fmla="*/ 57 w 61"/>
                  <a:gd name="T27" fmla="*/ 3 h 9"/>
                  <a:gd name="T28" fmla="*/ 57 w 61"/>
                  <a:gd name="T29" fmla="*/ 4 h 9"/>
                  <a:gd name="T30" fmla="*/ 58 w 61"/>
                  <a:gd name="T31" fmla="*/ 4 h 9"/>
                  <a:gd name="T32" fmla="*/ 59 w 61"/>
                  <a:gd name="T33" fmla="*/ 4 h 9"/>
                  <a:gd name="T34" fmla="*/ 60 w 61"/>
                  <a:gd name="T35" fmla="*/ 2 h 9"/>
                  <a:gd name="T36" fmla="*/ 61 w 61"/>
                  <a:gd name="T37" fmla="*/ 2 h 9"/>
                  <a:gd name="T38" fmla="*/ 61 w 61"/>
                  <a:gd name="T39" fmla="*/ 5 h 9"/>
                  <a:gd name="T40" fmla="*/ 57 w 61"/>
                  <a:gd name="T41" fmla="*/ 7 h 9"/>
                  <a:gd name="T42" fmla="*/ 48 w 61"/>
                  <a:gd name="T43" fmla="*/ 8 h 9"/>
                  <a:gd name="T44" fmla="*/ 44 w 61"/>
                  <a:gd name="T45" fmla="*/ 7 h 9"/>
                  <a:gd name="T46" fmla="*/ 42 w 61"/>
                  <a:gd name="T47" fmla="*/ 6 h 9"/>
                  <a:gd name="T48" fmla="*/ 41 w 61"/>
                  <a:gd name="T49" fmla="*/ 6 h 9"/>
                  <a:gd name="T50" fmla="*/ 41 w 61"/>
                  <a:gd name="T51" fmla="*/ 7 h 9"/>
                  <a:gd name="T52" fmla="*/ 38 w 61"/>
                  <a:gd name="T53" fmla="*/ 7 h 9"/>
                  <a:gd name="T54" fmla="*/ 33 w 61"/>
                  <a:gd name="T55" fmla="*/ 8 h 9"/>
                  <a:gd name="T56" fmla="*/ 31 w 61"/>
                  <a:gd name="T57" fmla="*/ 7 h 9"/>
                  <a:gd name="T58" fmla="*/ 30 w 61"/>
                  <a:gd name="T59" fmla="*/ 7 h 9"/>
                  <a:gd name="T60" fmla="*/ 29 w 61"/>
                  <a:gd name="T61" fmla="*/ 7 h 9"/>
                  <a:gd name="T62" fmla="*/ 27 w 61"/>
                  <a:gd name="T63" fmla="*/ 7 h 9"/>
                  <a:gd name="T64" fmla="*/ 27 w 61"/>
                  <a:gd name="T65" fmla="*/ 8 h 9"/>
                  <a:gd name="T66" fmla="*/ 27 w 61"/>
                  <a:gd name="T67" fmla="*/ 8 h 9"/>
                  <a:gd name="T68" fmla="*/ 25 w 61"/>
                  <a:gd name="T69" fmla="*/ 8 h 9"/>
                  <a:gd name="T70" fmla="*/ 20 w 61"/>
                  <a:gd name="T71" fmla="*/ 6 h 9"/>
                  <a:gd name="T72" fmla="*/ 19 w 61"/>
                  <a:gd name="T73" fmla="*/ 4 h 9"/>
                  <a:gd name="T74" fmla="*/ 19 w 61"/>
                  <a:gd name="T75" fmla="*/ 4 h 9"/>
                  <a:gd name="T76" fmla="*/ 19 w 61"/>
                  <a:gd name="T77" fmla="*/ 3 h 9"/>
                  <a:gd name="T78" fmla="*/ 18 w 61"/>
                  <a:gd name="T79" fmla="*/ 2 h 9"/>
                  <a:gd name="T80" fmla="*/ 16 w 61"/>
                  <a:gd name="T81" fmla="*/ 4 h 9"/>
                  <a:gd name="T82" fmla="*/ 15 w 61"/>
                  <a:gd name="T83" fmla="*/ 6 h 9"/>
                  <a:gd name="T84" fmla="*/ 13 w 61"/>
                  <a:gd name="T85" fmla="*/ 8 h 9"/>
                  <a:gd name="T86" fmla="*/ 11 w 61"/>
                  <a:gd name="T87" fmla="*/ 8 h 9"/>
                  <a:gd name="T88" fmla="*/ 10 w 61"/>
                  <a:gd name="T89" fmla="*/ 5 h 9"/>
                  <a:gd name="T90" fmla="*/ 7 w 61"/>
                  <a:gd name="T91" fmla="*/ 2 h 9"/>
                  <a:gd name="T92" fmla="*/ 5 w 61"/>
                  <a:gd name="T93" fmla="*/ 1 h 9"/>
                  <a:gd name="T94" fmla="*/ 3 w 61"/>
                  <a:gd name="T95" fmla="*/ 1 h 9"/>
                  <a:gd name="T96" fmla="*/ 1 w 61"/>
                  <a:gd name="T97" fmla="*/ 1 h 9"/>
                  <a:gd name="T98" fmla="*/ 0 w 61"/>
                  <a:gd name="T99" fmla="*/ 0 h 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61"/>
                  <a:gd name="T151" fmla="*/ 0 h 9"/>
                  <a:gd name="T152" fmla="*/ 61 w 61"/>
                  <a:gd name="T153" fmla="*/ 9 h 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61" h="9">
                    <a:moveTo>
                      <a:pt x="0" y="0"/>
                    </a:moveTo>
                    <a:lnTo>
                      <a:pt x="3" y="0"/>
                    </a:lnTo>
                    <a:lnTo>
                      <a:pt x="7" y="1"/>
                    </a:lnTo>
                    <a:lnTo>
                      <a:pt x="12" y="1"/>
                    </a:lnTo>
                    <a:lnTo>
                      <a:pt x="17" y="1"/>
                    </a:lnTo>
                    <a:lnTo>
                      <a:pt x="22" y="2"/>
                    </a:lnTo>
                    <a:lnTo>
                      <a:pt x="27" y="2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4" y="3"/>
                    </a:lnTo>
                    <a:lnTo>
                      <a:pt x="34" y="4"/>
                    </a:lnTo>
                    <a:lnTo>
                      <a:pt x="35" y="4"/>
                    </a:lnTo>
                    <a:lnTo>
                      <a:pt x="36" y="4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8" y="2"/>
                    </a:lnTo>
                    <a:lnTo>
                      <a:pt x="41" y="2"/>
                    </a:lnTo>
                    <a:lnTo>
                      <a:pt x="44" y="2"/>
                    </a:lnTo>
                    <a:lnTo>
                      <a:pt x="48" y="2"/>
                    </a:lnTo>
                    <a:lnTo>
                      <a:pt x="50" y="2"/>
                    </a:lnTo>
                    <a:lnTo>
                      <a:pt x="53" y="2"/>
                    </a:lnTo>
                    <a:lnTo>
                      <a:pt x="56" y="2"/>
                    </a:lnTo>
                    <a:lnTo>
                      <a:pt x="57" y="2"/>
                    </a:lnTo>
                    <a:lnTo>
                      <a:pt x="57" y="3"/>
                    </a:lnTo>
                    <a:lnTo>
                      <a:pt x="57" y="4"/>
                    </a:lnTo>
                    <a:lnTo>
                      <a:pt x="58" y="4"/>
                    </a:lnTo>
                    <a:lnTo>
                      <a:pt x="59" y="4"/>
                    </a:lnTo>
                    <a:lnTo>
                      <a:pt x="60" y="4"/>
                    </a:lnTo>
                    <a:lnTo>
                      <a:pt x="60" y="2"/>
                    </a:lnTo>
                    <a:lnTo>
                      <a:pt x="61" y="2"/>
                    </a:lnTo>
                    <a:lnTo>
                      <a:pt x="61" y="4"/>
                    </a:lnTo>
                    <a:lnTo>
                      <a:pt x="61" y="5"/>
                    </a:lnTo>
                    <a:lnTo>
                      <a:pt x="61" y="7"/>
                    </a:lnTo>
                    <a:lnTo>
                      <a:pt x="57" y="7"/>
                    </a:lnTo>
                    <a:lnTo>
                      <a:pt x="52" y="8"/>
                    </a:lnTo>
                    <a:lnTo>
                      <a:pt x="48" y="8"/>
                    </a:lnTo>
                    <a:lnTo>
                      <a:pt x="45" y="8"/>
                    </a:lnTo>
                    <a:lnTo>
                      <a:pt x="44" y="7"/>
                    </a:lnTo>
                    <a:lnTo>
                      <a:pt x="42" y="7"/>
                    </a:lnTo>
                    <a:lnTo>
                      <a:pt x="42" y="6"/>
                    </a:lnTo>
                    <a:lnTo>
                      <a:pt x="42" y="5"/>
                    </a:lnTo>
                    <a:lnTo>
                      <a:pt x="41" y="6"/>
                    </a:lnTo>
                    <a:lnTo>
                      <a:pt x="41" y="7"/>
                    </a:lnTo>
                    <a:lnTo>
                      <a:pt x="38" y="7"/>
                    </a:lnTo>
                    <a:lnTo>
                      <a:pt x="36" y="7"/>
                    </a:lnTo>
                    <a:lnTo>
                      <a:pt x="33" y="8"/>
                    </a:lnTo>
                    <a:lnTo>
                      <a:pt x="31" y="8"/>
                    </a:lnTo>
                    <a:lnTo>
                      <a:pt x="31" y="7"/>
                    </a:lnTo>
                    <a:lnTo>
                      <a:pt x="30" y="7"/>
                    </a:lnTo>
                    <a:lnTo>
                      <a:pt x="30" y="6"/>
                    </a:lnTo>
                    <a:lnTo>
                      <a:pt x="29" y="7"/>
                    </a:lnTo>
                    <a:lnTo>
                      <a:pt x="28" y="7"/>
                    </a:lnTo>
                    <a:lnTo>
                      <a:pt x="27" y="7"/>
                    </a:lnTo>
                    <a:lnTo>
                      <a:pt x="27" y="8"/>
                    </a:lnTo>
                    <a:lnTo>
                      <a:pt x="27" y="9"/>
                    </a:lnTo>
                    <a:lnTo>
                      <a:pt x="25" y="8"/>
                    </a:lnTo>
                    <a:lnTo>
                      <a:pt x="22" y="7"/>
                    </a:lnTo>
                    <a:lnTo>
                      <a:pt x="20" y="6"/>
                    </a:lnTo>
                    <a:lnTo>
                      <a:pt x="19" y="5"/>
                    </a:lnTo>
                    <a:lnTo>
                      <a:pt x="19" y="4"/>
                    </a:lnTo>
                    <a:lnTo>
                      <a:pt x="20" y="3"/>
                    </a:lnTo>
                    <a:lnTo>
                      <a:pt x="19" y="3"/>
                    </a:lnTo>
                    <a:lnTo>
                      <a:pt x="19" y="2"/>
                    </a:lnTo>
                    <a:lnTo>
                      <a:pt x="18" y="2"/>
                    </a:lnTo>
                    <a:lnTo>
                      <a:pt x="16" y="4"/>
                    </a:lnTo>
                    <a:lnTo>
                      <a:pt x="15" y="5"/>
                    </a:lnTo>
                    <a:lnTo>
                      <a:pt x="15" y="6"/>
                    </a:lnTo>
                    <a:lnTo>
                      <a:pt x="14" y="8"/>
                    </a:lnTo>
                    <a:lnTo>
                      <a:pt x="13" y="8"/>
                    </a:lnTo>
                    <a:lnTo>
                      <a:pt x="12" y="8"/>
                    </a:lnTo>
                    <a:lnTo>
                      <a:pt x="11" y="8"/>
                    </a:lnTo>
                    <a:lnTo>
                      <a:pt x="10" y="7"/>
                    </a:lnTo>
                    <a:lnTo>
                      <a:pt x="10" y="5"/>
                    </a:lnTo>
                    <a:lnTo>
                      <a:pt x="8" y="4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79" name="Freeform 117"/>
              <p:cNvSpPr>
                <a:spLocks/>
              </p:cNvSpPr>
              <p:nvPr/>
            </p:nvSpPr>
            <p:spPr bwMode="auto">
              <a:xfrm>
                <a:off x="1993" y="3861"/>
                <a:ext cx="33" cy="39"/>
              </a:xfrm>
              <a:custGeom>
                <a:avLst/>
                <a:gdLst>
                  <a:gd name="T0" fmla="*/ 30 w 33"/>
                  <a:gd name="T1" fmla="*/ 16 h 39"/>
                  <a:gd name="T2" fmla="*/ 29 w 33"/>
                  <a:gd name="T3" fmla="*/ 14 h 39"/>
                  <a:gd name="T4" fmla="*/ 26 w 33"/>
                  <a:gd name="T5" fmla="*/ 12 h 39"/>
                  <a:gd name="T6" fmla="*/ 24 w 33"/>
                  <a:gd name="T7" fmla="*/ 10 h 39"/>
                  <a:gd name="T8" fmla="*/ 21 w 33"/>
                  <a:gd name="T9" fmla="*/ 8 h 39"/>
                  <a:gd name="T10" fmla="*/ 18 w 33"/>
                  <a:gd name="T11" fmla="*/ 5 h 39"/>
                  <a:gd name="T12" fmla="*/ 15 w 33"/>
                  <a:gd name="T13" fmla="*/ 3 h 39"/>
                  <a:gd name="T14" fmla="*/ 13 w 33"/>
                  <a:gd name="T15" fmla="*/ 1 h 39"/>
                  <a:gd name="T16" fmla="*/ 11 w 33"/>
                  <a:gd name="T17" fmla="*/ 0 h 39"/>
                  <a:gd name="T18" fmla="*/ 10 w 33"/>
                  <a:gd name="T19" fmla="*/ 4 h 39"/>
                  <a:gd name="T20" fmla="*/ 7 w 33"/>
                  <a:gd name="T21" fmla="*/ 6 h 39"/>
                  <a:gd name="T22" fmla="*/ 4 w 33"/>
                  <a:gd name="T23" fmla="*/ 9 h 39"/>
                  <a:gd name="T24" fmla="*/ 0 w 33"/>
                  <a:gd name="T25" fmla="*/ 12 h 39"/>
                  <a:gd name="T26" fmla="*/ 1 w 33"/>
                  <a:gd name="T27" fmla="*/ 16 h 39"/>
                  <a:gd name="T28" fmla="*/ 2 w 33"/>
                  <a:gd name="T29" fmla="*/ 20 h 39"/>
                  <a:gd name="T30" fmla="*/ 3 w 33"/>
                  <a:gd name="T31" fmla="*/ 24 h 39"/>
                  <a:gd name="T32" fmla="*/ 3 w 33"/>
                  <a:gd name="T33" fmla="*/ 27 h 39"/>
                  <a:gd name="T34" fmla="*/ 4 w 33"/>
                  <a:gd name="T35" fmla="*/ 29 h 39"/>
                  <a:gd name="T36" fmla="*/ 4 w 33"/>
                  <a:gd name="T37" fmla="*/ 32 h 39"/>
                  <a:gd name="T38" fmla="*/ 4 w 33"/>
                  <a:gd name="T39" fmla="*/ 35 h 39"/>
                  <a:gd name="T40" fmla="*/ 6 w 33"/>
                  <a:gd name="T41" fmla="*/ 36 h 39"/>
                  <a:gd name="T42" fmla="*/ 7 w 33"/>
                  <a:gd name="T43" fmla="*/ 37 h 39"/>
                  <a:gd name="T44" fmla="*/ 9 w 33"/>
                  <a:gd name="T45" fmla="*/ 38 h 39"/>
                  <a:gd name="T46" fmla="*/ 11 w 33"/>
                  <a:gd name="T47" fmla="*/ 39 h 39"/>
                  <a:gd name="T48" fmla="*/ 12 w 33"/>
                  <a:gd name="T49" fmla="*/ 39 h 39"/>
                  <a:gd name="T50" fmla="*/ 15 w 33"/>
                  <a:gd name="T51" fmla="*/ 39 h 39"/>
                  <a:gd name="T52" fmla="*/ 18 w 33"/>
                  <a:gd name="T53" fmla="*/ 39 h 39"/>
                  <a:gd name="T54" fmla="*/ 20 w 33"/>
                  <a:gd name="T55" fmla="*/ 38 h 39"/>
                  <a:gd name="T56" fmla="*/ 22 w 33"/>
                  <a:gd name="T57" fmla="*/ 37 h 39"/>
                  <a:gd name="T58" fmla="*/ 25 w 33"/>
                  <a:gd name="T59" fmla="*/ 39 h 39"/>
                  <a:gd name="T60" fmla="*/ 27 w 33"/>
                  <a:gd name="T61" fmla="*/ 39 h 39"/>
                  <a:gd name="T62" fmla="*/ 27 w 33"/>
                  <a:gd name="T63" fmla="*/ 33 h 39"/>
                  <a:gd name="T64" fmla="*/ 28 w 33"/>
                  <a:gd name="T65" fmla="*/ 29 h 39"/>
                  <a:gd name="T66" fmla="*/ 30 w 33"/>
                  <a:gd name="T67" fmla="*/ 27 h 39"/>
                  <a:gd name="T68" fmla="*/ 31 w 33"/>
                  <a:gd name="T69" fmla="*/ 25 h 39"/>
                  <a:gd name="T70" fmla="*/ 31 w 33"/>
                  <a:gd name="T71" fmla="*/ 25 h 39"/>
                  <a:gd name="T72" fmla="*/ 32 w 33"/>
                  <a:gd name="T73" fmla="*/ 23 h 39"/>
                  <a:gd name="T74" fmla="*/ 33 w 33"/>
                  <a:gd name="T75" fmla="*/ 22 h 39"/>
                  <a:gd name="T76" fmla="*/ 33 w 33"/>
                  <a:gd name="T77" fmla="*/ 20 h 39"/>
                  <a:gd name="T78" fmla="*/ 33 w 33"/>
                  <a:gd name="T79" fmla="*/ 19 h 39"/>
                  <a:gd name="T80" fmla="*/ 33 w 33"/>
                  <a:gd name="T81" fmla="*/ 19 h 39"/>
                  <a:gd name="T82" fmla="*/ 31 w 33"/>
                  <a:gd name="T83" fmla="*/ 17 h 39"/>
                  <a:gd name="T84" fmla="*/ 30 w 33"/>
                  <a:gd name="T85" fmla="*/ 16 h 3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3"/>
                  <a:gd name="T130" fmla="*/ 0 h 39"/>
                  <a:gd name="T131" fmla="*/ 33 w 33"/>
                  <a:gd name="T132" fmla="*/ 39 h 39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3" h="39">
                    <a:moveTo>
                      <a:pt x="30" y="16"/>
                    </a:moveTo>
                    <a:lnTo>
                      <a:pt x="29" y="14"/>
                    </a:lnTo>
                    <a:lnTo>
                      <a:pt x="26" y="12"/>
                    </a:lnTo>
                    <a:lnTo>
                      <a:pt x="24" y="10"/>
                    </a:lnTo>
                    <a:lnTo>
                      <a:pt x="21" y="8"/>
                    </a:lnTo>
                    <a:lnTo>
                      <a:pt x="18" y="5"/>
                    </a:lnTo>
                    <a:lnTo>
                      <a:pt x="15" y="3"/>
                    </a:lnTo>
                    <a:lnTo>
                      <a:pt x="13" y="1"/>
                    </a:lnTo>
                    <a:lnTo>
                      <a:pt x="11" y="0"/>
                    </a:lnTo>
                    <a:lnTo>
                      <a:pt x="10" y="4"/>
                    </a:lnTo>
                    <a:lnTo>
                      <a:pt x="7" y="6"/>
                    </a:lnTo>
                    <a:lnTo>
                      <a:pt x="4" y="9"/>
                    </a:lnTo>
                    <a:lnTo>
                      <a:pt x="0" y="12"/>
                    </a:lnTo>
                    <a:lnTo>
                      <a:pt x="1" y="16"/>
                    </a:lnTo>
                    <a:lnTo>
                      <a:pt x="2" y="20"/>
                    </a:lnTo>
                    <a:lnTo>
                      <a:pt x="3" y="24"/>
                    </a:lnTo>
                    <a:lnTo>
                      <a:pt x="3" y="27"/>
                    </a:lnTo>
                    <a:lnTo>
                      <a:pt x="4" y="29"/>
                    </a:lnTo>
                    <a:lnTo>
                      <a:pt x="4" y="32"/>
                    </a:lnTo>
                    <a:lnTo>
                      <a:pt x="4" y="35"/>
                    </a:lnTo>
                    <a:lnTo>
                      <a:pt x="6" y="36"/>
                    </a:lnTo>
                    <a:lnTo>
                      <a:pt x="7" y="37"/>
                    </a:lnTo>
                    <a:lnTo>
                      <a:pt x="9" y="38"/>
                    </a:lnTo>
                    <a:lnTo>
                      <a:pt x="11" y="39"/>
                    </a:lnTo>
                    <a:lnTo>
                      <a:pt x="12" y="39"/>
                    </a:lnTo>
                    <a:lnTo>
                      <a:pt x="15" y="39"/>
                    </a:lnTo>
                    <a:lnTo>
                      <a:pt x="18" y="39"/>
                    </a:lnTo>
                    <a:lnTo>
                      <a:pt x="20" y="38"/>
                    </a:lnTo>
                    <a:lnTo>
                      <a:pt x="22" y="37"/>
                    </a:lnTo>
                    <a:lnTo>
                      <a:pt x="25" y="39"/>
                    </a:lnTo>
                    <a:lnTo>
                      <a:pt x="27" y="39"/>
                    </a:lnTo>
                    <a:lnTo>
                      <a:pt x="27" y="33"/>
                    </a:lnTo>
                    <a:lnTo>
                      <a:pt x="28" y="29"/>
                    </a:lnTo>
                    <a:lnTo>
                      <a:pt x="30" y="27"/>
                    </a:lnTo>
                    <a:lnTo>
                      <a:pt x="31" y="25"/>
                    </a:lnTo>
                    <a:lnTo>
                      <a:pt x="32" y="23"/>
                    </a:lnTo>
                    <a:lnTo>
                      <a:pt x="33" y="22"/>
                    </a:lnTo>
                    <a:lnTo>
                      <a:pt x="33" y="20"/>
                    </a:lnTo>
                    <a:lnTo>
                      <a:pt x="33" y="19"/>
                    </a:lnTo>
                    <a:lnTo>
                      <a:pt x="31" y="17"/>
                    </a:lnTo>
                    <a:lnTo>
                      <a:pt x="30" y="16"/>
                    </a:lnTo>
                    <a:close/>
                  </a:path>
                </a:pathLst>
              </a:custGeom>
              <a:solidFill>
                <a:srgbClr val="F2E5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0" name="Freeform 118"/>
              <p:cNvSpPr>
                <a:spLocks/>
              </p:cNvSpPr>
              <p:nvPr/>
            </p:nvSpPr>
            <p:spPr bwMode="auto">
              <a:xfrm>
                <a:off x="1942" y="4061"/>
                <a:ext cx="31" cy="17"/>
              </a:xfrm>
              <a:custGeom>
                <a:avLst/>
                <a:gdLst>
                  <a:gd name="T0" fmla="*/ 2 w 31"/>
                  <a:gd name="T1" fmla="*/ 17 h 17"/>
                  <a:gd name="T2" fmla="*/ 2 w 31"/>
                  <a:gd name="T3" fmla="*/ 17 h 17"/>
                  <a:gd name="T4" fmla="*/ 4 w 31"/>
                  <a:gd name="T5" fmla="*/ 15 h 17"/>
                  <a:gd name="T6" fmla="*/ 4 w 31"/>
                  <a:gd name="T7" fmla="*/ 15 h 17"/>
                  <a:gd name="T8" fmla="*/ 5 w 31"/>
                  <a:gd name="T9" fmla="*/ 14 h 17"/>
                  <a:gd name="T10" fmla="*/ 4 w 31"/>
                  <a:gd name="T11" fmla="*/ 14 h 17"/>
                  <a:gd name="T12" fmla="*/ 2 w 31"/>
                  <a:gd name="T13" fmla="*/ 14 h 17"/>
                  <a:gd name="T14" fmla="*/ 1 w 31"/>
                  <a:gd name="T15" fmla="*/ 14 h 17"/>
                  <a:gd name="T16" fmla="*/ 1 w 31"/>
                  <a:gd name="T17" fmla="*/ 13 h 17"/>
                  <a:gd name="T18" fmla="*/ 0 w 31"/>
                  <a:gd name="T19" fmla="*/ 11 h 17"/>
                  <a:gd name="T20" fmla="*/ 1 w 31"/>
                  <a:gd name="T21" fmla="*/ 9 h 17"/>
                  <a:gd name="T22" fmla="*/ 2 w 31"/>
                  <a:gd name="T23" fmla="*/ 7 h 17"/>
                  <a:gd name="T24" fmla="*/ 4 w 31"/>
                  <a:gd name="T25" fmla="*/ 5 h 17"/>
                  <a:gd name="T26" fmla="*/ 5 w 31"/>
                  <a:gd name="T27" fmla="*/ 4 h 17"/>
                  <a:gd name="T28" fmla="*/ 5 w 31"/>
                  <a:gd name="T29" fmla="*/ 3 h 17"/>
                  <a:gd name="T30" fmla="*/ 5 w 31"/>
                  <a:gd name="T31" fmla="*/ 1 h 17"/>
                  <a:gd name="T32" fmla="*/ 5 w 31"/>
                  <a:gd name="T33" fmla="*/ 0 h 17"/>
                  <a:gd name="T34" fmla="*/ 8 w 31"/>
                  <a:gd name="T35" fmla="*/ 2 h 17"/>
                  <a:gd name="T36" fmla="*/ 12 w 31"/>
                  <a:gd name="T37" fmla="*/ 4 h 17"/>
                  <a:gd name="T38" fmla="*/ 17 w 31"/>
                  <a:gd name="T39" fmla="*/ 6 h 17"/>
                  <a:gd name="T40" fmla="*/ 20 w 31"/>
                  <a:gd name="T41" fmla="*/ 9 h 17"/>
                  <a:gd name="T42" fmla="*/ 22 w 31"/>
                  <a:gd name="T43" fmla="*/ 10 h 17"/>
                  <a:gd name="T44" fmla="*/ 25 w 31"/>
                  <a:gd name="T45" fmla="*/ 13 h 17"/>
                  <a:gd name="T46" fmla="*/ 29 w 31"/>
                  <a:gd name="T47" fmla="*/ 15 h 17"/>
                  <a:gd name="T48" fmla="*/ 31 w 31"/>
                  <a:gd name="T49" fmla="*/ 16 h 17"/>
                  <a:gd name="T50" fmla="*/ 28 w 31"/>
                  <a:gd name="T51" fmla="*/ 16 h 17"/>
                  <a:gd name="T52" fmla="*/ 24 w 31"/>
                  <a:gd name="T53" fmla="*/ 17 h 17"/>
                  <a:gd name="T54" fmla="*/ 20 w 31"/>
                  <a:gd name="T55" fmla="*/ 17 h 17"/>
                  <a:gd name="T56" fmla="*/ 16 w 31"/>
                  <a:gd name="T57" fmla="*/ 17 h 17"/>
                  <a:gd name="T58" fmla="*/ 12 w 31"/>
                  <a:gd name="T59" fmla="*/ 17 h 17"/>
                  <a:gd name="T60" fmla="*/ 8 w 31"/>
                  <a:gd name="T61" fmla="*/ 17 h 17"/>
                  <a:gd name="T62" fmla="*/ 5 w 31"/>
                  <a:gd name="T63" fmla="*/ 17 h 17"/>
                  <a:gd name="T64" fmla="*/ 2 w 31"/>
                  <a:gd name="T65" fmla="*/ 17 h 1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1"/>
                  <a:gd name="T100" fmla="*/ 0 h 17"/>
                  <a:gd name="T101" fmla="*/ 31 w 31"/>
                  <a:gd name="T102" fmla="*/ 17 h 1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1" h="17">
                    <a:moveTo>
                      <a:pt x="2" y="17"/>
                    </a:moveTo>
                    <a:lnTo>
                      <a:pt x="2" y="17"/>
                    </a:lnTo>
                    <a:lnTo>
                      <a:pt x="4" y="15"/>
                    </a:lnTo>
                    <a:lnTo>
                      <a:pt x="5" y="14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1" y="14"/>
                    </a:lnTo>
                    <a:lnTo>
                      <a:pt x="1" y="13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4" y="5"/>
                    </a:lnTo>
                    <a:lnTo>
                      <a:pt x="5" y="4"/>
                    </a:lnTo>
                    <a:lnTo>
                      <a:pt x="5" y="3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8" y="2"/>
                    </a:lnTo>
                    <a:lnTo>
                      <a:pt x="12" y="4"/>
                    </a:lnTo>
                    <a:lnTo>
                      <a:pt x="17" y="6"/>
                    </a:lnTo>
                    <a:lnTo>
                      <a:pt x="20" y="9"/>
                    </a:lnTo>
                    <a:lnTo>
                      <a:pt x="22" y="10"/>
                    </a:lnTo>
                    <a:lnTo>
                      <a:pt x="25" y="13"/>
                    </a:lnTo>
                    <a:lnTo>
                      <a:pt x="29" y="15"/>
                    </a:lnTo>
                    <a:lnTo>
                      <a:pt x="31" y="16"/>
                    </a:lnTo>
                    <a:lnTo>
                      <a:pt x="28" y="16"/>
                    </a:lnTo>
                    <a:lnTo>
                      <a:pt x="24" y="17"/>
                    </a:lnTo>
                    <a:lnTo>
                      <a:pt x="20" y="17"/>
                    </a:lnTo>
                    <a:lnTo>
                      <a:pt x="16" y="17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5" y="17"/>
                    </a:lnTo>
                    <a:lnTo>
                      <a:pt x="2" y="17"/>
                    </a:lnTo>
                    <a:close/>
                  </a:path>
                </a:pathLst>
              </a:custGeom>
              <a:solidFill>
                <a:srgbClr val="F2E5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1" name="Freeform 119"/>
              <p:cNvSpPr>
                <a:spLocks/>
              </p:cNvSpPr>
              <p:nvPr/>
            </p:nvSpPr>
            <p:spPr bwMode="auto">
              <a:xfrm>
                <a:off x="1937" y="4014"/>
                <a:ext cx="27" cy="15"/>
              </a:xfrm>
              <a:custGeom>
                <a:avLst/>
                <a:gdLst>
                  <a:gd name="T0" fmla="*/ 0 w 27"/>
                  <a:gd name="T1" fmla="*/ 15 h 15"/>
                  <a:gd name="T2" fmla="*/ 2 w 27"/>
                  <a:gd name="T3" fmla="*/ 12 h 15"/>
                  <a:gd name="T4" fmla="*/ 5 w 27"/>
                  <a:gd name="T5" fmla="*/ 9 h 15"/>
                  <a:gd name="T6" fmla="*/ 7 w 27"/>
                  <a:gd name="T7" fmla="*/ 6 h 15"/>
                  <a:gd name="T8" fmla="*/ 9 w 27"/>
                  <a:gd name="T9" fmla="*/ 4 h 15"/>
                  <a:gd name="T10" fmla="*/ 10 w 27"/>
                  <a:gd name="T11" fmla="*/ 4 h 15"/>
                  <a:gd name="T12" fmla="*/ 13 w 27"/>
                  <a:gd name="T13" fmla="*/ 3 h 15"/>
                  <a:gd name="T14" fmla="*/ 15 w 27"/>
                  <a:gd name="T15" fmla="*/ 2 h 15"/>
                  <a:gd name="T16" fmla="*/ 19 w 27"/>
                  <a:gd name="T17" fmla="*/ 1 h 15"/>
                  <a:gd name="T18" fmla="*/ 22 w 27"/>
                  <a:gd name="T19" fmla="*/ 1 h 15"/>
                  <a:gd name="T20" fmla="*/ 25 w 27"/>
                  <a:gd name="T21" fmla="*/ 0 h 15"/>
                  <a:gd name="T22" fmla="*/ 26 w 27"/>
                  <a:gd name="T23" fmla="*/ 0 h 15"/>
                  <a:gd name="T24" fmla="*/ 27 w 27"/>
                  <a:gd name="T25" fmla="*/ 1 h 15"/>
                  <a:gd name="T26" fmla="*/ 26 w 27"/>
                  <a:gd name="T27" fmla="*/ 3 h 15"/>
                  <a:gd name="T28" fmla="*/ 25 w 27"/>
                  <a:gd name="T29" fmla="*/ 4 h 15"/>
                  <a:gd name="T30" fmla="*/ 23 w 27"/>
                  <a:gd name="T31" fmla="*/ 7 h 15"/>
                  <a:gd name="T32" fmla="*/ 22 w 27"/>
                  <a:gd name="T33" fmla="*/ 8 h 15"/>
                  <a:gd name="T34" fmla="*/ 19 w 27"/>
                  <a:gd name="T35" fmla="*/ 7 h 15"/>
                  <a:gd name="T36" fmla="*/ 17 w 27"/>
                  <a:gd name="T37" fmla="*/ 7 h 15"/>
                  <a:gd name="T38" fmla="*/ 15 w 27"/>
                  <a:gd name="T39" fmla="*/ 8 h 15"/>
                  <a:gd name="T40" fmla="*/ 13 w 27"/>
                  <a:gd name="T41" fmla="*/ 8 h 15"/>
                  <a:gd name="T42" fmla="*/ 10 w 27"/>
                  <a:gd name="T43" fmla="*/ 9 h 15"/>
                  <a:gd name="T44" fmla="*/ 7 w 27"/>
                  <a:gd name="T45" fmla="*/ 11 h 15"/>
                  <a:gd name="T46" fmla="*/ 3 w 27"/>
                  <a:gd name="T47" fmla="*/ 14 h 15"/>
                  <a:gd name="T48" fmla="*/ 0 w 27"/>
                  <a:gd name="T49" fmla="*/ 15 h 1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7"/>
                  <a:gd name="T76" fmla="*/ 0 h 15"/>
                  <a:gd name="T77" fmla="*/ 27 w 27"/>
                  <a:gd name="T78" fmla="*/ 15 h 15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7" h="15">
                    <a:moveTo>
                      <a:pt x="0" y="15"/>
                    </a:moveTo>
                    <a:lnTo>
                      <a:pt x="2" y="12"/>
                    </a:lnTo>
                    <a:lnTo>
                      <a:pt x="5" y="9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0" y="4"/>
                    </a:lnTo>
                    <a:lnTo>
                      <a:pt x="13" y="3"/>
                    </a:lnTo>
                    <a:lnTo>
                      <a:pt x="15" y="2"/>
                    </a:lnTo>
                    <a:lnTo>
                      <a:pt x="19" y="1"/>
                    </a:lnTo>
                    <a:lnTo>
                      <a:pt x="22" y="1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7" y="1"/>
                    </a:lnTo>
                    <a:lnTo>
                      <a:pt x="26" y="3"/>
                    </a:lnTo>
                    <a:lnTo>
                      <a:pt x="25" y="4"/>
                    </a:lnTo>
                    <a:lnTo>
                      <a:pt x="23" y="7"/>
                    </a:lnTo>
                    <a:lnTo>
                      <a:pt x="22" y="8"/>
                    </a:lnTo>
                    <a:lnTo>
                      <a:pt x="19" y="7"/>
                    </a:lnTo>
                    <a:lnTo>
                      <a:pt x="17" y="7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10" y="9"/>
                    </a:lnTo>
                    <a:lnTo>
                      <a:pt x="7" y="11"/>
                    </a:lnTo>
                    <a:lnTo>
                      <a:pt x="3" y="14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F2E5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2" name="Freeform 120"/>
              <p:cNvSpPr>
                <a:spLocks/>
              </p:cNvSpPr>
              <p:nvPr/>
            </p:nvSpPr>
            <p:spPr bwMode="auto">
              <a:xfrm>
                <a:off x="1979" y="3918"/>
                <a:ext cx="21" cy="17"/>
              </a:xfrm>
              <a:custGeom>
                <a:avLst/>
                <a:gdLst>
                  <a:gd name="T0" fmla="*/ 16 w 21"/>
                  <a:gd name="T1" fmla="*/ 1 h 17"/>
                  <a:gd name="T2" fmla="*/ 17 w 21"/>
                  <a:gd name="T3" fmla="*/ 2 h 17"/>
                  <a:gd name="T4" fmla="*/ 18 w 21"/>
                  <a:gd name="T5" fmla="*/ 3 h 17"/>
                  <a:gd name="T6" fmla="*/ 19 w 21"/>
                  <a:gd name="T7" fmla="*/ 4 h 17"/>
                  <a:gd name="T8" fmla="*/ 20 w 21"/>
                  <a:gd name="T9" fmla="*/ 6 h 17"/>
                  <a:gd name="T10" fmla="*/ 21 w 21"/>
                  <a:gd name="T11" fmla="*/ 7 h 17"/>
                  <a:gd name="T12" fmla="*/ 21 w 21"/>
                  <a:gd name="T13" fmla="*/ 8 h 17"/>
                  <a:gd name="T14" fmla="*/ 21 w 21"/>
                  <a:gd name="T15" fmla="*/ 9 h 17"/>
                  <a:gd name="T16" fmla="*/ 21 w 21"/>
                  <a:gd name="T17" fmla="*/ 10 h 17"/>
                  <a:gd name="T18" fmla="*/ 20 w 21"/>
                  <a:gd name="T19" fmla="*/ 10 h 17"/>
                  <a:gd name="T20" fmla="*/ 18 w 21"/>
                  <a:gd name="T21" fmla="*/ 12 h 17"/>
                  <a:gd name="T22" fmla="*/ 17 w 21"/>
                  <a:gd name="T23" fmla="*/ 12 h 17"/>
                  <a:gd name="T24" fmla="*/ 15 w 21"/>
                  <a:gd name="T25" fmla="*/ 12 h 17"/>
                  <a:gd name="T26" fmla="*/ 14 w 21"/>
                  <a:gd name="T27" fmla="*/ 13 h 17"/>
                  <a:gd name="T28" fmla="*/ 14 w 21"/>
                  <a:gd name="T29" fmla="*/ 14 h 17"/>
                  <a:gd name="T30" fmla="*/ 14 w 21"/>
                  <a:gd name="T31" fmla="*/ 15 h 17"/>
                  <a:gd name="T32" fmla="*/ 13 w 21"/>
                  <a:gd name="T33" fmla="*/ 15 h 17"/>
                  <a:gd name="T34" fmla="*/ 13 w 21"/>
                  <a:gd name="T35" fmla="*/ 16 h 17"/>
                  <a:gd name="T36" fmla="*/ 11 w 21"/>
                  <a:gd name="T37" fmla="*/ 16 h 17"/>
                  <a:gd name="T38" fmla="*/ 10 w 21"/>
                  <a:gd name="T39" fmla="*/ 17 h 17"/>
                  <a:gd name="T40" fmla="*/ 9 w 21"/>
                  <a:gd name="T41" fmla="*/ 17 h 17"/>
                  <a:gd name="T42" fmla="*/ 7 w 21"/>
                  <a:gd name="T43" fmla="*/ 17 h 17"/>
                  <a:gd name="T44" fmla="*/ 5 w 21"/>
                  <a:gd name="T45" fmla="*/ 17 h 17"/>
                  <a:gd name="T46" fmla="*/ 3 w 21"/>
                  <a:gd name="T47" fmla="*/ 16 h 17"/>
                  <a:gd name="T48" fmla="*/ 0 w 21"/>
                  <a:gd name="T49" fmla="*/ 16 h 17"/>
                  <a:gd name="T50" fmla="*/ 0 w 21"/>
                  <a:gd name="T51" fmla="*/ 13 h 17"/>
                  <a:gd name="T52" fmla="*/ 1 w 21"/>
                  <a:gd name="T53" fmla="*/ 11 h 17"/>
                  <a:gd name="T54" fmla="*/ 3 w 21"/>
                  <a:gd name="T55" fmla="*/ 9 h 17"/>
                  <a:gd name="T56" fmla="*/ 5 w 21"/>
                  <a:gd name="T57" fmla="*/ 8 h 17"/>
                  <a:gd name="T58" fmla="*/ 6 w 21"/>
                  <a:gd name="T59" fmla="*/ 6 h 17"/>
                  <a:gd name="T60" fmla="*/ 7 w 21"/>
                  <a:gd name="T61" fmla="*/ 5 h 17"/>
                  <a:gd name="T62" fmla="*/ 9 w 21"/>
                  <a:gd name="T63" fmla="*/ 2 h 17"/>
                  <a:gd name="T64" fmla="*/ 9 w 21"/>
                  <a:gd name="T65" fmla="*/ 0 h 17"/>
                  <a:gd name="T66" fmla="*/ 11 w 21"/>
                  <a:gd name="T67" fmla="*/ 0 h 17"/>
                  <a:gd name="T68" fmla="*/ 13 w 21"/>
                  <a:gd name="T69" fmla="*/ 0 h 17"/>
                  <a:gd name="T70" fmla="*/ 14 w 21"/>
                  <a:gd name="T71" fmla="*/ 1 h 17"/>
                  <a:gd name="T72" fmla="*/ 16 w 21"/>
                  <a:gd name="T73" fmla="*/ 1 h 1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1"/>
                  <a:gd name="T112" fmla="*/ 0 h 17"/>
                  <a:gd name="T113" fmla="*/ 21 w 21"/>
                  <a:gd name="T114" fmla="*/ 17 h 1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1" h="17">
                    <a:moveTo>
                      <a:pt x="16" y="1"/>
                    </a:moveTo>
                    <a:lnTo>
                      <a:pt x="17" y="2"/>
                    </a:lnTo>
                    <a:lnTo>
                      <a:pt x="18" y="3"/>
                    </a:lnTo>
                    <a:lnTo>
                      <a:pt x="19" y="4"/>
                    </a:lnTo>
                    <a:lnTo>
                      <a:pt x="20" y="6"/>
                    </a:lnTo>
                    <a:lnTo>
                      <a:pt x="21" y="7"/>
                    </a:lnTo>
                    <a:lnTo>
                      <a:pt x="21" y="8"/>
                    </a:lnTo>
                    <a:lnTo>
                      <a:pt x="21" y="9"/>
                    </a:lnTo>
                    <a:lnTo>
                      <a:pt x="21" y="10"/>
                    </a:lnTo>
                    <a:lnTo>
                      <a:pt x="20" y="10"/>
                    </a:lnTo>
                    <a:lnTo>
                      <a:pt x="18" y="12"/>
                    </a:lnTo>
                    <a:lnTo>
                      <a:pt x="17" y="12"/>
                    </a:lnTo>
                    <a:lnTo>
                      <a:pt x="15" y="12"/>
                    </a:lnTo>
                    <a:lnTo>
                      <a:pt x="14" y="13"/>
                    </a:lnTo>
                    <a:lnTo>
                      <a:pt x="14" y="14"/>
                    </a:lnTo>
                    <a:lnTo>
                      <a:pt x="14" y="15"/>
                    </a:lnTo>
                    <a:lnTo>
                      <a:pt x="13" y="15"/>
                    </a:lnTo>
                    <a:lnTo>
                      <a:pt x="13" y="16"/>
                    </a:lnTo>
                    <a:lnTo>
                      <a:pt x="11" y="16"/>
                    </a:lnTo>
                    <a:lnTo>
                      <a:pt x="10" y="17"/>
                    </a:lnTo>
                    <a:lnTo>
                      <a:pt x="9" y="17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6"/>
                    </a:lnTo>
                    <a:lnTo>
                      <a:pt x="0" y="16"/>
                    </a:lnTo>
                    <a:lnTo>
                      <a:pt x="0" y="13"/>
                    </a:lnTo>
                    <a:lnTo>
                      <a:pt x="1" y="11"/>
                    </a:lnTo>
                    <a:lnTo>
                      <a:pt x="3" y="9"/>
                    </a:lnTo>
                    <a:lnTo>
                      <a:pt x="5" y="8"/>
                    </a:lnTo>
                    <a:lnTo>
                      <a:pt x="6" y="6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4" y="1"/>
                    </a:lnTo>
                    <a:lnTo>
                      <a:pt x="16" y="1"/>
                    </a:lnTo>
                    <a:close/>
                  </a:path>
                </a:pathLst>
              </a:custGeom>
              <a:solidFill>
                <a:srgbClr val="F2E5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3" name="Freeform 121"/>
              <p:cNvSpPr>
                <a:spLocks/>
              </p:cNvSpPr>
              <p:nvPr/>
            </p:nvSpPr>
            <p:spPr bwMode="auto">
              <a:xfrm>
                <a:off x="1886" y="3803"/>
                <a:ext cx="64" cy="139"/>
              </a:xfrm>
              <a:custGeom>
                <a:avLst/>
                <a:gdLst>
                  <a:gd name="T0" fmla="*/ 34 w 64"/>
                  <a:gd name="T1" fmla="*/ 7 h 139"/>
                  <a:gd name="T2" fmla="*/ 38 w 64"/>
                  <a:gd name="T3" fmla="*/ 9 h 139"/>
                  <a:gd name="T4" fmla="*/ 39 w 64"/>
                  <a:gd name="T5" fmla="*/ 10 h 139"/>
                  <a:gd name="T6" fmla="*/ 32 w 64"/>
                  <a:gd name="T7" fmla="*/ 15 h 139"/>
                  <a:gd name="T8" fmla="*/ 26 w 64"/>
                  <a:gd name="T9" fmla="*/ 18 h 139"/>
                  <a:gd name="T10" fmla="*/ 18 w 64"/>
                  <a:gd name="T11" fmla="*/ 24 h 139"/>
                  <a:gd name="T12" fmla="*/ 15 w 64"/>
                  <a:gd name="T13" fmla="*/ 30 h 139"/>
                  <a:gd name="T14" fmla="*/ 7 w 64"/>
                  <a:gd name="T15" fmla="*/ 35 h 139"/>
                  <a:gd name="T16" fmla="*/ 4 w 64"/>
                  <a:gd name="T17" fmla="*/ 38 h 139"/>
                  <a:gd name="T18" fmla="*/ 5 w 64"/>
                  <a:gd name="T19" fmla="*/ 41 h 139"/>
                  <a:gd name="T20" fmla="*/ 5 w 64"/>
                  <a:gd name="T21" fmla="*/ 45 h 139"/>
                  <a:gd name="T22" fmla="*/ 6 w 64"/>
                  <a:gd name="T23" fmla="*/ 49 h 139"/>
                  <a:gd name="T24" fmla="*/ 13 w 64"/>
                  <a:gd name="T25" fmla="*/ 49 h 139"/>
                  <a:gd name="T26" fmla="*/ 20 w 64"/>
                  <a:gd name="T27" fmla="*/ 46 h 139"/>
                  <a:gd name="T28" fmla="*/ 30 w 64"/>
                  <a:gd name="T29" fmla="*/ 41 h 139"/>
                  <a:gd name="T30" fmla="*/ 34 w 64"/>
                  <a:gd name="T31" fmla="*/ 43 h 139"/>
                  <a:gd name="T32" fmla="*/ 36 w 64"/>
                  <a:gd name="T33" fmla="*/ 49 h 139"/>
                  <a:gd name="T34" fmla="*/ 32 w 64"/>
                  <a:gd name="T35" fmla="*/ 59 h 139"/>
                  <a:gd name="T36" fmla="*/ 27 w 64"/>
                  <a:gd name="T37" fmla="*/ 68 h 139"/>
                  <a:gd name="T38" fmla="*/ 19 w 64"/>
                  <a:gd name="T39" fmla="*/ 87 h 139"/>
                  <a:gd name="T40" fmla="*/ 15 w 64"/>
                  <a:gd name="T41" fmla="*/ 101 h 139"/>
                  <a:gd name="T42" fmla="*/ 8 w 64"/>
                  <a:gd name="T43" fmla="*/ 114 h 139"/>
                  <a:gd name="T44" fmla="*/ 3 w 64"/>
                  <a:gd name="T45" fmla="*/ 124 h 139"/>
                  <a:gd name="T46" fmla="*/ 0 w 64"/>
                  <a:gd name="T47" fmla="*/ 135 h 139"/>
                  <a:gd name="T48" fmla="*/ 4 w 64"/>
                  <a:gd name="T49" fmla="*/ 134 h 139"/>
                  <a:gd name="T50" fmla="*/ 7 w 64"/>
                  <a:gd name="T51" fmla="*/ 127 h 139"/>
                  <a:gd name="T52" fmla="*/ 13 w 64"/>
                  <a:gd name="T53" fmla="*/ 117 h 139"/>
                  <a:gd name="T54" fmla="*/ 24 w 64"/>
                  <a:gd name="T55" fmla="*/ 105 h 139"/>
                  <a:gd name="T56" fmla="*/ 32 w 64"/>
                  <a:gd name="T57" fmla="*/ 92 h 139"/>
                  <a:gd name="T58" fmla="*/ 44 w 64"/>
                  <a:gd name="T59" fmla="*/ 81 h 139"/>
                  <a:gd name="T60" fmla="*/ 53 w 64"/>
                  <a:gd name="T61" fmla="*/ 73 h 139"/>
                  <a:gd name="T62" fmla="*/ 58 w 64"/>
                  <a:gd name="T63" fmla="*/ 64 h 139"/>
                  <a:gd name="T64" fmla="*/ 60 w 64"/>
                  <a:gd name="T65" fmla="*/ 51 h 139"/>
                  <a:gd name="T66" fmla="*/ 62 w 64"/>
                  <a:gd name="T67" fmla="*/ 41 h 139"/>
                  <a:gd name="T68" fmla="*/ 64 w 64"/>
                  <a:gd name="T69" fmla="*/ 38 h 139"/>
                  <a:gd name="T70" fmla="*/ 59 w 64"/>
                  <a:gd name="T71" fmla="*/ 32 h 139"/>
                  <a:gd name="T72" fmla="*/ 60 w 64"/>
                  <a:gd name="T73" fmla="*/ 26 h 139"/>
                  <a:gd name="T74" fmla="*/ 54 w 64"/>
                  <a:gd name="T75" fmla="*/ 28 h 139"/>
                  <a:gd name="T76" fmla="*/ 44 w 64"/>
                  <a:gd name="T77" fmla="*/ 35 h 139"/>
                  <a:gd name="T78" fmla="*/ 41 w 64"/>
                  <a:gd name="T79" fmla="*/ 30 h 139"/>
                  <a:gd name="T80" fmla="*/ 47 w 64"/>
                  <a:gd name="T81" fmla="*/ 20 h 139"/>
                  <a:gd name="T82" fmla="*/ 56 w 64"/>
                  <a:gd name="T83" fmla="*/ 11 h 139"/>
                  <a:gd name="T84" fmla="*/ 57 w 64"/>
                  <a:gd name="T85" fmla="*/ 0 h 139"/>
                  <a:gd name="T86" fmla="*/ 47 w 64"/>
                  <a:gd name="T87" fmla="*/ 3 h 139"/>
                  <a:gd name="T88" fmla="*/ 38 w 64"/>
                  <a:gd name="T89" fmla="*/ 3 h 13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64"/>
                  <a:gd name="T136" fmla="*/ 0 h 139"/>
                  <a:gd name="T137" fmla="*/ 64 w 64"/>
                  <a:gd name="T138" fmla="*/ 139 h 13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64" h="139">
                    <a:moveTo>
                      <a:pt x="32" y="3"/>
                    </a:moveTo>
                    <a:lnTo>
                      <a:pt x="32" y="6"/>
                    </a:lnTo>
                    <a:lnTo>
                      <a:pt x="34" y="7"/>
                    </a:lnTo>
                    <a:lnTo>
                      <a:pt x="35" y="9"/>
                    </a:lnTo>
                    <a:lnTo>
                      <a:pt x="37" y="9"/>
                    </a:lnTo>
                    <a:lnTo>
                      <a:pt x="38" y="9"/>
                    </a:lnTo>
                    <a:lnTo>
                      <a:pt x="39" y="10"/>
                    </a:lnTo>
                    <a:lnTo>
                      <a:pt x="38" y="12"/>
                    </a:lnTo>
                    <a:lnTo>
                      <a:pt x="35" y="13"/>
                    </a:lnTo>
                    <a:lnTo>
                      <a:pt x="32" y="15"/>
                    </a:lnTo>
                    <a:lnTo>
                      <a:pt x="30" y="16"/>
                    </a:lnTo>
                    <a:lnTo>
                      <a:pt x="28" y="16"/>
                    </a:lnTo>
                    <a:lnTo>
                      <a:pt x="26" y="18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8" y="24"/>
                    </a:lnTo>
                    <a:lnTo>
                      <a:pt x="17" y="26"/>
                    </a:lnTo>
                    <a:lnTo>
                      <a:pt x="16" y="28"/>
                    </a:lnTo>
                    <a:lnTo>
                      <a:pt x="15" y="30"/>
                    </a:lnTo>
                    <a:lnTo>
                      <a:pt x="13" y="32"/>
                    </a:lnTo>
                    <a:lnTo>
                      <a:pt x="10" y="34"/>
                    </a:lnTo>
                    <a:lnTo>
                      <a:pt x="7" y="35"/>
                    </a:lnTo>
                    <a:lnTo>
                      <a:pt x="4" y="35"/>
                    </a:lnTo>
                    <a:lnTo>
                      <a:pt x="4" y="37"/>
                    </a:lnTo>
                    <a:lnTo>
                      <a:pt x="4" y="38"/>
                    </a:lnTo>
                    <a:lnTo>
                      <a:pt x="4" y="39"/>
                    </a:lnTo>
                    <a:lnTo>
                      <a:pt x="5" y="40"/>
                    </a:lnTo>
                    <a:lnTo>
                      <a:pt x="5" y="41"/>
                    </a:lnTo>
                    <a:lnTo>
                      <a:pt x="6" y="43"/>
                    </a:lnTo>
                    <a:lnTo>
                      <a:pt x="5" y="44"/>
                    </a:lnTo>
                    <a:lnTo>
                      <a:pt x="5" y="45"/>
                    </a:lnTo>
                    <a:lnTo>
                      <a:pt x="4" y="46"/>
                    </a:lnTo>
                    <a:lnTo>
                      <a:pt x="5" y="47"/>
                    </a:lnTo>
                    <a:lnTo>
                      <a:pt x="6" y="49"/>
                    </a:lnTo>
                    <a:lnTo>
                      <a:pt x="8" y="50"/>
                    </a:lnTo>
                    <a:lnTo>
                      <a:pt x="10" y="50"/>
                    </a:lnTo>
                    <a:lnTo>
                      <a:pt x="13" y="49"/>
                    </a:lnTo>
                    <a:lnTo>
                      <a:pt x="16" y="47"/>
                    </a:lnTo>
                    <a:lnTo>
                      <a:pt x="18" y="47"/>
                    </a:lnTo>
                    <a:lnTo>
                      <a:pt x="20" y="46"/>
                    </a:lnTo>
                    <a:lnTo>
                      <a:pt x="24" y="45"/>
                    </a:lnTo>
                    <a:lnTo>
                      <a:pt x="27" y="43"/>
                    </a:lnTo>
                    <a:lnTo>
                      <a:pt x="30" y="41"/>
                    </a:lnTo>
                    <a:lnTo>
                      <a:pt x="31" y="41"/>
                    </a:lnTo>
                    <a:lnTo>
                      <a:pt x="33" y="41"/>
                    </a:lnTo>
                    <a:lnTo>
                      <a:pt x="34" y="43"/>
                    </a:lnTo>
                    <a:lnTo>
                      <a:pt x="35" y="44"/>
                    </a:lnTo>
                    <a:lnTo>
                      <a:pt x="36" y="47"/>
                    </a:lnTo>
                    <a:lnTo>
                      <a:pt x="36" y="49"/>
                    </a:lnTo>
                    <a:lnTo>
                      <a:pt x="34" y="52"/>
                    </a:lnTo>
                    <a:lnTo>
                      <a:pt x="31" y="55"/>
                    </a:lnTo>
                    <a:lnTo>
                      <a:pt x="32" y="59"/>
                    </a:lnTo>
                    <a:lnTo>
                      <a:pt x="31" y="63"/>
                    </a:lnTo>
                    <a:lnTo>
                      <a:pt x="29" y="66"/>
                    </a:lnTo>
                    <a:lnTo>
                      <a:pt x="27" y="68"/>
                    </a:lnTo>
                    <a:lnTo>
                      <a:pt x="25" y="72"/>
                    </a:lnTo>
                    <a:lnTo>
                      <a:pt x="22" y="79"/>
                    </a:lnTo>
                    <a:lnTo>
                      <a:pt x="19" y="87"/>
                    </a:lnTo>
                    <a:lnTo>
                      <a:pt x="18" y="92"/>
                    </a:lnTo>
                    <a:lnTo>
                      <a:pt x="17" y="95"/>
                    </a:lnTo>
                    <a:lnTo>
                      <a:pt x="15" y="101"/>
                    </a:lnTo>
                    <a:lnTo>
                      <a:pt x="12" y="106"/>
                    </a:lnTo>
                    <a:lnTo>
                      <a:pt x="9" y="111"/>
                    </a:lnTo>
                    <a:lnTo>
                      <a:pt x="8" y="114"/>
                    </a:lnTo>
                    <a:lnTo>
                      <a:pt x="7" y="117"/>
                    </a:lnTo>
                    <a:lnTo>
                      <a:pt x="5" y="121"/>
                    </a:lnTo>
                    <a:lnTo>
                      <a:pt x="3" y="124"/>
                    </a:lnTo>
                    <a:lnTo>
                      <a:pt x="2" y="128"/>
                    </a:lnTo>
                    <a:lnTo>
                      <a:pt x="1" y="131"/>
                    </a:lnTo>
                    <a:lnTo>
                      <a:pt x="0" y="135"/>
                    </a:lnTo>
                    <a:lnTo>
                      <a:pt x="1" y="139"/>
                    </a:lnTo>
                    <a:lnTo>
                      <a:pt x="3" y="137"/>
                    </a:lnTo>
                    <a:lnTo>
                      <a:pt x="4" y="134"/>
                    </a:lnTo>
                    <a:lnTo>
                      <a:pt x="4" y="132"/>
                    </a:lnTo>
                    <a:lnTo>
                      <a:pt x="5" y="129"/>
                    </a:lnTo>
                    <a:lnTo>
                      <a:pt x="7" y="127"/>
                    </a:lnTo>
                    <a:lnTo>
                      <a:pt x="8" y="124"/>
                    </a:lnTo>
                    <a:lnTo>
                      <a:pt x="11" y="121"/>
                    </a:lnTo>
                    <a:lnTo>
                      <a:pt x="13" y="117"/>
                    </a:lnTo>
                    <a:lnTo>
                      <a:pt x="16" y="113"/>
                    </a:lnTo>
                    <a:lnTo>
                      <a:pt x="20" y="109"/>
                    </a:lnTo>
                    <a:lnTo>
                      <a:pt x="24" y="105"/>
                    </a:lnTo>
                    <a:lnTo>
                      <a:pt x="28" y="102"/>
                    </a:lnTo>
                    <a:lnTo>
                      <a:pt x="29" y="97"/>
                    </a:lnTo>
                    <a:lnTo>
                      <a:pt x="32" y="92"/>
                    </a:lnTo>
                    <a:lnTo>
                      <a:pt x="37" y="87"/>
                    </a:lnTo>
                    <a:lnTo>
                      <a:pt x="41" y="84"/>
                    </a:lnTo>
                    <a:lnTo>
                      <a:pt x="44" y="81"/>
                    </a:lnTo>
                    <a:lnTo>
                      <a:pt x="47" y="78"/>
                    </a:lnTo>
                    <a:lnTo>
                      <a:pt x="50" y="75"/>
                    </a:lnTo>
                    <a:lnTo>
                      <a:pt x="53" y="73"/>
                    </a:lnTo>
                    <a:lnTo>
                      <a:pt x="55" y="70"/>
                    </a:lnTo>
                    <a:lnTo>
                      <a:pt x="57" y="67"/>
                    </a:lnTo>
                    <a:lnTo>
                      <a:pt x="58" y="64"/>
                    </a:lnTo>
                    <a:lnTo>
                      <a:pt x="59" y="60"/>
                    </a:lnTo>
                    <a:lnTo>
                      <a:pt x="60" y="56"/>
                    </a:lnTo>
                    <a:lnTo>
                      <a:pt x="60" y="51"/>
                    </a:lnTo>
                    <a:lnTo>
                      <a:pt x="60" y="47"/>
                    </a:lnTo>
                    <a:lnTo>
                      <a:pt x="61" y="44"/>
                    </a:lnTo>
                    <a:lnTo>
                      <a:pt x="62" y="41"/>
                    </a:lnTo>
                    <a:lnTo>
                      <a:pt x="63" y="40"/>
                    </a:lnTo>
                    <a:lnTo>
                      <a:pt x="64" y="39"/>
                    </a:lnTo>
                    <a:lnTo>
                      <a:pt x="64" y="38"/>
                    </a:lnTo>
                    <a:lnTo>
                      <a:pt x="62" y="36"/>
                    </a:lnTo>
                    <a:lnTo>
                      <a:pt x="61" y="34"/>
                    </a:lnTo>
                    <a:lnTo>
                      <a:pt x="59" y="32"/>
                    </a:lnTo>
                    <a:lnTo>
                      <a:pt x="58" y="30"/>
                    </a:lnTo>
                    <a:lnTo>
                      <a:pt x="59" y="28"/>
                    </a:lnTo>
                    <a:lnTo>
                      <a:pt x="60" y="26"/>
                    </a:lnTo>
                    <a:lnTo>
                      <a:pt x="59" y="25"/>
                    </a:lnTo>
                    <a:lnTo>
                      <a:pt x="57" y="26"/>
                    </a:lnTo>
                    <a:lnTo>
                      <a:pt x="54" y="28"/>
                    </a:lnTo>
                    <a:lnTo>
                      <a:pt x="50" y="30"/>
                    </a:lnTo>
                    <a:lnTo>
                      <a:pt x="46" y="33"/>
                    </a:lnTo>
                    <a:lnTo>
                      <a:pt x="44" y="35"/>
                    </a:lnTo>
                    <a:lnTo>
                      <a:pt x="43" y="33"/>
                    </a:lnTo>
                    <a:lnTo>
                      <a:pt x="42" y="32"/>
                    </a:lnTo>
                    <a:lnTo>
                      <a:pt x="41" y="30"/>
                    </a:lnTo>
                    <a:lnTo>
                      <a:pt x="40" y="28"/>
                    </a:lnTo>
                    <a:lnTo>
                      <a:pt x="43" y="24"/>
                    </a:lnTo>
                    <a:lnTo>
                      <a:pt x="47" y="20"/>
                    </a:lnTo>
                    <a:lnTo>
                      <a:pt x="51" y="16"/>
                    </a:lnTo>
                    <a:lnTo>
                      <a:pt x="54" y="14"/>
                    </a:lnTo>
                    <a:lnTo>
                      <a:pt x="56" y="11"/>
                    </a:lnTo>
                    <a:lnTo>
                      <a:pt x="57" y="9"/>
                    </a:lnTo>
                    <a:lnTo>
                      <a:pt x="58" y="5"/>
                    </a:lnTo>
                    <a:lnTo>
                      <a:pt x="57" y="0"/>
                    </a:lnTo>
                    <a:lnTo>
                      <a:pt x="54" y="1"/>
                    </a:lnTo>
                    <a:lnTo>
                      <a:pt x="51" y="2"/>
                    </a:lnTo>
                    <a:lnTo>
                      <a:pt x="47" y="3"/>
                    </a:lnTo>
                    <a:lnTo>
                      <a:pt x="44" y="3"/>
                    </a:lnTo>
                    <a:lnTo>
                      <a:pt x="41" y="3"/>
                    </a:lnTo>
                    <a:lnTo>
                      <a:pt x="38" y="3"/>
                    </a:lnTo>
                    <a:lnTo>
                      <a:pt x="35" y="3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2E5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4" name="Freeform 122"/>
              <p:cNvSpPr>
                <a:spLocks/>
              </p:cNvSpPr>
              <p:nvPr/>
            </p:nvSpPr>
            <p:spPr bwMode="auto">
              <a:xfrm>
                <a:off x="2050" y="3816"/>
                <a:ext cx="43" cy="14"/>
              </a:xfrm>
              <a:custGeom>
                <a:avLst/>
                <a:gdLst>
                  <a:gd name="T0" fmla="*/ 42 w 43"/>
                  <a:gd name="T1" fmla="*/ 1 h 14"/>
                  <a:gd name="T2" fmla="*/ 42 w 43"/>
                  <a:gd name="T3" fmla="*/ 3 h 14"/>
                  <a:gd name="T4" fmla="*/ 43 w 43"/>
                  <a:gd name="T5" fmla="*/ 4 h 14"/>
                  <a:gd name="T6" fmla="*/ 43 w 43"/>
                  <a:gd name="T7" fmla="*/ 5 h 14"/>
                  <a:gd name="T8" fmla="*/ 42 w 43"/>
                  <a:gd name="T9" fmla="*/ 6 h 14"/>
                  <a:gd name="T10" fmla="*/ 42 w 43"/>
                  <a:gd name="T11" fmla="*/ 6 h 14"/>
                  <a:gd name="T12" fmla="*/ 41 w 43"/>
                  <a:gd name="T13" fmla="*/ 6 h 14"/>
                  <a:gd name="T14" fmla="*/ 40 w 43"/>
                  <a:gd name="T15" fmla="*/ 7 h 14"/>
                  <a:gd name="T16" fmla="*/ 38 w 43"/>
                  <a:gd name="T17" fmla="*/ 7 h 14"/>
                  <a:gd name="T18" fmla="*/ 36 w 43"/>
                  <a:gd name="T19" fmla="*/ 8 h 14"/>
                  <a:gd name="T20" fmla="*/ 34 w 43"/>
                  <a:gd name="T21" fmla="*/ 10 h 14"/>
                  <a:gd name="T22" fmla="*/ 31 w 43"/>
                  <a:gd name="T23" fmla="*/ 12 h 14"/>
                  <a:gd name="T24" fmla="*/ 30 w 43"/>
                  <a:gd name="T25" fmla="*/ 12 h 14"/>
                  <a:gd name="T26" fmla="*/ 29 w 43"/>
                  <a:gd name="T27" fmla="*/ 13 h 14"/>
                  <a:gd name="T28" fmla="*/ 26 w 43"/>
                  <a:gd name="T29" fmla="*/ 13 h 14"/>
                  <a:gd name="T30" fmla="*/ 24 w 43"/>
                  <a:gd name="T31" fmla="*/ 14 h 14"/>
                  <a:gd name="T32" fmla="*/ 22 w 43"/>
                  <a:gd name="T33" fmla="*/ 14 h 14"/>
                  <a:gd name="T34" fmla="*/ 19 w 43"/>
                  <a:gd name="T35" fmla="*/ 13 h 14"/>
                  <a:gd name="T36" fmla="*/ 16 w 43"/>
                  <a:gd name="T37" fmla="*/ 12 h 14"/>
                  <a:gd name="T38" fmla="*/ 14 w 43"/>
                  <a:gd name="T39" fmla="*/ 12 h 14"/>
                  <a:gd name="T40" fmla="*/ 12 w 43"/>
                  <a:gd name="T41" fmla="*/ 11 h 14"/>
                  <a:gd name="T42" fmla="*/ 10 w 43"/>
                  <a:gd name="T43" fmla="*/ 9 h 14"/>
                  <a:gd name="T44" fmla="*/ 9 w 43"/>
                  <a:gd name="T45" fmla="*/ 8 h 14"/>
                  <a:gd name="T46" fmla="*/ 7 w 43"/>
                  <a:gd name="T47" fmla="*/ 8 h 14"/>
                  <a:gd name="T48" fmla="*/ 6 w 43"/>
                  <a:gd name="T49" fmla="*/ 7 h 14"/>
                  <a:gd name="T50" fmla="*/ 4 w 43"/>
                  <a:gd name="T51" fmla="*/ 7 h 14"/>
                  <a:gd name="T52" fmla="*/ 2 w 43"/>
                  <a:gd name="T53" fmla="*/ 5 h 14"/>
                  <a:gd name="T54" fmla="*/ 0 w 43"/>
                  <a:gd name="T55" fmla="*/ 4 h 14"/>
                  <a:gd name="T56" fmla="*/ 0 w 43"/>
                  <a:gd name="T57" fmla="*/ 3 h 14"/>
                  <a:gd name="T58" fmla="*/ 3 w 43"/>
                  <a:gd name="T59" fmla="*/ 3 h 14"/>
                  <a:gd name="T60" fmla="*/ 6 w 43"/>
                  <a:gd name="T61" fmla="*/ 4 h 14"/>
                  <a:gd name="T62" fmla="*/ 8 w 43"/>
                  <a:gd name="T63" fmla="*/ 4 h 14"/>
                  <a:gd name="T64" fmla="*/ 10 w 43"/>
                  <a:gd name="T65" fmla="*/ 4 h 14"/>
                  <a:gd name="T66" fmla="*/ 12 w 43"/>
                  <a:gd name="T67" fmla="*/ 4 h 14"/>
                  <a:gd name="T68" fmla="*/ 14 w 43"/>
                  <a:gd name="T69" fmla="*/ 4 h 14"/>
                  <a:gd name="T70" fmla="*/ 16 w 43"/>
                  <a:gd name="T71" fmla="*/ 3 h 14"/>
                  <a:gd name="T72" fmla="*/ 18 w 43"/>
                  <a:gd name="T73" fmla="*/ 1 h 14"/>
                  <a:gd name="T74" fmla="*/ 20 w 43"/>
                  <a:gd name="T75" fmla="*/ 1 h 14"/>
                  <a:gd name="T76" fmla="*/ 23 w 43"/>
                  <a:gd name="T77" fmla="*/ 1 h 14"/>
                  <a:gd name="T78" fmla="*/ 26 w 43"/>
                  <a:gd name="T79" fmla="*/ 1 h 14"/>
                  <a:gd name="T80" fmla="*/ 28 w 43"/>
                  <a:gd name="T81" fmla="*/ 1 h 14"/>
                  <a:gd name="T82" fmla="*/ 31 w 43"/>
                  <a:gd name="T83" fmla="*/ 0 h 14"/>
                  <a:gd name="T84" fmla="*/ 35 w 43"/>
                  <a:gd name="T85" fmla="*/ 0 h 14"/>
                  <a:gd name="T86" fmla="*/ 39 w 43"/>
                  <a:gd name="T87" fmla="*/ 0 h 14"/>
                  <a:gd name="T88" fmla="*/ 42 w 43"/>
                  <a:gd name="T89" fmla="*/ 1 h 1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3"/>
                  <a:gd name="T136" fmla="*/ 0 h 14"/>
                  <a:gd name="T137" fmla="*/ 43 w 43"/>
                  <a:gd name="T138" fmla="*/ 14 h 14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3" h="14">
                    <a:moveTo>
                      <a:pt x="42" y="1"/>
                    </a:moveTo>
                    <a:lnTo>
                      <a:pt x="42" y="3"/>
                    </a:lnTo>
                    <a:lnTo>
                      <a:pt x="43" y="4"/>
                    </a:lnTo>
                    <a:lnTo>
                      <a:pt x="43" y="5"/>
                    </a:lnTo>
                    <a:lnTo>
                      <a:pt x="42" y="6"/>
                    </a:lnTo>
                    <a:lnTo>
                      <a:pt x="41" y="6"/>
                    </a:lnTo>
                    <a:lnTo>
                      <a:pt x="40" y="7"/>
                    </a:lnTo>
                    <a:lnTo>
                      <a:pt x="38" y="7"/>
                    </a:lnTo>
                    <a:lnTo>
                      <a:pt x="36" y="8"/>
                    </a:lnTo>
                    <a:lnTo>
                      <a:pt x="34" y="10"/>
                    </a:lnTo>
                    <a:lnTo>
                      <a:pt x="31" y="12"/>
                    </a:lnTo>
                    <a:lnTo>
                      <a:pt x="30" y="12"/>
                    </a:lnTo>
                    <a:lnTo>
                      <a:pt x="29" y="13"/>
                    </a:lnTo>
                    <a:lnTo>
                      <a:pt x="26" y="13"/>
                    </a:lnTo>
                    <a:lnTo>
                      <a:pt x="24" y="14"/>
                    </a:lnTo>
                    <a:lnTo>
                      <a:pt x="22" y="14"/>
                    </a:lnTo>
                    <a:lnTo>
                      <a:pt x="19" y="13"/>
                    </a:lnTo>
                    <a:lnTo>
                      <a:pt x="16" y="12"/>
                    </a:lnTo>
                    <a:lnTo>
                      <a:pt x="14" y="12"/>
                    </a:lnTo>
                    <a:lnTo>
                      <a:pt x="12" y="11"/>
                    </a:lnTo>
                    <a:lnTo>
                      <a:pt x="10" y="9"/>
                    </a:lnTo>
                    <a:lnTo>
                      <a:pt x="9" y="8"/>
                    </a:lnTo>
                    <a:lnTo>
                      <a:pt x="7" y="8"/>
                    </a:lnTo>
                    <a:lnTo>
                      <a:pt x="6" y="7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4"/>
                    </a:lnTo>
                    <a:lnTo>
                      <a:pt x="14" y="4"/>
                    </a:lnTo>
                    <a:lnTo>
                      <a:pt x="16" y="3"/>
                    </a:lnTo>
                    <a:lnTo>
                      <a:pt x="18" y="1"/>
                    </a:lnTo>
                    <a:lnTo>
                      <a:pt x="20" y="1"/>
                    </a:lnTo>
                    <a:lnTo>
                      <a:pt x="23" y="1"/>
                    </a:lnTo>
                    <a:lnTo>
                      <a:pt x="26" y="1"/>
                    </a:lnTo>
                    <a:lnTo>
                      <a:pt x="28" y="1"/>
                    </a:lnTo>
                    <a:lnTo>
                      <a:pt x="31" y="0"/>
                    </a:lnTo>
                    <a:lnTo>
                      <a:pt x="35" y="0"/>
                    </a:lnTo>
                    <a:lnTo>
                      <a:pt x="39" y="0"/>
                    </a:lnTo>
                    <a:lnTo>
                      <a:pt x="42" y="1"/>
                    </a:lnTo>
                    <a:close/>
                  </a:path>
                </a:pathLst>
              </a:custGeom>
              <a:solidFill>
                <a:srgbClr val="F2E5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5" name="Freeform 123"/>
              <p:cNvSpPr>
                <a:spLocks/>
              </p:cNvSpPr>
              <p:nvPr/>
            </p:nvSpPr>
            <p:spPr bwMode="auto">
              <a:xfrm>
                <a:off x="2053" y="3791"/>
                <a:ext cx="45" cy="18"/>
              </a:xfrm>
              <a:custGeom>
                <a:avLst/>
                <a:gdLst>
                  <a:gd name="T0" fmla="*/ 39 w 45"/>
                  <a:gd name="T1" fmla="*/ 18 h 18"/>
                  <a:gd name="T2" fmla="*/ 41 w 45"/>
                  <a:gd name="T3" fmla="*/ 18 h 18"/>
                  <a:gd name="T4" fmla="*/ 42 w 45"/>
                  <a:gd name="T5" fmla="*/ 17 h 18"/>
                  <a:gd name="T6" fmla="*/ 44 w 45"/>
                  <a:gd name="T7" fmla="*/ 17 h 18"/>
                  <a:gd name="T8" fmla="*/ 45 w 45"/>
                  <a:gd name="T9" fmla="*/ 16 h 18"/>
                  <a:gd name="T10" fmla="*/ 45 w 45"/>
                  <a:gd name="T11" fmla="*/ 13 h 18"/>
                  <a:gd name="T12" fmla="*/ 43 w 45"/>
                  <a:gd name="T13" fmla="*/ 8 h 18"/>
                  <a:gd name="T14" fmla="*/ 43 w 45"/>
                  <a:gd name="T15" fmla="*/ 3 h 18"/>
                  <a:gd name="T16" fmla="*/ 42 w 45"/>
                  <a:gd name="T17" fmla="*/ 0 h 18"/>
                  <a:gd name="T18" fmla="*/ 39 w 45"/>
                  <a:gd name="T19" fmla="*/ 1 h 18"/>
                  <a:gd name="T20" fmla="*/ 35 w 45"/>
                  <a:gd name="T21" fmla="*/ 2 h 18"/>
                  <a:gd name="T22" fmla="*/ 31 w 45"/>
                  <a:gd name="T23" fmla="*/ 3 h 18"/>
                  <a:gd name="T24" fmla="*/ 27 w 45"/>
                  <a:gd name="T25" fmla="*/ 3 h 18"/>
                  <a:gd name="T26" fmla="*/ 24 w 45"/>
                  <a:gd name="T27" fmla="*/ 3 h 18"/>
                  <a:gd name="T28" fmla="*/ 22 w 45"/>
                  <a:gd name="T29" fmla="*/ 3 h 18"/>
                  <a:gd name="T30" fmla="*/ 19 w 45"/>
                  <a:gd name="T31" fmla="*/ 3 h 18"/>
                  <a:gd name="T32" fmla="*/ 16 w 45"/>
                  <a:gd name="T33" fmla="*/ 2 h 18"/>
                  <a:gd name="T34" fmla="*/ 13 w 45"/>
                  <a:gd name="T35" fmla="*/ 2 h 18"/>
                  <a:gd name="T36" fmla="*/ 11 w 45"/>
                  <a:gd name="T37" fmla="*/ 1 h 18"/>
                  <a:gd name="T38" fmla="*/ 9 w 45"/>
                  <a:gd name="T39" fmla="*/ 0 h 18"/>
                  <a:gd name="T40" fmla="*/ 7 w 45"/>
                  <a:gd name="T41" fmla="*/ 0 h 18"/>
                  <a:gd name="T42" fmla="*/ 7 w 45"/>
                  <a:gd name="T43" fmla="*/ 1 h 18"/>
                  <a:gd name="T44" fmla="*/ 5 w 45"/>
                  <a:gd name="T45" fmla="*/ 2 h 18"/>
                  <a:gd name="T46" fmla="*/ 5 w 45"/>
                  <a:gd name="T47" fmla="*/ 2 h 18"/>
                  <a:gd name="T48" fmla="*/ 4 w 45"/>
                  <a:gd name="T49" fmla="*/ 2 h 18"/>
                  <a:gd name="T50" fmla="*/ 3 w 45"/>
                  <a:gd name="T51" fmla="*/ 2 h 18"/>
                  <a:gd name="T52" fmla="*/ 1 w 45"/>
                  <a:gd name="T53" fmla="*/ 2 h 18"/>
                  <a:gd name="T54" fmla="*/ 0 w 45"/>
                  <a:gd name="T55" fmla="*/ 3 h 18"/>
                  <a:gd name="T56" fmla="*/ 0 w 45"/>
                  <a:gd name="T57" fmla="*/ 4 h 18"/>
                  <a:gd name="T58" fmla="*/ 2 w 45"/>
                  <a:gd name="T59" fmla="*/ 5 h 18"/>
                  <a:gd name="T60" fmla="*/ 4 w 45"/>
                  <a:gd name="T61" fmla="*/ 6 h 18"/>
                  <a:gd name="T62" fmla="*/ 7 w 45"/>
                  <a:gd name="T63" fmla="*/ 7 h 18"/>
                  <a:gd name="T64" fmla="*/ 9 w 45"/>
                  <a:gd name="T65" fmla="*/ 7 h 18"/>
                  <a:gd name="T66" fmla="*/ 11 w 45"/>
                  <a:gd name="T67" fmla="*/ 7 h 18"/>
                  <a:gd name="T68" fmla="*/ 13 w 45"/>
                  <a:gd name="T69" fmla="*/ 8 h 18"/>
                  <a:gd name="T70" fmla="*/ 15 w 45"/>
                  <a:gd name="T71" fmla="*/ 9 h 18"/>
                  <a:gd name="T72" fmla="*/ 16 w 45"/>
                  <a:gd name="T73" fmla="*/ 9 h 18"/>
                  <a:gd name="T74" fmla="*/ 18 w 45"/>
                  <a:gd name="T75" fmla="*/ 10 h 18"/>
                  <a:gd name="T76" fmla="*/ 20 w 45"/>
                  <a:gd name="T77" fmla="*/ 11 h 18"/>
                  <a:gd name="T78" fmla="*/ 23 w 45"/>
                  <a:gd name="T79" fmla="*/ 11 h 18"/>
                  <a:gd name="T80" fmla="*/ 24 w 45"/>
                  <a:gd name="T81" fmla="*/ 13 h 18"/>
                  <a:gd name="T82" fmla="*/ 27 w 45"/>
                  <a:gd name="T83" fmla="*/ 13 h 18"/>
                  <a:gd name="T84" fmla="*/ 28 w 45"/>
                  <a:gd name="T85" fmla="*/ 13 h 18"/>
                  <a:gd name="T86" fmla="*/ 30 w 45"/>
                  <a:gd name="T87" fmla="*/ 13 h 18"/>
                  <a:gd name="T88" fmla="*/ 31 w 45"/>
                  <a:gd name="T89" fmla="*/ 13 h 18"/>
                  <a:gd name="T90" fmla="*/ 32 w 45"/>
                  <a:gd name="T91" fmla="*/ 14 h 18"/>
                  <a:gd name="T92" fmla="*/ 34 w 45"/>
                  <a:gd name="T93" fmla="*/ 15 h 18"/>
                  <a:gd name="T94" fmla="*/ 36 w 45"/>
                  <a:gd name="T95" fmla="*/ 17 h 18"/>
                  <a:gd name="T96" fmla="*/ 39 w 45"/>
                  <a:gd name="T97" fmla="*/ 18 h 1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45"/>
                  <a:gd name="T148" fmla="*/ 0 h 18"/>
                  <a:gd name="T149" fmla="*/ 45 w 45"/>
                  <a:gd name="T150" fmla="*/ 18 h 18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45" h="18">
                    <a:moveTo>
                      <a:pt x="39" y="18"/>
                    </a:moveTo>
                    <a:lnTo>
                      <a:pt x="41" y="18"/>
                    </a:lnTo>
                    <a:lnTo>
                      <a:pt x="42" y="17"/>
                    </a:lnTo>
                    <a:lnTo>
                      <a:pt x="44" y="17"/>
                    </a:lnTo>
                    <a:lnTo>
                      <a:pt x="45" y="16"/>
                    </a:lnTo>
                    <a:lnTo>
                      <a:pt x="45" y="13"/>
                    </a:lnTo>
                    <a:lnTo>
                      <a:pt x="43" y="8"/>
                    </a:lnTo>
                    <a:lnTo>
                      <a:pt x="43" y="3"/>
                    </a:lnTo>
                    <a:lnTo>
                      <a:pt x="42" y="0"/>
                    </a:lnTo>
                    <a:lnTo>
                      <a:pt x="39" y="1"/>
                    </a:lnTo>
                    <a:lnTo>
                      <a:pt x="35" y="2"/>
                    </a:lnTo>
                    <a:lnTo>
                      <a:pt x="31" y="3"/>
                    </a:lnTo>
                    <a:lnTo>
                      <a:pt x="27" y="3"/>
                    </a:lnTo>
                    <a:lnTo>
                      <a:pt x="24" y="3"/>
                    </a:lnTo>
                    <a:lnTo>
                      <a:pt x="22" y="3"/>
                    </a:lnTo>
                    <a:lnTo>
                      <a:pt x="19" y="3"/>
                    </a:lnTo>
                    <a:lnTo>
                      <a:pt x="16" y="2"/>
                    </a:lnTo>
                    <a:lnTo>
                      <a:pt x="13" y="2"/>
                    </a:lnTo>
                    <a:lnTo>
                      <a:pt x="11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2" y="5"/>
                    </a:lnTo>
                    <a:lnTo>
                      <a:pt x="4" y="6"/>
                    </a:lnTo>
                    <a:lnTo>
                      <a:pt x="7" y="7"/>
                    </a:lnTo>
                    <a:lnTo>
                      <a:pt x="9" y="7"/>
                    </a:lnTo>
                    <a:lnTo>
                      <a:pt x="11" y="7"/>
                    </a:lnTo>
                    <a:lnTo>
                      <a:pt x="13" y="8"/>
                    </a:lnTo>
                    <a:lnTo>
                      <a:pt x="15" y="9"/>
                    </a:lnTo>
                    <a:lnTo>
                      <a:pt x="16" y="9"/>
                    </a:lnTo>
                    <a:lnTo>
                      <a:pt x="18" y="10"/>
                    </a:lnTo>
                    <a:lnTo>
                      <a:pt x="20" y="11"/>
                    </a:lnTo>
                    <a:lnTo>
                      <a:pt x="23" y="11"/>
                    </a:lnTo>
                    <a:lnTo>
                      <a:pt x="24" y="13"/>
                    </a:lnTo>
                    <a:lnTo>
                      <a:pt x="27" y="13"/>
                    </a:lnTo>
                    <a:lnTo>
                      <a:pt x="28" y="13"/>
                    </a:lnTo>
                    <a:lnTo>
                      <a:pt x="30" y="13"/>
                    </a:lnTo>
                    <a:lnTo>
                      <a:pt x="31" y="13"/>
                    </a:lnTo>
                    <a:lnTo>
                      <a:pt x="32" y="14"/>
                    </a:lnTo>
                    <a:lnTo>
                      <a:pt x="34" y="15"/>
                    </a:lnTo>
                    <a:lnTo>
                      <a:pt x="36" y="17"/>
                    </a:lnTo>
                    <a:lnTo>
                      <a:pt x="39" y="18"/>
                    </a:lnTo>
                    <a:close/>
                  </a:path>
                </a:pathLst>
              </a:custGeom>
              <a:solidFill>
                <a:srgbClr val="F2E5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6" name="Freeform 124"/>
              <p:cNvSpPr>
                <a:spLocks/>
              </p:cNvSpPr>
              <p:nvPr/>
            </p:nvSpPr>
            <p:spPr bwMode="auto">
              <a:xfrm>
                <a:off x="2030" y="3811"/>
                <a:ext cx="11" cy="9"/>
              </a:xfrm>
              <a:custGeom>
                <a:avLst/>
                <a:gdLst>
                  <a:gd name="T0" fmla="*/ 11 w 11"/>
                  <a:gd name="T1" fmla="*/ 1 h 9"/>
                  <a:gd name="T2" fmla="*/ 10 w 11"/>
                  <a:gd name="T3" fmla="*/ 2 h 9"/>
                  <a:gd name="T4" fmla="*/ 9 w 11"/>
                  <a:gd name="T5" fmla="*/ 4 h 9"/>
                  <a:gd name="T6" fmla="*/ 9 w 11"/>
                  <a:gd name="T7" fmla="*/ 6 h 9"/>
                  <a:gd name="T8" fmla="*/ 9 w 11"/>
                  <a:gd name="T9" fmla="*/ 8 h 9"/>
                  <a:gd name="T10" fmla="*/ 8 w 11"/>
                  <a:gd name="T11" fmla="*/ 9 h 9"/>
                  <a:gd name="T12" fmla="*/ 7 w 11"/>
                  <a:gd name="T13" fmla="*/ 9 h 9"/>
                  <a:gd name="T14" fmla="*/ 5 w 11"/>
                  <a:gd name="T15" fmla="*/ 9 h 9"/>
                  <a:gd name="T16" fmla="*/ 4 w 11"/>
                  <a:gd name="T17" fmla="*/ 9 h 9"/>
                  <a:gd name="T18" fmla="*/ 4 w 11"/>
                  <a:gd name="T19" fmla="*/ 8 h 9"/>
                  <a:gd name="T20" fmla="*/ 4 w 11"/>
                  <a:gd name="T21" fmla="*/ 6 h 9"/>
                  <a:gd name="T22" fmla="*/ 4 w 11"/>
                  <a:gd name="T23" fmla="*/ 6 h 9"/>
                  <a:gd name="T24" fmla="*/ 4 w 11"/>
                  <a:gd name="T25" fmla="*/ 5 h 9"/>
                  <a:gd name="T26" fmla="*/ 3 w 11"/>
                  <a:gd name="T27" fmla="*/ 4 h 9"/>
                  <a:gd name="T28" fmla="*/ 1 w 11"/>
                  <a:gd name="T29" fmla="*/ 3 h 9"/>
                  <a:gd name="T30" fmla="*/ 1 w 11"/>
                  <a:gd name="T31" fmla="*/ 3 h 9"/>
                  <a:gd name="T32" fmla="*/ 0 w 11"/>
                  <a:gd name="T33" fmla="*/ 3 h 9"/>
                  <a:gd name="T34" fmla="*/ 0 w 11"/>
                  <a:gd name="T35" fmla="*/ 1 h 9"/>
                  <a:gd name="T36" fmla="*/ 0 w 11"/>
                  <a:gd name="T37" fmla="*/ 1 h 9"/>
                  <a:gd name="T38" fmla="*/ 1 w 11"/>
                  <a:gd name="T39" fmla="*/ 1 h 9"/>
                  <a:gd name="T40" fmla="*/ 1 w 11"/>
                  <a:gd name="T41" fmla="*/ 0 h 9"/>
                  <a:gd name="T42" fmla="*/ 3 w 11"/>
                  <a:gd name="T43" fmla="*/ 0 h 9"/>
                  <a:gd name="T44" fmla="*/ 3 w 11"/>
                  <a:gd name="T45" fmla="*/ 1 h 9"/>
                  <a:gd name="T46" fmla="*/ 4 w 11"/>
                  <a:gd name="T47" fmla="*/ 1 h 9"/>
                  <a:gd name="T48" fmla="*/ 4 w 11"/>
                  <a:gd name="T49" fmla="*/ 2 h 9"/>
                  <a:gd name="T50" fmla="*/ 5 w 11"/>
                  <a:gd name="T51" fmla="*/ 2 h 9"/>
                  <a:gd name="T52" fmla="*/ 7 w 11"/>
                  <a:gd name="T53" fmla="*/ 2 h 9"/>
                  <a:gd name="T54" fmla="*/ 8 w 11"/>
                  <a:gd name="T55" fmla="*/ 1 h 9"/>
                  <a:gd name="T56" fmla="*/ 9 w 11"/>
                  <a:gd name="T57" fmla="*/ 1 h 9"/>
                  <a:gd name="T58" fmla="*/ 11 w 11"/>
                  <a:gd name="T59" fmla="*/ 1 h 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1"/>
                  <a:gd name="T91" fmla="*/ 0 h 9"/>
                  <a:gd name="T92" fmla="*/ 11 w 11"/>
                  <a:gd name="T93" fmla="*/ 9 h 9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1" h="9">
                    <a:moveTo>
                      <a:pt x="11" y="1"/>
                    </a:moveTo>
                    <a:lnTo>
                      <a:pt x="10" y="2"/>
                    </a:lnTo>
                    <a:lnTo>
                      <a:pt x="9" y="4"/>
                    </a:lnTo>
                    <a:lnTo>
                      <a:pt x="9" y="6"/>
                    </a:lnTo>
                    <a:lnTo>
                      <a:pt x="9" y="8"/>
                    </a:lnTo>
                    <a:lnTo>
                      <a:pt x="8" y="9"/>
                    </a:lnTo>
                    <a:lnTo>
                      <a:pt x="7" y="9"/>
                    </a:lnTo>
                    <a:lnTo>
                      <a:pt x="5" y="9"/>
                    </a:lnTo>
                    <a:lnTo>
                      <a:pt x="4" y="9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5"/>
                    </a:lnTo>
                    <a:lnTo>
                      <a:pt x="3" y="4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7" y="2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F2E5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7" name="Freeform 125"/>
              <p:cNvSpPr>
                <a:spLocks/>
              </p:cNvSpPr>
              <p:nvPr/>
            </p:nvSpPr>
            <p:spPr bwMode="auto">
              <a:xfrm>
                <a:off x="1890" y="3728"/>
                <a:ext cx="62" cy="35"/>
              </a:xfrm>
              <a:custGeom>
                <a:avLst/>
                <a:gdLst>
                  <a:gd name="T0" fmla="*/ 12 w 62"/>
                  <a:gd name="T1" fmla="*/ 24 h 35"/>
                  <a:gd name="T2" fmla="*/ 12 w 62"/>
                  <a:gd name="T3" fmla="*/ 21 h 35"/>
                  <a:gd name="T4" fmla="*/ 12 w 62"/>
                  <a:gd name="T5" fmla="*/ 19 h 35"/>
                  <a:gd name="T6" fmla="*/ 12 w 62"/>
                  <a:gd name="T7" fmla="*/ 15 h 35"/>
                  <a:gd name="T8" fmla="*/ 10 w 62"/>
                  <a:gd name="T9" fmla="*/ 13 h 35"/>
                  <a:gd name="T10" fmla="*/ 3 w 62"/>
                  <a:gd name="T11" fmla="*/ 13 h 35"/>
                  <a:gd name="T12" fmla="*/ 0 w 62"/>
                  <a:gd name="T13" fmla="*/ 13 h 35"/>
                  <a:gd name="T14" fmla="*/ 0 w 62"/>
                  <a:gd name="T15" fmla="*/ 11 h 35"/>
                  <a:gd name="T16" fmla="*/ 2 w 62"/>
                  <a:gd name="T17" fmla="*/ 9 h 35"/>
                  <a:gd name="T18" fmla="*/ 8 w 62"/>
                  <a:gd name="T19" fmla="*/ 4 h 35"/>
                  <a:gd name="T20" fmla="*/ 14 w 62"/>
                  <a:gd name="T21" fmla="*/ 1 h 35"/>
                  <a:gd name="T22" fmla="*/ 20 w 62"/>
                  <a:gd name="T23" fmla="*/ 0 h 35"/>
                  <a:gd name="T24" fmla="*/ 27 w 62"/>
                  <a:gd name="T25" fmla="*/ 5 h 35"/>
                  <a:gd name="T26" fmla="*/ 35 w 62"/>
                  <a:gd name="T27" fmla="*/ 13 h 35"/>
                  <a:gd name="T28" fmla="*/ 39 w 62"/>
                  <a:gd name="T29" fmla="*/ 18 h 35"/>
                  <a:gd name="T30" fmla="*/ 44 w 62"/>
                  <a:gd name="T31" fmla="*/ 23 h 35"/>
                  <a:gd name="T32" fmla="*/ 50 w 62"/>
                  <a:gd name="T33" fmla="*/ 26 h 35"/>
                  <a:gd name="T34" fmla="*/ 58 w 62"/>
                  <a:gd name="T35" fmla="*/ 29 h 35"/>
                  <a:gd name="T36" fmla="*/ 61 w 62"/>
                  <a:gd name="T37" fmla="*/ 31 h 35"/>
                  <a:gd name="T38" fmla="*/ 60 w 62"/>
                  <a:gd name="T39" fmla="*/ 33 h 35"/>
                  <a:gd name="T40" fmla="*/ 58 w 62"/>
                  <a:gd name="T41" fmla="*/ 33 h 35"/>
                  <a:gd name="T42" fmla="*/ 56 w 62"/>
                  <a:gd name="T43" fmla="*/ 32 h 35"/>
                  <a:gd name="T44" fmla="*/ 54 w 62"/>
                  <a:gd name="T45" fmla="*/ 33 h 35"/>
                  <a:gd name="T46" fmla="*/ 53 w 62"/>
                  <a:gd name="T47" fmla="*/ 35 h 35"/>
                  <a:gd name="T48" fmla="*/ 52 w 62"/>
                  <a:gd name="T49" fmla="*/ 35 h 35"/>
                  <a:gd name="T50" fmla="*/ 50 w 62"/>
                  <a:gd name="T51" fmla="*/ 33 h 35"/>
                  <a:gd name="T52" fmla="*/ 47 w 62"/>
                  <a:gd name="T53" fmla="*/ 31 h 35"/>
                  <a:gd name="T54" fmla="*/ 39 w 62"/>
                  <a:gd name="T55" fmla="*/ 27 h 35"/>
                  <a:gd name="T56" fmla="*/ 34 w 62"/>
                  <a:gd name="T57" fmla="*/ 26 h 35"/>
                  <a:gd name="T58" fmla="*/ 28 w 62"/>
                  <a:gd name="T59" fmla="*/ 25 h 35"/>
                  <a:gd name="T60" fmla="*/ 22 w 62"/>
                  <a:gd name="T61" fmla="*/ 24 h 35"/>
                  <a:gd name="T62" fmla="*/ 15 w 62"/>
                  <a:gd name="T63" fmla="*/ 24 h 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62"/>
                  <a:gd name="T97" fmla="*/ 0 h 35"/>
                  <a:gd name="T98" fmla="*/ 62 w 62"/>
                  <a:gd name="T99" fmla="*/ 35 h 3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62" h="35">
                    <a:moveTo>
                      <a:pt x="12" y="25"/>
                    </a:moveTo>
                    <a:lnTo>
                      <a:pt x="12" y="24"/>
                    </a:lnTo>
                    <a:lnTo>
                      <a:pt x="12" y="23"/>
                    </a:lnTo>
                    <a:lnTo>
                      <a:pt x="12" y="21"/>
                    </a:lnTo>
                    <a:lnTo>
                      <a:pt x="12" y="20"/>
                    </a:lnTo>
                    <a:lnTo>
                      <a:pt x="12" y="19"/>
                    </a:lnTo>
                    <a:lnTo>
                      <a:pt x="12" y="17"/>
                    </a:lnTo>
                    <a:lnTo>
                      <a:pt x="12" y="15"/>
                    </a:lnTo>
                    <a:lnTo>
                      <a:pt x="12" y="14"/>
                    </a:lnTo>
                    <a:lnTo>
                      <a:pt x="10" y="13"/>
                    </a:lnTo>
                    <a:lnTo>
                      <a:pt x="7" y="13"/>
                    </a:lnTo>
                    <a:lnTo>
                      <a:pt x="3" y="13"/>
                    </a:lnTo>
                    <a:lnTo>
                      <a:pt x="0" y="13"/>
                    </a:lnTo>
                    <a:lnTo>
                      <a:pt x="0" y="12"/>
                    </a:lnTo>
                    <a:lnTo>
                      <a:pt x="0" y="11"/>
                    </a:lnTo>
                    <a:lnTo>
                      <a:pt x="0" y="10"/>
                    </a:lnTo>
                    <a:lnTo>
                      <a:pt x="2" y="9"/>
                    </a:lnTo>
                    <a:lnTo>
                      <a:pt x="5" y="7"/>
                    </a:lnTo>
                    <a:lnTo>
                      <a:pt x="8" y="4"/>
                    </a:lnTo>
                    <a:lnTo>
                      <a:pt x="11" y="2"/>
                    </a:lnTo>
                    <a:lnTo>
                      <a:pt x="14" y="1"/>
                    </a:lnTo>
                    <a:lnTo>
                      <a:pt x="18" y="0"/>
                    </a:lnTo>
                    <a:lnTo>
                      <a:pt x="20" y="0"/>
                    </a:lnTo>
                    <a:lnTo>
                      <a:pt x="23" y="2"/>
                    </a:lnTo>
                    <a:lnTo>
                      <a:pt x="27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8" y="16"/>
                    </a:lnTo>
                    <a:lnTo>
                      <a:pt x="39" y="18"/>
                    </a:lnTo>
                    <a:lnTo>
                      <a:pt x="42" y="20"/>
                    </a:lnTo>
                    <a:lnTo>
                      <a:pt x="44" y="23"/>
                    </a:lnTo>
                    <a:lnTo>
                      <a:pt x="47" y="24"/>
                    </a:lnTo>
                    <a:lnTo>
                      <a:pt x="50" y="26"/>
                    </a:lnTo>
                    <a:lnTo>
                      <a:pt x="54" y="28"/>
                    </a:lnTo>
                    <a:lnTo>
                      <a:pt x="58" y="29"/>
                    </a:lnTo>
                    <a:lnTo>
                      <a:pt x="62" y="29"/>
                    </a:lnTo>
                    <a:lnTo>
                      <a:pt x="61" y="31"/>
                    </a:lnTo>
                    <a:lnTo>
                      <a:pt x="61" y="32"/>
                    </a:lnTo>
                    <a:lnTo>
                      <a:pt x="60" y="33"/>
                    </a:lnTo>
                    <a:lnTo>
                      <a:pt x="59" y="34"/>
                    </a:lnTo>
                    <a:lnTo>
                      <a:pt x="58" y="33"/>
                    </a:lnTo>
                    <a:lnTo>
                      <a:pt x="57" y="32"/>
                    </a:lnTo>
                    <a:lnTo>
                      <a:pt x="56" y="32"/>
                    </a:lnTo>
                    <a:lnTo>
                      <a:pt x="55" y="32"/>
                    </a:lnTo>
                    <a:lnTo>
                      <a:pt x="54" y="33"/>
                    </a:lnTo>
                    <a:lnTo>
                      <a:pt x="54" y="34"/>
                    </a:lnTo>
                    <a:lnTo>
                      <a:pt x="53" y="35"/>
                    </a:lnTo>
                    <a:lnTo>
                      <a:pt x="52" y="35"/>
                    </a:lnTo>
                    <a:lnTo>
                      <a:pt x="51" y="34"/>
                    </a:lnTo>
                    <a:lnTo>
                      <a:pt x="50" y="33"/>
                    </a:lnTo>
                    <a:lnTo>
                      <a:pt x="49" y="32"/>
                    </a:lnTo>
                    <a:lnTo>
                      <a:pt x="47" y="31"/>
                    </a:lnTo>
                    <a:lnTo>
                      <a:pt x="43" y="29"/>
                    </a:lnTo>
                    <a:lnTo>
                      <a:pt x="39" y="27"/>
                    </a:lnTo>
                    <a:lnTo>
                      <a:pt x="35" y="26"/>
                    </a:lnTo>
                    <a:lnTo>
                      <a:pt x="34" y="26"/>
                    </a:lnTo>
                    <a:lnTo>
                      <a:pt x="31" y="25"/>
                    </a:lnTo>
                    <a:lnTo>
                      <a:pt x="28" y="25"/>
                    </a:lnTo>
                    <a:lnTo>
                      <a:pt x="25" y="25"/>
                    </a:lnTo>
                    <a:lnTo>
                      <a:pt x="22" y="24"/>
                    </a:lnTo>
                    <a:lnTo>
                      <a:pt x="19" y="24"/>
                    </a:lnTo>
                    <a:lnTo>
                      <a:pt x="15" y="24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F2E5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8" name="Freeform 126"/>
              <p:cNvSpPr>
                <a:spLocks/>
              </p:cNvSpPr>
              <p:nvPr/>
            </p:nvSpPr>
            <p:spPr bwMode="auto">
              <a:xfrm>
                <a:off x="1898" y="3827"/>
                <a:ext cx="216" cy="228"/>
              </a:xfrm>
              <a:custGeom>
                <a:avLst/>
                <a:gdLst>
                  <a:gd name="T0" fmla="*/ 18 w 216"/>
                  <a:gd name="T1" fmla="*/ 129 h 228"/>
                  <a:gd name="T2" fmla="*/ 25 w 216"/>
                  <a:gd name="T3" fmla="*/ 128 h 228"/>
                  <a:gd name="T4" fmla="*/ 41 w 216"/>
                  <a:gd name="T5" fmla="*/ 148 h 228"/>
                  <a:gd name="T6" fmla="*/ 58 w 216"/>
                  <a:gd name="T7" fmla="*/ 153 h 228"/>
                  <a:gd name="T8" fmla="*/ 73 w 216"/>
                  <a:gd name="T9" fmla="*/ 156 h 228"/>
                  <a:gd name="T10" fmla="*/ 91 w 216"/>
                  <a:gd name="T11" fmla="*/ 160 h 228"/>
                  <a:gd name="T12" fmla="*/ 107 w 216"/>
                  <a:gd name="T13" fmla="*/ 162 h 228"/>
                  <a:gd name="T14" fmla="*/ 125 w 216"/>
                  <a:gd name="T15" fmla="*/ 158 h 228"/>
                  <a:gd name="T16" fmla="*/ 134 w 216"/>
                  <a:gd name="T17" fmla="*/ 148 h 228"/>
                  <a:gd name="T18" fmla="*/ 144 w 216"/>
                  <a:gd name="T19" fmla="*/ 137 h 228"/>
                  <a:gd name="T20" fmla="*/ 149 w 216"/>
                  <a:gd name="T21" fmla="*/ 127 h 228"/>
                  <a:gd name="T22" fmla="*/ 129 w 216"/>
                  <a:gd name="T23" fmla="*/ 112 h 228"/>
                  <a:gd name="T24" fmla="*/ 113 w 216"/>
                  <a:gd name="T25" fmla="*/ 114 h 228"/>
                  <a:gd name="T26" fmla="*/ 91 w 216"/>
                  <a:gd name="T27" fmla="*/ 119 h 228"/>
                  <a:gd name="T28" fmla="*/ 83 w 216"/>
                  <a:gd name="T29" fmla="*/ 114 h 228"/>
                  <a:gd name="T30" fmla="*/ 105 w 216"/>
                  <a:gd name="T31" fmla="*/ 110 h 228"/>
                  <a:gd name="T32" fmla="*/ 115 w 216"/>
                  <a:gd name="T33" fmla="*/ 99 h 228"/>
                  <a:gd name="T34" fmla="*/ 130 w 216"/>
                  <a:gd name="T35" fmla="*/ 96 h 228"/>
                  <a:gd name="T36" fmla="*/ 147 w 216"/>
                  <a:gd name="T37" fmla="*/ 102 h 228"/>
                  <a:gd name="T38" fmla="*/ 155 w 216"/>
                  <a:gd name="T39" fmla="*/ 118 h 228"/>
                  <a:gd name="T40" fmla="*/ 163 w 216"/>
                  <a:gd name="T41" fmla="*/ 141 h 228"/>
                  <a:gd name="T42" fmla="*/ 158 w 216"/>
                  <a:gd name="T43" fmla="*/ 119 h 228"/>
                  <a:gd name="T44" fmla="*/ 163 w 216"/>
                  <a:gd name="T45" fmla="*/ 95 h 228"/>
                  <a:gd name="T46" fmla="*/ 175 w 216"/>
                  <a:gd name="T47" fmla="*/ 104 h 228"/>
                  <a:gd name="T48" fmla="*/ 181 w 216"/>
                  <a:gd name="T49" fmla="*/ 93 h 228"/>
                  <a:gd name="T50" fmla="*/ 175 w 216"/>
                  <a:gd name="T51" fmla="*/ 70 h 228"/>
                  <a:gd name="T52" fmla="*/ 158 w 216"/>
                  <a:gd name="T53" fmla="*/ 42 h 228"/>
                  <a:gd name="T54" fmla="*/ 144 w 216"/>
                  <a:gd name="T55" fmla="*/ 43 h 228"/>
                  <a:gd name="T56" fmla="*/ 135 w 216"/>
                  <a:gd name="T57" fmla="*/ 37 h 228"/>
                  <a:gd name="T58" fmla="*/ 129 w 216"/>
                  <a:gd name="T59" fmla="*/ 23 h 228"/>
                  <a:gd name="T60" fmla="*/ 148 w 216"/>
                  <a:gd name="T61" fmla="*/ 27 h 228"/>
                  <a:gd name="T62" fmla="*/ 173 w 216"/>
                  <a:gd name="T63" fmla="*/ 24 h 228"/>
                  <a:gd name="T64" fmla="*/ 187 w 216"/>
                  <a:gd name="T65" fmla="*/ 15 h 228"/>
                  <a:gd name="T66" fmla="*/ 204 w 216"/>
                  <a:gd name="T67" fmla="*/ 1 h 228"/>
                  <a:gd name="T68" fmla="*/ 202 w 216"/>
                  <a:gd name="T69" fmla="*/ 11 h 228"/>
                  <a:gd name="T70" fmla="*/ 191 w 216"/>
                  <a:gd name="T71" fmla="*/ 21 h 228"/>
                  <a:gd name="T72" fmla="*/ 192 w 216"/>
                  <a:gd name="T73" fmla="*/ 30 h 228"/>
                  <a:gd name="T74" fmla="*/ 204 w 216"/>
                  <a:gd name="T75" fmla="*/ 38 h 228"/>
                  <a:gd name="T76" fmla="*/ 216 w 216"/>
                  <a:gd name="T77" fmla="*/ 72 h 228"/>
                  <a:gd name="T78" fmla="*/ 205 w 216"/>
                  <a:gd name="T79" fmla="*/ 104 h 228"/>
                  <a:gd name="T80" fmla="*/ 190 w 216"/>
                  <a:gd name="T81" fmla="*/ 125 h 228"/>
                  <a:gd name="T82" fmla="*/ 177 w 216"/>
                  <a:gd name="T83" fmla="*/ 167 h 228"/>
                  <a:gd name="T84" fmla="*/ 160 w 216"/>
                  <a:gd name="T85" fmla="*/ 195 h 228"/>
                  <a:gd name="T86" fmla="*/ 127 w 216"/>
                  <a:gd name="T87" fmla="*/ 208 h 228"/>
                  <a:gd name="T88" fmla="*/ 124 w 216"/>
                  <a:gd name="T89" fmla="*/ 220 h 228"/>
                  <a:gd name="T90" fmla="*/ 103 w 216"/>
                  <a:gd name="T91" fmla="*/ 228 h 228"/>
                  <a:gd name="T92" fmla="*/ 82 w 216"/>
                  <a:gd name="T93" fmla="*/ 226 h 228"/>
                  <a:gd name="T94" fmla="*/ 65 w 216"/>
                  <a:gd name="T95" fmla="*/ 220 h 228"/>
                  <a:gd name="T96" fmla="*/ 65 w 216"/>
                  <a:gd name="T97" fmla="*/ 207 h 228"/>
                  <a:gd name="T98" fmla="*/ 90 w 216"/>
                  <a:gd name="T99" fmla="*/ 197 h 228"/>
                  <a:gd name="T100" fmla="*/ 114 w 216"/>
                  <a:gd name="T101" fmla="*/ 187 h 228"/>
                  <a:gd name="T102" fmla="*/ 129 w 216"/>
                  <a:gd name="T103" fmla="*/ 171 h 228"/>
                  <a:gd name="T104" fmla="*/ 132 w 216"/>
                  <a:gd name="T105" fmla="*/ 161 h 228"/>
                  <a:gd name="T106" fmla="*/ 128 w 216"/>
                  <a:gd name="T107" fmla="*/ 162 h 228"/>
                  <a:gd name="T108" fmla="*/ 91 w 216"/>
                  <a:gd name="T109" fmla="*/ 171 h 228"/>
                  <a:gd name="T110" fmla="*/ 53 w 216"/>
                  <a:gd name="T111" fmla="*/ 163 h 228"/>
                  <a:gd name="T112" fmla="*/ 34 w 216"/>
                  <a:gd name="T113" fmla="*/ 149 h 228"/>
                  <a:gd name="T114" fmla="*/ 22 w 216"/>
                  <a:gd name="T115" fmla="*/ 142 h 228"/>
                  <a:gd name="T116" fmla="*/ 24 w 216"/>
                  <a:gd name="T117" fmla="*/ 159 h 228"/>
                  <a:gd name="T118" fmla="*/ 5 w 216"/>
                  <a:gd name="T119" fmla="*/ 152 h 22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16"/>
                  <a:gd name="T181" fmla="*/ 0 h 228"/>
                  <a:gd name="T182" fmla="*/ 216 w 216"/>
                  <a:gd name="T183" fmla="*/ 228 h 22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16" h="228">
                    <a:moveTo>
                      <a:pt x="0" y="149"/>
                    </a:moveTo>
                    <a:lnTo>
                      <a:pt x="1" y="145"/>
                    </a:lnTo>
                    <a:lnTo>
                      <a:pt x="4" y="141"/>
                    </a:lnTo>
                    <a:lnTo>
                      <a:pt x="7" y="137"/>
                    </a:lnTo>
                    <a:lnTo>
                      <a:pt x="10" y="134"/>
                    </a:lnTo>
                    <a:lnTo>
                      <a:pt x="14" y="131"/>
                    </a:lnTo>
                    <a:lnTo>
                      <a:pt x="18" y="129"/>
                    </a:lnTo>
                    <a:lnTo>
                      <a:pt x="21" y="127"/>
                    </a:lnTo>
                    <a:lnTo>
                      <a:pt x="25" y="126"/>
                    </a:lnTo>
                    <a:lnTo>
                      <a:pt x="25" y="127"/>
                    </a:lnTo>
                    <a:lnTo>
                      <a:pt x="26" y="128"/>
                    </a:lnTo>
                    <a:lnTo>
                      <a:pt x="26" y="129"/>
                    </a:lnTo>
                    <a:lnTo>
                      <a:pt x="25" y="128"/>
                    </a:lnTo>
                    <a:lnTo>
                      <a:pt x="25" y="130"/>
                    </a:lnTo>
                    <a:lnTo>
                      <a:pt x="26" y="133"/>
                    </a:lnTo>
                    <a:lnTo>
                      <a:pt x="28" y="134"/>
                    </a:lnTo>
                    <a:lnTo>
                      <a:pt x="30" y="134"/>
                    </a:lnTo>
                    <a:lnTo>
                      <a:pt x="33" y="139"/>
                    </a:lnTo>
                    <a:lnTo>
                      <a:pt x="37" y="144"/>
                    </a:lnTo>
                    <a:lnTo>
                      <a:pt x="41" y="148"/>
                    </a:lnTo>
                    <a:lnTo>
                      <a:pt x="44" y="151"/>
                    </a:lnTo>
                    <a:lnTo>
                      <a:pt x="46" y="152"/>
                    </a:lnTo>
                    <a:lnTo>
                      <a:pt x="48" y="153"/>
                    </a:lnTo>
                    <a:lnTo>
                      <a:pt x="50" y="153"/>
                    </a:lnTo>
                    <a:lnTo>
                      <a:pt x="53" y="153"/>
                    </a:lnTo>
                    <a:lnTo>
                      <a:pt x="56" y="153"/>
                    </a:lnTo>
                    <a:lnTo>
                      <a:pt x="58" y="153"/>
                    </a:lnTo>
                    <a:lnTo>
                      <a:pt x="61" y="153"/>
                    </a:lnTo>
                    <a:lnTo>
                      <a:pt x="63" y="153"/>
                    </a:lnTo>
                    <a:lnTo>
                      <a:pt x="64" y="153"/>
                    </a:lnTo>
                    <a:lnTo>
                      <a:pt x="66" y="154"/>
                    </a:lnTo>
                    <a:lnTo>
                      <a:pt x="69" y="154"/>
                    </a:lnTo>
                    <a:lnTo>
                      <a:pt x="71" y="155"/>
                    </a:lnTo>
                    <a:lnTo>
                      <a:pt x="73" y="156"/>
                    </a:lnTo>
                    <a:lnTo>
                      <a:pt x="76" y="156"/>
                    </a:lnTo>
                    <a:lnTo>
                      <a:pt x="78" y="157"/>
                    </a:lnTo>
                    <a:lnTo>
                      <a:pt x="80" y="157"/>
                    </a:lnTo>
                    <a:lnTo>
                      <a:pt x="83" y="158"/>
                    </a:lnTo>
                    <a:lnTo>
                      <a:pt x="86" y="158"/>
                    </a:lnTo>
                    <a:lnTo>
                      <a:pt x="88" y="159"/>
                    </a:lnTo>
                    <a:lnTo>
                      <a:pt x="91" y="160"/>
                    </a:lnTo>
                    <a:lnTo>
                      <a:pt x="93" y="160"/>
                    </a:lnTo>
                    <a:lnTo>
                      <a:pt x="95" y="161"/>
                    </a:lnTo>
                    <a:lnTo>
                      <a:pt x="97" y="161"/>
                    </a:lnTo>
                    <a:lnTo>
                      <a:pt x="101" y="162"/>
                    </a:lnTo>
                    <a:lnTo>
                      <a:pt x="103" y="162"/>
                    </a:lnTo>
                    <a:lnTo>
                      <a:pt x="105" y="162"/>
                    </a:lnTo>
                    <a:lnTo>
                      <a:pt x="107" y="162"/>
                    </a:lnTo>
                    <a:lnTo>
                      <a:pt x="110" y="162"/>
                    </a:lnTo>
                    <a:lnTo>
                      <a:pt x="112" y="162"/>
                    </a:lnTo>
                    <a:lnTo>
                      <a:pt x="114" y="162"/>
                    </a:lnTo>
                    <a:lnTo>
                      <a:pt x="116" y="161"/>
                    </a:lnTo>
                    <a:lnTo>
                      <a:pt x="118" y="161"/>
                    </a:lnTo>
                    <a:lnTo>
                      <a:pt x="122" y="160"/>
                    </a:lnTo>
                    <a:lnTo>
                      <a:pt x="125" y="158"/>
                    </a:lnTo>
                    <a:lnTo>
                      <a:pt x="128" y="157"/>
                    </a:lnTo>
                    <a:lnTo>
                      <a:pt x="129" y="156"/>
                    </a:lnTo>
                    <a:lnTo>
                      <a:pt x="130" y="154"/>
                    </a:lnTo>
                    <a:lnTo>
                      <a:pt x="132" y="153"/>
                    </a:lnTo>
                    <a:lnTo>
                      <a:pt x="132" y="151"/>
                    </a:lnTo>
                    <a:lnTo>
                      <a:pt x="132" y="150"/>
                    </a:lnTo>
                    <a:lnTo>
                      <a:pt x="134" y="148"/>
                    </a:lnTo>
                    <a:lnTo>
                      <a:pt x="137" y="145"/>
                    </a:lnTo>
                    <a:lnTo>
                      <a:pt x="139" y="142"/>
                    </a:lnTo>
                    <a:lnTo>
                      <a:pt x="141" y="141"/>
                    </a:lnTo>
                    <a:lnTo>
                      <a:pt x="142" y="139"/>
                    </a:lnTo>
                    <a:lnTo>
                      <a:pt x="143" y="138"/>
                    </a:lnTo>
                    <a:lnTo>
                      <a:pt x="144" y="137"/>
                    </a:lnTo>
                    <a:lnTo>
                      <a:pt x="145" y="137"/>
                    </a:lnTo>
                    <a:lnTo>
                      <a:pt x="146" y="136"/>
                    </a:lnTo>
                    <a:lnTo>
                      <a:pt x="147" y="135"/>
                    </a:lnTo>
                    <a:lnTo>
                      <a:pt x="148" y="134"/>
                    </a:lnTo>
                    <a:lnTo>
                      <a:pt x="148" y="132"/>
                    </a:lnTo>
                    <a:lnTo>
                      <a:pt x="149" y="129"/>
                    </a:lnTo>
                    <a:lnTo>
                      <a:pt x="149" y="127"/>
                    </a:lnTo>
                    <a:lnTo>
                      <a:pt x="148" y="125"/>
                    </a:lnTo>
                    <a:lnTo>
                      <a:pt x="145" y="122"/>
                    </a:lnTo>
                    <a:lnTo>
                      <a:pt x="140" y="118"/>
                    </a:lnTo>
                    <a:lnTo>
                      <a:pt x="136" y="115"/>
                    </a:lnTo>
                    <a:lnTo>
                      <a:pt x="132" y="114"/>
                    </a:lnTo>
                    <a:lnTo>
                      <a:pt x="130" y="113"/>
                    </a:lnTo>
                    <a:lnTo>
                      <a:pt x="129" y="112"/>
                    </a:lnTo>
                    <a:lnTo>
                      <a:pt x="126" y="112"/>
                    </a:lnTo>
                    <a:lnTo>
                      <a:pt x="124" y="112"/>
                    </a:lnTo>
                    <a:lnTo>
                      <a:pt x="121" y="112"/>
                    </a:lnTo>
                    <a:lnTo>
                      <a:pt x="119" y="112"/>
                    </a:lnTo>
                    <a:lnTo>
                      <a:pt x="117" y="113"/>
                    </a:lnTo>
                    <a:lnTo>
                      <a:pt x="115" y="113"/>
                    </a:lnTo>
                    <a:lnTo>
                      <a:pt x="113" y="114"/>
                    </a:lnTo>
                    <a:lnTo>
                      <a:pt x="110" y="114"/>
                    </a:lnTo>
                    <a:lnTo>
                      <a:pt x="107" y="115"/>
                    </a:lnTo>
                    <a:lnTo>
                      <a:pt x="104" y="116"/>
                    </a:lnTo>
                    <a:lnTo>
                      <a:pt x="101" y="116"/>
                    </a:lnTo>
                    <a:lnTo>
                      <a:pt x="97" y="118"/>
                    </a:lnTo>
                    <a:lnTo>
                      <a:pt x="94" y="118"/>
                    </a:lnTo>
                    <a:lnTo>
                      <a:pt x="91" y="119"/>
                    </a:lnTo>
                    <a:lnTo>
                      <a:pt x="87" y="119"/>
                    </a:lnTo>
                    <a:lnTo>
                      <a:pt x="82" y="119"/>
                    </a:lnTo>
                    <a:lnTo>
                      <a:pt x="78" y="118"/>
                    </a:lnTo>
                    <a:lnTo>
                      <a:pt x="75" y="118"/>
                    </a:lnTo>
                    <a:lnTo>
                      <a:pt x="77" y="116"/>
                    </a:lnTo>
                    <a:lnTo>
                      <a:pt x="80" y="115"/>
                    </a:lnTo>
                    <a:lnTo>
                      <a:pt x="83" y="114"/>
                    </a:lnTo>
                    <a:lnTo>
                      <a:pt x="87" y="113"/>
                    </a:lnTo>
                    <a:lnTo>
                      <a:pt x="91" y="112"/>
                    </a:lnTo>
                    <a:lnTo>
                      <a:pt x="94" y="111"/>
                    </a:lnTo>
                    <a:lnTo>
                      <a:pt x="97" y="111"/>
                    </a:lnTo>
                    <a:lnTo>
                      <a:pt x="99" y="111"/>
                    </a:lnTo>
                    <a:lnTo>
                      <a:pt x="102" y="110"/>
                    </a:lnTo>
                    <a:lnTo>
                      <a:pt x="105" y="110"/>
                    </a:lnTo>
                    <a:lnTo>
                      <a:pt x="109" y="108"/>
                    </a:lnTo>
                    <a:lnTo>
                      <a:pt x="111" y="108"/>
                    </a:lnTo>
                    <a:lnTo>
                      <a:pt x="113" y="106"/>
                    </a:lnTo>
                    <a:lnTo>
                      <a:pt x="114" y="104"/>
                    </a:lnTo>
                    <a:lnTo>
                      <a:pt x="114" y="102"/>
                    </a:lnTo>
                    <a:lnTo>
                      <a:pt x="114" y="100"/>
                    </a:lnTo>
                    <a:lnTo>
                      <a:pt x="115" y="99"/>
                    </a:lnTo>
                    <a:lnTo>
                      <a:pt x="116" y="98"/>
                    </a:lnTo>
                    <a:lnTo>
                      <a:pt x="117" y="97"/>
                    </a:lnTo>
                    <a:lnTo>
                      <a:pt x="119" y="96"/>
                    </a:lnTo>
                    <a:lnTo>
                      <a:pt x="121" y="96"/>
                    </a:lnTo>
                    <a:lnTo>
                      <a:pt x="124" y="95"/>
                    </a:lnTo>
                    <a:lnTo>
                      <a:pt x="128" y="96"/>
                    </a:lnTo>
                    <a:lnTo>
                      <a:pt x="130" y="96"/>
                    </a:lnTo>
                    <a:lnTo>
                      <a:pt x="132" y="97"/>
                    </a:lnTo>
                    <a:lnTo>
                      <a:pt x="135" y="97"/>
                    </a:lnTo>
                    <a:lnTo>
                      <a:pt x="137" y="99"/>
                    </a:lnTo>
                    <a:lnTo>
                      <a:pt x="140" y="99"/>
                    </a:lnTo>
                    <a:lnTo>
                      <a:pt x="143" y="100"/>
                    </a:lnTo>
                    <a:lnTo>
                      <a:pt x="145" y="101"/>
                    </a:lnTo>
                    <a:lnTo>
                      <a:pt x="147" y="102"/>
                    </a:lnTo>
                    <a:lnTo>
                      <a:pt x="148" y="103"/>
                    </a:lnTo>
                    <a:lnTo>
                      <a:pt x="151" y="104"/>
                    </a:lnTo>
                    <a:lnTo>
                      <a:pt x="155" y="106"/>
                    </a:lnTo>
                    <a:lnTo>
                      <a:pt x="159" y="106"/>
                    </a:lnTo>
                    <a:lnTo>
                      <a:pt x="162" y="107"/>
                    </a:lnTo>
                    <a:lnTo>
                      <a:pt x="156" y="115"/>
                    </a:lnTo>
                    <a:lnTo>
                      <a:pt x="155" y="118"/>
                    </a:lnTo>
                    <a:lnTo>
                      <a:pt x="155" y="120"/>
                    </a:lnTo>
                    <a:lnTo>
                      <a:pt x="155" y="123"/>
                    </a:lnTo>
                    <a:lnTo>
                      <a:pt x="156" y="125"/>
                    </a:lnTo>
                    <a:lnTo>
                      <a:pt x="158" y="127"/>
                    </a:lnTo>
                    <a:lnTo>
                      <a:pt x="160" y="130"/>
                    </a:lnTo>
                    <a:lnTo>
                      <a:pt x="162" y="135"/>
                    </a:lnTo>
                    <a:lnTo>
                      <a:pt x="163" y="141"/>
                    </a:lnTo>
                    <a:lnTo>
                      <a:pt x="164" y="138"/>
                    </a:lnTo>
                    <a:lnTo>
                      <a:pt x="165" y="135"/>
                    </a:lnTo>
                    <a:lnTo>
                      <a:pt x="165" y="131"/>
                    </a:lnTo>
                    <a:lnTo>
                      <a:pt x="165" y="129"/>
                    </a:lnTo>
                    <a:lnTo>
                      <a:pt x="163" y="126"/>
                    </a:lnTo>
                    <a:lnTo>
                      <a:pt x="160" y="123"/>
                    </a:lnTo>
                    <a:lnTo>
                      <a:pt x="158" y="119"/>
                    </a:lnTo>
                    <a:lnTo>
                      <a:pt x="156" y="115"/>
                    </a:lnTo>
                    <a:lnTo>
                      <a:pt x="162" y="107"/>
                    </a:lnTo>
                    <a:lnTo>
                      <a:pt x="164" y="106"/>
                    </a:lnTo>
                    <a:lnTo>
                      <a:pt x="165" y="103"/>
                    </a:lnTo>
                    <a:lnTo>
                      <a:pt x="164" y="100"/>
                    </a:lnTo>
                    <a:lnTo>
                      <a:pt x="164" y="97"/>
                    </a:lnTo>
                    <a:lnTo>
                      <a:pt x="163" y="95"/>
                    </a:lnTo>
                    <a:lnTo>
                      <a:pt x="163" y="92"/>
                    </a:lnTo>
                    <a:lnTo>
                      <a:pt x="162" y="89"/>
                    </a:lnTo>
                    <a:lnTo>
                      <a:pt x="161" y="85"/>
                    </a:lnTo>
                    <a:lnTo>
                      <a:pt x="165" y="88"/>
                    </a:lnTo>
                    <a:lnTo>
                      <a:pt x="169" y="92"/>
                    </a:lnTo>
                    <a:lnTo>
                      <a:pt x="173" y="98"/>
                    </a:lnTo>
                    <a:lnTo>
                      <a:pt x="175" y="104"/>
                    </a:lnTo>
                    <a:lnTo>
                      <a:pt x="176" y="107"/>
                    </a:lnTo>
                    <a:lnTo>
                      <a:pt x="177" y="110"/>
                    </a:lnTo>
                    <a:lnTo>
                      <a:pt x="177" y="114"/>
                    </a:lnTo>
                    <a:lnTo>
                      <a:pt x="177" y="116"/>
                    </a:lnTo>
                    <a:lnTo>
                      <a:pt x="181" y="109"/>
                    </a:lnTo>
                    <a:lnTo>
                      <a:pt x="181" y="101"/>
                    </a:lnTo>
                    <a:lnTo>
                      <a:pt x="181" y="93"/>
                    </a:lnTo>
                    <a:lnTo>
                      <a:pt x="180" y="87"/>
                    </a:lnTo>
                    <a:lnTo>
                      <a:pt x="180" y="83"/>
                    </a:lnTo>
                    <a:lnTo>
                      <a:pt x="179" y="80"/>
                    </a:lnTo>
                    <a:lnTo>
                      <a:pt x="178" y="77"/>
                    </a:lnTo>
                    <a:lnTo>
                      <a:pt x="177" y="75"/>
                    </a:lnTo>
                    <a:lnTo>
                      <a:pt x="176" y="73"/>
                    </a:lnTo>
                    <a:lnTo>
                      <a:pt x="175" y="70"/>
                    </a:lnTo>
                    <a:lnTo>
                      <a:pt x="174" y="66"/>
                    </a:lnTo>
                    <a:lnTo>
                      <a:pt x="173" y="62"/>
                    </a:lnTo>
                    <a:lnTo>
                      <a:pt x="171" y="58"/>
                    </a:lnTo>
                    <a:lnTo>
                      <a:pt x="168" y="53"/>
                    </a:lnTo>
                    <a:lnTo>
                      <a:pt x="165" y="47"/>
                    </a:lnTo>
                    <a:lnTo>
                      <a:pt x="161" y="42"/>
                    </a:lnTo>
                    <a:lnTo>
                      <a:pt x="158" y="42"/>
                    </a:lnTo>
                    <a:lnTo>
                      <a:pt x="155" y="41"/>
                    </a:lnTo>
                    <a:lnTo>
                      <a:pt x="151" y="42"/>
                    </a:lnTo>
                    <a:lnTo>
                      <a:pt x="148" y="42"/>
                    </a:lnTo>
                    <a:lnTo>
                      <a:pt x="147" y="42"/>
                    </a:lnTo>
                    <a:lnTo>
                      <a:pt x="145" y="42"/>
                    </a:lnTo>
                    <a:lnTo>
                      <a:pt x="145" y="43"/>
                    </a:lnTo>
                    <a:lnTo>
                      <a:pt x="144" y="43"/>
                    </a:lnTo>
                    <a:lnTo>
                      <a:pt x="144" y="44"/>
                    </a:lnTo>
                    <a:lnTo>
                      <a:pt x="143" y="46"/>
                    </a:lnTo>
                    <a:lnTo>
                      <a:pt x="143" y="47"/>
                    </a:lnTo>
                    <a:lnTo>
                      <a:pt x="142" y="49"/>
                    </a:lnTo>
                    <a:lnTo>
                      <a:pt x="140" y="49"/>
                    </a:lnTo>
                    <a:lnTo>
                      <a:pt x="137" y="43"/>
                    </a:lnTo>
                    <a:lnTo>
                      <a:pt x="135" y="37"/>
                    </a:lnTo>
                    <a:lnTo>
                      <a:pt x="133" y="32"/>
                    </a:lnTo>
                    <a:lnTo>
                      <a:pt x="130" y="30"/>
                    </a:lnTo>
                    <a:lnTo>
                      <a:pt x="130" y="29"/>
                    </a:lnTo>
                    <a:lnTo>
                      <a:pt x="129" y="27"/>
                    </a:lnTo>
                    <a:lnTo>
                      <a:pt x="128" y="26"/>
                    </a:lnTo>
                    <a:lnTo>
                      <a:pt x="128" y="24"/>
                    </a:lnTo>
                    <a:lnTo>
                      <a:pt x="129" y="23"/>
                    </a:lnTo>
                    <a:lnTo>
                      <a:pt x="130" y="23"/>
                    </a:lnTo>
                    <a:lnTo>
                      <a:pt x="132" y="22"/>
                    </a:lnTo>
                    <a:lnTo>
                      <a:pt x="133" y="22"/>
                    </a:lnTo>
                    <a:lnTo>
                      <a:pt x="137" y="23"/>
                    </a:lnTo>
                    <a:lnTo>
                      <a:pt x="141" y="25"/>
                    </a:lnTo>
                    <a:lnTo>
                      <a:pt x="145" y="26"/>
                    </a:lnTo>
                    <a:lnTo>
                      <a:pt x="148" y="27"/>
                    </a:lnTo>
                    <a:lnTo>
                      <a:pt x="151" y="28"/>
                    </a:lnTo>
                    <a:lnTo>
                      <a:pt x="155" y="30"/>
                    </a:lnTo>
                    <a:lnTo>
                      <a:pt x="160" y="30"/>
                    </a:lnTo>
                    <a:lnTo>
                      <a:pt x="164" y="30"/>
                    </a:lnTo>
                    <a:lnTo>
                      <a:pt x="167" y="29"/>
                    </a:lnTo>
                    <a:lnTo>
                      <a:pt x="171" y="27"/>
                    </a:lnTo>
                    <a:lnTo>
                      <a:pt x="173" y="24"/>
                    </a:lnTo>
                    <a:lnTo>
                      <a:pt x="175" y="21"/>
                    </a:lnTo>
                    <a:lnTo>
                      <a:pt x="177" y="20"/>
                    </a:lnTo>
                    <a:lnTo>
                      <a:pt x="179" y="19"/>
                    </a:lnTo>
                    <a:lnTo>
                      <a:pt x="181" y="18"/>
                    </a:lnTo>
                    <a:lnTo>
                      <a:pt x="183" y="17"/>
                    </a:lnTo>
                    <a:lnTo>
                      <a:pt x="185" y="16"/>
                    </a:lnTo>
                    <a:lnTo>
                      <a:pt x="187" y="15"/>
                    </a:lnTo>
                    <a:lnTo>
                      <a:pt x="189" y="13"/>
                    </a:lnTo>
                    <a:lnTo>
                      <a:pt x="191" y="11"/>
                    </a:lnTo>
                    <a:lnTo>
                      <a:pt x="193" y="9"/>
                    </a:lnTo>
                    <a:lnTo>
                      <a:pt x="197" y="6"/>
                    </a:lnTo>
                    <a:lnTo>
                      <a:pt x="200" y="4"/>
                    </a:lnTo>
                    <a:lnTo>
                      <a:pt x="203" y="0"/>
                    </a:lnTo>
                    <a:lnTo>
                      <a:pt x="204" y="1"/>
                    </a:lnTo>
                    <a:lnTo>
                      <a:pt x="204" y="3"/>
                    </a:lnTo>
                    <a:lnTo>
                      <a:pt x="205" y="5"/>
                    </a:lnTo>
                    <a:lnTo>
                      <a:pt x="205" y="6"/>
                    </a:lnTo>
                    <a:lnTo>
                      <a:pt x="205" y="8"/>
                    </a:lnTo>
                    <a:lnTo>
                      <a:pt x="204" y="9"/>
                    </a:lnTo>
                    <a:lnTo>
                      <a:pt x="203" y="10"/>
                    </a:lnTo>
                    <a:lnTo>
                      <a:pt x="202" y="11"/>
                    </a:lnTo>
                    <a:lnTo>
                      <a:pt x="201" y="12"/>
                    </a:lnTo>
                    <a:lnTo>
                      <a:pt x="200" y="13"/>
                    </a:lnTo>
                    <a:lnTo>
                      <a:pt x="200" y="15"/>
                    </a:lnTo>
                    <a:lnTo>
                      <a:pt x="200" y="16"/>
                    </a:lnTo>
                    <a:lnTo>
                      <a:pt x="198" y="18"/>
                    </a:lnTo>
                    <a:lnTo>
                      <a:pt x="195" y="20"/>
                    </a:lnTo>
                    <a:lnTo>
                      <a:pt x="191" y="21"/>
                    </a:lnTo>
                    <a:lnTo>
                      <a:pt x="188" y="22"/>
                    </a:lnTo>
                    <a:lnTo>
                      <a:pt x="187" y="23"/>
                    </a:lnTo>
                    <a:lnTo>
                      <a:pt x="187" y="24"/>
                    </a:lnTo>
                    <a:lnTo>
                      <a:pt x="187" y="25"/>
                    </a:lnTo>
                    <a:lnTo>
                      <a:pt x="187" y="26"/>
                    </a:lnTo>
                    <a:lnTo>
                      <a:pt x="189" y="27"/>
                    </a:lnTo>
                    <a:lnTo>
                      <a:pt x="192" y="30"/>
                    </a:lnTo>
                    <a:lnTo>
                      <a:pt x="194" y="31"/>
                    </a:lnTo>
                    <a:lnTo>
                      <a:pt x="196" y="33"/>
                    </a:lnTo>
                    <a:lnTo>
                      <a:pt x="197" y="34"/>
                    </a:lnTo>
                    <a:lnTo>
                      <a:pt x="198" y="35"/>
                    </a:lnTo>
                    <a:lnTo>
                      <a:pt x="200" y="36"/>
                    </a:lnTo>
                    <a:lnTo>
                      <a:pt x="202" y="36"/>
                    </a:lnTo>
                    <a:lnTo>
                      <a:pt x="204" y="38"/>
                    </a:lnTo>
                    <a:lnTo>
                      <a:pt x="205" y="39"/>
                    </a:lnTo>
                    <a:lnTo>
                      <a:pt x="207" y="42"/>
                    </a:lnTo>
                    <a:lnTo>
                      <a:pt x="209" y="45"/>
                    </a:lnTo>
                    <a:lnTo>
                      <a:pt x="211" y="50"/>
                    </a:lnTo>
                    <a:lnTo>
                      <a:pt x="213" y="58"/>
                    </a:lnTo>
                    <a:lnTo>
                      <a:pt x="215" y="65"/>
                    </a:lnTo>
                    <a:lnTo>
                      <a:pt x="216" y="72"/>
                    </a:lnTo>
                    <a:lnTo>
                      <a:pt x="216" y="77"/>
                    </a:lnTo>
                    <a:lnTo>
                      <a:pt x="215" y="82"/>
                    </a:lnTo>
                    <a:lnTo>
                      <a:pt x="214" y="85"/>
                    </a:lnTo>
                    <a:lnTo>
                      <a:pt x="213" y="88"/>
                    </a:lnTo>
                    <a:lnTo>
                      <a:pt x="211" y="93"/>
                    </a:lnTo>
                    <a:lnTo>
                      <a:pt x="208" y="99"/>
                    </a:lnTo>
                    <a:lnTo>
                      <a:pt x="205" y="104"/>
                    </a:lnTo>
                    <a:lnTo>
                      <a:pt x="203" y="108"/>
                    </a:lnTo>
                    <a:lnTo>
                      <a:pt x="201" y="110"/>
                    </a:lnTo>
                    <a:lnTo>
                      <a:pt x="198" y="112"/>
                    </a:lnTo>
                    <a:lnTo>
                      <a:pt x="194" y="116"/>
                    </a:lnTo>
                    <a:lnTo>
                      <a:pt x="190" y="120"/>
                    </a:lnTo>
                    <a:lnTo>
                      <a:pt x="190" y="122"/>
                    </a:lnTo>
                    <a:lnTo>
                      <a:pt x="190" y="125"/>
                    </a:lnTo>
                    <a:lnTo>
                      <a:pt x="190" y="128"/>
                    </a:lnTo>
                    <a:lnTo>
                      <a:pt x="189" y="130"/>
                    </a:lnTo>
                    <a:lnTo>
                      <a:pt x="187" y="136"/>
                    </a:lnTo>
                    <a:lnTo>
                      <a:pt x="184" y="146"/>
                    </a:lnTo>
                    <a:lnTo>
                      <a:pt x="181" y="157"/>
                    </a:lnTo>
                    <a:lnTo>
                      <a:pt x="178" y="165"/>
                    </a:lnTo>
                    <a:lnTo>
                      <a:pt x="177" y="167"/>
                    </a:lnTo>
                    <a:lnTo>
                      <a:pt x="175" y="171"/>
                    </a:lnTo>
                    <a:lnTo>
                      <a:pt x="173" y="174"/>
                    </a:lnTo>
                    <a:lnTo>
                      <a:pt x="171" y="178"/>
                    </a:lnTo>
                    <a:lnTo>
                      <a:pt x="168" y="182"/>
                    </a:lnTo>
                    <a:lnTo>
                      <a:pt x="166" y="187"/>
                    </a:lnTo>
                    <a:lnTo>
                      <a:pt x="163" y="191"/>
                    </a:lnTo>
                    <a:lnTo>
                      <a:pt x="160" y="195"/>
                    </a:lnTo>
                    <a:lnTo>
                      <a:pt x="158" y="196"/>
                    </a:lnTo>
                    <a:lnTo>
                      <a:pt x="154" y="198"/>
                    </a:lnTo>
                    <a:lnTo>
                      <a:pt x="148" y="200"/>
                    </a:lnTo>
                    <a:lnTo>
                      <a:pt x="143" y="202"/>
                    </a:lnTo>
                    <a:lnTo>
                      <a:pt x="137" y="204"/>
                    </a:lnTo>
                    <a:lnTo>
                      <a:pt x="132" y="206"/>
                    </a:lnTo>
                    <a:lnTo>
                      <a:pt x="127" y="208"/>
                    </a:lnTo>
                    <a:lnTo>
                      <a:pt x="124" y="210"/>
                    </a:lnTo>
                    <a:lnTo>
                      <a:pt x="122" y="211"/>
                    </a:lnTo>
                    <a:lnTo>
                      <a:pt x="122" y="213"/>
                    </a:lnTo>
                    <a:lnTo>
                      <a:pt x="124" y="214"/>
                    </a:lnTo>
                    <a:lnTo>
                      <a:pt x="125" y="215"/>
                    </a:lnTo>
                    <a:lnTo>
                      <a:pt x="125" y="218"/>
                    </a:lnTo>
                    <a:lnTo>
                      <a:pt x="124" y="220"/>
                    </a:lnTo>
                    <a:lnTo>
                      <a:pt x="122" y="222"/>
                    </a:lnTo>
                    <a:lnTo>
                      <a:pt x="120" y="223"/>
                    </a:lnTo>
                    <a:lnTo>
                      <a:pt x="117" y="225"/>
                    </a:lnTo>
                    <a:lnTo>
                      <a:pt x="114" y="226"/>
                    </a:lnTo>
                    <a:lnTo>
                      <a:pt x="110" y="226"/>
                    </a:lnTo>
                    <a:lnTo>
                      <a:pt x="107" y="227"/>
                    </a:lnTo>
                    <a:lnTo>
                      <a:pt x="103" y="228"/>
                    </a:lnTo>
                    <a:lnTo>
                      <a:pt x="99" y="228"/>
                    </a:lnTo>
                    <a:lnTo>
                      <a:pt x="95" y="228"/>
                    </a:lnTo>
                    <a:lnTo>
                      <a:pt x="91" y="228"/>
                    </a:lnTo>
                    <a:lnTo>
                      <a:pt x="88" y="227"/>
                    </a:lnTo>
                    <a:lnTo>
                      <a:pt x="85" y="227"/>
                    </a:lnTo>
                    <a:lnTo>
                      <a:pt x="83" y="226"/>
                    </a:lnTo>
                    <a:lnTo>
                      <a:pt x="82" y="226"/>
                    </a:lnTo>
                    <a:lnTo>
                      <a:pt x="79" y="225"/>
                    </a:lnTo>
                    <a:lnTo>
                      <a:pt x="77" y="224"/>
                    </a:lnTo>
                    <a:lnTo>
                      <a:pt x="75" y="222"/>
                    </a:lnTo>
                    <a:lnTo>
                      <a:pt x="73" y="221"/>
                    </a:lnTo>
                    <a:lnTo>
                      <a:pt x="71" y="220"/>
                    </a:lnTo>
                    <a:lnTo>
                      <a:pt x="68" y="220"/>
                    </a:lnTo>
                    <a:lnTo>
                      <a:pt x="65" y="220"/>
                    </a:lnTo>
                    <a:lnTo>
                      <a:pt x="63" y="220"/>
                    </a:lnTo>
                    <a:lnTo>
                      <a:pt x="63" y="219"/>
                    </a:lnTo>
                    <a:lnTo>
                      <a:pt x="61" y="218"/>
                    </a:lnTo>
                    <a:lnTo>
                      <a:pt x="61" y="216"/>
                    </a:lnTo>
                    <a:lnTo>
                      <a:pt x="61" y="214"/>
                    </a:lnTo>
                    <a:lnTo>
                      <a:pt x="62" y="211"/>
                    </a:lnTo>
                    <a:lnTo>
                      <a:pt x="65" y="207"/>
                    </a:lnTo>
                    <a:lnTo>
                      <a:pt x="70" y="202"/>
                    </a:lnTo>
                    <a:lnTo>
                      <a:pt x="74" y="198"/>
                    </a:lnTo>
                    <a:lnTo>
                      <a:pt x="76" y="198"/>
                    </a:lnTo>
                    <a:lnTo>
                      <a:pt x="79" y="198"/>
                    </a:lnTo>
                    <a:lnTo>
                      <a:pt x="82" y="198"/>
                    </a:lnTo>
                    <a:lnTo>
                      <a:pt x="86" y="197"/>
                    </a:lnTo>
                    <a:lnTo>
                      <a:pt x="90" y="197"/>
                    </a:lnTo>
                    <a:lnTo>
                      <a:pt x="93" y="196"/>
                    </a:lnTo>
                    <a:lnTo>
                      <a:pt x="97" y="196"/>
                    </a:lnTo>
                    <a:lnTo>
                      <a:pt x="99" y="196"/>
                    </a:lnTo>
                    <a:lnTo>
                      <a:pt x="102" y="195"/>
                    </a:lnTo>
                    <a:lnTo>
                      <a:pt x="105" y="193"/>
                    </a:lnTo>
                    <a:lnTo>
                      <a:pt x="110" y="190"/>
                    </a:lnTo>
                    <a:lnTo>
                      <a:pt x="114" y="187"/>
                    </a:lnTo>
                    <a:lnTo>
                      <a:pt x="119" y="184"/>
                    </a:lnTo>
                    <a:lnTo>
                      <a:pt x="123" y="181"/>
                    </a:lnTo>
                    <a:lnTo>
                      <a:pt x="126" y="178"/>
                    </a:lnTo>
                    <a:lnTo>
                      <a:pt x="128" y="177"/>
                    </a:lnTo>
                    <a:lnTo>
                      <a:pt x="129" y="175"/>
                    </a:lnTo>
                    <a:lnTo>
                      <a:pt x="129" y="172"/>
                    </a:lnTo>
                    <a:lnTo>
                      <a:pt x="129" y="171"/>
                    </a:lnTo>
                    <a:lnTo>
                      <a:pt x="129" y="169"/>
                    </a:lnTo>
                    <a:lnTo>
                      <a:pt x="129" y="168"/>
                    </a:lnTo>
                    <a:lnTo>
                      <a:pt x="129" y="167"/>
                    </a:lnTo>
                    <a:lnTo>
                      <a:pt x="129" y="165"/>
                    </a:lnTo>
                    <a:lnTo>
                      <a:pt x="130" y="164"/>
                    </a:lnTo>
                    <a:lnTo>
                      <a:pt x="130" y="163"/>
                    </a:lnTo>
                    <a:lnTo>
                      <a:pt x="132" y="161"/>
                    </a:lnTo>
                    <a:lnTo>
                      <a:pt x="132" y="160"/>
                    </a:lnTo>
                    <a:lnTo>
                      <a:pt x="132" y="158"/>
                    </a:lnTo>
                    <a:lnTo>
                      <a:pt x="132" y="159"/>
                    </a:lnTo>
                    <a:lnTo>
                      <a:pt x="130" y="160"/>
                    </a:lnTo>
                    <a:lnTo>
                      <a:pt x="129" y="161"/>
                    </a:lnTo>
                    <a:lnTo>
                      <a:pt x="128" y="162"/>
                    </a:lnTo>
                    <a:lnTo>
                      <a:pt x="126" y="164"/>
                    </a:lnTo>
                    <a:lnTo>
                      <a:pt x="124" y="165"/>
                    </a:lnTo>
                    <a:lnTo>
                      <a:pt x="122" y="167"/>
                    </a:lnTo>
                    <a:lnTo>
                      <a:pt x="118" y="169"/>
                    </a:lnTo>
                    <a:lnTo>
                      <a:pt x="110" y="171"/>
                    </a:lnTo>
                    <a:lnTo>
                      <a:pt x="101" y="171"/>
                    </a:lnTo>
                    <a:lnTo>
                      <a:pt x="91" y="171"/>
                    </a:lnTo>
                    <a:lnTo>
                      <a:pt x="80" y="170"/>
                    </a:lnTo>
                    <a:lnTo>
                      <a:pt x="71" y="169"/>
                    </a:lnTo>
                    <a:lnTo>
                      <a:pt x="63" y="168"/>
                    </a:lnTo>
                    <a:lnTo>
                      <a:pt x="58" y="168"/>
                    </a:lnTo>
                    <a:lnTo>
                      <a:pt x="56" y="165"/>
                    </a:lnTo>
                    <a:lnTo>
                      <a:pt x="54" y="164"/>
                    </a:lnTo>
                    <a:lnTo>
                      <a:pt x="53" y="163"/>
                    </a:lnTo>
                    <a:lnTo>
                      <a:pt x="51" y="163"/>
                    </a:lnTo>
                    <a:lnTo>
                      <a:pt x="49" y="161"/>
                    </a:lnTo>
                    <a:lnTo>
                      <a:pt x="45" y="158"/>
                    </a:lnTo>
                    <a:lnTo>
                      <a:pt x="42" y="156"/>
                    </a:lnTo>
                    <a:lnTo>
                      <a:pt x="39" y="154"/>
                    </a:lnTo>
                    <a:lnTo>
                      <a:pt x="37" y="152"/>
                    </a:lnTo>
                    <a:lnTo>
                      <a:pt x="34" y="149"/>
                    </a:lnTo>
                    <a:lnTo>
                      <a:pt x="32" y="146"/>
                    </a:lnTo>
                    <a:lnTo>
                      <a:pt x="30" y="144"/>
                    </a:lnTo>
                    <a:lnTo>
                      <a:pt x="29" y="142"/>
                    </a:lnTo>
                    <a:lnTo>
                      <a:pt x="26" y="142"/>
                    </a:lnTo>
                    <a:lnTo>
                      <a:pt x="25" y="142"/>
                    </a:lnTo>
                    <a:lnTo>
                      <a:pt x="23" y="142"/>
                    </a:lnTo>
                    <a:lnTo>
                      <a:pt x="22" y="142"/>
                    </a:lnTo>
                    <a:lnTo>
                      <a:pt x="21" y="143"/>
                    </a:lnTo>
                    <a:lnTo>
                      <a:pt x="20" y="144"/>
                    </a:lnTo>
                    <a:lnTo>
                      <a:pt x="19" y="145"/>
                    </a:lnTo>
                    <a:lnTo>
                      <a:pt x="20" y="148"/>
                    </a:lnTo>
                    <a:lnTo>
                      <a:pt x="21" y="152"/>
                    </a:lnTo>
                    <a:lnTo>
                      <a:pt x="23" y="156"/>
                    </a:lnTo>
                    <a:lnTo>
                      <a:pt x="24" y="159"/>
                    </a:lnTo>
                    <a:lnTo>
                      <a:pt x="20" y="156"/>
                    </a:lnTo>
                    <a:lnTo>
                      <a:pt x="17" y="153"/>
                    </a:lnTo>
                    <a:lnTo>
                      <a:pt x="14" y="153"/>
                    </a:lnTo>
                    <a:lnTo>
                      <a:pt x="11" y="153"/>
                    </a:lnTo>
                    <a:lnTo>
                      <a:pt x="10" y="152"/>
                    </a:lnTo>
                    <a:lnTo>
                      <a:pt x="7" y="151"/>
                    </a:lnTo>
                    <a:lnTo>
                      <a:pt x="5" y="152"/>
                    </a:lnTo>
                    <a:lnTo>
                      <a:pt x="3" y="152"/>
                    </a:lnTo>
                    <a:lnTo>
                      <a:pt x="3" y="151"/>
                    </a:lnTo>
                    <a:lnTo>
                      <a:pt x="2" y="150"/>
                    </a:lnTo>
                    <a:lnTo>
                      <a:pt x="1" y="149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F2E5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9" name="Freeform 127"/>
              <p:cNvSpPr>
                <a:spLocks/>
              </p:cNvSpPr>
              <p:nvPr/>
            </p:nvSpPr>
            <p:spPr bwMode="auto">
              <a:xfrm>
                <a:off x="2031" y="3797"/>
                <a:ext cx="15" cy="14"/>
              </a:xfrm>
              <a:custGeom>
                <a:avLst/>
                <a:gdLst>
                  <a:gd name="T0" fmla="*/ 2 w 15"/>
                  <a:gd name="T1" fmla="*/ 14 h 14"/>
                  <a:gd name="T2" fmla="*/ 1 w 15"/>
                  <a:gd name="T3" fmla="*/ 13 h 14"/>
                  <a:gd name="T4" fmla="*/ 1 w 15"/>
                  <a:gd name="T5" fmla="*/ 12 h 14"/>
                  <a:gd name="T6" fmla="*/ 0 w 15"/>
                  <a:gd name="T7" fmla="*/ 11 h 14"/>
                  <a:gd name="T8" fmla="*/ 0 w 15"/>
                  <a:gd name="T9" fmla="*/ 10 h 14"/>
                  <a:gd name="T10" fmla="*/ 2 w 15"/>
                  <a:gd name="T11" fmla="*/ 10 h 14"/>
                  <a:gd name="T12" fmla="*/ 4 w 15"/>
                  <a:gd name="T13" fmla="*/ 9 h 14"/>
                  <a:gd name="T14" fmla="*/ 5 w 15"/>
                  <a:gd name="T15" fmla="*/ 8 h 14"/>
                  <a:gd name="T16" fmla="*/ 6 w 15"/>
                  <a:gd name="T17" fmla="*/ 7 h 14"/>
                  <a:gd name="T18" fmla="*/ 8 w 15"/>
                  <a:gd name="T19" fmla="*/ 5 h 14"/>
                  <a:gd name="T20" fmla="*/ 10 w 15"/>
                  <a:gd name="T21" fmla="*/ 4 h 14"/>
                  <a:gd name="T22" fmla="*/ 11 w 15"/>
                  <a:gd name="T23" fmla="*/ 2 h 14"/>
                  <a:gd name="T24" fmla="*/ 12 w 15"/>
                  <a:gd name="T25" fmla="*/ 1 h 14"/>
                  <a:gd name="T26" fmla="*/ 13 w 15"/>
                  <a:gd name="T27" fmla="*/ 0 h 14"/>
                  <a:gd name="T28" fmla="*/ 14 w 15"/>
                  <a:gd name="T29" fmla="*/ 0 h 14"/>
                  <a:gd name="T30" fmla="*/ 14 w 15"/>
                  <a:gd name="T31" fmla="*/ 0 h 14"/>
                  <a:gd name="T32" fmla="*/ 14 w 15"/>
                  <a:gd name="T33" fmla="*/ 1 h 14"/>
                  <a:gd name="T34" fmla="*/ 15 w 15"/>
                  <a:gd name="T35" fmla="*/ 2 h 14"/>
                  <a:gd name="T36" fmla="*/ 15 w 15"/>
                  <a:gd name="T37" fmla="*/ 3 h 14"/>
                  <a:gd name="T38" fmla="*/ 15 w 15"/>
                  <a:gd name="T39" fmla="*/ 4 h 14"/>
                  <a:gd name="T40" fmla="*/ 15 w 15"/>
                  <a:gd name="T41" fmla="*/ 5 h 14"/>
                  <a:gd name="T42" fmla="*/ 14 w 15"/>
                  <a:gd name="T43" fmla="*/ 5 h 14"/>
                  <a:gd name="T44" fmla="*/ 14 w 15"/>
                  <a:gd name="T45" fmla="*/ 6 h 14"/>
                  <a:gd name="T46" fmla="*/ 13 w 15"/>
                  <a:gd name="T47" fmla="*/ 7 h 14"/>
                  <a:gd name="T48" fmla="*/ 12 w 15"/>
                  <a:gd name="T49" fmla="*/ 7 h 14"/>
                  <a:gd name="T50" fmla="*/ 11 w 15"/>
                  <a:gd name="T51" fmla="*/ 8 h 14"/>
                  <a:gd name="T52" fmla="*/ 8 w 15"/>
                  <a:gd name="T53" fmla="*/ 11 h 14"/>
                  <a:gd name="T54" fmla="*/ 5 w 15"/>
                  <a:gd name="T55" fmla="*/ 13 h 14"/>
                  <a:gd name="T56" fmla="*/ 2 w 15"/>
                  <a:gd name="T57" fmla="*/ 14 h 1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5"/>
                  <a:gd name="T88" fmla="*/ 0 h 14"/>
                  <a:gd name="T89" fmla="*/ 15 w 15"/>
                  <a:gd name="T90" fmla="*/ 14 h 1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5" h="14">
                    <a:moveTo>
                      <a:pt x="2" y="14"/>
                    </a:moveTo>
                    <a:lnTo>
                      <a:pt x="1" y="13"/>
                    </a:lnTo>
                    <a:lnTo>
                      <a:pt x="1" y="12"/>
                    </a:lnTo>
                    <a:lnTo>
                      <a:pt x="0" y="11"/>
                    </a:lnTo>
                    <a:lnTo>
                      <a:pt x="0" y="10"/>
                    </a:lnTo>
                    <a:lnTo>
                      <a:pt x="2" y="10"/>
                    </a:lnTo>
                    <a:lnTo>
                      <a:pt x="4" y="9"/>
                    </a:lnTo>
                    <a:lnTo>
                      <a:pt x="5" y="8"/>
                    </a:lnTo>
                    <a:lnTo>
                      <a:pt x="6" y="7"/>
                    </a:lnTo>
                    <a:lnTo>
                      <a:pt x="8" y="5"/>
                    </a:lnTo>
                    <a:lnTo>
                      <a:pt x="10" y="4"/>
                    </a:lnTo>
                    <a:lnTo>
                      <a:pt x="11" y="2"/>
                    </a:lnTo>
                    <a:lnTo>
                      <a:pt x="12" y="1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1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4"/>
                    </a:lnTo>
                    <a:lnTo>
                      <a:pt x="15" y="5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3" y="7"/>
                    </a:lnTo>
                    <a:lnTo>
                      <a:pt x="12" y="7"/>
                    </a:lnTo>
                    <a:lnTo>
                      <a:pt x="11" y="8"/>
                    </a:lnTo>
                    <a:lnTo>
                      <a:pt x="8" y="11"/>
                    </a:lnTo>
                    <a:lnTo>
                      <a:pt x="5" y="13"/>
                    </a:lnTo>
                    <a:lnTo>
                      <a:pt x="2" y="14"/>
                    </a:lnTo>
                    <a:close/>
                  </a:path>
                </a:pathLst>
              </a:custGeom>
              <a:solidFill>
                <a:srgbClr val="F2E5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0" name="Freeform 128"/>
              <p:cNvSpPr>
                <a:spLocks/>
              </p:cNvSpPr>
              <p:nvPr/>
            </p:nvSpPr>
            <p:spPr bwMode="auto">
              <a:xfrm>
                <a:off x="1955" y="3613"/>
                <a:ext cx="132" cy="139"/>
              </a:xfrm>
              <a:custGeom>
                <a:avLst/>
                <a:gdLst>
                  <a:gd name="T0" fmla="*/ 75 w 132"/>
                  <a:gd name="T1" fmla="*/ 100 h 139"/>
                  <a:gd name="T2" fmla="*/ 76 w 132"/>
                  <a:gd name="T3" fmla="*/ 70 h 139"/>
                  <a:gd name="T4" fmla="*/ 65 w 132"/>
                  <a:gd name="T5" fmla="*/ 70 h 139"/>
                  <a:gd name="T6" fmla="*/ 54 w 132"/>
                  <a:gd name="T7" fmla="*/ 73 h 139"/>
                  <a:gd name="T8" fmla="*/ 44 w 132"/>
                  <a:gd name="T9" fmla="*/ 71 h 139"/>
                  <a:gd name="T10" fmla="*/ 33 w 132"/>
                  <a:gd name="T11" fmla="*/ 67 h 139"/>
                  <a:gd name="T12" fmla="*/ 27 w 132"/>
                  <a:gd name="T13" fmla="*/ 60 h 139"/>
                  <a:gd name="T14" fmla="*/ 26 w 132"/>
                  <a:gd name="T15" fmla="*/ 59 h 139"/>
                  <a:gd name="T16" fmla="*/ 20 w 132"/>
                  <a:gd name="T17" fmla="*/ 64 h 139"/>
                  <a:gd name="T18" fmla="*/ 8 w 132"/>
                  <a:gd name="T19" fmla="*/ 63 h 139"/>
                  <a:gd name="T20" fmla="*/ 1 w 132"/>
                  <a:gd name="T21" fmla="*/ 61 h 139"/>
                  <a:gd name="T22" fmla="*/ 10 w 132"/>
                  <a:gd name="T23" fmla="*/ 45 h 139"/>
                  <a:gd name="T24" fmla="*/ 16 w 132"/>
                  <a:gd name="T25" fmla="*/ 38 h 139"/>
                  <a:gd name="T26" fmla="*/ 23 w 132"/>
                  <a:gd name="T27" fmla="*/ 40 h 139"/>
                  <a:gd name="T28" fmla="*/ 25 w 132"/>
                  <a:gd name="T29" fmla="*/ 46 h 139"/>
                  <a:gd name="T30" fmla="*/ 25 w 132"/>
                  <a:gd name="T31" fmla="*/ 37 h 139"/>
                  <a:gd name="T32" fmla="*/ 30 w 132"/>
                  <a:gd name="T33" fmla="*/ 35 h 139"/>
                  <a:gd name="T34" fmla="*/ 42 w 132"/>
                  <a:gd name="T35" fmla="*/ 32 h 139"/>
                  <a:gd name="T36" fmla="*/ 68 w 132"/>
                  <a:gd name="T37" fmla="*/ 26 h 139"/>
                  <a:gd name="T38" fmla="*/ 67 w 132"/>
                  <a:gd name="T39" fmla="*/ 31 h 139"/>
                  <a:gd name="T40" fmla="*/ 63 w 132"/>
                  <a:gd name="T41" fmla="*/ 39 h 139"/>
                  <a:gd name="T42" fmla="*/ 56 w 132"/>
                  <a:gd name="T43" fmla="*/ 45 h 139"/>
                  <a:gd name="T44" fmla="*/ 48 w 132"/>
                  <a:gd name="T45" fmla="*/ 44 h 139"/>
                  <a:gd name="T46" fmla="*/ 43 w 132"/>
                  <a:gd name="T47" fmla="*/ 43 h 139"/>
                  <a:gd name="T48" fmla="*/ 59 w 132"/>
                  <a:gd name="T49" fmla="*/ 49 h 139"/>
                  <a:gd name="T50" fmla="*/ 72 w 132"/>
                  <a:gd name="T51" fmla="*/ 44 h 139"/>
                  <a:gd name="T52" fmla="*/ 70 w 132"/>
                  <a:gd name="T53" fmla="*/ 37 h 139"/>
                  <a:gd name="T54" fmla="*/ 71 w 132"/>
                  <a:gd name="T55" fmla="*/ 25 h 139"/>
                  <a:gd name="T56" fmla="*/ 68 w 132"/>
                  <a:gd name="T57" fmla="*/ 26 h 139"/>
                  <a:gd name="T58" fmla="*/ 67 w 132"/>
                  <a:gd name="T59" fmla="*/ 22 h 139"/>
                  <a:gd name="T60" fmla="*/ 83 w 132"/>
                  <a:gd name="T61" fmla="*/ 5 h 139"/>
                  <a:gd name="T62" fmla="*/ 94 w 132"/>
                  <a:gd name="T63" fmla="*/ 0 h 139"/>
                  <a:gd name="T64" fmla="*/ 105 w 132"/>
                  <a:gd name="T65" fmla="*/ 1 h 139"/>
                  <a:gd name="T66" fmla="*/ 115 w 132"/>
                  <a:gd name="T67" fmla="*/ 10 h 139"/>
                  <a:gd name="T68" fmla="*/ 128 w 132"/>
                  <a:gd name="T69" fmla="*/ 20 h 139"/>
                  <a:gd name="T70" fmla="*/ 132 w 132"/>
                  <a:gd name="T71" fmla="*/ 29 h 139"/>
                  <a:gd name="T72" fmla="*/ 126 w 132"/>
                  <a:gd name="T73" fmla="*/ 37 h 139"/>
                  <a:gd name="T74" fmla="*/ 122 w 132"/>
                  <a:gd name="T75" fmla="*/ 37 h 139"/>
                  <a:gd name="T76" fmla="*/ 117 w 132"/>
                  <a:gd name="T77" fmla="*/ 40 h 139"/>
                  <a:gd name="T78" fmla="*/ 110 w 132"/>
                  <a:gd name="T79" fmla="*/ 54 h 139"/>
                  <a:gd name="T80" fmla="*/ 104 w 132"/>
                  <a:gd name="T81" fmla="*/ 62 h 139"/>
                  <a:gd name="T82" fmla="*/ 102 w 132"/>
                  <a:gd name="T83" fmla="*/ 66 h 139"/>
                  <a:gd name="T84" fmla="*/ 113 w 132"/>
                  <a:gd name="T85" fmla="*/ 70 h 139"/>
                  <a:gd name="T86" fmla="*/ 117 w 132"/>
                  <a:gd name="T87" fmla="*/ 88 h 139"/>
                  <a:gd name="T88" fmla="*/ 107 w 132"/>
                  <a:gd name="T89" fmla="*/ 109 h 139"/>
                  <a:gd name="T90" fmla="*/ 103 w 132"/>
                  <a:gd name="T91" fmla="*/ 115 h 139"/>
                  <a:gd name="T92" fmla="*/ 111 w 132"/>
                  <a:gd name="T93" fmla="*/ 116 h 139"/>
                  <a:gd name="T94" fmla="*/ 116 w 132"/>
                  <a:gd name="T95" fmla="*/ 120 h 139"/>
                  <a:gd name="T96" fmla="*/ 111 w 132"/>
                  <a:gd name="T97" fmla="*/ 126 h 139"/>
                  <a:gd name="T98" fmla="*/ 104 w 132"/>
                  <a:gd name="T99" fmla="*/ 133 h 139"/>
                  <a:gd name="T100" fmla="*/ 98 w 132"/>
                  <a:gd name="T101" fmla="*/ 138 h 139"/>
                  <a:gd name="T102" fmla="*/ 92 w 132"/>
                  <a:gd name="T103" fmla="*/ 130 h 139"/>
                  <a:gd name="T104" fmla="*/ 93 w 132"/>
                  <a:gd name="T105" fmla="*/ 116 h 139"/>
                  <a:gd name="T106" fmla="*/ 79 w 132"/>
                  <a:gd name="T107" fmla="*/ 109 h 139"/>
                  <a:gd name="T108" fmla="*/ 82 w 132"/>
                  <a:gd name="T109" fmla="*/ 103 h 139"/>
                  <a:gd name="T110" fmla="*/ 92 w 132"/>
                  <a:gd name="T111" fmla="*/ 108 h 139"/>
                  <a:gd name="T112" fmla="*/ 89 w 132"/>
                  <a:gd name="T113" fmla="*/ 103 h 139"/>
                  <a:gd name="T114" fmla="*/ 83 w 132"/>
                  <a:gd name="T115" fmla="*/ 98 h 139"/>
                  <a:gd name="T116" fmla="*/ 74 w 132"/>
                  <a:gd name="T117" fmla="*/ 107 h 139"/>
                  <a:gd name="T118" fmla="*/ 71 w 132"/>
                  <a:gd name="T119" fmla="*/ 110 h 13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32"/>
                  <a:gd name="T181" fmla="*/ 0 h 139"/>
                  <a:gd name="T182" fmla="*/ 132 w 132"/>
                  <a:gd name="T183" fmla="*/ 139 h 13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32" h="139">
                    <a:moveTo>
                      <a:pt x="73" y="101"/>
                    </a:moveTo>
                    <a:lnTo>
                      <a:pt x="74" y="101"/>
                    </a:lnTo>
                    <a:lnTo>
                      <a:pt x="75" y="100"/>
                    </a:lnTo>
                    <a:lnTo>
                      <a:pt x="74" y="99"/>
                    </a:lnTo>
                    <a:lnTo>
                      <a:pt x="82" y="70"/>
                    </a:lnTo>
                    <a:lnTo>
                      <a:pt x="79" y="70"/>
                    </a:lnTo>
                    <a:lnTo>
                      <a:pt x="76" y="70"/>
                    </a:lnTo>
                    <a:lnTo>
                      <a:pt x="73" y="68"/>
                    </a:lnTo>
                    <a:lnTo>
                      <a:pt x="71" y="68"/>
                    </a:lnTo>
                    <a:lnTo>
                      <a:pt x="68" y="69"/>
                    </a:lnTo>
                    <a:lnTo>
                      <a:pt x="65" y="70"/>
                    </a:lnTo>
                    <a:lnTo>
                      <a:pt x="63" y="71"/>
                    </a:lnTo>
                    <a:lnTo>
                      <a:pt x="60" y="72"/>
                    </a:lnTo>
                    <a:lnTo>
                      <a:pt x="57" y="73"/>
                    </a:lnTo>
                    <a:lnTo>
                      <a:pt x="54" y="73"/>
                    </a:lnTo>
                    <a:lnTo>
                      <a:pt x="51" y="74"/>
                    </a:lnTo>
                    <a:lnTo>
                      <a:pt x="49" y="74"/>
                    </a:lnTo>
                    <a:lnTo>
                      <a:pt x="46" y="73"/>
                    </a:lnTo>
                    <a:lnTo>
                      <a:pt x="44" y="71"/>
                    </a:lnTo>
                    <a:lnTo>
                      <a:pt x="41" y="70"/>
                    </a:lnTo>
                    <a:lnTo>
                      <a:pt x="39" y="69"/>
                    </a:lnTo>
                    <a:lnTo>
                      <a:pt x="37" y="68"/>
                    </a:lnTo>
                    <a:lnTo>
                      <a:pt x="33" y="67"/>
                    </a:lnTo>
                    <a:lnTo>
                      <a:pt x="30" y="66"/>
                    </a:lnTo>
                    <a:lnTo>
                      <a:pt x="25" y="66"/>
                    </a:lnTo>
                    <a:lnTo>
                      <a:pt x="26" y="63"/>
                    </a:lnTo>
                    <a:lnTo>
                      <a:pt x="27" y="60"/>
                    </a:lnTo>
                    <a:lnTo>
                      <a:pt x="27" y="58"/>
                    </a:lnTo>
                    <a:lnTo>
                      <a:pt x="28" y="56"/>
                    </a:lnTo>
                    <a:lnTo>
                      <a:pt x="26" y="58"/>
                    </a:lnTo>
                    <a:lnTo>
                      <a:pt x="26" y="59"/>
                    </a:lnTo>
                    <a:lnTo>
                      <a:pt x="25" y="61"/>
                    </a:lnTo>
                    <a:lnTo>
                      <a:pt x="24" y="63"/>
                    </a:lnTo>
                    <a:lnTo>
                      <a:pt x="23" y="64"/>
                    </a:lnTo>
                    <a:lnTo>
                      <a:pt x="20" y="64"/>
                    </a:lnTo>
                    <a:lnTo>
                      <a:pt x="17" y="64"/>
                    </a:lnTo>
                    <a:lnTo>
                      <a:pt x="14" y="63"/>
                    </a:lnTo>
                    <a:lnTo>
                      <a:pt x="11" y="63"/>
                    </a:lnTo>
                    <a:lnTo>
                      <a:pt x="8" y="63"/>
                    </a:lnTo>
                    <a:lnTo>
                      <a:pt x="6" y="64"/>
                    </a:lnTo>
                    <a:lnTo>
                      <a:pt x="3" y="64"/>
                    </a:lnTo>
                    <a:lnTo>
                      <a:pt x="0" y="65"/>
                    </a:lnTo>
                    <a:lnTo>
                      <a:pt x="1" y="61"/>
                    </a:lnTo>
                    <a:lnTo>
                      <a:pt x="4" y="56"/>
                    </a:lnTo>
                    <a:lnTo>
                      <a:pt x="6" y="52"/>
                    </a:lnTo>
                    <a:lnTo>
                      <a:pt x="7" y="48"/>
                    </a:lnTo>
                    <a:lnTo>
                      <a:pt x="10" y="45"/>
                    </a:lnTo>
                    <a:lnTo>
                      <a:pt x="12" y="41"/>
                    </a:lnTo>
                    <a:lnTo>
                      <a:pt x="14" y="40"/>
                    </a:lnTo>
                    <a:lnTo>
                      <a:pt x="15" y="39"/>
                    </a:lnTo>
                    <a:lnTo>
                      <a:pt x="16" y="38"/>
                    </a:lnTo>
                    <a:lnTo>
                      <a:pt x="18" y="37"/>
                    </a:lnTo>
                    <a:lnTo>
                      <a:pt x="20" y="37"/>
                    </a:lnTo>
                    <a:lnTo>
                      <a:pt x="22" y="37"/>
                    </a:lnTo>
                    <a:lnTo>
                      <a:pt x="23" y="40"/>
                    </a:lnTo>
                    <a:lnTo>
                      <a:pt x="24" y="43"/>
                    </a:lnTo>
                    <a:lnTo>
                      <a:pt x="25" y="45"/>
                    </a:lnTo>
                    <a:lnTo>
                      <a:pt x="25" y="48"/>
                    </a:lnTo>
                    <a:lnTo>
                      <a:pt x="25" y="46"/>
                    </a:lnTo>
                    <a:lnTo>
                      <a:pt x="25" y="44"/>
                    </a:lnTo>
                    <a:lnTo>
                      <a:pt x="25" y="41"/>
                    </a:lnTo>
                    <a:lnTo>
                      <a:pt x="24" y="39"/>
                    </a:lnTo>
                    <a:lnTo>
                      <a:pt x="25" y="37"/>
                    </a:lnTo>
                    <a:lnTo>
                      <a:pt x="26" y="36"/>
                    </a:lnTo>
                    <a:lnTo>
                      <a:pt x="27" y="36"/>
                    </a:lnTo>
                    <a:lnTo>
                      <a:pt x="28" y="35"/>
                    </a:lnTo>
                    <a:lnTo>
                      <a:pt x="30" y="35"/>
                    </a:lnTo>
                    <a:lnTo>
                      <a:pt x="33" y="34"/>
                    </a:lnTo>
                    <a:lnTo>
                      <a:pt x="35" y="33"/>
                    </a:lnTo>
                    <a:lnTo>
                      <a:pt x="39" y="33"/>
                    </a:lnTo>
                    <a:lnTo>
                      <a:pt x="42" y="32"/>
                    </a:lnTo>
                    <a:lnTo>
                      <a:pt x="44" y="32"/>
                    </a:lnTo>
                    <a:lnTo>
                      <a:pt x="46" y="30"/>
                    </a:lnTo>
                    <a:lnTo>
                      <a:pt x="48" y="29"/>
                    </a:lnTo>
                    <a:lnTo>
                      <a:pt x="68" y="26"/>
                    </a:lnTo>
                    <a:lnTo>
                      <a:pt x="68" y="28"/>
                    </a:lnTo>
                    <a:lnTo>
                      <a:pt x="67" y="29"/>
                    </a:lnTo>
                    <a:lnTo>
                      <a:pt x="67" y="30"/>
                    </a:lnTo>
                    <a:lnTo>
                      <a:pt x="67" y="31"/>
                    </a:lnTo>
                    <a:lnTo>
                      <a:pt x="66" y="33"/>
                    </a:lnTo>
                    <a:lnTo>
                      <a:pt x="65" y="35"/>
                    </a:lnTo>
                    <a:lnTo>
                      <a:pt x="64" y="37"/>
                    </a:lnTo>
                    <a:lnTo>
                      <a:pt x="63" y="39"/>
                    </a:lnTo>
                    <a:lnTo>
                      <a:pt x="61" y="40"/>
                    </a:lnTo>
                    <a:lnTo>
                      <a:pt x="60" y="41"/>
                    </a:lnTo>
                    <a:lnTo>
                      <a:pt x="59" y="43"/>
                    </a:lnTo>
                    <a:lnTo>
                      <a:pt x="56" y="45"/>
                    </a:lnTo>
                    <a:lnTo>
                      <a:pt x="53" y="45"/>
                    </a:lnTo>
                    <a:lnTo>
                      <a:pt x="51" y="45"/>
                    </a:lnTo>
                    <a:lnTo>
                      <a:pt x="49" y="44"/>
                    </a:lnTo>
                    <a:lnTo>
                      <a:pt x="48" y="44"/>
                    </a:lnTo>
                    <a:lnTo>
                      <a:pt x="46" y="43"/>
                    </a:lnTo>
                    <a:lnTo>
                      <a:pt x="45" y="43"/>
                    </a:lnTo>
                    <a:lnTo>
                      <a:pt x="44" y="43"/>
                    </a:lnTo>
                    <a:lnTo>
                      <a:pt x="43" y="43"/>
                    </a:lnTo>
                    <a:lnTo>
                      <a:pt x="46" y="45"/>
                    </a:lnTo>
                    <a:lnTo>
                      <a:pt x="50" y="47"/>
                    </a:lnTo>
                    <a:lnTo>
                      <a:pt x="54" y="48"/>
                    </a:lnTo>
                    <a:lnTo>
                      <a:pt x="59" y="49"/>
                    </a:lnTo>
                    <a:lnTo>
                      <a:pt x="63" y="49"/>
                    </a:lnTo>
                    <a:lnTo>
                      <a:pt x="66" y="48"/>
                    </a:lnTo>
                    <a:lnTo>
                      <a:pt x="69" y="47"/>
                    </a:lnTo>
                    <a:lnTo>
                      <a:pt x="72" y="44"/>
                    </a:lnTo>
                    <a:lnTo>
                      <a:pt x="71" y="43"/>
                    </a:lnTo>
                    <a:lnTo>
                      <a:pt x="70" y="41"/>
                    </a:lnTo>
                    <a:lnTo>
                      <a:pt x="70" y="40"/>
                    </a:lnTo>
                    <a:lnTo>
                      <a:pt x="70" y="37"/>
                    </a:lnTo>
                    <a:lnTo>
                      <a:pt x="70" y="35"/>
                    </a:lnTo>
                    <a:lnTo>
                      <a:pt x="71" y="32"/>
                    </a:lnTo>
                    <a:lnTo>
                      <a:pt x="71" y="28"/>
                    </a:lnTo>
                    <a:lnTo>
                      <a:pt x="71" y="25"/>
                    </a:lnTo>
                    <a:lnTo>
                      <a:pt x="69" y="25"/>
                    </a:lnTo>
                    <a:lnTo>
                      <a:pt x="69" y="26"/>
                    </a:lnTo>
                    <a:lnTo>
                      <a:pt x="68" y="26"/>
                    </a:lnTo>
                    <a:lnTo>
                      <a:pt x="48" y="29"/>
                    </a:lnTo>
                    <a:lnTo>
                      <a:pt x="55" y="28"/>
                    </a:lnTo>
                    <a:lnTo>
                      <a:pt x="61" y="25"/>
                    </a:lnTo>
                    <a:lnTo>
                      <a:pt x="67" y="22"/>
                    </a:lnTo>
                    <a:lnTo>
                      <a:pt x="71" y="18"/>
                    </a:lnTo>
                    <a:lnTo>
                      <a:pt x="76" y="14"/>
                    </a:lnTo>
                    <a:lnTo>
                      <a:pt x="80" y="10"/>
                    </a:lnTo>
                    <a:lnTo>
                      <a:pt x="83" y="5"/>
                    </a:lnTo>
                    <a:lnTo>
                      <a:pt x="87" y="0"/>
                    </a:lnTo>
                    <a:lnTo>
                      <a:pt x="89" y="0"/>
                    </a:lnTo>
                    <a:lnTo>
                      <a:pt x="91" y="0"/>
                    </a:lnTo>
                    <a:lnTo>
                      <a:pt x="94" y="0"/>
                    </a:lnTo>
                    <a:lnTo>
                      <a:pt x="97" y="0"/>
                    </a:lnTo>
                    <a:lnTo>
                      <a:pt x="99" y="0"/>
                    </a:lnTo>
                    <a:lnTo>
                      <a:pt x="102" y="1"/>
                    </a:lnTo>
                    <a:lnTo>
                      <a:pt x="105" y="1"/>
                    </a:lnTo>
                    <a:lnTo>
                      <a:pt x="107" y="1"/>
                    </a:lnTo>
                    <a:lnTo>
                      <a:pt x="109" y="5"/>
                    </a:lnTo>
                    <a:lnTo>
                      <a:pt x="111" y="8"/>
                    </a:lnTo>
                    <a:lnTo>
                      <a:pt x="115" y="10"/>
                    </a:lnTo>
                    <a:lnTo>
                      <a:pt x="118" y="13"/>
                    </a:lnTo>
                    <a:lnTo>
                      <a:pt x="122" y="15"/>
                    </a:lnTo>
                    <a:lnTo>
                      <a:pt x="125" y="17"/>
                    </a:lnTo>
                    <a:lnTo>
                      <a:pt x="128" y="20"/>
                    </a:lnTo>
                    <a:lnTo>
                      <a:pt x="131" y="22"/>
                    </a:lnTo>
                    <a:lnTo>
                      <a:pt x="132" y="25"/>
                    </a:lnTo>
                    <a:lnTo>
                      <a:pt x="132" y="28"/>
                    </a:lnTo>
                    <a:lnTo>
                      <a:pt x="132" y="29"/>
                    </a:lnTo>
                    <a:lnTo>
                      <a:pt x="130" y="31"/>
                    </a:lnTo>
                    <a:lnTo>
                      <a:pt x="129" y="33"/>
                    </a:lnTo>
                    <a:lnTo>
                      <a:pt x="128" y="35"/>
                    </a:lnTo>
                    <a:lnTo>
                      <a:pt x="126" y="37"/>
                    </a:lnTo>
                    <a:lnTo>
                      <a:pt x="125" y="39"/>
                    </a:lnTo>
                    <a:lnTo>
                      <a:pt x="124" y="39"/>
                    </a:lnTo>
                    <a:lnTo>
                      <a:pt x="124" y="38"/>
                    </a:lnTo>
                    <a:lnTo>
                      <a:pt x="122" y="37"/>
                    </a:lnTo>
                    <a:lnTo>
                      <a:pt x="121" y="37"/>
                    </a:lnTo>
                    <a:lnTo>
                      <a:pt x="119" y="37"/>
                    </a:lnTo>
                    <a:lnTo>
                      <a:pt x="118" y="39"/>
                    </a:lnTo>
                    <a:lnTo>
                      <a:pt x="117" y="40"/>
                    </a:lnTo>
                    <a:lnTo>
                      <a:pt x="116" y="43"/>
                    </a:lnTo>
                    <a:lnTo>
                      <a:pt x="114" y="45"/>
                    </a:lnTo>
                    <a:lnTo>
                      <a:pt x="113" y="49"/>
                    </a:lnTo>
                    <a:lnTo>
                      <a:pt x="110" y="54"/>
                    </a:lnTo>
                    <a:lnTo>
                      <a:pt x="109" y="57"/>
                    </a:lnTo>
                    <a:lnTo>
                      <a:pt x="107" y="59"/>
                    </a:lnTo>
                    <a:lnTo>
                      <a:pt x="106" y="61"/>
                    </a:lnTo>
                    <a:lnTo>
                      <a:pt x="104" y="62"/>
                    </a:lnTo>
                    <a:lnTo>
                      <a:pt x="102" y="63"/>
                    </a:lnTo>
                    <a:lnTo>
                      <a:pt x="102" y="64"/>
                    </a:lnTo>
                    <a:lnTo>
                      <a:pt x="102" y="65"/>
                    </a:lnTo>
                    <a:lnTo>
                      <a:pt x="102" y="66"/>
                    </a:lnTo>
                    <a:lnTo>
                      <a:pt x="102" y="67"/>
                    </a:lnTo>
                    <a:lnTo>
                      <a:pt x="104" y="69"/>
                    </a:lnTo>
                    <a:lnTo>
                      <a:pt x="108" y="70"/>
                    </a:lnTo>
                    <a:lnTo>
                      <a:pt x="113" y="70"/>
                    </a:lnTo>
                    <a:lnTo>
                      <a:pt x="116" y="72"/>
                    </a:lnTo>
                    <a:lnTo>
                      <a:pt x="116" y="76"/>
                    </a:lnTo>
                    <a:lnTo>
                      <a:pt x="117" y="82"/>
                    </a:lnTo>
                    <a:lnTo>
                      <a:pt x="117" y="88"/>
                    </a:lnTo>
                    <a:lnTo>
                      <a:pt x="117" y="93"/>
                    </a:lnTo>
                    <a:lnTo>
                      <a:pt x="116" y="98"/>
                    </a:lnTo>
                    <a:lnTo>
                      <a:pt x="111" y="104"/>
                    </a:lnTo>
                    <a:lnTo>
                      <a:pt x="107" y="109"/>
                    </a:lnTo>
                    <a:lnTo>
                      <a:pt x="103" y="112"/>
                    </a:lnTo>
                    <a:lnTo>
                      <a:pt x="103" y="113"/>
                    </a:lnTo>
                    <a:lnTo>
                      <a:pt x="103" y="114"/>
                    </a:lnTo>
                    <a:lnTo>
                      <a:pt x="103" y="115"/>
                    </a:lnTo>
                    <a:lnTo>
                      <a:pt x="104" y="116"/>
                    </a:lnTo>
                    <a:lnTo>
                      <a:pt x="107" y="116"/>
                    </a:lnTo>
                    <a:lnTo>
                      <a:pt x="109" y="116"/>
                    </a:lnTo>
                    <a:lnTo>
                      <a:pt x="111" y="116"/>
                    </a:lnTo>
                    <a:lnTo>
                      <a:pt x="113" y="117"/>
                    </a:lnTo>
                    <a:lnTo>
                      <a:pt x="114" y="117"/>
                    </a:lnTo>
                    <a:lnTo>
                      <a:pt x="115" y="119"/>
                    </a:lnTo>
                    <a:lnTo>
                      <a:pt x="116" y="120"/>
                    </a:lnTo>
                    <a:lnTo>
                      <a:pt x="116" y="121"/>
                    </a:lnTo>
                    <a:lnTo>
                      <a:pt x="114" y="122"/>
                    </a:lnTo>
                    <a:lnTo>
                      <a:pt x="113" y="124"/>
                    </a:lnTo>
                    <a:lnTo>
                      <a:pt x="111" y="126"/>
                    </a:lnTo>
                    <a:lnTo>
                      <a:pt x="109" y="127"/>
                    </a:lnTo>
                    <a:lnTo>
                      <a:pt x="107" y="128"/>
                    </a:lnTo>
                    <a:lnTo>
                      <a:pt x="106" y="131"/>
                    </a:lnTo>
                    <a:lnTo>
                      <a:pt x="104" y="133"/>
                    </a:lnTo>
                    <a:lnTo>
                      <a:pt x="102" y="136"/>
                    </a:lnTo>
                    <a:lnTo>
                      <a:pt x="101" y="136"/>
                    </a:lnTo>
                    <a:lnTo>
                      <a:pt x="99" y="137"/>
                    </a:lnTo>
                    <a:lnTo>
                      <a:pt x="98" y="138"/>
                    </a:lnTo>
                    <a:lnTo>
                      <a:pt x="98" y="139"/>
                    </a:lnTo>
                    <a:lnTo>
                      <a:pt x="87" y="139"/>
                    </a:lnTo>
                    <a:lnTo>
                      <a:pt x="89" y="136"/>
                    </a:lnTo>
                    <a:lnTo>
                      <a:pt x="92" y="130"/>
                    </a:lnTo>
                    <a:lnTo>
                      <a:pt x="95" y="123"/>
                    </a:lnTo>
                    <a:lnTo>
                      <a:pt x="97" y="118"/>
                    </a:lnTo>
                    <a:lnTo>
                      <a:pt x="95" y="117"/>
                    </a:lnTo>
                    <a:lnTo>
                      <a:pt x="93" y="116"/>
                    </a:lnTo>
                    <a:lnTo>
                      <a:pt x="90" y="115"/>
                    </a:lnTo>
                    <a:lnTo>
                      <a:pt x="86" y="113"/>
                    </a:lnTo>
                    <a:lnTo>
                      <a:pt x="82" y="111"/>
                    </a:lnTo>
                    <a:lnTo>
                      <a:pt x="79" y="109"/>
                    </a:lnTo>
                    <a:lnTo>
                      <a:pt x="76" y="108"/>
                    </a:lnTo>
                    <a:lnTo>
                      <a:pt x="74" y="107"/>
                    </a:lnTo>
                    <a:lnTo>
                      <a:pt x="79" y="102"/>
                    </a:lnTo>
                    <a:lnTo>
                      <a:pt x="82" y="103"/>
                    </a:lnTo>
                    <a:lnTo>
                      <a:pt x="86" y="105"/>
                    </a:lnTo>
                    <a:lnTo>
                      <a:pt x="90" y="107"/>
                    </a:lnTo>
                    <a:lnTo>
                      <a:pt x="92" y="109"/>
                    </a:lnTo>
                    <a:lnTo>
                      <a:pt x="92" y="108"/>
                    </a:lnTo>
                    <a:lnTo>
                      <a:pt x="91" y="106"/>
                    </a:lnTo>
                    <a:lnTo>
                      <a:pt x="90" y="105"/>
                    </a:lnTo>
                    <a:lnTo>
                      <a:pt x="90" y="104"/>
                    </a:lnTo>
                    <a:lnTo>
                      <a:pt x="89" y="103"/>
                    </a:lnTo>
                    <a:lnTo>
                      <a:pt x="88" y="101"/>
                    </a:lnTo>
                    <a:lnTo>
                      <a:pt x="86" y="100"/>
                    </a:lnTo>
                    <a:lnTo>
                      <a:pt x="84" y="98"/>
                    </a:lnTo>
                    <a:lnTo>
                      <a:pt x="83" y="98"/>
                    </a:lnTo>
                    <a:lnTo>
                      <a:pt x="82" y="100"/>
                    </a:lnTo>
                    <a:lnTo>
                      <a:pt x="80" y="101"/>
                    </a:lnTo>
                    <a:lnTo>
                      <a:pt x="79" y="102"/>
                    </a:lnTo>
                    <a:lnTo>
                      <a:pt x="74" y="107"/>
                    </a:lnTo>
                    <a:lnTo>
                      <a:pt x="73" y="108"/>
                    </a:lnTo>
                    <a:lnTo>
                      <a:pt x="72" y="108"/>
                    </a:lnTo>
                    <a:lnTo>
                      <a:pt x="71" y="109"/>
                    </a:lnTo>
                    <a:lnTo>
                      <a:pt x="71" y="110"/>
                    </a:lnTo>
                    <a:lnTo>
                      <a:pt x="73" y="101"/>
                    </a:lnTo>
                    <a:close/>
                  </a:path>
                </a:pathLst>
              </a:custGeom>
              <a:solidFill>
                <a:srgbClr val="F2E5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1" name="Freeform 129"/>
              <p:cNvSpPr>
                <a:spLocks/>
              </p:cNvSpPr>
              <p:nvPr/>
            </p:nvSpPr>
            <p:spPr bwMode="auto">
              <a:xfrm>
                <a:off x="1934" y="3712"/>
                <a:ext cx="187" cy="99"/>
              </a:xfrm>
              <a:custGeom>
                <a:avLst/>
                <a:gdLst>
                  <a:gd name="T0" fmla="*/ 76 w 187"/>
                  <a:gd name="T1" fmla="*/ 2 h 99"/>
                  <a:gd name="T2" fmla="*/ 57 w 187"/>
                  <a:gd name="T3" fmla="*/ 3 h 99"/>
                  <a:gd name="T4" fmla="*/ 44 w 187"/>
                  <a:gd name="T5" fmla="*/ 0 h 99"/>
                  <a:gd name="T6" fmla="*/ 32 w 187"/>
                  <a:gd name="T7" fmla="*/ 2 h 99"/>
                  <a:gd name="T8" fmla="*/ 16 w 187"/>
                  <a:gd name="T9" fmla="*/ 9 h 99"/>
                  <a:gd name="T10" fmla="*/ 27 w 187"/>
                  <a:gd name="T11" fmla="*/ 31 h 99"/>
                  <a:gd name="T12" fmla="*/ 25 w 187"/>
                  <a:gd name="T13" fmla="*/ 41 h 99"/>
                  <a:gd name="T14" fmla="*/ 14 w 187"/>
                  <a:gd name="T15" fmla="*/ 23 h 99"/>
                  <a:gd name="T16" fmla="*/ 3 w 187"/>
                  <a:gd name="T17" fmla="*/ 7 h 99"/>
                  <a:gd name="T18" fmla="*/ 4 w 187"/>
                  <a:gd name="T19" fmla="*/ 21 h 99"/>
                  <a:gd name="T20" fmla="*/ 14 w 187"/>
                  <a:gd name="T21" fmla="*/ 38 h 99"/>
                  <a:gd name="T22" fmla="*/ 28 w 187"/>
                  <a:gd name="T23" fmla="*/ 45 h 99"/>
                  <a:gd name="T24" fmla="*/ 37 w 187"/>
                  <a:gd name="T25" fmla="*/ 44 h 99"/>
                  <a:gd name="T26" fmla="*/ 36 w 187"/>
                  <a:gd name="T27" fmla="*/ 24 h 99"/>
                  <a:gd name="T28" fmla="*/ 36 w 187"/>
                  <a:gd name="T29" fmla="*/ 17 h 99"/>
                  <a:gd name="T30" fmla="*/ 45 w 187"/>
                  <a:gd name="T31" fmla="*/ 24 h 99"/>
                  <a:gd name="T32" fmla="*/ 52 w 187"/>
                  <a:gd name="T33" fmla="*/ 34 h 99"/>
                  <a:gd name="T34" fmla="*/ 41 w 187"/>
                  <a:gd name="T35" fmla="*/ 55 h 99"/>
                  <a:gd name="T36" fmla="*/ 35 w 187"/>
                  <a:gd name="T37" fmla="*/ 62 h 99"/>
                  <a:gd name="T38" fmla="*/ 43 w 187"/>
                  <a:gd name="T39" fmla="*/ 68 h 99"/>
                  <a:gd name="T40" fmla="*/ 54 w 187"/>
                  <a:gd name="T41" fmla="*/ 56 h 99"/>
                  <a:gd name="T42" fmla="*/ 57 w 187"/>
                  <a:gd name="T43" fmla="*/ 31 h 99"/>
                  <a:gd name="T44" fmla="*/ 65 w 187"/>
                  <a:gd name="T45" fmla="*/ 31 h 99"/>
                  <a:gd name="T46" fmla="*/ 63 w 187"/>
                  <a:gd name="T47" fmla="*/ 40 h 99"/>
                  <a:gd name="T48" fmla="*/ 69 w 187"/>
                  <a:gd name="T49" fmla="*/ 55 h 99"/>
                  <a:gd name="T50" fmla="*/ 68 w 187"/>
                  <a:gd name="T51" fmla="*/ 81 h 99"/>
                  <a:gd name="T52" fmla="*/ 81 w 187"/>
                  <a:gd name="T53" fmla="*/ 98 h 99"/>
                  <a:gd name="T54" fmla="*/ 85 w 187"/>
                  <a:gd name="T55" fmla="*/ 80 h 99"/>
                  <a:gd name="T56" fmla="*/ 88 w 187"/>
                  <a:gd name="T57" fmla="*/ 68 h 99"/>
                  <a:gd name="T58" fmla="*/ 85 w 187"/>
                  <a:gd name="T59" fmla="*/ 54 h 99"/>
                  <a:gd name="T60" fmla="*/ 83 w 187"/>
                  <a:gd name="T61" fmla="*/ 50 h 99"/>
                  <a:gd name="T62" fmla="*/ 86 w 187"/>
                  <a:gd name="T63" fmla="*/ 46 h 99"/>
                  <a:gd name="T64" fmla="*/ 88 w 187"/>
                  <a:gd name="T65" fmla="*/ 39 h 99"/>
                  <a:gd name="T66" fmla="*/ 85 w 187"/>
                  <a:gd name="T67" fmla="*/ 30 h 99"/>
                  <a:gd name="T68" fmla="*/ 81 w 187"/>
                  <a:gd name="T69" fmla="*/ 20 h 99"/>
                  <a:gd name="T70" fmla="*/ 93 w 187"/>
                  <a:gd name="T71" fmla="*/ 24 h 99"/>
                  <a:gd name="T72" fmla="*/ 95 w 187"/>
                  <a:gd name="T73" fmla="*/ 37 h 99"/>
                  <a:gd name="T74" fmla="*/ 91 w 187"/>
                  <a:gd name="T75" fmla="*/ 47 h 99"/>
                  <a:gd name="T76" fmla="*/ 95 w 187"/>
                  <a:gd name="T77" fmla="*/ 48 h 99"/>
                  <a:gd name="T78" fmla="*/ 101 w 187"/>
                  <a:gd name="T79" fmla="*/ 44 h 99"/>
                  <a:gd name="T80" fmla="*/ 109 w 187"/>
                  <a:gd name="T81" fmla="*/ 47 h 99"/>
                  <a:gd name="T82" fmla="*/ 112 w 187"/>
                  <a:gd name="T83" fmla="*/ 54 h 99"/>
                  <a:gd name="T84" fmla="*/ 117 w 187"/>
                  <a:gd name="T85" fmla="*/ 53 h 99"/>
                  <a:gd name="T86" fmla="*/ 137 w 187"/>
                  <a:gd name="T87" fmla="*/ 64 h 99"/>
                  <a:gd name="T88" fmla="*/ 156 w 187"/>
                  <a:gd name="T89" fmla="*/ 65 h 99"/>
                  <a:gd name="T90" fmla="*/ 172 w 187"/>
                  <a:gd name="T91" fmla="*/ 68 h 99"/>
                  <a:gd name="T92" fmla="*/ 187 w 187"/>
                  <a:gd name="T93" fmla="*/ 72 h 99"/>
                  <a:gd name="T94" fmla="*/ 180 w 187"/>
                  <a:gd name="T95" fmla="*/ 63 h 99"/>
                  <a:gd name="T96" fmla="*/ 168 w 187"/>
                  <a:gd name="T97" fmla="*/ 52 h 99"/>
                  <a:gd name="T98" fmla="*/ 146 w 187"/>
                  <a:gd name="T99" fmla="*/ 41 h 99"/>
                  <a:gd name="T100" fmla="*/ 131 w 187"/>
                  <a:gd name="T101" fmla="*/ 41 h 99"/>
                  <a:gd name="T102" fmla="*/ 120 w 187"/>
                  <a:gd name="T103" fmla="*/ 42 h 99"/>
                  <a:gd name="T104" fmla="*/ 106 w 187"/>
                  <a:gd name="T105" fmla="*/ 37 h 99"/>
                  <a:gd name="T106" fmla="*/ 103 w 187"/>
                  <a:gd name="T107" fmla="*/ 20 h 99"/>
                  <a:gd name="T108" fmla="*/ 92 w 187"/>
                  <a:gd name="T109" fmla="*/ 12 h 99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87"/>
                  <a:gd name="T166" fmla="*/ 0 h 99"/>
                  <a:gd name="T167" fmla="*/ 187 w 187"/>
                  <a:gd name="T168" fmla="*/ 99 h 99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87" h="99">
                    <a:moveTo>
                      <a:pt x="94" y="2"/>
                    </a:moveTo>
                    <a:lnTo>
                      <a:pt x="92" y="2"/>
                    </a:lnTo>
                    <a:lnTo>
                      <a:pt x="89" y="2"/>
                    </a:lnTo>
                    <a:lnTo>
                      <a:pt x="86" y="2"/>
                    </a:lnTo>
                    <a:lnTo>
                      <a:pt x="83" y="2"/>
                    </a:lnTo>
                    <a:lnTo>
                      <a:pt x="80" y="2"/>
                    </a:lnTo>
                    <a:lnTo>
                      <a:pt x="76" y="2"/>
                    </a:lnTo>
                    <a:lnTo>
                      <a:pt x="73" y="2"/>
                    </a:lnTo>
                    <a:lnTo>
                      <a:pt x="70" y="3"/>
                    </a:lnTo>
                    <a:lnTo>
                      <a:pt x="69" y="3"/>
                    </a:lnTo>
                    <a:lnTo>
                      <a:pt x="67" y="3"/>
                    </a:lnTo>
                    <a:lnTo>
                      <a:pt x="64" y="3"/>
                    </a:lnTo>
                    <a:lnTo>
                      <a:pt x="61" y="3"/>
                    </a:lnTo>
                    <a:lnTo>
                      <a:pt x="57" y="3"/>
                    </a:lnTo>
                    <a:lnTo>
                      <a:pt x="54" y="3"/>
                    </a:lnTo>
                    <a:lnTo>
                      <a:pt x="52" y="3"/>
                    </a:lnTo>
                    <a:lnTo>
                      <a:pt x="50" y="3"/>
                    </a:lnTo>
                    <a:lnTo>
                      <a:pt x="48" y="3"/>
                    </a:lnTo>
                    <a:lnTo>
                      <a:pt x="46" y="2"/>
                    </a:lnTo>
                    <a:lnTo>
                      <a:pt x="45" y="1"/>
                    </a:lnTo>
                    <a:lnTo>
                      <a:pt x="44" y="0"/>
                    </a:lnTo>
                    <a:lnTo>
                      <a:pt x="43" y="1"/>
                    </a:lnTo>
                    <a:lnTo>
                      <a:pt x="41" y="1"/>
                    </a:lnTo>
                    <a:lnTo>
                      <a:pt x="40" y="1"/>
                    </a:lnTo>
                    <a:lnTo>
                      <a:pt x="38" y="1"/>
                    </a:lnTo>
                    <a:lnTo>
                      <a:pt x="35" y="1"/>
                    </a:lnTo>
                    <a:lnTo>
                      <a:pt x="32" y="2"/>
                    </a:lnTo>
                    <a:lnTo>
                      <a:pt x="29" y="2"/>
                    </a:lnTo>
                    <a:lnTo>
                      <a:pt x="26" y="2"/>
                    </a:lnTo>
                    <a:lnTo>
                      <a:pt x="23" y="3"/>
                    </a:lnTo>
                    <a:lnTo>
                      <a:pt x="21" y="3"/>
                    </a:lnTo>
                    <a:lnTo>
                      <a:pt x="20" y="3"/>
                    </a:lnTo>
                    <a:lnTo>
                      <a:pt x="18" y="6"/>
                    </a:lnTo>
                    <a:lnTo>
                      <a:pt x="16" y="9"/>
                    </a:lnTo>
                    <a:lnTo>
                      <a:pt x="16" y="14"/>
                    </a:lnTo>
                    <a:lnTo>
                      <a:pt x="17" y="19"/>
                    </a:lnTo>
                    <a:lnTo>
                      <a:pt x="19" y="22"/>
                    </a:lnTo>
                    <a:lnTo>
                      <a:pt x="21" y="25"/>
                    </a:lnTo>
                    <a:lnTo>
                      <a:pt x="22" y="27"/>
                    </a:lnTo>
                    <a:lnTo>
                      <a:pt x="24" y="29"/>
                    </a:lnTo>
                    <a:lnTo>
                      <a:pt x="27" y="31"/>
                    </a:lnTo>
                    <a:lnTo>
                      <a:pt x="30" y="32"/>
                    </a:lnTo>
                    <a:lnTo>
                      <a:pt x="33" y="35"/>
                    </a:lnTo>
                    <a:lnTo>
                      <a:pt x="33" y="38"/>
                    </a:lnTo>
                    <a:lnTo>
                      <a:pt x="32" y="40"/>
                    </a:lnTo>
                    <a:lnTo>
                      <a:pt x="31" y="41"/>
                    </a:lnTo>
                    <a:lnTo>
                      <a:pt x="28" y="42"/>
                    </a:lnTo>
                    <a:lnTo>
                      <a:pt x="25" y="41"/>
                    </a:lnTo>
                    <a:lnTo>
                      <a:pt x="22" y="40"/>
                    </a:lnTo>
                    <a:lnTo>
                      <a:pt x="21" y="37"/>
                    </a:lnTo>
                    <a:lnTo>
                      <a:pt x="19" y="35"/>
                    </a:lnTo>
                    <a:lnTo>
                      <a:pt x="18" y="33"/>
                    </a:lnTo>
                    <a:lnTo>
                      <a:pt x="17" y="31"/>
                    </a:lnTo>
                    <a:lnTo>
                      <a:pt x="16" y="27"/>
                    </a:lnTo>
                    <a:lnTo>
                      <a:pt x="14" y="23"/>
                    </a:lnTo>
                    <a:lnTo>
                      <a:pt x="12" y="20"/>
                    </a:lnTo>
                    <a:lnTo>
                      <a:pt x="9" y="17"/>
                    </a:lnTo>
                    <a:lnTo>
                      <a:pt x="7" y="14"/>
                    </a:lnTo>
                    <a:lnTo>
                      <a:pt x="5" y="10"/>
                    </a:lnTo>
                    <a:lnTo>
                      <a:pt x="5" y="6"/>
                    </a:lnTo>
                    <a:lnTo>
                      <a:pt x="4" y="7"/>
                    </a:lnTo>
                    <a:lnTo>
                      <a:pt x="3" y="7"/>
                    </a:lnTo>
                    <a:lnTo>
                      <a:pt x="1" y="7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0" y="13"/>
                    </a:lnTo>
                    <a:lnTo>
                      <a:pt x="1" y="15"/>
                    </a:lnTo>
                    <a:lnTo>
                      <a:pt x="2" y="18"/>
                    </a:lnTo>
                    <a:lnTo>
                      <a:pt x="4" y="21"/>
                    </a:lnTo>
                    <a:lnTo>
                      <a:pt x="6" y="24"/>
                    </a:lnTo>
                    <a:lnTo>
                      <a:pt x="9" y="27"/>
                    </a:lnTo>
                    <a:lnTo>
                      <a:pt x="10" y="29"/>
                    </a:lnTo>
                    <a:lnTo>
                      <a:pt x="11" y="31"/>
                    </a:lnTo>
                    <a:lnTo>
                      <a:pt x="12" y="33"/>
                    </a:lnTo>
                    <a:lnTo>
                      <a:pt x="13" y="36"/>
                    </a:lnTo>
                    <a:lnTo>
                      <a:pt x="14" y="38"/>
                    </a:lnTo>
                    <a:lnTo>
                      <a:pt x="14" y="40"/>
                    </a:lnTo>
                    <a:lnTo>
                      <a:pt x="16" y="41"/>
                    </a:lnTo>
                    <a:lnTo>
                      <a:pt x="18" y="43"/>
                    </a:lnTo>
                    <a:lnTo>
                      <a:pt x="19" y="44"/>
                    </a:lnTo>
                    <a:lnTo>
                      <a:pt x="23" y="44"/>
                    </a:lnTo>
                    <a:lnTo>
                      <a:pt x="26" y="44"/>
                    </a:lnTo>
                    <a:lnTo>
                      <a:pt x="28" y="45"/>
                    </a:lnTo>
                    <a:lnTo>
                      <a:pt x="30" y="45"/>
                    </a:lnTo>
                    <a:lnTo>
                      <a:pt x="31" y="45"/>
                    </a:lnTo>
                    <a:lnTo>
                      <a:pt x="32" y="45"/>
                    </a:lnTo>
                    <a:lnTo>
                      <a:pt x="33" y="45"/>
                    </a:lnTo>
                    <a:lnTo>
                      <a:pt x="34" y="45"/>
                    </a:lnTo>
                    <a:lnTo>
                      <a:pt x="35" y="44"/>
                    </a:lnTo>
                    <a:lnTo>
                      <a:pt x="37" y="44"/>
                    </a:lnTo>
                    <a:lnTo>
                      <a:pt x="38" y="44"/>
                    </a:lnTo>
                    <a:lnTo>
                      <a:pt x="39" y="44"/>
                    </a:lnTo>
                    <a:lnTo>
                      <a:pt x="40" y="39"/>
                    </a:lnTo>
                    <a:lnTo>
                      <a:pt x="40" y="35"/>
                    </a:lnTo>
                    <a:lnTo>
                      <a:pt x="39" y="31"/>
                    </a:lnTo>
                    <a:lnTo>
                      <a:pt x="37" y="26"/>
                    </a:lnTo>
                    <a:lnTo>
                      <a:pt x="36" y="24"/>
                    </a:lnTo>
                    <a:lnTo>
                      <a:pt x="35" y="22"/>
                    </a:lnTo>
                    <a:lnTo>
                      <a:pt x="35" y="21"/>
                    </a:lnTo>
                    <a:lnTo>
                      <a:pt x="34" y="20"/>
                    </a:lnTo>
                    <a:lnTo>
                      <a:pt x="34" y="18"/>
                    </a:lnTo>
                    <a:lnTo>
                      <a:pt x="35" y="17"/>
                    </a:lnTo>
                    <a:lnTo>
                      <a:pt x="36" y="17"/>
                    </a:lnTo>
                    <a:lnTo>
                      <a:pt x="37" y="18"/>
                    </a:lnTo>
                    <a:lnTo>
                      <a:pt x="37" y="20"/>
                    </a:lnTo>
                    <a:lnTo>
                      <a:pt x="38" y="20"/>
                    </a:lnTo>
                    <a:lnTo>
                      <a:pt x="39" y="21"/>
                    </a:lnTo>
                    <a:lnTo>
                      <a:pt x="41" y="22"/>
                    </a:lnTo>
                    <a:lnTo>
                      <a:pt x="43" y="22"/>
                    </a:lnTo>
                    <a:lnTo>
                      <a:pt x="45" y="24"/>
                    </a:lnTo>
                    <a:lnTo>
                      <a:pt x="46" y="25"/>
                    </a:lnTo>
                    <a:lnTo>
                      <a:pt x="48" y="26"/>
                    </a:lnTo>
                    <a:lnTo>
                      <a:pt x="50" y="28"/>
                    </a:lnTo>
                    <a:lnTo>
                      <a:pt x="50" y="31"/>
                    </a:lnTo>
                    <a:lnTo>
                      <a:pt x="51" y="33"/>
                    </a:lnTo>
                    <a:lnTo>
                      <a:pt x="52" y="34"/>
                    </a:lnTo>
                    <a:lnTo>
                      <a:pt x="53" y="35"/>
                    </a:lnTo>
                    <a:lnTo>
                      <a:pt x="53" y="37"/>
                    </a:lnTo>
                    <a:lnTo>
                      <a:pt x="52" y="41"/>
                    </a:lnTo>
                    <a:lnTo>
                      <a:pt x="51" y="45"/>
                    </a:lnTo>
                    <a:lnTo>
                      <a:pt x="49" y="49"/>
                    </a:lnTo>
                    <a:lnTo>
                      <a:pt x="44" y="54"/>
                    </a:lnTo>
                    <a:lnTo>
                      <a:pt x="41" y="55"/>
                    </a:lnTo>
                    <a:lnTo>
                      <a:pt x="39" y="56"/>
                    </a:lnTo>
                    <a:lnTo>
                      <a:pt x="37" y="57"/>
                    </a:lnTo>
                    <a:lnTo>
                      <a:pt x="35" y="58"/>
                    </a:lnTo>
                    <a:lnTo>
                      <a:pt x="33" y="58"/>
                    </a:lnTo>
                    <a:lnTo>
                      <a:pt x="33" y="59"/>
                    </a:lnTo>
                    <a:lnTo>
                      <a:pt x="33" y="60"/>
                    </a:lnTo>
                    <a:lnTo>
                      <a:pt x="35" y="62"/>
                    </a:lnTo>
                    <a:lnTo>
                      <a:pt x="36" y="63"/>
                    </a:lnTo>
                    <a:lnTo>
                      <a:pt x="37" y="64"/>
                    </a:lnTo>
                    <a:lnTo>
                      <a:pt x="39" y="66"/>
                    </a:lnTo>
                    <a:lnTo>
                      <a:pt x="40" y="68"/>
                    </a:lnTo>
                    <a:lnTo>
                      <a:pt x="41" y="68"/>
                    </a:lnTo>
                    <a:lnTo>
                      <a:pt x="43" y="68"/>
                    </a:lnTo>
                    <a:lnTo>
                      <a:pt x="44" y="68"/>
                    </a:lnTo>
                    <a:lnTo>
                      <a:pt x="45" y="68"/>
                    </a:lnTo>
                    <a:lnTo>
                      <a:pt x="46" y="69"/>
                    </a:lnTo>
                    <a:lnTo>
                      <a:pt x="47" y="69"/>
                    </a:lnTo>
                    <a:lnTo>
                      <a:pt x="50" y="64"/>
                    </a:lnTo>
                    <a:lnTo>
                      <a:pt x="54" y="56"/>
                    </a:lnTo>
                    <a:lnTo>
                      <a:pt x="56" y="48"/>
                    </a:lnTo>
                    <a:lnTo>
                      <a:pt x="56" y="42"/>
                    </a:lnTo>
                    <a:lnTo>
                      <a:pt x="56" y="39"/>
                    </a:lnTo>
                    <a:lnTo>
                      <a:pt x="55" y="37"/>
                    </a:lnTo>
                    <a:lnTo>
                      <a:pt x="55" y="35"/>
                    </a:lnTo>
                    <a:lnTo>
                      <a:pt x="56" y="33"/>
                    </a:lnTo>
                    <a:lnTo>
                      <a:pt x="57" y="31"/>
                    </a:lnTo>
                    <a:lnTo>
                      <a:pt x="58" y="29"/>
                    </a:lnTo>
                    <a:lnTo>
                      <a:pt x="59" y="28"/>
                    </a:lnTo>
                    <a:lnTo>
                      <a:pt x="60" y="28"/>
                    </a:lnTo>
                    <a:lnTo>
                      <a:pt x="62" y="27"/>
                    </a:lnTo>
                    <a:lnTo>
                      <a:pt x="63" y="27"/>
                    </a:lnTo>
                    <a:lnTo>
                      <a:pt x="65" y="28"/>
                    </a:lnTo>
                    <a:lnTo>
                      <a:pt x="65" y="31"/>
                    </a:lnTo>
                    <a:lnTo>
                      <a:pt x="65" y="32"/>
                    </a:lnTo>
                    <a:lnTo>
                      <a:pt x="65" y="33"/>
                    </a:lnTo>
                    <a:lnTo>
                      <a:pt x="64" y="34"/>
                    </a:lnTo>
                    <a:lnTo>
                      <a:pt x="62" y="35"/>
                    </a:lnTo>
                    <a:lnTo>
                      <a:pt x="63" y="36"/>
                    </a:lnTo>
                    <a:lnTo>
                      <a:pt x="63" y="38"/>
                    </a:lnTo>
                    <a:lnTo>
                      <a:pt x="63" y="40"/>
                    </a:lnTo>
                    <a:lnTo>
                      <a:pt x="63" y="41"/>
                    </a:lnTo>
                    <a:lnTo>
                      <a:pt x="65" y="43"/>
                    </a:lnTo>
                    <a:lnTo>
                      <a:pt x="66" y="45"/>
                    </a:lnTo>
                    <a:lnTo>
                      <a:pt x="67" y="48"/>
                    </a:lnTo>
                    <a:lnTo>
                      <a:pt x="67" y="50"/>
                    </a:lnTo>
                    <a:lnTo>
                      <a:pt x="68" y="52"/>
                    </a:lnTo>
                    <a:lnTo>
                      <a:pt x="69" y="55"/>
                    </a:lnTo>
                    <a:lnTo>
                      <a:pt x="70" y="59"/>
                    </a:lnTo>
                    <a:lnTo>
                      <a:pt x="70" y="63"/>
                    </a:lnTo>
                    <a:lnTo>
                      <a:pt x="70" y="67"/>
                    </a:lnTo>
                    <a:lnTo>
                      <a:pt x="70" y="70"/>
                    </a:lnTo>
                    <a:lnTo>
                      <a:pt x="69" y="73"/>
                    </a:lnTo>
                    <a:lnTo>
                      <a:pt x="67" y="75"/>
                    </a:lnTo>
                    <a:lnTo>
                      <a:pt x="68" y="81"/>
                    </a:lnTo>
                    <a:lnTo>
                      <a:pt x="69" y="88"/>
                    </a:lnTo>
                    <a:lnTo>
                      <a:pt x="69" y="95"/>
                    </a:lnTo>
                    <a:lnTo>
                      <a:pt x="70" y="98"/>
                    </a:lnTo>
                    <a:lnTo>
                      <a:pt x="72" y="98"/>
                    </a:lnTo>
                    <a:lnTo>
                      <a:pt x="75" y="99"/>
                    </a:lnTo>
                    <a:lnTo>
                      <a:pt x="79" y="99"/>
                    </a:lnTo>
                    <a:lnTo>
                      <a:pt x="81" y="98"/>
                    </a:lnTo>
                    <a:lnTo>
                      <a:pt x="81" y="97"/>
                    </a:lnTo>
                    <a:lnTo>
                      <a:pt x="82" y="94"/>
                    </a:lnTo>
                    <a:lnTo>
                      <a:pt x="83" y="91"/>
                    </a:lnTo>
                    <a:lnTo>
                      <a:pt x="84" y="88"/>
                    </a:lnTo>
                    <a:lnTo>
                      <a:pt x="84" y="85"/>
                    </a:lnTo>
                    <a:lnTo>
                      <a:pt x="85" y="83"/>
                    </a:lnTo>
                    <a:lnTo>
                      <a:pt x="85" y="80"/>
                    </a:lnTo>
                    <a:lnTo>
                      <a:pt x="85" y="78"/>
                    </a:lnTo>
                    <a:lnTo>
                      <a:pt x="85" y="77"/>
                    </a:lnTo>
                    <a:lnTo>
                      <a:pt x="86" y="75"/>
                    </a:lnTo>
                    <a:lnTo>
                      <a:pt x="86" y="73"/>
                    </a:lnTo>
                    <a:lnTo>
                      <a:pt x="87" y="71"/>
                    </a:lnTo>
                    <a:lnTo>
                      <a:pt x="88" y="69"/>
                    </a:lnTo>
                    <a:lnTo>
                      <a:pt x="88" y="68"/>
                    </a:lnTo>
                    <a:lnTo>
                      <a:pt x="88" y="67"/>
                    </a:lnTo>
                    <a:lnTo>
                      <a:pt x="88" y="65"/>
                    </a:lnTo>
                    <a:lnTo>
                      <a:pt x="88" y="63"/>
                    </a:lnTo>
                    <a:lnTo>
                      <a:pt x="86" y="61"/>
                    </a:lnTo>
                    <a:lnTo>
                      <a:pt x="86" y="59"/>
                    </a:lnTo>
                    <a:lnTo>
                      <a:pt x="86" y="56"/>
                    </a:lnTo>
                    <a:lnTo>
                      <a:pt x="85" y="54"/>
                    </a:lnTo>
                    <a:lnTo>
                      <a:pt x="84" y="53"/>
                    </a:lnTo>
                    <a:lnTo>
                      <a:pt x="82" y="52"/>
                    </a:lnTo>
                    <a:lnTo>
                      <a:pt x="82" y="51"/>
                    </a:lnTo>
                    <a:lnTo>
                      <a:pt x="82" y="50"/>
                    </a:lnTo>
                    <a:lnTo>
                      <a:pt x="83" y="50"/>
                    </a:lnTo>
                    <a:lnTo>
                      <a:pt x="84" y="50"/>
                    </a:lnTo>
                    <a:lnTo>
                      <a:pt x="85" y="50"/>
                    </a:lnTo>
                    <a:lnTo>
                      <a:pt x="85" y="48"/>
                    </a:lnTo>
                    <a:lnTo>
                      <a:pt x="86" y="47"/>
                    </a:lnTo>
                    <a:lnTo>
                      <a:pt x="86" y="46"/>
                    </a:lnTo>
                    <a:lnTo>
                      <a:pt x="86" y="45"/>
                    </a:lnTo>
                    <a:lnTo>
                      <a:pt x="86" y="44"/>
                    </a:lnTo>
                    <a:lnTo>
                      <a:pt x="86" y="43"/>
                    </a:lnTo>
                    <a:lnTo>
                      <a:pt x="86" y="42"/>
                    </a:lnTo>
                    <a:lnTo>
                      <a:pt x="86" y="41"/>
                    </a:lnTo>
                    <a:lnTo>
                      <a:pt x="87" y="40"/>
                    </a:lnTo>
                    <a:lnTo>
                      <a:pt x="88" y="39"/>
                    </a:lnTo>
                    <a:lnTo>
                      <a:pt x="88" y="37"/>
                    </a:lnTo>
                    <a:lnTo>
                      <a:pt x="87" y="36"/>
                    </a:lnTo>
                    <a:lnTo>
                      <a:pt x="86" y="35"/>
                    </a:lnTo>
                    <a:lnTo>
                      <a:pt x="86" y="33"/>
                    </a:lnTo>
                    <a:lnTo>
                      <a:pt x="86" y="32"/>
                    </a:lnTo>
                    <a:lnTo>
                      <a:pt x="85" y="30"/>
                    </a:lnTo>
                    <a:lnTo>
                      <a:pt x="84" y="28"/>
                    </a:lnTo>
                    <a:lnTo>
                      <a:pt x="84" y="25"/>
                    </a:lnTo>
                    <a:lnTo>
                      <a:pt x="82" y="24"/>
                    </a:lnTo>
                    <a:lnTo>
                      <a:pt x="82" y="22"/>
                    </a:lnTo>
                    <a:lnTo>
                      <a:pt x="81" y="21"/>
                    </a:lnTo>
                    <a:lnTo>
                      <a:pt x="81" y="20"/>
                    </a:lnTo>
                    <a:lnTo>
                      <a:pt x="82" y="18"/>
                    </a:lnTo>
                    <a:lnTo>
                      <a:pt x="83" y="17"/>
                    </a:lnTo>
                    <a:lnTo>
                      <a:pt x="86" y="19"/>
                    </a:lnTo>
                    <a:lnTo>
                      <a:pt x="90" y="21"/>
                    </a:lnTo>
                    <a:lnTo>
                      <a:pt x="93" y="24"/>
                    </a:lnTo>
                    <a:lnTo>
                      <a:pt x="94" y="26"/>
                    </a:lnTo>
                    <a:lnTo>
                      <a:pt x="96" y="27"/>
                    </a:lnTo>
                    <a:lnTo>
                      <a:pt x="96" y="29"/>
                    </a:lnTo>
                    <a:lnTo>
                      <a:pt x="96" y="32"/>
                    </a:lnTo>
                    <a:lnTo>
                      <a:pt x="96" y="33"/>
                    </a:lnTo>
                    <a:lnTo>
                      <a:pt x="96" y="35"/>
                    </a:lnTo>
                    <a:lnTo>
                      <a:pt x="95" y="37"/>
                    </a:lnTo>
                    <a:lnTo>
                      <a:pt x="94" y="39"/>
                    </a:lnTo>
                    <a:lnTo>
                      <a:pt x="94" y="41"/>
                    </a:lnTo>
                    <a:lnTo>
                      <a:pt x="93" y="42"/>
                    </a:lnTo>
                    <a:lnTo>
                      <a:pt x="92" y="43"/>
                    </a:lnTo>
                    <a:lnTo>
                      <a:pt x="92" y="44"/>
                    </a:lnTo>
                    <a:lnTo>
                      <a:pt x="91" y="45"/>
                    </a:lnTo>
                    <a:lnTo>
                      <a:pt x="91" y="47"/>
                    </a:lnTo>
                    <a:lnTo>
                      <a:pt x="91" y="48"/>
                    </a:lnTo>
                    <a:lnTo>
                      <a:pt x="91" y="51"/>
                    </a:lnTo>
                    <a:lnTo>
                      <a:pt x="91" y="54"/>
                    </a:lnTo>
                    <a:lnTo>
                      <a:pt x="92" y="52"/>
                    </a:lnTo>
                    <a:lnTo>
                      <a:pt x="94" y="51"/>
                    </a:lnTo>
                    <a:lnTo>
                      <a:pt x="94" y="49"/>
                    </a:lnTo>
                    <a:lnTo>
                      <a:pt x="95" y="48"/>
                    </a:lnTo>
                    <a:lnTo>
                      <a:pt x="95" y="47"/>
                    </a:lnTo>
                    <a:lnTo>
                      <a:pt x="95" y="45"/>
                    </a:lnTo>
                    <a:lnTo>
                      <a:pt x="98" y="44"/>
                    </a:lnTo>
                    <a:lnTo>
                      <a:pt x="100" y="44"/>
                    </a:lnTo>
                    <a:lnTo>
                      <a:pt x="101" y="44"/>
                    </a:lnTo>
                    <a:lnTo>
                      <a:pt x="103" y="44"/>
                    </a:lnTo>
                    <a:lnTo>
                      <a:pt x="104" y="44"/>
                    </a:lnTo>
                    <a:lnTo>
                      <a:pt x="106" y="44"/>
                    </a:lnTo>
                    <a:lnTo>
                      <a:pt x="107" y="45"/>
                    </a:lnTo>
                    <a:lnTo>
                      <a:pt x="107" y="46"/>
                    </a:lnTo>
                    <a:lnTo>
                      <a:pt x="108" y="47"/>
                    </a:lnTo>
                    <a:lnTo>
                      <a:pt x="109" y="47"/>
                    </a:lnTo>
                    <a:lnTo>
                      <a:pt x="110" y="48"/>
                    </a:lnTo>
                    <a:lnTo>
                      <a:pt x="111" y="50"/>
                    </a:lnTo>
                    <a:lnTo>
                      <a:pt x="111" y="51"/>
                    </a:lnTo>
                    <a:lnTo>
                      <a:pt x="111" y="52"/>
                    </a:lnTo>
                    <a:lnTo>
                      <a:pt x="112" y="53"/>
                    </a:lnTo>
                    <a:lnTo>
                      <a:pt x="112" y="54"/>
                    </a:lnTo>
                    <a:lnTo>
                      <a:pt x="113" y="54"/>
                    </a:lnTo>
                    <a:lnTo>
                      <a:pt x="114" y="55"/>
                    </a:lnTo>
                    <a:lnTo>
                      <a:pt x="115" y="55"/>
                    </a:lnTo>
                    <a:lnTo>
                      <a:pt x="116" y="55"/>
                    </a:lnTo>
                    <a:lnTo>
                      <a:pt x="116" y="54"/>
                    </a:lnTo>
                    <a:lnTo>
                      <a:pt x="117" y="53"/>
                    </a:lnTo>
                    <a:lnTo>
                      <a:pt x="119" y="54"/>
                    </a:lnTo>
                    <a:lnTo>
                      <a:pt x="122" y="56"/>
                    </a:lnTo>
                    <a:lnTo>
                      <a:pt x="124" y="58"/>
                    </a:lnTo>
                    <a:lnTo>
                      <a:pt x="127" y="59"/>
                    </a:lnTo>
                    <a:lnTo>
                      <a:pt x="130" y="61"/>
                    </a:lnTo>
                    <a:lnTo>
                      <a:pt x="134" y="63"/>
                    </a:lnTo>
                    <a:lnTo>
                      <a:pt x="137" y="64"/>
                    </a:lnTo>
                    <a:lnTo>
                      <a:pt x="139" y="65"/>
                    </a:lnTo>
                    <a:lnTo>
                      <a:pt x="142" y="66"/>
                    </a:lnTo>
                    <a:lnTo>
                      <a:pt x="145" y="66"/>
                    </a:lnTo>
                    <a:lnTo>
                      <a:pt x="148" y="66"/>
                    </a:lnTo>
                    <a:lnTo>
                      <a:pt x="151" y="66"/>
                    </a:lnTo>
                    <a:lnTo>
                      <a:pt x="153" y="66"/>
                    </a:lnTo>
                    <a:lnTo>
                      <a:pt x="156" y="65"/>
                    </a:lnTo>
                    <a:lnTo>
                      <a:pt x="157" y="64"/>
                    </a:lnTo>
                    <a:lnTo>
                      <a:pt x="159" y="64"/>
                    </a:lnTo>
                    <a:lnTo>
                      <a:pt x="161" y="63"/>
                    </a:lnTo>
                    <a:lnTo>
                      <a:pt x="164" y="63"/>
                    </a:lnTo>
                    <a:lnTo>
                      <a:pt x="166" y="63"/>
                    </a:lnTo>
                    <a:lnTo>
                      <a:pt x="169" y="64"/>
                    </a:lnTo>
                    <a:lnTo>
                      <a:pt x="172" y="68"/>
                    </a:lnTo>
                    <a:lnTo>
                      <a:pt x="176" y="71"/>
                    </a:lnTo>
                    <a:lnTo>
                      <a:pt x="179" y="72"/>
                    </a:lnTo>
                    <a:lnTo>
                      <a:pt x="181" y="73"/>
                    </a:lnTo>
                    <a:lnTo>
                      <a:pt x="183" y="73"/>
                    </a:lnTo>
                    <a:lnTo>
                      <a:pt x="184" y="73"/>
                    </a:lnTo>
                    <a:lnTo>
                      <a:pt x="185" y="73"/>
                    </a:lnTo>
                    <a:lnTo>
                      <a:pt x="187" y="72"/>
                    </a:lnTo>
                    <a:lnTo>
                      <a:pt x="186" y="70"/>
                    </a:lnTo>
                    <a:lnTo>
                      <a:pt x="185" y="68"/>
                    </a:lnTo>
                    <a:lnTo>
                      <a:pt x="184" y="67"/>
                    </a:lnTo>
                    <a:lnTo>
                      <a:pt x="183" y="66"/>
                    </a:lnTo>
                    <a:lnTo>
                      <a:pt x="182" y="64"/>
                    </a:lnTo>
                    <a:lnTo>
                      <a:pt x="181" y="64"/>
                    </a:lnTo>
                    <a:lnTo>
                      <a:pt x="180" y="63"/>
                    </a:lnTo>
                    <a:lnTo>
                      <a:pt x="179" y="62"/>
                    </a:lnTo>
                    <a:lnTo>
                      <a:pt x="177" y="60"/>
                    </a:lnTo>
                    <a:lnTo>
                      <a:pt x="175" y="58"/>
                    </a:lnTo>
                    <a:lnTo>
                      <a:pt x="172" y="56"/>
                    </a:lnTo>
                    <a:lnTo>
                      <a:pt x="171" y="54"/>
                    </a:lnTo>
                    <a:lnTo>
                      <a:pt x="170" y="53"/>
                    </a:lnTo>
                    <a:lnTo>
                      <a:pt x="168" y="52"/>
                    </a:lnTo>
                    <a:lnTo>
                      <a:pt x="165" y="51"/>
                    </a:lnTo>
                    <a:lnTo>
                      <a:pt x="163" y="50"/>
                    </a:lnTo>
                    <a:lnTo>
                      <a:pt x="160" y="49"/>
                    </a:lnTo>
                    <a:lnTo>
                      <a:pt x="154" y="47"/>
                    </a:lnTo>
                    <a:lnTo>
                      <a:pt x="150" y="44"/>
                    </a:lnTo>
                    <a:lnTo>
                      <a:pt x="149" y="42"/>
                    </a:lnTo>
                    <a:lnTo>
                      <a:pt x="146" y="41"/>
                    </a:lnTo>
                    <a:lnTo>
                      <a:pt x="143" y="40"/>
                    </a:lnTo>
                    <a:lnTo>
                      <a:pt x="141" y="40"/>
                    </a:lnTo>
                    <a:lnTo>
                      <a:pt x="139" y="41"/>
                    </a:lnTo>
                    <a:lnTo>
                      <a:pt x="137" y="41"/>
                    </a:lnTo>
                    <a:lnTo>
                      <a:pt x="135" y="42"/>
                    </a:lnTo>
                    <a:lnTo>
                      <a:pt x="132" y="42"/>
                    </a:lnTo>
                    <a:lnTo>
                      <a:pt x="131" y="41"/>
                    </a:lnTo>
                    <a:lnTo>
                      <a:pt x="131" y="42"/>
                    </a:lnTo>
                    <a:lnTo>
                      <a:pt x="131" y="43"/>
                    </a:lnTo>
                    <a:lnTo>
                      <a:pt x="130" y="44"/>
                    </a:lnTo>
                    <a:lnTo>
                      <a:pt x="126" y="45"/>
                    </a:lnTo>
                    <a:lnTo>
                      <a:pt x="122" y="44"/>
                    </a:lnTo>
                    <a:lnTo>
                      <a:pt x="120" y="42"/>
                    </a:lnTo>
                    <a:lnTo>
                      <a:pt x="119" y="40"/>
                    </a:lnTo>
                    <a:lnTo>
                      <a:pt x="108" y="40"/>
                    </a:lnTo>
                    <a:lnTo>
                      <a:pt x="107" y="40"/>
                    </a:lnTo>
                    <a:lnTo>
                      <a:pt x="106" y="40"/>
                    </a:lnTo>
                    <a:lnTo>
                      <a:pt x="105" y="40"/>
                    </a:lnTo>
                    <a:lnTo>
                      <a:pt x="106" y="37"/>
                    </a:lnTo>
                    <a:lnTo>
                      <a:pt x="106" y="34"/>
                    </a:lnTo>
                    <a:lnTo>
                      <a:pt x="105" y="30"/>
                    </a:lnTo>
                    <a:lnTo>
                      <a:pt x="105" y="28"/>
                    </a:lnTo>
                    <a:lnTo>
                      <a:pt x="105" y="25"/>
                    </a:lnTo>
                    <a:lnTo>
                      <a:pt x="105" y="23"/>
                    </a:lnTo>
                    <a:lnTo>
                      <a:pt x="104" y="21"/>
                    </a:lnTo>
                    <a:lnTo>
                      <a:pt x="103" y="20"/>
                    </a:lnTo>
                    <a:lnTo>
                      <a:pt x="100" y="18"/>
                    </a:lnTo>
                    <a:lnTo>
                      <a:pt x="97" y="17"/>
                    </a:lnTo>
                    <a:lnTo>
                      <a:pt x="94" y="16"/>
                    </a:lnTo>
                    <a:lnTo>
                      <a:pt x="93" y="15"/>
                    </a:lnTo>
                    <a:lnTo>
                      <a:pt x="92" y="14"/>
                    </a:lnTo>
                    <a:lnTo>
                      <a:pt x="92" y="13"/>
                    </a:lnTo>
                    <a:lnTo>
                      <a:pt x="92" y="12"/>
                    </a:lnTo>
                    <a:lnTo>
                      <a:pt x="92" y="11"/>
                    </a:lnTo>
                    <a:lnTo>
                      <a:pt x="94" y="2"/>
                    </a:lnTo>
                    <a:close/>
                  </a:path>
                </a:pathLst>
              </a:custGeom>
              <a:solidFill>
                <a:srgbClr val="F2E5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2" name="Freeform 130"/>
              <p:cNvSpPr>
                <a:spLocks/>
              </p:cNvSpPr>
              <p:nvPr/>
            </p:nvSpPr>
            <p:spPr bwMode="auto">
              <a:xfrm>
                <a:off x="1935" y="3683"/>
                <a:ext cx="102" cy="30"/>
              </a:xfrm>
              <a:custGeom>
                <a:avLst/>
                <a:gdLst>
                  <a:gd name="T0" fmla="*/ 98 w 102"/>
                  <a:gd name="T1" fmla="*/ 1 h 30"/>
                  <a:gd name="T2" fmla="*/ 89 w 102"/>
                  <a:gd name="T3" fmla="*/ 4 h 30"/>
                  <a:gd name="T4" fmla="*/ 81 w 102"/>
                  <a:gd name="T5" fmla="*/ 6 h 30"/>
                  <a:gd name="T6" fmla="*/ 77 w 102"/>
                  <a:gd name="T7" fmla="*/ 7 h 30"/>
                  <a:gd name="T8" fmla="*/ 74 w 102"/>
                  <a:gd name="T9" fmla="*/ 8 h 30"/>
                  <a:gd name="T10" fmla="*/ 72 w 102"/>
                  <a:gd name="T11" fmla="*/ 8 h 30"/>
                  <a:gd name="T12" fmla="*/ 69 w 102"/>
                  <a:gd name="T13" fmla="*/ 8 h 30"/>
                  <a:gd name="T14" fmla="*/ 68 w 102"/>
                  <a:gd name="T15" fmla="*/ 9 h 30"/>
                  <a:gd name="T16" fmla="*/ 64 w 102"/>
                  <a:gd name="T17" fmla="*/ 9 h 30"/>
                  <a:gd name="T18" fmla="*/ 56 w 102"/>
                  <a:gd name="T19" fmla="*/ 7 h 30"/>
                  <a:gd name="T20" fmla="*/ 49 w 102"/>
                  <a:gd name="T21" fmla="*/ 4 h 30"/>
                  <a:gd name="T22" fmla="*/ 43 w 102"/>
                  <a:gd name="T23" fmla="*/ 5 h 30"/>
                  <a:gd name="T24" fmla="*/ 40 w 102"/>
                  <a:gd name="T25" fmla="*/ 10 h 30"/>
                  <a:gd name="T26" fmla="*/ 34 w 102"/>
                  <a:gd name="T27" fmla="*/ 19 h 30"/>
                  <a:gd name="T28" fmla="*/ 21 w 102"/>
                  <a:gd name="T29" fmla="*/ 26 h 30"/>
                  <a:gd name="T30" fmla="*/ 34 w 102"/>
                  <a:gd name="T31" fmla="*/ 13 h 30"/>
                  <a:gd name="T32" fmla="*/ 32 w 102"/>
                  <a:gd name="T33" fmla="*/ 5 h 30"/>
                  <a:gd name="T34" fmla="*/ 25 w 102"/>
                  <a:gd name="T35" fmla="*/ 5 h 30"/>
                  <a:gd name="T36" fmla="*/ 15 w 102"/>
                  <a:gd name="T37" fmla="*/ 9 h 30"/>
                  <a:gd name="T38" fmla="*/ 13 w 102"/>
                  <a:gd name="T39" fmla="*/ 15 h 30"/>
                  <a:gd name="T40" fmla="*/ 6 w 102"/>
                  <a:gd name="T41" fmla="*/ 21 h 30"/>
                  <a:gd name="T42" fmla="*/ 1 w 102"/>
                  <a:gd name="T43" fmla="*/ 30 h 30"/>
                  <a:gd name="T44" fmla="*/ 5 w 102"/>
                  <a:gd name="T45" fmla="*/ 29 h 30"/>
                  <a:gd name="T46" fmla="*/ 8 w 102"/>
                  <a:gd name="T47" fmla="*/ 22 h 30"/>
                  <a:gd name="T48" fmla="*/ 15 w 102"/>
                  <a:gd name="T49" fmla="*/ 20 h 30"/>
                  <a:gd name="T50" fmla="*/ 18 w 102"/>
                  <a:gd name="T51" fmla="*/ 17 h 30"/>
                  <a:gd name="T52" fmla="*/ 23 w 102"/>
                  <a:gd name="T53" fmla="*/ 16 h 30"/>
                  <a:gd name="T54" fmla="*/ 23 w 102"/>
                  <a:gd name="T55" fmla="*/ 19 h 30"/>
                  <a:gd name="T56" fmla="*/ 20 w 102"/>
                  <a:gd name="T57" fmla="*/ 23 h 30"/>
                  <a:gd name="T58" fmla="*/ 17 w 102"/>
                  <a:gd name="T59" fmla="*/ 26 h 30"/>
                  <a:gd name="T60" fmla="*/ 17 w 102"/>
                  <a:gd name="T61" fmla="*/ 29 h 30"/>
                  <a:gd name="T62" fmla="*/ 30 w 102"/>
                  <a:gd name="T63" fmla="*/ 29 h 30"/>
                  <a:gd name="T64" fmla="*/ 37 w 102"/>
                  <a:gd name="T65" fmla="*/ 28 h 30"/>
                  <a:gd name="T66" fmla="*/ 41 w 102"/>
                  <a:gd name="T67" fmla="*/ 27 h 30"/>
                  <a:gd name="T68" fmla="*/ 45 w 102"/>
                  <a:gd name="T69" fmla="*/ 27 h 30"/>
                  <a:gd name="T70" fmla="*/ 54 w 102"/>
                  <a:gd name="T71" fmla="*/ 24 h 30"/>
                  <a:gd name="T72" fmla="*/ 61 w 102"/>
                  <a:gd name="T73" fmla="*/ 23 h 30"/>
                  <a:gd name="T74" fmla="*/ 65 w 102"/>
                  <a:gd name="T75" fmla="*/ 24 h 30"/>
                  <a:gd name="T76" fmla="*/ 69 w 102"/>
                  <a:gd name="T77" fmla="*/ 26 h 30"/>
                  <a:gd name="T78" fmla="*/ 78 w 102"/>
                  <a:gd name="T79" fmla="*/ 26 h 30"/>
                  <a:gd name="T80" fmla="*/ 83 w 102"/>
                  <a:gd name="T81" fmla="*/ 27 h 30"/>
                  <a:gd name="T82" fmla="*/ 88 w 102"/>
                  <a:gd name="T83" fmla="*/ 28 h 30"/>
                  <a:gd name="T84" fmla="*/ 94 w 102"/>
                  <a:gd name="T85" fmla="*/ 29 h 3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02"/>
                  <a:gd name="T130" fmla="*/ 0 h 30"/>
                  <a:gd name="T131" fmla="*/ 102 w 102"/>
                  <a:gd name="T132" fmla="*/ 30 h 3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02" h="30">
                    <a:moveTo>
                      <a:pt x="102" y="0"/>
                    </a:moveTo>
                    <a:lnTo>
                      <a:pt x="100" y="0"/>
                    </a:lnTo>
                    <a:lnTo>
                      <a:pt x="98" y="1"/>
                    </a:lnTo>
                    <a:lnTo>
                      <a:pt x="95" y="2"/>
                    </a:lnTo>
                    <a:lnTo>
                      <a:pt x="92" y="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5"/>
                    </a:lnTo>
                    <a:lnTo>
                      <a:pt x="81" y="6"/>
                    </a:lnTo>
                    <a:lnTo>
                      <a:pt x="80" y="7"/>
                    </a:lnTo>
                    <a:lnTo>
                      <a:pt x="79" y="7"/>
                    </a:lnTo>
                    <a:lnTo>
                      <a:pt x="77" y="7"/>
                    </a:lnTo>
                    <a:lnTo>
                      <a:pt x="76" y="8"/>
                    </a:lnTo>
                    <a:lnTo>
                      <a:pt x="74" y="8"/>
                    </a:lnTo>
                    <a:lnTo>
                      <a:pt x="73" y="8"/>
                    </a:lnTo>
                    <a:lnTo>
                      <a:pt x="72" y="8"/>
                    </a:lnTo>
                    <a:lnTo>
                      <a:pt x="70" y="8"/>
                    </a:lnTo>
                    <a:lnTo>
                      <a:pt x="69" y="8"/>
                    </a:lnTo>
                    <a:lnTo>
                      <a:pt x="68" y="9"/>
                    </a:lnTo>
                    <a:lnTo>
                      <a:pt x="67" y="9"/>
                    </a:lnTo>
                    <a:lnTo>
                      <a:pt x="66" y="9"/>
                    </a:lnTo>
                    <a:lnTo>
                      <a:pt x="64" y="9"/>
                    </a:lnTo>
                    <a:lnTo>
                      <a:pt x="62" y="8"/>
                    </a:lnTo>
                    <a:lnTo>
                      <a:pt x="59" y="7"/>
                    </a:lnTo>
                    <a:lnTo>
                      <a:pt x="56" y="7"/>
                    </a:lnTo>
                    <a:lnTo>
                      <a:pt x="53" y="5"/>
                    </a:lnTo>
                    <a:lnTo>
                      <a:pt x="51" y="5"/>
                    </a:lnTo>
                    <a:lnTo>
                      <a:pt x="49" y="4"/>
                    </a:lnTo>
                    <a:lnTo>
                      <a:pt x="47" y="5"/>
                    </a:lnTo>
                    <a:lnTo>
                      <a:pt x="45" y="5"/>
                    </a:lnTo>
                    <a:lnTo>
                      <a:pt x="43" y="5"/>
                    </a:lnTo>
                    <a:lnTo>
                      <a:pt x="42" y="5"/>
                    </a:lnTo>
                    <a:lnTo>
                      <a:pt x="41" y="7"/>
                    </a:lnTo>
                    <a:lnTo>
                      <a:pt x="40" y="10"/>
                    </a:lnTo>
                    <a:lnTo>
                      <a:pt x="38" y="12"/>
                    </a:lnTo>
                    <a:lnTo>
                      <a:pt x="36" y="15"/>
                    </a:lnTo>
                    <a:lnTo>
                      <a:pt x="34" y="19"/>
                    </a:lnTo>
                    <a:lnTo>
                      <a:pt x="30" y="21"/>
                    </a:lnTo>
                    <a:lnTo>
                      <a:pt x="26" y="24"/>
                    </a:lnTo>
                    <a:lnTo>
                      <a:pt x="21" y="26"/>
                    </a:lnTo>
                    <a:lnTo>
                      <a:pt x="26" y="23"/>
                    </a:lnTo>
                    <a:lnTo>
                      <a:pt x="30" y="18"/>
                    </a:lnTo>
                    <a:lnTo>
                      <a:pt x="34" y="13"/>
                    </a:lnTo>
                    <a:lnTo>
                      <a:pt x="38" y="5"/>
                    </a:lnTo>
                    <a:lnTo>
                      <a:pt x="35" y="5"/>
                    </a:lnTo>
                    <a:lnTo>
                      <a:pt x="32" y="5"/>
                    </a:lnTo>
                    <a:lnTo>
                      <a:pt x="30" y="5"/>
                    </a:lnTo>
                    <a:lnTo>
                      <a:pt x="28" y="4"/>
                    </a:lnTo>
                    <a:lnTo>
                      <a:pt x="25" y="5"/>
                    </a:lnTo>
                    <a:lnTo>
                      <a:pt x="21" y="5"/>
                    </a:lnTo>
                    <a:lnTo>
                      <a:pt x="18" y="7"/>
                    </a:lnTo>
                    <a:lnTo>
                      <a:pt x="15" y="9"/>
                    </a:lnTo>
                    <a:lnTo>
                      <a:pt x="15" y="11"/>
                    </a:lnTo>
                    <a:lnTo>
                      <a:pt x="14" y="13"/>
                    </a:lnTo>
                    <a:lnTo>
                      <a:pt x="13" y="15"/>
                    </a:lnTo>
                    <a:lnTo>
                      <a:pt x="12" y="17"/>
                    </a:lnTo>
                    <a:lnTo>
                      <a:pt x="9" y="19"/>
                    </a:lnTo>
                    <a:lnTo>
                      <a:pt x="6" y="21"/>
                    </a:lnTo>
                    <a:lnTo>
                      <a:pt x="2" y="25"/>
                    </a:lnTo>
                    <a:lnTo>
                      <a:pt x="0" y="30"/>
                    </a:lnTo>
                    <a:lnTo>
                      <a:pt x="1" y="30"/>
                    </a:lnTo>
                    <a:lnTo>
                      <a:pt x="2" y="30"/>
                    </a:lnTo>
                    <a:lnTo>
                      <a:pt x="4" y="30"/>
                    </a:lnTo>
                    <a:lnTo>
                      <a:pt x="5" y="29"/>
                    </a:lnTo>
                    <a:lnTo>
                      <a:pt x="5" y="27"/>
                    </a:lnTo>
                    <a:lnTo>
                      <a:pt x="7" y="24"/>
                    </a:lnTo>
                    <a:lnTo>
                      <a:pt x="8" y="22"/>
                    </a:lnTo>
                    <a:lnTo>
                      <a:pt x="11" y="21"/>
                    </a:lnTo>
                    <a:lnTo>
                      <a:pt x="13" y="20"/>
                    </a:lnTo>
                    <a:lnTo>
                      <a:pt x="15" y="20"/>
                    </a:lnTo>
                    <a:lnTo>
                      <a:pt x="16" y="19"/>
                    </a:lnTo>
                    <a:lnTo>
                      <a:pt x="17" y="18"/>
                    </a:lnTo>
                    <a:lnTo>
                      <a:pt x="18" y="17"/>
                    </a:lnTo>
                    <a:lnTo>
                      <a:pt x="19" y="16"/>
                    </a:lnTo>
                    <a:lnTo>
                      <a:pt x="21" y="15"/>
                    </a:lnTo>
                    <a:lnTo>
                      <a:pt x="23" y="16"/>
                    </a:lnTo>
                    <a:lnTo>
                      <a:pt x="24" y="18"/>
                    </a:lnTo>
                    <a:lnTo>
                      <a:pt x="23" y="19"/>
                    </a:lnTo>
                    <a:lnTo>
                      <a:pt x="23" y="20"/>
                    </a:lnTo>
                    <a:lnTo>
                      <a:pt x="21" y="21"/>
                    </a:lnTo>
                    <a:lnTo>
                      <a:pt x="20" y="23"/>
                    </a:lnTo>
                    <a:lnTo>
                      <a:pt x="19" y="24"/>
                    </a:lnTo>
                    <a:lnTo>
                      <a:pt x="18" y="25"/>
                    </a:lnTo>
                    <a:lnTo>
                      <a:pt x="17" y="26"/>
                    </a:lnTo>
                    <a:lnTo>
                      <a:pt x="17" y="27"/>
                    </a:lnTo>
                    <a:lnTo>
                      <a:pt x="17" y="28"/>
                    </a:lnTo>
                    <a:lnTo>
                      <a:pt x="17" y="29"/>
                    </a:lnTo>
                    <a:lnTo>
                      <a:pt x="21" y="29"/>
                    </a:lnTo>
                    <a:lnTo>
                      <a:pt x="26" y="29"/>
                    </a:lnTo>
                    <a:lnTo>
                      <a:pt x="30" y="29"/>
                    </a:lnTo>
                    <a:lnTo>
                      <a:pt x="34" y="28"/>
                    </a:lnTo>
                    <a:lnTo>
                      <a:pt x="35" y="28"/>
                    </a:lnTo>
                    <a:lnTo>
                      <a:pt x="37" y="28"/>
                    </a:lnTo>
                    <a:lnTo>
                      <a:pt x="39" y="28"/>
                    </a:lnTo>
                    <a:lnTo>
                      <a:pt x="40" y="27"/>
                    </a:lnTo>
                    <a:lnTo>
                      <a:pt x="41" y="27"/>
                    </a:lnTo>
                    <a:lnTo>
                      <a:pt x="42" y="27"/>
                    </a:lnTo>
                    <a:lnTo>
                      <a:pt x="43" y="27"/>
                    </a:lnTo>
                    <a:lnTo>
                      <a:pt x="45" y="27"/>
                    </a:lnTo>
                    <a:lnTo>
                      <a:pt x="48" y="26"/>
                    </a:lnTo>
                    <a:lnTo>
                      <a:pt x="51" y="25"/>
                    </a:lnTo>
                    <a:lnTo>
                      <a:pt x="54" y="24"/>
                    </a:lnTo>
                    <a:lnTo>
                      <a:pt x="57" y="24"/>
                    </a:lnTo>
                    <a:lnTo>
                      <a:pt x="60" y="24"/>
                    </a:lnTo>
                    <a:lnTo>
                      <a:pt x="61" y="23"/>
                    </a:lnTo>
                    <a:lnTo>
                      <a:pt x="62" y="23"/>
                    </a:lnTo>
                    <a:lnTo>
                      <a:pt x="64" y="24"/>
                    </a:lnTo>
                    <a:lnTo>
                      <a:pt x="65" y="24"/>
                    </a:lnTo>
                    <a:lnTo>
                      <a:pt x="66" y="25"/>
                    </a:lnTo>
                    <a:lnTo>
                      <a:pt x="68" y="26"/>
                    </a:lnTo>
                    <a:lnTo>
                      <a:pt x="69" y="26"/>
                    </a:lnTo>
                    <a:lnTo>
                      <a:pt x="72" y="26"/>
                    </a:lnTo>
                    <a:lnTo>
                      <a:pt x="76" y="26"/>
                    </a:lnTo>
                    <a:lnTo>
                      <a:pt x="78" y="26"/>
                    </a:lnTo>
                    <a:lnTo>
                      <a:pt x="80" y="26"/>
                    </a:lnTo>
                    <a:lnTo>
                      <a:pt x="81" y="26"/>
                    </a:lnTo>
                    <a:lnTo>
                      <a:pt x="83" y="27"/>
                    </a:lnTo>
                    <a:lnTo>
                      <a:pt x="85" y="28"/>
                    </a:lnTo>
                    <a:lnTo>
                      <a:pt x="87" y="28"/>
                    </a:lnTo>
                    <a:lnTo>
                      <a:pt x="88" y="28"/>
                    </a:lnTo>
                    <a:lnTo>
                      <a:pt x="91" y="28"/>
                    </a:lnTo>
                    <a:lnTo>
                      <a:pt x="93" y="28"/>
                    </a:lnTo>
                    <a:lnTo>
                      <a:pt x="94" y="29"/>
                    </a:lnTo>
                    <a:lnTo>
                      <a:pt x="102" y="0"/>
                    </a:lnTo>
                    <a:close/>
                  </a:path>
                </a:pathLst>
              </a:custGeom>
              <a:solidFill>
                <a:srgbClr val="F2E5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3" name="Freeform 131"/>
              <p:cNvSpPr>
                <a:spLocks/>
              </p:cNvSpPr>
              <p:nvPr/>
            </p:nvSpPr>
            <p:spPr bwMode="auto">
              <a:xfrm>
                <a:off x="1860" y="3793"/>
                <a:ext cx="16" cy="11"/>
              </a:xfrm>
              <a:custGeom>
                <a:avLst/>
                <a:gdLst>
                  <a:gd name="T0" fmla="*/ 0 w 16"/>
                  <a:gd name="T1" fmla="*/ 4 h 11"/>
                  <a:gd name="T2" fmla="*/ 2 w 16"/>
                  <a:gd name="T3" fmla="*/ 2 h 11"/>
                  <a:gd name="T4" fmla="*/ 4 w 16"/>
                  <a:gd name="T5" fmla="*/ 1 h 11"/>
                  <a:gd name="T6" fmla="*/ 7 w 16"/>
                  <a:gd name="T7" fmla="*/ 0 h 11"/>
                  <a:gd name="T8" fmla="*/ 8 w 16"/>
                  <a:gd name="T9" fmla="*/ 0 h 11"/>
                  <a:gd name="T10" fmla="*/ 10 w 16"/>
                  <a:gd name="T11" fmla="*/ 0 h 11"/>
                  <a:gd name="T12" fmla="*/ 12 w 16"/>
                  <a:gd name="T13" fmla="*/ 1 h 11"/>
                  <a:gd name="T14" fmla="*/ 15 w 16"/>
                  <a:gd name="T15" fmla="*/ 1 h 11"/>
                  <a:gd name="T16" fmla="*/ 16 w 16"/>
                  <a:gd name="T17" fmla="*/ 2 h 11"/>
                  <a:gd name="T18" fmla="*/ 16 w 16"/>
                  <a:gd name="T19" fmla="*/ 4 h 11"/>
                  <a:gd name="T20" fmla="*/ 16 w 16"/>
                  <a:gd name="T21" fmla="*/ 6 h 11"/>
                  <a:gd name="T22" fmla="*/ 15 w 16"/>
                  <a:gd name="T23" fmla="*/ 7 h 11"/>
                  <a:gd name="T24" fmla="*/ 15 w 16"/>
                  <a:gd name="T25" fmla="*/ 8 h 11"/>
                  <a:gd name="T26" fmla="*/ 14 w 16"/>
                  <a:gd name="T27" fmla="*/ 9 h 11"/>
                  <a:gd name="T28" fmla="*/ 12 w 16"/>
                  <a:gd name="T29" fmla="*/ 11 h 11"/>
                  <a:gd name="T30" fmla="*/ 10 w 16"/>
                  <a:gd name="T31" fmla="*/ 11 h 11"/>
                  <a:gd name="T32" fmla="*/ 9 w 16"/>
                  <a:gd name="T33" fmla="*/ 11 h 11"/>
                  <a:gd name="T34" fmla="*/ 8 w 16"/>
                  <a:gd name="T35" fmla="*/ 11 h 11"/>
                  <a:gd name="T36" fmla="*/ 8 w 16"/>
                  <a:gd name="T37" fmla="*/ 9 h 11"/>
                  <a:gd name="T38" fmla="*/ 7 w 16"/>
                  <a:gd name="T39" fmla="*/ 9 h 11"/>
                  <a:gd name="T40" fmla="*/ 7 w 16"/>
                  <a:gd name="T41" fmla="*/ 8 h 11"/>
                  <a:gd name="T42" fmla="*/ 6 w 16"/>
                  <a:gd name="T43" fmla="*/ 8 h 11"/>
                  <a:gd name="T44" fmla="*/ 3 w 16"/>
                  <a:gd name="T45" fmla="*/ 7 h 11"/>
                  <a:gd name="T46" fmla="*/ 1 w 16"/>
                  <a:gd name="T47" fmla="*/ 5 h 11"/>
                  <a:gd name="T48" fmla="*/ 0 w 16"/>
                  <a:gd name="T49" fmla="*/ 4 h 1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6"/>
                  <a:gd name="T76" fmla="*/ 0 h 11"/>
                  <a:gd name="T77" fmla="*/ 16 w 16"/>
                  <a:gd name="T78" fmla="*/ 11 h 11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6" h="11">
                    <a:moveTo>
                      <a:pt x="0" y="4"/>
                    </a:moveTo>
                    <a:lnTo>
                      <a:pt x="2" y="2"/>
                    </a:lnTo>
                    <a:lnTo>
                      <a:pt x="4" y="1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2" y="1"/>
                    </a:lnTo>
                    <a:lnTo>
                      <a:pt x="15" y="1"/>
                    </a:lnTo>
                    <a:lnTo>
                      <a:pt x="16" y="2"/>
                    </a:lnTo>
                    <a:lnTo>
                      <a:pt x="16" y="4"/>
                    </a:lnTo>
                    <a:lnTo>
                      <a:pt x="16" y="6"/>
                    </a:lnTo>
                    <a:lnTo>
                      <a:pt x="15" y="7"/>
                    </a:lnTo>
                    <a:lnTo>
                      <a:pt x="15" y="8"/>
                    </a:lnTo>
                    <a:lnTo>
                      <a:pt x="14" y="9"/>
                    </a:lnTo>
                    <a:lnTo>
                      <a:pt x="12" y="11"/>
                    </a:lnTo>
                    <a:lnTo>
                      <a:pt x="10" y="11"/>
                    </a:lnTo>
                    <a:lnTo>
                      <a:pt x="9" y="11"/>
                    </a:lnTo>
                    <a:lnTo>
                      <a:pt x="8" y="11"/>
                    </a:lnTo>
                    <a:lnTo>
                      <a:pt x="8" y="9"/>
                    </a:lnTo>
                    <a:lnTo>
                      <a:pt x="7" y="9"/>
                    </a:lnTo>
                    <a:lnTo>
                      <a:pt x="7" y="8"/>
                    </a:lnTo>
                    <a:lnTo>
                      <a:pt x="6" y="8"/>
                    </a:lnTo>
                    <a:lnTo>
                      <a:pt x="3" y="7"/>
                    </a:lnTo>
                    <a:lnTo>
                      <a:pt x="1" y="5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E5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4" name="Freeform 132"/>
              <p:cNvSpPr>
                <a:spLocks/>
              </p:cNvSpPr>
              <p:nvPr/>
            </p:nvSpPr>
            <p:spPr bwMode="auto">
              <a:xfrm>
                <a:off x="1866" y="3804"/>
                <a:ext cx="12" cy="9"/>
              </a:xfrm>
              <a:custGeom>
                <a:avLst/>
                <a:gdLst>
                  <a:gd name="T0" fmla="*/ 12 w 12"/>
                  <a:gd name="T1" fmla="*/ 0 h 9"/>
                  <a:gd name="T2" fmla="*/ 10 w 12"/>
                  <a:gd name="T3" fmla="*/ 1 h 9"/>
                  <a:gd name="T4" fmla="*/ 8 w 12"/>
                  <a:gd name="T5" fmla="*/ 2 h 9"/>
                  <a:gd name="T6" fmla="*/ 6 w 12"/>
                  <a:gd name="T7" fmla="*/ 2 h 9"/>
                  <a:gd name="T8" fmla="*/ 5 w 12"/>
                  <a:gd name="T9" fmla="*/ 2 h 9"/>
                  <a:gd name="T10" fmla="*/ 4 w 12"/>
                  <a:gd name="T11" fmla="*/ 2 h 9"/>
                  <a:gd name="T12" fmla="*/ 3 w 12"/>
                  <a:gd name="T13" fmla="*/ 3 h 9"/>
                  <a:gd name="T14" fmla="*/ 2 w 12"/>
                  <a:gd name="T15" fmla="*/ 4 h 9"/>
                  <a:gd name="T16" fmla="*/ 1 w 12"/>
                  <a:gd name="T17" fmla="*/ 4 h 9"/>
                  <a:gd name="T18" fmla="*/ 1 w 12"/>
                  <a:gd name="T19" fmla="*/ 5 h 9"/>
                  <a:gd name="T20" fmla="*/ 0 w 12"/>
                  <a:gd name="T21" fmla="*/ 6 h 9"/>
                  <a:gd name="T22" fmla="*/ 0 w 12"/>
                  <a:gd name="T23" fmla="*/ 6 h 9"/>
                  <a:gd name="T24" fmla="*/ 0 w 12"/>
                  <a:gd name="T25" fmla="*/ 7 h 9"/>
                  <a:gd name="T26" fmla="*/ 0 w 12"/>
                  <a:gd name="T27" fmla="*/ 8 h 9"/>
                  <a:gd name="T28" fmla="*/ 1 w 12"/>
                  <a:gd name="T29" fmla="*/ 8 h 9"/>
                  <a:gd name="T30" fmla="*/ 2 w 12"/>
                  <a:gd name="T31" fmla="*/ 9 h 9"/>
                  <a:gd name="T32" fmla="*/ 2 w 12"/>
                  <a:gd name="T33" fmla="*/ 9 h 9"/>
                  <a:gd name="T34" fmla="*/ 4 w 12"/>
                  <a:gd name="T35" fmla="*/ 9 h 9"/>
                  <a:gd name="T36" fmla="*/ 5 w 12"/>
                  <a:gd name="T37" fmla="*/ 9 h 9"/>
                  <a:gd name="T38" fmla="*/ 7 w 12"/>
                  <a:gd name="T39" fmla="*/ 9 h 9"/>
                  <a:gd name="T40" fmla="*/ 8 w 12"/>
                  <a:gd name="T41" fmla="*/ 9 h 9"/>
                  <a:gd name="T42" fmla="*/ 9 w 12"/>
                  <a:gd name="T43" fmla="*/ 6 h 9"/>
                  <a:gd name="T44" fmla="*/ 10 w 12"/>
                  <a:gd name="T45" fmla="*/ 4 h 9"/>
                  <a:gd name="T46" fmla="*/ 10 w 12"/>
                  <a:gd name="T47" fmla="*/ 2 h 9"/>
                  <a:gd name="T48" fmla="*/ 12 w 12"/>
                  <a:gd name="T49" fmla="*/ 0 h 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2"/>
                  <a:gd name="T76" fmla="*/ 0 h 9"/>
                  <a:gd name="T77" fmla="*/ 12 w 12"/>
                  <a:gd name="T78" fmla="*/ 9 h 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2" h="9">
                    <a:moveTo>
                      <a:pt x="12" y="0"/>
                    </a:moveTo>
                    <a:lnTo>
                      <a:pt x="10" y="1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3" y="3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8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7" y="9"/>
                    </a:lnTo>
                    <a:lnTo>
                      <a:pt x="8" y="9"/>
                    </a:lnTo>
                    <a:lnTo>
                      <a:pt x="9" y="6"/>
                    </a:lnTo>
                    <a:lnTo>
                      <a:pt x="10" y="4"/>
                    </a:lnTo>
                    <a:lnTo>
                      <a:pt x="10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2E5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5" name="Freeform 133"/>
              <p:cNvSpPr>
                <a:spLocks/>
              </p:cNvSpPr>
              <p:nvPr/>
            </p:nvSpPr>
            <p:spPr bwMode="auto">
              <a:xfrm>
                <a:off x="1879" y="3814"/>
                <a:ext cx="13" cy="16"/>
              </a:xfrm>
              <a:custGeom>
                <a:avLst/>
                <a:gdLst>
                  <a:gd name="T0" fmla="*/ 13 w 13"/>
                  <a:gd name="T1" fmla="*/ 0 h 16"/>
                  <a:gd name="T2" fmla="*/ 12 w 13"/>
                  <a:gd name="T3" fmla="*/ 1 h 16"/>
                  <a:gd name="T4" fmla="*/ 12 w 13"/>
                  <a:gd name="T5" fmla="*/ 2 h 16"/>
                  <a:gd name="T6" fmla="*/ 11 w 13"/>
                  <a:gd name="T7" fmla="*/ 3 h 16"/>
                  <a:gd name="T8" fmla="*/ 11 w 13"/>
                  <a:gd name="T9" fmla="*/ 3 h 16"/>
                  <a:gd name="T10" fmla="*/ 11 w 13"/>
                  <a:gd name="T11" fmla="*/ 4 h 16"/>
                  <a:gd name="T12" fmla="*/ 11 w 13"/>
                  <a:gd name="T13" fmla="*/ 5 h 16"/>
                  <a:gd name="T14" fmla="*/ 11 w 13"/>
                  <a:gd name="T15" fmla="*/ 6 h 16"/>
                  <a:gd name="T16" fmla="*/ 11 w 13"/>
                  <a:gd name="T17" fmla="*/ 6 h 16"/>
                  <a:gd name="T18" fmla="*/ 9 w 13"/>
                  <a:gd name="T19" fmla="*/ 8 h 16"/>
                  <a:gd name="T20" fmla="*/ 6 w 13"/>
                  <a:gd name="T21" fmla="*/ 11 h 16"/>
                  <a:gd name="T22" fmla="*/ 2 w 13"/>
                  <a:gd name="T23" fmla="*/ 14 h 16"/>
                  <a:gd name="T24" fmla="*/ 0 w 13"/>
                  <a:gd name="T25" fmla="*/ 16 h 16"/>
                  <a:gd name="T26" fmla="*/ 0 w 13"/>
                  <a:gd name="T27" fmla="*/ 14 h 16"/>
                  <a:gd name="T28" fmla="*/ 0 w 13"/>
                  <a:gd name="T29" fmla="*/ 11 h 16"/>
                  <a:gd name="T30" fmla="*/ 0 w 13"/>
                  <a:gd name="T31" fmla="*/ 9 h 16"/>
                  <a:gd name="T32" fmla="*/ 0 w 13"/>
                  <a:gd name="T33" fmla="*/ 8 h 16"/>
                  <a:gd name="T34" fmla="*/ 1 w 13"/>
                  <a:gd name="T35" fmla="*/ 6 h 16"/>
                  <a:gd name="T36" fmla="*/ 2 w 13"/>
                  <a:gd name="T37" fmla="*/ 5 h 16"/>
                  <a:gd name="T38" fmla="*/ 3 w 13"/>
                  <a:gd name="T39" fmla="*/ 4 h 16"/>
                  <a:gd name="T40" fmla="*/ 3 w 13"/>
                  <a:gd name="T41" fmla="*/ 3 h 16"/>
                  <a:gd name="T42" fmla="*/ 6 w 13"/>
                  <a:gd name="T43" fmla="*/ 2 h 16"/>
                  <a:gd name="T44" fmla="*/ 8 w 13"/>
                  <a:gd name="T45" fmla="*/ 2 h 16"/>
                  <a:gd name="T46" fmla="*/ 11 w 13"/>
                  <a:gd name="T47" fmla="*/ 1 h 16"/>
                  <a:gd name="T48" fmla="*/ 13 w 13"/>
                  <a:gd name="T49" fmla="*/ 0 h 1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3"/>
                  <a:gd name="T76" fmla="*/ 0 h 16"/>
                  <a:gd name="T77" fmla="*/ 13 w 13"/>
                  <a:gd name="T78" fmla="*/ 16 h 1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3" h="16">
                    <a:moveTo>
                      <a:pt x="13" y="0"/>
                    </a:moveTo>
                    <a:lnTo>
                      <a:pt x="12" y="1"/>
                    </a:lnTo>
                    <a:lnTo>
                      <a:pt x="12" y="2"/>
                    </a:lnTo>
                    <a:lnTo>
                      <a:pt x="11" y="3"/>
                    </a:lnTo>
                    <a:lnTo>
                      <a:pt x="11" y="4"/>
                    </a:lnTo>
                    <a:lnTo>
                      <a:pt x="11" y="5"/>
                    </a:lnTo>
                    <a:lnTo>
                      <a:pt x="11" y="6"/>
                    </a:lnTo>
                    <a:lnTo>
                      <a:pt x="9" y="8"/>
                    </a:lnTo>
                    <a:lnTo>
                      <a:pt x="6" y="11"/>
                    </a:lnTo>
                    <a:lnTo>
                      <a:pt x="2" y="14"/>
                    </a:lnTo>
                    <a:lnTo>
                      <a:pt x="0" y="16"/>
                    </a:lnTo>
                    <a:lnTo>
                      <a:pt x="0" y="14"/>
                    </a:lnTo>
                    <a:lnTo>
                      <a:pt x="0" y="11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1" y="6"/>
                    </a:lnTo>
                    <a:lnTo>
                      <a:pt x="2" y="5"/>
                    </a:lnTo>
                    <a:lnTo>
                      <a:pt x="3" y="4"/>
                    </a:lnTo>
                    <a:lnTo>
                      <a:pt x="3" y="3"/>
                    </a:lnTo>
                    <a:lnTo>
                      <a:pt x="6" y="2"/>
                    </a:lnTo>
                    <a:lnTo>
                      <a:pt x="8" y="2"/>
                    </a:lnTo>
                    <a:lnTo>
                      <a:pt x="11" y="1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2E5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6" name="Freeform 134"/>
              <p:cNvSpPr>
                <a:spLocks/>
              </p:cNvSpPr>
              <p:nvPr/>
            </p:nvSpPr>
            <p:spPr bwMode="auto">
              <a:xfrm>
                <a:off x="1883" y="3804"/>
                <a:ext cx="15" cy="8"/>
              </a:xfrm>
              <a:custGeom>
                <a:avLst/>
                <a:gdLst>
                  <a:gd name="T0" fmla="*/ 15 w 15"/>
                  <a:gd name="T1" fmla="*/ 4 h 8"/>
                  <a:gd name="T2" fmla="*/ 13 w 15"/>
                  <a:gd name="T3" fmla="*/ 4 h 8"/>
                  <a:gd name="T4" fmla="*/ 12 w 15"/>
                  <a:gd name="T5" fmla="*/ 4 h 8"/>
                  <a:gd name="T6" fmla="*/ 10 w 15"/>
                  <a:gd name="T7" fmla="*/ 5 h 8"/>
                  <a:gd name="T8" fmla="*/ 9 w 15"/>
                  <a:gd name="T9" fmla="*/ 6 h 8"/>
                  <a:gd name="T10" fmla="*/ 7 w 15"/>
                  <a:gd name="T11" fmla="*/ 6 h 8"/>
                  <a:gd name="T12" fmla="*/ 6 w 15"/>
                  <a:gd name="T13" fmla="*/ 7 h 8"/>
                  <a:gd name="T14" fmla="*/ 4 w 15"/>
                  <a:gd name="T15" fmla="*/ 7 h 8"/>
                  <a:gd name="T16" fmla="*/ 3 w 15"/>
                  <a:gd name="T17" fmla="*/ 8 h 8"/>
                  <a:gd name="T18" fmla="*/ 2 w 15"/>
                  <a:gd name="T19" fmla="*/ 7 h 8"/>
                  <a:gd name="T20" fmla="*/ 2 w 15"/>
                  <a:gd name="T21" fmla="*/ 6 h 8"/>
                  <a:gd name="T22" fmla="*/ 1 w 15"/>
                  <a:gd name="T23" fmla="*/ 5 h 8"/>
                  <a:gd name="T24" fmla="*/ 0 w 15"/>
                  <a:gd name="T25" fmla="*/ 5 h 8"/>
                  <a:gd name="T26" fmla="*/ 1 w 15"/>
                  <a:gd name="T27" fmla="*/ 4 h 8"/>
                  <a:gd name="T28" fmla="*/ 2 w 15"/>
                  <a:gd name="T29" fmla="*/ 2 h 8"/>
                  <a:gd name="T30" fmla="*/ 2 w 15"/>
                  <a:gd name="T31" fmla="*/ 2 h 8"/>
                  <a:gd name="T32" fmla="*/ 2 w 15"/>
                  <a:gd name="T33" fmla="*/ 1 h 8"/>
                  <a:gd name="T34" fmla="*/ 3 w 15"/>
                  <a:gd name="T35" fmla="*/ 1 h 8"/>
                  <a:gd name="T36" fmla="*/ 3 w 15"/>
                  <a:gd name="T37" fmla="*/ 0 h 8"/>
                  <a:gd name="T38" fmla="*/ 3 w 15"/>
                  <a:gd name="T39" fmla="*/ 0 h 8"/>
                  <a:gd name="T40" fmla="*/ 4 w 15"/>
                  <a:gd name="T41" fmla="*/ 0 h 8"/>
                  <a:gd name="T42" fmla="*/ 7 w 15"/>
                  <a:gd name="T43" fmla="*/ 1 h 8"/>
                  <a:gd name="T44" fmla="*/ 10 w 15"/>
                  <a:gd name="T45" fmla="*/ 2 h 8"/>
                  <a:gd name="T46" fmla="*/ 12 w 15"/>
                  <a:gd name="T47" fmla="*/ 3 h 8"/>
                  <a:gd name="T48" fmla="*/ 15 w 15"/>
                  <a:gd name="T49" fmla="*/ 4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5"/>
                  <a:gd name="T76" fmla="*/ 0 h 8"/>
                  <a:gd name="T77" fmla="*/ 15 w 15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5" h="8">
                    <a:moveTo>
                      <a:pt x="15" y="4"/>
                    </a:moveTo>
                    <a:lnTo>
                      <a:pt x="13" y="4"/>
                    </a:lnTo>
                    <a:lnTo>
                      <a:pt x="12" y="4"/>
                    </a:lnTo>
                    <a:lnTo>
                      <a:pt x="10" y="5"/>
                    </a:lnTo>
                    <a:lnTo>
                      <a:pt x="9" y="6"/>
                    </a:lnTo>
                    <a:lnTo>
                      <a:pt x="7" y="6"/>
                    </a:lnTo>
                    <a:lnTo>
                      <a:pt x="6" y="7"/>
                    </a:lnTo>
                    <a:lnTo>
                      <a:pt x="4" y="7"/>
                    </a:lnTo>
                    <a:lnTo>
                      <a:pt x="3" y="8"/>
                    </a:lnTo>
                    <a:lnTo>
                      <a:pt x="2" y="7"/>
                    </a:lnTo>
                    <a:lnTo>
                      <a:pt x="2" y="6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7" y="1"/>
                    </a:lnTo>
                    <a:lnTo>
                      <a:pt x="10" y="2"/>
                    </a:lnTo>
                    <a:lnTo>
                      <a:pt x="12" y="3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2E5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7" name="Freeform 135"/>
              <p:cNvSpPr>
                <a:spLocks/>
              </p:cNvSpPr>
              <p:nvPr/>
            </p:nvSpPr>
            <p:spPr bwMode="auto">
              <a:xfrm>
                <a:off x="1882" y="3776"/>
                <a:ext cx="48" cy="25"/>
              </a:xfrm>
              <a:custGeom>
                <a:avLst/>
                <a:gdLst>
                  <a:gd name="T0" fmla="*/ 1 w 48"/>
                  <a:gd name="T1" fmla="*/ 24 h 25"/>
                  <a:gd name="T2" fmla="*/ 4 w 48"/>
                  <a:gd name="T3" fmla="*/ 21 h 25"/>
                  <a:gd name="T4" fmla="*/ 5 w 48"/>
                  <a:gd name="T5" fmla="*/ 17 h 25"/>
                  <a:gd name="T6" fmla="*/ 7 w 48"/>
                  <a:gd name="T7" fmla="*/ 13 h 25"/>
                  <a:gd name="T8" fmla="*/ 8 w 48"/>
                  <a:gd name="T9" fmla="*/ 11 h 25"/>
                  <a:gd name="T10" fmla="*/ 11 w 48"/>
                  <a:gd name="T11" fmla="*/ 9 h 25"/>
                  <a:gd name="T12" fmla="*/ 15 w 48"/>
                  <a:gd name="T13" fmla="*/ 7 h 25"/>
                  <a:gd name="T14" fmla="*/ 20 w 48"/>
                  <a:gd name="T15" fmla="*/ 5 h 25"/>
                  <a:gd name="T16" fmla="*/ 24 w 48"/>
                  <a:gd name="T17" fmla="*/ 3 h 25"/>
                  <a:gd name="T18" fmla="*/ 30 w 48"/>
                  <a:gd name="T19" fmla="*/ 1 h 25"/>
                  <a:gd name="T20" fmla="*/ 34 w 48"/>
                  <a:gd name="T21" fmla="*/ 0 h 25"/>
                  <a:gd name="T22" fmla="*/ 37 w 48"/>
                  <a:gd name="T23" fmla="*/ 0 h 25"/>
                  <a:gd name="T24" fmla="*/ 39 w 48"/>
                  <a:gd name="T25" fmla="*/ 0 h 25"/>
                  <a:gd name="T26" fmla="*/ 41 w 48"/>
                  <a:gd name="T27" fmla="*/ 1 h 25"/>
                  <a:gd name="T28" fmla="*/ 41 w 48"/>
                  <a:gd name="T29" fmla="*/ 2 h 25"/>
                  <a:gd name="T30" fmla="*/ 42 w 48"/>
                  <a:gd name="T31" fmla="*/ 3 h 25"/>
                  <a:gd name="T32" fmla="*/ 43 w 48"/>
                  <a:gd name="T33" fmla="*/ 3 h 25"/>
                  <a:gd name="T34" fmla="*/ 46 w 48"/>
                  <a:gd name="T35" fmla="*/ 3 h 25"/>
                  <a:gd name="T36" fmla="*/ 47 w 48"/>
                  <a:gd name="T37" fmla="*/ 3 h 25"/>
                  <a:gd name="T38" fmla="*/ 47 w 48"/>
                  <a:gd name="T39" fmla="*/ 3 h 25"/>
                  <a:gd name="T40" fmla="*/ 45 w 48"/>
                  <a:gd name="T41" fmla="*/ 6 h 25"/>
                  <a:gd name="T42" fmla="*/ 38 w 48"/>
                  <a:gd name="T43" fmla="*/ 10 h 25"/>
                  <a:gd name="T44" fmla="*/ 35 w 48"/>
                  <a:gd name="T45" fmla="*/ 11 h 25"/>
                  <a:gd name="T46" fmla="*/ 33 w 48"/>
                  <a:gd name="T47" fmla="*/ 13 h 25"/>
                  <a:gd name="T48" fmla="*/ 31 w 48"/>
                  <a:gd name="T49" fmla="*/ 12 h 25"/>
                  <a:gd name="T50" fmla="*/ 28 w 48"/>
                  <a:gd name="T51" fmla="*/ 11 h 25"/>
                  <a:gd name="T52" fmla="*/ 25 w 48"/>
                  <a:gd name="T53" fmla="*/ 11 h 25"/>
                  <a:gd name="T54" fmla="*/ 21 w 48"/>
                  <a:gd name="T55" fmla="*/ 14 h 25"/>
                  <a:gd name="T56" fmla="*/ 17 w 48"/>
                  <a:gd name="T57" fmla="*/ 15 h 25"/>
                  <a:gd name="T58" fmla="*/ 13 w 48"/>
                  <a:gd name="T59" fmla="*/ 17 h 25"/>
                  <a:gd name="T60" fmla="*/ 9 w 48"/>
                  <a:gd name="T61" fmla="*/ 20 h 25"/>
                  <a:gd name="T62" fmla="*/ 3 w 48"/>
                  <a:gd name="T63" fmla="*/ 24 h 2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8"/>
                  <a:gd name="T97" fmla="*/ 0 h 25"/>
                  <a:gd name="T98" fmla="*/ 48 w 48"/>
                  <a:gd name="T99" fmla="*/ 25 h 2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8" h="25">
                    <a:moveTo>
                      <a:pt x="0" y="25"/>
                    </a:moveTo>
                    <a:lnTo>
                      <a:pt x="1" y="24"/>
                    </a:lnTo>
                    <a:lnTo>
                      <a:pt x="3" y="22"/>
                    </a:lnTo>
                    <a:lnTo>
                      <a:pt x="4" y="21"/>
                    </a:lnTo>
                    <a:lnTo>
                      <a:pt x="5" y="18"/>
                    </a:lnTo>
                    <a:lnTo>
                      <a:pt x="5" y="17"/>
                    </a:lnTo>
                    <a:lnTo>
                      <a:pt x="6" y="14"/>
                    </a:lnTo>
                    <a:lnTo>
                      <a:pt x="7" y="13"/>
                    </a:lnTo>
                    <a:lnTo>
                      <a:pt x="7" y="12"/>
                    </a:lnTo>
                    <a:lnTo>
                      <a:pt x="8" y="11"/>
                    </a:lnTo>
                    <a:lnTo>
                      <a:pt x="9" y="10"/>
                    </a:lnTo>
                    <a:lnTo>
                      <a:pt x="11" y="9"/>
                    </a:lnTo>
                    <a:lnTo>
                      <a:pt x="13" y="8"/>
                    </a:lnTo>
                    <a:lnTo>
                      <a:pt x="15" y="7"/>
                    </a:lnTo>
                    <a:lnTo>
                      <a:pt x="17" y="6"/>
                    </a:lnTo>
                    <a:lnTo>
                      <a:pt x="20" y="5"/>
                    </a:lnTo>
                    <a:lnTo>
                      <a:pt x="22" y="4"/>
                    </a:lnTo>
                    <a:lnTo>
                      <a:pt x="24" y="3"/>
                    </a:lnTo>
                    <a:lnTo>
                      <a:pt x="27" y="2"/>
                    </a:lnTo>
                    <a:lnTo>
                      <a:pt x="30" y="1"/>
                    </a:lnTo>
                    <a:lnTo>
                      <a:pt x="32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37" y="0"/>
                    </a:lnTo>
                    <a:lnTo>
                      <a:pt x="39" y="0"/>
                    </a:lnTo>
                    <a:lnTo>
                      <a:pt x="40" y="0"/>
                    </a:lnTo>
                    <a:lnTo>
                      <a:pt x="41" y="1"/>
                    </a:lnTo>
                    <a:lnTo>
                      <a:pt x="41" y="2"/>
                    </a:lnTo>
                    <a:lnTo>
                      <a:pt x="42" y="3"/>
                    </a:lnTo>
                    <a:lnTo>
                      <a:pt x="43" y="3"/>
                    </a:lnTo>
                    <a:lnTo>
                      <a:pt x="45" y="3"/>
                    </a:lnTo>
                    <a:lnTo>
                      <a:pt x="46" y="3"/>
                    </a:lnTo>
                    <a:lnTo>
                      <a:pt x="47" y="3"/>
                    </a:lnTo>
                    <a:lnTo>
                      <a:pt x="48" y="4"/>
                    </a:lnTo>
                    <a:lnTo>
                      <a:pt x="45" y="6"/>
                    </a:lnTo>
                    <a:lnTo>
                      <a:pt x="42" y="9"/>
                    </a:lnTo>
                    <a:lnTo>
                      <a:pt x="38" y="10"/>
                    </a:lnTo>
                    <a:lnTo>
                      <a:pt x="36" y="11"/>
                    </a:lnTo>
                    <a:lnTo>
                      <a:pt x="35" y="11"/>
                    </a:lnTo>
                    <a:lnTo>
                      <a:pt x="34" y="12"/>
                    </a:lnTo>
                    <a:lnTo>
                      <a:pt x="33" y="13"/>
                    </a:lnTo>
                    <a:lnTo>
                      <a:pt x="32" y="13"/>
                    </a:lnTo>
                    <a:lnTo>
                      <a:pt x="31" y="12"/>
                    </a:lnTo>
                    <a:lnTo>
                      <a:pt x="30" y="11"/>
                    </a:lnTo>
                    <a:lnTo>
                      <a:pt x="28" y="11"/>
                    </a:lnTo>
                    <a:lnTo>
                      <a:pt x="27" y="11"/>
                    </a:lnTo>
                    <a:lnTo>
                      <a:pt x="25" y="11"/>
                    </a:lnTo>
                    <a:lnTo>
                      <a:pt x="23" y="13"/>
                    </a:lnTo>
                    <a:lnTo>
                      <a:pt x="21" y="14"/>
                    </a:lnTo>
                    <a:lnTo>
                      <a:pt x="19" y="14"/>
                    </a:lnTo>
                    <a:lnTo>
                      <a:pt x="17" y="15"/>
                    </a:lnTo>
                    <a:lnTo>
                      <a:pt x="15" y="16"/>
                    </a:lnTo>
                    <a:lnTo>
                      <a:pt x="13" y="17"/>
                    </a:lnTo>
                    <a:lnTo>
                      <a:pt x="11" y="18"/>
                    </a:lnTo>
                    <a:lnTo>
                      <a:pt x="9" y="20"/>
                    </a:lnTo>
                    <a:lnTo>
                      <a:pt x="6" y="22"/>
                    </a:lnTo>
                    <a:lnTo>
                      <a:pt x="3" y="24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F2E5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8" name="Freeform 136"/>
              <p:cNvSpPr>
                <a:spLocks/>
              </p:cNvSpPr>
              <p:nvPr/>
            </p:nvSpPr>
            <p:spPr bwMode="auto">
              <a:xfrm>
                <a:off x="2069" y="3804"/>
                <a:ext cx="8" cy="6"/>
              </a:xfrm>
              <a:custGeom>
                <a:avLst/>
                <a:gdLst>
                  <a:gd name="T0" fmla="*/ 7 w 8"/>
                  <a:gd name="T1" fmla="*/ 1 h 6"/>
                  <a:gd name="T2" fmla="*/ 8 w 8"/>
                  <a:gd name="T3" fmla="*/ 2 h 6"/>
                  <a:gd name="T4" fmla="*/ 7 w 8"/>
                  <a:gd name="T5" fmla="*/ 4 h 6"/>
                  <a:gd name="T6" fmla="*/ 7 w 8"/>
                  <a:gd name="T7" fmla="*/ 5 h 6"/>
                  <a:gd name="T8" fmla="*/ 6 w 8"/>
                  <a:gd name="T9" fmla="*/ 6 h 6"/>
                  <a:gd name="T10" fmla="*/ 4 w 8"/>
                  <a:gd name="T11" fmla="*/ 6 h 6"/>
                  <a:gd name="T12" fmla="*/ 2 w 8"/>
                  <a:gd name="T13" fmla="*/ 6 h 6"/>
                  <a:gd name="T14" fmla="*/ 1 w 8"/>
                  <a:gd name="T15" fmla="*/ 5 h 6"/>
                  <a:gd name="T16" fmla="*/ 0 w 8"/>
                  <a:gd name="T17" fmla="*/ 4 h 6"/>
                  <a:gd name="T18" fmla="*/ 0 w 8"/>
                  <a:gd name="T19" fmla="*/ 3 h 6"/>
                  <a:gd name="T20" fmla="*/ 1 w 8"/>
                  <a:gd name="T21" fmla="*/ 2 h 6"/>
                  <a:gd name="T22" fmla="*/ 2 w 8"/>
                  <a:gd name="T23" fmla="*/ 1 h 6"/>
                  <a:gd name="T24" fmla="*/ 3 w 8"/>
                  <a:gd name="T25" fmla="*/ 1 h 6"/>
                  <a:gd name="T26" fmla="*/ 4 w 8"/>
                  <a:gd name="T27" fmla="*/ 0 h 6"/>
                  <a:gd name="T28" fmla="*/ 5 w 8"/>
                  <a:gd name="T29" fmla="*/ 0 h 6"/>
                  <a:gd name="T30" fmla="*/ 6 w 8"/>
                  <a:gd name="T31" fmla="*/ 0 h 6"/>
                  <a:gd name="T32" fmla="*/ 7 w 8"/>
                  <a:gd name="T33" fmla="*/ 1 h 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"/>
                  <a:gd name="T52" fmla="*/ 0 h 6"/>
                  <a:gd name="T53" fmla="*/ 8 w 8"/>
                  <a:gd name="T54" fmla="*/ 6 h 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" h="6">
                    <a:moveTo>
                      <a:pt x="7" y="1"/>
                    </a:moveTo>
                    <a:lnTo>
                      <a:pt x="8" y="2"/>
                    </a:lnTo>
                    <a:lnTo>
                      <a:pt x="7" y="4"/>
                    </a:lnTo>
                    <a:lnTo>
                      <a:pt x="7" y="5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1" y="5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9" name="Freeform 137"/>
              <p:cNvSpPr>
                <a:spLocks/>
              </p:cNvSpPr>
              <p:nvPr/>
            </p:nvSpPr>
            <p:spPr bwMode="auto">
              <a:xfrm>
                <a:off x="1929" y="3787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6 w 6"/>
                  <a:gd name="T3" fmla="*/ 2 h 9"/>
                  <a:gd name="T4" fmla="*/ 6 w 6"/>
                  <a:gd name="T5" fmla="*/ 4 h 9"/>
                  <a:gd name="T6" fmla="*/ 6 w 6"/>
                  <a:gd name="T7" fmla="*/ 6 h 9"/>
                  <a:gd name="T8" fmla="*/ 6 w 6"/>
                  <a:gd name="T9" fmla="*/ 7 h 9"/>
                  <a:gd name="T10" fmla="*/ 6 w 6"/>
                  <a:gd name="T11" fmla="*/ 7 h 9"/>
                  <a:gd name="T12" fmla="*/ 5 w 6"/>
                  <a:gd name="T13" fmla="*/ 8 h 9"/>
                  <a:gd name="T14" fmla="*/ 5 w 6"/>
                  <a:gd name="T15" fmla="*/ 8 h 9"/>
                  <a:gd name="T16" fmla="*/ 4 w 6"/>
                  <a:gd name="T17" fmla="*/ 9 h 9"/>
                  <a:gd name="T18" fmla="*/ 3 w 6"/>
                  <a:gd name="T19" fmla="*/ 8 h 9"/>
                  <a:gd name="T20" fmla="*/ 2 w 6"/>
                  <a:gd name="T21" fmla="*/ 7 h 9"/>
                  <a:gd name="T22" fmla="*/ 0 w 6"/>
                  <a:gd name="T23" fmla="*/ 6 h 9"/>
                  <a:gd name="T24" fmla="*/ 0 w 6"/>
                  <a:gd name="T25" fmla="*/ 4 h 9"/>
                  <a:gd name="T26" fmla="*/ 0 w 6"/>
                  <a:gd name="T27" fmla="*/ 4 h 9"/>
                  <a:gd name="T28" fmla="*/ 0 w 6"/>
                  <a:gd name="T29" fmla="*/ 3 h 9"/>
                  <a:gd name="T30" fmla="*/ 1 w 6"/>
                  <a:gd name="T31" fmla="*/ 2 h 9"/>
                  <a:gd name="T32" fmla="*/ 1 w 6"/>
                  <a:gd name="T33" fmla="*/ 2 h 9"/>
                  <a:gd name="T34" fmla="*/ 2 w 6"/>
                  <a:gd name="T35" fmla="*/ 2 h 9"/>
                  <a:gd name="T36" fmla="*/ 3 w 6"/>
                  <a:gd name="T37" fmla="*/ 1 h 9"/>
                  <a:gd name="T38" fmla="*/ 4 w 6"/>
                  <a:gd name="T39" fmla="*/ 0 h 9"/>
                  <a:gd name="T40" fmla="*/ 6 w 6"/>
                  <a:gd name="T41" fmla="*/ 0 h 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"/>
                  <a:gd name="T64" fmla="*/ 0 h 9"/>
                  <a:gd name="T65" fmla="*/ 6 w 6"/>
                  <a:gd name="T66" fmla="*/ 9 h 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" h="9">
                    <a:moveTo>
                      <a:pt x="6" y="0"/>
                    </a:moveTo>
                    <a:lnTo>
                      <a:pt x="6" y="2"/>
                    </a:lnTo>
                    <a:lnTo>
                      <a:pt x="6" y="4"/>
                    </a:lnTo>
                    <a:lnTo>
                      <a:pt x="6" y="6"/>
                    </a:lnTo>
                    <a:lnTo>
                      <a:pt x="6" y="7"/>
                    </a:lnTo>
                    <a:lnTo>
                      <a:pt x="5" y="8"/>
                    </a:lnTo>
                    <a:lnTo>
                      <a:pt x="4" y="9"/>
                    </a:lnTo>
                    <a:lnTo>
                      <a:pt x="3" y="8"/>
                    </a:lnTo>
                    <a:lnTo>
                      <a:pt x="2" y="7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00" name="Freeform 138"/>
              <p:cNvSpPr>
                <a:spLocks/>
              </p:cNvSpPr>
              <p:nvPr/>
            </p:nvSpPr>
            <p:spPr bwMode="auto">
              <a:xfrm>
                <a:off x="2020" y="3743"/>
                <a:ext cx="6" cy="14"/>
              </a:xfrm>
              <a:custGeom>
                <a:avLst/>
                <a:gdLst>
                  <a:gd name="T0" fmla="*/ 0 w 6"/>
                  <a:gd name="T1" fmla="*/ 1 h 14"/>
                  <a:gd name="T2" fmla="*/ 1 w 6"/>
                  <a:gd name="T3" fmla="*/ 1 h 14"/>
                  <a:gd name="T4" fmla="*/ 2 w 6"/>
                  <a:gd name="T5" fmla="*/ 0 h 14"/>
                  <a:gd name="T6" fmla="*/ 3 w 6"/>
                  <a:gd name="T7" fmla="*/ 0 h 14"/>
                  <a:gd name="T8" fmla="*/ 3 w 6"/>
                  <a:gd name="T9" fmla="*/ 1 h 14"/>
                  <a:gd name="T10" fmla="*/ 3 w 6"/>
                  <a:gd name="T11" fmla="*/ 2 h 14"/>
                  <a:gd name="T12" fmla="*/ 4 w 6"/>
                  <a:gd name="T13" fmla="*/ 4 h 14"/>
                  <a:gd name="T14" fmla="*/ 4 w 6"/>
                  <a:gd name="T15" fmla="*/ 5 h 14"/>
                  <a:gd name="T16" fmla="*/ 4 w 6"/>
                  <a:gd name="T17" fmla="*/ 6 h 14"/>
                  <a:gd name="T18" fmla="*/ 5 w 6"/>
                  <a:gd name="T19" fmla="*/ 7 h 14"/>
                  <a:gd name="T20" fmla="*/ 6 w 6"/>
                  <a:gd name="T21" fmla="*/ 8 h 14"/>
                  <a:gd name="T22" fmla="*/ 6 w 6"/>
                  <a:gd name="T23" fmla="*/ 9 h 14"/>
                  <a:gd name="T24" fmla="*/ 6 w 6"/>
                  <a:gd name="T25" fmla="*/ 10 h 14"/>
                  <a:gd name="T26" fmla="*/ 4 w 6"/>
                  <a:gd name="T27" fmla="*/ 11 h 14"/>
                  <a:gd name="T28" fmla="*/ 3 w 6"/>
                  <a:gd name="T29" fmla="*/ 13 h 14"/>
                  <a:gd name="T30" fmla="*/ 1 w 6"/>
                  <a:gd name="T31" fmla="*/ 14 h 14"/>
                  <a:gd name="T32" fmla="*/ 0 w 6"/>
                  <a:gd name="T33" fmla="*/ 14 h 14"/>
                  <a:gd name="T34" fmla="*/ 0 w 6"/>
                  <a:gd name="T35" fmla="*/ 13 h 14"/>
                  <a:gd name="T36" fmla="*/ 0 w 6"/>
                  <a:gd name="T37" fmla="*/ 12 h 14"/>
                  <a:gd name="T38" fmla="*/ 0 w 6"/>
                  <a:gd name="T39" fmla="*/ 11 h 14"/>
                  <a:gd name="T40" fmla="*/ 0 w 6"/>
                  <a:gd name="T41" fmla="*/ 10 h 14"/>
                  <a:gd name="T42" fmla="*/ 1 w 6"/>
                  <a:gd name="T43" fmla="*/ 9 h 14"/>
                  <a:gd name="T44" fmla="*/ 2 w 6"/>
                  <a:gd name="T45" fmla="*/ 8 h 14"/>
                  <a:gd name="T46" fmla="*/ 2 w 6"/>
                  <a:gd name="T47" fmla="*/ 8 h 14"/>
                  <a:gd name="T48" fmla="*/ 2 w 6"/>
                  <a:gd name="T49" fmla="*/ 6 h 14"/>
                  <a:gd name="T50" fmla="*/ 1 w 6"/>
                  <a:gd name="T51" fmla="*/ 5 h 14"/>
                  <a:gd name="T52" fmla="*/ 0 w 6"/>
                  <a:gd name="T53" fmla="*/ 4 h 14"/>
                  <a:gd name="T54" fmla="*/ 0 w 6"/>
                  <a:gd name="T55" fmla="*/ 2 h 14"/>
                  <a:gd name="T56" fmla="*/ 0 w 6"/>
                  <a:gd name="T57" fmla="*/ 1 h 1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6"/>
                  <a:gd name="T88" fmla="*/ 0 h 14"/>
                  <a:gd name="T89" fmla="*/ 6 w 6"/>
                  <a:gd name="T90" fmla="*/ 14 h 1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6" h="14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4" y="4"/>
                    </a:lnTo>
                    <a:lnTo>
                      <a:pt x="4" y="5"/>
                    </a:lnTo>
                    <a:lnTo>
                      <a:pt x="4" y="6"/>
                    </a:lnTo>
                    <a:lnTo>
                      <a:pt x="5" y="7"/>
                    </a:lnTo>
                    <a:lnTo>
                      <a:pt x="6" y="8"/>
                    </a:lnTo>
                    <a:lnTo>
                      <a:pt x="6" y="9"/>
                    </a:lnTo>
                    <a:lnTo>
                      <a:pt x="6" y="10"/>
                    </a:lnTo>
                    <a:lnTo>
                      <a:pt x="4" y="11"/>
                    </a:lnTo>
                    <a:lnTo>
                      <a:pt x="3" y="13"/>
                    </a:lnTo>
                    <a:lnTo>
                      <a:pt x="1" y="14"/>
                    </a:lnTo>
                    <a:lnTo>
                      <a:pt x="0" y="14"/>
                    </a:lnTo>
                    <a:lnTo>
                      <a:pt x="0" y="13"/>
                    </a:lnTo>
                    <a:lnTo>
                      <a:pt x="0" y="12"/>
                    </a:lnTo>
                    <a:lnTo>
                      <a:pt x="0" y="11"/>
                    </a:lnTo>
                    <a:lnTo>
                      <a:pt x="0" y="10"/>
                    </a:lnTo>
                    <a:lnTo>
                      <a:pt x="1" y="9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1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01" name="Freeform 139"/>
              <p:cNvSpPr>
                <a:spLocks/>
              </p:cNvSpPr>
              <p:nvPr/>
            </p:nvSpPr>
            <p:spPr bwMode="auto">
              <a:xfrm>
                <a:off x="1956" y="3669"/>
                <a:ext cx="27" cy="40"/>
              </a:xfrm>
              <a:custGeom>
                <a:avLst/>
                <a:gdLst>
                  <a:gd name="T0" fmla="*/ 24 w 27"/>
                  <a:gd name="T1" fmla="*/ 10 h 40"/>
                  <a:gd name="T2" fmla="*/ 25 w 27"/>
                  <a:gd name="T3" fmla="*/ 7 h 40"/>
                  <a:gd name="T4" fmla="*/ 26 w 27"/>
                  <a:gd name="T5" fmla="*/ 4 h 40"/>
                  <a:gd name="T6" fmla="*/ 26 w 27"/>
                  <a:gd name="T7" fmla="*/ 2 h 40"/>
                  <a:gd name="T8" fmla="*/ 27 w 27"/>
                  <a:gd name="T9" fmla="*/ 0 h 40"/>
                  <a:gd name="T10" fmla="*/ 25 w 27"/>
                  <a:gd name="T11" fmla="*/ 2 h 40"/>
                  <a:gd name="T12" fmla="*/ 25 w 27"/>
                  <a:gd name="T13" fmla="*/ 3 h 40"/>
                  <a:gd name="T14" fmla="*/ 24 w 27"/>
                  <a:gd name="T15" fmla="*/ 5 h 40"/>
                  <a:gd name="T16" fmla="*/ 23 w 27"/>
                  <a:gd name="T17" fmla="*/ 7 h 40"/>
                  <a:gd name="T18" fmla="*/ 22 w 27"/>
                  <a:gd name="T19" fmla="*/ 8 h 40"/>
                  <a:gd name="T20" fmla="*/ 21 w 27"/>
                  <a:gd name="T21" fmla="*/ 11 h 40"/>
                  <a:gd name="T22" fmla="*/ 19 w 27"/>
                  <a:gd name="T23" fmla="*/ 14 h 40"/>
                  <a:gd name="T24" fmla="*/ 18 w 27"/>
                  <a:gd name="T25" fmla="*/ 17 h 40"/>
                  <a:gd name="T26" fmla="*/ 17 w 27"/>
                  <a:gd name="T27" fmla="*/ 19 h 40"/>
                  <a:gd name="T28" fmla="*/ 13 w 27"/>
                  <a:gd name="T29" fmla="*/ 27 h 40"/>
                  <a:gd name="T30" fmla="*/ 9 w 27"/>
                  <a:gd name="T31" fmla="*/ 32 h 40"/>
                  <a:gd name="T32" fmla="*/ 5 w 27"/>
                  <a:gd name="T33" fmla="*/ 37 h 40"/>
                  <a:gd name="T34" fmla="*/ 0 w 27"/>
                  <a:gd name="T35" fmla="*/ 40 h 40"/>
                  <a:gd name="T36" fmla="*/ 5 w 27"/>
                  <a:gd name="T37" fmla="*/ 38 h 40"/>
                  <a:gd name="T38" fmla="*/ 9 w 27"/>
                  <a:gd name="T39" fmla="*/ 35 h 40"/>
                  <a:gd name="T40" fmla="*/ 13 w 27"/>
                  <a:gd name="T41" fmla="*/ 33 h 40"/>
                  <a:gd name="T42" fmla="*/ 15 w 27"/>
                  <a:gd name="T43" fmla="*/ 29 h 40"/>
                  <a:gd name="T44" fmla="*/ 17 w 27"/>
                  <a:gd name="T45" fmla="*/ 26 h 40"/>
                  <a:gd name="T46" fmla="*/ 19 w 27"/>
                  <a:gd name="T47" fmla="*/ 24 h 40"/>
                  <a:gd name="T48" fmla="*/ 20 w 27"/>
                  <a:gd name="T49" fmla="*/ 21 h 40"/>
                  <a:gd name="T50" fmla="*/ 21 w 27"/>
                  <a:gd name="T51" fmla="*/ 19 h 40"/>
                  <a:gd name="T52" fmla="*/ 22 w 27"/>
                  <a:gd name="T53" fmla="*/ 17 h 40"/>
                  <a:gd name="T54" fmla="*/ 23 w 27"/>
                  <a:gd name="T55" fmla="*/ 14 h 40"/>
                  <a:gd name="T56" fmla="*/ 24 w 27"/>
                  <a:gd name="T57" fmla="*/ 12 h 40"/>
                  <a:gd name="T58" fmla="*/ 24 w 27"/>
                  <a:gd name="T59" fmla="*/ 10 h 4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27"/>
                  <a:gd name="T91" fmla="*/ 0 h 40"/>
                  <a:gd name="T92" fmla="*/ 27 w 27"/>
                  <a:gd name="T93" fmla="*/ 40 h 40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27" h="40">
                    <a:moveTo>
                      <a:pt x="24" y="10"/>
                    </a:moveTo>
                    <a:lnTo>
                      <a:pt x="25" y="7"/>
                    </a:lnTo>
                    <a:lnTo>
                      <a:pt x="26" y="4"/>
                    </a:lnTo>
                    <a:lnTo>
                      <a:pt x="26" y="2"/>
                    </a:lnTo>
                    <a:lnTo>
                      <a:pt x="27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4" y="5"/>
                    </a:lnTo>
                    <a:lnTo>
                      <a:pt x="23" y="7"/>
                    </a:lnTo>
                    <a:lnTo>
                      <a:pt x="22" y="8"/>
                    </a:lnTo>
                    <a:lnTo>
                      <a:pt x="21" y="11"/>
                    </a:lnTo>
                    <a:lnTo>
                      <a:pt x="19" y="14"/>
                    </a:lnTo>
                    <a:lnTo>
                      <a:pt x="18" y="17"/>
                    </a:lnTo>
                    <a:lnTo>
                      <a:pt x="17" y="19"/>
                    </a:lnTo>
                    <a:lnTo>
                      <a:pt x="13" y="27"/>
                    </a:lnTo>
                    <a:lnTo>
                      <a:pt x="9" y="32"/>
                    </a:lnTo>
                    <a:lnTo>
                      <a:pt x="5" y="37"/>
                    </a:lnTo>
                    <a:lnTo>
                      <a:pt x="0" y="40"/>
                    </a:lnTo>
                    <a:lnTo>
                      <a:pt x="5" y="38"/>
                    </a:lnTo>
                    <a:lnTo>
                      <a:pt x="9" y="35"/>
                    </a:lnTo>
                    <a:lnTo>
                      <a:pt x="13" y="33"/>
                    </a:lnTo>
                    <a:lnTo>
                      <a:pt x="15" y="29"/>
                    </a:lnTo>
                    <a:lnTo>
                      <a:pt x="17" y="26"/>
                    </a:lnTo>
                    <a:lnTo>
                      <a:pt x="19" y="24"/>
                    </a:lnTo>
                    <a:lnTo>
                      <a:pt x="20" y="21"/>
                    </a:lnTo>
                    <a:lnTo>
                      <a:pt x="21" y="19"/>
                    </a:lnTo>
                    <a:lnTo>
                      <a:pt x="22" y="17"/>
                    </a:lnTo>
                    <a:lnTo>
                      <a:pt x="23" y="14"/>
                    </a:lnTo>
                    <a:lnTo>
                      <a:pt x="24" y="12"/>
                    </a:lnTo>
                    <a:lnTo>
                      <a:pt x="24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02" name="Freeform 140"/>
              <p:cNvSpPr>
                <a:spLocks/>
              </p:cNvSpPr>
              <p:nvPr/>
            </p:nvSpPr>
            <p:spPr bwMode="auto">
              <a:xfrm>
                <a:off x="1879" y="3817"/>
                <a:ext cx="26" cy="13"/>
              </a:xfrm>
              <a:custGeom>
                <a:avLst/>
                <a:gdLst>
                  <a:gd name="T0" fmla="*/ 0 w 26"/>
                  <a:gd name="T1" fmla="*/ 13 h 13"/>
                  <a:gd name="T2" fmla="*/ 4 w 26"/>
                  <a:gd name="T3" fmla="*/ 11 h 13"/>
                  <a:gd name="T4" fmla="*/ 7 w 26"/>
                  <a:gd name="T5" fmla="*/ 8 h 13"/>
                  <a:gd name="T6" fmla="*/ 11 w 26"/>
                  <a:gd name="T7" fmla="*/ 6 h 13"/>
                  <a:gd name="T8" fmla="*/ 14 w 26"/>
                  <a:gd name="T9" fmla="*/ 5 h 13"/>
                  <a:gd name="T10" fmla="*/ 16 w 26"/>
                  <a:gd name="T11" fmla="*/ 4 h 13"/>
                  <a:gd name="T12" fmla="*/ 18 w 26"/>
                  <a:gd name="T13" fmla="*/ 4 h 13"/>
                  <a:gd name="T14" fmla="*/ 20 w 26"/>
                  <a:gd name="T15" fmla="*/ 4 h 13"/>
                  <a:gd name="T16" fmla="*/ 22 w 26"/>
                  <a:gd name="T17" fmla="*/ 5 h 13"/>
                  <a:gd name="T18" fmla="*/ 24 w 26"/>
                  <a:gd name="T19" fmla="*/ 4 h 13"/>
                  <a:gd name="T20" fmla="*/ 25 w 26"/>
                  <a:gd name="T21" fmla="*/ 3 h 13"/>
                  <a:gd name="T22" fmla="*/ 26 w 26"/>
                  <a:gd name="T23" fmla="*/ 2 h 13"/>
                  <a:gd name="T24" fmla="*/ 26 w 26"/>
                  <a:gd name="T25" fmla="*/ 1 h 13"/>
                  <a:gd name="T26" fmla="*/ 24 w 26"/>
                  <a:gd name="T27" fmla="*/ 1 h 13"/>
                  <a:gd name="T28" fmla="*/ 23 w 26"/>
                  <a:gd name="T29" fmla="*/ 1 h 13"/>
                  <a:gd name="T30" fmla="*/ 22 w 26"/>
                  <a:gd name="T31" fmla="*/ 0 h 13"/>
                  <a:gd name="T32" fmla="*/ 20 w 26"/>
                  <a:gd name="T33" fmla="*/ 0 h 13"/>
                  <a:gd name="T34" fmla="*/ 18 w 26"/>
                  <a:gd name="T35" fmla="*/ 0 h 13"/>
                  <a:gd name="T36" fmla="*/ 16 w 26"/>
                  <a:gd name="T37" fmla="*/ 1 h 13"/>
                  <a:gd name="T38" fmla="*/ 13 w 26"/>
                  <a:gd name="T39" fmla="*/ 2 h 13"/>
                  <a:gd name="T40" fmla="*/ 11 w 26"/>
                  <a:gd name="T41" fmla="*/ 3 h 13"/>
                  <a:gd name="T42" fmla="*/ 9 w 26"/>
                  <a:gd name="T43" fmla="*/ 5 h 13"/>
                  <a:gd name="T44" fmla="*/ 6 w 26"/>
                  <a:gd name="T45" fmla="*/ 8 h 13"/>
                  <a:gd name="T46" fmla="*/ 2 w 26"/>
                  <a:gd name="T47" fmla="*/ 11 h 13"/>
                  <a:gd name="T48" fmla="*/ 0 w 26"/>
                  <a:gd name="T49" fmla="*/ 13 h 1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6"/>
                  <a:gd name="T76" fmla="*/ 0 h 13"/>
                  <a:gd name="T77" fmla="*/ 26 w 26"/>
                  <a:gd name="T78" fmla="*/ 13 h 1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6" h="13">
                    <a:moveTo>
                      <a:pt x="0" y="13"/>
                    </a:moveTo>
                    <a:lnTo>
                      <a:pt x="4" y="11"/>
                    </a:lnTo>
                    <a:lnTo>
                      <a:pt x="7" y="8"/>
                    </a:lnTo>
                    <a:lnTo>
                      <a:pt x="11" y="6"/>
                    </a:lnTo>
                    <a:lnTo>
                      <a:pt x="14" y="5"/>
                    </a:lnTo>
                    <a:lnTo>
                      <a:pt x="16" y="4"/>
                    </a:lnTo>
                    <a:lnTo>
                      <a:pt x="18" y="4"/>
                    </a:lnTo>
                    <a:lnTo>
                      <a:pt x="20" y="4"/>
                    </a:lnTo>
                    <a:lnTo>
                      <a:pt x="22" y="5"/>
                    </a:lnTo>
                    <a:lnTo>
                      <a:pt x="24" y="4"/>
                    </a:lnTo>
                    <a:lnTo>
                      <a:pt x="25" y="3"/>
                    </a:lnTo>
                    <a:lnTo>
                      <a:pt x="26" y="2"/>
                    </a:lnTo>
                    <a:lnTo>
                      <a:pt x="26" y="1"/>
                    </a:lnTo>
                    <a:lnTo>
                      <a:pt x="24" y="1"/>
                    </a:lnTo>
                    <a:lnTo>
                      <a:pt x="23" y="1"/>
                    </a:lnTo>
                    <a:lnTo>
                      <a:pt x="22" y="0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16" y="1"/>
                    </a:lnTo>
                    <a:lnTo>
                      <a:pt x="13" y="2"/>
                    </a:lnTo>
                    <a:lnTo>
                      <a:pt x="11" y="3"/>
                    </a:lnTo>
                    <a:lnTo>
                      <a:pt x="9" y="5"/>
                    </a:lnTo>
                    <a:lnTo>
                      <a:pt x="6" y="8"/>
                    </a:lnTo>
                    <a:lnTo>
                      <a:pt x="2" y="11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03" name="Freeform 141"/>
              <p:cNvSpPr>
                <a:spLocks/>
              </p:cNvSpPr>
              <p:nvPr/>
            </p:nvSpPr>
            <p:spPr bwMode="auto">
              <a:xfrm>
                <a:off x="1756" y="3772"/>
                <a:ext cx="6" cy="34"/>
              </a:xfrm>
              <a:custGeom>
                <a:avLst/>
                <a:gdLst>
                  <a:gd name="T0" fmla="*/ 4 w 6"/>
                  <a:gd name="T1" fmla="*/ 34 h 34"/>
                  <a:gd name="T2" fmla="*/ 3 w 6"/>
                  <a:gd name="T3" fmla="*/ 29 h 34"/>
                  <a:gd name="T4" fmla="*/ 2 w 6"/>
                  <a:gd name="T5" fmla="*/ 23 h 34"/>
                  <a:gd name="T6" fmla="*/ 1 w 6"/>
                  <a:gd name="T7" fmla="*/ 19 h 34"/>
                  <a:gd name="T8" fmla="*/ 1 w 6"/>
                  <a:gd name="T9" fmla="*/ 14 h 34"/>
                  <a:gd name="T10" fmla="*/ 1 w 6"/>
                  <a:gd name="T11" fmla="*/ 11 h 34"/>
                  <a:gd name="T12" fmla="*/ 1 w 6"/>
                  <a:gd name="T13" fmla="*/ 7 h 34"/>
                  <a:gd name="T14" fmla="*/ 0 w 6"/>
                  <a:gd name="T15" fmla="*/ 4 h 34"/>
                  <a:gd name="T16" fmla="*/ 0 w 6"/>
                  <a:gd name="T17" fmla="*/ 0 h 34"/>
                  <a:gd name="T18" fmla="*/ 1 w 6"/>
                  <a:gd name="T19" fmla="*/ 2 h 34"/>
                  <a:gd name="T20" fmla="*/ 2 w 6"/>
                  <a:gd name="T21" fmla="*/ 4 h 34"/>
                  <a:gd name="T22" fmla="*/ 2 w 6"/>
                  <a:gd name="T23" fmla="*/ 7 h 34"/>
                  <a:gd name="T24" fmla="*/ 2 w 6"/>
                  <a:gd name="T25" fmla="*/ 9 h 34"/>
                  <a:gd name="T26" fmla="*/ 2 w 6"/>
                  <a:gd name="T27" fmla="*/ 10 h 34"/>
                  <a:gd name="T28" fmla="*/ 2 w 6"/>
                  <a:gd name="T29" fmla="*/ 13 h 34"/>
                  <a:gd name="T30" fmla="*/ 2 w 6"/>
                  <a:gd name="T31" fmla="*/ 15 h 34"/>
                  <a:gd name="T32" fmla="*/ 4 w 6"/>
                  <a:gd name="T33" fmla="*/ 18 h 34"/>
                  <a:gd name="T34" fmla="*/ 5 w 6"/>
                  <a:gd name="T35" fmla="*/ 22 h 34"/>
                  <a:gd name="T36" fmla="*/ 6 w 6"/>
                  <a:gd name="T37" fmla="*/ 27 h 34"/>
                  <a:gd name="T38" fmla="*/ 6 w 6"/>
                  <a:gd name="T39" fmla="*/ 32 h 34"/>
                  <a:gd name="T40" fmla="*/ 4 w 6"/>
                  <a:gd name="T41" fmla="*/ 34 h 3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"/>
                  <a:gd name="T64" fmla="*/ 0 h 34"/>
                  <a:gd name="T65" fmla="*/ 6 w 6"/>
                  <a:gd name="T66" fmla="*/ 34 h 3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" h="34">
                    <a:moveTo>
                      <a:pt x="4" y="34"/>
                    </a:moveTo>
                    <a:lnTo>
                      <a:pt x="3" y="29"/>
                    </a:lnTo>
                    <a:lnTo>
                      <a:pt x="2" y="23"/>
                    </a:lnTo>
                    <a:lnTo>
                      <a:pt x="1" y="19"/>
                    </a:lnTo>
                    <a:lnTo>
                      <a:pt x="1" y="14"/>
                    </a:lnTo>
                    <a:lnTo>
                      <a:pt x="1" y="11"/>
                    </a:lnTo>
                    <a:lnTo>
                      <a:pt x="1" y="7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" y="2"/>
                    </a:lnTo>
                    <a:lnTo>
                      <a:pt x="2" y="4"/>
                    </a:lnTo>
                    <a:lnTo>
                      <a:pt x="2" y="7"/>
                    </a:lnTo>
                    <a:lnTo>
                      <a:pt x="2" y="9"/>
                    </a:lnTo>
                    <a:lnTo>
                      <a:pt x="2" y="10"/>
                    </a:lnTo>
                    <a:lnTo>
                      <a:pt x="2" y="13"/>
                    </a:lnTo>
                    <a:lnTo>
                      <a:pt x="2" y="15"/>
                    </a:lnTo>
                    <a:lnTo>
                      <a:pt x="4" y="18"/>
                    </a:lnTo>
                    <a:lnTo>
                      <a:pt x="5" y="22"/>
                    </a:lnTo>
                    <a:lnTo>
                      <a:pt x="6" y="27"/>
                    </a:lnTo>
                    <a:lnTo>
                      <a:pt x="6" y="32"/>
                    </a:lnTo>
                    <a:lnTo>
                      <a:pt x="4" y="3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04" name="Freeform 142"/>
              <p:cNvSpPr>
                <a:spLocks/>
              </p:cNvSpPr>
              <p:nvPr/>
            </p:nvSpPr>
            <p:spPr bwMode="auto">
              <a:xfrm>
                <a:off x="1799" y="3851"/>
                <a:ext cx="5" cy="8"/>
              </a:xfrm>
              <a:custGeom>
                <a:avLst/>
                <a:gdLst>
                  <a:gd name="T0" fmla="*/ 0 w 5"/>
                  <a:gd name="T1" fmla="*/ 0 h 8"/>
                  <a:gd name="T2" fmla="*/ 0 w 5"/>
                  <a:gd name="T3" fmla="*/ 2 h 8"/>
                  <a:gd name="T4" fmla="*/ 0 w 5"/>
                  <a:gd name="T5" fmla="*/ 5 h 8"/>
                  <a:gd name="T6" fmla="*/ 1 w 5"/>
                  <a:gd name="T7" fmla="*/ 7 h 8"/>
                  <a:gd name="T8" fmla="*/ 1 w 5"/>
                  <a:gd name="T9" fmla="*/ 8 h 8"/>
                  <a:gd name="T10" fmla="*/ 3 w 5"/>
                  <a:gd name="T11" fmla="*/ 8 h 8"/>
                  <a:gd name="T12" fmla="*/ 4 w 5"/>
                  <a:gd name="T13" fmla="*/ 7 h 8"/>
                  <a:gd name="T14" fmla="*/ 4 w 5"/>
                  <a:gd name="T15" fmla="*/ 6 h 8"/>
                  <a:gd name="T16" fmla="*/ 5 w 5"/>
                  <a:gd name="T17" fmla="*/ 4 h 8"/>
                  <a:gd name="T18" fmla="*/ 4 w 5"/>
                  <a:gd name="T19" fmla="*/ 4 h 8"/>
                  <a:gd name="T20" fmla="*/ 3 w 5"/>
                  <a:gd name="T21" fmla="*/ 3 h 8"/>
                  <a:gd name="T22" fmla="*/ 1 w 5"/>
                  <a:gd name="T23" fmla="*/ 2 h 8"/>
                  <a:gd name="T24" fmla="*/ 0 w 5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"/>
                  <a:gd name="T40" fmla="*/ 0 h 8"/>
                  <a:gd name="T41" fmla="*/ 5 w 5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" h="8">
                    <a:moveTo>
                      <a:pt x="0" y="0"/>
                    </a:moveTo>
                    <a:lnTo>
                      <a:pt x="0" y="2"/>
                    </a:lnTo>
                    <a:lnTo>
                      <a:pt x="0" y="5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3" y="8"/>
                    </a:lnTo>
                    <a:lnTo>
                      <a:pt x="4" y="7"/>
                    </a:lnTo>
                    <a:lnTo>
                      <a:pt x="4" y="6"/>
                    </a:lnTo>
                    <a:lnTo>
                      <a:pt x="5" y="4"/>
                    </a:lnTo>
                    <a:lnTo>
                      <a:pt x="4" y="4"/>
                    </a:lnTo>
                    <a:lnTo>
                      <a:pt x="3" y="3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05" name="Freeform 143"/>
              <p:cNvSpPr>
                <a:spLocks/>
              </p:cNvSpPr>
              <p:nvPr/>
            </p:nvSpPr>
            <p:spPr bwMode="auto">
              <a:xfrm>
                <a:off x="1775" y="3783"/>
                <a:ext cx="33" cy="69"/>
              </a:xfrm>
              <a:custGeom>
                <a:avLst/>
                <a:gdLst>
                  <a:gd name="T0" fmla="*/ 6 w 33"/>
                  <a:gd name="T1" fmla="*/ 4 h 69"/>
                  <a:gd name="T2" fmla="*/ 4 w 33"/>
                  <a:gd name="T3" fmla="*/ 7 h 69"/>
                  <a:gd name="T4" fmla="*/ 3 w 33"/>
                  <a:gd name="T5" fmla="*/ 10 h 69"/>
                  <a:gd name="T6" fmla="*/ 2 w 33"/>
                  <a:gd name="T7" fmla="*/ 13 h 69"/>
                  <a:gd name="T8" fmla="*/ 1 w 33"/>
                  <a:gd name="T9" fmla="*/ 15 h 69"/>
                  <a:gd name="T10" fmla="*/ 1 w 33"/>
                  <a:gd name="T11" fmla="*/ 19 h 69"/>
                  <a:gd name="T12" fmla="*/ 0 w 33"/>
                  <a:gd name="T13" fmla="*/ 26 h 69"/>
                  <a:gd name="T14" fmla="*/ 1 w 33"/>
                  <a:gd name="T15" fmla="*/ 32 h 69"/>
                  <a:gd name="T16" fmla="*/ 3 w 33"/>
                  <a:gd name="T17" fmla="*/ 36 h 69"/>
                  <a:gd name="T18" fmla="*/ 7 w 33"/>
                  <a:gd name="T19" fmla="*/ 39 h 69"/>
                  <a:gd name="T20" fmla="*/ 12 w 33"/>
                  <a:gd name="T21" fmla="*/ 41 h 69"/>
                  <a:gd name="T22" fmla="*/ 16 w 33"/>
                  <a:gd name="T23" fmla="*/ 44 h 69"/>
                  <a:gd name="T24" fmla="*/ 19 w 33"/>
                  <a:gd name="T25" fmla="*/ 46 h 69"/>
                  <a:gd name="T26" fmla="*/ 21 w 33"/>
                  <a:gd name="T27" fmla="*/ 49 h 69"/>
                  <a:gd name="T28" fmla="*/ 24 w 33"/>
                  <a:gd name="T29" fmla="*/ 54 h 69"/>
                  <a:gd name="T30" fmla="*/ 27 w 33"/>
                  <a:gd name="T31" fmla="*/ 60 h 69"/>
                  <a:gd name="T32" fmla="*/ 29 w 33"/>
                  <a:gd name="T33" fmla="*/ 66 h 69"/>
                  <a:gd name="T34" fmla="*/ 30 w 33"/>
                  <a:gd name="T35" fmla="*/ 68 h 69"/>
                  <a:gd name="T36" fmla="*/ 31 w 33"/>
                  <a:gd name="T37" fmla="*/ 68 h 69"/>
                  <a:gd name="T38" fmla="*/ 32 w 33"/>
                  <a:gd name="T39" fmla="*/ 69 h 69"/>
                  <a:gd name="T40" fmla="*/ 32 w 33"/>
                  <a:gd name="T41" fmla="*/ 69 h 69"/>
                  <a:gd name="T42" fmla="*/ 33 w 33"/>
                  <a:gd name="T43" fmla="*/ 68 h 69"/>
                  <a:gd name="T44" fmla="*/ 32 w 33"/>
                  <a:gd name="T45" fmla="*/ 65 h 69"/>
                  <a:gd name="T46" fmla="*/ 31 w 33"/>
                  <a:gd name="T47" fmla="*/ 61 h 69"/>
                  <a:gd name="T48" fmla="*/ 30 w 33"/>
                  <a:gd name="T49" fmla="*/ 58 h 69"/>
                  <a:gd name="T50" fmla="*/ 31 w 33"/>
                  <a:gd name="T51" fmla="*/ 55 h 69"/>
                  <a:gd name="T52" fmla="*/ 33 w 33"/>
                  <a:gd name="T53" fmla="*/ 50 h 69"/>
                  <a:gd name="T54" fmla="*/ 33 w 33"/>
                  <a:gd name="T55" fmla="*/ 46 h 69"/>
                  <a:gd name="T56" fmla="*/ 33 w 33"/>
                  <a:gd name="T57" fmla="*/ 42 h 69"/>
                  <a:gd name="T58" fmla="*/ 31 w 33"/>
                  <a:gd name="T59" fmla="*/ 37 h 69"/>
                  <a:gd name="T60" fmla="*/ 28 w 33"/>
                  <a:gd name="T61" fmla="*/ 30 h 69"/>
                  <a:gd name="T62" fmla="*/ 26 w 33"/>
                  <a:gd name="T63" fmla="*/ 23 h 69"/>
                  <a:gd name="T64" fmla="*/ 26 w 33"/>
                  <a:gd name="T65" fmla="*/ 18 h 69"/>
                  <a:gd name="T66" fmla="*/ 27 w 33"/>
                  <a:gd name="T67" fmla="*/ 14 h 69"/>
                  <a:gd name="T68" fmla="*/ 27 w 33"/>
                  <a:gd name="T69" fmla="*/ 10 h 69"/>
                  <a:gd name="T70" fmla="*/ 28 w 33"/>
                  <a:gd name="T71" fmla="*/ 6 h 69"/>
                  <a:gd name="T72" fmla="*/ 29 w 33"/>
                  <a:gd name="T73" fmla="*/ 3 h 69"/>
                  <a:gd name="T74" fmla="*/ 27 w 33"/>
                  <a:gd name="T75" fmla="*/ 2 h 69"/>
                  <a:gd name="T76" fmla="*/ 25 w 33"/>
                  <a:gd name="T77" fmla="*/ 0 h 69"/>
                  <a:gd name="T78" fmla="*/ 24 w 33"/>
                  <a:gd name="T79" fmla="*/ 0 h 69"/>
                  <a:gd name="T80" fmla="*/ 22 w 33"/>
                  <a:gd name="T81" fmla="*/ 1 h 69"/>
                  <a:gd name="T82" fmla="*/ 21 w 33"/>
                  <a:gd name="T83" fmla="*/ 2 h 69"/>
                  <a:gd name="T84" fmla="*/ 20 w 33"/>
                  <a:gd name="T85" fmla="*/ 3 h 69"/>
                  <a:gd name="T86" fmla="*/ 20 w 33"/>
                  <a:gd name="T87" fmla="*/ 4 h 69"/>
                  <a:gd name="T88" fmla="*/ 20 w 33"/>
                  <a:gd name="T89" fmla="*/ 6 h 69"/>
                  <a:gd name="T90" fmla="*/ 16 w 33"/>
                  <a:gd name="T91" fmla="*/ 7 h 69"/>
                  <a:gd name="T92" fmla="*/ 13 w 33"/>
                  <a:gd name="T93" fmla="*/ 9 h 69"/>
                  <a:gd name="T94" fmla="*/ 10 w 33"/>
                  <a:gd name="T95" fmla="*/ 12 h 69"/>
                  <a:gd name="T96" fmla="*/ 8 w 33"/>
                  <a:gd name="T97" fmla="*/ 14 h 69"/>
                  <a:gd name="T98" fmla="*/ 8 w 33"/>
                  <a:gd name="T99" fmla="*/ 14 h 69"/>
                  <a:gd name="T100" fmla="*/ 7 w 33"/>
                  <a:gd name="T101" fmla="*/ 14 h 69"/>
                  <a:gd name="T102" fmla="*/ 7 w 33"/>
                  <a:gd name="T103" fmla="*/ 12 h 69"/>
                  <a:gd name="T104" fmla="*/ 7 w 33"/>
                  <a:gd name="T105" fmla="*/ 12 h 69"/>
                  <a:gd name="T106" fmla="*/ 7 w 33"/>
                  <a:gd name="T107" fmla="*/ 10 h 69"/>
                  <a:gd name="T108" fmla="*/ 8 w 33"/>
                  <a:gd name="T109" fmla="*/ 8 h 69"/>
                  <a:gd name="T110" fmla="*/ 9 w 33"/>
                  <a:gd name="T111" fmla="*/ 7 h 69"/>
                  <a:gd name="T112" fmla="*/ 9 w 33"/>
                  <a:gd name="T113" fmla="*/ 6 h 69"/>
                  <a:gd name="T114" fmla="*/ 9 w 33"/>
                  <a:gd name="T115" fmla="*/ 4 h 69"/>
                  <a:gd name="T116" fmla="*/ 8 w 33"/>
                  <a:gd name="T117" fmla="*/ 4 h 69"/>
                  <a:gd name="T118" fmla="*/ 7 w 33"/>
                  <a:gd name="T119" fmla="*/ 4 h 69"/>
                  <a:gd name="T120" fmla="*/ 6 w 33"/>
                  <a:gd name="T121" fmla="*/ 4 h 69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3"/>
                  <a:gd name="T184" fmla="*/ 0 h 69"/>
                  <a:gd name="T185" fmla="*/ 33 w 33"/>
                  <a:gd name="T186" fmla="*/ 69 h 69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3" h="69">
                    <a:moveTo>
                      <a:pt x="6" y="4"/>
                    </a:moveTo>
                    <a:lnTo>
                      <a:pt x="4" y="7"/>
                    </a:lnTo>
                    <a:lnTo>
                      <a:pt x="3" y="10"/>
                    </a:lnTo>
                    <a:lnTo>
                      <a:pt x="2" y="13"/>
                    </a:lnTo>
                    <a:lnTo>
                      <a:pt x="1" y="15"/>
                    </a:lnTo>
                    <a:lnTo>
                      <a:pt x="1" y="19"/>
                    </a:lnTo>
                    <a:lnTo>
                      <a:pt x="0" y="26"/>
                    </a:lnTo>
                    <a:lnTo>
                      <a:pt x="1" y="32"/>
                    </a:lnTo>
                    <a:lnTo>
                      <a:pt x="3" y="36"/>
                    </a:lnTo>
                    <a:lnTo>
                      <a:pt x="7" y="39"/>
                    </a:lnTo>
                    <a:lnTo>
                      <a:pt x="12" y="41"/>
                    </a:lnTo>
                    <a:lnTo>
                      <a:pt x="16" y="44"/>
                    </a:lnTo>
                    <a:lnTo>
                      <a:pt x="19" y="46"/>
                    </a:lnTo>
                    <a:lnTo>
                      <a:pt x="21" y="49"/>
                    </a:lnTo>
                    <a:lnTo>
                      <a:pt x="24" y="54"/>
                    </a:lnTo>
                    <a:lnTo>
                      <a:pt x="27" y="60"/>
                    </a:lnTo>
                    <a:lnTo>
                      <a:pt x="29" y="66"/>
                    </a:lnTo>
                    <a:lnTo>
                      <a:pt x="30" y="68"/>
                    </a:lnTo>
                    <a:lnTo>
                      <a:pt x="31" y="68"/>
                    </a:lnTo>
                    <a:lnTo>
                      <a:pt x="32" y="69"/>
                    </a:lnTo>
                    <a:lnTo>
                      <a:pt x="33" y="68"/>
                    </a:lnTo>
                    <a:lnTo>
                      <a:pt x="32" y="65"/>
                    </a:lnTo>
                    <a:lnTo>
                      <a:pt x="31" y="61"/>
                    </a:lnTo>
                    <a:lnTo>
                      <a:pt x="30" y="58"/>
                    </a:lnTo>
                    <a:lnTo>
                      <a:pt x="31" y="55"/>
                    </a:lnTo>
                    <a:lnTo>
                      <a:pt x="33" y="50"/>
                    </a:lnTo>
                    <a:lnTo>
                      <a:pt x="33" y="46"/>
                    </a:lnTo>
                    <a:lnTo>
                      <a:pt x="33" y="42"/>
                    </a:lnTo>
                    <a:lnTo>
                      <a:pt x="31" y="37"/>
                    </a:lnTo>
                    <a:lnTo>
                      <a:pt x="28" y="30"/>
                    </a:lnTo>
                    <a:lnTo>
                      <a:pt x="26" y="23"/>
                    </a:lnTo>
                    <a:lnTo>
                      <a:pt x="26" y="18"/>
                    </a:lnTo>
                    <a:lnTo>
                      <a:pt x="27" y="14"/>
                    </a:lnTo>
                    <a:lnTo>
                      <a:pt x="27" y="10"/>
                    </a:lnTo>
                    <a:lnTo>
                      <a:pt x="28" y="6"/>
                    </a:lnTo>
                    <a:lnTo>
                      <a:pt x="29" y="3"/>
                    </a:lnTo>
                    <a:lnTo>
                      <a:pt x="27" y="2"/>
                    </a:lnTo>
                    <a:lnTo>
                      <a:pt x="25" y="0"/>
                    </a:lnTo>
                    <a:lnTo>
                      <a:pt x="24" y="0"/>
                    </a:lnTo>
                    <a:lnTo>
                      <a:pt x="22" y="1"/>
                    </a:lnTo>
                    <a:lnTo>
                      <a:pt x="21" y="2"/>
                    </a:lnTo>
                    <a:lnTo>
                      <a:pt x="20" y="3"/>
                    </a:lnTo>
                    <a:lnTo>
                      <a:pt x="20" y="4"/>
                    </a:lnTo>
                    <a:lnTo>
                      <a:pt x="20" y="6"/>
                    </a:lnTo>
                    <a:lnTo>
                      <a:pt x="16" y="7"/>
                    </a:lnTo>
                    <a:lnTo>
                      <a:pt x="13" y="9"/>
                    </a:lnTo>
                    <a:lnTo>
                      <a:pt x="10" y="12"/>
                    </a:lnTo>
                    <a:lnTo>
                      <a:pt x="8" y="14"/>
                    </a:lnTo>
                    <a:lnTo>
                      <a:pt x="7" y="14"/>
                    </a:lnTo>
                    <a:lnTo>
                      <a:pt x="7" y="12"/>
                    </a:lnTo>
                    <a:lnTo>
                      <a:pt x="7" y="10"/>
                    </a:lnTo>
                    <a:lnTo>
                      <a:pt x="8" y="8"/>
                    </a:lnTo>
                    <a:lnTo>
                      <a:pt x="9" y="7"/>
                    </a:lnTo>
                    <a:lnTo>
                      <a:pt x="9" y="6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7" y="4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06" name="Freeform 144"/>
              <p:cNvSpPr>
                <a:spLocks/>
              </p:cNvSpPr>
              <p:nvPr/>
            </p:nvSpPr>
            <p:spPr bwMode="auto">
              <a:xfrm>
                <a:off x="1763" y="3747"/>
                <a:ext cx="31" cy="85"/>
              </a:xfrm>
              <a:custGeom>
                <a:avLst/>
                <a:gdLst>
                  <a:gd name="T0" fmla="*/ 0 w 31"/>
                  <a:gd name="T1" fmla="*/ 23 h 85"/>
                  <a:gd name="T2" fmla="*/ 1 w 31"/>
                  <a:gd name="T3" fmla="*/ 38 h 85"/>
                  <a:gd name="T4" fmla="*/ 2 w 31"/>
                  <a:gd name="T5" fmla="*/ 48 h 85"/>
                  <a:gd name="T6" fmla="*/ 6 w 31"/>
                  <a:gd name="T7" fmla="*/ 67 h 85"/>
                  <a:gd name="T8" fmla="*/ 10 w 31"/>
                  <a:gd name="T9" fmla="*/ 77 h 85"/>
                  <a:gd name="T10" fmla="*/ 14 w 31"/>
                  <a:gd name="T11" fmla="*/ 82 h 85"/>
                  <a:gd name="T12" fmla="*/ 18 w 31"/>
                  <a:gd name="T13" fmla="*/ 85 h 85"/>
                  <a:gd name="T14" fmla="*/ 20 w 31"/>
                  <a:gd name="T15" fmla="*/ 84 h 85"/>
                  <a:gd name="T16" fmla="*/ 17 w 31"/>
                  <a:gd name="T17" fmla="*/ 81 h 85"/>
                  <a:gd name="T18" fmla="*/ 13 w 31"/>
                  <a:gd name="T19" fmla="*/ 78 h 85"/>
                  <a:gd name="T20" fmla="*/ 12 w 31"/>
                  <a:gd name="T21" fmla="*/ 73 h 85"/>
                  <a:gd name="T22" fmla="*/ 9 w 31"/>
                  <a:gd name="T23" fmla="*/ 62 h 85"/>
                  <a:gd name="T24" fmla="*/ 9 w 31"/>
                  <a:gd name="T25" fmla="*/ 53 h 85"/>
                  <a:gd name="T26" fmla="*/ 9 w 31"/>
                  <a:gd name="T27" fmla="*/ 46 h 85"/>
                  <a:gd name="T28" fmla="*/ 11 w 31"/>
                  <a:gd name="T29" fmla="*/ 39 h 85"/>
                  <a:gd name="T30" fmla="*/ 17 w 31"/>
                  <a:gd name="T31" fmla="*/ 31 h 85"/>
                  <a:gd name="T32" fmla="*/ 22 w 31"/>
                  <a:gd name="T33" fmla="*/ 24 h 85"/>
                  <a:gd name="T34" fmla="*/ 20 w 31"/>
                  <a:gd name="T35" fmla="*/ 17 h 85"/>
                  <a:gd name="T36" fmla="*/ 17 w 31"/>
                  <a:gd name="T37" fmla="*/ 16 h 85"/>
                  <a:gd name="T38" fmla="*/ 13 w 31"/>
                  <a:gd name="T39" fmla="*/ 18 h 85"/>
                  <a:gd name="T40" fmla="*/ 13 w 31"/>
                  <a:gd name="T41" fmla="*/ 21 h 85"/>
                  <a:gd name="T42" fmla="*/ 12 w 31"/>
                  <a:gd name="T43" fmla="*/ 25 h 85"/>
                  <a:gd name="T44" fmla="*/ 11 w 31"/>
                  <a:gd name="T45" fmla="*/ 28 h 85"/>
                  <a:gd name="T46" fmla="*/ 9 w 31"/>
                  <a:gd name="T47" fmla="*/ 29 h 85"/>
                  <a:gd name="T48" fmla="*/ 8 w 31"/>
                  <a:gd name="T49" fmla="*/ 25 h 85"/>
                  <a:gd name="T50" fmla="*/ 9 w 31"/>
                  <a:gd name="T51" fmla="*/ 18 h 85"/>
                  <a:gd name="T52" fmla="*/ 11 w 31"/>
                  <a:gd name="T53" fmla="*/ 13 h 85"/>
                  <a:gd name="T54" fmla="*/ 14 w 31"/>
                  <a:gd name="T55" fmla="*/ 8 h 85"/>
                  <a:gd name="T56" fmla="*/ 20 w 31"/>
                  <a:gd name="T57" fmla="*/ 6 h 85"/>
                  <a:gd name="T58" fmla="*/ 24 w 31"/>
                  <a:gd name="T59" fmla="*/ 7 h 85"/>
                  <a:gd name="T60" fmla="*/ 27 w 31"/>
                  <a:gd name="T61" fmla="*/ 10 h 85"/>
                  <a:gd name="T62" fmla="*/ 29 w 31"/>
                  <a:gd name="T63" fmla="*/ 13 h 85"/>
                  <a:gd name="T64" fmla="*/ 31 w 31"/>
                  <a:gd name="T65" fmla="*/ 13 h 85"/>
                  <a:gd name="T66" fmla="*/ 31 w 31"/>
                  <a:gd name="T67" fmla="*/ 10 h 85"/>
                  <a:gd name="T68" fmla="*/ 31 w 31"/>
                  <a:gd name="T69" fmla="*/ 9 h 85"/>
                  <a:gd name="T70" fmla="*/ 28 w 31"/>
                  <a:gd name="T71" fmla="*/ 4 h 85"/>
                  <a:gd name="T72" fmla="*/ 23 w 31"/>
                  <a:gd name="T73" fmla="*/ 1 h 85"/>
                  <a:gd name="T74" fmla="*/ 15 w 31"/>
                  <a:gd name="T75" fmla="*/ 0 h 85"/>
                  <a:gd name="T76" fmla="*/ 9 w 31"/>
                  <a:gd name="T77" fmla="*/ 3 h 85"/>
                  <a:gd name="T78" fmla="*/ 2 w 31"/>
                  <a:gd name="T79" fmla="*/ 12 h 8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31"/>
                  <a:gd name="T121" fmla="*/ 0 h 85"/>
                  <a:gd name="T122" fmla="*/ 31 w 31"/>
                  <a:gd name="T123" fmla="*/ 85 h 85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31" h="85">
                    <a:moveTo>
                      <a:pt x="0" y="17"/>
                    </a:moveTo>
                    <a:lnTo>
                      <a:pt x="0" y="23"/>
                    </a:lnTo>
                    <a:lnTo>
                      <a:pt x="1" y="30"/>
                    </a:lnTo>
                    <a:lnTo>
                      <a:pt x="1" y="38"/>
                    </a:lnTo>
                    <a:lnTo>
                      <a:pt x="1" y="42"/>
                    </a:lnTo>
                    <a:lnTo>
                      <a:pt x="2" y="48"/>
                    </a:lnTo>
                    <a:lnTo>
                      <a:pt x="4" y="58"/>
                    </a:lnTo>
                    <a:lnTo>
                      <a:pt x="6" y="67"/>
                    </a:lnTo>
                    <a:lnTo>
                      <a:pt x="8" y="74"/>
                    </a:lnTo>
                    <a:lnTo>
                      <a:pt x="10" y="77"/>
                    </a:lnTo>
                    <a:lnTo>
                      <a:pt x="12" y="80"/>
                    </a:lnTo>
                    <a:lnTo>
                      <a:pt x="14" y="82"/>
                    </a:lnTo>
                    <a:lnTo>
                      <a:pt x="17" y="85"/>
                    </a:lnTo>
                    <a:lnTo>
                      <a:pt x="18" y="85"/>
                    </a:lnTo>
                    <a:lnTo>
                      <a:pt x="20" y="85"/>
                    </a:lnTo>
                    <a:lnTo>
                      <a:pt x="20" y="84"/>
                    </a:lnTo>
                    <a:lnTo>
                      <a:pt x="19" y="83"/>
                    </a:lnTo>
                    <a:lnTo>
                      <a:pt x="17" y="81"/>
                    </a:lnTo>
                    <a:lnTo>
                      <a:pt x="15" y="80"/>
                    </a:lnTo>
                    <a:lnTo>
                      <a:pt x="13" y="78"/>
                    </a:lnTo>
                    <a:lnTo>
                      <a:pt x="13" y="76"/>
                    </a:lnTo>
                    <a:lnTo>
                      <a:pt x="12" y="73"/>
                    </a:lnTo>
                    <a:lnTo>
                      <a:pt x="10" y="67"/>
                    </a:lnTo>
                    <a:lnTo>
                      <a:pt x="9" y="62"/>
                    </a:lnTo>
                    <a:lnTo>
                      <a:pt x="8" y="57"/>
                    </a:lnTo>
                    <a:lnTo>
                      <a:pt x="9" y="53"/>
                    </a:lnTo>
                    <a:lnTo>
                      <a:pt x="9" y="49"/>
                    </a:lnTo>
                    <a:lnTo>
                      <a:pt x="9" y="46"/>
                    </a:lnTo>
                    <a:lnTo>
                      <a:pt x="10" y="43"/>
                    </a:lnTo>
                    <a:lnTo>
                      <a:pt x="11" y="39"/>
                    </a:lnTo>
                    <a:lnTo>
                      <a:pt x="13" y="36"/>
                    </a:lnTo>
                    <a:lnTo>
                      <a:pt x="17" y="31"/>
                    </a:lnTo>
                    <a:lnTo>
                      <a:pt x="22" y="27"/>
                    </a:lnTo>
                    <a:lnTo>
                      <a:pt x="22" y="24"/>
                    </a:lnTo>
                    <a:lnTo>
                      <a:pt x="21" y="20"/>
                    </a:lnTo>
                    <a:lnTo>
                      <a:pt x="20" y="17"/>
                    </a:lnTo>
                    <a:lnTo>
                      <a:pt x="19" y="16"/>
                    </a:lnTo>
                    <a:lnTo>
                      <a:pt x="17" y="16"/>
                    </a:lnTo>
                    <a:lnTo>
                      <a:pt x="15" y="17"/>
                    </a:lnTo>
                    <a:lnTo>
                      <a:pt x="13" y="18"/>
                    </a:lnTo>
                    <a:lnTo>
                      <a:pt x="13" y="19"/>
                    </a:lnTo>
                    <a:lnTo>
                      <a:pt x="13" y="21"/>
                    </a:lnTo>
                    <a:lnTo>
                      <a:pt x="13" y="23"/>
                    </a:lnTo>
                    <a:lnTo>
                      <a:pt x="12" y="25"/>
                    </a:lnTo>
                    <a:lnTo>
                      <a:pt x="12" y="27"/>
                    </a:lnTo>
                    <a:lnTo>
                      <a:pt x="11" y="28"/>
                    </a:lnTo>
                    <a:lnTo>
                      <a:pt x="10" y="29"/>
                    </a:lnTo>
                    <a:lnTo>
                      <a:pt x="9" y="29"/>
                    </a:lnTo>
                    <a:lnTo>
                      <a:pt x="8" y="29"/>
                    </a:lnTo>
                    <a:lnTo>
                      <a:pt x="8" y="25"/>
                    </a:lnTo>
                    <a:lnTo>
                      <a:pt x="8" y="21"/>
                    </a:lnTo>
                    <a:lnTo>
                      <a:pt x="9" y="18"/>
                    </a:lnTo>
                    <a:lnTo>
                      <a:pt x="10" y="15"/>
                    </a:lnTo>
                    <a:lnTo>
                      <a:pt x="11" y="13"/>
                    </a:lnTo>
                    <a:lnTo>
                      <a:pt x="13" y="10"/>
                    </a:lnTo>
                    <a:lnTo>
                      <a:pt x="14" y="8"/>
                    </a:lnTo>
                    <a:lnTo>
                      <a:pt x="17" y="6"/>
                    </a:lnTo>
                    <a:lnTo>
                      <a:pt x="20" y="6"/>
                    </a:lnTo>
                    <a:lnTo>
                      <a:pt x="22" y="6"/>
                    </a:lnTo>
                    <a:lnTo>
                      <a:pt x="24" y="7"/>
                    </a:lnTo>
                    <a:lnTo>
                      <a:pt x="26" y="9"/>
                    </a:lnTo>
                    <a:lnTo>
                      <a:pt x="27" y="10"/>
                    </a:lnTo>
                    <a:lnTo>
                      <a:pt x="28" y="12"/>
                    </a:lnTo>
                    <a:lnTo>
                      <a:pt x="29" y="13"/>
                    </a:lnTo>
                    <a:lnTo>
                      <a:pt x="29" y="14"/>
                    </a:lnTo>
                    <a:lnTo>
                      <a:pt x="31" y="13"/>
                    </a:lnTo>
                    <a:lnTo>
                      <a:pt x="31" y="12"/>
                    </a:lnTo>
                    <a:lnTo>
                      <a:pt x="31" y="10"/>
                    </a:lnTo>
                    <a:lnTo>
                      <a:pt x="31" y="9"/>
                    </a:lnTo>
                    <a:lnTo>
                      <a:pt x="30" y="6"/>
                    </a:lnTo>
                    <a:lnTo>
                      <a:pt x="28" y="4"/>
                    </a:lnTo>
                    <a:lnTo>
                      <a:pt x="26" y="2"/>
                    </a:lnTo>
                    <a:lnTo>
                      <a:pt x="23" y="1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2" y="1"/>
                    </a:lnTo>
                    <a:lnTo>
                      <a:pt x="9" y="3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07" name="Freeform 145"/>
              <p:cNvSpPr>
                <a:spLocks/>
              </p:cNvSpPr>
              <p:nvPr/>
            </p:nvSpPr>
            <p:spPr bwMode="auto">
              <a:xfrm>
                <a:off x="1917" y="3873"/>
                <a:ext cx="37" cy="45"/>
              </a:xfrm>
              <a:custGeom>
                <a:avLst/>
                <a:gdLst>
                  <a:gd name="T0" fmla="*/ 10 w 37"/>
                  <a:gd name="T1" fmla="*/ 14 h 45"/>
                  <a:gd name="T2" fmla="*/ 7 w 37"/>
                  <a:gd name="T3" fmla="*/ 17 h 45"/>
                  <a:gd name="T4" fmla="*/ 3 w 37"/>
                  <a:gd name="T5" fmla="*/ 23 h 45"/>
                  <a:gd name="T6" fmla="*/ 1 w 37"/>
                  <a:gd name="T7" fmla="*/ 30 h 45"/>
                  <a:gd name="T8" fmla="*/ 0 w 37"/>
                  <a:gd name="T9" fmla="*/ 35 h 45"/>
                  <a:gd name="T10" fmla="*/ 1 w 37"/>
                  <a:gd name="T11" fmla="*/ 35 h 45"/>
                  <a:gd name="T12" fmla="*/ 2 w 37"/>
                  <a:gd name="T13" fmla="*/ 36 h 45"/>
                  <a:gd name="T14" fmla="*/ 3 w 37"/>
                  <a:gd name="T15" fmla="*/ 36 h 45"/>
                  <a:gd name="T16" fmla="*/ 3 w 37"/>
                  <a:gd name="T17" fmla="*/ 36 h 45"/>
                  <a:gd name="T18" fmla="*/ 3 w 37"/>
                  <a:gd name="T19" fmla="*/ 39 h 45"/>
                  <a:gd name="T20" fmla="*/ 2 w 37"/>
                  <a:gd name="T21" fmla="*/ 41 h 45"/>
                  <a:gd name="T22" fmla="*/ 2 w 37"/>
                  <a:gd name="T23" fmla="*/ 43 h 45"/>
                  <a:gd name="T24" fmla="*/ 2 w 37"/>
                  <a:gd name="T25" fmla="*/ 45 h 45"/>
                  <a:gd name="T26" fmla="*/ 4 w 37"/>
                  <a:gd name="T27" fmla="*/ 43 h 45"/>
                  <a:gd name="T28" fmla="*/ 6 w 37"/>
                  <a:gd name="T29" fmla="*/ 41 h 45"/>
                  <a:gd name="T30" fmla="*/ 7 w 37"/>
                  <a:gd name="T31" fmla="*/ 38 h 45"/>
                  <a:gd name="T32" fmla="*/ 7 w 37"/>
                  <a:gd name="T33" fmla="*/ 36 h 45"/>
                  <a:gd name="T34" fmla="*/ 7 w 37"/>
                  <a:gd name="T35" fmla="*/ 34 h 45"/>
                  <a:gd name="T36" fmla="*/ 8 w 37"/>
                  <a:gd name="T37" fmla="*/ 31 h 45"/>
                  <a:gd name="T38" fmla="*/ 9 w 37"/>
                  <a:gd name="T39" fmla="*/ 27 h 45"/>
                  <a:gd name="T40" fmla="*/ 10 w 37"/>
                  <a:gd name="T41" fmla="*/ 24 h 45"/>
                  <a:gd name="T42" fmla="*/ 11 w 37"/>
                  <a:gd name="T43" fmla="*/ 22 h 45"/>
                  <a:gd name="T44" fmla="*/ 14 w 37"/>
                  <a:gd name="T45" fmla="*/ 19 h 45"/>
                  <a:gd name="T46" fmla="*/ 16 w 37"/>
                  <a:gd name="T47" fmla="*/ 15 h 45"/>
                  <a:gd name="T48" fmla="*/ 19 w 37"/>
                  <a:gd name="T49" fmla="*/ 13 h 45"/>
                  <a:gd name="T50" fmla="*/ 23 w 37"/>
                  <a:gd name="T51" fmla="*/ 11 h 45"/>
                  <a:gd name="T52" fmla="*/ 27 w 37"/>
                  <a:gd name="T53" fmla="*/ 10 h 45"/>
                  <a:gd name="T54" fmla="*/ 31 w 37"/>
                  <a:gd name="T55" fmla="*/ 9 h 45"/>
                  <a:gd name="T56" fmla="*/ 33 w 37"/>
                  <a:gd name="T57" fmla="*/ 8 h 45"/>
                  <a:gd name="T58" fmla="*/ 35 w 37"/>
                  <a:gd name="T59" fmla="*/ 8 h 45"/>
                  <a:gd name="T60" fmla="*/ 36 w 37"/>
                  <a:gd name="T61" fmla="*/ 6 h 45"/>
                  <a:gd name="T62" fmla="*/ 37 w 37"/>
                  <a:gd name="T63" fmla="*/ 3 h 45"/>
                  <a:gd name="T64" fmla="*/ 37 w 37"/>
                  <a:gd name="T65" fmla="*/ 0 h 45"/>
                  <a:gd name="T66" fmla="*/ 34 w 37"/>
                  <a:gd name="T67" fmla="*/ 3 h 45"/>
                  <a:gd name="T68" fmla="*/ 30 w 37"/>
                  <a:gd name="T69" fmla="*/ 5 h 45"/>
                  <a:gd name="T70" fmla="*/ 26 w 37"/>
                  <a:gd name="T71" fmla="*/ 7 h 45"/>
                  <a:gd name="T72" fmla="*/ 22 w 37"/>
                  <a:gd name="T73" fmla="*/ 8 h 45"/>
                  <a:gd name="T74" fmla="*/ 19 w 37"/>
                  <a:gd name="T75" fmla="*/ 10 h 45"/>
                  <a:gd name="T76" fmla="*/ 15 w 37"/>
                  <a:gd name="T77" fmla="*/ 11 h 45"/>
                  <a:gd name="T78" fmla="*/ 12 w 37"/>
                  <a:gd name="T79" fmla="*/ 12 h 45"/>
                  <a:gd name="T80" fmla="*/ 10 w 37"/>
                  <a:gd name="T81" fmla="*/ 14 h 4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7"/>
                  <a:gd name="T124" fmla="*/ 0 h 45"/>
                  <a:gd name="T125" fmla="*/ 37 w 37"/>
                  <a:gd name="T126" fmla="*/ 45 h 45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7" h="45">
                    <a:moveTo>
                      <a:pt x="10" y="14"/>
                    </a:moveTo>
                    <a:lnTo>
                      <a:pt x="7" y="17"/>
                    </a:lnTo>
                    <a:lnTo>
                      <a:pt x="3" y="23"/>
                    </a:lnTo>
                    <a:lnTo>
                      <a:pt x="1" y="30"/>
                    </a:lnTo>
                    <a:lnTo>
                      <a:pt x="0" y="35"/>
                    </a:lnTo>
                    <a:lnTo>
                      <a:pt x="1" y="35"/>
                    </a:lnTo>
                    <a:lnTo>
                      <a:pt x="2" y="36"/>
                    </a:lnTo>
                    <a:lnTo>
                      <a:pt x="3" y="36"/>
                    </a:lnTo>
                    <a:lnTo>
                      <a:pt x="3" y="39"/>
                    </a:lnTo>
                    <a:lnTo>
                      <a:pt x="2" y="41"/>
                    </a:lnTo>
                    <a:lnTo>
                      <a:pt x="2" y="43"/>
                    </a:lnTo>
                    <a:lnTo>
                      <a:pt x="2" y="45"/>
                    </a:lnTo>
                    <a:lnTo>
                      <a:pt x="4" y="43"/>
                    </a:lnTo>
                    <a:lnTo>
                      <a:pt x="6" y="41"/>
                    </a:lnTo>
                    <a:lnTo>
                      <a:pt x="7" y="38"/>
                    </a:lnTo>
                    <a:lnTo>
                      <a:pt x="7" y="36"/>
                    </a:lnTo>
                    <a:lnTo>
                      <a:pt x="7" y="34"/>
                    </a:lnTo>
                    <a:lnTo>
                      <a:pt x="8" y="31"/>
                    </a:lnTo>
                    <a:lnTo>
                      <a:pt x="9" y="27"/>
                    </a:lnTo>
                    <a:lnTo>
                      <a:pt x="10" y="24"/>
                    </a:lnTo>
                    <a:lnTo>
                      <a:pt x="11" y="22"/>
                    </a:lnTo>
                    <a:lnTo>
                      <a:pt x="14" y="19"/>
                    </a:lnTo>
                    <a:lnTo>
                      <a:pt x="16" y="15"/>
                    </a:lnTo>
                    <a:lnTo>
                      <a:pt x="19" y="13"/>
                    </a:lnTo>
                    <a:lnTo>
                      <a:pt x="23" y="11"/>
                    </a:lnTo>
                    <a:lnTo>
                      <a:pt x="27" y="10"/>
                    </a:lnTo>
                    <a:lnTo>
                      <a:pt x="31" y="9"/>
                    </a:lnTo>
                    <a:lnTo>
                      <a:pt x="33" y="8"/>
                    </a:lnTo>
                    <a:lnTo>
                      <a:pt x="35" y="8"/>
                    </a:lnTo>
                    <a:lnTo>
                      <a:pt x="36" y="6"/>
                    </a:lnTo>
                    <a:lnTo>
                      <a:pt x="37" y="3"/>
                    </a:lnTo>
                    <a:lnTo>
                      <a:pt x="37" y="0"/>
                    </a:lnTo>
                    <a:lnTo>
                      <a:pt x="34" y="3"/>
                    </a:lnTo>
                    <a:lnTo>
                      <a:pt x="30" y="5"/>
                    </a:lnTo>
                    <a:lnTo>
                      <a:pt x="26" y="7"/>
                    </a:lnTo>
                    <a:lnTo>
                      <a:pt x="22" y="8"/>
                    </a:lnTo>
                    <a:lnTo>
                      <a:pt x="19" y="10"/>
                    </a:lnTo>
                    <a:lnTo>
                      <a:pt x="15" y="11"/>
                    </a:lnTo>
                    <a:lnTo>
                      <a:pt x="12" y="12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08" name="Freeform 146"/>
              <p:cNvSpPr>
                <a:spLocks/>
              </p:cNvSpPr>
              <p:nvPr/>
            </p:nvSpPr>
            <p:spPr bwMode="auto">
              <a:xfrm>
                <a:off x="1786" y="3884"/>
                <a:ext cx="299" cy="282"/>
              </a:xfrm>
              <a:custGeom>
                <a:avLst/>
                <a:gdLst>
                  <a:gd name="T0" fmla="*/ 16 w 299"/>
                  <a:gd name="T1" fmla="*/ 5 h 282"/>
                  <a:gd name="T2" fmla="*/ 15 w 299"/>
                  <a:gd name="T3" fmla="*/ 19 h 282"/>
                  <a:gd name="T4" fmla="*/ 18 w 299"/>
                  <a:gd name="T5" fmla="*/ 53 h 282"/>
                  <a:gd name="T6" fmla="*/ 28 w 299"/>
                  <a:gd name="T7" fmla="*/ 89 h 282"/>
                  <a:gd name="T8" fmla="*/ 46 w 299"/>
                  <a:gd name="T9" fmla="*/ 115 h 282"/>
                  <a:gd name="T10" fmla="*/ 58 w 299"/>
                  <a:gd name="T11" fmla="*/ 133 h 282"/>
                  <a:gd name="T12" fmla="*/ 67 w 299"/>
                  <a:gd name="T13" fmla="*/ 155 h 282"/>
                  <a:gd name="T14" fmla="*/ 75 w 299"/>
                  <a:gd name="T15" fmla="*/ 172 h 282"/>
                  <a:gd name="T16" fmla="*/ 86 w 299"/>
                  <a:gd name="T17" fmla="*/ 185 h 282"/>
                  <a:gd name="T18" fmla="*/ 96 w 299"/>
                  <a:gd name="T19" fmla="*/ 195 h 282"/>
                  <a:gd name="T20" fmla="*/ 109 w 299"/>
                  <a:gd name="T21" fmla="*/ 207 h 282"/>
                  <a:gd name="T22" fmla="*/ 126 w 299"/>
                  <a:gd name="T23" fmla="*/ 213 h 282"/>
                  <a:gd name="T24" fmla="*/ 137 w 299"/>
                  <a:gd name="T25" fmla="*/ 217 h 282"/>
                  <a:gd name="T26" fmla="*/ 150 w 299"/>
                  <a:gd name="T27" fmla="*/ 224 h 282"/>
                  <a:gd name="T28" fmla="*/ 168 w 299"/>
                  <a:gd name="T29" fmla="*/ 223 h 282"/>
                  <a:gd name="T30" fmla="*/ 188 w 299"/>
                  <a:gd name="T31" fmla="*/ 214 h 282"/>
                  <a:gd name="T32" fmla="*/ 205 w 299"/>
                  <a:gd name="T33" fmla="*/ 199 h 282"/>
                  <a:gd name="T34" fmla="*/ 216 w 299"/>
                  <a:gd name="T35" fmla="*/ 191 h 282"/>
                  <a:gd name="T36" fmla="*/ 226 w 299"/>
                  <a:gd name="T37" fmla="*/ 187 h 282"/>
                  <a:gd name="T38" fmla="*/ 237 w 299"/>
                  <a:gd name="T39" fmla="*/ 182 h 282"/>
                  <a:gd name="T40" fmla="*/ 245 w 299"/>
                  <a:gd name="T41" fmla="*/ 177 h 282"/>
                  <a:gd name="T42" fmla="*/ 257 w 299"/>
                  <a:gd name="T43" fmla="*/ 170 h 282"/>
                  <a:gd name="T44" fmla="*/ 271 w 299"/>
                  <a:gd name="T45" fmla="*/ 160 h 282"/>
                  <a:gd name="T46" fmla="*/ 287 w 299"/>
                  <a:gd name="T47" fmla="*/ 143 h 282"/>
                  <a:gd name="T48" fmla="*/ 297 w 299"/>
                  <a:gd name="T49" fmla="*/ 126 h 282"/>
                  <a:gd name="T50" fmla="*/ 297 w 299"/>
                  <a:gd name="T51" fmla="*/ 131 h 282"/>
                  <a:gd name="T52" fmla="*/ 288 w 299"/>
                  <a:gd name="T53" fmla="*/ 146 h 282"/>
                  <a:gd name="T54" fmla="*/ 279 w 299"/>
                  <a:gd name="T55" fmla="*/ 157 h 282"/>
                  <a:gd name="T56" fmla="*/ 263 w 299"/>
                  <a:gd name="T57" fmla="*/ 170 h 282"/>
                  <a:gd name="T58" fmla="*/ 247 w 299"/>
                  <a:gd name="T59" fmla="*/ 187 h 282"/>
                  <a:gd name="T60" fmla="*/ 237 w 299"/>
                  <a:gd name="T61" fmla="*/ 195 h 282"/>
                  <a:gd name="T62" fmla="*/ 225 w 299"/>
                  <a:gd name="T63" fmla="*/ 202 h 282"/>
                  <a:gd name="T64" fmla="*/ 213 w 299"/>
                  <a:gd name="T65" fmla="*/ 209 h 282"/>
                  <a:gd name="T66" fmla="*/ 195 w 299"/>
                  <a:gd name="T67" fmla="*/ 218 h 282"/>
                  <a:gd name="T68" fmla="*/ 181 w 299"/>
                  <a:gd name="T69" fmla="*/ 226 h 282"/>
                  <a:gd name="T70" fmla="*/ 170 w 299"/>
                  <a:gd name="T71" fmla="*/ 234 h 282"/>
                  <a:gd name="T72" fmla="*/ 163 w 299"/>
                  <a:gd name="T73" fmla="*/ 241 h 282"/>
                  <a:gd name="T74" fmla="*/ 156 w 299"/>
                  <a:gd name="T75" fmla="*/ 253 h 282"/>
                  <a:gd name="T76" fmla="*/ 148 w 299"/>
                  <a:gd name="T77" fmla="*/ 266 h 282"/>
                  <a:gd name="T78" fmla="*/ 136 w 299"/>
                  <a:gd name="T79" fmla="*/ 278 h 282"/>
                  <a:gd name="T80" fmla="*/ 128 w 299"/>
                  <a:gd name="T81" fmla="*/ 275 h 282"/>
                  <a:gd name="T82" fmla="*/ 130 w 299"/>
                  <a:gd name="T83" fmla="*/ 264 h 282"/>
                  <a:gd name="T84" fmla="*/ 137 w 299"/>
                  <a:gd name="T85" fmla="*/ 248 h 282"/>
                  <a:gd name="T86" fmla="*/ 137 w 299"/>
                  <a:gd name="T87" fmla="*/ 231 h 282"/>
                  <a:gd name="T88" fmla="*/ 135 w 299"/>
                  <a:gd name="T89" fmla="*/ 225 h 282"/>
                  <a:gd name="T90" fmla="*/ 130 w 299"/>
                  <a:gd name="T91" fmla="*/ 224 h 282"/>
                  <a:gd name="T92" fmla="*/ 117 w 299"/>
                  <a:gd name="T93" fmla="*/ 218 h 282"/>
                  <a:gd name="T94" fmla="*/ 108 w 299"/>
                  <a:gd name="T95" fmla="*/ 217 h 282"/>
                  <a:gd name="T96" fmla="*/ 97 w 299"/>
                  <a:gd name="T97" fmla="*/ 211 h 282"/>
                  <a:gd name="T98" fmla="*/ 82 w 299"/>
                  <a:gd name="T99" fmla="*/ 197 h 282"/>
                  <a:gd name="T100" fmla="*/ 63 w 299"/>
                  <a:gd name="T101" fmla="*/ 175 h 282"/>
                  <a:gd name="T102" fmla="*/ 54 w 299"/>
                  <a:gd name="T103" fmla="*/ 163 h 282"/>
                  <a:gd name="T104" fmla="*/ 43 w 299"/>
                  <a:gd name="T105" fmla="*/ 150 h 282"/>
                  <a:gd name="T106" fmla="*/ 30 w 299"/>
                  <a:gd name="T107" fmla="*/ 132 h 282"/>
                  <a:gd name="T108" fmla="*/ 18 w 299"/>
                  <a:gd name="T109" fmla="*/ 111 h 282"/>
                  <a:gd name="T110" fmla="*/ 8 w 299"/>
                  <a:gd name="T111" fmla="*/ 79 h 282"/>
                  <a:gd name="T112" fmla="*/ 3 w 299"/>
                  <a:gd name="T113" fmla="*/ 60 h 282"/>
                  <a:gd name="T114" fmla="*/ 0 w 299"/>
                  <a:gd name="T115" fmla="*/ 35 h 282"/>
                  <a:gd name="T116" fmla="*/ 5 w 299"/>
                  <a:gd name="T117" fmla="*/ 14 h 282"/>
                  <a:gd name="T118" fmla="*/ 7 w 299"/>
                  <a:gd name="T119" fmla="*/ 4 h 282"/>
                  <a:gd name="T120" fmla="*/ 6 w 299"/>
                  <a:gd name="T121" fmla="*/ 0 h 282"/>
                  <a:gd name="T122" fmla="*/ 12 w 299"/>
                  <a:gd name="T123" fmla="*/ 0 h 282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99"/>
                  <a:gd name="T187" fmla="*/ 0 h 282"/>
                  <a:gd name="T188" fmla="*/ 299 w 299"/>
                  <a:gd name="T189" fmla="*/ 282 h 282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99" h="282">
                    <a:moveTo>
                      <a:pt x="14" y="1"/>
                    </a:moveTo>
                    <a:lnTo>
                      <a:pt x="16" y="2"/>
                    </a:lnTo>
                    <a:lnTo>
                      <a:pt x="16" y="4"/>
                    </a:lnTo>
                    <a:lnTo>
                      <a:pt x="16" y="5"/>
                    </a:lnTo>
                    <a:lnTo>
                      <a:pt x="15" y="8"/>
                    </a:lnTo>
                    <a:lnTo>
                      <a:pt x="14" y="11"/>
                    </a:lnTo>
                    <a:lnTo>
                      <a:pt x="14" y="15"/>
                    </a:lnTo>
                    <a:lnTo>
                      <a:pt x="15" y="19"/>
                    </a:lnTo>
                    <a:lnTo>
                      <a:pt x="16" y="23"/>
                    </a:lnTo>
                    <a:lnTo>
                      <a:pt x="16" y="29"/>
                    </a:lnTo>
                    <a:lnTo>
                      <a:pt x="17" y="39"/>
                    </a:lnTo>
                    <a:lnTo>
                      <a:pt x="18" y="53"/>
                    </a:lnTo>
                    <a:lnTo>
                      <a:pt x="20" y="66"/>
                    </a:lnTo>
                    <a:lnTo>
                      <a:pt x="21" y="73"/>
                    </a:lnTo>
                    <a:lnTo>
                      <a:pt x="24" y="81"/>
                    </a:lnTo>
                    <a:lnTo>
                      <a:pt x="28" y="89"/>
                    </a:lnTo>
                    <a:lnTo>
                      <a:pt x="33" y="96"/>
                    </a:lnTo>
                    <a:lnTo>
                      <a:pt x="37" y="104"/>
                    </a:lnTo>
                    <a:lnTo>
                      <a:pt x="42" y="111"/>
                    </a:lnTo>
                    <a:lnTo>
                      <a:pt x="46" y="115"/>
                    </a:lnTo>
                    <a:lnTo>
                      <a:pt x="48" y="119"/>
                    </a:lnTo>
                    <a:lnTo>
                      <a:pt x="51" y="123"/>
                    </a:lnTo>
                    <a:lnTo>
                      <a:pt x="55" y="128"/>
                    </a:lnTo>
                    <a:lnTo>
                      <a:pt x="58" y="133"/>
                    </a:lnTo>
                    <a:lnTo>
                      <a:pt x="61" y="139"/>
                    </a:lnTo>
                    <a:lnTo>
                      <a:pt x="63" y="145"/>
                    </a:lnTo>
                    <a:lnTo>
                      <a:pt x="66" y="150"/>
                    </a:lnTo>
                    <a:lnTo>
                      <a:pt x="67" y="155"/>
                    </a:lnTo>
                    <a:lnTo>
                      <a:pt x="70" y="161"/>
                    </a:lnTo>
                    <a:lnTo>
                      <a:pt x="71" y="165"/>
                    </a:lnTo>
                    <a:lnTo>
                      <a:pt x="73" y="168"/>
                    </a:lnTo>
                    <a:lnTo>
                      <a:pt x="75" y="172"/>
                    </a:lnTo>
                    <a:lnTo>
                      <a:pt x="78" y="176"/>
                    </a:lnTo>
                    <a:lnTo>
                      <a:pt x="81" y="179"/>
                    </a:lnTo>
                    <a:lnTo>
                      <a:pt x="83" y="182"/>
                    </a:lnTo>
                    <a:lnTo>
                      <a:pt x="86" y="185"/>
                    </a:lnTo>
                    <a:lnTo>
                      <a:pt x="88" y="187"/>
                    </a:lnTo>
                    <a:lnTo>
                      <a:pt x="90" y="190"/>
                    </a:lnTo>
                    <a:lnTo>
                      <a:pt x="93" y="192"/>
                    </a:lnTo>
                    <a:lnTo>
                      <a:pt x="96" y="195"/>
                    </a:lnTo>
                    <a:lnTo>
                      <a:pt x="100" y="199"/>
                    </a:lnTo>
                    <a:lnTo>
                      <a:pt x="103" y="202"/>
                    </a:lnTo>
                    <a:lnTo>
                      <a:pt x="107" y="205"/>
                    </a:lnTo>
                    <a:lnTo>
                      <a:pt x="109" y="207"/>
                    </a:lnTo>
                    <a:lnTo>
                      <a:pt x="112" y="209"/>
                    </a:lnTo>
                    <a:lnTo>
                      <a:pt x="116" y="210"/>
                    </a:lnTo>
                    <a:lnTo>
                      <a:pt x="121" y="212"/>
                    </a:lnTo>
                    <a:lnTo>
                      <a:pt x="126" y="213"/>
                    </a:lnTo>
                    <a:lnTo>
                      <a:pt x="129" y="213"/>
                    </a:lnTo>
                    <a:lnTo>
                      <a:pt x="131" y="214"/>
                    </a:lnTo>
                    <a:lnTo>
                      <a:pt x="134" y="215"/>
                    </a:lnTo>
                    <a:lnTo>
                      <a:pt x="137" y="217"/>
                    </a:lnTo>
                    <a:lnTo>
                      <a:pt x="140" y="218"/>
                    </a:lnTo>
                    <a:lnTo>
                      <a:pt x="142" y="221"/>
                    </a:lnTo>
                    <a:lnTo>
                      <a:pt x="146" y="223"/>
                    </a:lnTo>
                    <a:lnTo>
                      <a:pt x="150" y="224"/>
                    </a:lnTo>
                    <a:lnTo>
                      <a:pt x="153" y="225"/>
                    </a:lnTo>
                    <a:lnTo>
                      <a:pt x="158" y="225"/>
                    </a:lnTo>
                    <a:lnTo>
                      <a:pt x="162" y="224"/>
                    </a:lnTo>
                    <a:lnTo>
                      <a:pt x="168" y="223"/>
                    </a:lnTo>
                    <a:lnTo>
                      <a:pt x="173" y="221"/>
                    </a:lnTo>
                    <a:lnTo>
                      <a:pt x="178" y="219"/>
                    </a:lnTo>
                    <a:lnTo>
                      <a:pt x="183" y="217"/>
                    </a:lnTo>
                    <a:lnTo>
                      <a:pt x="188" y="214"/>
                    </a:lnTo>
                    <a:lnTo>
                      <a:pt x="192" y="211"/>
                    </a:lnTo>
                    <a:lnTo>
                      <a:pt x="196" y="207"/>
                    </a:lnTo>
                    <a:lnTo>
                      <a:pt x="202" y="203"/>
                    </a:lnTo>
                    <a:lnTo>
                      <a:pt x="205" y="199"/>
                    </a:lnTo>
                    <a:lnTo>
                      <a:pt x="208" y="197"/>
                    </a:lnTo>
                    <a:lnTo>
                      <a:pt x="210" y="195"/>
                    </a:lnTo>
                    <a:lnTo>
                      <a:pt x="213" y="193"/>
                    </a:lnTo>
                    <a:lnTo>
                      <a:pt x="216" y="191"/>
                    </a:lnTo>
                    <a:lnTo>
                      <a:pt x="219" y="190"/>
                    </a:lnTo>
                    <a:lnTo>
                      <a:pt x="221" y="189"/>
                    </a:lnTo>
                    <a:lnTo>
                      <a:pt x="223" y="188"/>
                    </a:lnTo>
                    <a:lnTo>
                      <a:pt x="226" y="187"/>
                    </a:lnTo>
                    <a:lnTo>
                      <a:pt x="229" y="186"/>
                    </a:lnTo>
                    <a:lnTo>
                      <a:pt x="232" y="184"/>
                    </a:lnTo>
                    <a:lnTo>
                      <a:pt x="235" y="183"/>
                    </a:lnTo>
                    <a:lnTo>
                      <a:pt x="237" y="182"/>
                    </a:lnTo>
                    <a:lnTo>
                      <a:pt x="239" y="182"/>
                    </a:lnTo>
                    <a:lnTo>
                      <a:pt x="241" y="180"/>
                    </a:lnTo>
                    <a:lnTo>
                      <a:pt x="243" y="179"/>
                    </a:lnTo>
                    <a:lnTo>
                      <a:pt x="245" y="177"/>
                    </a:lnTo>
                    <a:lnTo>
                      <a:pt x="249" y="175"/>
                    </a:lnTo>
                    <a:lnTo>
                      <a:pt x="252" y="173"/>
                    </a:lnTo>
                    <a:lnTo>
                      <a:pt x="255" y="172"/>
                    </a:lnTo>
                    <a:lnTo>
                      <a:pt x="257" y="170"/>
                    </a:lnTo>
                    <a:lnTo>
                      <a:pt x="260" y="168"/>
                    </a:lnTo>
                    <a:lnTo>
                      <a:pt x="263" y="167"/>
                    </a:lnTo>
                    <a:lnTo>
                      <a:pt x="266" y="163"/>
                    </a:lnTo>
                    <a:lnTo>
                      <a:pt x="271" y="160"/>
                    </a:lnTo>
                    <a:lnTo>
                      <a:pt x="275" y="155"/>
                    </a:lnTo>
                    <a:lnTo>
                      <a:pt x="279" y="151"/>
                    </a:lnTo>
                    <a:lnTo>
                      <a:pt x="283" y="146"/>
                    </a:lnTo>
                    <a:lnTo>
                      <a:pt x="287" y="143"/>
                    </a:lnTo>
                    <a:lnTo>
                      <a:pt x="289" y="141"/>
                    </a:lnTo>
                    <a:lnTo>
                      <a:pt x="292" y="136"/>
                    </a:lnTo>
                    <a:lnTo>
                      <a:pt x="294" y="131"/>
                    </a:lnTo>
                    <a:lnTo>
                      <a:pt x="297" y="126"/>
                    </a:lnTo>
                    <a:lnTo>
                      <a:pt x="299" y="120"/>
                    </a:lnTo>
                    <a:lnTo>
                      <a:pt x="299" y="124"/>
                    </a:lnTo>
                    <a:lnTo>
                      <a:pt x="298" y="127"/>
                    </a:lnTo>
                    <a:lnTo>
                      <a:pt x="297" y="131"/>
                    </a:lnTo>
                    <a:lnTo>
                      <a:pt x="294" y="135"/>
                    </a:lnTo>
                    <a:lnTo>
                      <a:pt x="293" y="139"/>
                    </a:lnTo>
                    <a:lnTo>
                      <a:pt x="290" y="142"/>
                    </a:lnTo>
                    <a:lnTo>
                      <a:pt x="288" y="146"/>
                    </a:lnTo>
                    <a:lnTo>
                      <a:pt x="286" y="149"/>
                    </a:lnTo>
                    <a:lnTo>
                      <a:pt x="284" y="152"/>
                    </a:lnTo>
                    <a:lnTo>
                      <a:pt x="282" y="154"/>
                    </a:lnTo>
                    <a:lnTo>
                      <a:pt x="279" y="157"/>
                    </a:lnTo>
                    <a:lnTo>
                      <a:pt x="275" y="160"/>
                    </a:lnTo>
                    <a:lnTo>
                      <a:pt x="272" y="163"/>
                    </a:lnTo>
                    <a:lnTo>
                      <a:pt x="267" y="167"/>
                    </a:lnTo>
                    <a:lnTo>
                      <a:pt x="263" y="170"/>
                    </a:lnTo>
                    <a:lnTo>
                      <a:pt x="259" y="173"/>
                    </a:lnTo>
                    <a:lnTo>
                      <a:pt x="256" y="177"/>
                    </a:lnTo>
                    <a:lnTo>
                      <a:pt x="252" y="182"/>
                    </a:lnTo>
                    <a:lnTo>
                      <a:pt x="247" y="187"/>
                    </a:lnTo>
                    <a:lnTo>
                      <a:pt x="243" y="191"/>
                    </a:lnTo>
                    <a:lnTo>
                      <a:pt x="241" y="192"/>
                    </a:lnTo>
                    <a:lnTo>
                      <a:pt x="239" y="194"/>
                    </a:lnTo>
                    <a:lnTo>
                      <a:pt x="237" y="195"/>
                    </a:lnTo>
                    <a:lnTo>
                      <a:pt x="234" y="197"/>
                    </a:lnTo>
                    <a:lnTo>
                      <a:pt x="230" y="199"/>
                    </a:lnTo>
                    <a:lnTo>
                      <a:pt x="228" y="201"/>
                    </a:lnTo>
                    <a:lnTo>
                      <a:pt x="225" y="202"/>
                    </a:lnTo>
                    <a:lnTo>
                      <a:pt x="222" y="203"/>
                    </a:lnTo>
                    <a:lnTo>
                      <a:pt x="219" y="205"/>
                    </a:lnTo>
                    <a:lnTo>
                      <a:pt x="217" y="207"/>
                    </a:lnTo>
                    <a:lnTo>
                      <a:pt x="213" y="209"/>
                    </a:lnTo>
                    <a:lnTo>
                      <a:pt x="208" y="211"/>
                    </a:lnTo>
                    <a:lnTo>
                      <a:pt x="204" y="214"/>
                    </a:lnTo>
                    <a:lnTo>
                      <a:pt x="199" y="216"/>
                    </a:lnTo>
                    <a:lnTo>
                      <a:pt x="195" y="218"/>
                    </a:lnTo>
                    <a:lnTo>
                      <a:pt x="192" y="220"/>
                    </a:lnTo>
                    <a:lnTo>
                      <a:pt x="188" y="222"/>
                    </a:lnTo>
                    <a:lnTo>
                      <a:pt x="185" y="224"/>
                    </a:lnTo>
                    <a:lnTo>
                      <a:pt x="181" y="226"/>
                    </a:lnTo>
                    <a:lnTo>
                      <a:pt x="178" y="228"/>
                    </a:lnTo>
                    <a:lnTo>
                      <a:pt x="175" y="230"/>
                    </a:lnTo>
                    <a:lnTo>
                      <a:pt x="172" y="232"/>
                    </a:lnTo>
                    <a:lnTo>
                      <a:pt x="170" y="234"/>
                    </a:lnTo>
                    <a:lnTo>
                      <a:pt x="169" y="235"/>
                    </a:lnTo>
                    <a:lnTo>
                      <a:pt x="166" y="237"/>
                    </a:lnTo>
                    <a:lnTo>
                      <a:pt x="165" y="239"/>
                    </a:lnTo>
                    <a:lnTo>
                      <a:pt x="163" y="241"/>
                    </a:lnTo>
                    <a:lnTo>
                      <a:pt x="161" y="244"/>
                    </a:lnTo>
                    <a:lnTo>
                      <a:pt x="159" y="246"/>
                    </a:lnTo>
                    <a:lnTo>
                      <a:pt x="157" y="249"/>
                    </a:lnTo>
                    <a:lnTo>
                      <a:pt x="156" y="253"/>
                    </a:lnTo>
                    <a:lnTo>
                      <a:pt x="154" y="258"/>
                    </a:lnTo>
                    <a:lnTo>
                      <a:pt x="153" y="260"/>
                    </a:lnTo>
                    <a:lnTo>
                      <a:pt x="150" y="263"/>
                    </a:lnTo>
                    <a:lnTo>
                      <a:pt x="148" y="266"/>
                    </a:lnTo>
                    <a:lnTo>
                      <a:pt x="145" y="269"/>
                    </a:lnTo>
                    <a:lnTo>
                      <a:pt x="142" y="272"/>
                    </a:lnTo>
                    <a:lnTo>
                      <a:pt x="139" y="275"/>
                    </a:lnTo>
                    <a:lnTo>
                      <a:pt x="136" y="278"/>
                    </a:lnTo>
                    <a:lnTo>
                      <a:pt x="134" y="282"/>
                    </a:lnTo>
                    <a:lnTo>
                      <a:pt x="132" y="279"/>
                    </a:lnTo>
                    <a:lnTo>
                      <a:pt x="130" y="277"/>
                    </a:lnTo>
                    <a:lnTo>
                      <a:pt x="128" y="275"/>
                    </a:lnTo>
                    <a:lnTo>
                      <a:pt x="126" y="273"/>
                    </a:lnTo>
                    <a:lnTo>
                      <a:pt x="127" y="270"/>
                    </a:lnTo>
                    <a:lnTo>
                      <a:pt x="128" y="267"/>
                    </a:lnTo>
                    <a:lnTo>
                      <a:pt x="130" y="264"/>
                    </a:lnTo>
                    <a:lnTo>
                      <a:pt x="130" y="262"/>
                    </a:lnTo>
                    <a:lnTo>
                      <a:pt x="131" y="258"/>
                    </a:lnTo>
                    <a:lnTo>
                      <a:pt x="134" y="253"/>
                    </a:lnTo>
                    <a:lnTo>
                      <a:pt x="137" y="248"/>
                    </a:lnTo>
                    <a:lnTo>
                      <a:pt x="138" y="245"/>
                    </a:lnTo>
                    <a:lnTo>
                      <a:pt x="138" y="241"/>
                    </a:lnTo>
                    <a:lnTo>
                      <a:pt x="138" y="236"/>
                    </a:lnTo>
                    <a:lnTo>
                      <a:pt x="137" y="231"/>
                    </a:lnTo>
                    <a:lnTo>
                      <a:pt x="137" y="228"/>
                    </a:lnTo>
                    <a:lnTo>
                      <a:pt x="137" y="226"/>
                    </a:lnTo>
                    <a:lnTo>
                      <a:pt x="136" y="225"/>
                    </a:lnTo>
                    <a:lnTo>
                      <a:pt x="135" y="225"/>
                    </a:lnTo>
                    <a:lnTo>
                      <a:pt x="134" y="224"/>
                    </a:lnTo>
                    <a:lnTo>
                      <a:pt x="133" y="224"/>
                    </a:lnTo>
                    <a:lnTo>
                      <a:pt x="132" y="224"/>
                    </a:lnTo>
                    <a:lnTo>
                      <a:pt x="130" y="224"/>
                    </a:lnTo>
                    <a:lnTo>
                      <a:pt x="128" y="224"/>
                    </a:lnTo>
                    <a:lnTo>
                      <a:pt x="126" y="222"/>
                    </a:lnTo>
                    <a:lnTo>
                      <a:pt x="121" y="220"/>
                    </a:lnTo>
                    <a:lnTo>
                      <a:pt x="117" y="218"/>
                    </a:lnTo>
                    <a:lnTo>
                      <a:pt x="115" y="217"/>
                    </a:lnTo>
                    <a:lnTo>
                      <a:pt x="113" y="217"/>
                    </a:lnTo>
                    <a:lnTo>
                      <a:pt x="111" y="217"/>
                    </a:lnTo>
                    <a:lnTo>
                      <a:pt x="108" y="217"/>
                    </a:lnTo>
                    <a:lnTo>
                      <a:pt x="104" y="217"/>
                    </a:lnTo>
                    <a:lnTo>
                      <a:pt x="102" y="215"/>
                    </a:lnTo>
                    <a:lnTo>
                      <a:pt x="100" y="213"/>
                    </a:lnTo>
                    <a:lnTo>
                      <a:pt x="97" y="211"/>
                    </a:lnTo>
                    <a:lnTo>
                      <a:pt x="93" y="208"/>
                    </a:lnTo>
                    <a:lnTo>
                      <a:pt x="90" y="206"/>
                    </a:lnTo>
                    <a:lnTo>
                      <a:pt x="86" y="202"/>
                    </a:lnTo>
                    <a:lnTo>
                      <a:pt x="82" y="197"/>
                    </a:lnTo>
                    <a:lnTo>
                      <a:pt x="77" y="191"/>
                    </a:lnTo>
                    <a:lnTo>
                      <a:pt x="72" y="186"/>
                    </a:lnTo>
                    <a:lnTo>
                      <a:pt x="67" y="180"/>
                    </a:lnTo>
                    <a:lnTo>
                      <a:pt x="63" y="175"/>
                    </a:lnTo>
                    <a:lnTo>
                      <a:pt x="61" y="171"/>
                    </a:lnTo>
                    <a:lnTo>
                      <a:pt x="59" y="168"/>
                    </a:lnTo>
                    <a:lnTo>
                      <a:pt x="57" y="165"/>
                    </a:lnTo>
                    <a:lnTo>
                      <a:pt x="54" y="163"/>
                    </a:lnTo>
                    <a:lnTo>
                      <a:pt x="52" y="160"/>
                    </a:lnTo>
                    <a:lnTo>
                      <a:pt x="49" y="157"/>
                    </a:lnTo>
                    <a:lnTo>
                      <a:pt x="46" y="153"/>
                    </a:lnTo>
                    <a:lnTo>
                      <a:pt x="43" y="150"/>
                    </a:lnTo>
                    <a:lnTo>
                      <a:pt x="40" y="146"/>
                    </a:lnTo>
                    <a:lnTo>
                      <a:pt x="37" y="142"/>
                    </a:lnTo>
                    <a:lnTo>
                      <a:pt x="33" y="137"/>
                    </a:lnTo>
                    <a:lnTo>
                      <a:pt x="30" y="132"/>
                    </a:lnTo>
                    <a:lnTo>
                      <a:pt x="27" y="127"/>
                    </a:lnTo>
                    <a:lnTo>
                      <a:pt x="24" y="121"/>
                    </a:lnTo>
                    <a:lnTo>
                      <a:pt x="21" y="116"/>
                    </a:lnTo>
                    <a:lnTo>
                      <a:pt x="18" y="111"/>
                    </a:lnTo>
                    <a:lnTo>
                      <a:pt x="16" y="106"/>
                    </a:lnTo>
                    <a:lnTo>
                      <a:pt x="13" y="99"/>
                    </a:lnTo>
                    <a:lnTo>
                      <a:pt x="10" y="88"/>
                    </a:lnTo>
                    <a:lnTo>
                      <a:pt x="8" y="79"/>
                    </a:lnTo>
                    <a:lnTo>
                      <a:pt x="6" y="73"/>
                    </a:lnTo>
                    <a:lnTo>
                      <a:pt x="6" y="69"/>
                    </a:lnTo>
                    <a:lnTo>
                      <a:pt x="5" y="64"/>
                    </a:lnTo>
                    <a:lnTo>
                      <a:pt x="3" y="60"/>
                    </a:lnTo>
                    <a:lnTo>
                      <a:pt x="2" y="56"/>
                    </a:lnTo>
                    <a:lnTo>
                      <a:pt x="1" y="49"/>
                    </a:lnTo>
                    <a:lnTo>
                      <a:pt x="1" y="41"/>
                    </a:lnTo>
                    <a:lnTo>
                      <a:pt x="0" y="35"/>
                    </a:lnTo>
                    <a:lnTo>
                      <a:pt x="0" y="32"/>
                    </a:lnTo>
                    <a:lnTo>
                      <a:pt x="1" y="28"/>
                    </a:lnTo>
                    <a:lnTo>
                      <a:pt x="2" y="21"/>
                    </a:lnTo>
                    <a:lnTo>
                      <a:pt x="5" y="14"/>
                    </a:lnTo>
                    <a:lnTo>
                      <a:pt x="8" y="6"/>
                    </a:lnTo>
                    <a:lnTo>
                      <a:pt x="8" y="5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09" name="Freeform 147"/>
              <p:cNvSpPr>
                <a:spLocks/>
              </p:cNvSpPr>
              <p:nvPr/>
            </p:nvSpPr>
            <p:spPr bwMode="auto">
              <a:xfrm>
                <a:off x="2090" y="3952"/>
                <a:ext cx="21" cy="43"/>
              </a:xfrm>
              <a:custGeom>
                <a:avLst/>
                <a:gdLst>
                  <a:gd name="T0" fmla="*/ 21 w 21"/>
                  <a:gd name="T1" fmla="*/ 7 h 43"/>
                  <a:gd name="T2" fmla="*/ 21 w 21"/>
                  <a:gd name="T3" fmla="*/ 6 h 43"/>
                  <a:gd name="T4" fmla="*/ 21 w 21"/>
                  <a:gd name="T5" fmla="*/ 5 h 43"/>
                  <a:gd name="T6" fmla="*/ 21 w 21"/>
                  <a:gd name="T7" fmla="*/ 4 h 43"/>
                  <a:gd name="T8" fmla="*/ 21 w 21"/>
                  <a:gd name="T9" fmla="*/ 3 h 43"/>
                  <a:gd name="T10" fmla="*/ 20 w 21"/>
                  <a:gd name="T11" fmla="*/ 2 h 43"/>
                  <a:gd name="T12" fmla="*/ 19 w 21"/>
                  <a:gd name="T13" fmla="*/ 1 h 43"/>
                  <a:gd name="T14" fmla="*/ 18 w 21"/>
                  <a:gd name="T15" fmla="*/ 1 h 43"/>
                  <a:gd name="T16" fmla="*/ 16 w 21"/>
                  <a:gd name="T17" fmla="*/ 0 h 43"/>
                  <a:gd name="T18" fmla="*/ 15 w 21"/>
                  <a:gd name="T19" fmla="*/ 6 h 43"/>
                  <a:gd name="T20" fmla="*/ 13 w 21"/>
                  <a:gd name="T21" fmla="*/ 12 h 43"/>
                  <a:gd name="T22" fmla="*/ 11 w 21"/>
                  <a:gd name="T23" fmla="*/ 19 h 43"/>
                  <a:gd name="T24" fmla="*/ 10 w 21"/>
                  <a:gd name="T25" fmla="*/ 22 h 43"/>
                  <a:gd name="T26" fmla="*/ 9 w 21"/>
                  <a:gd name="T27" fmla="*/ 23 h 43"/>
                  <a:gd name="T28" fmla="*/ 7 w 21"/>
                  <a:gd name="T29" fmla="*/ 25 h 43"/>
                  <a:gd name="T30" fmla="*/ 5 w 21"/>
                  <a:gd name="T31" fmla="*/ 28 h 43"/>
                  <a:gd name="T32" fmla="*/ 2 w 21"/>
                  <a:gd name="T33" fmla="*/ 29 h 43"/>
                  <a:gd name="T34" fmla="*/ 3 w 21"/>
                  <a:gd name="T35" fmla="*/ 33 h 43"/>
                  <a:gd name="T36" fmla="*/ 2 w 21"/>
                  <a:gd name="T37" fmla="*/ 37 h 43"/>
                  <a:gd name="T38" fmla="*/ 1 w 21"/>
                  <a:gd name="T39" fmla="*/ 40 h 43"/>
                  <a:gd name="T40" fmla="*/ 0 w 21"/>
                  <a:gd name="T41" fmla="*/ 43 h 43"/>
                  <a:gd name="T42" fmla="*/ 4 w 21"/>
                  <a:gd name="T43" fmla="*/ 36 h 43"/>
                  <a:gd name="T44" fmla="*/ 7 w 21"/>
                  <a:gd name="T45" fmla="*/ 30 h 43"/>
                  <a:gd name="T46" fmla="*/ 10 w 21"/>
                  <a:gd name="T47" fmla="*/ 25 h 43"/>
                  <a:gd name="T48" fmla="*/ 12 w 21"/>
                  <a:gd name="T49" fmla="*/ 22 h 43"/>
                  <a:gd name="T50" fmla="*/ 14 w 21"/>
                  <a:gd name="T51" fmla="*/ 19 h 43"/>
                  <a:gd name="T52" fmla="*/ 17 w 21"/>
                  <a:gd name="T53" fmla="*/ 14 h 43"/>
                  <a:gd name="T54" fmla="*/ 20 w 21"/>
                  <a:gd name="T55" fmla="*/ 10 h 43"/>
                  <a:gd name="T56" fmla="*/ 21 w 21"/>
                  <a:gd name="T57" fmla="*/ 7 h 43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21"/>
                  <a:gd name="T88" fmla="*/ 0 h 43"/>
                  <a:gd name="T89" fmla="*/ 21 w 21"/>
                  <a:gd name="T90" fmla="*/ 43 h 43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21" h="43">
                    <a:moveTo>
                      <a:pt x="21" y="7"/>
                    </a:moveTo>
                    <a:lnTo>
                      <a:pt x="21" y="6"/>
                    </a:lnTo>
                    <a:lnTo>
                      <a:pt x="21" y="5"/>
                    </a:lnTo>
                    <a:lnTo>
                      <a:pt x="21" y="4"/>
                    </a:lnTo>
                    <a:lnTo>
                      <a:pt x="21" y="3"/>
                    </a:lnTo>
                    <a:lnTo>
                      <a:pt x="20" y="2"/>
                    </a:lnTo>
                    <a:lnTo>
                      <a:pt x="19" y="1"/>
                    </a:lnTo>
                    <a:lnTo>
                      <a:pt x="18" y="1"/>
                    </a:lnTo>
                    <a:lnTo>
                      <a:pt x="16" y="0"/>
                    </a:lnTo>
                    <a:lnTo>
                      <a:pt x="15" y="6"/>
                    </a:lnTo>
                    <a:lnTo>
                      <a:pt x="13" y="12"/>
                    </a:lnTo>
                    <a:lnTo>
                      <a:pt x="11" y="19"/>
                    </a:lnTo>
                    <a:lnTo>
                      <a:pt x="10" y="22"/>
                    </a:lnTo>
                    <a:lnTo>
                      <a:pt x="9" y="23"/>
                    </a:lnTo>
                    <a:lnTo>
                      <a:pt x="7" y="25"/>
                    </a:lnTo>
                    <a:lnTo>
                      <a:pt x="5" y="28"/>
                    </a:lnTo>
                    <a:lnTo>
                      <a:pt x="2" y="29"/>
                    </a:lnTo>
                    <a:lnTo>
                      <a:pt x="3" y="33"/>
                    </a:lnTo>
                    <a:lnTo>
                      <a:pt x="2" y="37"/>
                    </a:lnTo>
                    <a:lnTo>
                      <a:pt x="1" y="40"/>
                    </a:lnTo>
                    <a:lnTo>
                      <a:pt x="0" y="43"/>
                    </a:lnTo>
                    <a:lnTo>
                      <a:pt x="4" y="36"/>
                    </a:lnTo>
                    <a:lnTo>
                      <a:pt x="7" y="30"/>
                    </a:lnTo>
                    <a:lnTo>
                      <a:pt x="10" y="25"/>
                    </a:lnTo>
                    <a:lnTo>
                      <a:pt x="12" y="22"/>
                    </a:lnTo>
                    <a:lnTo>
                      <a:pt x="14" y="19"/>
                    </a:lnTo>
                    <a:lnTo>
                      <a:pt x="17" y="14"/>
                    </a:lnTo>
                    <a:lnTo>
                      <a:pt x="20" y="10"/>
                    </a:lnTo>
                    <a:lnTo>
                      <a:pt x="21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10" name="Freeform 148"/>
              <p:cNvSpPr>
                <a:spLocks/>
              </p:cNvSpPr>
              <p:nvPr/>
            </p:nvSpPr>
            <p:spPr bwMode="auto">
              <a:xfrm>
                <a:off x="2029" y="3871"/>
                <a:ext cx="5" cy="10"/>
              </a:xfrm>
              <a:custGeom>
                <a:avLst/>
                <a:gdLst>
                  <a:gd name="T0" fmla="*/ 4 w 5"/>
                  <a:gd name="T1" fmla="*/ 3 h 10"/>
                  <a:gd name="T2" fmla="*/ 4 w 5"/>
                  <a:gd name="T3" fmla="*/ 2 h 10"/>
                  <a:gd name="T4" fmla="*/ 2 w 5"/>
                  <a:gd name="T5" fmla="*/ 1 h 10"/>
                  <a:gd name="T6" fmla="*/ 2 w 5"/>
                  <a:gd name="T7" fmla="*/ 0 h 10"/>
                  <a:gd name="T8" fmla="*/ 1 w 5"/>
                  <a:gd name="T9" fmla="*/ 0 h 10"/>
                  <a:gd name="T10" fmla="*/ 1 w 5"/>
                  <a:gd name="T11" fmla="*/ 2 h 10"/>
                  <a:gd name="T12" fmla="*/ 1 w 5"/>
                  <a:gd name="T13" fmla="*/ 5 h 10"/>
                  <a:gd name="T14" fmla="*/ 1 w 5"/>
                  <a:gd name="T15" fmla="*/ 7 h 10"/>
                  <a:gd name="T16" fmla="*/ 0 w 5"/>
                  <a:gd name="T17" fmla="*/ 9 h 10"/>
                  <a:gd name="T18" fmla="*/ 1 w 5"/>
                  <a:gd name="T19" fmla="*/ 9 h 10"/>
                  <a:gd name="T20" fmla="*/ 1 w 5"/>
                  <a:gd name="T21" fmla="*/ 9 h 10"/>
                  <a:gd name="T22" fmla="*/ 2 w 5"/>
                  <a:gd name="T23" fmla="*/ 10 h 10"/>
                  <a:gd name="T24" fmla="*/ 2 w 5"/>
                  <a:gd name="T25" fmla="*/ 10 h 10"/>
                  <a:gd name="T26" fmla="*/ 3 w 5"/>
                  <a:gd name="T27" fmla="*/ 9 h 10"/>
                  <a:gd name="T28" fmla="*/ 4 w 5"/>
                  <a:gd name="T29" fmla="*/ 7 h 10"/>
                  <a:gd name="T30" fmla="*/ 5 w 5"/>
                  <a:gd name="T31" fmla="*/ 5 h 10"/>
                  <a:gd name="T32" fmla="*/ 4 w 5"/>
                  <a:gd name="T33" fmla="*/ 3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"/>
                  <a:gd name="T52" fmla="*/ 0 h 10"/>
                  <a:gd name="T53" fmla="*/ 5 w 5"/>
                  <a:gd name="T54" fmla="*/ 10 h 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" h="10">
                    <a:moveTo>
                      <a:pt x="4" y="3"/>
                    </a:moveTo>
                    <a:lnTo>
                      <a:pt x="4" y="2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1" y="5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" y="9"/>
                    </a:lnTo>
                    <a:lnTo>
                      <a:pt x="2" y="10"/>
                    </a:lnTo>
                    <a:lnTo>
                      <a:pt x="3" y="9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11" name="Freeform 149"/>
              <p:cNvSpPr>
                <a:spLocks/>
              </p:cNvSpPr>
              <p:nvPr/>
            </p:nvSpPr>
            <p:spPr bwMode="auto">
              <a:xfrm>
                <a:off x="1957" y="3892"/>
                <a:ext cx="43" cy="26"/>
              </a:xfrm>
              <a:custGeom>
                <a:avLst/>
                <a:gdLst>
                  <a:gd name="T0" fmla="*/ 43 w 43"/>
                  <a:gd name="T1" fmla="*/ 22 h 26"/>
                  <a:gd name="T2" fmla="*/ 43 w 43"/>
                  <a:gd name="T3" fmla="*/ 23 h 26"/>
                  <a:gd name="T4" fmla="*/ 43 w 43"/>
                  <a:gd name="T5" fmla="*/ 24 h 26"/>
                  <a:gd name="T6" fmla="*/ 43 w 43"/>
                  <a:gd name="T7" fmla="*/ 24 h 26"/>
                  <a:gd name="T8" fmla="*/ 43 w 43"/>
                  <a:gd name="T9" fmla="*/ 25 h 26"/>
                  <a:gd name="T10" fmla="*/ 41 w 43"/>
                  <a:gd name="T11" fmla="*/ 26 h 26"/>
                  <a:gd name="T12" fmla="*/ 40 w 43"/>
                  <a:gd name="T13" fmla="*/ 25 h 26"/>
                  <a:gd name="T14" fmla="*/ 38 w 43"/>
                  <a:gd name="T15" fmla="*/ 24 h 26"/>
                  <a:gd name="T16" fmla="*/ 36 w 43"/>
                  <a:gd name="T17" fmla="*/ 24 h 26"/>
                  <a:gd name="T18" fmla="*/ 35 w 43"/>
                  <a:gd name="T19" fmla="*/ 23 h 26"/>
                  <a:gd name="T20" fmla="*/ 32 w 43"/>
                  <a:gd name="T21" fmla="*/ 22 h 26"/>
                  <a:gd name="T22" fmla="*/ 29 w 43"/>
                  <a:gd name="T23" fmla="*/ 21 h 26"/>
                  <a:gd name="T24" fmla="*/ 27 w 43"/>
                  <a:gd name="T25" fmla="*/ 20 h 26"/>
                  <a:gd name="T26" fmla="*/ 25 w 43"/>
                  <a:gd name="T27" fmla="*/ 20 h 26"/>
                  <a:gd name="T28" fmla="*/ 23 w 43"/>
                  <a:gd name="T29" fmla="*/ 20 h 26"/>
                  <a:gd name="T30" fmla="*/ 20 w 43"/>
                  <a:gd name="T31" fmla="*/ 19 h 26"/>
                  <a:gd name="T32" fmla="*/ 16 w 43"/>
                  <a:gd name="T33" fmla="*/ 17 h 26"/>
                  <a:gd name="T34" fmla="*/ 17 w 43"/>
                  <a:gd name="T35" fmla="*/ 16 h 26"/>
                  <a:gd name="T36" fmla="*/ 18 w 43"/>
                  <a:gd name="T37" fmla="*/ 16 h 26"/>
                  <a:gd name="T38" fmla="*/ 18 w 43"/>
                  <a:gd name="T39" fmla="*/ 15 h 26"/>
                  <a:gd name="T40" fmla="*/ 18 w 43"/>
                  <a:gd name="T41" fmla="*/ 14 h 26"/>
                  <a:gd name="T42" fmla="*/ 18 w 43"/>
                  <a:gd name="T43" fmla="*/ 13 h 26"/>
                  <a:gd name="T44" fmla="*/ 17 w 43"/>
                  <a:gd name="T45" fmla="*/ 12 h 26"/>
                  <a:gd name="T46" fmla="*/ 16 w 43"/>
                  <a:gd name="T47" fmla="*/ 12 h 26"/>
                  <a:gd name="T48" fmla="*/ 15 w 43"/>
                  <a:gd name="T49" fmla="*/ 12 h 26"/>
                  <a:gd name="T50" fmla="*/ 13 w 43"/>
                  <a:gd name="T51" fmla="*/ 12 h 26"/>
                  <a:gd name="T52" fmla="*/ 10 w 43"/>
                  <a:gd name="T53" fmla="*/ 11 h 26"/>
                  <a:gd name="T54" fmla="*/ 7 w 43"/>
                  <a:gd name="T55" fmla="*/ 11 h 26"/>
                  <a:gd name="T56" fmla="*/ 5 w 43"/>
                  <a:gd name="T57" fmla="*/ 11 h 26"/>
                  <a:gd name="T58" fmla="*/ 3 w 43"/>
                  <a:gd name="T59" fmla="*/ 9 h 26"/>
                  <a:gd name="T60" fmla="*/ 2 w 43"/>
                  <a:gd name="T61" fmla="*/ 9 h 26"/>
                  <a:gd name="T62" fmla="*/ 1 w 43"/>
                  <a:gd name="T63" fmla="*/ 8 h 26"/>
                  <a:gd name="T64" fmla="*/ 0 w 43"/>
                  <a:gd name="T65" fmla="*/ 7 h 26"/>
                  <a:gd name="T66" fmla="*/ 1 w 43"/>
                  <a:gd name="T67" fmla="*/ 6 h 26"/>
                  <a:gd name="T68" fmla="*/ 2 w 43"/>
                  <a:gd name="T69" fmla="*/ 5 h 26"/>
                  <a:gd name="T70" fmla="*/ 3 w 43"/>
                  <a:gd name="T71" fmla="*/ 4 h 26"/>
                  <a:gd name="T72" fmla="*/ 4 w 43"/>
                  <a:gd name="T73" fmla="*/ 3 h 26"/>
                  <a:gd name="T74" fmla="*/ 4 w 43"/>
                  <a:gd name="T75" fmla="*/ 2 h 26"/>
                  <a:gd name="T76" fmla="*/ 4 w 43"/>
                  <a:gd name="T77" fmla="*/ 1 h 26"/>
                  <a:gd name="T78" fmla="*/ 5 w 43"/>
                  <a:gd name="T79" fmla="*/ 0 h 26"/>
                  <a:gd name="T80" fmla="*/ 6 w 43"/>
                  <a:gd name="T81" fmla="*/ 0 h 26"/>
                  <a:gd name="T82" fmla="*/ 7 w 43"/>
                  <a:gd name="T83" fmla="*/ 1 h 26"/>
                  <a:gd name="T84" fmla="*/ 9 w 43"/>
                  <a:gd name="T85" fmla="*/ 1 h 26"/>
                  <a:gd name="T86" fmla="*/ 10 w 43"/>
                  <a:gd name="T87" fmla="*/ 1 h 26"/>
                  <a:gd name="T88" fmla="*/ 11 w 43"/>
                  <a:gd name="T89" fmla="*/ 2 h 26"/>
                  <a:gd name="T90" fmla="*/ 13 w 43"/>
                  <a:gd name="T91" fmla="*/ 3 h 26"/>
                  <a:gd name="T92" fmla="*/ 14 w 43"/>
                  <a:gd name="T93" fmla="*/ 3 h 26"/>
                  <a:gd name="T94" fmla="*/ 16 w 43"/>
                  <a:gd name="T95" fmla="*/ 3 h 26"/>
                  <a:gd name="T96" fmla="*/ 18 w 43"/>
                  <a:gd name="T97" fmla="*/ 4 h 26"/>
                  <a:gd name="T98" fmla="*/ 20 w 43"/>
                  <a:gd name="T99" fmla="*/ 5 h 26"/>
                  <a:gd name="T100" fmla="*/ 21 w 43"/>
                  <a:gd name="T101" fmla="*/ 5 h 26"/>
                  <a:gd name="T102" fmla="*/ 23 w 43"/>
                  <a:gd name="T103" fmla="*/ 7 h 26"/>
                  <a:gd name="T104" fmla="*/ 24 w 43"/>
                  <a:gd name="T105" fmla="*/ 9 h 26"/>
                  <a:gd name="T106" fmla="*/ 25 w 43"/>
                  <a:gd name="T107" fmla="*/ 11 h 26"/>
                  <a:gd name="T108" fmla="*/ 25 w 43"/>
                  <a:gd name="T109" fmla="*/ 12 h 26"/>
                  <a:gd name="T110" fmla="*/ 27 w 43"/>
                  <a:gd name="T111" fmla="*/ 13 h 26"/>
                  <a:gd name="T112" fmla="*/ 28 w 43"/>
                  <a:gd name="T113" fmla="*/ 15 h 26"/>
                  <a:gd name="T114" fmla="*/ 30 w 43"/>
                  <a:gd name="T115" fmla="*/ 17 h 26"/>
                  <a:gd name="T116" fmla="*/ 35 w 43"/>
                  <a:gd name="T117" fmla="*/ 20 h 26"/>
                  <a:gd name="T118" fmla="*/ 39 w 43"/>
                  <a:gd name="T119" fmla="*/ 22 h 26"/>
                  <a:gd name="T120" fmla="*/ 43 w 43"/>
                  <a:gd name="T121" fmla="*/ 22 h 2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3"/>
                  <a:gd name="T184" fmla="*/ 0 h 26"/>
                  <a:gd name="T185" fmla="*/ 43 w 43"/>
                  <a:gd name="T186" fmla="*/ 26 h 2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3" h="26">
                    <a:moveTo>
                      <a:pt x="43" y="22"/>
                    </a:moveTo>
                    <a:lnTo>
                      <a:pt x="43" y="23"/>
                    </a:lnTo>
                    <a:lnTo>
                      <a:pt x="43" y="24"/>
                    </a:lnTo>
                    <a:lnTo>
                      <a:pt x="43" y="25"/>
                    </a:lnTo>
                    <a:lnTo>
                      <a:pt x="41" y="26"/>
                    </a:lnTo>
                    <a:lnTo>
                      <a:pt x="40" y="25"/>
                    </a:lnTo>
                    <a:lnTo>
                      <a:pt x="38" y="24"/>
                    </a:lnTo>
                    <a:lnTo>
                      <a:pt x="36" y="24"/>
                    </a:lnTo>
                    <a:lnTo>
                      <a:pt x="35" y="23"/>
                    </a:lnTo>
                    <a:lnTo>
                      <a:pt x="32" y="22"/>
                    </a:lnTo>
                    <a:lnTo>
                      <a:pt x="29" y="21"/>
                    </a:lnTo>
                    <a:lnTo>
                      <a:pt x="27" y="20"/>
                    </a:lnTo>
                    <a:lnTo>
                      <a:pt x="25" y="20"/>
                    </a:lnTo>
                    <a:lnTo>
                      <a:pt x="23" y="20"/>
                    </a:lnTo>
                    <a:lnTo>
                      <a:pt x="20" y="19"/>
                    </a:lnTo>
                    <a:lnTo>
                      <a:pt x="16" y="17"/>
                    </a:lnTo>
                    <a:lnTo>
                      <a:pt x="17" y="16"/>
                    </a:lnTo>
                    <a:lnTo>
                      <a:pt x="18" y="16"/>
                    </a:lnTo>
                    <a:lnTo>
                      <a:pt x="18" y="15"/>
                    </a:lnTo>
                    <a:lnTo>
                      <a:pt x="18" y="14"/>
                    </a:lnTo>
                    <a:lnTo>
                      <a:pt x="18" y="13"/>
                    </a:lnTo>
                    <a:lnTo>
                      <a:pt x="17" y="12"/>
                    </a:lnTo>
                    <a:lnTo>
                      <a:pt x="16" y="12"/>
                    </a:lnTo>
                    <a:lnTo>
                      <a:pt x="15" y="12"/>
                    </a:lnTo>
                    <a:lnTo>
                      <a:pt x="13" y="12"/>
                    </a:lnTo>
                    <a:lnTo>
                      <a:pt x="10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3" y="9"/>
                    </a:lnTo>
                    <a:lnTo>
                      <a:pt x="2" y="9"/>
                    </a:lnTo>
                    <a:lnTo>
                      <a:pt x="1" y="8"/>
                    </a:lnTo>
                    <a:lnTo>
                      <a:pt x="0" y="7"/>
                    </a:lnTo>
                    <a:lnTo>
                      <a:pt x="1" y="6"/>
                    </a:lnTo>
                    <a:lnTo>
                      <a:pt x="2" y="5"/>
                    </a:lnTo>
                    <a:lnTo>
                      <a:pt x="3" y="4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1" y="2"/>
                    </a:lnTo>
                    <a:lnTo>
                      <a:pt x="13" y="3"/>
                    </a:lnTo>
                    <a:lnTo>
                      <a:pt x="14" y="3"/>
                    </a:lnTo>
                    <a:lnTo>
                      <a:pt x="16" y="3"/>
                    </a:lnTo>
                    <a:lnTo>
                      <a:pt x="18" y="4"/>
                    </a:lnTo>
                    <a:lnTo>
                      <a:pt x="20" y="5"/>
                    </a:lnTo>
                    <a:lnTo>
                      <a:pt x="21" y="5"/>
                    </a:lnTo>
                    <a:lnTo>
                      <a:pt x="23" y="7"/>
                    </a:lnTo>
                    <a:lnTo>
                      <a:pt x="24" y="9"/>
                    </a:lnTo>
                    <a:lnTo>
                      <a:pt x="25" y="11"/>
                    </a:lnTo>
                    <a:lnTo>
                      <a:pt x="25" y="12"/>
                    </a:lnTo>
                    <a:lnTo>
                      <a:pt x="27" y="13"/>
                    </a:lnTo>
                    <a:lnTo>
                      <a:pt x="28" y="15"/>
                    </a:lnTo>
                    <a:lnTo>
                      <a:pt x="30" y="17"/>
                    </a:lnTo>
                    <a:lnTo>
                      <a:pt x="35" y="20"/>
                    </a:lnTo>
                    <a:lnTo>
                      <a:pt x="39" y="22"/>
                    </a:lnTo>
                    <a:lnTo>
                      <a:pt x="43" y="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12" name="Freeform 150"/>
              <p:cNvSpPr>
                <a:spLocks/>
              </p:cNvSpPr>
              <p:nvPr/>
            </p:nvSpPr>
            <p:spPr bwMode="auto">
              <a:xfrm>
                <a:off x="2121" y="3861"/>
                <a:ext cx="15" cy="40"/>
              </a:xfrm>
              <a:custGeom>
                <a:avLst/>
                <a:gdLst>
                  <a:gd name="T0" fmla="*/ 15 w 15"/>
                  <a:gd name="T1" fmla="*/ 0 h 40"/>
                  <a:gd name="T2" fmla="*/ 15 w 15"/>
                  <a:gd name="T3" fmla="*/ 4 h 40"/>
                  <a:gd name="T4" fmla="*/ 15 w 15"/>
                  <a:gd name="T5" fmla="*/ 8 h 40"/>
                  <a:gd name="T6" fmla="*/ 15 w 15"/>
                  <a:gd name="T7" fmla="*/ 12 h 40"/>
                  <a:gd name="T8" fmla="*/ 15 w 15"/>
                  <a:gd name="T9" fmla="*/ 16 h 40"/>
                  <a:gd name="T10" fmla="*/ 15 w 15"/>
                  <a:gd name="T11" fmla="*/ 19 h 40"/>
                  <a:gd name="T12" fmla="*/ 13 w 15"/>
                  <a:gd name="T13" fmla="*/ 21 h 40"/>
                  <a:gd name="T14" fmla="*/ 11 w 15"/>
                  <a:gd name="T15" fmla="*/ 23 h 40"/>
                  <a:gd name="T16" fmla="*/ 7 w 15"/>
                  <a:gd name="T17" fmla="*/ 25 h 40"/>
                  <a:gd name="T18" fmla="*/ 5 w 15"/>
                  <a:gd name="T19" fmla="*/ 28 h 40"/>
                  <a:gd name="T20" fmla="*/ 3 w 15"/>
                  <a:gd name="T21" fmla="*/ 31 h 40"/>
                  <a:gd name="T22" fmla="*/ 2 w 15"/>
                  <a:gd name="T23" fmla="*/ 34 h 40"/>
                  <a:gd name="T24" fmla="*/ 0 w 15"/>
                  <a:gd name="T25" fmla="*/ 40 h 40"/>
                  <a:gd name="T26" fmla="*/ 1 w 15"/>
                  <a:gd name="T27" fmla="*/ 34 h 40"/>
                  <a:gd name="T28" fmla="*/ 2 w 15"/>
                  <a:gd name="T29" fmla="*/ 28 h 40"/>
                  <a:gd name="T30" fmla="*/ 2 w 15"/>
                  <a:gd name="T31" fmla="*/ 23 h 40"/>
                  <a:gd name="T32" fmla="*/ 2 w 15"/>
                  <a:gd name="T33" fmla="*/ 18 h 40"/>
                  <a:gd name="T34" fmla="*/ 5 w 15"/>
                  <a:gd name="T35" fmla="*/ 18 h 40"/>
                  <a:gd name="T36" fmla="*/ 8 w 15"/>
                  <a:gd name="T37" fmla="*/ 17 h 40"/>
                  <a:gd name="T38" fmla="*/ 10 w 15"/>
                  <a:gd name="T39" fmla="*/ 17 h 40"/>
                  <a:gd name="T40" fmla="*/ 11 w 15"/>
                  <a:gd name="T41" fmla="*/ 16 h 40"/>
                  <a:gd name="T42" fmla="*/ 12 w 15"/>
                  <a:gd name="T43" fmla="*/ 13 h 40"/>
                  <a:gd name="T44" fmla="*/ 13 w 15"/>
                  <a:gd name="T45" fmla="*/ 9 h 40"/>
                  <a:gd name="T46" fmla="*/ 15 w 15"/>
                  <a:gd name="T47" fmla="*/ 4 h 40"/>
                  <a:gd name="T48" fmla="*/ 15 w 15"/>
                  <a:gd name="T49" fmla="*/ 0 h 4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5"/>
                  <a:gd name="T76" fmla="*/ 0 h 40"/>
                  <a:gd name="T77" fmla="*/ 15 w 15"/>
                  <a:gd name="T78" fmla="*/ 40 h 4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5" h="40">
                    <a:moveTo>
                      <a:pt x="15" y="0"/>
                    </a:moveTo>
                    <a:lnTo>
                      <a:pt x="15" y="4"/>
                    </a:lnTo>
                    <a:lnTo>
                      <a:pt x="15" y="8"/>
                    </a:lnTo>
                    <a:lnTo>
                      <a:pt x="15" y="12"/>
                    </a:lnTo>
                    <a:lnTo>
                      <a:pt x="15" y="16"/>
                    </a:lnTo>
                    <a:lnTo>
                      <a:pt x="15" y="19"/>
                    </a:lnTo>
                    <a:lnTo>
                      <a:pt x="13" y="21"/>
                    </a:lnTo>
                    <a:lnTo>
                      <a:pt x="11" y="23"/>
                    </a:lnTo>
                    <a:lnTo>
                      <a:pt x="7" y="25"/>
                    </a:lnTo>
                    <a:lnTo>
                      <a:pt x="5" y="28"/>
                    </a:lnTo>
                    <a:lnTo>
                      <a:pt x="3" y="31"/>
                    </a:lnTo>
                    <a:lnTo>
                      <a:pt x="2" y="34"/>
                    </a:lnTo>
                    <a:lnTo>
                      <a:pt x="0" y="40"/>
                    </a:lnTo>
                    <a:lnTo>
                      <a:pt x="1" y="34"/>
                    </a:lnTo>
                    <a:lnTo>
                      <a:pt x="2" y="28"/>
                    </a:lnTo>
                    <a:lnTo>
                      <a:pt x="2" y="23"/>
                    </a:lnTo>
                    <a:lnTo>
                      <a:pt x="2" y="18"/>
                    </a:lnTo>
                    <a:lnTo>
                      <a:pt x="5" y="18"/>
                    </a:lnTo>
                    <a:lnTo>
                      <a:pt x="8" y="17"/>
                    </a:lnTo>
                    <a:lnTo>
                      <a:pt x="10" y="17"/>
                    </a:lnTo>
                    <a:lnTo>
                      <a:pt x="11" y="16"/>
                    </a:lnTo>
                    <a:lnTo>
                      <a:pt x="12" y="13"/>
                    </a:lnTo>
                    <a:lnTo>
                      <a:pt x="13" y="9"/>
                    </a:lnTo>
                    <a:lnTo>
                      <a:pt x="15" y="4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13" name="Freeform 151"/>
              <p:cNvSpPr>
                <a:spLocks/>
              </p:cNvSpPr>
              <p:nvPr/>
            </p:nvSpPr>
            <p:spPr bwMode="auto">
              <a:xfrm>
                <a:off x="2011" y="3900"/>
                <a:ext cx="26" cy="19"/>
              </a:xfrm>
              <a:custGeom>
                <a:avLst/>
                <a:gdLst>
                  <a:gd name="T0" fmla="*/ 9 w 26"/>
                  <a:gd name="T1" fmla="*/ 9 h 19"/>
                  <a:gd name="T2" fmla="*/ 8 w 26"/>
                  <a:gd name="T3" fmla="*/ 11 h 19"/>
                  <a:gd name="T4" fmla="*/ 7 w 26"/>
                  <a:gd name="T5" fmla="*/ 13 h 19"/>
                  <a:gd name="T6" fmla="*/ 4 w 26"/>
                  <a:gd name="T7" fmla="*/ 15 h 19"/>
                  <a:gd name="T8" fmla="*/ 0 w 26"/>
                  <a:gd name="T9" fmla="*/ 19 h 19"/>
                  <a:gd name="T10" fmla="*/ 1 w 26"/>
                  <a:gd name="T11" fmla="*/ 18 h 19"/>
                  <a:gd name="T12" fmla="*/ 3 w 26"/>
                  <a:gd name="T13" fmla="*/ 18 h 19"/>
                  <a:gd name="T14" fmla="*/ 4 w 26"/>
                  <a:gd name="T15" fmla="*/ 16 h 19"/>
                  <a:gd name="T16" fmla="*/ 6 w 26"/>
                  <a:gd name="T17" fmla="*/ 15 h 19"/>
                  <a:gd name="T18" fmla="*/ 9 w 26"/>
                  <a:gd name="T19" fmla="*/ 14 h 19"/>
                  <a:gd name="T20" fmla="*/ 13 w 26"/>
                  <a:gd name="T21" fmla="*/ 13 h 19"/>
                  <a:gd name="T22" fmla="*/ 17 w 26"/>
                  <a:gd name="T23" fmla="*/ 12 h 19"/>
                  <a:gd name="T24" fmla="*/ 21 w 26"/>
                  <a:gd name="T25" fmla="*/ 12 h 19"/>
                  <a:gd name="T26" fmla="*/ 22 w 26"/>
                  <a:gd name="T27" fmla="*/ 9 h 19"/>
                  <a:gd name="T28" fmla="*/ 23 w 26"/>
                  <a:gd name="T29" fmla="*/ 7 h 19"/>
                  <a:gd name="T30" fmla="*/ 24 w 26"/>
                  <a:gd name="T31" fmla="*/ 4 h 19"/>
                  <a:gd name="T32" fmla="*/ 26 w 26"/>
                  <a:gd name="T33" fmla="*/ 3 h 19"/>
                  <a:gd name="T34" fmla="*/ 26 w 26"/>
                  <a:gd name="T35" fmla="*/ 3 h 19"/>
                  <a:gd name="T36" fmla="*/ 24 w 26"/>
                  <a:gd name="T37" fmla="*/ 3 h 19"/>
                  <a:gd name="T38" fmla="*/ 24 w 26"/>
                  <a:gd name="T39" fmla="*/ 3 h 19"/>
                  <a:gd name="T40" fmla="*/ 23 w 26"/>
                  <a:gd name="T41" fmla="*/ 3 h 19"/>
                  <a:gd name="T42" fmla="*/ 22 w 26"/>
                  <a:gd name="T43" fmla="*/ 3 h 19"/>
                  <a:gd name="T44" fmla="*/ 22 w 26"/>
                  <a:gd name="T45" fmla="*/ 2 h 19"/>
                  <a:gd name="T46" fmla="*/ 20 w 26"/>
                  <a:gd name="T47" fmla="*/ 1 h 19"/>
                  <a:gd name="T48" fmla="*/ 19 w 26"/>
                  <a:gd name="T49" fmla="*/ 0 h 19"/>
                  <a:gd name="T50" fmla="*/ 17 w 26"/>
                  <a:gd name="T51" fmla="*/ 3 h 19"/>
                  <a:gd name="T52" fmla="*/ 14 w 26"/>
                  <a:gd name="T53" fmla="*/ 5 h 19"/>
                  <a:gd name="T54" fmla="*/ 12 w 26"/>
                  <a:gd name="T55" fmla="*/ 7 h 19"/>
                  <a:gd name="T56" fmla="*/ 9 w 26"/>
                  <a:gd name="T57" fmla="*/ 9 h 1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26"/>
                  <a:gd name="T88" fmla="*/ 0 h 19"/>
                  <a:gd name="T89" fmla="*/ 26 w 26"/>
                  <a:gd name="T90" fmla="*/ 19 h 19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26" h="19">
                    <a:moveTo>
                      <a:pt x="9" y="9"/>
                    </a:moveTo>
                    <a:lnTo>
                      <a:pt x="8" y="11"/>
                    </a:lnTo>
                    <a:lnTo>
                      <a:pt x="7" y="13"/>
                    </a:lnTo>
                    <a:lnTo>
                      <a:pt x="4" y="15"/>
                    </a:lnTo>
                    <a:lnTo>
                      <a:pt x="0" y="19"/>
                    </a:lnTo>
                    <a:lnTo>
                      <a:pt x="1" y="18"/>
                    </a:lnTo>
                    <a:lnTo>
                      <a:pt x="3" y="18"/>
                    </a:lnTo>
                    <a:lnTo>
                      <a:pt x="4" y="16"/>
                    </a:lnTo>
                    <a:lnTo>
                      <a:pt x="6" y="15"/>
                    </a:lnTo>
                    <a:lnTo>
                      <a:pt x="9" y="14"/>
                    </a:lnTo>
                    <a:lnTo>
                      <a:pt x="13" y="13"/>
                    </a:lnTo>
                    <a:lnTo>
                      <a:pt x="17" y="12"/>
                    </a:lnTo>
                    <a:lnTo>
                      <a:pt x="21" y="12"/>
                    </a:lnTo>
                    <a:lnTo>
                      <a:pt x="22" y="9"/>
                    </a:lnTo>
                    <a:lnTo>
                      <a:pt x="23" y="7"/>
                    </a:lnTo>
                    <a:lnTo>
                      <a:pt x="24" y="4"/>
                    </a:lnTo>
                    <a:lnTo>
                      <a:pt x="26" y="3"/>
                    </a:lnTo>
                    <a:lnTo>
                      <a:pt x="24" y="3"/>
                    </a:lnTo>
                    <a:lnTo>
                      <a:pt x="23" y="3"/>
                    </a:lnTo>
                    <a:lnTo>
                      <a:pt x="22" y="3"/>
                    </a:lnTo>
                    <a:lnTo>
                      <a:pt x="22" y="2"/>
                    </a:lnTo>
                    <a:lnTo>
                      <a:pt x="20" y="1"/>
                    </a:lnTo>
                    <a:lnTo>
                      <a:pt x="19" y="0"/>
                    </a:lnTo>
                    <a:lnTo>
                      <a:pt x="17" y="3"/>
                    </a:lnTo>
                    <a:lnTo>
                      <a:pt x="14" y="5"/>
                    </a:lnTo>
                    <a:lnTo>
                      <a:pt x="12" y="7"/>
                    </a:lnTo>
                    <a:lnTo>
                      <a:pt x="9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14" name="Freeform 152"/>
              <p:cNvSpPr>
                <a:spLocks/>
              </p:cNvSpPr>
              <p:nvPr/>
            </p:nvSpPr>
            <p:spPr bwMode="auto">
              <a:xfrm>
                <a:off x="2041" y="3881"/>
                <a:ext cx="32" cy="50"/>
              </a:xfrm>
              <a:custGeom>
                <a:avLst/>
                <a:gdLst>
                  <a:gd name="T0" fmla="*/ 18 w 32"/>
                  <a:gd name="T1" fmla="*/ 31 h 50"/>
                  <a:gd name="T2" fmla="*/ 16 w 32"/>
                  <a:gd name="T3" fmla="*/ 30 h 50"/>
                  <a:gd name="T4" fmla="*/ 13 w 32"/>
                  <a:gd name="T5" fmla="*/ 28 h 50"/>
                  <a:gd name="T6" fmla="*/ 11 w 32"/>
                  <a:gd name="T7" fmla="*/ 26 h 50"/>
                  <a:gd name="T8" fmla="*/ 10 w 32"/>
                  <a:gd name="T9" fmla="*/ 24 h 50"/>
                  <a:gd name="T10" fmla="*/ 7 w 32"/>
                  <a:gd name="T11" fmla="*/ 20 h 50"/>
                  <a:gd name="T12" fmla="*/ 6 w 32"/>
                  <a:gd name="T13" fmla="*/ 17 h 50"/>
                  <a:gd name="T14" fmla="*/ 5 w 32"/>
                  <a:gd name="T15" fmla="*/ 14 h 50"/>
                  <a:gd name="T16" fmla="*/ 5 w 32"/>
                  <a:gd name="T17" fmla="*/ 11 h 50"/>
                  <a:gd name="T18" fmla="*/ 5 w 32"/>
                  <a:gd name="T19" fmla="*/ 8 h 50"/>
                  <a:gd name="T20" fmla="*/ 4 w 32"/>
                  <a:gd name="T21" fmla="*/ 5 h 50"/>
                  <a:gd name="T22" fmla="*/ 2 w 32"/>
                  <a:gd name="T23" fmla="*/ 3 h 50"/>
                  <a:gd name="T24" fmla="*/ 0 w 32"/>
                  <a:gd name="T25" fmla="*/ 0 h 50"/>
                  <a:gd name="T26" fmla="*/ 5 w 32"/>
                  <a:gd name="T27" fmla="*/ 0 h 50"/>
                  <a:gd name="T28" fmla="*/ 9 w 32"/>
                  <a:gd name="T29" fmla="*/ 2 h 50"/>
                  <a:gd name="T30" fmla="*/ 12 w 32"/>
                  <a:gd name="T31" fmla="*/ 5 h 50"/>
                  <a:gd name="T32" fmla="*/ 15 w 32"/>
                  <a:gd name="T33" fmla="*/ 9 h 50"/>
                  <a:gd name="T34" fmla="*/ 17 w 32"/>
                  <a:gd name="T35" fmla="*/ 12 h 50"/>
                  <a:gd name="T36" fmla="*/ 19 w 32"/>
                  <a:gd name="T37" fmla="*/ 15 h 50"/>
                  <a:gd name="T38" fmla="*/ 20 w 32"/>
                  <a:gd name="T39" fmla="*/ 17 h 50"/>
                  <a:gd name="T40" fmla="*/ 22 w 32"/>
                  <a:gd name="T41" fmla="*/ 20 h 50"/>
                  <a:gd name="T42" fmla="*/ 24 w 32"/>
                  <a:gd name="T43" fmla="*/ 23 h 50"/>
                  <a:gd name="T44" fmla="*/ 25 w 32"/>
                  <a:gd name="T45" fmla="*/ 25 h 50"/>
                  <a:gd name="T46" fmla="*/ 27 w 32"/>
                  <a:gd name="T47" fmla="*/ 28 h 50"/>
                  <a:gd name="T48" fmla="*/ 28 w 32"/>
                  <a:gd name="T49" fmla="*/ 31 h 50"/>
                  <a:gd name="T50" fmla="*/ 30 w 32"/>
                  <a:gd name="T51" fmla="*/ 35 h 50"/>
                  <a:gd name="T52" fmla="*/ 31 w 32"/>
                  <a:gd name="T53" fmla="*/ 40 h 50"/>
                  <a:gd name="T54" fmla="*/ 32 w 32"/>
                  <a:gd name="T55" fmla="*/ 45 h 50"/>
                  <a:gd name="T56" fmla="*/ 32 w 32"/>
                  <a:gd name="T57" fmla="*/ 50 h 50"/>
                  <a:gd name="T58" fmla="*/ 30 w 32"/>
                  <a:gd name="T59" fmla="*/ 44 h 50"/>
                  <a:gd name="T60" fmla="*/ 26 w 32"/>
                  <a:gd name="T61" fmla="*/ 38 h 50"/>
                  <a:gd name="T62" fmla="*/ 22 w 32"/>
                  <a:gd name="T63" fmla="*/ 34 h 50"/>
                  <a:gd name="T64" fmla="*/ 18 w 32"/>
                  <a:gd name="T65" fmla="*/ 31 h 5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2"/>
                  <a:gd name="T100" fmla="*/ 0 h 50"/>
                  <a:gd name="T101" fmla="*/ 32 w 32"/>
                  <a:gd name="T102" fmla="*/ 50 h 5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2" h="50">
                    <a:moveTo>
                      <a:pt x="18" y="31"/>
                    </a:moveTo>
                    <a:lnTo>
                      <a:pt x="16" y="30"/>
                    </a:lnTo>
                    <a:lnTo>
                      <a:pt x="13" y="28"/>
                    </a:lnTo>
                    <a:lnTo>
                      <a:pt x="11" y="26"/>
                    </a:lnTo>
                    <a:lnTo>
                      <a:pt x="10" y="24"/>
                    </a:lnTo>
                    <a:lnTo>
                      <a:pt x="7" y="20"/>
                    </a:lnTo>
                    <a:lnTo>
                      <a:pt x="6" y="17"/>
                    </a:lnTo>
                    <a:lnTo>
                      <a:pt x="5" y="14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9" y="2"/>
                    </a:lnTo>
                    <a:lnTo>
                      <a:pt x="12" y="5"/>
                    </a:lnTo>
                    <a:lnTo>
                      <a:pt x="15" y="9"/>
                    </a:lnTo>
                    <a:lnTo>
                      <a:pt x="17" y="12"/>
                    </a:lnTo>
                    <a:lnTo>
                      <a:pt x="19" y="15"/>
                    </a:lnTo>
                    <a:lnTo>
                      <a:pt x="20" y="17"/>
                    </a:lnTo>
                    <a:lnTo>
                      <a:pt x="22" y="20"/>
                    </a:lnTo>
                    <a:lnTo>
                      <a:pt x="24" y="23"/>
                    </a:lnTo>
                    <a:lnTo>
                      <a:pt x="25" y="25"/>
                    </a:lnTo>
                    <a:lnTo>
                      <a:pt x="27" y="28"/>
                    </a:lnTo>
                    <a:lnTo>
                      <a:pt x="28" y="31"/>
                    </a:lnTo>
                    <a:lnTo>
                      <a:pt x="30" y="35"/>
                    </a:lnTo>
                    <a:lnTo>
                      <a:pt x="31" y="40"/>
                    </a:lnTo>
                    <a:lnTo>
                      <a:pt x="32" y="45"/>
                    </a:lnTo>
                    <a:lnTo>
                      <a:pt x="32" y="50"/>
                    </a:lnTo>
                    <a:lnTo>
                      <a:pt x="30" y="44"/>
                    </a:lnTo>
                    <a:lnTo>
                      <a:pt x="26" y="38"/>
                    </a:lnTo>
                    <a:lnTo>
                      <a:pt x="22" y="34"/>
                    </a:lnTo>
                    <a:lnTo>
                      <a:pt x="18" y="3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15" name="Freeform 153"/>
              <p:cNvSpPr>
                <a:spLocks/>
              </p:cNvSpPr>
              <p:nvPr/>
            </p:nvSpPr>
            <p:spPr bwMode="auto">
              <a:xfrm>
                <a:off x="2029" y="3793"/>
                <a:ext cx="6" cy="7"/>
              </a:xfrm>
              <a:custGeom>
                <a:avLst/>
                <a:gdLst>
                  <a:gd name="T0" fmla="*/ 4 w 6"/>
                  <a:gd name="T1" fmla="*/ 7 h 7"/>
                  <a:gd name="T2" fmla="*/ 3 w 6"/>
                  <a:gd name="T3" fmla="*/ 7 h 7"/>
                  <a:gd name="T4" fmla="*/ 2 w 6"/>
                  <a:gd name="T5" fmla="*/ 7 h 7"/>
                  <a:gd name="T6" fmla="*/ 1 w 6"/>
                  <a:gd name="T7" fmla="*/ 7 h 7"/>
                  <a:gd name="T8" fmla="*/ 0 w 6"/>
                  <a:gd name="T9" fmla="*/ 7 h 7"/>
                  <a:gd name="T10" fmla="*/ 0 w 6"/>
                  <a:gd name="T11" fmla="*/ 5 h 7"/>
                  <a:gd name="T12" fmla="*/ 1 w 6"/>
                  <a:gd name="T13" fmla="*/ 3 h 7"/>
                  <a:gd name="T14" fmla="*/ 1 w 6"/>
                  <a:gd name="T15" fmla="*/ 1 h 7"/>
                  <a:gd name="T16" fmla="*/ 2 w 6"/>
                  <a:gd name="T17" fmla="*/ 0 h 7"/>
                  <a:gd name="T18" fmla="*/ 3 w 6"/>
                  <a:gd name="T19" fmla="*/ 1 h 7"/>
                  <a:gd name="T20" fmla="*/ 4 w 6"/>
                  <a:gd name="T21" fmla="*/ 1 h 7"/>
                  <a:gd name="T22" fmla="*/ 5 w 6"/>
                  <a:gd name="T23" fmla="*/ 2 h 7"/>
                  <a:gd name="T24" fmla="*/ 5 w 6"/>
                  <a:gd name="T25" fmla="*/ 2 h 7"/>
                  <a:gd name="T26" fmla="*/ 5 w 6"/>
                  <a:gd name="T27" fmla="*/ 2 h 7"/>
                  <a:gd name="T28" fmla="*/ 5 w 6"/>
                  <a:gd name="T29" fmla="*/ 3 h 7"/>
                  <a:gd name="T30" fmla="*/ 5 w 6"/>
                  <a:gd name="T31" fmla="*/ 4 h 7"/>
                  <a:gd name="T32" fmla="*/ 5 w 6"/>
                  <a:gd name="T33" fmla="*/ 4 h 7"/>
                  <a:gd name="T34" fmla="*/ 5 w 6"/>
                  <a:gd name="T35" fmla="*/ 5 h 7"/>
                  <a:gd name="T36" fmla="*/ 6 w 6"/>
                  <a:gd name="T37" fmla="*/ 5 h 7"/>
                  <a:gd name="T38" fmla="*/ 6 w 6"/>
                  <a:gd name="T39" fmla="*/ 5 h 7"/>
                  <a:gd name="T40" fmla="*/ 6 w 6"/>
                  <a:gd name="T41" fmla="*/ 5 h 7"/>
                  <a:gd name="T42" fmla="*/ 6 w 6"/>
                  <a:gd name="T43" fmla="*/ 5 h 7"/>
                  <a:gd name="T44" fmla="*/ 6 w 6"/>
                  <a:gd name="T45" fmla="*/ 6 h 7"/>
                  <a:gd name="T46" fmla="*/ 5 w 6"/>
                  <a:gd name="T47" fmla="*/ 7 h 7"/>
                  <a:gd name="T48" fmla="*/ 4 w 6"/>
                  <a:gd name="T49" fmla="*/ 7 h 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"/>
                  <a:gd name="T76" fmla="*/ 0 h 7"/>
                  <a:gd name="T77" fmla="*/ 6 w 6"/>
                  <a:gd name="T78" fmla="*/ 7 h 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" h="7">
                    <a:moveTo>
                      <a:pt x="4" y="7"/>
                    </a:moveTo>
                    <a:lnTo>
                      <a:pt x="3" y="7"/>
                    </a:lnTo>
                    <a:lnTo>
                      <a:pt x="2" y="7"/>
                    </a:lnTo>
                    <a:lnTo>
                      <a:pt x="1" y="7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1" y="3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5" y="4"/>
                    </a:lnTo>
                    <a:lnTo>
                      <a:pt x="5" y="5"/>
                    </a:lnTo>
                    <a:lnTo>
                      <a:pt x="6" y="5"/>
                    </a:lnTo>
                    <a:lnTo>
                      <a:pt x="6" y="6"/>
                    </a:lnTo>
                    <a:lnTo>
                      <a:pt x="5" y="7"/>
                    </a:lnTo>
                    <a:lnTo>
                      <a:pt x="4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16" name="Freeform 154"/>
              <p:cNvSpPr>
                <a:spLocks/>
              </p:cNvSpPr>
              <p:nvPr/>
            </p:nvSpPr>
            <p:spPr bwMode="auto">
              <a:xfrm>
                <a:off x="1996" y="3763"/>
                <a:ext cx="4" cy="20"/>
              </a:xfrm>
              <a:custGeom>
                <a:avLst/>
                <a:gdLst>
                  <a:gd name="T0" fmla="*/ 0 w 4"/>
                  <a:gd name="T1" fmla="*/ 20 h 20"/>
                  <a:gd name="T2" fmla="*/ 1 w 4"/>
                  <a:gd name="T3" fmla="*/ 19 h 20"/>
                  <a:gd name="T4" fmla="*/ 3 w 4"/>
                  <a:gd name="T5" fmla="*/ 16 h 20"/>
                  <a:gd name="T6" fmla="*/ 3 w 4"/>
                  <a:gd name="T7" fmla="*/ 15 h 20"/>
                  <a:gd name="T8" fmla="*/ 4 w 4"/>
                  <a:gd name="T9" fmla="*/ 13 h 20"/>
                  <a:gd name="T10" fmla="*/ 4 w 4"/>
                  <a:gd name="T11" fmla="*/ 11 h 20"/>
                  <a:gd name="T12" fmla="*/ 4 w 4"/>
                  <a:gd name="T13" fmla="*/ 9 h 20"/>
                  <a:gd name="T14" fmla="*/ 4 w 4"/>
                  <a:gd name="T15" fmla="*/ 7 h 20"/>
                  <a:gd name="T16" fmla="*/ 4 w 4"/>
                  <a:gd name="T17" fmla="*/ 5 h 20"/>
                  <a:gd name="T18" fmla="*/ 3 w 4"/>
                  <a:gd name="T19" fmla="*/ 3 h 20"/>
                  <a:gd name="T20" fmla="*/ 3 w 4"/>
                  <a:gd name="T21" fmla="*/ 2 h 20"/>
                  <a:gd name="T22" fmla="*/ 1 w 4"/>
                  <a:gd name="T23" fmla="*/ 1 h 20"/>
                  <a:gd name="T24" fmla="*/ 0 w 4"/>
                  <a:gd name="T25" fmla="*/ 0 h 20"/>
                  <a:gd name="T26" fmla="*/ 0 w 4"/>
                  <a:gd name="T27" fmla="*/ 3 h 20"/>
                  <a:gd name="T28" fmla="*/ 1 w 4"/>
                  <a:gd name="T29" fmla="*/ 6 h 20"/>
                  <a:gd name="T30" fmla="*/ 1 w 4"/>
                  <a:gd name="T31" fmla="*/ 9 h 20"/>
                  <a:gd name="T32" fmla="*/ 1 w 4"/>
                  <a:gd name="T33" fmla="*/ 12 h 20"/>
                  <a:gd name="T34" fmla="*/ 0 w 4"/>
                  <a:gd name="T35" fmla="*/ 14 h 20"/>
                  <a:gd name="T36" fmla="*/ 0 w 4"/>
                  <a:gd name="T37" fmla="*/ 16 h 20"/>
                  <a:gd name="T38" fmla="*/ 0 w 4"/>
                  <a:gd name="T39" fmla="*/ 19 h 20"/>
                  <a:gd name="T40" fmla="*/ 0 w 4"/>
                  <a:gd name="T41" fmla="*/ 20 h 2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"/>
                  <a:gd name="T64" fmla="*/ 0 h 20"/>
                  <a:gd name="T65" fmla="*/ 4 w 4"/>
                  <a:gd name="T66" fmla="*/ 20 h 2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" h="20">
                    <a:moveTo>
                      <a:pt x="0" y="20"/>
                    </a:moveTo>
                    <a:lnTo>
                      <a:pt x="1" y="19"/>
                    </a:lnTo>
                    <a:lnTo>
                      <a:pt x="3" y="16"/>
                    </a:lnTo>
                    <a:lnTo>
                      <a:pt x="3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9"/>
                    </a:lnTo>
                    <a:lnTo>
                      <a:pt x="4" y="7"/>
                    </a:lnTo>
                    <a:lnTo>
                      <a:pt x="4" y="5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1" y="6"/>
                    </a:lnTo>
                    <a:lnTo>
                      <a:pt x="1" y="9"/>
                    </a:lnTo>
                    <a:lnTo>
                      <a:pt x="1" y="12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0" y="19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17" name="Freeform 155"/>
              <p:cNvSpPr>
                <a:spLocks/>
              </p:cNvSpPr>
              <p:nvPr/>
            </p:nvSpPr>
            <p:spPr bwMode="auto">
              <a:xfrm>
                <a:off x="1973" y="3780"/>
                <a:ext cx="17" cy="15"/>
              </a:xfrm>
              <a:custGeom>
                <a:avLst/>
                <a:gdLst>
                  <a:gd name="T0" fmla="*/ 8 w 17"/>
                  <a:gd name="T1" fmla="*/ 1 h 15"/>
                  <a:gd name="T2" fmla="*/ 9 w 17"/>
                  <a:gd name="T3" fmla="*/ 1 h 15"/>
                  <a:gd name="T4" fmla="*/ 11 w 17"/>
                  <a:gd name="T5" fmla="*/ 1 h 15"/>
                  <a:gd name="T6" fmla="*/ 13 w 17"/>
                  <a:gd name="T7" fmla="*/ 1 h 15"/>
                  <a:gd name="T8" fmla="*/ 15 w 17"/>
                  <a:gd name="T9" fmla="*/ 0 h 15"/>
                  <a:gd name="T10" fmla="*/ 16 w 17"/>
                  <a:gd name="T11" fmla="*/ 0 h 15"/>
                  <a:gd name="T12" fmla="*/ 16 w 17"/>
                  <a:gd name="T13" fmla="*/ 1 h 15"/>
                  <a:gd name="T14" fmla="*/ 16 w 17"/>
                  <a:gd name="T15" fmla="*/ 1 h 15"/>
                  <a:gd name="T16" fmla="*/ 17 w 17"/>
                  <a:gd name="T17" fmla="*/ 2 h 15"/>
                  <a:gd name="T18" fmla="*/ 17 w 17"/>
                  <a:gd name="T19" fmla="*/ 3 h 15"/>
                  <a:gd name="T20" fmla="*/ 17 w 17"/>
                  <a:gd name="T21" fmla="*/ 6 h 15"/>
                  <a:gd name="T22" fmla="*/ 17 w 17"/>
                  <a:gd name="T23" fmla="*/ 9 h 15"/>
                  <a:gd name="T24" fmla="*/ 17 w 17"/>
                  <a:gd name="T25" fmla="*/ 10 h 15"/>
                  <a:gd name="T26" fmla="*/ 16 w 17"/>
                  <a:gd name="T27" fmla="*/ 11 h 15"/>
                  <a:gd name="T28" fmla="*/ 15 w 17"/>
                  <a:gd name="T29" fmla="*/ 12 h 15"/>
                  <a:gd name="T30" fmla="*/ 14 w 17"/>
                  <a:gd name="T31" fmla="*/ 14 h 15"/>
                  <a:gd name="T32" fmla="*/ 13 w 17"/>
                  <a:gd name="T33" fmla="*/ 15 h 15"/>
                  <a:gd name="T34" fmla="*/ 12 w 17"/>
                  <a:gd name="T35" fmla="*/ 13 h 15"/>
                  <a:gd name="T36" fmla="*/ 9 w 17"/>
                  <a:gd name="T37" fmla="*/ 10 h 15"/>
                  <a:gd name="T38" fmla="*/ 7 w 17"/>
                  <a:gd name="T39" fmla="*/ 9 h 15"/>
                  <a:gd name="T40" fmla="*/ 6 w 17"/>
                  <a:gd name="T41" fmla="*/ 7 h 15"/>
                  <a:gd name="T42" fmla="*/ 5 w 17"/>
                  <a:gd name="T43" fmla="*/ 7 h 15"/>
                  <a:gd name="T44" fmla="*/ 3 w 17"/>
                  <a:gd name="T45" fmla="*/ 7 h 15"/>
                  <a:gd name="T46" fmla="*/ 1 w 17"/>
                  <a:gd name="T47" fmla="*/ 6 h 15"/>
                  <a:gd name="T48" fmla="*/ 0 w 17"/>
                  <a:gd name="T49" fmla="*/ 6 h 15"/>
                  <a:gd name="T50" fmla="*/ 0 w 17"/>
                  <a:gd name="T51" fmla="*/ 5 h 15"/>
                  <a:gd name="T52" fmla="*/ 0 w 17"/>
                  <a:gd name="T53" fmla="*/ 3 h 15"/>
                  <a:gd name="T54" fmla="*/ 0 w 17"/>
                  <a:gd name="T55" fmla="*/ 1 h 15"/>
                  <a:gd name="T56" fmla="*/ 1 w 17"/>
                  <a:gd name="T57" fmla="*/ 0 h 15"/>
                  <a:gd name="T58" fmla="*/ 2 w 17"/>
                  <a:gd name="T59" fmla="*/ 0 h 15"/>
                  <a:gd name="T60" fmla="*/ 4 w 17"/>
                  <a:gd name="T61" fmla="*/ 0 h 15"/>
                  <a:gd name="T62" fmla="*/ 4 w 17"/>
                  <a:gd name="T63" fmla="*/ 0 h 15"/>
                  <a:gd name="T64" fmla="*/ 5 w 17"/>
                  <a:gd name="T65" fmla="*/ 0 h 15"/>
                  <a:gd name="T66" fmla="*/ 6 w 17"/>
                  <a:gd name="T67" fmla="*/ 0 h 15"/>
                  <a:gd name="T68" fmla="*/ 7 w 17"/>
                  <a:gd name="T69" fmla="*/ 1 h 15"/>
                  <a:gd name="T70" fmla="*/ 7 w 17"/>
                  <a:gd name="T71" fmla="*/ 1 h 15"/>
                  <a:gd name="T72" fmla="*/ 8 w 17"/>
                  <a:gd name="T73" fmla="*/ 1 h 1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7"/>
                  <a:gd name="T112" fmla="*/ 0 h 15"/>
                  <a:gd name="T113" fmla="*/ 17 w 17"/>
                  <a:gd name="T114" fmla="*/ 15 h 1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7" h="15">
                    <a:moveTo>
                      <a:pt x="8" y="1"/>
                    </a:moveTo>
                    <a:lnTo>
                      <a:pt x="9" y="1"/>
                    </a:lnTo>
                    <a:lnTo>
                      <a:pt x="11" y="1"/>
                    </a:lnTo>
                    <a:lnTo>
                      <a:pt x="13" y="1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7" y="2"/>
                    </a:lnTo>
                    <a:lnTo>
                      <a:pt x="17" y="3"/>
                    </a:lnTo>
                    <a:lnTo>
                      <a:pt x="17" y="6"/>
                    </a:lnTo>
                    <a:lnTo>
                      <a:pt x="17" y="9"/>
                    </a:lnTo>
                    <a:lnTo>
                      <a:pt x="17" y="10"/>
                    </a:lnTo>
                    <a:lnTo>
                      <a:pt x="16" y="11"/>
                    </a:lnTo>
                    <a:lnTo>
                      <a:pt x="15" y="12"/>
                    </a:lnTo>
                    <a:lnTo>
                      <a:pt x="14" y="14"/>
                    </a:lnTo>
                    <a:lnTo>
                      <a:pt x="13" y="15"/>
                    </a:lnTo>
                    <a:lnTo>
                      <a:pt x="12" y="13"/>
                    </a:lnTo>
                    <a:lnTo>
                      <a:pt x="9" y="10"/>
                    </a:lnTo>
                    <a:lnTo>
                      <a:pt x="7" y="9"/>
                    </a:lnTo>
                    <a:lnTo>
                      <a:pt x="6" y="7"/>
                    </a:lnTo>
                    <a:lnTo>
                      <a:pt x="5" y="7"/>
                    </a:lnTo>
                    <a:lnTo>
                      <a:pt x="3" y="7"/>
                    </a:lnTo>
                    <a:lnTo>
                      <a:pt x="1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1"/>
                    </a:lnTo>
                    <a:lnTo>
                      <a:pt x="8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18" name="Freeform 156"/>
              <p:cNvSpPr>
                <a:spLocks/>
              </p:cNvSpPr>
              <p:nvPr/>
            </p:nvSpPr>
            <p:spPr bwMode="auto">
              <a:xfrm>
                <a:off x="1962" y="3802"/>
                <a:ext cx="11" cy="20"/>
              </a:xfrm>
              <a:custGeom>
                <a:avLst/>
                <a:gdLst>
                  <a:gd name="T0" fmla="*/ 0 w 11"/>
                  <a:gd name="T1" fmla="*/ 20 h 20"/>
                  <a:gd name="T2" fmla="*/ 2 w 11"/>
                  <a:gd name="T3" fmla="*/ 16 h 20"/>
                  <a:gd name="T4" fmla="*/ 4 w 11"/>
                  <a:gd name="T5" fmla="*/ 12 h 20"/>
                  <a:gd name="T6" fmla="*/ 6 w 11"/>
                  <a:gd name="T7" fmla="*/ 8 h 20"/>
                  <a:gd name="T8" fmla="*/ 7 w 11"/>
                  <a:gd name="T9" fmla="*/ 6 h 20"/>
                  <a:gd name="T10" fmla="*/ 6 w 11"/>
                  <a:gd name="T11" fmla="*/ 6 h 20"/>
                  <a:gd name="T12" fmla="*/ 6 w 11"/>
                  <a:gd name="T13" fmla="*/ 4 h 20"/>
                  <a:gd name="T14" fmla="*/ 6 w 11"/>
                  <a:gd name="T15" fmla="*/ 4 h 20"/>
                  <a:gd name="T16" fmla="*/ 6 w 11"/>
                  <a:gd name="T17" fmla="*/ 3 h 20"/>
                  <a:gd name="T18" fmla="*/ 7 w 11"/>
                  <a:gd name="T19" fmla="*/ 2 h 20"/>
                  <a:gd name="T20" fmla="*/ 7 w 11"/>
                  <a:gd name="T21" fmla="*/ 1 h 20"/>
                  <a:gd name="T22" fmla="*/ 7 w 11"/>
                  <a:gd name="T23" fmla="*/ 0 h 20"/>
                  <a:gd name="T24" fmla="*/ 7 w 11"/>
                  <a:gd name="T25" fmla="*/ 0 h 20"/>
                  <a:gd name="T26" fmla="*/ 8 w 11"/>
                  <a:gd name="T27" fmla="*/ 0 h 20"/>
                  <a:gd name="T28" fmla="*/ 9 w 11"/>
                  <a:gd name="T29" fmla="*/ 0 h 20"/>
                  <a:gd name="T30" fmla="*/ 9 w 11"/>
                  <a:gd name="T31" fmla="*/ 0 h 20"/>
                  <a:gd name="T32" fmla="*/ 10 w 11"/>
                  <a:gd name="T33" fmla="*/ 0 h 20"/>
                  <a:gd name="T34" fmla="*/ 10 w 11"/>
                  <a:gd name="T35" fmla="*/ 2 h 20"/>
                  <a:gd name="T36" fmla="*/ 11 w 11"/>
                  <a:gd name="T37" fmla="*/ 3 h 20"/>
                  <a:gd name="T38" fmla="*/ 11 w 11"/>
                  <a:gd name="T39" fmla="*/ 5 h 20"/>
                  <a:gd name="T40" fmla="*/ 10 w 11"/>
                  <a:gd name="T41" fmla="*/ 6 h 20"/>
                  <a:gd name="T42" fmla="*/ 8 w 11"/>
                  <a:gd name="T43" fmla="*/ 9 h 20"/>
                  <a:gd name="T44" fmla="*/ 6 w 11"/>
                  <a:gd name="T45" fmla="*/ 13 h 20"/>
                  <a:gd name="T46" fmla="*/ 3 w 11"/>
                  <a:gd name="T47" fmla="*/ 17 h 20"/>
                  <a:gd name="T48" fmla="*/ 0 w 11"/>
                  <a:gd name="T49" fmla="*/ 20 h 2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20"/>
                  <a:gd name="T77" fmla="*/ 11 w 11"/>
                  <a:gd name="T78" fmla="*/ 20 h 2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20">
                    <a:moveTo>
                      <a:pt x="0" y="20"/>
                    </a:moveTo>
                    <a:lnTo>
                      <a:pt x="2" y="16"/>
                    </a:lnTo>
                    <a:lnTo>
                      <a:pt x="4" y="12"/>
                    </a:lnTo>
                    <a:lnTo>
                      <a:pt x="6" y="8"/>
                    </a:lnTo>
                    <a:lnTo>
                      <a:pt x="7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10" y="6"/>
                    </a:lnTo>
                    <a:lnTo>
                      <a:pt x="8" y="9"/>
                    </a:lnTo>
                    <a:lnTo>
                      <a:pt x="6" y="13"/>
                    </a:lnTo>
                    <a:lnTo>
                      <a:pt x="3" y="17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19" name="Freeform 157"/>
              <p:cNvSpPr>
                <a:spLocks/>
              </p:cNvSpPr>
              <p:nvPr/>
            </p:nvSpPr>
            <p:spPr bwMode="auto">
              <a:xfrm>
                <a:off x="1953" y="3782"/>
                <a:ext cx="21" cy="22"/>
              </a:xfrm>
              <a:custGeom>
                <a:avLst/>
                <a:gdLst>
                  <a:gd name="T0" fmla="*/ 0 w 21"/>
                  <a:gd name="T1" fmla="*/ 0 h 22"/>
                  <a:gd name="T2" fmla="*/ 2 w 21"/>
                  <a:gd name="T3" fmla="*/ 0 h 22"/>
                  <a:gd name="T4" fmla="*/ 5 w 21"/>
                  <a:gd name="T5" fmla="*/ 0 h 22"/>
                  <a:gd name="T6" fmla="*/ 6 w 21"/>
                  <a:gd name="T7" fmla="*/ 1 h 22"/>
                  <a:gd name="T8" fmla="*/ 8 w 21"/>
                  <a:gd name="T9" fmla="*/ 2 h 22"/>
                  <a:gd name="T10" fmla="*/ 8 w 21"/>
                  <a:gd name="T11" fmla="*/ 3 h 22"/>
                  <a:gd name="T12" fmla="*/ 9 w 21"/>
                  <a:gd name="T13" fmla="*/ 3 h 22"/>
                  <a:gd name="T14" fmla="*/ 10 w 21"/>
                  <a:gd name="T15" fmla="*/ 4 h 22"/>
                  <a:gd name="T16" fmla="*/ 12 w 21"/>
                  <a:gd name="T17" fmla="*/ 4 h 22"/>
                  <a:gd name="T18" fmla="*/ 13 w 21"/>
                  <a:gd name="T19" fmla="*/ 4 h 22"/>
                  <a:gd name="T20" fmla="*/ 14 w 21"/>
                  <a:gd name="T21" fmla="*/ 4 h 22"/>
                  <a:gd name="T22" fmla="*/ 15 w 21"/>
                  <a:gd name="T23" fmla="*/ 4 h 22"/>
                  <a:gd name="T24" fmla="*/ 16 w 21"/>
                  <a:gd name="T25" fmla="*/ 5 h 22"/>
                  <a:gd name="T26" fmla="*/ 17 w 21"/>
                  <a:gd name="T27" fmla="*/ 5 h 22"/>
                  <a:gd name="T28" fmla="*/ 18 w 21"/>
                  <a:gd name="T29" fmla="*/ 7 h 22"/>
                  <a:gd name="T30" fmla="*/ 20 w 21"/>
                  <a:gd name="T31" fmla="*/ 9 h 22"/>
                  <a:gd name="T32" fmla="*/ 21 w 21"/>
                  <a:gd name="T33" fmla="*/ 11 h 22"/>
                  <a:gd name="T34" fmla="*/ 19 w 21"/>
                  <a:gd name="T35" fmla="*/ 13 h 22"/>
                  <a:gd name="T36" fmla="*/ 16 w 21"/>
                  <a:gd name="T37" fmla="*/ 16 h 22"/>
                  <a:gd name="T38" fmla="*/ 12 w 21"/>
                  <a:gd name="T39" fmla="*/ 19 h 22"/>
                  <a:gd name="T40" fmla="*/ 9 w 21"/>
                  <a:gd name="T41" fmla="*/ 22 h 22"/>
                  <a:gd name="T42" fmla="*/ 9 w 21"/>
                  <a:gd name="T43" fmla="*/ 19 h 22"/>
                  <a:gd name="T44" fmla="*/ 10 w 21"/>
                  <a:gd name="T45" fmla="*/ 16 h 22"/>
                  <a:gd name="T46" fmla="*/ 10 w 21"/>
                  <a:gd name="T47" fmla="*/ 13 h 22"/>
                  <a:gd name="T48" fmla="*/ 12 w 21"/>
                  <a:gd name="T49" fmla="*/ 11 h 22"/>
                  <a:gd name="T50" fmla="*/ 11 w 21"/>
                  <a:gd name="T51" fmla="*/ 9 h 22"/>
                  <a:gd name="T52" fmla="*/ 10 w 21"/>
                  <a:gd name="T53" fmla="*/ 7 h 22"/>
                  <a:gd name="T54" fmla="*/ 9 w 21"/>
                  <a:gd name="T55" fmla="*/ 5 h 22"/>
                  <a:gd name="T56" fmla="*/ 8 w 21"/>
                  <a:gd name="T57" fmla="*/ 4 h 22"/>
                  <a:gd name="T58" fmla="*/ 7 w 21"/>
                  <a:gd name="T59" fmla="*/ 3 h 22"/>
                  <a:gd name="T60" fmla="*/ 5 w 21"/>
                  <a:gd name="T61" fmla="*/ 3 h 22"/>
                  <a:gd name="T62" fmla="*/ 3 w 21"/>
                  <a:gd name="T63" fmla="*/ 3 h 22"/>
                  <a:gd name="T64" fmla="*/ 2 w 21"/>
                  <a:gd name="T65" fmla="*/ 3 h 22"/>
                  <a:gd name="T66" fmla="*/ 2 w 21"/>
                  <a:gd name="T67" fmla="*/ 3 h 22"/>
                  <a:gd name="T68" fmla="*/ 1 w 21"/>
                  <a:gd name="T69" fmla="*/ 1 h 22"/>
                  <a:gd name="T70" fmla="*/ 1 w 21"/>
                  <a:gd name="T71" fmla="*/ 1 h 22"/>
                  <a:gd name="T72" fmla="*/ 0 w 21"/>
                  <a:gd name="T73" fmla="*/ 0 h 2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1"/>
                  <a:gd name="T112" fmla="*/ 0 h 22"/>
                  <a:gd name="T113" fmla="*/ 21 w 21"/>
                  <a:gd name="T114" fmla="*/ 22 h 22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1" h="22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  <a:lnTo>
                      <a:pt x="6" y="1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10" y="4"/>
                    </a:lnTo>
                    <a:lnTo>
                      <a:pt x="12" y="4"/>
                    </a:lnTo>
                    <a:lnTo>
                      <a:pt x="13" y="4"/>
                    </a:lnTo>
                    <a:lnTo>
                      <a:pt x="14" y="4"/>
                    </a:lnTo>
                    <a:lnTo>
                      <a:pt x="15" y="4"/>
                    </a:lnTo>
                    <a:lnTo>
                      <a:pt x="16" y="5"/>
                    </a:lnTo>
                    <a:lnTo>
                      <a:pt x="17" y="5"/>
                    </a:lnTo>
                    <a:lnTo>
                      <a:pt x="18" y="7"/>
                    </a:lnTo>
                    <a:lnTo>
                      <a:pt x="20" y="9"/>
                    </a:lnTo>
                    <a:lnTo>
                      <a:pt x="21" y="11"/>
                    </a:lnTo>
                    <a:lnTo>
                      <a:pt x="19" y="13"/>
                    </a:lnTo>
                    <a:lnTo>
                      <a:pt x="16" y="16"/>
                    </a:lnTo>
                    <a:lnTo>
                      <a:pt x="12" y="19"/>
                    </a:lnTo>
                    <a:lnTo>
                      <a:pt x="9" y="22"/>
                    </a:lnTo>
                    <a:lnTo>
                      <a:pt x="9" y="19"/>
                    </a:lnTo>
                    <a:lnTo>
                      <a:pt x="10" y="16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1" y="9"/>
                    </a:lnTo>
                    <a:lnTo>
                      <a:pt x="10" y="7"/>
                    </a:lnTo>
                    <a:lnTo>
                      <a:pt x="9" y="5"/>
                    </a:lnTo>
                    <a:lnTo>
                      <a:pt x="8" y="4"/>
                    </a:lnTo>
                    <a:lnTo>
                      <a:pt x="7" y="3"/>
                    </a:lnTo>
                    <a:lnTo>
                      <a:pt x="5" y="3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20" name="Freeform 158"/>
              <p:cNvSpPr>
                <a:spLocks/>
              </p:cNvSpPr>
              <p:nvPr/>
            </p:nvSpPr>
            <p:spPr bwMode="auto">
              <a:xfrm>
                <a:off x="2003" y="3957"/>
                <a:ext cx="8" cy="6"/>
              </a:xfrm>
              <a:custGeom>
                <a:avLst/>
                <a:gdLst>
                  <a:gd name="T0" fmla="*/ 8 w 8"/>
                  <a:gd name="T1" fmla="*/ 2 h 6"/>
                  <a:gd name="T2" fmla="*/ 8 w 8"/>
                  <a:gd name="T3" fmla="*/ 1 h 6"/>
                  <a:gd name="T4" fmla="*/ 8 w 8"/>
                  <a:gd name="T5" fmla="*/ 1 h 6"/>
                  <a:gd name="T6" fmla="*/ 8 w 8"/>
                  <a:gd name="T7" fmla="*/ 0 h 6"/>
                  <a:gd name="T8" fmla="*/ 7 w 8"/>
                  <a:gd name="T9" fmla="*/ 0 h 6"/>
                  <a:gd name="T10" fmla="*/ 6 w 8"/>
                  <a:gd name="T11" fmla="*/ 0 h 6"/>
                  <a:gd name="T12" fmla="*/ 5 w 8"/>
                  <a:gd name="T13" fmla="*/ 0 h 6"/>
                  <a:gd name="T14" fmla="*/ 5 w 8"/>
                  <a:gd name="T15" fmla="*/ 1 h 6"/>
                  <a:gd name="T16" fmla="*/ 4 w 8"/>
                  <a:gd name="T17" fmla="*/ 1 h 6"/>
                  <a:gd name="T18" fmla="*/ 3 w 8"/>
                  <a:gd name="T19" fmla="*/ 2 h 6"/>
                  <a:gd name="T20" fmla="*/ 2 w 8"/>
                  <a:gd name="T21" fmla="*/ 3 h 6"/>
                  <a:gd name="T22" fmla="*/ 1 w 8"/>
                  <a:gd name="T23" fmla="*/ 5 h 6"/>
                  <a:gd name="T24" fmla="*/ 0 w 8"/>
                  <a:gd name="T25" fmla="*/ 6 h 6"/>
                  <a:gd name="T26" fmla="*/ 2 w 8"/>
                  <a:gd name="T27" fmla="*/ 5 h 6"/>
                  <a:gd name="T28" fmla="*/ 5 w 8"/>
                  <a:gd name="T29" fmla="*/ 5 h 6"/>
                  <a:gd name="T30" fmla="*/ 6 w 8"/>
                  <a:gd name="T31" fmla="*/ 5 h 6"/>
                  <a:gd name="T32" fmla="*/ 8 w 8"/>
                  <a:gd name="T33" fmla="*/ 5 h 6"/>
                  <a:gd name="T34" fmla="*/ 8 w 8"/>
                  <a:gd name="T35" fmla="*/ 4 h 6"/>
                  <a:gd name="T36" fmla="*/ 8 w 8"/>
                  <a:gd name="T37" fmla="*/ 4 h 6"/>
                  <a:gd name="T38" fmla="*/ 8 w 8"/>
                  <a:gd name="T39" fmla="*/ 3 h 6"/>
                  <a:gd name="T40" fmla="*/ 8 w 8"/>
                  <a:gd name="T41" fmla="*/ 2 h 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8"/>
                  <a:gd name="T64" fmla="*/ 0 h 6"/>
                  <a:gd name="T65" fmla="*/ 8 w 8"/>
                  <a:gd name="T66" fmla="*/ 6 h 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8" h="6">
                    <a:moveTo>
                      <a:pt x="8" y="2"/>
                    </a:moveTo>
                    <a:lnTo>
                      <a:pt x="8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2" y="5"/>
                    </a:lnTo>
                    <a:lnTo>
                      <a:pt x="5" y="5"/>
                    </a:lnTo>
                    <a:lnTo>
                      <a:pt x="6" y="5"/>
                    </a:lnTo>
                    <a:lnTo>
                      <a:pt x="8" y="5"/>
                    </a:lnTo>
                    <a:lnTo>
                      <a:pt x="8" y="4"/>
                    </a:lnTo>
                    <a:lnTo>
                      <a:pt x="8" y="3"/>
                    </a:lnTo>
                    <a:lnTo>
                      <a:pt x="8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21" name="Freeform 159"/>
              <p:cNvSpPr>
                <a:spLocks/>
              </p:cNvSpPr>
              <p:nvPr/>
            </p:nvSpPr>
            <p:spPr bwMode="auto">
              <a:xfrm>
                <a:off x="2016" y="3947"/>
                <a:ext cx="31" cy="26"/>
              </a:xfrm>
              <a:custGeom>
                <a:avLst/>
                <a:gdLst>
                  <a:gd name="T0" fmla="*/ 0 w 31"/>
                  <a:gd name="T1" fmla="*/ 18 h 26"/>
                  <a:gd name="T2" fmla="*/ 2 w 31"/>
                  <a:gd name="T3" fmla="*/ 14 h 26"/>
                  <a:gd name="T4" fmla="*/ 4 w 31"/>
                  <a:gd name="T5" fmla="*/ 13 h 26"/>
                  <a:gd name="T6" fmla="*/ 10 w 31"/>
                  <a:gd name="T7" fmla="*/ 13 h 26"/>
                  <a:gd name="T8" fmla="*/ 12 w 31"/>
                  <a:gd name="T9" fmla="*/ 12 h 26"/>
                  <a:gd name="T10" fmla="*/ 13 w 31"/>
                  <a:gd name="T11" fmla="*/ 11 h 26"/>
                  <a:gd name="T12" fmla="*/ 13 w 31"/>
                  <a:gd name="T13" fmla="*/ 10 h 26"/>
                  <a:gd name="T14" fmla="*/ 14 w 31"/>
                  <a:gd name="T15" fmla="*/ 9 h 26"/>
                  <a:gd name="T16" fmla="*/ 13 w 31"/>
                  <a:gd name="T17" fmla="*/ 7 h 26"/>
                  <a:gd name="T18" fmla="*/ 11 w 31"/>
                  <a:gd name="T19" fmla="*/ 6 h 26"/>
                  <a:gd name="T20" fmla="*/ 9 w 31"/>
                  <a:gd name="T21" fmla="*/ 6 h 26"/>
                  <a:gd name="T22" fmla="*/ 8 w 31"/>
                  <a:gd name="T23" fmla="*/ 6 h 26"/>
                  <a:gd name="T24" fmla="*/ 7 w 31"/>
                  <a:gd name="T25" fmla="*/ 5 h 26"/>
                  <a:gd name="T26" fmla="*/ 6 w 31"/>
                  <a:gd name="T27" fmla="*/ 3 h 26"/>
                  <a:gd name="T28" fmla="*/ 6 w 31"/>
                  <a:gd name="T29" fmla="*/ 3 h 26"/>
                  <a:gd name="T30" fmla="*/ 7 w 31"/>
                  <a:gd name="T31" fmla="*/ 3 h 26"/>
                  <a:gd name="T32" fmla="*/ 10 w 31"/>
                  <a:gd name="T33" fmla="*/ 2 h 26"/>
                  <a:gd name="T34" fmla="*/ 14 w 31"/>
                  <a:gd name="T35" fmla="*/ 0 h 26"/>
                  <a:gd name="T36" fmla="*/ 19 w 31"/>
                  <a:gd name="T37" fmla="*/ 1 h 26"/>
                  <a:gd name="T38" fmla="*/ 25 w 31"/>
                  <a:gd name="T39" fmla="*/ 3 h 26"/>
                  <a:gd name="T40" fmla="*/ 27 w 31"/>
                  <a:gd name="T41" fmla="*/ 5 h 26"/>
                  <a:gd name="T42" fmla="*/ 29 w 31"/>
                  <a:gd name="T43" fmla="*/ 5 h 26"/>
                  <a:gd name="T44" fmla="*/ 31 w 31"/>
                  <a:gd name="T45" fmla="*/ 7 h 26"/>
                  <a:gd name="T46" fmla="*/ 30 w 31"/>
                  <a:gd name="T47" fmla="*/ 12 h 26"/>
                  <a:gd name="T48" fmla="*/ 27 w 31"/>
                  <a:gd name="T49" fmla="*/ 14 h 26"/>
                  <a:gd name="T50" fmla="*/ 23 w 31"/>
                  <a:gd name="T51" fmla="*/ 15 h 26"/>
                  <a:gd name="T52" fmla="*/ 21 w 31"/>
                  <a:gd name="T53" fmla="*/ 17 h 26"/>
                  <a:gd name="T54" fmla="*/ 18 w 31"/>
                  <a:gd name="T55" fmla="*/ 19 h 26"/>
                  <a:gd name="T56" fmla="*/ 17 w 31"/>
                  <a:gd name="T57" fmla="*/ 21 h 26"/>
                  <a:gd name="T58" fmla="*/ 15 w 31"/>
                  <a:gd name="T59" fmla="*/ 21 h 26"/>
                  <a:gd name="T60" fmla="*/ 12 w 31"/>
                  <a:gd name="T61" fmla="*/ 22 h 26"/>
                  <a:gd name="T62" fmla="*/ 11 w 31"/>
                  <a:gd name="T63" fmla="*/ 25 h 26"/>
                  <a:gd name="T64" fmla="*/ 9 w 31"/>
                  <a:gd name="T65" fmla="*/ 26 h 26"/>
                  <a:gd name="T66" fmla="*/ 6 w 31"/>
                  <a:gd name="T67" fmla="*/ 25 h 26"/>
                  <a:gd name="T68" fmla="*/ 4 w 31"/>
                  <a:gd name="T69" fmla="*/ 22 h 26"/>
                  <a:gd name="T70" fmla="*/ 4 w 31"/>
                  <a:gd name="T71" fmla="*/ 19 h 26"/>
                  <a:gd name="T72" fmla="*/ 3 w 31"/>
                  <a:gd name="T73" fmla="*/ 19 h 26"/>
                  <a:gd name="T74" fmla="*/ 2 w 31"/>
                  <a:gd name="T75" fmla="*/ 21 h 26"/>
                  <a:gd name="T76" fmla="*/ 1 w 31"/>
                  <a:gd name="T77" fmla="*/ 21 h 26"/>
                  <a:gd name="T78" fmla="*/ 0 w 31"/>
                  <a:gd name="T79" fmla="*/ 21 h 26"/>
                  <a:gd name="T80" fmla="*/ 0 w 31"/>
                  <a:gd name="T81" fmla="*/ 20 h 26"/>
                  <a:gd name="T82" fmla="*/ 0 w 31"/>
                  <a:gd name="T83" fmla="*/ 20 h 2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1"/>
                  <a:gd name="T127" fmla="*/ 0 h 26"/>
                  <a:gd name="T128" fmla="*/ 31 w 31"/>
                  <a:gd name="T129" fmla="*/ 26 h 2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1" h="26">
                    <a:moveTo>
                      <a:pt x="0" y="19"/>
                    </a:moveTo>
                    <a:lnTo>
                      <a:pt x="0" y="18"/>
                    </a:lnTo>
                    <a:lnTo>
                      <a:pt x="1" y="15"/>
                    </a:lnTo>
                    <a:lnTo>
                      <a:pt x="2" y="14"/>
                    </a:lnTo>
                    <a:lnTo>
                      <a:pt x="2" y="13"/>
                    </a:lnTo>
                    <a:lnTo>
                      <a:pt x="4" y="13"/>
                    </a:lnTo>
                    <a:lnTo>
                      <a:pt x="7" y="13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2" y="10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3" y="7"/>
                    </a:lnTo>
                    <a:lnTo>
                      <a:pt x="12" y="6"/>
                    </a:lnTo>
                    <a:lnTo>
                      <a:pt x="11" y="6"/>
                    </a:lnTo>
                    <a:lnTo>
                      <a:pt x="10" y="6"/>
                    </a:lnTo>
                    <a:lnTo>
                      <a:pt x="9" y="6"/>
                    </a:lnTo>
                    <a:lnTo>
                      <a:pt x="8" y="6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4" y="3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10" y="2"/>
                    </a:lnTo>
                    <a:lnTo>
                      <a:pt x="12" y="2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9" y="1"/>
                    </a:lnTo>
                    <a:lnTo>
                      <a:pt x="22" y="2"/>
                    </a:lnTo>
                    <a:lnTo>
                      <a:pt x="25" y="3"/>
                    </a:lnTo>
                    <a:lnTo>
                      <a:pt x="26" y="4"/>
                    </a:lnTo>
                    <a:lnTo>
                      <a:pt x="27" y="5"/>
                    </a:lnTo>
                    <a:lnTo>
                      <a:pt x="28" y="5"/>
                    </a:lnTo>
                    <a:lnTo>
                      <a:pt x="29" y="5"/>
                    </a:lnTo>
                    <a:lnTo>
                      <a:pt x="30" y="5"/>
                    </a:lnTo>
                    <a:lnTo>
                      <a:pt x="31" y="7"/>
                    </a:lnTo>
                    <a:lnTo>
                      <a:pt x="31" y="9"/>
                    </a:lnTo>
                    <a:lnTo>
                      <a:pt x="30" y="12"/>
                    </a:lnTo>
                    <a:lnTo>
                      <a:pt x="30" y="14"/>
                    </a:lnTo>
                    <a:lnTo>
                      <a:pt x="27" y="14"/>
                    </a:lnTo>
                    <a:lnTo>
                      <a:pt x="25" y="15"/>
                    </a:lnTo>
                    <a:lnTo>
                      <a:pt x="23" y="15"/>
                    </a:lnTo>
                    <a:lnTo>
                      <a:pt x="21" y="16"/>
                    </a:lnTo>
                    <a:lnTo>
                      <a:pt x="21" y="17"/>
                    </a:lnTo>
                    <a:lnTo>
                      <a:pt x="19" y="18"/>
                    </a:lnTo>
                    <a:lnTo>
                      <a:pt x="18" y="19"/>
                    </a:lnTo>
                    <a:lnTo>
                      <a:pt x="17" y="20"/>
                    </a:lnTo>
                    <a:lnTo>
                      <a:pt x="17" y="21"/>
                    </a:lnTo>
                    <a:lnTo>
                      <a:pt x="15" y="21"/>
                    </a:lnTo>
                    <a:lnTo>
                      <a:pt x="14" y="21"/>
                    </a:lnTo>
                    <a:lnTo>
                      <a:pt x="12" y="22"/>
                    </a:lnTo>
                    <a:lnTo>
                      <a:pt x="11" y="24"/>
                    </a:lnTo>
                    <a:lnTo>
                      <a:pt x="11" y="25"/>
                    </a:lnTo>
                    <a:lnTo>
                      <a:pt x="11" y="26"/>
                    </a:lnTo>
                    <a:lnTo>
                      <a:pt x="9" y="26"/>
                    </a:lnTo>
                    <a:lnTo>
                      <a:pt x="7" y="25"/>
                    </a:lnTo>
                    <a:lnTo>
                      <a:pt x="6" y="25"/>
                    </a:lnTo>
                    <a:lnTo>
                      <a:pt x="4" y="24"/>
                    </a:lnTo>
                    <a:lnTo>
                      <a:pt x="4" y="22"/>
                    </a:lnTo>
                    <a:lnTo>
                      <a:pt x="4" y="21"/>
                    </a:lnTo>
                    <a:lnTo>
                      <a:pt x="4" y="19"/>
                    </a:lnTo>
                    <a:lnTo>
                      <a:pt x="3" y="19"/>
                    </a:lnTo>
                    <a:lnTo>
                      <a:pt x="3" y="21"/>
                    </a:lnTo>
                    <a:lnTo>
                      <a:pt x="2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22" name="Freeform 160"/>
              <p:cNvSpPr>
                <a:spLocks/>
              </p:cNvSpPr>
              <p:nvPr/>
            </p:nvSpPr>
            <p:spPr bwMode="auto">
              <a:xfrm>
                <a:off x="1923" y="3950"/>
                <a:ext cx="77" cy="18"/>
              </a:xfrm>
              <a:custGeom>
                <a:avLst/>
                <a:gdLst>
                  <a:gd name="T0" fmla="*/ 52 w 77"/>
                  <a:gd name="T1" fmla="*/ 7 h 18"/>
                  <a:gd name="T2" fmla="*/ 48 w 77"/>
                  <a:gd name="T3" fmla="*/ 5 h 18"/>
                  <a:gd name="T4" fmla="*/ 46 w 77"/>
                  <a:gd name="T5" fmla="*/ 3 h 18"/>
                  <a:gd name="T6" fmla="*/ 43 w 77"/>
                  <a:gd name="T7" fmla="*/ 3 h 18"/>
                  <a:gd name="T8" fmla="*/ 42 w 77"/>
                  <a:gd name="T9" fmla="*/ 3 h 18"/>
                  <a:gd name="T10" fmla="*/ 38 w 77"/>
                  <a:gd name="T11" fmla="*/ 2 h 18"/>
                  <a:gd name="T12" fmla="*/ 35 w 77"/>
                  <a:gd name="T13" fmla="*/ 1 h 18"/>
                  <a:gd name="T14" fmla="*/ 29 w 77"/>
                  <a:gd name="T15" fmla="*/ 0 h 18"/>
                  <a:gd name="T16" fmla="*/ 23 w 77"/>
                  <a:gd name="T17" fmla="*/ 0 h 18"/>
                  <a:gd name="T18" fmla="*/ 17 w 77"/>
                  <a:gd name="T19" fmla="*/ 1 h 18"/>
                  <a:gd name="T20" fmla="*/ 12 w 77"/>
                  <a:gd name="T21" fmla="*/ 2 h 18"/>
                  <a:gd name="T22" fmla="*/ 9 w 77"/>
                  <a:gd name="T23" fmla="*/ 3 h 18"/>
                  <a:gd name="T24" fmla="*/ 6 w 77"/>
                  <a:gd name="T25" fmla="*/ 4 h 18"/>
                  <a:gd name="T26" fmla="*/ 3 w 77"/>
                  <a:gd name="T27" fmla="*/ 6 h 18"/>
                  <a:gd name="T28" fmla="*/ 0 w 77"/>
                  <a:gd name="T29" fmla="*/ 5 h 18"/>
                  <a:gd name="T30" fmla="*/ 1 w 77"/>
                  <a:gd name="T31" fmla="*/ 10 h 18"/>
                  <a:gd name="T32" fmla="*/ 5 w 77"/>
                  <a:gd name="T33" fmla="*/ 11 h 18"/>
                  <a:gd name="T34" fmla="*/ 5 w 77"/>
                  <a:gd name="T35" fmla="*/ 9 h 18"/>
                  <a:gd name="T36" fmla="*/ 5 w 77"/>
                  <a:gd name="T37" fmla="*/ 7 h 18"/>
                  <a:gd name="T38" fmla="*/ 8 w 77"/>
                  <a:gd name="T39" fmla="*/ 8 h 18"/>
                  <a:gd name="T40" fmla="*/ 9 w 77"/>
                  <a:gd name="T41" fmla="*/ 8 h 18"/>
                  <a:gd name="T42" fmla="*/ 10 w 77"/>
                  <a:gd name="T43" fmla="*/ 10 h 18"/>
                  <a:gd name="T44" fmla="*/ 12 w 77"/>
                  <a:gd name="T45" fmla="*/ 12 h 18"/>
                  <a:gd name="T46" fmla="*/ 14 w 77"/>
                  <a:gd name="T47" fmla="*/ 10 h 18"/>
                  <a:gd name="T48" fmla="*/ 16 w 77"/>
                  <a:gd name="T49" fmla="*/ 8 h 18"/>
                  <a:gd name="T50" fmla="*/ 19 w 77"/>
                  <a:gd name="T51" fmla="*/ 8 h 18"/>
                  <a:gd name="T52" fmla="*/ 21 w 77"/>
                  <a:gd name="T53" fmla="*/ 10 h 18"/>
                  <a:gd name="T54" fmla="*/ 23 w 77"/>
                  <a:gd name="T55" fmla="*/ 7 h 18"/>
                  <a:gd name="T56" fmla="*/ 26 w 77"/>
                  <a:gd name="T57" fmla="*/ 7 h 18"/>
                  <a:gd name="T58" fmla="*/ 28 w 77"/>
                  <a:gd name="T59" fmla="*/ 8 h 18"/>
                  <a:gd name="T60" fmla="*/ 30 w 77"/>
                  <a:gd name="T61" fmla="*/ 7 h 18"/>
                  <a:gd name="T62" fmla="*/ 32 w 77"/>
                  <a:gd name="T63" fmla="*/ 7 h 18"/>
                  <a:gd name="T64" fmla="*/ 35 w 77"/>
                  <a:gd name="T65" fmla="*/ 8 h 18"/>
                  <a:gd name="T66" fmla="*/ 36 w 77"/>
                  <a:gd name="T67" fmla="*/ 10 h 18"/>
                  <a:gd name="T68" fmla="*/ 36 w 77"/>
                  <a:gd name="T69" fmla="*/ 11 h 18"/>
                  <a:gd name="T70" fmla="*/ 39 w 77"/>
                  <a:gd name="T71" fmla="*/ 12 h 18"/>
                  <a:gd name="T72" fmla="*/ 41 w 77"/>
                  <a:gd name="T73" fmla="*/ 12 h 18"/>
                  <a:gd name="T74" fmla="*/ 43 w 77"/>
                  <a:gd name="T75" fmla="*/ 11 h 18"/>
                  <a:gd name="T76" fmla="*/ 45 w 77"/>
                  <a:gd name="T77" fmla="*/ 11 h 18"/>
                  <a:gd name="T78" fmla="*/ 47 w 77"/>
                  <a:gd name="T79" fmla="*/ 11 h 18"/>
                  <a:gd name="T80" fmla="*/ 49 w 77"/>
                  <a:gd name="T81" fmla="*/ 12 h 18"/>
                  <a:gd name="T82" fmla="*/ 52 w 77"/>
                  <a:gd name="T83" fmla="*/ 11 h 18"/>
                  <a:gd name="T84" fmla="*/ 55 w 77"/>
                  <a:gd name="T85" fmla="*/ 11 h 18"/>
                  <a:gd name="T86" fmla="*/ 61 w 77"/>
                  <a:gd name="T87" fmla="*/ 12 h 18"/>
                  <a:gd name="T88" fmla="*/ 66 w 77"/>
                  <a:gd name="T89" fmla="*/ 12 h 18"/>
                  <a:gd name="T90" fmla="*/ 67 w 77"/>
                  <a:gd name="T91" fmla="*/ 14 h 18"/>
                  <a:gd name="T92" fmla="*/ 69 w 77"/>
                  <a:gd name="T93" fmla="*/ 16 h 18"/>
                  <a:gd name="T94" fmla="*/ 70 w 77"/>
                  <a:gd name="T95" fmla="*/ 17 h 18"/>
                  <a:gd name="T96" fmla="*/ 71 w 77"/>
                  <a:gd name="T97" fmla="*/ 18 h 18"/>
                  <a:gd name="T98" fmla="*/ 72 w 77"/>
                  <a:gd name="T99" fmla="*/ 17 h 18"/>
                  <a:gd name="T100" fmla="*/ 72 w 77"/>
                  <a:gd name="T101" fmla="*/ 16 h 18"/>
                  <a:gd name="T102" fmla="*/ 73 w 77"/>
                  <a:gd name="T103" fmla="*/ 15 h 18"/>
                  <a:gd name="T104" fmla="*/ 73 w 77"/>
                  <a:gd name="T105" fmla="*/ 13 h 18"/>
                  <a:gd name="T106" fmla="*/ 75 w 77"/>
                  <a:gd name="T107" fmla="*/ 13 h 18"/>
                  <a:gd name="T108" fmla="*/ 77 w 77"/>
                  <a:gd name="T109" fmla="*/ 13 h 18"/>
                  <a:gd name="T110" fmla="*/ 74 w 77"/>
                  <a:gd name="T111" fmla="*/ 10 h 18"/>
                  <a:gd name="T112" fmla="*/ 72 w 77"/>
                  <a:gd name="T113" fmla="*/ 8 h 18"/>
                  <a:gd name="T114" fmla="*/ 70 w 77"/>
                  <a:gd name="T115" fmla="*/ 8 h 18"/>
                  <a:gd name="T116" fmla="*/ 67 w 77"/>
                  <a:gd name="T117" fmla="*/ 9 h 18"/>
                  <a:gd name="T118" fmla="*/ 61 w 77"/>
                  <a:gd name="T119" fmla="*/ 9 h 18"/>
                  <a:gd name="T120" fmla="*/ 54 w 77"/>
                  <a:gd name="T121" fmla="*/ 8 h 1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77"/>
                  <a:gd name="T184" fmla="*/ 0 h 18"/>
                  <a:gd name="T185" fmla="*/ 77 w 77"/>
                  <a:gd name="T186" fmla="*/ 18 h 1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77" h="18">
                    <a:moveTo>
                      <a:pt x="54" y="8"/>
                    </a:moveTo>
                    <a:lnTo>
                      <a:pt x="52" y="7"/>
                    </a:lnTo>
                    <a:lnTo>
                      <a:pt x="50" y="6"/>
                    </a:lnTo>
                    <a:lnTo>
                      <a:pt x="48" y="5"/>
                    </a:lnTo>
                    <a:lnTo>
                      <a:pt x="47" y="4"/>
                    </a:lnTo>
                    <a:lnTo>
                      <a:pt x="46" y="3"/>
                    </a:lnTo>
                    <a:lnTo>
                      <a:pt x="44" y="3"/>
                    </a:lnTo>
                    <a:lnTo>
                      <a:pt x="43" y="3"/>
                    </a:lnTo>
                    <a:lnTo>
                      <a:pt x="42" y="3"/>
                    </a:lnTo>
                    <a:lnTo>
                      <a:pt x="40" y="3"/>
                    </a:lnTo>
                    <a:lnTo>
                      <a:pt x="38" y="2"/>
                    </a:lnTo>
                    <a:lnTo>
                      <a:pt x="36" y="2"/>
                    </a:lnTo>
                    <a:lnTo>
                      <a:pt x="35" y="1"/>
                    </a:lnTo>
                    <a:lnTo>
                      <a:pt x="32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3" y="0"/>
                    </a:lnTo>
                    <a:lnTo>
                      <a:pt x="20" y="0"/>
                    </a:lnTo>
                    <a:lnTo>
                      <a:pt x="17" y="1"/>
                    </a:lnTo>
                    <a:lnTo>
                      <a:pt x="14" y="1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9" y="3"/>
                    </a:lnTo>
                    <a:lnTo>
                      <a:pt x="8" y="3"/>
                    </a:lnTo>
                    <a:lnTo>
                      <a:pt x="6" y="4"/>
                    </a:lnTo>
                    <a:lnTo>
                      <a:pt x="5" y="4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5" y="11"/>
                    </a:lnTo>
                    <a:lnTo>
                      <a:pt x="5" y="10"/>
                    </a:lnTo>
                    <a:lnTo>
                      <a:pt x="5" y="9"/>
                    </a:lnTo>
                    <a:lnTo>
                      <a:pt x="5" y="8"/>
                    </a:lnTo>
                    <a:lnTo>
                      <a:pt x="5" y="7"/>
                    </a:lnTo>
                    <a:lnTo>
                      <a:pt x="6" y="8"/>
                    </a:lnTo>
                    <a:lnTo>
                      <a:pt x="8" y="8"/>
                    </a:lnTo>
                    <a:lnTo>
                      <a:pt x="9" y="8"/>
                    </a:lnTo>
                    <a:lnTo>
                      <a:pt x="10" y="10"/>
                    </a:lnTo>
                    <a:lnTo>
                      <a:pt x="11" y="11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6" y="9"/>
                    </a:lnTo>
                    <a:lnTo>
                      <a:pt x="16" y="8"/>
                    </a:lnTo>
                    <a:lnTo>
                      <a:pt x="17" y="8"/>
                    </a:lnTo>
                    <a:lnTo>
                      <a:pt x="19" y="8"/>
                    </a:lnTo>
                    <a:lnTo>
                      <a:pt x="20" y="9"/>
                    </a:lnTo>
                    <a:lnTo>
                      <a:pt x="21" y="10"/>
                    </a:lnTo>
                    <a:lnTo>
                      <a:pt x="22" y="8"/>
                    </a:lnTo>
                    <a:lnTo>
                      <a:pt x="23" y="7"/>
                    </a:lnTo>
                    <a:lnTo>
                      <a:pt x="24" y="7"/>
                    </a:lnTo>
                    <a:lnTo>
                      <a:pt x="26" y="7"/>
                    </a:lnTo>
                    <a:lnTo>
                      <a:pt x="27" y="8"/>
                    </a:lnTo>
                    <a:lnTo>
                      <a:pt x="28" y="8"/>
                    </a:lnTo>
                    <a:lnTo>
                      <a:pt x="29" y="8"/>
                    </a:lnTo>
                    <a:lnTo>
                      <a:pt x="30" y="7"/>
                    </a:lnTo>
                    <a:lnTo>
                      <a:pt x="31" y="7"/>
                    </a:lnTo>
                    <a:lnTo>
                      <a:pt x="32" y="7"/>
                    </a:lnTo>
                    <a:lnTo>
                      <a:pt x="34" y="7"/>
                    </a:lnTo>
                    <a:lnTo>
                      <a:pt x="35" y="8"/>
                    </a:lnTo>
                    <a:lnTo>
                      <a:pt x="35" y="9"/>
                    </a:lnTo>
                    <a:lnTo>
                      <a:pt x="36" y="10"/>
                    </a:lnTo>
                    <a:lnTo>
                      <a:pt x="36" y="11"/>
                    </a:lnTo>
                    <a:lnTo>
                      <a:pt x="37" y="11"/>
                    </a:lnTo>
                    <a:lnTo>
                      <a:pt x="39" y="12"/>
                    </a:lnTo>
                    <a:lnTo>
                      <a:pt x="40" y="12"/>
                    </a:lnTo>
                    <a:lnTo>
                      <a:pt x="41" y="12"/>
                    </a:lnTo>
                    <a:lnTo>
                      <a:pt x="42" y="11"/>
                    </a:lnTo>
                    <a:lnTo>
                      <a:pt x="43" y="11"/>
                    </a:lnTo>
                    <a:lnTo>
                      <a:pt x="44" y="11"/>
                    </a:lnTo>
                    <a:lnTo>
                      <a:pt x="45" y="11"/>
                    </a:lnTo>
                    <a:lnTo>
                      <a:pt x="46" y="11"/>
                    </a:lnTo>
                    <a:lnTo>
                      <a:pt x="47" y="11"/>
                    </a:lnTo>
                    <a:lnTo>
                      <a:pt x="48" y="12"/>
                    </a:lnTo>
                    <a:lnTo>
                      <a:pt x="49" y="12"/>
                    </a:lnTo>
                    <a:lnTo>
                      <a:pt x="51" y="11"/>
                    </a:lnTo>
                    <a:lnTo>
                      <a:pt x="52" y="11"/>
                    </a:lnTo>
                    <a:lnTo>
                      <a:pt x="54" y="11"/>
                    </a:lnTo>
                    <a:lnTo>
                      <a:pt x="55" y="11"/>
                    </a:lnTo>
                    <a:lnTo>
                      <a:pt x="57" y="11"/>
                    </a:lnTo>
                    <a:lnTo>
                      <a:pt x="61" y="12"/>
                    </a:lnTo>
                    <a:lnTo>
                      <a:pt x="64" y="12"/>
                    </a:lnTo>
                    <a:lnTo>
                      <a:pt x="66" y="12"/>
                    </a:lnTo>
                    <a:lnTo>
                      <a:pt x="66" y="13"/>
                    </a:lnTo>
                    <a:lnTo>
                      <a:pt x="67" y="14"/>
                    </a:lnTo>
                    <a:lnTo>
                      <a:pt x="68" y="15"/>
                    </a:lnTo>
                    <a:lnTo>
                      <a:pt x="69" y="16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1" y="18"/>
                    </a:lnTo>
                    <a:lnTo>
                      <a:pt x="72" y="18"/>
                    </a:lnTo>
                    <a:lnTo>
                      <a:pt x="72" y="17"/>
                    </a:lnTo>
                    <a:lnTo>
                      <a:pt x="72" y="16"/>
                    </a:lnTo>
                    <a:lnTo>
                      <a:pt x="73" y="16"/>
                    </a:lnTo>
                    <a:lnTo>
                      <a:pt x="73" y="15"/>
                    </a:lnTo>
                    <a:lnTo>
                      <a:pt x="73" y="14"/>
                    </a:lnTo>
                    <a:lnTo>
                      <a:pt x="73" y="13"/>
                    </a:lnTo>
                    <a:lnTo>
                      <a:pt x="74" y="13"/>
                    </a:lnTo>
                    <a:lnTo>
                      <a:pt x="75" y="13"/>
                    </a:lnTo>
                    <a:lnTo>
                      <a:pt x="76" y="13"/>
                    </a:lnTo>
                    <a:lnTo>
                      <a:pt x="77" y="13"/>
                    </a:lnTo>
                    <a:lnTo>
                      <a:pt x="76" y="11"/>
                    </a:lnTo>
                    <a:lnTo>
                      <a:pt x="74" y="10"/>
                    </a:lnTo>
                    <a:lnTo>
                      <a:pt x="73" y="8"/>
                    </a:lnTo>
                    <a:lnTo>
                      <a:pt x="72" y="8"/>
                    </a:lnTo>
                    <a:lnTo>
                      <a:pt x="70" y="8"/>
                    </a:lnTo>
                    <a:lnTo>
                      <a:pt x="69" y="9"/>
                    </a:lnTo>
                    <a:lnTo>
                      <a:pt x="67" y="9"/>
                    </a:lnTo>
                    <a:lnTo>
                      <a:pt x="64" y="9"/>
                    </a:lnTo>
                    <a:lnTo>
                      <a:pt x="61" y="9"/>
                    </a:lnTo>
                    <a:lnTo>
                      <a:pt x="57" y="8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23" name="Freeform 161"/>
              <p:cNvSpPr>
                <a:spLocks/>
              </p:cNvSpPr>
              <p:nvPr/>
            </p:nvSpPr>
            <p:spPr bwMode="auto">
              <a:xfrm>
                <a:off x="1930" y="3965"/>
                <a:ext cx="5" cy="3"/>
              </a:xfrm>
              <a:custGeom>
                <a:avLst/>
                <a:gdLst>
                  <a:gd name="T0" fmla="*/ 0 w 5"/>
                  <a:gd name="T1" fmla="*/ 0 h 3"/>
                  <a:gd name="T2" fmla="*/ 1 w 5"/>
                  <a:gd name="T3" fmla="*/ 0 h 3"/>
                  <a:gd name="T4" fmla="*/ 2 w 5"/>
                  <a:gd name="T5" fmla="*/ 0 h 3"/>
                  <a:gd name="T6" fmla="*/ 3 w 5"/>
                  <a:gd name="T7" fmla="*/ 0 h 3"/>
                  <a:gd name="T8" fmla="*/ 5 w 5"/>
                  <a:gd name="T9" fmla="*/ 1 h 3"/>
                  <a:gd name="T10" fmla="*/ 5 w 5"/>
                  <a:gd name="T11" fmla="*/ 1 h 3"/>
                  <a:gd name="T12" fmla="*/ 5 w 5"/>
                  <a:gd name="T13" fmla="*/ 2 h 3"/>
                  <a:gd name="T14" fmla="*/ 5 w 5"/>
                  <a:gd name="T15" fmla="*/ 3 h 3"/>
                  <a:gd name="T16" fmla="*/ 4 w 5"/>
                  <a:gd name="T17" fmla="*/ 3 h 3"/>
                  <a:gd name="T18" fmla="*/ 3 w 5"/>
                  <a:gd name="T19" fmla="*/ 3 h 3"/>
                  <a:gd name="T20" fmla="*/ 2 w 5"/>
                  <a:gd name="T21" fmla="*/ 3 h 3"/>
                  <a:gd name="T22" fmla="*/ 1 w 5"/>
                  <a:gd name="T23" fmla="*/ 1 h 3"/>
                  <a:gd name="T24" fmla="*/ 0 w 5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"/>
                  <a:gd name="T40" fmla="*/ 0 h 3"/>
                  <a:gd name="T41" fmla="*/ 5 w 5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" h="3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5" y="1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4" y="3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24" name="Freeform 162"/>
              <p:cNvSpPr>
                <a:spLocks/>
              </p:cNvSpPr>
              <p:nvPr/>
            </p:nvSpPr>
            <p:spPr bwMode="auto">
              <a:xfrm>
                <a:off x="1961" y="3972"/>
                <a:ext cx="12" cy="4"/>
              </a:xfrm>
              <a:custGeom>
                <a:avLst/>
                <a:gdLst>
                  <a:gd name="T0" fmla="*/ 12 w 12"/>
                  <a:gd name="T1" fmla="*/ 4 h 4"/>
                  <a:gd name="T2" fmla="*/ 12 w 12"/>
                  <a:gd name="T3" fmla="*/ 3 h 4"/>
                  <a:gd name="T4" fmla="*/ 12 w 12"/>
                  <a:gd name="T5" fmla="*/ 3 h 4"/>
                  <a:gd name="T6" fmla="*/ 12 w 12"/>
                  <a:gd name="T7" fmla="*/ 2 h 4"/>
                  <a:gd name="T8" fmla="*/ 12 w 12"/>
                  <a:gd name="T9" fmla="*/ 1 h 4"/>
                  <a:gd name="T10" fmla="*/ 10 w 12"/>
                  <a:gd name="T11" fmla="*/ 1 h 4"/>
                  <a:gd name="T12" fmla="*/ 8 w 12"/>
                  <a:gd name="T13" fmla="*/ 1 h 4"/>
                  <a:gd name="T14" fmla="*/ 4 w 12"/>
                  <a:gd name="T15" fmla="*/ 0 h 4"/>
                  <a:gd name="T16" fmla="*/ 2 w 12"/>
                  <a:gd name="T17" fmla="*/ 0 h 4"/>
                  <a:gd name="T18" fmla="*/ 1 w 12"/>
                  <a:gd name="T19" fmla="*/ 1 h 4"/>
                  <a:gd name="T20" fmla="*/ 1 w 12"/>
                  <a:gd name="T21" fmla="*/ 1 h 4"/>
                  <a:gd name="T22" fmla="*/ 0 w 12"/>
                  <a:gd name="T23" fmla="*/ 3 h 4"/>
                  <a:gd name="T24" fmla="*/ 0 w 12"/>
                  <a:gd name="T25" fmla="*/ 3 h 4"/>
                  <a:gd name="T26" fmla="*/ 2 w 12"/>
                  <a:gd name="T27" fmla="*/ 3 h 4"/>
                  <a:gd name="T28" fmla="*/ 5 w 12"/>
                  <a:gd name="T29" fmla="*/ 4 h 4"/>
                  <a:gd name="T30" fmla="*/ 9 w 12"/>
                  <a:gd name="T31" fmla="*/ 4 h 4"/>
                  <a:gd name="T32" fmla="*/ 12 w 12"/>
                  <a:gd name="T33" fmla="*/ 4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"/>
                  <a:gd name="T52" fmla="*/ 0 h 4"/>
                  <a:gd name="T53" fmla="*/ 12 w 12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" h="4">
                    <a:moveTo>
                      <a:pt x="12" y="4"/>
                    </a:moveTo>
                    <a:lnTo>
                      <a:pt x="12" y="3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0" y="1"/>
                    </a:lnTo>
                    <a:lnTo>
                      <a:pt x="8" y="1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25" name="Freeform 163"/>
              <p:cNvSpPr>
                <a:spLocks/>
              </p:cNvSpPr>
              <p:nvPr/>
            </p:nvSpPr>
            <p:spPr bwMode="auto">
              <a:xfrm>
                <a:off x="1984" y="3973"/>
                <a:ext cx="29" cy="6"/>
              </a:xfrm>
              <a:custGeom>
                <a:avLst/>
                <a:gdLst>
                  <a:gd name="T0" fmla="*/ 2 w 29"/>
                  <a:gd name="T1" fmla="*/ 0 h 6"/>
                  <a:gd name="T2" fmla="*/ 2 w 29"/>
                  <a:gd name="T3" fmla="*/ 0 h 6"/>
                  <a:gd name="T4" fmla="*/ 1 w 29"/>
                  <a:gd name="T5" fmla="*/ 2 h 6"/>
                  <a:gd name="T6" fmla="*/ 1 w 29"/>
                  <a:gd name="T7" fmla="*/ 3 h 6"/>
                  <a:gd name="T8" fmla="*/ 0 w 29"/>
                  <a:gd name="T9" fmla="*/ 4 h 6"/>
                  <a:gd name="T10" fmla="*/ 1 w 29"/>
                  <a:gd name="T11" fmla="*/ 4 h 6"/>
                  <a:gd name="T12" fmla="*/ 4 w 29"/>
                  <a:gd name="T13" fmla="*/ 4 h 6"/>
                  <a:gd name="T14" fmla="*/ 7 w 29"/>
                  <a:gd name="T15" fmla="*/ 5 h 6"/>
                  <a:gd name="T16" fmla="*/ 10 w 29"/>
                  <a:gd name="T17" fmla="*/ 5 h 6"/>
                  <a:gd name="T18" fmla="*/ 13 w 29"/>
                  <a:gd name="T19" fmla="*/ 6 h 6"/>
                  <a:gd name="T20" fmla="*/ 16 w 29"/>
                  <a:gd name="T21" fmla="*/ 6 h 6"/>
                  <a:gd name="T22" fmla="*/ 19 w 29"/>
                  <a:gd name="T23" fmla="*/ 6 h 6"/>
                  <a:gd name="T24" fmla="*/ 20 w 29"/>
                  <a:gd name="T25" fmla="*/ 6 h 6"/>
                  <a:gd name="T26" fmla="*/ 23 w 29"/>
                  <a:gd name="T27" fmla="*/ 6 h 6"/>
                  <a:gd name="T28" fmla="*/ 24 w 29"/>
                  <a:gd name="T29" fmla="*/ 6 h 6"/>
                  <a:gd name="T30" fmla="*/ 25 w 29"/>
                  <a:gd name="T31" fmla="*/ 6 h 6"/>
                  <a:gd name="T32" fmla="*/ 26 w 29"/>
                  <a:gd name="T33" fmla="*/ 6 h 6"/>
                  <a:gd name="T34" fmla="*/ 27 w 29"/>
                  <a:gd name="T35" fmla="*/ 5 h 6"/>
                  <a:gd name="T36" fmla="*/ 28 w 29"/>
                  <a:gd name="T37" fmla="*/ 4 h 6"/>
                  <a:gd name="T38" fmla="*/ 28 w 29"/>
                  <a:gd name="T39" fmla="*/ 3 h 6"/>
                  <a:gd name="T40" fmla="*/ 29 w 29"/>
                  <a:gd name="T41" fmla="*/ 3 h 6"/>
                  <a:gd name="T42" fmla="*/ 28 w 29"/>
                  <a:gd name="T43" fmla="*/ 2 h 6"/>
                  <a:gd name="T44" fmla="*/ 28 w 29"/>
                  <a:gd name="T45" fmla="*/ 2 h 6"/>
                  <a:gd name="T46" fmla="*/ 27 w 29"/>
                  <a:gd name="T47" fmla="*/ 2 h 6"/>
                  <a:gd name="T48" fmla="*/ 25 w 29"/>
                  <a:gd name="T49" fmla="*/ 2 h 6"/>
                  <a:gd name="T50" fmla="*/ 24 w 29"/>
                  <a:gd name="T51" fmla="*/ 2 h 6"/>
                  <a:gd name="T52" fmla="*/ 23 w 29"/>
                  <a:gd name="T53" fmla="*/ 3 h 6"/>
                  <a:gd name="T54" fmla="*/ 21 w 29"/>
                  <a:gd name="T55" fmla="*/ 3 h 6"/>
                  <a:gd name="T56" fmla="*/ 20 w 29"/>
                  <a:gd name="T57" fmla="*/ 4 h 6"/>
                  <a:gd name="T58" fmla="*/ 19 w 29"/>
                  <a:gd name="T59" fmla="*/ 4 h 6"/>
                  <a:gd name="T60" fmla="*/ 17 w 29"/>
                  <a:gd name="T61" fmla="*/ 4 h 6"/>
                  <a:gd name="T62" fmla="*/ 16 w 29"/>
                  <a:gd name="T63" fmla="*/ 4 h 6"/>
                  <a:gd name="T64" fmla="*/ 15 w 29"/>
                  <a:gd name="T65" fmla="*/ 3 h 6"/>
                  <a:gd name="T66" fmla="*/ 15 w 29"/>
                  <a:gd name="T67" fmla="*/ 3 h 6"/>
                  <a:gd name="T68" fmla="*/ 15 w 29"/>
                  <a:gd name="T69" fmla="*/ 2 h 6"/>
                  <a:gd name="T70" fmla="*/ 14 w 29"/>
                  <a:gd name="T71" fmla="*/ 1 h 6"/>
                  <a:gd name="T72" fmla="*/ 14 w 29"/>
                  <a:gd name="T73" fmla="*/ 0 h 6"/>
                  <a:gd name="T74" fmla="*/ 12 w 29"/>
                  <a:gd name="T75" fmla="*/ 1 h 6"/>
                  <a:gd name="T76" fmla="*/ 9 w 29"/>
                  <a:gd name="T77" fmla="*/ 2 h 6"/>
                  <a:gd name="T78" fmla="*/ 8 w 29"/>
                  <a:gd name="T79" fmla="*/ 3 h 6"/>
                  <a:gd name="T80" fmla="*/ 6 w 29"/>
                  <a:gd name="T81" fmla="*/ 3 h 6"/>
                  <a:gd name="T82" fmla="*/ 5 w 29"/>
                  <a:gd name="T83" fmla="*/ 2 h 6"/>
                  <a:gd name="T84" fmla="*/ 4 w 29"/>
                  <a:gd name="T85" fmla="*/ 1 h 6"/>
                  <a:gd name="T86" fmla="*/ 2 w 29"/>
                  <a:gd name="T87" fmla="*/ 0 h 6"/>
                  <a:gd name="T88" fmla="*/ 2 w 29"/>
                  <a:gd name="T89" fmla="*/ 0 h 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9"/>
                  <a:gd name="T136" fmla="*/ 0 h 6"/>
                  <a:gd name="T137" fmla="*/ 29 w 29"/>
                  <a:gd name="T138" fmla="*/ 6 h 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9" h="6">
                    <a:moveTo>
                      <a:pt x="2" y="0"/>
                    </a:moveTo>
                    <a:lnTo>
                      <a:pt x="2" y="0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4" y="4"/>
                    </a:lnTo>
                    <a:lnTo>
                      <a:pt x="7" y="5"/>
                    </a:lnTo>
                    <a:lnTo>
                      <a:pt x="10" y="5"/>
                    </a:lnTo>
                    <a:lnTo>
                      <a:pt x="13" y="6"/>
                    </a:lnTo>
                    <a:lnTo>
                      <a:pt x="16" y="6"/>
                    </a:lnTo>
                    <a:lnTo>
                      <a:pt x="19" y="6"/>
                    </a:lnTo>
                    <a:lnTo>
                      <a:pt x="20" y="6"/>
                    </a:lnTo>
                    <a:lnTo>
                      <a:pt x="23" y="6"/>
                    </a:lnTo>
                    <a:lnTo>
                      <a:pt x="24" y="6"/>
                    </a:lnTo>
                    <a:lnTo>
                      <a:pt x="25" y="6"/>
                    </a:lnTo>
                    <a:lnTo>
                      <a:pt x="26" y="6"/>
                    </a:lnTo>
                    <a:lnTo>
                      <a:pt x="27" y="5"/>
                    </a:lnTo>
                    <a:lnTo>
                      <a:pt x="28" y="4"/>
                    </a:lnTo>
                    <a:lnTo>
                      <a:pt x="28" y="3"/>
                    </a:lnTo>
                    <a:lnTo>
                      <a:pt x="29" y="3"/>
                    </a:lnTo>
                    <a:lnTo>
                      <a:pt x="28" y="2"/>
                    </a:lnTo>
                    <a:lnTo>
                      <a:pt x="27" y="2"/>
                    </a:lnTo>
                    <a:lnTo>
                      <a:pt x="25" y="2"/>
                    </a:lnTo>
                    <a:lnTo>
                      <a:pt x="24" y="2"/>
                    </a:lnTo>
                    <a:lnTo>
                      <a:pt x="23" y="3"/>
                    </a:lnTo>
                    <a:lnTo>
                      <a:pt x="21" y="3"/>
                    </a:lnTo>
                    <a:lnTo>
                      <a:pt x="20" y="4"/>
                    </a:lnTo>
                    <a:lnTo>
                      <a:pt x="19" y="4"/>
                    </a:lnTo>
                    <a:lnTo>
                      <a:pt x="17" y="4"/>
                    </a:lnTo>
                    <a:lnTo>
                      <a:pt x="16" y="4"/>
                    </a:lnTo>
                    <a:lnTo>
                      <a:pt x="15" y="3"/>
                    </a:lnTo>
                    <a:lnTo>
                      <a:pt x="15" y="2"/>
                    </a:lnTo>
                    <a:lnTo>
                      <a:pt x="14" y="1"/>
                    </a:lnTo>
                    <a:lnTo>
                      <a:pt x="14" y="0"/>
                    </a:lnTo>
                    <a:lnTo>
                      <a:pt x="12" y="1"/>
                    </a:lnTo>
                    <a:lnTo>
                      <a:pt x="9" y="2"/>
                    </a:lnTo>
                    <a:lnTo>
                      <a:pt x="8" y="3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26" name="Freeform 164"/>
              <p:cNvSpPr>
                <a:spLocks/>
              </p:cNvSpPr>
              <p:nvPr/>
            </p:nvSpPr>
            <p:spPr bwMode="auto">
              <a:xfrm>
                <a:off x="2016" y="3756"/>
                <a:ext cx="107" cy="38"/>
              </a:xfrm>
              <a:custGeom>
                <a:avLst/>
                <a:gdLst>
                  <a:gd name="T0" fmla="*/ 48 w 107"/>
                  <a:gd name="T1" fmla="*/ 36 h 38"/>
                  <a:gd name="T2" fmla="*/ 56 w 107"/>
                  <a:gd name="T3" fmla="*/ 38 h 38"/>
                  <a:gd name="T4" fmla="*/ 64 w 107"/>
                  <a:gd name="T5" fmla="*/ 38 h 38"/>
                  <a:gd name="T6" fmla="*/ 76 w 107"/>
                  <a:gd name="T7" fmla="*/ 36 h 38"/>
                  <a:gd name="T8" fmla="*/ 82 w 107"/>
                  <a:gd name="T9" fmla="*/ 34 h 38"/>
                  <a:gd name="T10" fmla="*/ 86 w 107"/>
                  <a:gd name="T11" fmla="*/ 32 h 38"/>
                  <a:gd name="T12" fmla="*/ 89 w 107"/>
                  <a:gd name="T13" fmla="*/ 32 h 38"/>
                  <a:gd name="T14" fmla="*/ 95 w 107"/>
                  <a:gd name="T15" fmla="*/ 37 h 38"/>
                  <a:gd name="T16" fmla="*/ 98 w 107"/>
                  <a:gd name="T17" fmla="*/ 37 h 38"/>
                  <a:gd name="T18" fmla="*/ 99 w 107"/>
                  <a:gd name="T19" fmla="*/ 35 h 38"/>
                  <a:gd name="T20" fmla="*/ 107 w 107"/>
                  <a:gd name="T21" fmla="*/ 31 h 38"/>
                  <a:gd name="T22" fmla="*/ 107 w 107"/>
                  <a:gd name="T23" fmla="*/ 28 h 38"/>
                  <a:gd name="T24" fmla="*/ 106 w 107"/>
                  <a:gd name="T25" fmla="*/ 27 h 38"/>
                  <a:gd name="T26" fmla="*/ 103 w 107"/>
                  <a:gd name="T27" fmla="*/ 29 h 38"/>
                  <a:gd name="T28" fmla="*/ 99 w 107"/>
                  <a:gd name="T29" fmla="*/ 29 h 38"/>
                  <a:gd name="T30" fmla="*/ 90 w 107"/>
                  <a:gd name="T31" fmla="*/ 24 h 38"/>
                  <a:gd name="T32" fmla="*/ 82 w 107"/>
                  <a:gd name="T33" fmla="*/ 19 h 38"/>
                  <a:gd name="T34" fmla="*/ 75 w 107"/>
                  <a:gd name="T35" fmla="*/ 20 h 38"/>
                  <a:gd name="T36" fmla="*/ 69 w 107"/>
                  <a:gd name="T37" fmla="*/ 22 h 38"/>
                  <a:gd name="T38" fmla="*/ 60 w 107"/>
                  <a:gd name="T39" fmla="*/ 22 h 38"/>
                  <a:gd name="T40" fmla="*/ 52 w 107"/>
                  <a:gd name="T41" fmla="*/ 19 h 38"/>
                  <a:gd name="T42" fmla="*/ 42 w 107"/>
                  <a:gd name="T43" fmla="*/ 14 h 38"/>
                  <a:gd name="T44" fmla="*/ 35 w 107"/>
                  <a:gd name="T45" fmla="*/ 9 h 38"/>
                  <a:gd name="T46" fmla="*/ 34 w 107"/>
                  <a:gd name="T47" fmla="*/ 11 h 38"/>
                  <a:gd name="T48" fmla="*/ 31 w 107"/>
                  <a:gd name="T49" fmla="*/ 10 h 38"/>
                  <a:gd name="T50" fmla="*/ 29 w 107"/>
                  <a:gd name="T51" fmla="*/ 8 h 38"/>
                  <a:gd name="T52" fmla="*/ 29 w 107"/>
                  <a:gd name="T53" fmla="*/ 6 h 38"/>
                  <a:gd name="T54" fmla="*/ 27 w 107"/>
                  <a:gd name="T55" fmla="*/ 8 h 38"/>
                  <a:gd name="T56" fmla="*/ 27 w 107"/>
                  <a:gd name="T57" fmla="*/ 11 h 38"/>
                  <a:gd name="T58" fmla="*/ 27 w 107"/>
                  <a:gd name="T59" fmla="*/ 14 h 38"/>
                  <a:gd name="T60" fmla="*/ 26 w 107"/>
                  <a:gd name="T61" fmla="*/ 16 h 38"/>
                  <a:gd name="T62" fmla="*/ 24 w 107"/>
                  <a:gd name="T63" fmla="*/ 14 h 38"/>
                  <a:gd name="T64" fmla="*/ 23 w 107"/>
                  <a:gd name="T65" fmla="*/ 10 h 38"/>
                  <a:gd name="T66" fmla="*/ 25 w 107"/>
                  <a:gd name="T67" fmla="*/ 6 h 38"/>
                  <a:gd name="T68" fmla="*/ 25 w 107"/>
                  <a:gd name="T69" fmla="*/ 0 h 38"/>
                  <a:gd name="T70" fmla="*/ 14 w 107"/>
                  <a:gd name="T71" fmla="*/ 11 h 38"/>
                  <a:gd name="T72" fmla="*/ 7 w 107"/>
                  <a:gd name="T73" fmla="*/ 10 h 38"/>
                  <a:gd name="T74" fmla="*/ 3 w 107"/>
                  <a:gd name="T75" fmla="*/ 6 h 38"/>
                  <a:gd name="T76" fmla="*/ 1 w 107"/>
                  <a:gd name="T77" fmla="*/ 6 h 38"/>
                  <a:gd name="T78" fmla="*/ 0 w 107"/>
                  <a:gd name="T79" fmla="*/ 7 h 38"/>
                  <a:gd name="T80" fmla="*/ 2 w 107"/>
                  <a:gd name="T81" fmla="*/ 9 h 38"/>
                  <a:gd name="T82" fmla="*/ 5 w 107"/>
                  <a:gd name="T83" fmla="*/ 14 h 38"/>
                  <a:gd name="T84" fmla="*/ 8 w 107"/>
                  <a:gd name="T85" fmla="*/ 18 h 38"/>
                  <a:gd name="T86" fmla="*/ 11 w 107"/>
                  <a:gd name="T87" fmla="*/ 18 h 38"/>
                  <a:gd name="T88" fmla="*/ 13 w 107"/>
                  <a:gd name="T89" fmla="*/ 19 h 38"/>
                  <a:gd name="T90" fmla="*/ 17 w 107"/>
                  <a:gd name="T91" fmla="*/ 21 h 38"/>
                  <a:gd name="T92" fmla="*/ 20 w 107"/>
                  <a:gd name="T93" fmla="*/ 23 h 38"/>
                  <a:gd name="T94" fmla="*/ 22 w 107"/>
                  <a:gd name="T95" fmla="*/ 25 h 38"/>
                  <a:gd name="T96" fmla="*/ 25 w 107"/>
                  <a:gd name="T97" fmla="*/ 25 h 38"/>
                  <a:gd name="T98" fmla="*/ 25 w 107"/>
                  <a:gd name="T99" fmla="*/ 27 h 38"/>
                  <a:gd name="T100" fmla="*/ 29 w 107"/>
                  <a:gd name="T101" fmla="*/ 29 h 38"/>
                  <a:gd name="T102" fmla="*/ 37 w 107"/>
                  <a:gd name="T103" fmla="*/ 33 h 38"/>
                  <a:gd name="T104" fmla="*/ 44 w 107"/>
                  <a:gd name="T105" fmla="*/ 35 h 3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07"/>
                  <a:gd name="T160" fmla="*/ 0 h 38"/>
                  <a:gd name="T161" fmla="*/ 107 w 107"/>
                  <a:gd name="T162" fmla="*/ 38 h 3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07" h="38">
                    <a:moveTo>
                      <a:pt x="44" y="35"/>
                    </a:moveTo>
                    <a:lnTo>
                      <a:pt x="46" y="35"/>
                    </a:lnTo>
                    <a:lnTo>
                      <a:pt x="48" y="36"/>
                    </a:lnTo>
                    <a:lnTo>
                      <a:pt x="50" y="37"/>
                    </a:lnTo>
                    <a:lnTo>
                      <a:pt x="53" y="37"/>
                    </a:lnTo>
                    <a:lnTo>
                      <a:pt x="56" y="38"/>
                    </a:lnTo>
                    <a:lnTo>
                      <a:pt x="59" y="38"/>
                    </a:lnTo>
                    <a:lnTo>
                      <a:pt x="61" y="38"/>
                    </a:lnTo>
                    <a:lnTo>
                      <a:pt x="64" y="38"/>
                    </a:lnTo>
                    <a:lnTo>
                      <a:pt x="68" y="38"/>
                    </a:lnTo>
                    <a:lnTo>
                      <a:pt x="72" y="37"/>
                    </a:lnTo>
                    <a:lnTo>
                      <a:pt x="76" y="36"/>
                    </a:lnTo>
                    <a:lnTo>
                      <a:pt x="79" y="35"/>
                    </a:lnTo>
                    <a:lnTo>
                      <a:pt x="80" y="34"/>
                    </a:lnTo>
                    <a:lnTo>
                      <a:pt x="82" y="34"/>
                    </a:lnTo>
                    <a:lnTo>
                      <a:pt x="83" y="33"/>
                    </a:lnTo>
                    <a:lnTo>
                      <a:pt x="85" y="33"/>
                    </a:lnTo>
                    <a:lnTo>
                      <a:pt x="86" y="32"/>
                    </a:lnTo>
                    <a:lnTo>
                      <a:pt x="87" y="31"/>
                    </a:lnTo>
                    <a:lnTo>
                      <a:pt x="88" y="31"/>
                    </a:lnTo>
                    <a:lnTo>
                      <a:pt x="89" y="32"/>
                    </a:lnTo>
                    <a:lnTo>
                      <a:pt x="90" y="33"/>
                    </a:lnTo>
                    <a:lnTo>
                      <a:pt x="93" y="35"/>
                    </a:lnTo>
                    <a:lnTo>
                      <a:pt x="95" y="37"/>
                    </a:lnTo>
                    <a:lnTo>
                      <a:pt x="97" y="38"/>
                    </a:lnTo>
                    <a:lnTo>
                      <a:pt x="98" y="38"/>
                    </a:lnTo>
                    <a:lnTo>
                      <a:pt x="98" y="37"/>
                    </a:lnTo>
                    <a:lnTo>
                      <a:pt x="98" y="36"/>
                    </a:lnTo>
                    <a:lnTo>
                      <a:pt x="98" y="35"/>
                    </a:lnTo>
                    <a:lnTo>
                      <a:pt x="99" y="35"/>
                    </a:lnTo>
                    <a:lnTo>
                      <a:pt x="102" y="33"/>
                    </a:lnTo>
                    <a:lnTo>
                      <a:pt x="105" y="32"/>
                    </a:lnTo>
                    <a:lnTo>
                      <a:pt x="107" y="31"/>
                    </a:lnTo>
                    <a:lnTo>
                      <a:pt x="107" y="30"/>
                    </a:lnTo>
                    <a:lnTo>
                      <a:pt x="107" y="29"/>
                    </a:lnTo>
                    <a:lnTo>
                      <a:pt x="107" y="28"/>
                    </a:lnTo>
                    <a:lnTo>
                      <a:pt x="106" y="27"/>
                    </a:lnTo>
                    <a:lnTo>
                      <a:pt x="105" y="27"/>
                    </a:lnTo>
                    <a:lnTo>
                      <a:pt x="105" y="28"/>
                    </a:lnTo>
                    <a:lnTo>
                      <a:pt x="103" y="29"/>
                    </a:lnTo>
                    <a:lnTo>
                      <a:pt x="102" y="29"/>
                    </a:lnTo>
                    <a:lnTo>
                      <a:pt x="101" y="29"/>
                    </a:lnTo>
                    <a:lnTo>
                      <a:pt x="99" y="29"/>
                    </a:lnTo>
                    <a:lnTo>
                      <a:pt x="97" y="28"/>
                    </a:lnTo>
                    <a:lnTo>
                      <a:pt x="94" y="27"/>
                    </a:lnTo>
                    <a:lnTo>
                      <a:pt x="90" y="24"/>
                    </a:lnTo>
                    <a:lnTo>
                      <a:pt x="87" y="20"/>
                    </a:lnTo>
                    <a:lnTo>
                      <a:pt x="84" y="19"/>
                    </a:lnTo>
                    <a:lnTo>
                      <a:pt x="82" y="19"/>
                    </a:lnTo>
                    <a:lnTo>
                      <a:pt x="79" y="19"/>
                    </a:lnTo>
                    <a:lnTo>
                      <a:pt x="77" y="20"/>
                    </a:lnTo>
                    <a:lnTo>
                      <a:pt x="75" y="20"/>
                    </a:lnTo>
                    <a:lnTo>
                      <a:pt x="74" y="21"/>
                    </a:lnTo>
                    <a:lnTo>
                      <a:pt x="71" y="22"/>
                    </a:lnTo>
                    <a:lnTo>
                      <a:pt x="69" y="22"/>
                    </a:lnTo>
                    <a:lnTo>
                      <a:pt x="66" y="22"/>
                    </a:lnTo>
                    <a:lnTo>
                      <a:pt x="63" y="22"/>
                    </a:lnTo>
                    <a:lnTo>
                      <a:pt x="60" y="22"/>
                    </a:lnTo>
                    <a:lnTo>
                      <a:pt x="57" y="21"/>
                    </a:lnTo>
                    <a:lnTo>
                      <a:pt x="55" y="20"/>
                    </a:lnTo>
                    <a:lnTo>
                      <a:pt x="52" y="19"/>
                    </a:lnTo>
                    <a:lnTo>
                      <a:pt x="48" y="17"/>
                    </a:lnTo>
                    <a:lnTo>
                      <a:pt x="45" y="15"/>
                    </a:lnTo>
                    <a:lnTo>
                      <a:pt x="42" y="14"/>
                    </a:lnTo>
                    <a:lnTo>
                      <a:pt x="40" y="12"/>
                    </a:lnTo>
                    <a:lnTo>
                      <a:pt x="37" y="10"/>
                    </a:lnTo>
                    <a:lnTo>
                      <a:pt x="35" y="9"/>
                    </a:lnTo>
                    <a:lnTo>
                      <a:pt x="34" y="10"/>
                    </a:lnTo>
                    <a:lnTo>
                      <a:pt x="34" y="11"/>
                    </a:lnTo>
                    <a:lnTo>
                      <a:pt x="33" y="11"/>
                    </a:lnTo>
                    <a:lnTo>
                      <a:pt x="32" y="11"/>
                    </a:lnTo>
                    <a:lnTo>
                      <a:pt x="31" y="10"/>
                    </a:lnTo>
                    <a:lnTo>
                      <a:pt x="30" y="10"/>
                    </a:lnTo>
                    <a:lnTo>
                      <a:pt x="30" y="9"/>
                    </a:lnTo>
                    <a:lnTo>
                      <a:pt x="29" y="8"/>
                    </a:lnTo>
                    <a:lnTo>
                      <a:pt x="29" y="7"/>
                    </a:lnTo>
                    <a:lnTo>
                      <a:pt x="29" y="6"/>
                    </a:lnTo>
                    <a:lnTo>
                      <a:pt x="29" y="7"/>
                    </a:lnTo>
                    <a:lnTo>
                      <a:pt x="28" y="7"/>
                    </a:lnTo>
                    <a:lnTo>
                      <a:pt x="27" y="8"/>
                    </a:lnTo>
                    <a:lnTo>
                      <a:pt x="27" y="10"/>
                    </a:lnTo>
                    <a:lnTo>
                      <a:pt x="27" y="11"/>
                    </a:lnTo>
                    <a:lnTo>
                      <a:pt x="27" y="12"/>
                    </a:lnTo>
                    <a:lnTo>
                      <a:pt x="27" y="14"/>
                    </a:lnTo>
                    <a:lnTo>
                      <a:pt x="27" y="15"/>
                    </a:lnTo>
                    <a:lnTo>
                      <a:pt x="26" y="15"/>
                    </a:lnTo>
                    <a:lnTo>
                      <a:pt x="26" y="16"/>
                    </a:lnTo>
                    <a:lnTo>
                      <a:pt x="25" y="15"/>
                    </a:lnTo>
                    <a:lnTo>
                      <a:pt x="24" y="14"/>
                    </a:lnTo>
                    <a:lnTo>
                      <a:pt x="23" y="12"/>
                    </a:lnTo>
                    <a:lnTo>
                      <a:pt x="23" y="11"/>
                    </a:lnTo>
                    <a:lnTo>
                      <a:pt x="23" y="10"/>
                    </a:lnTo>
                    <a:lnTo>
                      <a:pt x="24" y="8"/>
                    </a:lnTo>
                    <a:lnTo>
                      <a:pt x="25" y="7"/>
                    </a:lnTo>
                    <a:lnTo>
                      <a:pt x="25" y="6"/>
                    </a:lnTo>
                    <a:lnTo>
                      <a:pt x="25" y="4"/>
                    </a:lnTo>
                    <a:lnTo>
                      <a:pt x="25" y="3"/>
                    </a:lnTo>
                    <a:lnTo>
                      <a:pt x="25" y="0"/>
                    </a:lnTo>
                    <a:lnTo>
                      <a:pt x="21" y="3"/>
                    </a:lnTo>
                    <a:lnTo>
                      <a:pt x="17" y="7"/>
                    </a:lnTo>
                    <a:lnTo>
                      <a:pt x="14" y="11"/>
                    </a:lnTo>
                    <a:lnTo>
                      <a:pt x="11" y="14"/>
                    </a:lnTo>
                    <a:lnTo>
                      <a:pt x="10" y="12"/>
                    </a:lnTo>
                    <a:lnTo>
                      <a:pt x="7" y="10"/>
                    </a:lnTo>
                    <a:lnTo>
                      <a:pt x="5" y="8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1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2" y="9"/>
                    </a:lnTo>
                    <a:lnTo>
                      <a:pt x="3" y="10"/>
                    </a:lnTo>
                    <a:lnTo>
                      <a:pt x="4" y="12"/>
                    </a:lnTo>
                    <a:lnTo>
                      <a:pt x="5" y="14"/>
                    </a:lnTo>
                    <a:lnTo>
                      <a:pt x="7" y="15"/>
                    </a:lnTo>
                    <a:lnTo>
                      <a:pt x="8" y="16"/>
                    </a:lnTo>
                    <a:lnTo>
                      <a:pt x="8" y="18"/>
                    </a:lnTo>
                    <a:lnTo>
                      <a:pt x="9" y="19"/>
                    </a:lnTo>
                    <a:lnTo>
                      <a:pt x="10" y="18"/>
                    </a:lnTo>
                    <a:lnTo>
                      <a:pt x="11" y="18"/>
                    </a:lnTo>
                    <a:lnTo>
                      <a:pt x="12" y="16"/>
                    </a:lnTo>
                    <a:lnTo>
                      <a:pt x="13" y="16"/>
                    </a:lnTo>
                    <a:lnTo>
                      <a:pt x="13" y="19"/>
                    </a:lnTo>
                    <a:lnTo>
                      <a:pt x="14" y="19"/>
                    </a:lnTo>
                    <a:lnTo>
                      <a:pt x="16" y="20"/>
                    </a:lnTo>
                    <a:lnTo>
                      <a:pt x="17" y="21"/>
                    </a:lnTo>
                    <a:lnTo>
                      <a:pt x="18" y="21"/>
                    </a:lnTo>
                    <a:lnTo>
                      <a:pt x="19" y="22"/>
                    </a:lnTo>
                    <a:lnTo>
                      <a:pt x="20" y="23"/>
                    </a:lnTo>
                    <a:lnTo>
                      <a:pt x="21" y="25"/>
                    </a:lnTo>
                    <a:lnTo>
                      <a:pt x="22" y="26"/>
                    </a:lnTo>
                    <a:lnTo>
                      <a:pt x="22" y="25"/>
                    </a:lnTo>
                    <a:lnTo>
                      <a:pt x="23" y="25"/>
                    </a:lnTo>
                    <a:lnTo>
                      <a:pt x="24" y="25"/>
                    </a:lnTo>
                    <a:lnTo>
                      <a:pt x="25" y="25"/>
                    </a:lnTo>
                    <a:lnTo>
                      <a:pt x="25" y="26"/>
                    </a:lnTo>
                    <a:lnTo>
                      <a:pt x="25" y="27"/>
                    </a:lnTo>
                    <a:lnTo>
                      <a:pt x="27" y="29"/>
                    </a:lnTo>
                    <a:lnTo>
                      <a:pt x="29" y="29"/>
                    </a:lnTo>
                    <a:lnTo>
                      <a:pt x="32" y="30"/>
                    </a:lnTo>
                    <a:lnTo>
                      <a:pt x="35" y="31"/>
                    </a:lnTo>
                    <a:lnTo>
                      <a:pt x="37" y="33"/>
                    </a:lnTo>
                    <a:lnTo>
                      <a:pt x="40" y="34"/>
                    </a:lnTo>
                    <a:lnTo>
                      <a:pt x="42" y="34"/>
                    </a:lnTo>
                    <a:lnTo>
                      <a:pt x="44" y="3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27" name="Freeform 165"/>
              <p:cNvSpPr>
                <a:spLocks/>
              </p:cNvSpPr>
              <p:nvPr/>
            </p:nvSpPr>
            <p:spPr bwMode="auto">
              <a:xfrm>
                <a:off x="2041" y="3794"/>
                <a:ext cx="65" cy="29"/>
              </a:xfrm>
              <a:custGeom>
                <a:avLst/>
                <a:gdLst>
                  <a:gd name="T0" fmla="*/ 48 w 65"/>
                  <a:gd name="T1" fmla="*/ 14 h 29"/>
                  <a:gd name="T2" fmla="*/ 44 w 65"/>
                  <a:gd name="T3" fmla="*/ 11 h 29"/>
                  <a:gd name="T4" fmla="*/ 42 w 65"/>
                  <a:gd name="T5" fmla="*/ 10 h 29"/>
                  <a:gd name="T6" fmla="*/ 39 w 65"/>
                  <a:gd name="T7" fmla="*/ 10 h 29"/>
                  <a:gd name="T8" fmla="*/ 35 w 65"/>
                  <a:gd name="T9" fmla="*/ 11 h 29"/>
                  <a:gd name="T10" fmla="*/ 35 w 65"/>
                  <a:gd name="T11" fmla="*/ 14 h 29"/>
                  <a:gd name="T12" fmla="*/ 34 w 65"/>
                  <a:gd name="T13" fmla="*/ 16 h 29"/>
                  <a:gd name="T14" fmla="*/ 30 w 65"/>
                  <a:gd name="T15" fmla="*/ 16 h 29"/>
                  <a:gd name="T16" fmla="*/ 28 w 65"/>
                  <a:gd name="T17" fmla="*/ 14 h 29"/>
                  <a:gd name="T18" fmla="*/ 29 w 65"/>
                  <a:gd name="T19" fmla="*/ 12 h 29"/>
                  <a:gd name="T20" fmla="*/ 31 w 65"/>
                  <a:gd name="T21" fmla="*/ 11 h 29"/>
                  <a:gd name="T22" fmla="*/ 33 w 65"/>
                  <a:gd name="T23" fmla="*/ 10 h 29"/>
                  <a:gd name="T24" fmla="*/ 35 w 65"/>
                  <a:gd name="T25" fmla="*/ 11 h 29"/>
                  <a:gd name="T26" fmla="*/ 35 w 65"/>
                  <a:gd name="T27" fmla="*/ 8 h 29"/>
                  <a:gd name="T28" fmla="*/ 30 w 65"/>
                  <a:gd name="T29" fmla="*/ 7 h 29"/>
                  <a:gd name="T30" fmla="*/ 27 w 65"/>
                  <a:gd name="T31" fmla="*/ 6 h 29"/>
                  <a:gd name="T32" fmla="*/ 23 w 65"/>
                  <a:gd name="T33" fmla="*/ 4 h 29"/>
                  <a:gd name="T34" fmla="*/ 19 w 65"/>
                  <a:gd name="T35" fmla="*/ 4 h 29"/>
                  <a:gd name="T36" fmla="*/ 14 w 65"/>
                  <a:gd name="T37" fmla="*/ 2 h 29"/>
                  <a:gd name="T38" fmla="*/ 11 w 65"/>
                  <a:gd name="T39" fmla="*/ 1 h 29"/>
                  <a:gd name="T40" fmla="*/ 10 w 65"/>
                  <a:gd name="T41" fmla="*/ 0 h 29"/>
                  <a:gd name="T42" fmla="*/ 8 w 65"/>
                  <a:gd name="T43" fmla="*/ 0 h 29"/>
                  <a:gd name="T44" fmla="*/ 6 w 65"/>
                  <a:gd name="T45" fmla="*/ 0 h 29"/>
                  <a:gd name="T46" fmla="*/ 6 w 65"/>
                  <a:gd name="T47" fmla="*/ 1 h 29"/>
                  <a:gd name="T48" fmla="*/ 7 w 65"/>
                  <a:gd name="T49" fmla="*/ 3 h 29"/>
                  <a:gd name="T50" fmla="*/ 8 w 65"/>
                  <a:gd name="T51" fmla="*/ 3 h 29"/>
                  <a:gd name="T52" fmla="*/ 9 w 65"/>
                  <a:gd name="T53" fmla="*/ 3 h 29"/>
                  <a:gd name="T54" fmla="*/ 10 w 65"/>
                  <a:gd name="T55" fmla="*/ 6 h 29"/>
                  <a:gd name="T56" fmla="*/ 8 w 65"/>
                  <a:gd name="T57" fmla="*/ 11 h 29"/>
                  <a:gd name="T58" fmla="*/ 6 w 65"/>
                  <a:gd name="T59" fmla="*/ 12 h 29"/>
                  <a:gd name="T60" fmla="*/ 5 w 65"/>
                  <a:gd name="T61" fmla="*/ 14 h 29"/>
                  <a:gd name="T62" fmla="*/ 4 w 65"/>
                  <a:gd name="T63" fmla="*/ 15 h 29"/>
                  <a:gd name="T64" fmla="*/ 1 w 65"/>
                  <a:gd name="T65" fmla="*/ 16 h 29"/>
                  <a:gd name="T66" fmla="*/ 1 w 65"/>
                  <a:gd name="T67" fmla="*/ 17 h 29"/>
                  <a:gd name="T68" fmla="*/ 4 w 65"/>
                  <a:gd name="T69" fmla="*/ 15 h 29"/>
                  <a:gd name="T70" fmla="*/ 7 w 65"/>
                  <a:gd name="T71" fmla="*/ 16 h 29"/>
                  <a:gd name="T72" fmla="*/ 11 w 65"/>
                  <a:gd name="T73" fmla="*/ 19 h 29"/>
                  <a:gd name="T74" fmla="*/ 13 w 65"/>
                  <a:gd name="T75" fmla="*/ 18 h 29"/>
                  <a:gd name="T76" fmla="*/ 12 w 65"/>
                  <a:gd name="T77" fmla="*/ 16 h 29"/>
                  <a:gd name="T78" fmla="*/ 12 w 65"/>
                  <a:gd name="T79" fmla="*/ 15 h 29"/>
                  <a:gd name="T80" fmla="*/ 15 w 65"/>
                  <a:gd name="T81" fmla="*/ 15 h 29"/>
                  <a:gd name="T82" fmla="*/ 17 w 65"/>
                  <a:gd name="T83" fmla="*/ 16 h 29"/>
                  <a:gd name="T84" fmla="*/ 19 w 65"/>
                  <a:gd name="T85" fmla="*/ 18 h 29"/>
                  <a:gd name="T86" fmla="*/ 22 w 65"/>
                  <a:gd name="T87" fmla="*/ 20 h 29"/>
                  <a:gd name="T88" fmla="*/ 27 w 65"/>
                  <a:gd name="T89" fmla="*/ 20 h 29"/>
                  <a:gd name="T90" fmla="*/ 30 w 65"/>
                  <a:gd name="T91" fmla="*/ 19 h 29"/>
                  <a:gd name="T92" fmla="*/ 35 w 65"/>
                  <a:gd name="T93" fmla="*/ 19 h 29"/>
                  <a:gd name="T94" fmla="*/ 42 w 65"/>
                  <a:gd name="T95" fmla="*/ 19 h 29"/>
                  <a:gd name="T96" fmla="*/ 47 w 65"/>
                  <a:gd name="T97" fmla="*/ 19 h 29"/>
                  <a:gd name="T98" fmla="*/ 50 w 65"/>
                  <a:gd name="T99" fmla="*/ 19 h 29"/>
                  <a:gd name="T100" fmla="*/ 54 w 65"/>
                  <a:gd name="T101" fmla="*/ 20 h 29"/>
                  <a:gd name="T102" fmla="*/ 57 w 65"/>
                  <a:gd name="T103" fmla="*/ 20 h 29"/>
                  <a:gd name="T104" fmla="*/ 58 w 65"/>
                  <a:gd name="T105" fmla="*/ 22 h 29"/>
                  <a:gd name="T106" fmla="*/ 59 w 65"/>
                  <a:gd name="T107" fmla="*/ 23 h 29"/>
                  <a:gd name="T108" fmla="*/ 59 w 65"/>
                  <a:gd name="T109" fmla="*/ 23 h 29"/>
                  <a:gd name="T110" fmla="*/ 59 w 65"/>
                  <a:gd name="T111" fmla="*/ 25 h 29"/>
                  <a:gd name="T112" fmla="*/ 61 w 65"/>
                  <a:gd name="T113" fmla="*/ 26 h 29"/>
                  <a:gd name="T114" fmla="*/ 62 w 65"/>
                  <a:gd name="T115" fmla="*/ 29 h 29"/>
                  <a:gd name="T116" fmla="*/ 63 w 65"/>
                  <a:gd name="T117" fmla="*/ 25 h 29"/>
                  <a:gd name="T118" fmla="*/ 65 w 65"/>
                  <a:gd name="T119" fmla="*/ 19 h 29"/>
                  <a:gd name="T120" fmla="*/ 59 w 65"/>
                  <a:gd name="T121" fmla="*/ 17 h 29"/>
                  <a:gd name="T122" fmla="*/ 51 w 65"/>
                  <a:gd name="T123" fmla="*/ 15 h 2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65"/>
                  <a:gd name="T187" fmla="*/ 0 h 29"/>
                  <a:gd name="T188" fmla="*/ 65 w 65"/>
                  <a:gd name="T189" fmla="*/ 29 h 29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65" h="29">
                    <a:moveTo>
                      <a:pt x="51" y="15"/>
                    </a:moveTo>
                    <a:lnTo>
                      <a:pt x="48" y="14"/>
                    </a:lnTo>
                    <a:lnTo>
                      <a:pt x="46" y="12"/>
                    </a:lnTo>
                    <a:lnTo>
                      <a:pt x="44" y="11"/>
                    </a:lnTo>
                    <a:lnTo>
                      <a:pt x="43" y="10"/>
                    </a:lnTo>
                    <a:lnTo>
                      <a:pt x="42" y="10"/>
                    </a:lnTo>
                    <a:lnTo>
                      <a:pt x="40" y="10"/>
                    </a:lnTo>
                    <a:lnTo>
                      <a:pt x="39" y="10"/>
                    </a:lnTo>
                    <a:lnTo>
                      <a:pt x="36" y="10"/>
                    </a:lnTo>
                    <a:lnTo>
                      <a:pt x="35" y="11"/>
                    </a:lnTo>
                    <a:lnTo>
                      <a:pt x="36" y="12"/>
                    </a:lnTo>
                    <a:lnTo>
                      <a:pt x="35" y="14"/>
                    </a:lnTo>
                    <a:lnTo>
                      <a:pt x="35" y="15"/>
                    </a:lnTo>
                    <a:lnTo>
                      <a:pt x="34" y="16"/>
                    </a:lnTo>
                    <a:lnTo>
                      <a:pt x="32" y="16"/>
                    </a:lnTo>
                    <a:lnTo>
                      <a:pt x="30" y="16"/>
                    </a:lnTo>
                    <a:lnTo>
                      <a:pt x="29" y="15"/>
                    </a:lnTo>
                    <a:lnTo>
                      <a:pt x="28" y="14"/>
                    </a:lnTo>
                    <a:lnTo>
                      <a:pt x="28" y="13"/>
                    </a:lnTo>
                    <a:lnTo>
                      <a:pt x="29" y="12"/>
                    </a:lnTo>
                    <a:lnTo>
                      <a:pt x="30" y="11"/>
                    </a:lnTo>
                    <a:lnTo>
                      <a:pt x="31" y="11"/>
                    </a:lnTo>
                    <a:lnTo>
                      <a:pt x="32" y="10"/>
                    </a:lnTo>
                    <a:lnTo>
                      <a:pt x="33" y="10"/>
                    </a:lnTo>
                    <a:lnTo>
                      <a:pt x="34" y="10"/>
                    </a:lnTo>
                    <a:lnTo>
                      <a:pt x="35" y="11"/>
                    </a:lnTo>
                    <a:lnTo>
                      <a:pt x="36" y="10"/>
                    </a:lnTo>
                    <a:lnTo>
                      <a:pt x="35" y="8"/>
                    </a:lnTo>
                    <a:lnTo>
                      <a:pt x="32" y="8"/>
                    </a:lnTo>
                    <a:lnTo>
                      <a:pt x="30" y="7"/>
                    </a:lnTo>
                    <a:lnTo>
                      <a:pt x="28" y="6"/>
                    </a:lnTo>
                    <a:lnTo>
                      <a:pt x="27" y="6"/>
                    </a:lnTo>
                    <a:lnTo>
                      <a:pt x="25" y="5"/>
                    </a:lnTo>
                    <a:lnTo>
                      <a:pt x="23" y="4"/>
                    </a:lnTo>
                    <a:lnTo>
                      <a:pt x="21" y="4"/>
                    </a:lnTo>
                    <a:lnTo>
                      <a:pt x="19" y="4"/>
                    </a:lnTo>
                    <a:lnTo>
                      <a:pt x="16" y="3"/>
                    </a:lnTo>
                    <a:lnTo>
                      <a:pt x="14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2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11" y="4"/>
                    </a:lnTo>
                    <a:lnTo>
                      <a:pt x="10" y="6"/>
                    </a:lnTo>
                    <a:lnTo>
                      <a:pt x="9" y="8"/>
                    </a:lnTo>
                    <a:lnTo>
                      <a:pt x="8" y="11"/>
                    </a:lnTo>
                    <a:lnTo>
                      <a:pt x="7" y="12"/>
                    </a:lnTo>
                    <a:lnTo>
                      <a:pt x="6" y="12"/>
                    </a:lnTo>
                    <a:lnTo>
                      <a:pt x="6" y="13"/>
                    </a:lnTo>
                    <a:lnTo>
                      <a:pt x="5" y="14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1" y="16"/>
                    </a:lnTo>
                    <a:lnTo>
                      <a:pt x="0" y="18"/>
                    </a:lnTo>
                    <a:lnTo>
                      <a:pt x="1" y="17"/>
                    </a:lnTo>
                    <a:lnTo>
                      <a:pt x="2" y="16"/>
                    </a:lnTo>
                    <a:lnTo>
                      <a:pt x="4" y="15"/>
                    </a:lnTo>
                    <a:lnTo>
                      <a:pt x="5" y="15"/>
                    </a:lnTo>
                    <a:lnTo>
                      <a:pt x="7" y="16"/>
                    </a:lnTo>
                    <a:lnTo>
                      <a:pt x="9" y="18"/>
                    </a:lnTo>
                    <a:lnTo>
                      <a:pt x="11" y="19"/>
                    </a:lnTo>
                    <a:lnTo>
                      <a:pt x="13" y="19"/>
                    </a:lnTo>
                    <a:lnTo>
                      <a:pt x="13" y="18"/>
                    </a:lnTo>
                    <a:lnTo>
                      <a:pt x="12" y="17"/>
                    </a:lnTo>
                    <a:lnTo>
                      <a:pt x="12" y="16"/>
                    </a:lnTo>
                    <a:lnTo>
                      <a:pt x="11" y="15"/>
                    </a:lnTo>
                    <a:lnTo>
                      <a:pt x="12" y="15"/>
                    </a:lnTo>
                    <a:lnTo>
                      <a:pt x="13" y="15"/>
                    </a:lnTo>
                    <a:lnTo>
                      <a:pt x="15" y="15"/>
                    </a:lnTo>
                    <a:lnTo>
                      <a:pt x="16" y="15"/>
                    </a:lnTo>
                    <a:lnTo>
                      <a:pt x="17" y="16"/>
                    </a:lnTo>
                    <a:lnTo>
                      <a:pt x="18" y="18"/>
                    </a:lnTo>
                    <a:lnTo>
                      <a:pt x="19" y="18"/>
                    </a:lnTo>
                    <a:lnTo>
                      <a:pt x="20" y="19"/>
                    </a:lnTo>
                    <a:lnTo>
                      <a:pt x="22" y="20"/>
                    </a:lnTo>
                    <a:lnTo>
                      <a:pt x="24" y="20"/>
                    </a:lnTo>
                    <a:lnTo>
                      <a:pt x="27" y="20"/>
                    </a:lnTo>
                    <a:lnTo>
                      <a:pt x="29" y="19"/>
                    </a:lnTo>
                    <a:lnTo>
                      <a:pt x="30" y="19"/>
                    </a:lnTo>
                    <a:lnTo>
                      <a:pt x="32" y="19"/>
                    </a:lnTo>
                    <a:lnTo>
                      <a:pt x="35" y="19"/>
                    </a:lnTo>
                    <a:lnTo>
                      <a:pt x="39" y="19"/>
                    </a:lnTo>
                    <a:lnTo>
                      <a:pt x="42" y="19"/>
                    </a:lnTo>
                    <a:lnTo>
                      <a:pt x="44" y="19"/>
                    </a:lnTo>
                    <a:lnTo>
                      <a:pt x="47" y="19"/>
                    </a:lnTo>
                    <a:lnTo>
                      <a:pt x="48" y="19"/>
                    </a:lnTo>
                    <a:lnTo>
                      <a:pt x="50" y="19"/>
                    </a:lnTo>
                    <a:lnTo>
                      <a:pt x="52" y="19"/>
                    </a:lnTo>
                    <a:lnTo>
                      <a:pt x="54" y="20"/>
                    </a:lnTo>
                    <a:lnTo>
                      <a:pt x="56" y="20"/>
                    </a:lnTo>
                    <a:lnTo>
                      <a:pt x="57" y="20"/>
                    </a:lnTo>
                    <a:lnTo>
                      <a:pt x="58" y="21"/>
                    </a:lnTo>
                    <a:lnTo>
                      <a:pt x="58" y="22"/>
                    </a:lnTo>
                    <a:lnTo>
                      <a:pt x="59" y="23"/>
                    </a:lnTo>
                    <a:lnTo>
                      <a:pt x="59" y="24"/>
                    </a:lnTo>
                    <a:lnTo>
                      <a:pt x="59" y="25"/>
                    </a:lnTo>
                    <a:lnTo>
                      <a:pt x="61" y="26"/>
                    </a:lnTo>
                    <a:lnTo>
                      <a:pt x="61" y="27"/>
                    </a:lnTo>
                    <a:lnTo>
                      <a:pt x="62" y="29"/>
                    </a:lnTo>
                    <a:lnTo>
                      <a:pt x="62" y="27"/>
                    </a:lnTo>
                    <a:lnTo>
                      <a:pt x="63" y="25"/>
                    </a:lnTo>
                    <a:lnTo>
                      <a:pt x="64" y="22"/>
                    </a:lnTo>
                    <a:lnTo>
                      <a:pt x="65" y="19"/>
                    </a:lnTo>
                    <a:lnTo>
                      <a:pt x="63" y="18"/>
                    </a:lnTo>
                    <a:lnTo>
                      <a:pt x="59" y="17"/>
                    </a:lnTo>
                    <a:lnTo>
                      <a:pt x="55" y="16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28" name="Freeform 166"/>
              <p:cNvSpPr>
                <a:spLocks/>
              </p:cNvSpPr>
              <p:nvPr/>
            </p:nvSpPr>
            <p:spPr bwMode="auto">
              <a:xfrm>
                <a:off x="2010" y="3687"/>
                <a:ext cx="6" cy="4"/>
              </a:xfrm>
              <a:custGeom>
                <a:avLst/>
                <a:gdLst>
                  <a:gd name="T0" fmla="*/ 6 w 6"/>
                  <a:gd name="T1" fmla="*/ 2 h 4"/>
                  <a:gd name="T2" fmla="*/ 5 w 6"/>
                  <a:gd name="T3" fmla="*/ 3 h 4"/>
                  <a:gd name="T4" fmla="*/ 4 w 6"/>
                  <a:gd name="T5" fmla="*/ 3 h 4"/>
                  <a:gd name="T6" fmla="*/ 2 w 6"/>
                  <a:gd name="T7" fmla="*/ 3 h 4"/>
                  <a:gd name="T8" fmla="*/ 1 w 6"/>
                  <a:gd name="T9" fmla="*/ 4 h 4"/>
                  <a:gd name="T10" fmla="*/ 1 w 6"/>
                  <a:gd name="T11" fmla="*/ 3 h 4"/>
                  <a:gd name="T12" fmla="*/ 0 w 6"/>
                  <a:gd name="T13" fmla="*/ 3 h 4"/>
                  <a:gd name="T14" fmla="*/ 0 w 6"/>
                  <a:gd name="T15" fmla="*/ 2 h 4"/>
                  <a:gd name="T16" fmla="*/ 1 w 6"/>
                  <a:gd name="T17" fmla="*/ 1 h 4"/>
                  <a:gd name="T18" fmla="*/ 2 w 6"/>
                  <a:gd name="T19" fmla="*/ 1 h 4"/>
                  <a:gd name="T20" fmla="*/ 2 w 6"/>
                  <a:gd name="T21" fmla="*/ 0 h 4"/>
                  <a:gd name="T22" fmla="*/ 4 w 6"/>
                  <a:gd name="T23" fmla="*/ 0 h 4"/>
                  <a:gd name="T24" fmla="*/ 4 w 6"/>
                  <a:gd name="T25" fmla="*/ 0 h 4"/>
                  <a:gd name="T26" fmla="*/ 5 w 6"/>
                  <a:gd name="T27" fmla="*/ 0 h 4"/>
                  <a:gd name="T28" fmla="*/ 5 w 6"/>
                  <a:gd name="T29" fmla="*/ 1 h 4"/>
                  <a:gd name="T30" fmla="*/ 6 w 6"/>
                  <a:gd name="T31" fmla="*/ 1 h 4"/>
                  <a:gd name="T32" fmla="*/ 6 w 6"/>
                  <a:gd name="T33" fmla="*/ 2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"/>
                  <a:gd name="T52" fmla="*/ 0 h 4"/>
                  <a:gd name="T53" fmla="*/ 6 w 6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" h="4">
                    <a:moveTo>
                      <a:pt x="6" y="2"/>
                    </a:moveTo>
                    <a:lnTo>
                      <a:pt x="5" y="3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29" name="Freeform 167"/>
              <p:cNvSpPr>
                <a:spLocks/>
              </p:cNvSpPr>
              <p:nvPr/>
            </p:nvSpPr>
            <p:spPr bwMode="auto">
              <a:xfrm>
                <a:off x="1984" y="3686"/>
                <a:ext cx="20" cy="6"/>
              </a:xfrm>
              <a:custGeom>
                <a:avLst/>
                <a:gdLst>
                  <a:gd name="T0" fmla="*/ 20 w 20"/>
                  <a:gd name="T1" fmla="*/ 5 h 6"/>
                  <a:gd name="T2" fmla="*/ 20 w 20"/>
                  <a:gd name="T3" fmla="*/ 5 h 6"/>
                  <a:gd name="T4" fmla="*/ 20 w 20"/>
                  <a:gd name="T5" fmla="*/ 5 h 6"/>
                  <a:gd name="T6" fmla="*/ 19 w 20"/>
                  <a:gd name="T7" fmla="*/ 6 h 6"/>
                  <a:gd name="T8" fmla="*/ 18 w 20"/>
                  <a:gd name="T9" fmla="*/ 6 h 6"/>
                  <a:gd name="T10" fmla="*/ 17 w 20"/>
                  <a:gd name="T11" fmla="*/ 6 h 6"/>
                  <a:gd name="T12" fmla="*/ 15 w 20"/>
                  <a:gd name="T13" fmla="*/ 6 h 6"/>
                  <a:gd name="T14" fmla="*/ 13 w 20"/>
                  <a:gd name="T15" fmla="*/ 5 h 6"/>
                  <a:gd name="T16" fmla="*/ 10 w 20"/>
                  <a:gd name="T17" fmla="*/ 4 h 6"/>
                  <a:gd name="T18" fmla="*/ 7 w 20"/>
                  <a:gd name="T19" fmla="*/ 4 h 6"/>
                  <a:gd name="T20" fmla="*/ 4 w 20"/>
                  <a:gd name="T21" fmla="*/ 2 h 6"/>
                  <a:gd name="T22" fmla="*/ 2 w 20"/>
                  <a:gd name="T23" fmla="*/ 2 h 6"/>
                  <a:gd name="T24" fmla="*/ 0 w 20"/>
                  <a:gd name="T25" fmla="*/ 1 h 6"/>
                  <a:gd name="T26" fmla="*/ 2 w 20"/>
                  <a:gd name="T27" fmla="*/ 0 h 6"/>
                  <a:gd name="T28" fmla="*/ 4 w 20"/>
                  <a:gd name="T29" fmla="*/ 0 h 6"/>
                  <a:gd name="T30" fmla="*/ 6 w 20"/>
                  <a:gd name="T31" fmla="*/ 1 h 6"/>
                  <a:gd name="T32" fmla="*/ 9 w 20"/>
                  <a:gd name="T33" fmla="*/ 1 h 6"/>
                  <a:gd name="T34" fmla="*/ 12 w 20"/>
                  <a:gd name="T35" fmla="*/ 2 h 6"/>
                  <a:gd name="T36" fmla="*/ 15 w 20"/>
                  <a:gd name="T37" fmla="*/ 3 h 6"/>
                  <a:gd name="T38" fmla="*/ 17 w 20"/>
                  <a:gd name="T39" fmla="*/ 4 h 6"/>
                  <a:gd name="T40" fmla="*/ 19 w 20"/>
                  <a:gd name="T41" fmla="*/ 4 h 6"/>
                  <a:gd name="T42" fmla="*/ 20 w 20"/>
                  <a:gd name="T43" fmla="*/ 5 h 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0"/>
                  <a:gd name="T67" fmla="*/ 0 h 6"/>
                  <a:gd name="T68" fmla="*/ 20 w 20"/>
                  <a:gd name="T69" fmla="*/ 6 h 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0" h="6">
                    <a:moveTo>
                      <a:pt x="20" y="5"/>
                    </a:moveTo>
                    <a:lnTo>
                      <a:pt x="20" y="5"/>
                    </a:lnTo>
                    <a:lnTo>
                      <a:pt x="19" y="6"/>
                    </a:lnTo>
                    <a:lnTo>
                      <a:pt x="18" y="6"/>
                    </a:lnTo>
                    <a:lnTo>
                      <a:pt x="17" y="6"/>
                    </a:lnTo>
                    <a:lnTo>
                      <a:pt x="15" y="6"/>
                    </a:lnTo>
                    <a:lnTo>
                      <a:pt x="13" y="5"/>
                    </a:lnTo>
                    <a:lnTo>
                      <a:pt x="10" y="4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6" y="1"/>
                    </a:lnTo>
                    <a:lnTo>
                      <a:pt x="9" y="1"/>
                    </a:lnTo>
                    <a:lnTo>
                      <a:pt x="12" y="2"/>
                    </a:lnTo>
                    <a:lnTo>
                      <a:pt x="15" y="3"/>
                    </a:lnTo>
                    <a:lnTo>
                      <a:pt x="17" y="4"/>
                    </a:lnTo>
                    <a:lnTo>
                      <a:pt x="19" y="4"/>
                    </a:lnTo>
                    <a:lnTo>
                      <a:pt x="2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30" name="Freeform 168"/>
              <p:cNvSpPr>
                <a:spLocks/>
              </p:cNvSpPr>
              <p:nvPr/>
            </p:nvSpPr>
            <p:spPr bwMode="auto">
              <a:xfrm>
                <a:off x="1933" y="3711"/>
                <a:ext cx="17" cy="7"/>
              </a:xfrm>
              <a:custGeom>
                <a:avLst/>
                <a:gdLst>
                  <a:gd name="T0" fmla="*/ 16 w 17"/>
                  <a:gd name="T1" fmla="*/ 2 h 7"/>
                  <a:gd name="T2" fmla="*/ 14 w 17"/>
                  <a:gd name="T3" fmla="*/ 1 h 7"/>
                  <a:gd name="T4" fmla="*/ 12 w 17"/>
                  <a:gd name="T5" fmla="*/ 0 h 7"/>
                  <a:gd name="T6" fmla="*/ 9 w 17"/>
                  <a:gd name="T7" fmla="*/ 1 h 7"/>
                  <a:gd name="T8" fmla="*/ 7 w 17"/>
                  <a:gd name="T9" fmla="*/ 1 h 7"/>
                  <a:gd name="T10" fmla="*/ 6 w 17"/>
                  <a:gd name="T11" fmla="*/ 2 h 7"/>
                  <a:gd name="T12" fmla="*/ 4 w 17"/>
                  <a:gd name="T13" fmla="*/ 2 h 7"/>
                  <a:gd name="T14" fmla="*/ 3 w 17"/>
                  <a:gd name="T15" fmla="*/ 2 h 7"/>
                  <a:gd name="T16" fmla="*/ 2 w 17"/>
                  <a:gd name="T17" fmla="*/ 2 h 7"/>
                  <a:gd name="T18" fmla="*/ 1 w 17"/>
                  <a:gd name="T19" fmla="*/ 3 h 7"/>
                  <a:gd name="T20" fmla="*/ 0 w 17"/>
                  <a:gd name="T21" fmla="*/ 4 h 7"/>
                  <a:gd name="T22" fmla="*/ 0 w 17"/>
                  <a:gd name="T23" fmla="*/ 6 h 7"/>
                  <a:gd name="T24" fmla="*/ 0 w 17"/>
                  <a:gd name="T25" fmla="*/ 6 h 7"/>
                  <a:gd name="T26" fmla="*/ 2 w 17"/>
                  <a:gd name="T27" fmla="*/ 7 h 7"/>
                  <a:gd name="T28" fmla="*/ 3 w 17"/>
                  <a:gd name="T29" fmla="*/ 7 h 7"/>
                  <a:gd name="T30" fmla="*/ 4 w 17"/>
                  <a:gd name="T31" fmla="*/ 7 h 7"/>
                  <a:gd name="T32" fmla="*/ 5 w 17"/>
                  <a:gd name="T33" fmla="*/ 7 h 7"/>
                  <a:gd name="T34" fmla="*/ 6 w 17"/>
                  <a:gd name="T35" fmla="*/ 6 h 7"/>
                  <a:gd name="T36" fmla="*/ 7 w 17"/>
                  <a:gd name="T37" fmla="*/ 6 h 7"/>
                  <a:gd name="T38" fmla="*/ 9 w 17"/>
                  <a:gd name="T39" fmla="*/ 6 h 7"/>
                  <a:gd name="T40" fmla="*/ 10 w 17"/>
                  <a:gd name="T41" fmla="*/ 6 h 7"/>
                  <a:gd name="T42" fmla="*/ 11 w 17"/>
                  <a:gd name="T43" fmla="*/ 6 h 7"/>
                  <a:gd name="T44" fmla="*/ 13 w 17"/>
                  <a:gd name="T45" fmla="*/ 5 h 7"/>
                  <a:gd name="T46" fmla="*/ 14 w 17"/>
                  <a:gd name="T47" fmla="*/ 4 h 7"/>
                  <a:gd name="T48" fmla="*/ 15 w 17"/>
                  <a:gd name="T49" fmla="*/ 4 h 7"/>
                  <a:gd name="T50" fmla="*/ 16 w 17"/>
                  <a:gd name="T51" fmla="*/ 4 h 7"/>
                  <a:gd name="T52" fmla="*/ 17 w 17"/>
                  <a:gd name="T53" fmla="*/ 4 h 7"/>
                  <a:gd name="T54" fmla="*/ 17 w 17"/>
                  <a:gd name="T55" fmla="*/ 3 h 7"/>
                  <a:gd name="T56" fmla="*/ 16 w 17"/>
                  <a:gd name="T57" fmla="*/ 2 h 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7"/>
                  <a:gd name="T88" fmla="*/ 0 h 7"/>
                  <a:gd name="T89" fmla="*/ 17 w 17"/>
                  <a:gd name="T90" fmla="*/ 7 h 7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7" h="7">
                    <a:moveTo>
                      <a:pt x="16" y="2"/>
                    </a:moveTo>
                    <a:lnTo>
                      <a:pt x="14" y="1"/>
                    </a:lnTo>
                    <a:lnTo>
                      <a:pt x="12" y="0"/>
                    </a:lnTo>
                    <a:lnTo>
                      <a:pt x="9" y="1"/>
                    </a:lnTo>
                    <a:lnTo>
                      <a:pt x="7" y="1"/>
                    </a:lnTo>
                    <a:lnTo>
                      <a:pt x="6" y="2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6" y="6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0" y="6"/>
                    </a:lnTo>
                    <a:lnTo>
                      <a:pt x="11" y="6"/>
                    </a:lnTo>
                    <a:lnTo>
                      <a:pt x="13" y="5"/>
                    </a:lnTo>
                    <a:lnTo>
                      <a:pt x="14" y="4"/>
                    </a:lnTo>
                    <a:lnTo>
                      <a:pt x="15" y="4"/>
                    </a:lnTo>
                    <a:lnTo>
                      <a:pt x="16" y="4"/>
                    </a:lnTo>
                    <a:lnTo>
                      <a:pt x="17" y="4"/>
                    </a:lnTo>
                    <a:lnTo>
                      <a:pt x="17" y="3"/>
                    </a:lnTo>
                    <a:lnTo>
                      <a:pt x="16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31" name="Freeform 169"/>
              <p:cNvSpPr>
                <a:spLocks/>
              </p:cNvSpPr>
              <p:nvPr/>
            </p:nvSpPr>
            <p:spPr bwMode="auto">
              <a:xfrm>
                <a:off x="2004" y="3710"/>
                <a:ext cx="13" cy="5"/>
              </a:xfrm>
              <a:custGeom>
                <a:avLst/>
                <a:gdLst>
                  <a:gd name="T0" fmla="*/ 13 w 13"/>
                  <a:gd name="T1" fmla="*/ 4 h 5"/>
                  <a:gd name="T2" fmla="*/ 10 w 13"/>
                  <a:gd name="T3" fmla="*/ 4 h 5"/>
                  <a:gd name="T4" fmla="*/ 6 w 13"/>
                  <a:gd name="T5" fmla="*/ 4 h 5"/>
                  <a:gd name="T6" fmla="*/ 3 w 13"/>
                  <a:gd name="T7" fmla="*/ 4 h 5"/>
                  <a:gd name="T8" fmla="*/ 0 w 13"/>
                  <a:gd name="T9" fmla="*/ 5 h 5"/>
                  <a:gd name="T10" fmla="*/ 0 w 13"/>
                  <a:gd name="T11" fmla="*/ 4 h 5"/>
                  <a:gd name="T12" fmla="*/ 0 w 13"/>
                  <a:gd name="T13" fmla="*/ 3 h 5"/>
                  <a:gd name="T14" fmla="*/ 0 w 13"/>
                  <a:gd name="T15" fmla="*/ 3 h 5"/>
                  <a:gd name="T16" fmla="*/ 0 w 13"/>
                  <a:gd name="T17" fmla="*/ 2 h 5"/>
                  <a:gd name="T18" fmla="*/ 0 w 13"/>
                  <a:gd name="T19" fmla="*/ 1 h 5"/>
                  <a:gd name="T20" fmla="*/ 0 w 13"/>
                  <a:gd name="T21" fmla="*/ 1 h 5"/>
                  <a:gd name="T22" fmla="*/ 1 w 13"/>
                  <a:gd name="T23" fmla="*/ 0 h 5"/>
                  <a:gd name="T24" fmla="*/ 1 w 13"/>
                  <a:gd name="T25" fmla="*/ 0 h 5"/>
                  <a:gd name="T26" fmla="*/ 4 w 13"/>
                  <a:gd name="T27" fmla="*/ 0 h 5"/>
                  <a:gd name="T28" fmla="*/ 8 w 13"/>
                  <a:gd name="T29" fmla="*/ 1 h 5"/>
                  <a:gd name="T30" fmla="*/ 11 w 13"/>
                  <a:gd name="T31" fmla="*/ 2 h 5"/>
                  <a:gd name="T32" fmla="*/ 13 w 13"/>
                  <a:gd name="T33" fmla="*/ 3 h 5"/>
                  <a:gd name="T34" fmla="*/ 13 w 13"/>
                  <a:gd name="T35" fmla="*/ 3 h 5"/>
                  <a:gd name="T36" fmla="*/ 13 w 13"/>
                  <a:gd name="T37" fmla="*/ 3 h 5"/>
                  <a:gd name="T38" fmla="*/ 13 w 13"/>
                  <a:gd name="T39" fmla="*/ 4 h 5"/>
                  <a:gd name="T40" fmla="*/ 13 w 13"/>
                  <a:gd name="T41" fmla="*/ 4 h 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3"/>
                  <a:gd name="T64" fmla="*/ 0 h 5"/>
                  <a:gd name="T65" fmla="*/ 13 w 13"/>
                  <a:gd name="T66" fmla="*/ 5 h 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3" h="5">
                    <a:moveTo>
                      <a:pt x="13" y="4"/>
                    </a:moveTo>
                    <a:lnTo>
                      <a:pt x="10" y="4"/>
                    </a:lnTo>
                    <a:lnTo>
                      <a:pt x="6" y="4"/>
                    </a:lnTo>
                    <a:lnTo>
                      <a:pt x="3" y="4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4" y="0"/>
                    </a:lnTo>
                    <a:lnTo>
                      <a:pt x="8" y="1"/>
                    </a:lnTo>
                    <a:lnTo>
                      <a:pt x="11" y="2"/>
                    </a:lnTo>
                    <a:lnTo>
                      <a:pt x="13" y="3"/>
                    </a:lnTo>
                    <a:lnTo>
                      <a:pt x="13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32" name="Freeform 170"/>
              <p:cNvSpPr>
                <a:spLocks/>
              </p:cNvSpPr>
              <p:nvPr/>
            </p:nvSpPr>
            <p:spPr bwMode="auto">
              <a:xfrm>
                <a:off x="1974" y="3707"/>
                <a:ext cx="19" cy="6"/>
              </a:xfrm>
              <a:custGeom>
                <a:avLst/>
                <a:gdLst>
                  <a:gd name="T0" fmla="*/ 1 w 19"/>
                  <a:gd name="T1" fmla="*/ 3 h 6"/>
                  <a:gd name="T2" fmla="*/ 2 w 19"/>
                  <a:gd name="T3" fmla="*/ 3 h 6"/>
                  <a:gd name="T4" fmla="*/ 3 w 19"/>
                  <a:gd name="T5" fmla="*/ 3 h 6"/>
                  <a:gd name="T6" fmla="*/ 4 w 19"/>
                  <a:gd name="T7" fmla="*/ 3 h 6"/>
                  <a:gd name="T8" fmla="*/ 6 w 19"/>
                  <a:gd name="T9" fmla="*/ 3 h 6"/>
                  <a:gd name="T10" fmla="*/ 7 w 19"/>
                  <a:gd name="T11" fmla="*/ 3 h 6"/>
                  <a:gd name="T12" fmla="*/ 8 w 19"/>
                  <a:gd name="T13" fmla="*/ 3 h 6"/>
                  <a:gd name="T14" fmla="*/ 9 w 19"/>
                  <a:gd name="T15" fmla="*/ 3 h 6"/>
                  <a:gd name="T16" fmla="*/ 10 w 19"/>
                  <a:gd name="T17" fmla="*/ 3 h 6"/>
                  <a:gd name="T18" fmla="*/ 11 w 19"/>
                  <a:gd name="T19" fmla="*/ 3 h 6"/>
                  <a:gd name="T20" fmla="*/ 12 w 19"/>
                  <a:gd name="T21" fmla="*/ 3 h 6"/>
                  <a:gd name="T22" fmla="*/ 13 w 19"/>
                  <a:gd name="T23" fmla="*/ 2 h 6"/>
                  <a:gd name="T24" fmla="*/ 14 w 19"/>
                  <a:gd name="T25" fmla="*/ 2 h 6"/>
                  <a:gd name="T26" fmla="*/ 15 w 19"/>
                  <a:gd name="T27" fmla="*/ 2 h 6"/>
                  <a:gd name="T28" fmla="*/ 16 w 19"/>
                  <a:gd name="T29" fmla="*/ 1 h 6"/>
                  <a:gd name="T30" fmla="*/ 18 w 19"/>
                  <a:gd name="T31" fmla="*/ 0 h 6"/>
                  <a:gd name="T32" fmla="*/ 19 w 19"/>
                  <a:gd name="T33" fmla="*/ 0 h 6"/>
                  <a:gd name="T34" fmla="*/ 19 w 19"/>
                  <a:gd name="T35" fmla="*/ 1 h 6"/>
                  <a:gd name="T36" fmla="*/ 19 w 19"/>
                  <a:gd name="T37" fmla="*/ 2 h 6"/>
                  <a:gd name="T38" fmla="*/ 19 w 19"/>
                  <a:gd name="T39" fmla="*/ 3 h 6"/>
                  <a:gd name="T40" fmla="*/ 19 w 19"/>
                  <a:gd name="T41" fmla="*/ 3 h 6"/>
                  <a:gd name="T42" fmla="*/ 17 w 19"/>
                  <a:gd name="T43" fmla="*/ 4 h 6"/>
                  <a:gd name="T44" fmla="*/ 15 w 19"/>
                  <a:gd name="T45" fmla="*/ 4 h 6"/>
                  <a:gd name="T46" fmla="*/ 12 w 19"/>
                  <a:gd name="T47" fmla="*/ 6 h 6"/>
                  <a:gd name="T48" fmla="*/ 10 w 19"/>
                  <a:gd name="T49" fmla="*/ 6 h 6"/>
                  <a:gd name="T50" fmla="*/ 9 w 19"/>
                  <a:gd name="T51" fmla="*/ 5 h 6"/>
                  <a:gd name="T52" fmla="*/ 7 w 19"/>
                  <a:gd name="T53" fmla="*/ 5 h 6"/>
                  <a:gd name="T54" fmla="*/ 6 w 19"/>
                  <a:gd name="T55" fmla="*/ 5 h 6"/>
                  <a:gd name="T56" fmla="*/ 4 w 19"/>
                  <a:gd name="T57" fmla="*/ 5 h 6"/>
                  <a:gd name="T58" fmla="*/ 3 w 19"/>
                  <a:gd name="T59" fmla="*/ 6 h 6"/>
                  <a:gd name="T60" fmla="*/ 3 w 19"/>
                  <a:gd name="T61" fmla="*/ 6 h 6"/>
                  <a:gd name="T62" fmla="*/ 1 w 19"/>
                  <a:gd name="T63" fmla="*/ 6 h 6"/>
                  <a:gd name="T64" fmla="*/ 0 w 19"/>
                  <a:gd name="T65" fmla="*/ 6 h 6"/>
                  <a:gd name="T66" fmla="*/ 1 w 19"/>
                  <a:gd name="T67" fmla="*/ 3 h 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9"/>
                  <a:gd name="T103" fmla="*/ 0 h 6"/>
                  <a:gd name="T104" fmla="*/ 19 w 19"/>
                  <a:gd name="T105" fmla="*/ 6 h 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9" h="6">
                    <a:moveTo>
                      <a:pt x="1" y="3"/>
                    </a:moveTo>
                    <a:lnTo>
                      <a:pt x="2" y="3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1" y="3"/>
                    </a:lnTo>
                    <a:lnTo>
                      <a:pt x="12" y="3"/>
                    </a:lnTo>
                    <a:lnTo>
                      <a:pt x="13" y="2"/>
                    </a:lnTo>
                    <a:lnTo>
                      <a:pt x="14" y="2"/>
                    </a:lnTo>
                    <a:lnTo>
                      <a:pt x="15" y="2"/>
                    </a:lnTo>
                    <a:lnTo>
                      <a:pt x="16" y="1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19" y="1"/>
                    </a:lnTo>
                    <a:lnTo>
                      <a:pt x="19" y="2"/>
                    </a:lnTo>
                    <a:lnTo>
                      <a:pt x="19" y="3"/>
                    </a:lnTo>
                    <a:lnTo>
                      <a:pt x="17" y="4"/>
                    </a:lnTo>
                    <a:lnTo>
                      <a:pt x="15" y="4"/>
                    </a:lnTo>
                    <a:lnTo>
                      <a:pt x="12" y="6"/>
                    </a:lnTo>
                    <a:lnTo>
                      <a:pt x="10" y="6"/>
                    </a:lnTo>
                    <a:lnTo>
                      <a:pt x="9" y="5"/>
                    </a:lnTo>
                    <a:lnTo>
                      <a:pt x="7" y="5"/>
                    </a:lnTo>
                    <a:lnTo>
                      <a:pt x="6" y="5"/>
                    </a:lnTo>
                    <a:lnTo>
                      <a:pt x="4" y="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6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33" name="Freeform 171"/>
              <p:cNvSpPr>
                <a:spLocks/>
              </p:cNvSpPr>
              <p:nvPr/>
            </p:nvSpPr>
            <p:spPr bwMode="auto">
              <a:xfrm>
                <a:off x="1995" y="3743"/>
                <a:ext cx="4" cy="10"/>
              </a:xfrm>
              <a:custGeom>
                <a:avLst/>
                <a:gdLst>
                  <a:gd name="T0" fmla="*/ 2 w 4"/>
                  <a:gd name="T1" fmla="*/ 10 h 10"/>
                  <a:gd name="T2" fmla="*/ 2 w 4"/>
                  <a:gd name="T3" fmla="*/ 9 h 10"/>
                  <a:gd name="T4" fmla="*/ 2 w 4"/>
                  <a:gd name="T5" fmla="*/ 7 h 10"/>
                  <a:gd name="T6" fmla="*/ 2 w 4"/>
                  <a:gd name="T7" fmla="*/ 5 h 10"/>
                  <a:gd name="T8" fmla="*/ 1 w 4"/>
                  <a:gd name="T9" fmla="*/ 4 h 10"/>
                  <a:gd name="T10" fmla="*/ 3 w 4"/>
                  <a:gd name="T11" fmla="*/ 3 h 10"/>
                  <a:gd name="T12" fmla="*/ 4 w 4"/>
                  <a:gd name="T13" fmla="*/ 2 h 10"/>
                  <a:gd name="T14" fmla="*/ 4 w 4"/>
                  <a:gd name="T15" fmla="*/ 1 h 10"/>
                  <a:gd name="T16" fmla="*/ 4 w 4"/>
                  <a:gd name="T17" fmla="*/ 0 h 10"/>
                  <a:gd name="T18" fmla="*/ 3 w 4"/>
                  <a:gd name="T19" fmla="*/ 0 h 10"/>
                  <a:gd name="T20" fmla="*/ 2 w 4"/>
                  <a:gd name="T21" fmla="*/ 0 h 10"/>
                  <a:gd name="T22" fmla="*/ 1 w 4"/>
                  <a:gd name="T23" fmla="*/ 1 h 10"/>
                  <a:gd name="T24" fmla="*/ 0 w 4"/>
                  <a:gd name="T25" fmla="*/ 1 h 10"/>
                  <a:gd name="T26" fmla="*/ 0 w 4"/>
                  <a:gd name="T27" fmla="*/ 3 h 10"/>
                  <a:gd name="T28" fmla="*/ 0 w 4"/>
                  <a:gd name="T29" fmla="*/ 4 h 10"/>
                  <a:gd name="T30" fmla="*/ 0 w 4"/>
                  <a:gd name="T31" fmla="*/ 6 h 10"/>
                  <a:gd name="T32" fmla="*/ 0 w 4"/>
                  <a:gd name="T33" fmla="*/ 6 h 10"/>
                  <a:gd name="T34" fmla="*/ 0 w 4"/>
                  <a:gd name="T35" fmla="*/ 7 h 10"/>
                  <a:gd name="T36" fmla="*/ 1 w 4"/>
                  <a:gd name="T37" fmla="*/ 8 h 10"/>
                  <a:gd name="T38" fmla="*/ 1 w 4"/>
                  <a:gd name="T39" fmla="*/ 10 h 10"/>
                  <a:gd name="T40" fmla="*/ 2 w 4"/>
                  <a:gd name="T41" fmla="*/ 10 h 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"/>
                  <a:gd name="T64" fmla="*/ 0 h 10"/>
                  <a:gd name="T65" fmla="*/ 4 w 4"/>
                  <a:gd name="T66" fmla="*/ 10 h 1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" h="10">
                    <a:moveTo>
                      <a:pt x="2" y="10"/>
                    </a:moveTo>
                    <a:lnTo>
                      <a:pt x="2" y="9"/>
                    </a:lnTo>
                    <a:lnTo>
                      <a:pt x="2" y="7"/>
                    </a:lnTo>
                    <a:lnTo>
                      <a:pt x="2" y="5"/>
                    </a:lnTo>
                    <a:lnTo>
                      <a:pt x="1" y="4"/>
                    </a:lnTo>
                    <a:lnTo>
                      <a:pt x="3" y="3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1" y="10"/>
                    </a:lnTo>
                    <a:lnTo>
                      <a:pt x="2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34" name="Freeform 172"/>
              <p:cNvSpPr>
                <a:spLocks/>
              </p:cNvSpPr>
              <p:nvPr/>
            </p:nvSpPr>
            <p:spPr bwMode="auto">
              <a:xfrm>
                <a:off x="1853" y="3752"/>
                <a:ext cx="125" cy="45"/>
              </a:xfrm>
              <a:custGeom>
                <a:avLst/>
                <a:gdLst>
                  <a:gd name="T0" fmla="*/ 122 w 125"/>
                  <a:gd name="T1" fmla="*/ 15 h 45"/>
                  <a:gd name="T2" fmla="*/ 117 w 125"/>
                  <a:gd name="T3" fmla="*/ 7 h 45"/>
                  <a:gd name="T4" fmla="*/ 112 w 125"/>
                  <a:gd name="T5" fmla="*/ 5 h 45"/>
                  <a:gd name="T6" fmla="*/ 104 w 125"/>
                  <a:gd name="T7" fmla="*/ 4 h 45"/>
                  <a:gd name="T8" fmla="*/ 99 w 125"/>
                  <a:gd name="T9" fmla="*/ 5 h 45"/>
                  <a:gd name="T10" fmla="*/ 97 w 125"/>
                  <a:gd name="T11" fmla="*/ 9 h 45"/>
                  <a:gd name="T12" fmla="*/ 93 w 125"/>
                  <a:gd name="T13" fmla="*/ 8 h 45"/>
                  <a:gd name="T14" fmla="*/ 90 w 125"/>
                  <a:gd name="T15" fmla="*/ 11 h 45"/>
                  <a:gd name="T16" fmla="*/ 87 w 125"/>
                  <a:gd name="T17" fmla="*/ 9 h 45"/>
                  <a:gd name="T18" fmla="*/ 76 w 125"/>
                  <a:gd name="T19" fmla="*/ 3 h 45"/>
                  <a:gd name="T20" fmla="*/ 65 w 125"/>
                  <a:gd name="T21" fmla="*/ 1 h 45"/>
                  <a:gd name="T22" fmla="*/ 52 w 125"/>
                  <a:gd name="T23" fmla="*/ 0 h 45"/>
                  <a:gd name="T24" fmla="*/ 48 w 125"/>
                  <a:gd name="T25" fmla="*/ 2 h 45"/>
                  <a:gd name="T26" fmla="*/ 45 w 125"/>
                  <a:gd name="T27" fmla="*/ 5 h 45"/>
                  <a:gd name="T28" fmla="*/ 37 w 125"/>
                  <a:gd name="T29" fmla="*/ 10 h 45"/>
                  <a:gd name="T30" fmla="*/ 33 w 125"/>
                  <a:gd name="T31" fmla="*/ 10 h 45"/>
                  <a:gd name="T32" fmla="*/ 31 w 125"/>
                  <a:gd name="T33" fmla="*/ 12 h 45"/>
                  <a:gd name="T34" fmla="*/ 28 w 125"/>
                  <a:gd name="T35" fmla="*/ 15 h 45"/>
                  <a:gd name="T36" fmla="*/ 24 w 125"/>
                  <a:gd name="T37" fmla="*/ 18 h 45"/>
                  <a:gd name="T38" fmla="*/ 15 w 125"/>
                  <a:gd name="T39" fmla="*/ 26 h 45"/>
                  <a:gd name="T40" fmla="*/ 15 w 125"/>
                  <a:gd name="T41" fmla="*/ 30 h 45"/>
                  <a:gd name="T42" fmla="*/ 11 w 125"/>
                  <a:gd name="T43" fmla="*/ 31 h 45"/>
                  <a:gd name="T44" fmla="*/ 9 w 125"/>
                  <a:gd name="T45" fmla="*/ 33 h 45"/>
                  <a:gd name="T46" fmla="*/ 8 w 125"/>
                  <a:gd name="T47" fmla="*/ 36 h 45"/>
                  <a:gd name="T48" fmla="*/ 8 w 125"/>
                  <a:gd name="T49" fmla="*/ 39 h 45"/>
                  <a:gd name="T50" fmla="*/ 6 w 125"/>
                  <a:gd name="T51" fmla="*/ 41 h 45"/>
                  <a:gd name="T52" fmla="*/ 1 w 125"/>
                  <a:gd name="T53" fmla="*/ 39 h 45"/>
                  <a:gd name="T54" fmla="*/ 5 w 125"/>
                  <a:gd name="T55" fmla="*/ 43 h 45"/>
                  <a:gd name="T56" fmla="*/ 14 w 125"/>
                  <a:gd name="T57" fmla="*/ 41 h 45"/>
                  <a:gd name="T58" fmla="*/ 22 w 125"/>
                  <a:gd name="T59" fmla="*/ 42 h 45"/>
                  <a:gd name="T60" fmla="*/ 25 w 125"/>
                  <a:gd name="T61" fmla="*/ 43 h 45"/>
                  <a:gd name="T62" fmla="*/ 25 w 125"/>
                  <a:gd name="T63" fmla="*/ 41 h 45"/>
                  <a:gd name="T64" fmla="*/ 22 w 125"/>
                  <a:gd name="T65" fmla="*/ 39 h 45"/>
                  <a:gd name="T66" fmla="*/ 18 w 125"/>
                  <a:gd name="T67" fmla="*/ 39 h 45"/>
                  <a:gd name="T68" fmla="*/ 21 w 125"/>
                  <a:gd name="T69" fmla="*/ 39 h 45"/>
                  <a:gd name="T70" fmla="*/ 23 w 125"/>
                  <a:gd name="T71" fmla="*/ 37 h 45"/>
                  <a:gd name="T72" fmla="*/ 30 w 125"/>
                  <a:gd name="T73" fmla="*/ 35 h 45"/>
                  <a:gd name="T74" fmla="*/ 34 w 125"/>
                  <a:gd name="T75" fmla="*/ 33 h 45"/>
                  <a:gd name="T76" fmla="*/ 33 w 125"/>
                  <a:gd name="T77" fmla="*/ 30 h 45"/>
                  <a:gd name="T78" fmla="*/ 31 w 125"/>
                  <a:gd name="T79" fmla="*/ 30 h 45"/>
                  <a:gd name="T80" fmla="*/ 29 w 125"/>
                  <a:gd name="T81" fmla="*/ 31 h 45"/>
                  <a:gd name="T82" fmla="*/ 30 w 125"/>
                  <a:gd name="T83" fmla="*/ 28 h 45"/>
                  <a:gd name="T84" fmla="*/ 36 w 125"/>
                  <a:gd name="T85" fmla="*/ 26 h 45"/>
                  <a:gd name="T86" fmla="*/ 45 w 125"/>
                  <a:gd name="T87" fmla="*/ 23 h 45"/>
                  <a:gd name="T88" fmla="*/ 55 w 125"/>
                  <a:gd name="T89" fmla="*/ 23 h 45"/>
                  <a:gd name="T90" fmla="*/ 58 w 125"/>
                  <a:gd name="T91" fmla="*/ 22 h 45"/>
                  <a:gd name="T92" fmla="*/ 65 w 125"/>
                  <a:gd name="T93" fmla="*/ 23 h 45"/>
                  <a:gd name="T94" fmla="*/ 70 w 125"/>
                  <a:gd name="T95" fmla="*/ 25 h 45"/>
                  <a:gd name="T96" fmla="*/ 71 w 125"/>
                  <a:gd name="T97" fmla="*/ 27 h 45"/>
                  <a:gd name="T98" fmla="*/ 75 w 125"/>
                  <a:gd name="T99" fmla="*/ 27 h 45"/>
                  <a:gd name="T100" fmla="*/ 75 w 125"/>
                  <a:gd name="T101" fmla="*/ 26 h 45"/>
                  <a:gd name="T102" fmla="*/ 75 w 125"/>
                  <a:gd name="T103" fmla="*/ 23 h 45"/>
                  <a:gd name="T104" fmla="*/ 78 w 125"/>
                  <a:gd name="T105" fmla="*/ 22 h 45"/>
                  <a:gd name="T106" fmla="*/ 83 w 125"/>
                  <a:gd name="T107" fmla="*/ 22 h 45"/>
                  <a:gd name="T108" fmla="*/ 92 w 125"/>
                  <a:gd name="T109" fmla="*/ 24 h 45"/>
                  <a:gd name="T110" fmla="*/ 102 w 125"/>
                  <a:gd name="T111" fmla="*/ 22 h 45"/>
                  <a:gd name="T112" fmla="*/ 112 w 125"/>
                  <a:gd name="T113" fmla="*/ 19 h 45"/>
                  <a:gd name="T114" fmla="*/ 116 w 125"/>
                  <a:gd name="T115" fmla="*/ 18 h 45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25"/>
                  <a:gd name="T175" fmla="*/ 0 h 45"/>
                  <a:gd name="T176" fmla="*/ 125 w 125"/>
                  <a:gd name="T177" fmla="*/ 45 h 45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25" h="45">
                    <a:moveTo>
                      <a:pt x="116" y="18"/>
                    </a:moveTo>
                    <a:lnTo>
                      <a:pt x="118" y="17"/>
                    </a:lnTo>
                    <a:lnTo>
                      <a:pt x="120" y="16"/>
                    </a:lnTo>
                    <a:lnTo>
                      <a:pt x="122" y="15"/>
                    </a:lnTo>
                    <a:lnTo>
                      <a:pt x="125" y="14"/>
                    </a:lnTo>
                    <a:lnTo>
                      <a:pt x="122" y="11"/>
                    </a:lnTo>
                    <a:lnTo>
                      <a:pt x="120" y="9"/>
                    </a:lnTo>
                    <a:lnTo>
                      <a:pt x="117" y="7"/>
                    </a:lnTo>
                    <a:lnTo>
                      <a:pt x="115" y="5"/>
                    </a:lnTo>
                    <a:lnTo>
                      <a:pt x="114" y="5"/>
                    </a:lnTo>
                    <a:lnTo>
                      <a:pt x="113" y="5"/>
                    </a:lnTo>
                    <a:lnTo>
                      <a:pt x="112" y="5"/>
                    </a:lnTo>
                    <a:lnTo>
                      <a:pt x="111" y="5"/>
                    </a:lnTo>
                    <a:lnTo>
                      <a:pt x="109" y="5"/>
                    </a:lnTo>
                    <a:lnTo>
                      <a:pt x="107" y="4"/>
                    </a:lnTo>
                    <a:lnTo>
                      <a:pt x="104" y="4"/>
                    </a:lnTo>
                    <a:lnTo>
                      <a:pt x="100" y="4"/>
                    </a:lnTo>
                    <a:lnTo>
                      <a:pt x="99" y="4"/>
                    </a:lnTo>
                    <a:lnTo>
                      <a:pt x="99" y="5"/>
                    </a:lnTo>
                    <a:lnTo>
                      <a:pt x="98" y="7"/>
                    </a:lnTo>
                    <a:lnTo>
                      <a:pt x="98" y="8"/>
                    </a:lnTo>
                    <a:lnTo>
                      <a:pt x="97" y="9"/>
                    </a:lnTo>
                    <a:lnTo>
                      <a:pt x="96" y="10"/>
                    </a:lnTo>
                    <a:lnTo>
                      <a:pt x="95" y="9"/>
                    </a:lnTo>
                    <a:lnTo>
                      <a:pt x="94" y="8"/>
                    </a:lnTo>
                    <a:lnTo>
                      <a:pt x="93" y="8"/>
                    </a:lnTo>
                    <a:lnTo>
                      <a:pt x="92" y="8"/>
                    </a:lnTo>
                    <a:lnTo>
                      <a:pt x="91" y="9"/>
                    </a:lnTo>
                    <a:lnTo>
                      <a:pt x="91" y="10"/>
                    </a:lnTo>
                    <a:lnTo>
                      <a:pt x="90" y="11"/>
                    </a:lnTo>
                    <a:lnTo>
                      <a:pt x="89" y="11"/>
                    </a:lnTo>
                    <a:lnTo>
                      <a:pt x="88" y="10"/>
                    </a:lnTo>
                    <a:lnTo>
                      <a:pt x="87" y="9"/>
                    </a:lnTo>
                    <a:lnTo>
                      <a:pt x="86" y="8"/>
                    </a:lnTo>
                    <a:lnTo>
                      <a:pt x="84" y="7"/>
                    </a:lnTo>
                    <a:lnTo>
                      <a:pt x="80" y="5"/>
                    </a:lnTo>
                    <a:lnTo>
                      <a:pt x="76" y="3"/>
                    </a:lnTo>
                    <a:lnTo>
                      <a:pt x="72" y="2"/>
                    </a:lnTo>
                    <a:lnTo>
                      <a:pt x="71" y="2"/>
                    </a:lnTo>
                    <a:lnTo>
                      <a:pt x="68" y="1"/>
                    </a:lnTo>
                    <a:lnTo>
                      <a:pt x="65" y="1"/>
                    </a:lnTo>
                    <a:lnTo>
                      <a:pt x="62" y="1"/>
                    </a:lnTo>
                    <a:lnTo>
                      <a:pt x="59" y="0"/>
                    </a:lnTo>
                    <a:lnTo>
                      <a:pt x="56" y="0"/>
                    </a:lnTo>
                    <a:lnTo>
                      <a:pt x="52" y="0"/>
                    </a:lnTo>
                    <a:lnTo>
                      <a:pt x="49" y="1"/>
                    </a:lnTo>
                    <a:lnTo>
                      <a:pt x="48" y="1"/>
                    </a:lnTo>
                    <a:lnTo>
                      <a:pt x="48" y="2"/>
                    </a:lnTo>
                    <a:lnTo>
                      <a:pt x="48" y="3"/>
                    </a:lnTo>
                    <a:lnTo>
                      <a:pt x="47" y="4"/>
                    </a:lnTo>
                    <a:lnTo>
                      <a:pt x="46" y="4"/>
                    </a:lnTo>
                    <a:lnTo>
                      <a:pt x="45" y="5"/>
                    </a:lnTo>
                    <a:lnTo>
                      <a:pt x="45" y="7"/>
                    </a:lnTo>
                    <a:lnTo>
                      <a:pt x="43" y="8"/>
                    </a:lnTo>
                    <a:lnTo>
                      <a:pt x="40" y="9"/>
                    </a:lnTo>
                    <a:lnTo>
                      <a:pt x="37" y="10"/>
                    </a:lnTo>
                    <a:lnTo>
                      <a:pt x="35" y="10"/>
                    </a:lnTo>
                    <a:lnTo>
                      <a:pt x="34" y="10"/>
                    </a:lnTo>
                    <a:lnTo>
                      <a:pt x="33" y="10"/>
                    </a:lnTo>
                    <a:lnTo>
                      <a:pt x="33" y="9"/>
                    </a:lnTo>
                    <a:lnTo>
                      <a:pt x="32" y="10"/>
                    </a:lnTo>
                    <a:lnTo>
                      <a:pt x="32" y="11"/>
                    </a:lnTo>
                    <a:lnTo>
                      <a:pt x="31" y="12"/>
                    </a:lnTo>
                    <a:lnTo>
                      <a:pt x="30" y="14"/>
                    </a:lnTo>
                    <a:lnTo>
                      <a:pt x="29" y="14"/>
                    </a:lnTo>
                    <a:lnTo>
                      <a:pt x="28" y="15"/>
                    </a:lnTo>
                    <a:lnTo>
                      <a:pt x="27" y="15"/>
                    </a:lnTo>
                    <a:lnTo>
                      <a:pt x="27" y="16"/>
                    </a:lnTo>
                    <a:lnTo>
                      <a:pt x="26" y="16"/>
                    </a:lnTo>
                    <a:lnTo>
                      <a:pt x="24" y="18"/>
                    </a:lnTo>
                    <a:lnTo>
                      <a:pt x="23" y="19"/>
                    </a:lnTo>
                    <a:lnTo>
                      <a:pt x="20" y="21"/>
                    </a:lnTo>
                    <a:lnTo>
                      <a:pt x="18" y="23"/>
                    </a:lnTo>
                    <a:lnTo>
                      <a:pt x="15" y="26"/>
                    </a:lnTo>
                    <a:lnTo>
                      <a:pt x="14" y="27"/>
                    </a:lnTo>
                    <a:lnTo>
                      <a:pt x="15" y="28"/>
                    </a:lnTo>
                    <a:lnTo>
                      <a:pt x="15" y="29"/>
                    </a:lnTo>
                    <a:lnTo>
                      <a:pt x="15" y="30"/>
                    </a:lnTo>
                    <a:lnTo>
                      <a:pt x="14" y="31"/>
                    </a:lnTo>
                    <a:lnTo>
                      <a:pt x="13" y="31"/>
                    </a:lnTo>
                    <a:lnTo>
                      <a:pt x="12" y="31"/>
                    </a:lnTo>
                    <a:lnTo>
                      <a:pt x="11" y="31"/>
                    </a:lnTo>
                    <a:lnTo>
                      <a:pt x="10" y="31"/>
                    </a:lnTo>
                    <a:lnTo>
                      <a:pt x="10" y="32"/>
                    </a:lnTo>
                    <a:lnTo>
                      <a:pt x="10" y="33"/>
                    </a:lnTo>
                    <a:lnTo>
                      <a:pt x="9" y="33"/>
                    </a:lnTo>
                    <a:lnTo>
                      <a:pt x="9" y="34"/>
                    </a:lnTo>
                    <a:lnTo>
                      <a:pt x="9" y="35"/>
                    </a:lnTo>
                    <a:lnTo>
                      <a:pt x="8" y="36"/>
                    </a:lnTo>
                    <a:lnTo>
                      <a:pt x="8" y="37"/>
                    </a:lnTo>
                    <a:lnTo>
                      <a:pt x="8" y="38"/>
                    </a:lnTo>
                    <a:lnTo>
                      <a:pt x="8" y="39"/>
                    </a:lnTo>
                    <a:lnTo>
                      <a:pt x="7" y="40"/>
                    </a:lnTo>
                    <a:lnTo>
                      <a:pt x="7" y="41"/>
                    </a:lnTo>
                    <a:lnTo>
                      <a:pt x="6" y="41"/>
                    </a:lnTo>
                    <a:lnTo>
                      <a:pt x="5" y="40"/>
                    </a:lnTo>
                    <a:lnTo>
                      <a:pt x="4" y="39"/>
                    </a:lnTo>
                    <a:lnTo>
                      <a:pt x="3" y="39"/>
                    </a:lnTo>
                    <a:lnTo>
                      <a:pt x="1" y="39"/>
                    </a:lnTo>
                    <a:lnTo>
                      <a:pt x="0" y="39"/>
                    </a:lnTo>
                    <a:lnTo>
                      <a:pt x="2" y="40"/>
                    </a:lnTo>
                    <a:lnTo>
                      <a:pt x="3" y="42"/>
                    </a:lnTo>
                    <a:lnTo>
                      <a:pt x="5" y="43"/>
                    </a:lnTo>
                    <a:lnTo>
                      <a:pt x="7" y="45"/>
                    </a:lnTo>
                    <a:lnTo>
                      <a:pt x="9" y="43"/>
                    </a:lnTo>
                    <a:lnTo>
                      <a:pt x="11" y="42"/>
                    </a:lnTo>
                    <a:lnTo>
                      <a:pt x="14" y="41"/>
                    </a:lnTo>
                    <a:lnTo>
                      <a:pt x="15" y="41"/>
                    </a:lnTo>
                    <a:lnTo>
                      <a:pt x="17" y="41"/>
                    </a:lnTo>
                    <a:lnTo>
                      <a:pt x="19" y="42"/>
                    </a:lnTo>
                    <a:lnTo>
                      <a:pt x="22" y="42"/>
                    </a:lnTo>
                    <a:lnTo>
                      <a:pt x="23" y="43"/>
                    </a:lnTo>
                    <a:lnTo>
                      <a:pt x="24" y="43"/>
                    </a:lnTo>
                    <a:lnTo>
                      <a:pt x="25" y="43"/>
                    </a:lnTo>
                    <a:lnTo>
                      <a:pt x="25" y="42"/>
                    </a:lnTo>
                    <a:lnTo>
                      <a:pt x="25" y="41"/>
                    </a:lnTo>
                    <a:lnTo>
                      <a:pt x="25" y="40"/>
                    </a:lnTo>
                    <a:lnTo>
                      <a:pt x="23" y="39"/>
                    </a:lnTo>
                    <a:lnTo>
                      <a:pt x="22" y="39"/>
                    </a:lnTo>
                    <a:lnTo>
                      <a:pt x="21" y="39"/>
                    </a:lnTo>
                    <a:lnTo>
                      <a:pt x="20" y="39"/>
                    </a:lnTo>
                    <a:lnTo>
                      <a:pt x="19" y="39"/>
                    </a:lnTo>
                    <a:lnTo>
                      <a:pt x="18" y="39"/>
                    </a:lnTo>
                    <a:lnTo>
                      <a:pt x="19" y="39"/>
                    </a:lnTo>
                    <a:lnTo>
                      <a:pt x="21" y="39"/>
                    </a:lnTo>
                    <a:lnTo>
                      <a:pt x="21" y="38"/>
                    </a:lnTo>
                    <a:lnTo>
                      <a:pt x="22" y="38"/>
                    </a:lnTo>
                    <a:lnTo>
                      <a:pt x="23" y="38"/>
                    </a:lnTo>
                    <a:lnTo>
                      <a:pt x="23" y="37"/>
                    </a:lnTo>
                    <a:lnTo>
                      <a:pt x="24" y="37"/>
                    </a:lnTo>
                    <a:lnTo>
                      <a:pt x="26" y="37"/>
                    </a:lnTo>
                    <a:lnTo>
                      <a:pt x="29" y="36"/>
                    </a:lnTo>
                    <a:lnTo>
                      <a:pt x="30" y="35"/>
                    </a:lnTo>
                    <a:lnTo>
                      <a:pt x="32" y="35"/>
                    </a:lnTo>
                    <a:lnTo>
                      <a:pt x="33" y="34"/>
                    </a:lnTo>
                    <a:lnTo>
                      <a:pt x="34" y="33"/>
                    </a:lnTo>
                    <a:lnTo>
                      <a:pt x="34" y="31"/>
                    </a:lnTo>
                    <a:lnTo>
                      <a:pt x="33" y="30"/>
                    </a:lnTo>
                    <a:lnTo>
                      <a:pt x="32" y="30"/>
                    </a:lnTo>
                    <a:lnTo>
                      <a:pt x="31" y="30"/>
                    </a:lnTo>
                    <a:lnTo>
                      <a:pt x="30" y="31"/>
                    </a:lnTo>
                    <a:lnTo>
                      <a:pt x="29" y="31"/>
                    </a:lnTo>
                    <a:lnTo>
                      <a:pt x="28" y="31"/>
                    </a:lnTo>
                    <a:lnTo>
                      <a:pt x="29" y="30"/>
                    </a:lnTo>
                    <a:lnTo>
                      <a:pt x="30" y="29"/>
                    </a:lnTo>
                    <a:lnTo>
                      <a:pt x="30" y="28"/>
                    </a:lnTo>
                    <a:lnTo>
                      <a:pt x="31" y="27"/>
                    </a:lnTo>
                    <a:lnTo>
                      <a:pt x="32" y="27"/>
                    </a:lnTo>
                    <a:lnTo>
                      <a:pt x="34" y="26"/>
                    </a:lnTo>
                    <a:lnTo>
                      <a:pt x="36" y="26"/>
                    </a:lnTo>
                    <a:lnTo>
                      <a:pt x="37" y="26"/>
                    </a:lnTo>
                    <a:lnTo>
                      <a:pt x="40" y="24"/>
                    </a:lnTo>
                    <a:lnTo>
                      <a:pt x="42" y="24"/>
                    </a:lnTo>
                    <a:lnTo>
                      <a:pt x="45" y="23"/>
                    </a:lnTo>
                    <a:lnTo>
                      <a:pt x="48" y="23"/>
                    </a:lnTo>
                    <a:lnTo>
                      <a:pt x="51" y="23"/>
                    </a:lnTo>
                    <a:lnTo>
                      <a:pt x="53" y="23"/>
                    </a:lnTo>
                    <a:lnTo>
                      <a:pt x="55" y="23"/>
                    </a:lnTo>
                    <a:lnTo>
                      <a:pt x="56" y="23"/>
                    </a:lnTo>
                    <a:lnTo>
                      <a:pt x="57" y="22"/>
                    </a:lnTo>
                    <a:lnTo>
                      <a:pt x="58" y="22"/>
                    </a:lnTo>
                    <a:lnTo>
                      <a:pt x="59" y="22"/>
                    </a:lnTo>
                    <a:lnTo>
                      <a:pt x="61" y="22"/>
                    </a:lnTo>
                    <a:lnTo>
                      <a:pt x="63" y="22"/>
                    </a:lnTo>
                    <a:lnTo>
                      <a:pt x="65" y="23"/>
                    </a:lnTo>
                    <a:lnTo>
                      <a:pt x="68" y="24"/>
                    </a:lnTo>
                    <a:lnTo>
                      <a:pt x="69" y="24"/>
                    </a:lnTo>
                    <a:lnTo>
                      <a:pt x="70" y="25"/>
                    </a:lnTo>
                    <a:lnTo>
                      <a:pt x="70" y="26"/>
                    </a:lnTo>
                    <a:lnTo>
                      <a:pt x="71" y="27"/>
                    </a:lnTo>
                    <a:lnTo>
                      <a:pt x="72" y="27"/>
                    </a:lnTo>
                    <a:lnTo>
                      <a:pt x="74" y="27"/>
                    </a:lnTo>
                    <a:lnTo>
                      <a:pt x="75" y="27"/>
                    </a:lnTo>
                    <a:lnTo>
                      <a:pt x="75" y="26"/>
                    </a:lnTo>
                    <a:lnTo>
                      <a:pt x="75" y="24"/>
                    </a:lnTo>
                    <a:lnTo>
                      <a:pt x="75" y="23"/>
                    </a:lnTo>
                    <a:lnTo>
                      <a:pt x="76" y="23"/>
                    </a:lnTo>
                    <a:lnTo>
                      <a:pt x="76" y="22"/>
                    </a:lnTo>
                    <a:lnTo>
                      <a:pt x="77" y="22"/>
                    </a:lnTo>
                    <a:lnTo>
                      <a:pt x="78" y="22"/>
                    </a:lnTo>
                    <a:lnTo>
                      <a:pt x="79" y="22"/>
                    </a:lnTo>
                    <a:lnTo>
                      <a:pt x="82" y="22"/>
                    </a:lnTo>
                    <a:lnTo>
                      <a:pt x="83" y="22"/>
                    </a:lnTo>
                    <a:lnTo>
                      <a:pt x="85" y="22"/>
                    </a:lnTo>
                    <a:lnTo>
                      <a:pt x="87" y="22"/>
                    </a:lnTo>
                    <a:lnTo>
                      <a:pt x="89" y="23"/>
                    </a:lnTo>
                    <a:lnTo>
                      <a:pt x="92" y="24"/>
                    </a:lnTo>
                    <a:lnTo>
                      <a:pt x="94" y="25"/>
                    </a:lnTo>
                    <a:lnTo>
                      <a:pt x="97" y="24"/>
                    </a:lnTo>
                    <a:lnTo>
                      <a:pt x="99" y="23"/>
                    </a:lnTo>
                    <a:lnTo>
                      <a:pt x="102" y="22"/>
                    </a:lnTo>
                    <a:lnTo>
                      <a:pt x="104" y="22"/>
                    </a:lnTo>
                    <a:lnTo>
                      <a:pt x="106" y="20"/>
                    </a:lnTo>
                    <a:lnTo>
                      <a:pt x="109" y="19"/>
                    </a:lnTo>
                    <a:lnTo>
                      <a:pt x="112" y="19"/>
                    </a:lnTo>
                    <a:lnTo>
                      <a:pt x="113" y="18"/>
                    </a:lnTo>
                    <a:lnTo>
                      <a:pt x="114" y="18"/>
                    </a:lnTo>
                    <a:lnTo>
                      <a:pt x="116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35" name="Freeform 173"/>
              <p:cNvSpPr>
                <a:spLocks/>
              </p:cNvSpPr>
              <p:nvPr/>
            </p:nvSpPr>
            <p:spPr bwMode="auto">
              <a:xfrm>
                <a:off x="1877" y="3810"/>
                <a:ext cx="17" cy="10"/>
              </a:xfrm>
              <a:custGeom>
                <a:avLst/>
                <a:gdLst>
                  <a:gd name="T0" fmla="*/ 5 w 17"/>
                  <a:gd name="T1" fmla="*/ 7 h 10"/>
                  <a:gd name="T2" fmla="*/ 8 w 17"/>
                  <a:gd name="T3" fmla="*/ 6 h 10"/>
                  <a:gd name="T4" fmla="*/ 10 w 17"/>
                  <a:gd name="T5" fmla="*/ 6 h 10"/>
                  <a:gd name="T6" fmla="*/ 13 w 17"/>
                  <a:gd name="T7" fmla="*/ 5 h 10"/>
                  <a:gd name="T8" fmla="*/ 15 w 17"/>
                  <a:gd name="T9" fmla="*/ 4 h 10"/>
                  <a:gd name="T10" fmla="*/ 16 w 17"/>
                  <a:gd name="T11" fmla="*/ 3 h 10"/>
                  <a:gd name="T12" fmla="*/ 16 w 17"/>
                  <a:gd name="T13" fmla="*/ 3 h 10"/>
                  <a:gd name="T14" fmla="*/ 16 w 17"/>
                  <a:gd name="T15" fmla="*/ 3 h 10"/>
                  <a:gd name="T16" fmla="*/ 17 w 17"/>
                  <a:gd name="T17" fmla="*/ 2 h 10"/>
                  <a:gd name="T18" fmla="*/ 16 w 17"/>
                  <a:gd name="T19" fmla="*/ 2 h 10"/>
                  <a:gd name="T20" fmla="*/ 16 w 17"/>
                  <a:gd name="T21" fmla="*/ 1 h 10"/>
                  <a:gd name="T22" fmla="*/ 16 w 17"/>
                  <a:gd name="T23" fmla="*/ 1 h 10"/>
                  <a:gd name="T24" fmla="*/ 15 w 17"/>
                  <a:gd name="T25" fmla="*/ 0 h 10"/>
                  <a:gd name="T26" fmla="*/ 13 w 17"/>
                  <a:gd name="T27" fmla="*/ 0 h 10"/>
                  <a:gd name="T28" fmla="*/ 12 w 17"/>
                  <a:gd name="T29" fmla="*/ 1 h 10"/>
                  <a:gd name="T30" fmla="*/ 10 w 17"/>
                  <a:gd name="T31" fmla="*/ 1 h 10"/>
                  <a:gd name="T32" fmla="*/ 9 w 17"/>
                  <a:gd name="T33" fmla="*/ 2 h 10"/>
                  <a:gd name="T34" fmla="*/ 7 w 17"/>
                  <a:gd name="T35" fmla="*/ 3 h 10"/>
                  <a:gd name="T36" fmla="*/ 5 w 17"/>
                  <a:gd name="T37" fmla="*/ 4 h 10"/>
                  <a:gd name="T38" fmla="*/ 2 w 17"/>
                  <a:gd name="T39" fmla="*/ 6 h 10"/>
                  <a:gd name="T40" fmla="*/ 1 w 17"/>
                  <a:gd name="T41" fmla="*/ 7 h 10"/>
                  <a:gd name="T42" fmla="*/ 0 w 17"/>
                  <a:gd name="T43" fmla="*/ 8 h 10"/>
                  <a:gd name="T44" fmla="*/ 0 w 17"/>
                  <a:gd name="T45" fmla="*/ 9 h 10"/>
                  <a:gd name="T46" fmla="*/ 0 w 17"/>
                  <a:gd name="T47" fmla="*/ 10 h 10"/>
                  <a:gd name="T48" fmla="*/ 0 w 17"/>
                  <a:gd name="T49" fmla="*/ 10 h 10"/>
                  <a:gd name="T50" fmla="*/ 1 w 17"/>
                  <a:gd name="T51" fmla="*/ 9 h 10"/>
                  <a:gd name="T52" fmla="*/ 2 w 17"/>
                  <a:gd name="T53" fmla="*/ 7 h 10"/>
                  <a:gd name="T54" fmla="*/ 3 w 17"/>
                  <a:gd name="T55" fmla="*/ 7 h 10"/>
                  <a:gd name="T56" fmla="*/ 5 w 17"/>
                  <a:gd name="T57" fmla="*/ 7 h 1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7"/>
                  <a:gd name="T88" fmla="*/ 0 h 10"/>
                  <a:gd name="T89" fmla="*/ 17 w 17"/>
                  <a:gd name="T90" fmla="*/ 10 h 10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7" h="10">
                    <a:moveTo>
                      <a:pt x="5" y="7"/>
                    </a:moveTo>
                    <a:lnTo>
                      <a:pt x="8" y="6"/>
                    </a:lnTo>
                    <a:lnTo>
                      <a:pt x="10" y="6"/>
                    </a:lnTo>
                    <a:lnTo>
                      <a:pt x="13" y="5"/>
                    </a:lnTo>
                    <a:lnTo>
                      <a:pt x="15" y="4"/>
                    </a:lnTo>
                    <a:lnTo>
                      <a:pt x="16" y="3"/>
                    </a:lnTo>
                    <a:lnTo>
                      <a:pt x="17" y="2"/>
                    </a:lnTo>
                    <a:lnTo>
                      <a:pt x="16" y="2"/>
                    </a:lnTo>
                    <a:lnTo>
                      <a:pt x="16" y="1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2" y="1"/>
                    </a:lnTo>
                    <a:lnTo>
                      <a:pt x="10" y="1"/>
                    </a:lnTo>
                    <a:lnTo>
                      <a:pt x="9" y="2"/>
                    </a:lnTo>
                    <a:lnTo>
                      <a:pt x="7" y="3"/>
                    </a:lnTo>
                    <a:lnTo>
                      <a:pt x="5" y="4"/>
                    </a:lnTo>
                    <a:lnTo>
                      <a:pt x="2" y="6"/>
                    </a:lnTo>
                    <a:lnTo>
                      <a:pt x="1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36" name="Freeform 174"/>
              <p:cNvSpPr>
                <a:spLocks/>
              </p:cNvSpPr>
              <p:nvPr/>
            </p:nvSpPr>
            <p:spPr bwMode="auto">
              <a:xfrm>
                <a:off x="1880" y="3780"/>
                <a:ext cx="70" cy="31"/>
              </a:xfrm>
              <a:custGeom>
                <a:avLst/>
                <a:gdLst>
                  <a:gd name="T0" fmla="*/ 17 w 70"/>
                  <a:gd name="T1" fmla="*/ 17 h 31"/>
                  <a:gd name="T2" fmla="*/ 14 w 70"/>
                  <a:gd name="T3" fmla="*/ 19 h 31"/>
                  <a:gd name="T4" fmla="*/ 12 w 70"/>
                  <a:gd name="T5" fmla="*/ 21 h 31"/>
                  <a:gd name="T6" fmla="*/ 9 w 70"/>
                  <a:gd name="T7" fmla="*/ 24 h 31"/>
                  <a:gd name="T8" fmla="*/ 6 w 70"/>
                  <a:gd name="T9" fmla="*/ 24 h 31"/>
                  <a:gd name="T10" fmla="*/ 5 w 70"/>
                  <a:gd name="T11" fmla="*/ 26 h 31"/>
                  <a:gd name="T12" fmla="*/ 3 w 70"/>
                  <a:gd name="T13" fmla="*/ 29 h 31"/>
                  <a:gd name="T14" fmla="*/ 1 w 70"/>
                  <a:gd name="T15" fmla="*/ 30 h 31"/>
                  <a:gd name="T16" fmla="*/ 0 w 70"/>
                  <a:gd name="T17" fmla="*/ 29 h 31"/>
                  <a:gd name="T18" fmla="*/ 0 w 70"/>
                  <a:gd name="T19" fmla="*/ 26 h 31"/>
                  <a:gd name="T20" fmla="*/ 2 w 70"/>
                  <a:gd name="T21" fmla="*/ 21 h 31"/>
                  <a:gd name="T22" fmla="*/ 11 w 70"/>
                  <a:gd name="T23" fmla="*/ 16 h 31"/>
                  <a:gd name="T24" fmla="*/ 17 w 70"/>
                  <a:gd name="T25" fmla="*/ 12 h 31"/>
                  <a:gd name="T26" fmla="*/ 23 w 70"/>
                  <a:gd name="T27" fmla="*/ 10 h 31"/>
                  <a:gd name="T28" fmla="*/ 29 w 70"/>
                  <a:gd name="T29" fmla="*/ 7 h 31"/>
                  <a:gd name="T30" fmla="*/ 33 w 70"/>
                  <a:gd name="T31" fmla="*/ 8 h 31"/>
                  <a:gd name="T32" fmla="*/ 36 w 70"/>
                  <a:gd name="T33" fmla="*/ 8 h 31"/>
                  <a:gd name="T34" fmla="*/ 40 w 70"/>
                  <a:gd name="T35" fmla="*/ 6 h 31"/>
                  <a:gd name="T36" fmla="*/ 50 w 70"/>
                  <a:gd name="T37" fmla="*/ 0 h 31"/>
                  <a:gd name="T38" fmla="*/ 53 w 70"/>
                  <a:gd name="T39" fmla="*/ 2 h 31"/>
                  <a:gd name="T40" fmla="*/ 57 w 70"/>
                  <a:gd name="T41" fmla="*/ 4 h 31"/>
                  <a:gd name="T42" fmla="*/ 63 w 70"/>
                  <a:gd name="T43" fmla="*/ 7 h 31"/>
                  <a:gd name="T44" fmla="*/ 68 w 70"/>
                  <a:gd name="T45" fmla="*/ 10 h 31"/>
                  <a:gd name="T46" fmla="*/ 70 w 70"/>
                  <a:gd name="T47" fmla="*/ 12 h 31"/>
                  <a:gd name="T48" fmla="*/ 68 w 70"/>
                  <a:gd name="T49" fmla="*/ 15 h 31"/>
                  <a:gd name="T50" fmla="*/ 67 w 70"/>
                  <a:gd name="T51" fmla="*/ 14 h 31"/>
                  <a:gd name="T52" fmla="*/ 68 w 70"/>
                  <a:gd name="T53" fmla="*/ 13 h 31"/>
                  <a:gd name="T54" fmla="*/ 66 w 70"/>
                  <a:gd name="T55" fmla="*/ 11 h 31"/>
                  <a:gd name="T56" fmla="*/ 64 w 70"/>
                  <a:gd name="T57" fmla="*/ 10 h 31"/>
                  <a:gd name="T58" fmla="*/ 55 w 70"/>
                  <a:gd name="T59" fmla="*/ 7 h 31"/>
                  <a:gd name="T60" fmla="*/ 51 w 70"/>
                  <a:gd name="T61" fmla="*/ 9 h 31"/>
                  <a:gd name="T62" fmla="*/ 49 w 70"/>
                  <a:gd name="T63" fmla="*/ 10 h 31"/>
                  <a:gd name="T64" fmla="*/ 49 w 70"/>
                  <a:gd name="T65" fmla="*/ 13 h 31"/>
                  <a:gd name="T66" fmla="*/ 53 w 70"/>
                  <a:gd name="T67" fmla="*/ 16 h 31"/>
                  <a:gd name="T68" fmla="*/ 55 w 70"/>
                  <a:gd name="T69" fmla="*/ 14 h 31"/>
                  <a:gd name="T70" fmla="*/ 55 w 70"/>
                  <a:gd name="T71" fmla="*/ 11 h 31"/>
                  <a:gd name="T72" fmla="*/ 62 w 70"/>
                  <a:gd name="T73" fmla="*/ 10 h 31"/>
                  <a:gd name="T74" fmla="*/ 60 w 70"/>
                  <a:gd name="T75" fmla="*/ 15 h 31"/>
                  <a:gd name="T76" fmla="*/ 54 w 70"/>
                  <a:gd name="T77" fmla="*/ 20 h 31"/>
                  <a:gd name="T78" fmla="*/ 43 w 70"/>
                  <a:gd name="T79" fmla="*/ 21 h 31"/>
                  <a:gd name="T80" fmla="*/ 32 w 70"/>
                  <a:gd name="T81" fmla="*/ 20 h 31"/>
                  <a:gd name="T82" fmla="*/ 24 w 70"/>
                  <a:gd name="T83" fmla="*/ 19 h 31"/>
                  <a:gd name="T84" fmla="*/ 21 w 70"/>
                  <a:gd name="T85" fmla="*/ 17 h 31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70"/>
                  <a:gd name="T130" fmla="*/ 0 h 31"/>
                  <a:gd name="T131" fmla="*/ 70 w 70"/>
                  <a:gd name="T132" fmla="*/ 31 h 31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70" h="31">
                    <a:moveTo>
                      <a:pt x="19" y="17"/>
                    </a:moveTo>
                    <a:lnTo>
                      <a:pt x="18" y="17"/>
                    </a:lnTo>
                    <a:lnTo>
                      <a:pt x="17" y="17"/>
                    </a:lnTo>
                    <a:lnTo>
                      <a:pt x="16" y="18"/>
                    </a:lnTo>
                    <a:lnTo>
                      <a:pt x="15" y="18"/>
                    </a:lnTo>
                    <a:lnTo>
                      <a:pt x="14" y="19"/>
                    </a:lnTo>
                    <a:lnTo>
                      <a:pt x="14" y="20"/>
                    </a:lnTo>
                    <a:lnTo>
                      <a:pt x="13" y="21"/>
                    </a:lnTo>
                    <a:lnTo>
                      <a:pt x="12" y="21"/>
                    </a:lnTo>
                    <a:lnTo>
                      <a:pt x="11" y="22"/>
                    </a:lnTo>
                    <a:lnTo>
                      <a:pt x="10" y="23"/>
                    </a:lnTo>
                    <a:lnTo>
                      <a:pt x="9" y="24"/>
                    </a:lnTo>
                    <a:lnTo>
                      <a:pt x="7" y="24"/>
                    </a:lnTo>
                    <a:lnTo>
                      <a:pt x="6" y="24"/>
                    </a:lnTo>
                    <a:lnTo>
                      <a:pt x="6" y="25"/>
                    </a:lnTo>
                    <a:lnTo>
                      <a:pt x="5" y="25"/>
                    </a:lnTo>
                    <a:lnTo>
                      <a:pt x="5" y="26"/>
                    </a:lnTo>
                    <a:lnTo>
                      <a:pt x="4" y="28"/>
                    </a:lnTo>
                    <a:lnTo>
                      <a:pt x="3" y="29"/>
                    </a:lnTo>
                    <a:lnTo>
                      <a:pt x="2" y="29"/>
                    </a:lnTo>
                    <a:lnTo>
                      <a:pt x="1" y="30"/>
                    </a:lnTo>
                    <a:lnTo>
                      <a:pt x="0" y="31"/>
                    </a:lnTo>
                    <a:lnTo>
                      <a:pt x="0" y="30"/>
                    </a:lnTo>
                    <a:lnTo>
                      <a:pt x="0" y="29"/>
                    </a:lnTo>
                    <a:lnTo>
                      <a:pt x="0" y="28"/>
                    </a:lnTo>
                    <a:lnTo>
                      <a:pt x="0" y="26"/>
                    </a:lnTo>
                    <a:lnTo>
                      <a:pt x="1" y="24"/>
                    </a:lnTo>
                    <a:lnTo>
                      <a:pt x="2" y="22"/>
                    </a:lnTo>
                    <a:lnTo>
                      <a:pt x="2" y="21"/>
                    </a:lnTo>
                    <a:lnTo>
                      <a:pt x="5" y="20"/>
                    </a:lnTo>
                    <a:lnTo>
                      <a:pt x="8" y="18"/>
                    </a:lnTo>
                    <a:lnTo>
                      <a:pt x="11" y="16"/>
                    </a:lnTo>
                    <a:lnTo>
                      <a:pt x="13" y="14"/>
                    </a:lnTo>
                    <a:lnTo>
                      <a:pt x="15" y="13"/>
                    </a:lnTo>
                    <a:lnTo>
                      <a:pt x="17" y="12"/>
                    </a:lnTo>
                    <a:lnTo>
                      <a:pt x="19" y="11"/>
                    </a:lnTo>
                    <a:lnTo>
                      <a:pt x="21" y="10"/>
                    </a:lnTo>
                    <a:lnTo>
                      <a:pt x="23" y="10"/>
                    </a:lnTo>
                    <a:lnTo>
                      <a:pt x="25" y="9"/>
                    </a:lnTo>
                    <a:lnTo>
                      <a:pt x="27" y="7"/>
                    </a:lnTo>
                    <a:lnTo>
                      <a:pt x="29" y="7"/>
                    </a:lnTo>
                    <a:lnTo>
                      <a:pt x="30" y="7"/>
                    </a:lnTo>
                    <a:lnTo>
                      <a:pt x="32" y="7"/>
                    </a:lnTo>
                    <a:lnTo>
                      <a:pt x="33" y="8"/>
                    </a:lnTo>
                    <a:lnTo>
                      <a:pt x="34" y="9"/>
                    </a:lnTo>
                    <a:lnTo>
                      <a:pt x="35" y="9"/>
                    </a:lnTo>
                    <a:lnTo>
                      <a:pt x="36" y="8"/>
                    </a:lnTo>
                    <a:lnTo>
                      <a:pt x="37" y="7"/>
                    </a:lnTo>
                    <a:lnTo>
                      <a:pt x="38" y="7"/>
                    </a:lnTo>
                    <a:lnTo>
                      <a:pt x="40" y="6"/>
                    </a:lnTo>
                    <a:lnTo>
                      <a:pt x="44" y="5"/>
                    </a:lnTo>
                    <a:lnTo>
                      <a:pt x="47" y="2"/>
                    </a:lnTo>
                    <a:lnTo>
                      <a:pt x="50" y="0"/>
                    </a:lnTo>
                    <a:lnTo>
                      <a:pt x="51" y="1"/>
                    </a:lnTo>
                    <a:lnTo>
                      <a:pt x="52" y="1"/>
                    </a:lnTo>
                    <a:lnTo>
                      <a:pt x="53" y="2"/>
                    </a:lnTo>
                    <a:lnTo>
                      <a:pt x="54" y="2"/>
                    </a:lnTo>
                    <a:lnTo>
                      <a:pt x="55" y="3"/>
                    </a:lnTo>
                    <a:lnTo>
                      <a:pt x="57" y="4"/>
                    </a:lnTo>
                    <a:lnTo>
                      <a:pt x="60" y="5"/>
                    </a:lnTo>
                    <a:lnTo>
                      <a:pt x="62" y="6"/>
                    </a:lnTo>
                    <a:lnTo>
                      <a:pt x="63" y="7"/>
                    </a:lnTo>
                    <a:lnTo>
                      <a:pt x="65" y="8"/>
                    </a:lnTo>
                    <a:lnTo>
                      <a:pt x="67" y="9"/>
                    </a:lnTo>
                    <a:lnTo>
                      <a:pt x="68" y="10"/>
                    </a:lnTo>
                    <a:lnTo>
                      <a:pt x="69" y="10"/>
                    </a:lnTo>
                    <a:lnTo>
                      <a:pt x="70" y="11"/>
                    </a:lnTo>
                    <a:lnTo>
                      <a:pt x="70" y="12"/>
                    </a:lnTo>
                    <a:lnTo>
                      <a:pt x="70" y="13"/>
                    </a:lnTo>
                    <a:lnTo>
                      <a:pt x="70" y="14"/>
                    </a:lnTo>
                    <a:lnTo>
                      <a:pt x="68" y="15"/>
                    </a:lnTo>
                    <a:lnTo>
                      <a:pt x="67" y="15"/>
                    </a:lnTo>
                    <a:lnTo>
                      <a:pt x="66" y="15"/>
                    </a:lnTo>
                    <a:lnTo>
                      <a:pt x="67" y="14"/>
                    </a:lnTo>
                    <a:lnTo>
                      <a:pt x="68" y="13"/>
                    </a:lnTo>
                    <a:lnTo>
                      <a:pt x="68" y="12"/>
                    </a:lnTo>
                    <a:lnTo>
                      <a:pt x="67" y="11"/>
                    </a:lnTo>
                    <a:lnTo>
                      <a:pt x="66" y="11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3" y="10"/>
                    </a:lnTo>
                    <a:lnTo>
                      <a:pt x="62" y="10"/>
                    </a:lnTo>
                    <a:lnTo>
                      <a:pt x="55" y="7"/>
                    </a:lnTo>
                    <a:lnTo>
                      <a:pt x="53" y="7"/>
                    </a:lnTo>
                    <a:lnTo>
                      <a:pt x="52" y="8"/>
                    </a:lnTo>
                    <a:lnTo>
                      <a:pt x="51" y="9"/>
                    </a:lnTo>
                    <a:lnTo>
                      <a:pt x="50" y="9"/>
                    </a:lnTo>
                    <a:lnTo>
                      <a:pt x="49" y="10"/>
                    </a:lnTo>
                    <a:lnTo>
                      <a:pt x="49" y="11"/>
                    </a:lnTo>
                    <a:lnTo>
                      <a:pt x="49" y="13"/>
                    </a:lnTo>
                    <a:lnTo>
                      <a:pt x="51" y="14"/>
                    </a:lnTo>
                    <a:lnTo>
                      <a:pt x="52" y="15"/>
                    </a:lnTo>
                    <a:lnTo>
                      <a:pt x="53" y="16"/>
                    </a:lnTo>
                    <a:lnTo>
                      <a:pt x="54" y="15"/>
                    </a:lnTo>
                    <a:lnTo>
                      <a:pt x="55" y="14"/>
                    </a:lnTo>
                    <a:lnTo>
                      <a:pt x="55" y="13"/>
                    </a:lnTo>
                    <a:lnTo>
                      <a:pt x="55" y="11"/>
                    </a:lnTo>
                    <a:lnTo>
                      <a:pt x="55" y="9"/>
                    </a:lnTo>
                    <a:lnTo>
                      <a:pt x="55" y="7"/>
                    </a:lnTo>
                    <a:lnTo>
                      <a:pt x="62" y="10"/>
                    </a:lnTo>
                    <a:lnTo>
                      <a:pt x="62" y="12"/>
                    </a:lnTo>
                    <a:lnTo>
                      <a:pt x="62" y="14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7" y="18"/>
                    </a:lnTo>
                    <a:lnTo>
                      <a:pt x="54" y="20"/>
                    </a:lnTo>
                    <a:lnTo>
                      <a:pt x="51" y="20"/>
                    </a:lnTo>
                    <a:lnTo>
                      <a:pt x="47" y="21"/>
                    </a:lnTo>
                    <a:lnTo>
                      <a:pt x="43" y="21"/>
                    </a:lnTo>
                    <a:lnTo>
                      <a:pt x="39" y="21"/>
                    </a:lnTo>
                    <a:lnTo>
                      <a:pt x="35" y="21"/>
                    </a:lnTo>
                    <a:lnTo>
                      <a:pt x="32" y="20"/>
                    </a:lnTo>
                    <a:lnTo>
                      <a:pt x="29" y="20"/>
                    </a:lnTo>
                    <a:lnTo>
                      <a:pt x="26" y="20"/>
                    </a:lnTo>
                    <a:lnTo>
                      <a:pt x="24" y="19"/>
                    </a:lnTo>
                    <a:lnTo>
                      <a:pt x="22" y="18"/>
                    </a:lnTo>
                    <a:lnTo>
                      <a:pt x="21" y="18"/>
                    </a:lnTo>
                    <a:lnTo>
                      <a:pt x="21" y="17"/>
                    </a:lnTo>
                    <a:lnTo>
                      <a:pt x="20" y="17"/>
                    </a:lnTo>
                    <a:lnTo>
                      <a:pt x="19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37" name="Freeform 175"/>
              <p:cNvSpPr>
                <a:spLocks/>
              </p:cNvSpPr>
              <p:nvPr/>
            </p:nvSpPr>
            <p:spPr bwMode="auto">
              <a:xfrm>
                <a:off x="1960" y="3657"/>
                <a:ext cx="16" cy="18"/>
              </a:xfrm>
              <a:custGeom>
                <a:avLst/>
                <a:gdLst>
                  <a:gd name="T0" fmla="*/ 0 w 16"/>
                  <a:gd name="T1" fmla="*/ 18 h 18"/>
                  <a:gd name="T2" fmla="*/ 4 w 16"/>
                  <a:gd name="T3" fmla="*/ 14 h 18"/>
                  <a:gd name="T4" fmla="*/ 9 w 16"/>
                  <a:gd name="T5" fmla="*/ 10 h 18"/>
                  <a:gd name="T6" fmla="*/ 13 w 16"/>
                  <a:gd name="T7" fmla="*/ 5 h 18"/>
                  <a:gd name="T8" fmla="*/ 16 w 16"/>
                  <a:gd name="T9" fmla="*/ 0 h 18"/>
                  <a:gd name="T10" fmla="*/ 16 w 16"/>
                  <a:gd name="T11" fmla="*/ 1 h 18"/>
                  <a:gd name="T12" fmla="*/ 14 w 16"/>
                  <a:gd name="T13" fmla="*/ 5 h 18"/>
                  <a:gd name="T14" fmla="*/ 10 w 16"/>
                  <a:gd name="T15" fmla="*/ 10 h 18"/>
                  <a:gd name="T16" fmla="*/ 5 w 16"/>
                  <a:gd name="T17" fmla="*/ 15 h 18"/>
                  <a:gd name="T18" fmla="*/ 0 w 16"/>
                  <a:gd name="T19" fmla="*/ 18 h 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6"/>
                  <a:gd name="T31" fmla="*/ 0 h 18"/>
                  <a:gd name="T32" fmla="*/ 16 w 16"/>
                  <a:gd name="T33" fmla="*/ 18 h 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6" h="18">
                    <a:moveTo>
                      <a:pt x="0" y="18"/>
                    </a:moveTo>
                    <a:lnTo>
                      <a:pt x="4" y="14"/>
                    </a:lnTo>
                    <a:lnTo>
                      <a:pt x="9" y="10"/>
                    </a:lnTo>
                    <a:lnTo>
                      <a:pt x="13" y="5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4" y="5"/>
                    </a:lnTo>
                    <a:lnTo>
                      <a:pt x="10" y="10"/>
                    </a:lnTo>
                    <a:lnTo>
                      <a:pt x="5" y="15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38" name="Freeform 176"/>
              <p:cNvSpPr>
                <a:spLocks/>
              </p:cNvSpPr>
              <p:nvPr/>
            </p:nvSpPr>
            <p:spPr bwMode="auto">
              <a:xfrm>
                <a:off x="1902" y="3791"/>
                <a:ext cx="11" cy="7"/>
              </a:xfrm>
              <a:custGeom>
                <a:avLst/>
                <a:gdLst>
                  <a:gd name="T0" fmla="*/ 0 w 11"/>
                  <a:gd name="T1" fmla="*/ 5 h 7"/>
                  <a:gd name="T2" fmla="*/ 0 w 11"/>
                  <a:gd name="T3" fmla="*/ 6 h 7"/>
                  <a:gd name="T4" fmla="*/ 2 w 11"/>
                  <a:gd name="T5" fmla="*/ 6 h 7"/>
                  <a:gd name="T6" fmla="*/ 3 w 11"/>
                  <a:gd name="T7" fmla="*/ 7 h 7"/>
                  <a:gd name="T8" fmla="*/ 4 w 11"/>
                  <a:gd name="T9" fmla="*/ 7 h 7"/>
                  <a:gd name="T10" fmla="*/ 6 w 11"/>
                  <a:gd name="T11" fmla="*/ 7 h 7"/>
                  <a:gd name="T12" fmla="*/ 7 w 11"/>
                  <a:gd name="T13" fmla="*/ 7 h 7"/>
                  <a:gd name="T14" fmla="*/ 9 w 11"/>
                  <a:gd name="T15" fmla="*/ 7 h 7"/>
                  <a:gd name="T16" fmla="*/ 11 w 11"/>
                  <a:gd name="T17" fmla="*/ 7 h 7"/>
                  <a:gd name="T18" fmla="*/ 10 w 11"/>
                  <a:gd name="T19" fmla="*/ 6 h 7"/>
                  <a:gd name="T20" fmla="*/ 9 w 11"/>
                  <a:gd name="T21" fmla="*/ 4 h 7"/>
                  <a:gd name="T22" fmla="*/ 8 w 11"/>
                  <a:gd name="T23" fmla="*/ 2 h 7"/>
                  <a:gd name="T24" fmla="*/ 8 w 11"/>
                  <a:gd name="T25" fmla="*/ 0 h 7"/>
                  <a:gd name="T26" fmla="*/ 7 w 11"/>
                  <a:gd name="T27" fmla="*/ 0 h 7"/>
                  <a:gd name="T28" fmla="*/ 7 w 11"/>
                  <a:gd name="T29" fmla="*/ 0 h 7"/>
                  <a:gd name="T30" fmla="*/ 6 w 11"/>
                  <a:gd name="T31" fmla="*/ 1 h 7"/>
                  <a:gd name="T32" fmla="*/ 6 w 11"/>
                  <a:gd name="T33" fmla="*/ 1 h 7"/>
                  <a:gd name="T34" fmla="*/ 5 w 11"/>
                  <a:gd name="T35" fmla="*/ 1 h 7"/>
                  <a:gd name="T36" fmla="*/ 4 w 11"/>
                  <a:gd name="T37" fmla="*/ 2 h 7"/>
                  <a:gd name="T38" fmla="*/ 4 w 11"/>
                  <a:gd name="T39" fmla="*/ 2 h 7"/>
                  <a:gd name="T40" fmla="*/ 3 w 11"/>
                  <a:gd name="T41" fmla="*/ 3 h 7"/>
                  <a:gd name="T42" fmla="*/ 3 w 11"/>
                  <a:gd name="T43" fmla="*/ 3 h 7"/>
                  <a:gd name="T44" fmla="*/ 2 w 11"/>
                  <a:gd name="T45" fmla="*/ 4 h 7"/>
                  <a:gd name="T46" fmla="*/ 1 w 11"/>
                  <a:gd name="T47" fmla="*/ 4 h 7"/>
                  <a:gd name="T48" fmla="*/ 0 w 11"/>
                  <a:gd name="T49" fmla="*/ 5 h 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7"/>
                  <a:gd name="T77" fmla="*/ 11 w 11"/>
                  <a:gd name="T78" fmla="*/ 7 h 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7">
                    <a:moveTo>
                      <a:pt x="0" y="5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6" y="7"/>
                    </a:lnTo>
                    <a:lnTo>
                      <a:pt x="7" y="7"/>
                    </a:lnTo>
                    <a:lnTo>
                      <a:pt x="9" y="7"/>
                    </a:lnTo>
                    <a:lnTo>
                      <a:pt x="11" y="7"/>
                    </a:lnTo>
                    <a:lnTo>
                      <a:pt x="10" y="6"/>
                    </a:lnTo>
                    <a:lnTo>
                      <a:pt x="9" y="4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2"/>
                    </a:lnTo>
                    <a:lnTo>
                      <a:pt x="3" y="3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D1D3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39" name="Freeform 177"/>
              <p:cNvSpPr>
                <a:spLocks/>
              </p:cNvSpPr>
              <p:nvPr/>
            </p:nvSpPr>
            <p:spPr bwMode="auto">
              <a:xfrm>
                <a:off x="1699" y="4087"/>
                <a:ext cx="48" cy="163"/>
              </a:xfrm>
              <a:custGeom>
                <a:avLst/>
                <a:gdLst>
                  <a:gd name="T0" fmla="*/ 9 w 48"/>
                  <a:gd name="T1" fmla="*/ 71 h 163"/>
                  <a:gd name="T2" fmla="*/ 9 w 48"/>
                  <a:gd name="T3" fmla="*/ 75 h 163"/>
                  <a:gd name="T4" fmla="*/ 9 w 48"/>
                  <a:gd name="T5" fmla="*/ 80 h 163"/>
                  <a:gd name="T6" fmla="*/ 9 w 48"/>
                  <a:gd name="T7" fmla="*/ 93 h 163"/>
                  <a:gd name="T8" fmla="*/ 8 w 48"/>
                  <a:gd name="T9" fmla="*/ 102 h 163"/>
                  <a:gd name="T10" fmla="*/ 6 w 48"/>
                  <a:gd name="T11" fmla="*/ 107 h 163"/>
                  <a:gd name="T12" fmla="*/ 5 w 48"/>
                  <a:gd name="T13" fmla="*/ 111 h 163"/>
                  <a:gd name="T14" fmla="*/ 3 w 48"/>
                  <a:gd name="T15" fmla="*/ 118 h 163"/>
                  <a:gd name="T16" fmla="*/ 2 w 48"/>
                  <a:gd name="T17" fmla="*/ 124 h 163"/>
                  <a:gd name="T18" fmla="*/ 1 w 48"/>
                  <a:gd name="T19" fmla="*/ 131 h 163"/>
                  <a:gd name="T20" fmla="*/ 1 w 48"/>
                  <a:gd name="T21" fmla="*/ 139 h 163"/>
                  <a:gd name="T22" fmla="*/ 4 w 48"/>
                  <a:gd name="T23" fmla="*/ 156 h 163"/>
                  <a:gd name="T24" fmla="*/ 48 w 48"/>
                  <a:gd name="T25" fmla="*/ 163 h 163"/>
                  <a:gd name="T26" fmla="*/ 40 w 48"/>
                  <a:gd name="T27" fmla="*/ 131 h 163"/>
                  <a:gd name="T28" fmla="*/ 34 w 48"/>
                  <a:gd name="T29" fmla="*/ 99 h 163"/>
                  <a:gd name="T30" fmla="*/ 35 w 48"/>
                  <a:gd name="T31" fmla="*/ 65 h 163"/>
                  <a:gd name="T32" fmla="*/ 38 w 48"/>
                  <a:gd name="T33" fmla="*/ 43 h 163"/>
                  <a:gd name="T34" fmla="*/ 38 w 48"/>
                  <a:gd name="T35" fmla="*/ 32 h 163"/>
                  <a:gd name="T36" fmla="*/ 39 w 48"/>
                  <a:gd name="T37" fmla="*/ 18 h 163"/>
                  <a:gd name="T38" fmla="*/ 36 w 48"/>
                  <a:gd name="T39" fmla="*/ 16 h 163"/>
                  <a:gd name="T40" fmla="*/ 34 w 48"/>
                  <a:gd name="T41" fmla="*/ 14 h 163"/>
                  <a:gd name="T42" fmla="*/ 32 w 48"/>
                  <a:gd name="T43" fmla="*/ 11 h 163"/>
                  <a:gd name="T44" fmla="*/ 29 w 48"/>
                  <a:gd name="T45" fmla="*/ 9 h 163"/>
                  <a:gd name="T46" fmla="*/ 25 w 48"/>
                  <a:gd name="T47" fmla="*/ 6 h 163"/>
                  <a:gd name="T48" fmla="*/ 21 w 48"/>
                  <a:gd name="T49" fmla="*/ 0 h 163"/>
                  <a:gd name="T50" fmla="*/ 21 w 48"/>
                  <a:gd name="T51" fmla="*/ 9 h 163"/>
                  <a:gd name="T52" fmla="*/ 21 w 48"/>
                  <a:gd name="T53" fmla="*/ 18 h 163"/>
                  <a:gd name="T54" fmla="*/ 22 w 48"/>
                  <a:gd name="T55" fmla="*/ 27 h 163"/>
                  <a:gd name="T56" fmla="*/ 22 w 48"/>
                  <a:gd name="T57" fmla="*/ 35 h 163"/>
                  <a:gd name="T58" fmla="*/ 20 w 48"/>
                  <a:gd name="T59" fmla="*/ 42 h 163"/>
                  <a:gd name="T60" fmla="*/ 16 w 48"/>
                  <a:gd name="T61" fmla="*/ 52 h 163"/>
                  <a:gd name="T62" fmla="*/ 12 w 48"/>
                  <a:gd name="T63" fmla="*/ 61 h 163"/>
                  <a:gd name="T64" fmla="*/ 9 w 48"/>
                  <a:gd name="T65" fmla="*/ 69 h 16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8"/>
                  <a:gd name="T100" fmla="*/ 0 h 163"/>
                  <a:gd name="T101" fmla="*/ 48 w 48"/>
                  <a:gd name="T102" fmla="*/ 163 h 16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8" h="163">
                    <a:moveTo>
                      <a:pt x="9" y="69"/>
                    </a:moveTo>
                    <a:lnTo>
                      <a:pt x="9" y="71"/>
                    </a:lnTo>
                    <a:lnTo>
                      <a:pt x="9" y="73"/>
                    </a:lnTo>
                    <a:lnTo>
                      <a:pt x="9" y="75"/>
                    </a:lnTo>
                    <a:lnTo>
                      <a:pt x="9" y="77"/>
                    </a:lnTo>
                    <a:lnTo>
                      <a:pt x="9" y="80"/>
                    </a:lnTo>
                    <a:lnTo>
                      <a:pt x="9" y="87"/>
                    </a:lnTo>
                    <a:lnTo>
                      <a:pt x="9" y="93"/>
                    </a:lnTo>
                    <a:lnTo>
                      <a:pt x="8" y="98"/>
                    </a:lnTo>
                    <a:lnTo>
                      <a:pt x="8" y="102"/>
                    </a:lnTo>
                    <a:lnTo>
                      <a:pt x="7" y="105"/>
                    </a:lnTo>
                    <a:lnTo>
                      <a:pt x="6" y="107"/>
                    </a:lnTo>
                    <a:lnTo>
                      <a:pt x="6" y="109"/>
                    </a:lnTo>
                    <a:lnTo>
                      <a:pt x="5" y="111"/>
                    </a:lnTo>
                    <a:lnTo>
                      <a:pt x="4" y="114"/>
                    </a:lnTo>
                    <a:lnTo>
                      <a:pt x="3" y="118"/>
                    </a:lnTo>
                    <a:lnTo>
                      <a:pt x="2" y="121"/>
                    </a:lnTo>
                    <a:lnTo>
                      <a:pt x="2" y="124"/>
                    </a:lnTo>
                    <a:lnTo>
                      <a:pt x="1" y="128"/>
                    </a:lnTo>
                    <a:lnTo>
                      <a:pt x="1" y="131"/>
                    </a:lnTo>
                    <a:lnTo>
                      <a:pt x="0" y="134"/>
                    </a:lnTo>
                    <a:lnTo>
                      <a:pt x="1" y="139"/>
                    </a:lnTo>
                    <a:lnTo>
                      <a:pt x="2" y="148"/>
                    </a:lnTo>
                    <a:lnTo>
                      <a:pt x="4" y="156"/>
                    </a:lnTo>
                    <a:lnTo>
                      <a:pt x="5" y="163"/>
                    </a:lnTo>
                    <a:lnTo>
                      <a:pt x="48" y="163"/>
                    </a:lnTo>
                    <a:lnTo>
                      <a:pt x="44" y="150"/>
                    </a:lnTo>
                    <a:lnTo>
                      <a:pt x="40" y="131"/>
                    </a:lnTo>
                    <a:lnTo>
                      <a:pt x="36" y="113"/>
                    </a:lnTo>
                    <a:lnTo>
                      <a:pt x="34" y="99"/>
                    </a:lnTo>
                    <a:lnTo>
                      <a:pt x="34" y="83"/>
                    </a:lnTo>
                    <a:lnTo>
                      <a:pt x="35" y="65"/>
                    </a:lnTo>
                    <a:lnTo>
                      <a:pt x="37" y="51"/>
                    </a:lnTo>
                    <a:lnTo>
                      <a:pt x="38" y="43"/>
                    </a:lnTo>
                    <a:lnTo>
                      <a:pt x="38" y="38"/>
                    </a:lnTo>
                    <a:lnTo>
                      <a:pt x="38" y="32"/>
                    </a:lnTo>
                    <a:lnTo>
                      <a:pt x="38" y="26"/>
                    </a:lnTo>
                    <a:lnTo>
                      <a:pt x="39" y="18"/>
                    </a:lnTo>
                    <a:lnTo>
                      <a:pt x="38" y="17"/>
                    </a:lnTo>
                    <a:lnTo>
                      <a:pt x="36" y="16"/>
                    </a:lnTo>
                    <a:lnTo>
                      <a:pt x="35" y="15"/>
                    </a:lnTo>
                    <a:lnTo>
                      <a:pt x="34" y="14"/>
                    </a:lnTo>
                    <a:lnTo>
                      <a:pt x="33" y="13"/>
                    </a:lnTo>
                    <a:lnTo>
                      <a:pt x="32" y="11"/>
                    </a:lnTo>
                    <a:lnTo>
                      <a:pt x="31" y="10"/>
                    </a:lnTo>
                    <a:lnTo>
                      <a:pt x="29" y="9"/>
                    </a:lnTo>
                    <a:lnTo>
                      <a:pt x="27" y="8"/>
                    </a:lnTo>
                    <a:lnTo>
                      <a:pt x="25" y="6"/>
                    </a:lnTo>
                    <a:lnTo>
                      <a:pt x="24" y="3"/>
                    </a:lnTo>
                    <a:lnTo>
                      <a:pt x="21" y="0"/>
                    </a:lnTo>
                    <a:lnTo>
                      <a:pt x="21" y="4"/>
                    </a:lnTo>
                    <a:lnTo>
                      <a:pt x="21" y="9"/>
                    </a:lnTo>
                    <a:lnTo>
                      <a:pt x="21" y="14"/>
                    </a:lnTo>
                    <a:lnTo>
                      <a:pt x="21" y="18"/>
                    </a:lnTo>
                    <a:lnTo>
                      <a:pt x="21" y="22"/>
                    </a:lnTo>
                    <a:lnTo>
                      <a:pt x="22" y="27"/>
                    </a:lnTo>
                    <a:lnTo>
                      <a:pt x="22" y="31"/>
                    </a:lnTo>
                    <a:lnTo>
                      <a:pt x="22" y="35"/>
                    </a:lnTo>
                    <a:lnTo>
                      <a:pt x="21" y="38"/>
                    </a:lnTo>
                    <a:lnTo>
                      <a:pt x="20" y="42"/>
                    </a:lnTo>
                    <a:lnTo>
                      <a:pt x="17" y="48"/>
                    </a:lnTo>
                    <a:lnTo>
                      <a:pt x="16" y="52"/>
                    </a:lnTo>
                    <a:lnTo>
                      <a:pt x="14" y="56"/>
                    </a:lnTo>
                    <a:lnTo>
                      <a:pt x="12" y="61"/>
                    </a:lnTo>
                    <a:lnTo>
                      <a:pt x="10" y="67"/>
                    </a:lnTo>
                    <a:lnTo>
                      <a:pt x="9" y="69"/>
                    </a:lnTo>
                    <a:close/>
                  </a:path>
                </a:pathLst>
              </a:custGeom>
              <a:solidFill>
                <a:srgbClr val="BCDB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40" name="Freeform 178"/>
              <p:cNvSpPr>
                <a:spLocks/>
              </p:cNvSpPr>
              <p:nvPr/>
            </p:nvSpPr>
            <p:spPr bwMode="auto">
              <a:xfrm>
                <a:off x="2087" y="4163"/>
                <a:ext cx="27" cy="87"/>
              </a:xfrm>
              <a:custGeom>
                <a:avLst/>
                <a:gdLst>
                  <a:gd name="T0" fmla="*/ 27 w 27"/>
                  <a:gd name="T1" fmla="*/ 87 h 87"/>
                  <a:gd name="T2" fmla="*/ 14 w 27"/>
                  <a:gd name="T3" fmla="*/ 87 h 87"/>
                  <a:gd name="T4" fmla="*/ 14 w 27"/>
                  <a:gd name="T5" fmla="*/ 78 h 87"/>
                  <a:gd name="T6" fmla="*/ 13 w 27"/>
                  <a:gd name="T7" fmla="*/ 65 h 87"/>
                  <a:gd name="T8" fmla="*/ 12 w 27"/>
                  <a:gd name="T9" fmla="*/ 52 h 87"/>
                  <a:gd name="T10" fmla="*/ 11 w 27"/>
                  <a:gd name="T11" fmla="*/ 42 h 87"/>
                  <a:gd name="T12" fmla="*/ 8 w 27"/>
                  <a:gd name="T13" fmla="*/ 33 h 87"/>
                  <a:gd name="T14" fmla="*/ 4 w 27"/>
                  <a:gd name="T15" fmla="*/ 21 h 87"/>
                  <a:gd name="T16" fmla="*/ 1 w 27"/>
                  <a:gd name="T17" fmla="*/ 9 h 87"/>
                  <a:gd name="T18" fmla="*/ 0 w 27"/>
                  <a:gd name="T19" fmla="*/ 0 h 87"/>
                  <a:gd name="T20" fmla="*/ 3 w 27"/>
                  <a:gd name="T21" fmla="*/ 3 h 87"/>
                  <a:gd name="T22" fmla="*/ 7 w 27"/>
                  <a:gd name="T23" fmla="*/ 7 h 87"/>
                  <a:gd name="T24" fmla="*/ 11 w 27"/>
                  <a:gd name="T25" fmla="*/ 12 h 87"/>
                  <a:gd name="T26" fmla="*/ 15 w 27"/>
                  <a:gd name="T27" fmla="*/ 18 h 87"/>
                  <a:gd name="T28" fmla="*/ 19 w 27"/>
                  <a:gd name="T29" fmla="*/ 23 h 87"/>
                  <a:gd name="T30" fmla="*/ 23 w 27"/>
                  <a:gd name="T31" fmla="*/ 30 h 87"/>
                  <a:gd name="T32" fmla="*/ 25 w 27"/>
                  <a:gd name="T33" fmla="*/ 36 h 87"/>
                  <a:gd name="T34" fmla="*/ 26 w 27"/>
                  <a:gd name="T35" fmla="*/ 41 h 87"/>
                  <a:gd name="T36" fmla="*/ 27 w 27"/>
                  <a:gd name="T37" fmla="*/ 54 h 87"/>
                  <a:gd name="T38" fmla="*/ 27 w 27"/>
                  <a:gd name="T39" fmla="*/ 68 h 87"/>
                  <a:gd name="T40" fmla="*/ 27 w 27"/>
                  <a:gd name="T41" fmla="*/ 80 h 87"/>
                  <a:gd name="T42" fmla="*/ 27 w 27"/>
                  <a:gd name="T43" fmla="*/ 87 h 8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7"/>
                  <a:gd name="T67" fmla="*/ 0 h 87"/>
                  <a:gd name="T68" fmla="*/ 27 w 27"/>
                  <a:gd name="T69" fmla="*/ 87 h 8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7" h="87">
                    <a:moveTo>
                      <a:pt x="27" y="87"/>
                    </a:moveTo>
                    <a:lnTo>
                      <a:pt x="14" y="87"/>
                    </a:lnTo>
                    <a:lnTo>
                      <a:pt x="14" y="78"/>
                    </a:lnTo>
                    <a:lnTo>
                      <a:pt x="13" y="65"/>
                    </a:lnTo>
                    <a:lnTo>
                      <a:pt x="12" y="52"/>
                    </a:lnTo>
                    <a:lnTo>
                      <a:pt x="11" y="42"/>
                    </a:lnTo>
                    <a:lnTo>
                      <a:pt x="8" y="33"/>
                    </a:lnTo>
                    <a:lnTo>
                      <a:pt x="4" y="21"/>
                    </a:lnTo>
                    <a:lnTo>
                      <a:pt x="1" y="9"/>
                    </a:lnTo>
                    <a:lnTo>
                      <a:pt x="0" y="0"/>
                    </a:lnTo>
                    <a:lnTo>
                      <a:pt x="3" y="3"/>
                    </a:lnTo>
                    <a:lnTo>
                      <a:pt x="7" y="7"/>
                    </a:lnTo>
                    <a:lnTo>
                      <a:pt x="11" y="12"/>
                    </a:lnTo>
                    <a:lnTo>
                      <a:pt x="15" y="18"/>
                    </a:lnTo>
                    <a:lnTo>
                      <a:pt x="19" y="23"/>
                    </a:lnTo>
                    <a:lnTo>
                      <a:pt x="23" y="30"/>
                    </a:lnTo>
                    <a:lnTo>
                      <a:pt x="25" y="36"/>
                    </a:lnTo>
                    <a:lnTo>
                      <a:pt x="26" y="41"/>
                    </a:lnTo>
                    <a:lnTo>
                      <a:pt x="27" y="54"/>
                    </a:lnTo>
                    <a:lnTo>
                      <a:pt x="27" y="68"/>
                    </a:lnTo>
                    <a:lnTo>
                      <a:pt x="27" y="80"/>
                    </a:lnTo>
                    <a:lnTo>
                      <a:pt x="27" y="87"/>
                    </a:lnTo>
                    <a:close/>
                  </a:path>
                </a:pathLst>
              </a:custGeom>
              <a:solidFill>
                <a:srgbClr val="BCDB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41" name="Freeform 179"/>
              <p:cNvSpPr>
                <a:spLocks/>
              </p:cNvSpPr>
              <p:nvPr/>
            </p:nvSpPr>
            <p:spPr bwMode="auto">
              <a:xfrm>
                <a:off x="1742" y="4067"/>
                <a:ext cx="142" cy="183"/>
              </a:xfrm>
              <a:custGeom>
                <a:avLst/>
                <a:gdLst>
                  <a:gd name="T0" fmla="*/ 138 w 142"/>
                  <a:gd name="T1" fmla="*/ 34 h 183"/>
                  <a:gd name="T2" fmla="*/ 133 w 142"/>
                  <a:gd name="T3" fmla="*/ 31 h 183"/>
                  <a:gd name="T4" fmla="*/ 125 w 142"/>
                  <a:gd name="T5" fmla="*/ 28 h 183"/>
                  <a:gd name="T6" fmla="*/ 119 w 142"/>
                  <a:gd name="T7" fmla="*/ 30 h 183"/>
                  <a:gd name="T8" fmla="*/ 112 w 142"/>
                  <a:gd name="T9" fmla="*/ 30 h 183"/>
                  <a:gd name="T10" fmla="*/ 104 w 142"/>
                  <a:gd name="T11" fmla="*/ 32 h 183"/>
                  <a:gd name="T12" fmla="*/ 102 w 142"/>
                  <a:gd name="T13" fmla="*/ 42 h 183"/>
                  <a:gd name="T14" fmla="*/ 97 w 142"/>
                  <a:gd name="T15" fmla="*/ 46 h 183"/>
                  <a:gd name="T16" fmla="*/ 90 w 142"/>
                  <a:gd name="T17" fmla="*/ 51 h 183"/>
                  <a:gd name="T18" fmla="*/ 81 w 142"/>
                  <a:gd name="T19" fmla="*/ 62 h 183"/>
                  <a:gd name="T20" fmla="*/ 75 w 142"/>
                  <a:gd name="T21" fmla="*/ 71 h 183"/>
                  <a:gd name="T22" fmla="*/ 62 w 142"/>
                  <a:gd name="T23" fmla="*/ 95 h 183"/>
                  <a:gd name="T24" fmla="*/ 54 w 142"/>
                  <a:gd name="T25" fmla="*/ 111 h 183"/>
                  <a:gd name="T26" fmla="*/ 49 w 142"/>
                  <a:gd name="T27" fmla="*/ 122 h 183"/>
                  <a:gd name="T28" fmla="*/ 46 w 142"/>
                  <a:gd name="T29" fmla="*/ 121 h 183"/>
                  <a:gd name="T30" fmla="*/ 47 w 142"/>
                  <a:gd name="T31" fmla="*/ 111 h 183"/>
                  <a:gd name="T32" fmla="*/ 46 w 142"/>
                  <a:gd name="T33" fmla="*/ 100 h 183"/>
                  <a:gd name="T34" fmla="*/ 47 w 142"/>
                  <a:gd name="T35" fmla="*/ 84 h 183"/>
                  <a:gd name="T36" fmla="*/ 48 w 142"/>
                  <a:gd name="T37" fmla="*/ 62 h 183"/>
                  <a:gd name="T38" fmla="*/ 44 w 142"/>
                  <a:gd name="T39" fmla="*/ 44 h 183"/>
                  <a:gd name="T40" fmla="*/ 36 w 142"/>
                  <a:gd name="T41" fmla="*/ 30 h 183"/>
                  <a:gd name="T42" fmla="*/ 26 w 142"/>
                  <a:gd name="T43" fmla="*/ 22 h 183"/>
                  <a:gd name="T44" fmla="*/ 17 w 142"/>
                  <a:gd name="T45" fmla="*/ 14 h 183"/>
                  <a:gd name="T46" fmla="*/ 11 w 142"/>
                  <a:gd name="T47" fmla="*/ 9 h 183"/>
                  <a:gd name="T48" fmla="*/ 5 w 142"/>
                  <a:gd name="T49" fmla="*/ 3 h 183"/>
                  <a:gd name="T50" fmla="*/ 0 w 142"/>
                  <a:gd name="T51" fmla="*/ 11 h 183"/>
                  <a:gd name="T52" fmla="*/ 5 w 142"/>
                  <a:gd name="T53" fmla="*/ 43 h 183"/>
                  <a:gd name="T54" fmla="*/ 6 w 142"/>
                  <a:gd name="T55" fmla="*/ 59 h 183"/>
                  <a:gd name="T56" fmla="*/ 7 w 142"/>
                  <a:gd name="T57" fmla="*/ 72 h 183"/>
                  <a:gd name="T58" fmla="*/ 9 w 142"/>
                  <a:gd name="T59" fmla="*/ 85 h 183"/>
                  <a:gd name="T60" fmla="*/ 17 w 142"/>
                  <a:gd name="T61" fmla="*/ 108 h 183"/>
                  <a:gd name="T62" fmla="*/ 26 w 142"/>
                  <a:gd name="T63" fmla="*/ 135 h 183"/>
                  <a:gd name="T64" fmla="*/ 33 w 142"/>
                  <a:gd name="T65" fmla="*/ 146 h 183"/>
                  <a:gd name="T66" fmla="*/ 42 w 142"/>
                  <a:gd name="T67" fmla="*/ 156 h 183"/>
                  <a:gd name="T68" fmla="*/ 47 w 142"/>
                  <a:gd name="T69" fmla="*/ 163 h 183"/>
                  <a:gd name="T70" fmla="*/ 53 w 142"/>
                  <a:gd name="T71" fmla="*/ 170 h 183"/>
                  <a:gd name="T72" fmla="*/ 64 w 142"/>
                  <a:gd name="T73" fmla="*/ 179 h 183"/>
                  <a:gd name="T74" fmla="*/ 111 w 142"/>
                  <a:gd name="T75" fmla="*/ 183 h 183"/>
                  <a:gd name="T76" fmla="*/ 102 w 142"/>
                  <a:gd name="T77" fmla="*/ 175 h 183"/>
                  <a:gd name="T78" fmla="*/ 96 w 142"/>
                  <a:gd name="T79" fmla="*/ 166 h 183"/>
                  <a:gd name="T80" fmla="*/ 92 w 142"/>
                  <a:gd name="T81" fmla="*/ 159 h 183"/>
                  <a:gd name="T82" fmla="*/ 87 w 142"/>
                  <a:gd name="T83" fmla="*/ 152 h 183"/>
                  <a:gd name="T84" fmla="*/ 74 w 142"/>
                  <a:gd name="T85" fmla="*/ 136 h 183"/>
                  <a:gd name="T86" fmla="*/ 67 w 142"/>
                  <a:gd name="T87" fmla="*/ 132 h 183"/>
                  <a:gd name="T88" fmla="*/ 64 w 142"/>
                  <a:gd name="T89" fmla="*/ 132 h 183"/>
                  <a:gd name="T90" fmla="*/ 60 w 142"/>
                  <a:gd name="T91" fmla="*/ 134 h 183"/>
                  <a:gd name="T92" fmla="*/ 58 w 142"/>
                  <a:gd name="T93" fmla="*/ 125 h 183"/>
                  <a:gd name="T94" fmla="*/ 61 w 142"/>
                  <a:gd name="T95" fmla="*/ 115 h 183"/>
                  <a:gd name="T96" fmla="*/ 68 w 142"/>
                  <a:gd name="T97" fmla="*/ 104 h 183"/>
                  <a:gd name="T98" fmla="*/ 77 w 142"/>
                  <a:gd name="T99" fmla="*/ 94 h 183"/>
                  <a:gd name="T100" fmla="*/ 84 w 142"/>
                  <a:gd name="T101" fmla="*/ 84 h 183"/>
                  <a:gd name="T102" fmla="*/ 91 w 142"/>
                  <a:gd name="T103" fmla="*/ 78 h 183"/>
                  <a:gd name="T104" fmla="*/ 103 w 142"/>
                  <a:gd name="T105" fmla="*/ 68 h 183"/>
                  <a:gd name="T106" fmla="*/ 113 w 142"/>
                  <a:gd name="T107" fmla="*/ 59 h 183"/>
                  <a:gd name="T108" fmla="*/ 121 w 142"/>
                  <a:gd name="T109" fmla="*/ 52 h 183"/>
                  <a:gd name="T110" fmla="*/ 130 w 142"/>
                  <a:gd name="T111" fmla="*/ 45 h 183"/>
                  <a:gd name="T112" fmla="*/ 138 w 142"/>
                  <a:gd name="T113" fmla="*/ 45 h 183"/>
                  <a:gd name="T114" fmla="*/ 142 w 142"/>
                  <a:gd name="T115" fmla="*/ 38 h 18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42"/>
                  <a:gd name="T175" fmla="*/ 0 h 183"/>
                  <a:gd name="T176" fmla="*/ 142 w 142"/>
                  <a:gd name="T177" fmla="*/ 183 h 183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42" h="183">
                    <a:moveTo>
                      <a:pt x="142" y="38"/>
                    </a:moveTo>
                    <a:lnTo>
                      <a:pt x="141" y="36"/>
                    </a:lnTo>
                    <a:lnTo>
                      <a:pt x="138" y="34"/>
                    </a:lnTo>
                    <a:lnTo>
                      <a:pt x="136" y="33"/>
                    </a:lnTo>
                    <a:lnTo>
                      <a:pt x="134" y="32"/>
                    </a:lnTo>
                    <a:lnTo>
                      <a:pt x="133" y="31"/>
                    </a:lnTo>
                    <a:lnTo>
                      <a:pt x="130" y="30"/>
                    </a:lnTo>
                    <a:lnTo>
                      <a:pt x="128" y="28"/>
                    </a:lnTo>
                    <a:lnTo>
                      <a:pt x="125" y="28"/>
                    </a:lnTo>
                    <a:lnTo>
                      <a:pt x="123" y="28"/>
                    </a:lnTo>
                    <a:lnTo>
                      <a:pt x="121" y="29"/>
                    </a:lnTo>
                    <a:lnTo>
                      <a:pt x="119" y="30"/>
                    </a:lnTo>
                    <a:lnTo>
                      <a:pt x="118" y="30"/>
                    </a:lnTo>
                    <a:lnTo>
                      <a:pt x="115" y="30"/>
                    </a:lnTo>
                    <a:lnTo>
                      <a:pt x="112" y="30"/>
                    </a:lnTo>
                    <a:lnTo>
                      <a:pt x="109" y="30"/>
                    </a:lnTo>
                    <a:lnTo>
                      <a:pt x="106" y="30"/>
                    </a:lnTo>
                    <a:lnTo>
                      <a:pt x="104" y="32"/>
                    </a:lnTo>
                    <a:lnTo>
                      <a:pt x="103" y="35"/>
                    </a:lnTo>
                    <a:lnTo>
                      <a:pt x="102" y="39"/>
                    </a:lnTo>
                    <a:lnTo>
                      <a:pt x="102" y="42"/>
                    </a:lnTo>
                    <a:lnTo>
                      <a:pt x="101" y="43"/>
                    </a:lnTo>
                    <a:lnTo>
                      <a:pt x="99" y="45"/>
                    </a:lnTo>
                    <a:lnTo>
                      <a:pt x="97" y="46"/>
                    </a:lnTo>
                    <a:lnTo>
                      <a:pt x="94" y="46"/>
                    </a:lnTo>
                    <a:lnTo>
                      <a:pt x="92" y="48"/>
                    </a:lnTo>
                    <a:lnTo>
                      <a:pt x="90" y="51"/>
                    </a:lnTo>
                    <a:lnTo>
                      <a:pt x="87" y="54"/>
                    </a:lnTo>
                    <a:lnTo>
                      <a:pt x="84" y="58"/>
                    </a:lnTo>
                    <a:lnTo>
                      <a:pt x="81" y="62"/>
                    </a:lnTo>
                    <a:lnTo>
                      <a:pt x="79" y="66"/>
                    </a:lnTo>
                    <a:lnTo>
                      <a:pt x="77" y="69"/>
                    </a:lnTo>
                    <a:lnTo>
                      <a:pt x="75" y="71"/>
                    </a:lnTo>
                    <a:lnTo>
                      <a:pt x="71" y="77"/>
                    </a:lnTo>
                    <a:lnTo>
                      <a:pt x="66" y="86"/>
                    </a:lnTo>
                    <a:lnTo>
                      <a:pt x="62" y="95"/>
                    </a:lnTo>
                    <a:lnTo>
                      <a:pt x="60" y="101"/>
                    </a:lnTo>
                    <a:lnTo>
                      <a:pt x="57" y="106"/>
                    </a:lnTo>
                    <a:lnTo>
                      <a:pt x="54" y="111"/>
                    </a:lnTo>
                    <a:lnTo>
                      <a:pt x="52" y="117"/>
                    </a:lnTo>
                    <a:lnTo>
                      <a:pt x="49" y="122"/>
                    </a:lnTo>
                    <a:lnTo>
                      <a:pt x="47" y="122"/>
                    </a:lnTo>
                    <a:lnTo>
                      <a:pt x="46" y="122"/>
                    </a:lnTo>
                    <a:lnTo>
                      <a:pt x="46" y="121"/>
                    </a:lnTo>
                    <a:lnTo>
                      <a:pt x="46" y="118"/>
                    </a:lnTo>
                    <a:lnTo>
                      <a:pt x="47" y="115"/>
                    </a:lnTo>
                    <a:lnTo>
                      <a:pt x="47" y="111"/>
                    </a:lnTo>
                    <a:lnTo>
                      <a:pt x="46" y="108"/>
                    </a:lnTo>
                    <a:lnTo>
                      <a:pt x="46" y="104"/>
                    </a:lnTo>
                    <a:lnTo>
                      <a:pt x="46" y="100"/>
                    </a:lnTo>
                    <a:lnTo>
                      <a:pt x="46" y="95"/>
                    </a:lnTo>
                    <a:lnTo>
                      <a:pt x="46" y="91"/>
                    </a:lnTo>
                    <a:lnTo>
                      <a:pt x="47" y="84"/>
                    </a:lnTo>
                    <a:lnTo>
                      <a:pt x="48" y="76"/>
                    </a:lnTo>
                    <a:lnTo>
                      <a:pt x="49" y="69"/>
                    </a:lnTo>
                    <a:lnTo>
                      <a:pt x="48" y="62"/>
                    </a:lnTo>
                    <a:lnTo>
                      <a:pt x="47" y="57"/>
                    </a:lnTo>
                    <a:lnTo>
                      <a:pt x="46" y="50"/>
                    </a:lnTo>
                    <a:lnTo>
                      <a:pt x="44" y="44"/>
                    </a:lnTo>
                    <a:lnTo>
                      <a:pt x="42" y="39"/>
                    </a:lnTo>
                    <a:lnTo>
                      <a:pt x="39" y="34"/>
                    </a:lnTo>
                    <a:lnTo>
                      <a:pt x="36" y="30"/>
                    </a:lnTo>
                    <a:lnTo>
                      <a:pt x="32" y="27"/>
                    </a:lnTo>
                    <a:lnTo>
                      <a:pt x="28" y="24"/>
                    </a:lnTo>
                    <a:lnTo>
                      <a:pt x="26" y="22"/>
                    </a:lnTo>
                    <a:lnTo>
                      <a:pt x="23" y="19"/>
                    </a:lnTo>
                    <a:lnTo>
                      <a:pt x="20" y="16"/>
                    </a:lnTo>
                    <a:lnTo>
                      <a:pt x="17" y="14"/>
                    </a:lnTo>
                    <a:lnTo>
                      <a:pt x="15" y="13"/>
                    </a:lnTo>
                    <a:lnTo>
                      <a:pt x="12" y="11"/>
                    </a:lnTo>
                    <a:lnTo>
                      <a:pt x="11" y="9"/>
                    </a:lnTo>
                    <a:lnTo>
                      <a:pt x="9" y="5"/>
                    </a:lnTo>
                    <a:lnTo>
                      <a:pt x="7" y="4"/>
                    </a:lnTo>
                    <a:lnTo>
                      <a:pt x="5" y="3"/>
                    </a:lnTo>
                    <a:lnTo>
                      <a:pt x="3" y="1"/>
                    </a:lnTo>
                    <a:lnTo>
                      <a:pt x="1" y="0"/>
                    </a:lnTo>
                    <a:lnTo>
                      <a:pt x="0" y="11"/>
                    </a:lnTo>
                    <a:lnTo>
                      <a:pt x="2" y="24"/>
                    </a:lnTo>
                    <a:lnTo>
                      <a:pt x="4" y="36"/>
                    </a:lnTo>
                    <a:lnTo>
                      <a:pt x="5" y="43"/>
                    </a:lnTo>
                    <a:lnTo>
                      <a:pt x="6" y="49"/>
                    </a:lnTo>
                    <a:lnTo>
                      <a:pt x="7" y="54"/>
                    </a:lnTo>
                    <a:lnTo>
                      <a:pt x="6" y="59"/>
                    </a:lnTo>
                    <a:lnTo>
                      <a:pt x="5" y="62"/>
                    </a:lnTo>
                    <a:lnTo>
                      <a:pt x="7" y="66"/>
                    </a:lnTo>
                    <a:lnTo>
                      <a:pt x="7" y="72"/>
                    </a:lnTo>
                    <a:lnTo>
                      <a:pt x="8" y="77"/>
                    </a:lnTo>
                    <a:lnTo>
                      <a:pt x="8" y="80"/>
                    </a:lnTo>
                    <a:lnTo>
                      <a:pt x="9" y="85"/>
                    </a:lnTo>
                    <a:lnTo>
                      <a:pt x="12" y="94"/>
                    </a:lnTo>
                    <a:lnTo>
                      <a:pt x="14" y="102"/>
                    </a:lnTo>
                    <a:lnTo>
                      <a:pt x="17" y="108"/>
                    </a:lnTo>
                    <a:lnTo>
                      <a:pt x="20" y="116"/>
                    </a:lnTo>
                    <a:lnTo>
                      <a:pt x="23" y="126"/>
                    </a:lnTo>
                    <a:lnTo>
                      <a:pt x="26" y="135"/>
                    </a:lnTo>
                    <a:lnTo>
                      <a:pt x="28" y="141"/>
                    </a:lnTo>
                    <a:lnTo>
                      <a:pt x="30" y="143"/>
                    </a:lnTo>
                    <a:lnTo>
                      <a:pt x="33" y="146"/>
                    </a:lnTo>
                    <a:lnTo>
                      <a:pt x="35" y="149"/>
                    </a:lnTo>
                    <a:lnTo>
                      <a:pt x="39" y="153"/>
                    </a:lnTo>
                    <a:lnTo>
                      <a:pt x="42" y="156"/>
                    </a:lnTo>
                    <a:lnTo>
                      <a:pt x="45" y="159"/>
                    </a:lnTo>
                    <a:lnTo>
                      <a:pt x="46" y="161"/>
                    </a:lnTo>
                    <a:lnTo>
                      <a:pt x="47" y="163"/>
                    </a:lnTo>
                    <a:lnTo>
                      <a:pt x="49" y="165"/>
                    </a:lnTo>
                    <a:lnTo>
                      <a:pt x="50" y="167"/>
                    </a:lnTo>
                    <a:lnTo>
                      <a:pt x="53" y="170"/>
                    </a:lnTo>
                    <a:lnTo>
                      <a:pt x="56" y="173"/>
                    </a:lnTo>
                    <a:lnTo>
                      <a:pt x="60" y="176"/>
                    </a:lnTo>
                    <a:lnTo>
                      <a:pt x="64" y="179"/>
                    </a:lnTo>
                    <a:lnTo>
                      <a:pt x="69" y="182"/>
                    </a:lnTo>
                    <a:lnTo>
                      <a:pt x="75" y="183"/>
                    </a:lnTo>
                    <a:lnTo>
                      <a:pt x="111" y="183"/>
                    </a:lnTo>
                    <a:lnTo>
                      <a:pt x="108" y="181"/>
                    </a:lnTo>
                    <a:lnTo>
                      <a:pt x="105" y="178"/>
                    </a:lnTo>
                    <a:lnTo>
                      <a:pt x="102" y="175"/>
                    </a:lnTo>
                    <a:lnTo>
                      <a:pt x="100" y="172"/>
                    </a:lnTo>
                    <a:lnTo>
                      <a:pt x="98" y="169"/>
                    </a:lnTo>
                    <a:lnTo>
                      <a:pt x="96" y="166"/>
                    </a:lnTo>
                    <a:lnTo>
                      <a:pt x="95" y="164"/>
                    </a:lnTo>
                    <a:lnTo>
                      <a:pt x="94" y="161"/>
                    </a:lnTo>
                    <a:lnTo>
                      <a:pt x="92" y="159"/>
                    </a:lnTo>
                    <a:lnTo>
                      <a:pt x="91" y="156"/>
                    </a:lnTo>
                    <a:lnTo>
                      <a:pt x="89" y="154"/>
                    </a:lnTo>
                    <a:lnTo>
                      <a:pt x="87" y="152"/>
                    </a:lnTo>
                    <a:lnTo>
                      <a:pt x="84" y="148"/>
                    </a:lnTo>
                    <a:lnTo>
                      <a:pt x="79" y="142"/>
                    </a:lnTo>
                    <a:lnTo>
                      <a:pt x="74" y="136"/>
                    </a:lnTo>
                    <a:lnTo>
                      <a:pt x="71" y="132"/>
                    </a:lnTo>
                    <a:lnTo>
                      <a:pt x="68" y="132"/>
                    </a:lnTo>
                    <a:lnTo>
                      <a:pt x="67" y="132"/>
                    </a:lnTo>
                    <a:lnTo>
                      <a:pt x="66" y="132"/>
                    </a:lnTo>
                    <a:lnTo>
                      <a:pt x="65" y="132"/>
                    </a:lnTo>
                    <a:lnTo>
                      <a:pt x="64" y="132"/>
                    </a:lnTo>
                    <a:lnTo>
                      <a:pt x="62" y="132"/>
                    </a:lnTo>
                    <a:lnTo>
                      <a:pt x="60" y="133"/>
                    </a:lnTo>
                    <a:lnTo>
                      <a:pt x="60" y="134"/>
                    </a:lnTo>
                    <a:lnTo>
                      <a:pt x="59" y="131"/>
                    </a:lnTo>
                    <a:lnTo>
                      <a:pt x="58" y="128"/>
                    </a:lnTo>
                    <a:lnTo>
                      <a:pt x="58" y="125"/>
                    </a:lnTo>
                    <a:lnTo>
                      <a:pt x="59" y="123"/>
                    </a:lnTo>
                    <a:lnTo>
                      <a:pt x="60" y="119"/>
                    </a:lnTo>
                    <a:lnTo>
                      <a:pt x="61" y="115"/>
                    </a:lnTo>
                    <a:lnTo>
                      <a:pt x="63" y="111"/>
                    </a:lnTo>
                    <a:lnTo>
                      <a:pt x="66" y="107"/>
                    </a:lnTo>
                    <a:lnTo>
                      <a:pt x="68" y="104"/>
                    </a:lnTo>
                    <a:lnTo>
                      <a:pt x="71" y="102"/>
                    </a:lnTo>
                    <a:lnTo>
                      <a:pt x="73" y="98"/>
                    </a:lnTo>
                    <a:lnTo>
                      <a:pt x="77" y="94"/>
                    </a:lnTo>
                    <a:lnTo>
                      <a:pt x="80" y="91"/>
                    </a:lnTo>
                    <a:lnTo>
                      <a:pt x="82" y="87"/>
                    </a:lnTo>
                    <a:lnTo>
                      <a:pt x="84" y="84"/>
                    </a:lnTo>
                    <a:lnTo>
                      <a:pt x="86" y="83"/>
                    </a:lnTo>
                    <a:lnTo>
                      <a:pt x="88" y="81"/>
                    </a:lnTo>
                    <a:lnTo>
                      <a:pt x="91" y="78"/>
                    </a:lnTo>
                    <a:lnTo>
                      <a:pt x="95" y="75"/>
                    </a:lnTo>
                    <a:lnTo>
                      <a:pt x="99" y="71"/>
                    </a:lnTo>
                    <a:lnTo>
                      <a:pt x="103" y="68"/>
                    </a:lnTo>
                    <a:lnTo>
                      <a:pt x="107" y="64"/>
                    </a:lnTo>
                    <a:lnTo>
                      <a:pt x="110" y="61"/>
                    </a:lnTo>
                    <a:lnTo>
                      <a:pt x="113" y="59"/>
                    </a:lnTo>
                    <a:lnTo>
                      <a:pt x="115" y="57"/>
                    </a:lnTo>
                    <a:lnTo>
                      <a:pt x="118" y="55"/>
                    </a:lnTo>
                    <a:lnTo>
                      <a:pt x="121" y="52"/>
                    </a:lnTo>
                    <a:lnTo>
                      <a:pt x="124" y="50"/>
                    </a:lnTo>
                    <a:lnTo>
                      <a:pt x="127" y="47"/>
                    </a:lnTo>
                    <a:lnTo>
                      <a:pt x="130" y="45"/>
                    </a:lnTo>
                    <a:lnTo>
                      <a:pt x="133" y="43"/>
                    </a:lnTo>
                    <a:lnTo>
                      <a:pt x="136" y="41"/>
                    </a:lnTo>
                    <a:lnTo>
                      <a:pt x="138" y="45"/>
                    </a:lnTo>
                    <a:lnTo>
                      <a:pt x="140" y="43"/>
                    </a:lnTo>
                    <a:lnTo>
                      <a:pt x="139" y="40"/>
                    </a:lnTo>
                    <a:lnTo>
                      <a:pt x="142" y="38"/>
                    </a:lnTo>
                    <a:close/>
                  </a:path>
                </a:pathLst>
              </a:custGeom>
              <a:solidFill>
                <a:srgbClr val="BCDB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42" name="Freeform 180"/>
              <p:cNvSpPr>
                <a:spLocks/>
              </p:cNvSpPr>
              <p:nvPr/>
            </p:nvSpPr>
            <p:spPr bwMode="auto">
              <a:xfrm>
                <a:off x="1837" y="4186"/>
                <a:ext cx="79" cy="64"/>
              </a:xfrm>
              <a:custGeom>
                <a:avLst/>
                <a:gdLst>
                  <a:gd name="T0" fmla="*/ 79 w 79"/>
                  <a:gd name="T1" fmla="*/ 64 h 64"/>
                  <a:gd name="T2" fmla="*/ 26 w 79"/>
                  <a:gd name="T3" fmla="*/ 64 h 64"/>
                  <a:gd name="T4" fmla="*/ 23 w 79"/>
                  <a:gd name="T5" fmla="*/ 60 h 64"/>
                  <a:gd name="T6" fmla="*/ 21 w 79"/>
                  <a:gd name="T7" fmla="*/ 56 h 64"/>
                  <a:gd name="T8" fmla="*/ 19 w 79"/>
                  <a:gd name="T9" fmla="*/ 51 h 64"/>
                  <a:gd name="T10" fmla="*/ 18 w 79"/>
                  <a:gd name="T11" fmla="*/ 47 h 64"/>
                  <a:gd name="T12" fmla="*/ 16 w 79"/>
                  <a:gd name="T13" fmla="*/ 44 h 64"/>
                  <a:gd name="T14" fmla="*/ 14 w 79"/>
                  <a:gd name="T15" fmla="*/ 41 h 64"/>
                  <a:gd name="T16" fmla="*/ 12 w 79"/>
                  <a:gd name="T17" fmla="*/ 39 h 64"/>
                  <a:gd name="T18" fmla="*/ 10 w 79"/>
                  <a:gd name="T19" fmla="*/ 38 h 64"/>
                  <a:gd name="T20" fmla="*/ 9 w 79"/>
                  <a:gd name="T21" fmla="*/ 37 h 64"/>
                  <a:gd name="T22" fmla="*/ 8 w 79"/>
                  <a:gd name="T23" fmla="*/ 34 h 64"/>
                  <a:gd name="T24" fmla="*/ 7 w 79"/>
                  <a:gd name="T25" fmla="*/ 32 h 64"/>
                  <a:gd name="T26" fmla="*/ 7 w 79"/>
                  <a:gd name="T27" fmla="*/ 30 h 64"/>
                  <a:gd name="T28" fmla="*/ 7 w 79"/>
                  <a:gd name="T29" fmla="*/ 29 h 64"/>
                  <a:gd name="T30" fmla="*/ 7 w 79"/>
                  <a:gd name="T31" fmla="*/ 27 h 64"/>
                  <a:gd name="T32" fmla="*/ 6 w 79"/>
                  <a:gd name="T33" fmla="*/ 26 h 64"/>
                  <a:gd name="T34" fmla="*/ 5 w 79"/>
                  <a:gd name="T35" fmla="*/ 25 h 64"/>
                  <a:gd name="T36" fmla="*/ 4 w 79"/>
                  <a:gd name="T37" fmla="*/ 21 h 64"/>
                  <a:gd name="T38" fmla="*/ 3 w 79"/>
                  <a:gd name="T39" fmla="*/ 14 h 64"/>
                  <a:gd name="T40" fmla="*/ 1 w 79"/>
                  <a:gd name="T41" fmla="*/ 7 h 64"/>
                  <a:gd name="T42" fmla="*/ 0 w 79"/>
                  <a:gd name="T43" fmla="*/ 0 h 64"/>
                  <a:gd name="T44" fmla="*/ 4 w 79"/>
                  <a:gd name="T45" fmla="*/ 2 h 64"/>
                  <a:gd name="T46" fmla="*/ 7 w 79"/>
                  <a:gd name="T47" fmla="*/ 3 h 64"/>
                  <a:gd name="T48" fmla="*/ 11 w 79"/>
                  <a:gd name="T49" fmla="*/ 5 h 64"/>
                  <a:gd name="T50" fmla="*/ 15 w 79"/>
                  <a:gd name="T51" fmla="*/ 8 h 64"/>
                  <a:gd name="T52" fmla="*/ 17 w 79"/>
                  <a:gd name="T53" fmla="*/ 10 h 64"/>
                  <a:gd name="T54" fmla="*/ 19 w 79"/>
                  <a:gd name="T55" fmla="*/ 12 h 64"/>
                  <a:gd name="T56" fmla="*/ 22 w 79"/>
                  <a:gd name="T57" fmla="*/ 14 h 64"/>
                  <a:gd name="T58" fmla="*/ 25 w 79"/>
                  <a:gd name="T59" fmla="*/ 15 h 64"/>
                  <a:gd name="T60" fmla="*/ 28 w 79"/>
                  <a:gd name="T61" fmla="*/ 18 h 64"/>
                  <a:gd name="T62" fmla="*/ 31 w 79"/>
                  <a:gd name="T63" fmla="*/ 19 h 64"/>
                  <a:gd name="T64" fmla="*/ 34 w 79"/>
                  <a:gd name="T65" fmla="*/ 21 h 64"/>
                  <a:gd name="T66" fmla="*/ 36 w 79"/>
                  <a:gd name="T67" fmla="*/ 22 h 64"/>
                  <a:gd name="T68" fmla="*/ 38 w 79"/>
                  <a:gd name="T69" fmla="*/ 23 h 64"/>
                  <a:gd name="T70" fmla="*/ 41 w 79"/>
                  <a:gd name="T71" fmla="*/ 24 h 64"/>
                  <a:gd name="T72" fmla="*/ 44 w 79"/>
                  <a:gd name="T73" fmla="*/ 26 h 64"/>
                  <a:gd name="T74" fmla="*/ 47 w 79"/>
                  <a:gd name="T75" fmla="*/ 27 h 64"/>
                  <a:gd name="T76" fmla="*/ 50 w 79"/>
                  <a:gd name="T77" fmla="*/ 29 h 64"/>
                  <a:gd name="T78" fmla="*/ 52 w 79"/>
                  <a:gd name="T79" fmla="*/ 30 h 64"/>
                  <a:gd name="T80" fmla="*/ 54 w 79"/>
                  <a:gd name="T81" fmla="*/ 32 h 64"/>
                  <a:gd name="T82" fmla="*/ 56 w 79"/>
                  <a:gd name="T83" fmla="*/ 33 h 64"/>
                  <a:gd name="T84" fmla="*/ 58 w 79"/>
                  <a:gd name="T85" fmla="*/ 35 h 64"/>
                  <a:gd name="T86" fmla="*/ 61 w 79"/>
                  <a:gd name="T87" fmla="*/ 37 h 64"/>
                  <a:gd name="T88" fmla="*/ 64 w 79"/>
                  <a:gd name="T89" fmla="*/ 40 h 64"/>
                  <a:gd name="T90" fmla="*/ 68 w 79"/>
                  <a:gd name="T91" fmla="*/ 43 h 64"/>
                  <a:gd name="T92" fmla="*/ 72 w 79"/>
                  <a:gd name="T93" fmla="*/ 46 h 64"/>
                  <a:gd name="T94" fmla="*/ 75 w 79"/>
                  <a:gd name="T95" fmla="*/ 49 h 64"/>
                  <a:gd name="T96" fmla="*/ 77 w 79"/>
                  <a:gd name="T97" fmla="*/ 52 h 64"/>
                  <a:gd name="T98" fmla="*/ 79 w 79"/>
                  <a:gd name="T99" fmla="*/ 55 h 64"/>
                  <a:gd name="T100" fmla="*/ 79 w 79"/>
                  <a:gd name="T101" fmla="*/ 57 h 64"/>
                  <a:gd name="T102" fmla="*/ 79 w 79"/>
                  <a:gd name="T103" fmla="*/ 60 h 64"/>
                  <a:gd name="T104" fmla="*/ 79 w 79"/>
                  <a:gd name="T105" fmla="*/ 62 h 64"/>
                  <a:gd name="T106" fmla="*/ 79 w 79"/>
                  <a:gd name="T107" fmla="*/ 64 h 6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79"/>
                  <a:gd name="T163" fmla="*/ 0 h 64"/>
                  <a:gd name="T164" fmla="*/ 79 w 79"/>
                  <a:gd name="T165" fmla="*/ 64 h 64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79" h="64">
                    <a:moveTo>
                      <a:pt x="79" y="64"/>
                    </a:moveTo>
                    <a:lnTo>
                      <a:pt x="26" y="64"/>
                    </a:lnTo>
                    <a:lnTo>
                      <a:pt x="23" y="60"/>
                    </a:lnTo>
                    <a:lnTo>
                      <a:pt x="21" y="56"/>
                    </a:lnTo>
                    <a:lnTo>
                      <a:pt x="19" y="51"/>
                    </a:lnTo>
                    <a:lnTo>
                      <a:pt x="18" y="47"/>
                    </a:lnTo>
                    <a:lnTo>
                      <a:pt x="16" y="44"/>
                    </a:lnTo>
                    <a:lnTo>
                      <a:pt x="14" y="41"/>
                    </a:lnTo>
                    <a:lnTo>
                      <a:pt x="12" y="39"/>
                    </a:lnTo>
                    <a:lnTo>
                      <a:pt x="10" y="38"/>
                    </a:lnTo>
                    <a:lnTo>
                      <a:pt x="9" y="37"/>
                    </a:lnTo>
                    <a:lnTo>
                      <a:pt x="8" y="34"/>
                    </a:lnTo>
                    <a:lnTo>
                      <a:pt x="7" y="32"/>
                    </a:lnTo>
                    <a:lnTo>
                      <a:pt x="7" y="30"/>
                    </a:lnTo>
                    <a:lnTo>
                      <a:pt x="7" y="29"/>
                    </a:lnTo>
                    <a:lnTo>
                      <a:pt x="7" y="27"/>
                    </a:lnTo>
                    <a:lnTo>
                      <a:pt x="6" y="26"/>
                    </a:lnTo>
                    <a:lnTo>
                      <a:pt x="5" y="25"/>
                    </a:lnTo>
                    <a:lnTo>
                      <a:pt x="4" y="21"/>
                    </a:lnTo>
                    <a:lnTo>
                      <a:pt x="3" y="14"/>
                    </a:lnTo>
                    <a:lnTo>
                      <a:pt x="1" y="7"/>
                    </a:lnTo>
                    <a:lnTo>
                      <a:pt x="0" y="0"/>
                    </a:lnTo>
                    <a:lnTo>
                      <a:pt x="4" y="2"/>
                    </a:lnTo>
                    <a:lnTo>
                      <a:pt x="7" y="3"/>
                    </a:lnTo>
                    <a:lnTo>
                      <a:pt x="11" y="5"/>
                    </a:lnTo>
                    <a:lnTo>
                      <a:pt x="15" y="8"/>
                    </a:lnTo>
                    <a:lnTo>
                      <a:pt x="17" y="10"/>
                    </a:lnTo>
                    <a:lnTo>
                      <a:pt x="19" y="12"/>
                    </a:lnTo>
                    <a:lnTo>
                      <a:pt x="22" y="14"/>
                    </a:lnTo>
                    <a:lnTo>
                      <a:pt x="25" y="15"/>
                    </a:lnTo>
                    <a:lnTo>
                      <a:pt x="28" y="18"/>
                    </a:lnTo>
                    <a:lnTo>
                      <a:pt x="31" y="19"/>
                    </a:lnTo>
                    <a:lnTo>
                      <a:pt x="34" y="21"/>
                    </a:lnTo>
                    <a:lnTo>
                      <a:pt x="36" y="22"/>
                    </a:lnTo>
                    <a:lnTo>
                      <a:pt x="38" y="23"/>
                    </a:lnTo>
                    <a:lnTo>
                      <a:pt x="41" y="24"/>
                    </a:lnTo>
                    <a:lnTo>
                      <a:pt x="44" y="26"/>
                    </a:lnTo>
                    <a:lnTo>
                      <a:pt x="47" y="27"/>
                    </a:lnTo>
                    <a:lnTo>
                      <a:pt x="50" y="29"/>
                    </a:lnTo>
                    <a:lnTo>
                      <a:pt x="52" y="30"/>
                    </a:lnTo>
                    <a:lnTo>
                      <a:pt x="54" y="32"/>
                    </a:lnTo>
                    <a:lnTo>
                      <a:pt x="56" y="33"/>
                    </a:lnTo>
                    <a:lnTo>
                      <a:pt x="58" y="35"/>
                    </a:lnTo>
                    <a:lnTo>
                      <a:pt x="61" y="37"/>
                    </a:lnTo>
                    <a:lnTo>
                      <a:pt x="64" y="40"/>
                    </a:lnTo>
                    <a:lnTo>
                      <a:pt x="68" y="43"/>
                    </a:lnTo>
                    <a:lnTo>
                      <a:pt x="72" y="46"/>
                    </a:lnTo>
                    <a:lnTo>
                      <a:pt x="75" y="49"/>
                    </a:lnTo>
                    <a:lnTo>
                      <a:pt x="77" y="52"/>
                    </a:lnTo>
                    <a:lnTo>
                      <a:pt x="79" y="55"/>
                    </a:lnTo>
                    <a:lnTo>
                      <a:pt x="79" y="57"/>
                    </a:lnTo>
                    <a:lnTo>
                      <a:pt x="79" y="60"/>
                    </a:lnTo>
                    <a:lnTo>
                      <a:pt x="79" y="62"/>
                    </a:lnTo>
                    <a:lnTo>
                      <a:pt x="79" y="64"/>
                    </a:lnTo>
                    <a:close/>
                  </a:path>
                </a:pathLst>
              </a:custGeom>
              <a:solidFill>
                <a:srgbClr val="BCDB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43" name="Freeform 181"/>
              <p:cNvSpPr>
                <a:spLocks/>
              </p:cNvSpPr>
              <p:nvPr/>
            </p:nvSpPr>
            <p:spPr bwMode="auto">
              <a:xfrm>
                <a:off x="2146" y="4024"/>
                <a:ext cx="183" cy="226"/>
              </a:xfrm>
              <a:custGeom>
                <a:avLst/>
                <a:gdLst>
                  <a:gd name="T0" fmla="*/ 43 w 183"/>
                  <a:gd name="T1" fmla="*/ 52 h 226"/>
                  <a:gd name="T2" fmla="*/ 26 w 183"/>
                  <a:gd name="T3" fmla="*/ 37 h 226"/>
                  <a:gd name="T4" fmla="*/ 5 w 183"/>
                  <a:gd name="T5" fmla="*/ 12 h 226"/>
                  <a:gd name="T6" fmla="*/ 11 w 183"/>
                  <a:gd name="T7" fmla="*/ 0 h 226"/>
                  <a:gd name="T8" fmla="*/ 13 w 183"/>
                  <a:gd name="T9" fmla="*/ 4 h 226"/>
                  <a:gd name="T10" fmla="*/ 30 w 183"/>
                  <a:gd name="T11" fmla="*/ 7 h 226"/>
                  <a:gd name="T12" fmla="*/ 47 w 183"/>
                  <a:gd name="T13" fmla="*/ 12 h 226"/>
                  <a:gd name="T14" fmla="*/ 63 w 183"/>
                  <a:gd name="T15" fmla="*/ 16 h 226"/>
                  <a:gd name="T16" fmla="*/ 82 w 183"/>
                  <a:gd name="T17" fmla="*/ 26 h 226"/>
                  <a:gd name="T18" fmla="*/ 81 w 183"/>
                  <a:gd name="T19" fmla="*/ 32 h 226"/>
                  <a:gd name="T20" fmla="*/ 72 w 183"/>
                  <a:gd name="T21" fmla="*/ 29 h 226"/>
                  <a:gd name="T22" fmla="*/ 63 w 183"/>
                  <a:gd name="T23" fmla="*/ 25 h 226"/>
                  <a:gd name="T24" fmla="*/ 60 w 183"/>
                  <a:gd name="T25" fmla="*/ 29 h 226"/>
                  <a:gd name="T26" fmla="*/ 65 w 183"/>
                  <a:gd name="T27" fmla="*/ 39 h 226"/>
                  <a:gd name="T28" fmla="*/ 73 w 183"/>
                  <a:gd name="T29" fmla="*/ 38 h 226"/>
                  <a:gd name="T30" fmla="*/ 87 w 183"/>
                  <a:gd name="T31" fmla="*/ 46 h 226"/>
                  <a:gd name="T32" fmla="*/ 98 w 183"/>
                  <a:gd name="T33" fmla="*/ 48 h 226"/>
                  <a:gd name="T34" fmla="*/ 115 w 183"/>
                  <a:gd name="T35" fmla="*/ 50 h 226"/>
                  <a:gd name="T36" fmla="*/ 132 w 183"/>
                  <a:gd name="T37" fmla="*/ 55 h 226"/>
                  <a:gd name="T38" fmla="*/ 140 w 183"/>
                  <a:gd name="T39" fmla="*/ 65 h 226"/>
                  <a:gd name="T40" fmla="*/ 154 w 183"/>
                  <a:gd name="T41" fmla="*/ 82 h 226"/>
                  <a:gd name="T42" fmla="*/ 169 w 183"/>
                  <a:gd name="T43" fmla="*/ 120 h 226"/>
                  <a:gd name="T44" fmla="*/ 173 w 183"/>
                  <a:gd name="T45" fmla="*/ 150 h 226"/>
                  <a:gd name="T46" fmla="*/ 181 w 183"/>
                  <a:gd name="T47" fmla="*/ 186 h 226"/>
                  <a:gd name="T48" fmla="*/ 181 w 183"/>
                  <a:gd name="T49" fmla="*/ 217 h 226"/>
                  <a:gd name="T50" fmla="*/ 131 w 183"/>
                  <a:gd name="T51" fmla="*/ 226 h 226"/>
                  <a:gd name="T52" fmla="*/ 138 w 183"/>
                  <a:gd name="T53" fmla="*/ 194 h 226"/>
                  <a:gd name="T54" fmla="*/ 132 w 183"/>
                  <a:gd name="T55" fmla="*/ 193 h 226"/>
                  <a:gd name="T56" fmla="*/ 120 w 183"/>
                  <a:gd name="T57" fmla="*/ 200 h 226"/>
                  <a:gd name="T58" fmla="*/ 112 w 183"/>
                  <a:gd name="T59" fmla="*/ 206 h 226"/>
                  <a:gd name="T60" fmla="*/ 107 w 183"/>
                  <a:gd name="T61" fmla="*/ 214 h 226"/>
                  <a:gd name="T62" fmla="*/ 105 w 183"/>
                  <a:gd name="T63" fmla="*/ 201 h 226"/>
                  <a:gd name="T64" fmla="*/ 115 w 183"/>
                  <a:gd name="T65" fmla="*/ 185 h 226"/>
                  <a:gd name="T66" fmla="*/ 124 w 183"/>
                  <a:gd name="T67" fmla="*/ 174 h 226"/>
                  <a:gd name="T68" fmla="*/ 136 w 183"/>
                  <a:gd name="T69" fmla="*/ 167 h 226"/>
                  <a:gd name="T70" fmla="*/ 142 w 183"/>
                  <a:gd name="T71" fmla="*/ 151 h 226"/>
                  <a:gd name="T72" fmla="*/ 134 w 183"/>
                  <a:gd name="T73" fmla="*/ 138 h 226"/>
                  <a:gd name="T74" fmla="*/ 120 w 183"/>
                  <a:gd name="T75" fmla="*/ 123 h 226"/>
                  <a:gd name="T76" fmla="*/ 128 w 183"/>
                  <a:gd name="T77" fmla="*/ 107 h 226"/>
                  <a:gd name="T78" fmla="*/ 125 w 183"/>
                  <a:gd name="T79" fmla="*/ 83 h 226"/>
                  <a:gd name="T80" fmla="*/ 111 w 183"/>
                  <a:gd name="T81" fmla="*/ 78 h 226"/>
                  <a:gd name="T82" fmla="*/ 105 w 183"/>
                  <a:gd name="T83" fmla="*/ 78 h 226"/>
                  <a:gd name="T84" fmla="*/ 101 w 183"/>
                  <a:gd name="T85" fmla="*/ 93 h 226"/>
                  <a:gd name="T86" fmla="*/ 104 w 183"/>
                  <a:gd name="T87" fmla="*/ 96 h 226"/>
                  <a:gd name="T88" fmla="*/ 96 w 183"/>
                  <a:gd name="T89" fmla="*/ 101 h 226"/>
                  <a:gd name="T90" fmla="*/ 77 w 183"/>
                  <a:gd name="T91" fmla="*/ 113 h 226"/>
                  <a:gd name="T92" fmla="*/ 64 w 183"/>
                  <a:gd name="T93" fmla="*/ 135 h 226"/>
                  <a:gd name="T94" fmla="*/ 60 w 183"/>
                  <a:gd name="T95" fmla="*/ 129 h 226"/>
                  <a:gd name="T96" fmla="*/ 62 w 183"/>
                  <a:gd name="T97" fmla="*/ 119 h 226"/>
                  <a:gd name="T98" fmla="*/ 68 w 183"/>
                  <a:gd name="T99" fmla="*/ 107 h 226"/>
                  <a:gd name="T100" fmla="*/ 76 w 183"/>
                  <a:gd name="T101" fmla="*/ 90 h 22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83"/>
                  <a:gd name="T154" fmla="*/ 0 h 226"/>
                  <a:gd name="T155" fmla="*/ 183 w 183"/>
                  <a:gd name="T156" fmla="*/ 226 h 22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83" h="226">
                    <a:moveTo>
                      <a:pt x="59" y="68"/>
                    </a:moveTo>
                    <a:lnTo>
                      <a:pt x="55" y="63"/>
                    </a:lnTo>
                    <a:lnTo>
                      <a:pt x="51" y="59"/>
                    </a:lnTo>
                    <a:lnTo>
                      <a:pt x="46" y="55"/>
                    </a:lnTo>
                    <a:lnTo>
                      <a:pt x="43" y="52"/>
                    </a:lnTo>
                    <a:lnTo>
                      <a:pt x="39" y="50"/>
                    </a:lnTo>
                    <a:lnTo>
                      <a:pt x="36" y="47"/>
                    </a:lnTo>
                    <a:lnTo>
                      <a:pt x="32" y="43"/>
                    </a:lnTo>
                    <a:lnTo>
                      <a:pt x="29" y="40"/>
                    </a:lnTo>
                    <a:lnTo>
                      <a:pt x="26" y="37"/>
                    </a:lnTo>
                    <a:lnTo>
                      <a:pt x="23" y="33"/>
                    </a:lnTo>
                    <a:lnTo>
                      <a:pt x="18" y="28"/>
                    </a:lnTo>
                    <a:lnTo>
                      <a:pt x="14" y="23"/>
                    </a:lnTo>
                    <a:lnTo>
                      <a:pt x="9" y="17"/>
                    </a:lnTo>
                    <a:lnTo>
                      <a:pt x="5" y="12"/>
                    </a:lnTo>
                    <a:lnTo>
                      <a:pt x="2" y="8"/>
                    </a:lnTo>
                    <a:lnTo>
                      <a:pt x="0" y="5"/>
                    </a:lnTo>
                    <a:lnTo>
                      <a:pt x="2" y="2"/>
                    </a:lnTo>
                    <a:lnTo>
                      <a:pt x="7" y="1"/>
                    </a:lnTo>
                    <a:lnTo>
                      <a:pt x="11" y="0"/>
                    </a:lnTo>
                    <a:lnTo>
                      <a:pt x="13" y="1"/>
                    </a:lnTo>
                    <a:lnTo>
                      <a:pt x="13" y="2"/>
                    </a:lnTo>
                    <a:lnTo>
                      <a:pt x="13" y="3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5"/>
                    </a:lnTo>
                    <a:lnTo>
                      <a:pt x="24" y="5"/>
                    </a:lnTo>
                    <a:lnTo>
                      <a:pt x="27" y="6"/>
                    </a:lnTo>
                    <a:lnTo>
                      <a:pt x="30" y="7"/>
                    </a:lnTo>
                    <a:lnTo>
                      <a:pt x="35" y="8"/>
                    </a:lnTo>
                    <a:lnTo>
                      <a:pt x="40" y="10"/>
                    </a:lnTo>
                    <a:lnTo>
                      <a:pt x="43" y="10"/>
                    </a:lnTo>
                    <a:lnTo>
                      <a:pt x="44" y="11"/>
                    </a:lnTo>
                    <a:lnTo>
                      <a:pt x="47" y="12"/>
                    </a:lnTo>
                    <a:lnTo>
                      <a:pt x="51" y="12"/>
                    </a:lnTo>
                    <a:lnTo>
                      <a:pt x="54" y="13"/>
                    </a:lnTo>
                    <a:lnTo>
                      <a:pt x="58" y="14"/>
                    </a:lnTo>
                    <a:lnTo>
                      <a:pt x="61" y="15"/>
                    </a:lnTo>
                    <a:lnTo>
                      <a:pt x="63" y="16"/>
                    </a:lnTo>
                    <a:lnTo>
                      <a:pt x="65" y="16"/>
                    </a:lnTo>
                    <a:lnTo>
                      <a:pt x="68" y="18"/>
                    </a:lnTo>
                    <a:lnTo>
                      <a:pt x="74" y="20"/>
                    </a:lnTo>
                    <a:lnTo>
                      <a:pt x="78" y="23"/>
                    </a:lnTo>
                    <a:lnTo>
                      <a:pt x="82" y="26"/>
                    </a:lnTo>
                    <a:lnTo>
                      <a:pt x="82" y="28"/>
                    </a:lnTo>
                    <a:lnTo>
                      <a:pt x="82" y="29"/>
                    </a:lnTo>
                    <a:lnTo>
                      <a:pt x="82" y="31"/>
                    </a:lnTo>
                    <a:lnTo>
                      <a:pt x="82" y="33"/>
                    </a:lnTo>
                    <a:lnTo>
                      <a:pt x="81" y="32"/>
                    </a:lnTo>
                    <a:lnTo>
                      <a:pt x="79" y="31"/>
                    </a:lnTo>
                    <a:lnTo>
                      <a:pt x="77" y="31"/>
                    </a:lnTo>
                    <a:lnTo>
                      <a:pt x="75" y="32"/>
                    </a:lnTo>
                    <a:lnTo>
                      <a:pt x="73" y="30"/>
                    </a:lnTo>
                    <a:lnTo>
                      <a:pt x="72" y="29"/>
                    </a:lnTo>
                    <a:lnTo>
                      <a:pt x="71" y="28"/>
                    </a:lnTo>
                    <a:lnTo>
                      <a:pt x="70" y="28"/>
                    </a:lnTo>
                    <a:lnTo>
                      <a:pt x="68" y="27"/>
                    </a:lnTo>
                    <a:lnTo>
                      <a:pt x="66" y="26"/>
                    </a:lnTo>
                    <a:lnTo>
                      <a:pt x="63" y="25"/>
                    </a:lnTo>
                    <a:lnTo>
                      <a:pt x="61" y="24"/>
                    </a:lnTo>
                    <a:lnTo>
                      <a:pt x="60" y="25"/>
                    </a:lnTo>
                    <a:lnTo>
                      <a:pt x="60" y="27"/>
                    </a:lnTo>
                    <a:lnTo>
                      <a:pt x="60" y="28"/>
                    </a:lnTo>
                    <a:lnTo>
                      <a:pt x="60" y="29"/>
                    </a:lnTo>
                    <a:lnTo>
                      <a:pt x="60" y="31"/>
                    </a:lnTo>
                    <a:lnTo>
                      <a:pt x="62" y="35"/>
                    </a:lnTo>
                    <a:lnTo>
                      <a:pt x="63" y="38"/>
                    </a:lnTo>
                    <a:lnTo>
                      <a:pt x="63" y="41"/>
                    </a:lnTo>
                    <a:lnTo>
                      <a:pt x="65" y="39"/>
                    </a:lnTo>
                    <a:lnTo>
                      <a:pt x="67" y="37"/>
                    </a:lnTo>
                    <a:lnTo>
                      <a:pt x="68" y="35"/>
                    </a:lnTo>
                    <a:lnTo>
                      <a:pt x="70" y="35"/>
                    </a:lnTo>
                    <a:lnTo>
                      <a:pt x="71" y="36"/>
                    </a:lnTo>
                    <a:lnTo>
                      <a:pt x="73" y="38"/>
                    </a:lnTo>
                    <a:lnTo>
                      <a:pt x="75" y="40"/>
                    </a:lnTo>
                    <a:lnTo>
                      <a:pt x="78" y="42"/>
                    </a:lnTo>
                    <a:lnTo>
                      <a:pt x="81" y="43"/>
                    </a:lnTo>
                    <a:lnTo>
                      <a:pt x="84" y="44"/>
                    </a:lnTo>
                    <a:lnTo>
                      <a:pt x="87" y="46"/>
                    </a:lnTo>
                    <a:lnTo>
                      <a:pt x="89" y="46"/>
                    </a:lnTo>
                    <a:lnTo>
                      <a:pt x="90" y="47"/>
                    </a:lnTo>
                    <a:lnTo>
                      <a:pt x="93" y="47"/>
                    </a:lnTo>
                    <a:lnTo>
                      <a:pt x="96" y="48"/>
                    </a:lnTo>
                    <a:lnTo>
                      <a:pt x="98" y="48"/>
                    </a:lnTo>
                    <a:lnTo>
                      <a:pt x="101" y="48"/>
                    </a:lnTo>
                    <a:lnTo>
                      <a:pt x="105" y="49"/>
                    </a:lnTo>
                    <a:lnTo>
                      <a:pt x="108" y="50"/>
                    </a:lnTo>
                    <a:lnTo>
                      <a:pt x="111" y="50"/>
                    </a:lnTo>
                    <a:lnTo>
                      <a:pt x="115" y="50"/>
                    </a:lnTo>
                    <a:lnTo>
                      <a:pt x="120" y="50"/>
                    </a:lnTo>
                    <a:lnTo>
                      <a:pt x="124" y="51"/>
                    </a:lnTo>
                    <a:lnTo>
                      <a:pt x="127" y="52"/>
                    </a:lnTo>
                    <a:lnTo>
                      <a:pt x="130" y="54"/>
                    </a:lnTo>
                    <a:lnTo>
                      <a:pt x="132" y="55"/>
                    </a:lnTo>
                    <a:lnTo>
                      <a:pt x="134" y="56"/>
                    </a:lnTo>
                    <a:lnTo>
                      <a:pt x="135" y="58"/>
                    </a:lnTo>
                    <a:lnTo>
                      <a:pt x="137" y="61"/>
                    </a:lnTo>
                    <a:lnTo>
                      <a:pt x="139" y="63"/>
                    </a:lnTo>
                    <a:lnTo>
                      <a:pt x="140" y="65"/>
                    </a:lnTo>
                    <a:lnTo>
                      <a:pt x="142" y="67"/>
                    </a:lnTo>
                    <a:lnTo>
                      <a:pt x="145" y="70"/>
                    </a:lnTo>
                    <a:lnTo>
                      <a:pt x="149" y="74"/>
                    </a:lnTo>
                    <a:lnTo>
                      <a:pt x="152" y="79"/>
                    </a:lnTo>
                    <a:lnTo>
                      <a:pt x="154" y="82"/>
                    </a:lnTo>
                    <a:lnTo>
                      <a:pt x="156" y="85"/>
                    </a:lnTo>
                    <a:lnTo>
                      <a:pt x="159" y="92"/>
                    </a:lnTo>
                    <a:lnTo>
                      <a:pt x="164" y="101"/>
                    </a:lnTo>
                    <a:lnTo>
                      <a:pt x="168" y="115"/>
                    </a:lnTo>
                    <a:lnTo>
                      <a:pt x="169" y="120"/>
                    </a:lnTo>
                    <a:lnTo>
                      <a:pt x="171" y="126"/>
                    </a:lnTo>
                    <a:lnTo>
                      <a:pt x="172" y="132"/>
                    </a:lnTo>
                    <a:lnTo>
                      <a:pt x="174" y="137"/>
                    </a:lnTo>
                    <a:lnTo>
                      <a:pt x="173" y="142"/>
                    </a:lnTo>
                    <a:lnTo>
                      <a:pt x="173" y="150"/>
                    </a:lnTo>
                    <a:lnTo>
                      <a:pt x="175" y="158"/>
                    </a:lnTo>
                    <a:lnTo>
                      <a:pt x="176" y="164"/>
                    </a:lnTo>
                    <a:lnTo>
                      <a:pt x="177" y="170"/>
                    </a:lnTo>
                    <a:lnTo>
                      <a:pt x="180" y="178"/>
                    </a:lnTo>
                    <a:lnTo>
                      <a:pt x="181" y="186"/>
                    </a:lnTo>
                    <a:lnTo>
                      <a:pt x="183" y="192"/>
                    </a:lnTo>
                    <a:lnTo>
                      <a:pt x="183" y="199"/>
                    </a:lnTo>
                    <a:lnTo>
                      <a:pt x="183" y="206"/>
                    </a:lnTo>
                    <a:lnTo>
                      <a:pt x="181" y="212"/>
                    </a:lnTo>
                    <a:lnTo>
                      <a:pt x="181" y="217"/>
                    </a:lnTo>
                    <a:lnTo>
                      <a:pt x="180" y="219"/>
                    </a:lnTo>
                    <a:lnTo>
                      <a:pt x="177" y="222"/>
                    </a:lnTo>
                    <a:lnTo>
                      <a:pt x="174" y="225"/>
                    </a:lnTo>
                    <a:lnTo>
                      <a:pt x="172" y="226"/>
                    </a:lnTo>
                    <a:lnTo>
                      <a:pt x="131" y="226"/>
                    </a:lnTo>
                    <a:lnTo>
                      <a:pt x="133" y="219"/>
                    </a:lnTo>
                    <a:lnTo>
                      <a:pt x="135" y="211"/>
                    </a:lnTo>
                    <a:lnTo>
                      <a:pt x="137" y="203"/>
                    </a:lnTo>
                    <a:lnTo>
                      <a:pt x="138" y="196"/>
                    </a:lnTo>
                    <a:lnTo>
                      <a:pt x="138" y="194"/>
                    </a:lnTo>
                    <a:lnTo>
                      <a:pt x="138" y="192"/>
                    </a:lnTo>
                    <a:lnTo>
                      <a:pt x="138" y="191"/>
                    </a:lnTo>
                    <a:lnTo>
                      <a:pt x="138" y="189"/>
                    </a:lnTo>
                    <a:lnTo>
                      <a:pt x="135" y="191"/>
                    </a:lnTo>
                    <a:lnTo>
                      <a:pt x="132" y="193"/>
                    </a:lnTo>
                    <a:lnTo>
                      <a:pt x="129" y="195"/>
                    </a:lnTo>
                    <a:lnTo>
                      <a:pt x="127" y="198"/>
                    </a:lnTo>
                    <a:lnTo>
                      <a:pt x="125" y="199"/>
                    </a:lnTo>
                    <a:lnTo>
                      <a:pt x="123" y="200"/>
                    </a:lnTo>
                    <a:lnTo>
                      <a:pt x="120" y="200"/>
                    </a:lnTo>
                    <a:lnTo>
                      <a:pt x="117" y="201"/>
                    </a:lnTo>
                    <a:lnTo>
                      <a:pt x="116" y="202"/>
                    </a:lnTo>
                    <a:lnTo>
                      <a:pt x="114" y="202"/>
                    </a:lnTo>
                    <a:lnTo>
                      <a:pt x="113" y="204"/>
                    </a:lnTo>
                    <a:lnTo>
                      <a:pt x="112" y="206"/>
                    </a:lnTo>
                    <a:lnTo>
                      <a:pt x="111" y="208"/>
                    </a:lnTo>
                    <a:lnTo>
                      <a:pt x="111" y="210"/>
                    </a:lnTo>
                    <a:lnTo>
                      <a:pt x="110" y="213"/>
                    </a:lnTo>
                    <a:lnTo>
                      <a:pt x="109" y="216"/>
                    </a:lnTo>
                    <a:lnTo>
                      <a:pt x="107" y="214"/>
                    </a:lnTo>
                    <a:lnTo>
                      <a:pt x="105" y="213"/>
                    </a:lnTo>
                    <a:lnTo>
                      <a:pt x="104" y="211"/>
                    </a:lnTo>
                    <a:lnTo>
                      <a:pt x="102" y="208"/>
                    </a:lnTo>
                    <a:lnTo>
                      <a:pt x="103" y="205"/>
                    </a:lnTo>
                    <a:lnTo>
                      <a:pt x="105" y="201"/>
                    </a:lnTo>
                    <a:lnTo>
                      <a:pt x="108" y="198"/>
                    </a:lnTo>
                    <a:lnTo>
                      <a:pt x="110" y="195"/>
                    </a:lnTo>
                    <a:lnTo>
                      <a:pt x="112" y="192"/>
                    </a:lnTo>
                    <a:lnTo>
                      <a:pt x="113" y="188"/>
                    </a:lnTo>
                    <a:lnTo>
                      <a:pt x="115" y="185"/>
                    </a:lnTo>
                    <a:lnTo>
                      <a:pt x="117" y="183"/>
                    </a:lnTo>
                    <a:lnTo>
                      <a:pt x="119" y="180"/>
                    </a:lnTo>
                    <a:lnTo>
                      <a:pt x="121" y="178"/>
                    </a:lnTo>
                    <a:lnTo>
                      <a:pt x="123" y="176"/>
                    </a:lnTo>
                    <a:lnTo>
                      <a:pt x="124" y="174"/>
                    </a:lnTo>
                    <a:lnTo>
                      <a:pt x="126" y="173"/>
                    </a:lnTo>
                    <a:lnTo>
                      <a:pt x="130" y="172"/>
                    </a:lnTo>
                    <a:lnTo>
                      <a:pt x="133" y="172"/>
                    </a:lnTo>
                    <a:lnTo>
                      <a:pt x="135" y="172"/>
                    </a:lnTo>
                    <a:lnTo>
                      <a:pt x="136" y="167"/>
                    </a:lnTo>
                    <a:lnTo>
                      <a:pt x="138" y="164"/>
                    </a:lnTo>
                    <a:lnTo>
                      <a:pt x="140" y="160"/>
                    </a:lnTo>
                    <a:lnTo>
                      <a:pt x="142" y="157"/>
                    </a:lnTo>
                    <a:lnTo>
                      <a:pt x="142" y="155"/>
                    </a:lnTo>
                    <a:lnTo>
                      <a:pt x="142" y="151"/>
                    </a:lnTo>
                    <a:lnTo>
                      <a:pt x="141" y="147"/>
                    </a:lnTo>
                    <a:lnTo>
                      <a:pt x="140" y="142"/>
                    </a:lnTo>
                    <a:lnTo>
                      <a:pt x="138" y="143"/>
                    </a:lnTo>
                    <a:lnTo>
                      <a:pt x="136" y="141"/>
                    </a:lnTo>
                    <a:lnTo>
                      <a:pt x="134" y="138"/>
                    </a:lnTo>
                    <a:lnTo>
                      <a:pt x="131" y="135"/>
                    </a:lnTo>
                    <a:lnTo>
                      <a:pt x="129" y="131"/>
                    </a:lnTo>
                    <a:lnTo>
                      <a:pt x="125" y="128"/>
                    </a:lnTo>
                    <a:lnTo>
                      <a:pt x="123" y="126"/>
                    </a:lnTo>
                    <a:lnTo>
                      <a:pt x="120" y="123"/>
                    </a:lnTo>
                    <a:lnTo>
                      <a:pt x="117" y="121"/>
                    </a:lnTo>
                    <a:lnTo>
                      <a:pt x="120" y="117"/>
                    </a:lnTo>
                    <a:lnTo>
                      <a:pt x="123" y="113"/>
                    </a:lnTo>
                    <a:lnTo>
                      <a:pt x="126" y="109"/>
                    </a:lnTo>
                    <a:lnTo>
                      <a:pt x="128" y="107"/>
                    </a:lnTo>
                    <a:lnTo>
                      <a:pt x="128" y="102"/>
                    </a:lnTo>
                    <a:lnTo>
                      <a:pt x="128" y="96"/>
                    </a:lnTo>
                    <a:lnTo>
                      <a:pt x="127" y="90"/>
                    </a:lnTo>
                    <a:lnTo>
                      <a:pt x="127" y="85"/>
                    </a:lnTo>
                    <a:lnTo>
                      <a:pt x="125" y="83"/>
                    </a:lnTo>
                    <a:lnTo>
                      <a:pt x="122" y="81"/>
                    </a:lnTo>
                    <a:lnTo>
                      <a:pt x="119" y="80"/>
                    </a:lnTo>
                    <a:lnTo>
                      <a:pt x="116" y="79"/>
                    </a:lnTo>
                    <a:lnTo>
                      <a:pt x="114" y="78"/>
                    </a:lnTo>
                    <a:lnTo>
                      <a:pt x="111" y="78"/>
                    </a:lnTo>
                    <a:lnTo>
                      <a:pt x="109" y="77"/>
                    </a:lnTo>
                    <a:lnTo>
                      <a:pt x="108" y="77"/>
                    </a:lnTo>
                    <a:lnTo>
                      <a:pt x="107" y="77"/>
                    </a:lnTo>
                    <a:lnTo>
                      <a:pt x="106" y="77"/>
                    </a:lnTo>
                    <a:lnTo>
                      <a:pt x="105" y="78"/>
                    </a:lnTo>
                    <a:lnTo>
                      <a:pt x="105" y="80"/>
                    </a:lnTo>
                    <a:lnTo>
                      <a:pt x="104" y="82"/>
                    </a:lnTo>
                    <a:lnTo>
                      <a:pt x="104" y="85"/>
                    </a:lnTo>
                    <a:lnTo>
                      <a:pt x="102" y="89"/>
                    </a:lnTo>
                    <a:lnTo>
                      <a:pt x="101" y="93"/>
                    </a:lnTo>
                    <a:lnTo>
                      <a:pt x="102" y="93"/>
                    </a:lnTo>
                    <a:lnTo>
                      <a:pt x="103" y="94"/>
                    </a:lnTo>
                    <a:lnTo>
                      <a:pt x="104" y="95"/>
                    </a:lnTo>
                    <a:lnTo>
                      <a:pt x="104" y="96"/>
                    </a:lnTo>
                    <a:lnTo>
                      <a:pt x="104" y="97"/>
                    </a:lnTo>
                    <a:lnTo>
                      <a:pt x="104" y="98"/>
                    </a:lnTo>
                    <a:lnTo>
                      <a:pt x="104" y="99"/>
                    </a:lnTo>
                    <a:lnTo>
                      <a:pt x="100" y="100"/>
                    </a:lnTo>
                    <a:lnTo>
                      <a:pt x="96" y="101"/>
                    </a:lnTo>
                    <a:lnTo>
                      <a:pt x="92" y="103"/>
                    </a:lnTo>
                    <a:lnTo>
                      <a:pt x="90" y="105"/>
                    </a:lnTo>
                    <a:lnTo>
                      <a:pt x="86" y="107"/>
                    </a:lnTo>
                    <a:lnTo>
                      <a:pt x="81" y="110"/>
                    </a:lnTo>
                    <a:lnTo>
                      <a:pt x="77" y="113"/>
                    </a:lnTo>
                    <a:lnTo>
                      <a:pt x="74" y="115"/>
                    </a:lnTo>
                    <a:lnTo>
                      <a:pt x="71" y="121"/>
                    </a:lnTo>
                    <a:lnTo>
                      <a:pt x="68" y="127"/>
                    </a:lnTo>
                    <a:lnTo>
                      <a:pt x="66" y="132"/>
                    </a:lnTo>
                    <a:lnTo>
                      <a:pt x="64" y="135"/>
                    </a:lnTo>
                    <a:lnTo>
                      <a:pt x="63" y="135"/>
                    </a:lnTo>
                    <a:lnTo>
                      <a:pt x="62" y="134"/>
                    </a:lnTo>
                    <a:lnTo>
                      <a:pt x="61" y="134"/>
                    </a:lnTo>
                    <a:lnTo>
                      <a:pt x="60" y="133"/>
                    </a:lnTo>
                    <a:lnTo>
                      <a:pt x="60" y="129"/>
                    </a:lnTo>
                    <a:lnTo>
                      <a:pt x="60" y="126"/>
                    </a:lnTo>
                    <a:lnTo>
                      <a:pt x="60" y="124"/>
                    </a:lnTo>
                    <a:lnTo>
                      <a:pt x="61" y="123"/>
                    </a:lnTo>
                    <a:lnTo>
                      <a:pt x="62" y="122"/>
                    </a:lnTo>
                    <a:lnTo>
                      <a:pt x="62" y="119"/>
                    </a:lnTo>
                    <a:lnTo>
                      <a:pt x="63" y="116"/>
                    </a:lnTo>
                    <a:lnTo>
                      <a:pt x="64" y="114"/>
                    </a:lnTo>
                    <a:lnTo>
                      <a:pt x="65" y="112"/>
                    </a:lnTo>
                    <a:lnTo>
                      <a:pt x="67" y="110"/>
                    </a:lnTo>
                    <a:lnTo>
                      <a:pt x="68" y="107"/>
                    </a:lnTo>
                    <a:lnTo>
                      <a:pt x="70" y="104"/>
                    </a:lnTo>
                    <a:lnTo>
                      <a:pt x="71" y="101"/>
                    </a:lnTo>
                    <a:lnTo>
                      <a:pt x="73" y="97"/>
                    </a:lnTo>
                    <a:lnTo>
                      <a:pt x="74" y="93"/>
                    </a:lnTo>
                    <a:lnTo>
                      <a:pt x="76" y="90"/>
                    </a:lnTo>
                    <a:lnTo>
                      <a:pt x="73" y="85"/>
                    </a:lnTo>
                    <a:lnTo>
                      <a:pt x="68" y="78"/>
                    </a:lnTo>
                    <a:lnTo>
                      <a:pt x="63" y="72"/>
                    </a:lnTo>
                    <a:lnTo>
                      <a:pt x="59" y="68"/>
                    </a:lnTo>
                    <a:close/>
                  </a:path>
                </a:pathLst>
              </a:custGeom>
              <a:solidFill>
                <a:srgbClr val="BCDB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44" name="Freeform 182"/>
              <p:cNvSpPr>
                <a:spLocks/>
              </p:cNvSpPr>
              <p:nvPr/>
            </p:nvSpPr>
            <p:spPr bwMode="auto">
              <a:xfrm>
                <a:off x="1971" y="4058"/>
                <a:ext cx="98" cy="192"/>
              </a:xfrm>
              <a:custGeom>
                <a:avLst/>
                <a:gdLst>
                  <a:gd name="T0" fmla="*/ 96 w 98"/>
                  <a:gd name="T1" fmla="*/ 105 h 192"/>
                  <a:gd name="T2" fmla="*/ 93 w 98"/>
                  <a:gd name="T3" fmla="*/ 129 h 192"/>
                  <a:gd name="T4" fmla="*/ 87 w 98"/>
                  <a:gd name="T5" fmla="*/ 145 h 192"/>
                  <a:gd name="T6" fmla="*/ 78 w 98"/>
                  <a:gd name="T7" fmla="*/ 161 h 192"/>
                  <a:gd name="T8" fmla="*/ 66 w 98"/>
                  <a:gd name="T9" fmla="*/ 180 h 192"/>
                  <a:gd name="T10" fmla="*/ 11 w 98"/>
                  <a:gd name="T11" fmla="*/ 192 h 192"/>
                  <a:gd name="T12" fmla="*/ 10 w 98"/>
                  <a:gd name="T13" fmla="*/ 188 h 192"/>
                  <a:gd name="T14" fmla="*/ 8 w 98"/>
                  <a:gd name="T15" fmla="*/ 185 h 192"/>
                  <a:gd name="T16" fmla="*/ 6 w 98"/>
                  <a:gd name="T17" fmla="*/ 182 h 192"/>
                  <a:gd name="T18" fmla="*/ 9 w 98"/>
                  <a:gd name="T19" fmla="*/ 177 h 192"/>
                  <a:gd name="T20" fmla="*/ 10 w 98"/>
                  <a:gd name="T21" fmla="*/ 174 h 192"/>
                  <a:gd name="T22" fmla="*/ 9 w 98"/>
                  <a:gd name="T23" fmla="*/ 170 h 192"/>
                  <a:gd name="T24" fmla="*/ 8 w 98"/>
                  <a:gd name="T25" fmla="*/ 166 h 192"/>
                  <a:gd name="T26" fmla="*/ 12 w 98"/>
                  <a:gd name="T27" fmla="*/ 162 h 192"/>
                  <a:gd name="T28" fmla="*/ 11 w 98"/>
                  <a:gd name="T29" fmla="*/ 153 h 192"/>
                  <a:gd name="T30" fmla="*/ 9 w 98"/>
                  <a:gd name="T31" fmla="*/ 149 h 192"/>
                  <a:gd name="T32" fmla="*/ 5 w 98"/>
                  <a:gd name="T33" fmla="*/ 148 h 192"/>
                  <a:gd name="T34" fmla="*/ 0 w 98"/>
                  <a:gd name="T35" fmla="*/ 143 h 192"/>
                  <a:gd name="T36" fmla="*/ 3 w 98"/>
                  <a:gd name="T37" fmla="*/ 141 h 192"/>
                  <a:gd name="T38" fmla="*/ 6 w 98"/>
                  <a:gd name="T39" fmla="*/ 143 h 192"/>
                  <a:gd name="T40" fmla="*/ 10 w 98"/>
                  <a:gd name="T41" fmla="*/ 144 h 192"/>
                  <a:gd name="T42" fmla="*/ 17 w 98"/>
                  <a:gd name="T43" fmla="*/ 138 h 192"/>
                  <a:gd name="T44" fmla="*/ 16 w 98"/>
                  <a:gd name="T45" fmla="*/ 134 h 192"/>
                  <a:gd name="T46" fmla="*/ 19 w 98"/>
                  <a:gd name="T47" fmla="*/ 132 h 192"/>
                  <a:gd name="T48" fmla="*/ 23 w 98"/>
                  <a:gd name="T49" fmla="*/ 131 h 192"/>
                  <a:gd name="T50" fmla="*/ 28 w 98"/>
                  <a:gd name="T51" fmla="*/ 127 h 192"/>
                  <a:gd name="T52" fmla="*/ 30 w 98"/>
                  <a:gd name="T53" fmla="*/ 127 h 192"/>
                  <a:gd name="T54" fmla="*/ 30 w 98"/>
                  <a:gd name="T55" fmla="*/ 128 h 192"/>
                  <a:gd name="T56" fmla="*/ 33 w 98"/>
                  <a:gd name="T57" fmla="*/ 130 h 192"/>
                  <a:gd name="T58" fmla="*/ 41 w 98"/>
                  <a:gd name="T59" fmla="*/ 125 h 192"/>
                  <a:gd name="T60" fmla="*/ 48 w 98"/>
                  <a:gd name="T61" fmla="*/ 125 h 192"/>
                  <a:gd name="T62" fmla="*/ 52 w 98"/>
                  <a:gd name="T63" fmla="*/ 123 h 192"/>
                  <a:gd name="T64" fmla="*/ 53 w 98"/>
                  <a:gd name="T65" fmla="*/ 119 h 192"/>
                  <a:gd name="T66" fmla="*/ 56 w 98"/>
                  <a:gd name="T67" fmla="*/ 110 h 192"/>
                  <a:gd name="T68" fmla="*/ 55 w 98"/>
                  <a:gd name="T69" fmla="*/ 94 h 192"/>
                  <a:gd name="T70" fmla="*/ 51 w 98"/>
                  <a:gd name="T71" fmla="*/ 67 h 192"/>
                  <a:gd name="T72" fmla="*/ 47 w 98"/>
                  <a:gd name="T73" fmla="*/ 44 h 192"/>
                  <a:gd name="T74" fmla="*/ 43 w 98"/>
                  <a:gd name="T75" fmla="*/ 41 h 192"/>
                  <a:gd name="T76" fmla="*/ 48 w 98"/>
                  <a:gd name="T77" fmla="*/ 36 h 192"/>
                  <a:gd name="T78" fmla="*/ 55 w 98"/>
                  <a:gd name="T79" fmla="*/ 34 h 192"/>
                  <a:gd name="T80" fmla="*/ 63 w 98"/>
                  <a:gd name="T81" fmla="*/ 29 h 192"/>
                  <a:gd name="T82" fmla="*/ 73 w 98"/>
                  <a:gd name="T83" fmla="*/ 24 h 192"/>
                  <a:gd name="T84" fmla="*/ 82 w 98"/>
                  <a:gd name="T85" fmla="*/ 17 h 192"/>
                  <a:gd name="T86" fmla="*/ 85 w 98"/>
                  <a:gd name="T87" fmla="*/ 9 h 192"/>
                  <a:gd name="T88" fmla="*/ 87 w 98"/>
                  <a:gd name="T89" fmla="*/ 3 h 192"/>
                  <a:gd name="T90" fmla="*/ 90 w 98"/>
                  <a:gd name="T91" fmla="*/ 0 h 192"/>
                  <a:gd name="T92" fmla="*/ 94 w 98"/>
                  <a:gd name="T93" fmla="*/ 22 h 192"/>
                  <a:gd name="T94" fmla="*/ 90 w 98"/>
                  <a:gd name="T95" fmla="*/ 33 h 192"/>
                  <a:gd name="T96" fmla="*/ 85 w 98"/>
                  <a:gd name="T97" fmla="*/ 42 h 192"/>
                  <a:gd name="T98" fmla="*/ 84 w 98"/>
                  <a:gd name="T99" fmla="*/ 60 h 192"/>
                  <a:gd name="T100" fmla="*/ 79 w 98"/>
                  <a:gd name="T101" fmla="*/ 72 h 192"/>
                  <a:gd name="T102" fmla="*/ 73 w 98"/>
                  <a:gd name="T103" fmla="*/ 83 h 192"/>
                  <a:gd name="T104" fmla="*/ 67 w 98"/>
                  <a:gd name="T105" fmla="*/ 93 h 192"/>
                  <a:gd name="T106" fmla="*/ 60 w 98"/>
                  <a:gd name="T107" fmla="*/ 106 h 192"/>
                  <a:gd name="T108" fmla="*/ 62 w 98"/>
                  <a:gd name="T109" fmla="*/ 107 h 192"/>
                  <a:gd name="T110" fmla="*/ 66 w 98"/>
                  <a:gd name="T111" fmla="*/ 100 h 192"/>
                  <a:gd name="T112" fmla="*/ 70 w 98"/>
                  <a:gd name="T113" fmla="*/ 93 h 192"/>
                  <a:gd name="T114" fmla="*/ 73 w 98"/>
                  <a:gd name="T115" fmla="*/ 91 h 192"/>
                  <a:gd name="T116" fmla="*/ 78 w 98"/>
                  <a:gd name="T117" fmla="*/ 90 h 192"/>
                  <a:gd name="T118" fmla="*/ 82 w 98"/>
                  <a:gd name="T119" fmla="*/ 86 h 192"/>
                  <a:gd name="T120" fmla="*/ 85 w 98"/>
                  <a:gd name="T121" fmla="*/ 80 h 192"/>
                  <a:gd name="T122" fmla="*/ 88 w 98"/>
                  <a:gd name="T123" fmla="*/ 74 h 192"/>
                  <a:gd name="T124" fmla="*/ 94 w 98"/>
                  <a:gd name="T125" fmla="*/ 85 h 19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98"/>
                  <a:gd name="T190" fmla="*/ 0 h 192"/>
                  <a:gd name="T191" fmla="*/ 98 w 98"/>
                  <a:gd name="T192" fmla="*/ 192 h 19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98" h="192">
                    <a:moveTo>
                      <a:pt x="98" y="88"/>
                    </a:moveTo>
                    <a:lnTo>
                      <a:pt x="97" y="94"/>
                    </a:lnTo>
                    <a:lnTo>
                      <a:pt x="96" y="105"/>
                    </a:lnTo>
                    <a:lnTo>
                      <a:pt x="95" y="116"/>
                    </a:lnTo>
                    <a:lnTo>
                      <a:pt x="94" y="125"/>
                    </a:lnTo>
                    <a:lnTo>
                      <a:pt x="93" y="129"/>
                    </a:lnTo>
                    <a:lnTo>
                      <a:pt x="91" y="134"/>
                    </a:lnTo>
                    <a:lnTo>
                      <a:pt x="90" y="139"/>
                    </a:lnTo>
                    <a:lnTo>
                      <a:pt x="87" y="145"/>
                    </a:lnTo>
                    <a:lnTo>
                      <a:pt x="84" y="150"/>
                    </a:lnTo>
                    <a:lnTo>
                      <a:pt x="81" y="156"/>
                    </a:lnTo>
                    <a:lnTo>
                      <a:pt x="78" y="161"/>
                    </a:lnTo>
                    <a:lnTo>
                      <a:pt x="75" y="166"/>
                    </a:lnTo>
                    <a:lnTo>
                      <a:pt x="70" y="173"/>
                    </a:lnTo>
                    <a:lnTo>
                      <a:pt x="66" y="180"/>
                    </a:lnTo>
                    <a:lnTo>
                      <a:pt x="62" y="187"/>
                    </a:lnTo>
                    <a:lnTo>
                      <a:pt x="60" y="192"/>
                    </a:lnTo>
                    <a:lnTo>
                      <a:pt x="11" y="192"/>
                    </a:lnTo>
                    <a:lnTo>
                      <a:pt x="11" y="191"/>
                    </a:lnTo>
                    <a:lnTo>
                      <a:pt x="11" y="189"/>
                    </a:lnTo>
                    <a:lnTo>
                      <a:pt x="10" y="188"/>
                    </a:lnTo>
                    <a:lnTo>
                      <a:pt x="10" y="186"/>
                    </a:lnTo>
                    <a:lnTo>
                      <a:pt x="9" y="186"/>
                    </a:lnTo>
                    <a:lnTo>
                      <a:pt x="8" y="185"/>
                    </a:lnTo>
                    <a:lnTo>
                      <a:pt x="7" y="184"/>
                    </a:lnTo>
                    <a:lnTo>
                      <a:pt x="5" y="183"/>
                    </a:lnTo>
                    <a:lnTo>
                      <a:pt x="6" y="182"/>
                    </a:lnTo>
                    <a:lnTo>
                      <a:pt x="7" y="180"/>
                    </a:lnTo>
                    <a:lnTo>
                      <a:pt x="8" y="179"/>
                    </a:lnTo>
                    <a:lnTo>
                      <a:pt x="9" y="177"/>
                    </a:lnTo>
                    <a:lnTo>
                      <a:pt x="10" y="176"/>
                    </a:lnTo>
                    <a:lnTo>
                      <a:pt x="10" y="175"/>
                    </a:lnTo>
                    <a:lnTo>
                      <a:pt x="10" y="174"/>
                    </a:lnTo>
                    <a:lnTo>
                      <a:pt x="10" y="173"/>
                    </a:lnTo>
                    <a:lnTo>
                      <a:pt x="9" y="172"/>
                    </a:lnTo>
                    <a:lnTo>
                      <a:pt x="9" y="170"/>
                    </a:lnTo>
                    <a:lnTo>
                      <a:pt x="7" y="169"/>
                    </a:lnTo>
                    <a:lnTo>
                      <a:pt x="7" y="167"/>
                    </a:lnTo>
                    <a:lnTo>
                      <a:pt x="8" y="166"/>
                    </a:lnTo>
                    <a:lnTo>
                      <a:pt x="9" y="165"/>
                    </a:lnTo>
                    <a:lnTo>
                      <a:pt x="11" y="163"/>
                    </a:lnTo>
                    <a:lnTo>
                      <a:pt x="12" y="162"/>
                    </a:lnTo>
                    <a:lnTo>
                      <a:pt x="12" y="160"/>
                    </a:lnTo>
                    <a:lnTo>
                      <a:pt x="11" y="156"/>
                    </a:lnTo>
                    <a:lnTo>
                      <a:pt x="11" y="153"/>
                    </a:lnTo>
                    <a:lnTo>
                      <a:pt x="11" y="150"/>
                    </a:lnTo>
                    <a:lnTo>
                      <a:pt x="10" y="150"/>
                    </a:lnTo>
                    <a:lnTo>
                      <a:pt x="9" y="149"/>
                    </a:lnTo>
                    <a:lnTo>
                      <a:pt x="7" y="149"/>
                    </a:lnTo>
                    <a:lnTo>
                      <a:pt x="6" y="149"/>
                    </a:lnTo>
                    <a:lnTo>
                      <a:pt x="5" y="148"/>
                    </a:lnTo>
                    <a:lnTo>
                      <a:pt x="3" y="146"/>
                    </a:lnTo>
                    <a:lnTo>
                      <a:pt x="2" y="145"/>
                    </a:lnTo>
                    <a:lnTo>
                      <a:pt x="0" y="143"/>
                    </a:lnTo>
                    <a:lnTo>
                      <a:pt x="1" y="143"/>
                    </a:lnTo>
                    <a:lnTo>
                      <a:pt x="2" y="142"/>
                    </a:lnTo>
                    <a:lnTo>
                      <a:pt x="3" y="141"/>
                    </a:lnTo>
                    <a:lnTo>
                      <a:pt x="4" y="141"/>
                    </a:lnTo>
                    <a:lnTo>
                      <a:pt x="4" y="142"/>
                    </a:lnTo>
                    <a:lnTo>
                      <a:pt x="6" y="143"/>
                    </a:lnTo>
                    <a:lnTo>
                      <a:pt x="7" y="145"/>
                    </a:lnTo>
                    <a:lnTo>
                      <a:pt x="8" y="146"/>
                    </a:lnTo>
                    <a:lnTo>
                      <a:pt x="10" y="144"/>
                    </a:lnTo>
                    <a:lnTo>
                      <a:pt x="13" y="142"/>
                    </a:lnTo>
                    <a:lnTo>
                      <a:pt x="15" y="140"/>
                    </a:lnTo>
                    <a:lnTo>
                      <a:pt x="17" y="138"/>
                    </a:lnTo>
                    <a:lnTo>
                      <a:pt x="16" y="137"/>
                    </a:lnTo>
                    <a:lnTo>
                      <a:pt x="16" y="135"/>
                    </a:lnTo>
                    <a:lnTo>
                      <a:pt x="16" y="134"/>
                    </a:lnTo>
                    <a:lnTo>
                      <a:pt x="17" y="132"/>
                    </a:lnTo>
                    <a:lnTo>
                      <a:pt x="18" y="132"/>
                    </a:lnTo>
                    <a:lnTo>
                      <a:pt x="19" y="132"/>
                    </a:lnTo>
                    <a:lnTo>
                      <a:pt x="21" y="132"/>
                    </a:lnTo>
                    <a:lnTo>
                      <a:pt x="22" y="132"/>
                    </a:lnTo>
                    <a:lnTo>
                      <a:pt x="23" y="131"/>
                    </a:lnTo>
                    <a:lnTo>
                      <a:pt x="25" y="130"/>
                    </a:lnTo>
                    <a:lnTo>
                      <a:pt x="26" y="128"/>
                    </a:lnTo>
                    <a:lnTo>
                      <a:pt x="28" y="127"/>
                    </a:lnTo>
                    <a:lnTo>
                      <a:pt x="29" y="127"/>
                    </a:lnTo>
                    <a:lnTo>
                      <a:pt x="30" y="127"/>
                    </a:lnTo>
                    <a:lnTo>
                      <a:pt x="30" y="128"/>
                    </a:lnTo>
                    <a:lnTo>
                      <a:pt x="30" y="129"/>
                    </a:lnTo>
                    <a:lnTo>
                      <a:pt x="31" y="130"/>
                    </a:lnTo>
                    <a:lnTo>
                      <a:pt x="33" y="130"/>
                    </a:lnTo>
                    <a:lnTo>
                      <a:pt x="36" y="128"/>
                    </a:lnTo>
                    <a:lnTo>
                      <a:pt x="39" y="127"/>
                    </a:lnTo>
                    <a:lnTo>
                      <a:pt x="41" y="125"/>
                    </a:lnTo>
                    <a:lnTo>
                      <a:pt x="43" y="125"/>
                    </a:lnTo>
                    <a:lnTo>
                      <a:pt x="45" y="125"/>
                    </a:lnTo>
                    <a:lnTo>
                      <a:pt x="48" y="125"/>
                    </a:lnTo>
                    <a:lnTo>
                      <a:pt x="51" y="125"/>
                    </a:lnTo>
                    <a:lnTo>
                      <a:pt x="51" y="124"/>
                    </a:lnTo>
                    <a:lnTo>
                      <a:pt x="52" y="123"/>
                    </a:lnTo>
                    <a:lnTo>
                      <a:pt x="52" y="122"/>
                    </a:lnTo>
                    <a:lnTo>
                      <a:pt x="53" y="119"/>
                    </a:lnTo>
                    <a:lnTo>
                      <a:pt x="55" y="116"/>
                    </a:lnTo>
                    <a:lnTo>
                      <a:pt x="55" y="113"/>
                    </a:lnTo>
                    <a:lnTo>
                      <a:pt x="56" y="110"/>
                    </a:lnTo>
                    <a:lnTo>
                      <a:pt x="56" y="105"/>
                    </a:lnTo>
                    <a:lnTo>
                      <a:pt x="55" y="100"/>
                    </a:lnTo>
                    <a:lnTo>
                      <a:pt x="55" y="94"/>
                    </a:lnTo>
                    <a:lnTo>
                      <a:pt x="54" y="90"/>
                    </a:lnTo>
                    <a:lnTo>
                      <a:pt x="53" y="81"/>
                    </a:lnTo>
                    <a:lnTo>
                      <a:pt x="51" y="67"/>
                    </a:lnTo>
                    <a:lnTo>
                      <a:pt x="48" y="52"/>
                    </a:lnTo>
                    <a:lnTo>
                      <a:pt x="47" y="46"/>
                    </a:lnTo>
                    <a:lnTo>
                      <a:pt x="47" y="44"/>
                    </a:lnTo>
                    <a:lnTo>
                      <a:pt x="45" y="43"/>
                    </a:lnTo>
                    <a:lnTo>
                      <a:pt x="44" y="42"/>
                    </a:lnTo>
                    <a:lnTo>
                      <a:pt x="43" y="41"/>
                    </a:lnTo>
                    <a:lnTo>
                      <a:pt x="45" y="39"/>
                    </a:lnTo>
                    <a:lnTo>
                      <a:pt x="46" y="37"/>
                    </a:lnTo>
                    <a:lnTo>
                      <a:pt x="48" y="36"/>
                    </a:lnTo>
                    <a:lnTo>
                      <a:pt x="49" y="36"/>
                    </a:lnTo>
                    <a:lnTo>
                      <a:pt x="51" y="36"/>
                    </a:lnTo>
                    <a:lnTo>
                      <a:pt x="55" y="34"/>
                    </a:lnTo>
                    <a:lnTo>
                      <a:pt x="58" y="32"/>
                    </a:lnTo>
                    <a:lnTo>
                      <a:pt x="62" y="31"/>
                    </a:lnTo>
                    <a:lnTo>
                      <a:pt x="63" y="29"/>
                    </a:lnTo>
                    <a:lnTo>
                      <a:pt x="66" y="28"/>
                    </a:lnTo>
                    <a:lnTo>
                      <a:pt x="70" y="26"/>
                    </a:lnTo>
                    <a:lnTo>
                      <a:pt x="73" y="24"/>
                    </a:lnTo>
                    <a:lnTo>
                      <a:pt x="76" y="21"/>
                    </a:lnTo>
                    <a:lnTo>
                      <a:pt x="79" y="20"/>
                    </a:lnTo>
                    <a:lnTo>
                      <a:pt x="82" y="17"/>
                    </a:lnTo>
                    <a:lnTo>
                      <a:pt x="83" y="16"/>
                    </a:lnTo>
                    <a:lnTo>
                      <a:pt x="83" y="13"/>
                    </a:lnTo>
                    <a:lnTo>
                      <a:pt x="85" y="9"/>
                    </a:lnTo>
                    <a:lnTo>
                      <a:pt x="85" y="6"/>
                    </a:lnTo>
                    <a:lnTo>
                      <a:pt x="86" y="5"/>
                    </a:lnTo>
                    <a:lnTo>
                      <a:pt x="87" y="3"/>
                    </a:lnTo>
                    <a:lnTo>
                      <a:pt x="88" y="2"/>
                    </a:lnTo>
                    <a:lnTo>
                      <a:pt x="89" y="1"/>
                    </a:lnTo>
                    <a:lnTo>
                      <a:pt x="90" y="0"/>
                    </a:lnTo>
                    <a:lnTo>
                      <a:pt x="92" y="6"/>
                    </a:lnTo>
                    <a:lnTo>
                      <a:pt x="93" y="13"/>
                    </a:lnTo>
                    <a:lnTo>
                      <a:pt x="94" y="22"/>
                    </a:lnTo>
                    <a:lnTo>
                      <a:pt x="94" y="28"/>
                    </a:lnTo>
                    <a:lnTo>
                      <a:pt x="92" y="31"/>
                    </a:lnTo>
                    <a:lnTo>
                      <a:pt x="90" y="33"/>
                    </a:lnTo>
                    <a:lnTo>
                      <a:pt x="87" y="35"/>
                    </a:lnTo>
                    <a:lnTo>
                      <a:pt x="85" y="36"/>
                    </a:lnTo>
                    <a:lnTo>
                      <a:pt x="85" y="42"/>
                    </a:lnTo>
                    <a:lnTo>
                      <a:pt x="85" y="48"/>
                    </a:lnTo>
                    <a:lnTo>
                      <a:pt x="85" y="55"/>
                    </a:lnTo>
                    <a:lnTo>
                      <a:pt x="84" y="60"/>
                    </a:lnTo>
                    <a:lnTo>
                      <a:pt x="83" y="63"/>
                    </a:lnTo>
                    <a:lnTo>
                      <a:pt x="81" y="67"/>
                    </a:lnTo>
                    <a:lnTo>
                      <a:pt x="79" y="72"/>
                    </a:lnTo>
                    <a:lnTo>
                      <a:pt x="77" y="76"/>
                    </a:lnTo>
                    <a:lnTo>
                      <a:pt x="75" y="79"/>
                    </a:lnTo>
                    <a:lnTo>
                      <a:pt x="73" y="83"/>
                    </a:lnTo>
                    <a:lnTo>
                      <a:pt x="71" y="87"/>
                    </a:lnTo>
                    <a:lnTo>
                      <a:pt x="69" y="90"/>
                    </a:lnTo>
                    <a:lnTo>
                      <a:pt x="67" y="93"/>
                    </a:lnTo>
                    <a:lnTo>
                      <a:pt x="64" y="98"/>
                    </a:lnTo>
                    <a:lnTo>
                      <a:pt x="62" y="103"/>
                    </a:lnTo>
                    <a:lnTo>
                      <a:pt x="60" y="106"/>
                    </a:lnTo>
                    <a:lnTo>
                      <a:pt x="60" y="107"/>
                    </a:lnTo>
                    <a:lnTo>
                      <a:pt x="61" y="107"/>
                    </a:lnTo>
                    <a:lnTo>
                      <a:pt x="62" y="107"/>
                    </a:lnTo>
                    <a:lnTo>
                      <a:pt x="64" y="104"/>
                    </a:lnTo>
                    <a:lnTo>
                      <a:pt x="66" y="100"/>
                    </a:lnTo>
                    <a:lnTo>
                      <a:pt x="67" y="96"/>
                    </a:lnTo>
                    <a:lnTo>
                      <a:pt x="68" y="94"/>
                    </a:lnTo>
                    <a:lnTo>
                      <a:pt x="70" y="93"/>
                    </a:lnTo>
                    <a:lnTo>
                      <a:pt x="71" y="92"/>
                    </a:lnTo>
                    <a:lnTo>
                      <a:pt x="72" y="91"/>
                    </a:lnTo>
                    <a:lnTo>
                      <a:pt x="73" y="91"/>
                    </a:lnTo>
                    <a:lnTo>
                      <a:pt x="75" y="91"/>
                    </a:lnTo>
                    <a:lnTo>
                      <a:pt x="76" y="91"/>
                    </a:lnTo>
                    <a:lnTo>
                      <a:pt x="78" y="90"/>
                    </a:lnTo>
                    <a:lnTo>
                      <a:pt x="79" y="89"/>
                    </a:lnTo>
                    <a:lnTo>
                      <a:pt x="81" y="88"/>
                    </a:lnTo>
                    <a:lnTo>
                      <a:pt x="82" y="86"/>
                    </a:lnTo>
                    <a:lnTo>
                      <a:pt x="82" y="84"/>
                    </a:lnTo>
                    <a:lnTo>
                      <a:pt x="83" y="82"/>
                    </a:lnTo>
                    <a:lnTo>
                      <a:pt x="85" y="80"/>
                    </a:lnTo>
                    <a:lnTo>
                      <a:pt x="86" y="78"/>
                    </a:lnTo>
                    <a:lnTo>
                      <a:pt x="87" y="76"/>
                    </a:lnTo>
                    <a:lnTo>
                      <a:pt x="88" y="74"/>
                    </a:lnTo>
                    <a:lnTo>
                      <a:pt x="89" y="78"/>
                    </a:lnTo>
                    <a:lnTo>
                      <a:pt x="91" y="81"/>
                    </a:lnTo>
                    <a:lnTo>
                      <a:pt x="94" y="85"/>
                    </a:lnTo>
                    <a:lnTo>
                      <a:pt x="98" y="88"/>
                    </a:lnTo>
                    <a:close/>
                  </a:path>
                </a:pathLst>
              </a:custGeom>
              <a:solidFill>
                <a:srgbClr val="BCDB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45" name="Freeform 183"/>
              <p:cNvSpPr>
                <a:spLocks/>
              </p:cNvSpPr>
              <p:nvPr/>
            </p:nvSpPr>
            <p:spPr bwMode="auto">
              <a:xfrm>
                <a:off x="1886" y="4110"/>
                <a:ext cx="18" cy="21"/>
              </a:xfrm>
              <a:custGeom>
                <a:avLst/>
                <a:gdLst>
                  <a:gd name="T0" fmla="*/ 12 w 18"/>
                  <a:gd name="T1" fmla="*/ 8 h 21"/>
                  <a:gd name="T2" fmla="*/ 11 w 18"/>
                  <a:gd name="T3" fmla="*/ 8 h 21"/>
                  <a:gd name="T4" fmla="*/ 9 w 18"/>
                  <a:gd name="T5" fmla="*/ 7 h 21"/>
                  <a:gd name="T6" fmla="*/ 9 w 18"/>
                  <a:gd name="T7" fmla="*/ 7 h 21"/>
                  <a:gd name="T8" fmla="*/ 8 w 18"/>
                  <a:gd name="T9" fmla="*/ 8 h 21"/>
                  <a:gd name="T10" fmla="*/ 8 w 18"/>
                  <a:gd name="T11" fmla="*/ 10 h 21"/>
                  <a:gd name="T12" fmla="*/ 9 w 18"/>
                  <a:gd name="T13" fmla="*/ 11 h 21"/>
                  <a:gd name="T14" fmla="*/ 9 w 18"/>
                  <a:gd name="T15" fmla="*/ 12 h 21"/>
                  <a:gd name="T16" fmla="*/ 11 w 18"/>
                  <a:gd name="T17" fmla="*/ 13 h 21"/>
                  <a:gd name="T18" fmla="*/ 12 w 18"/>
                  <a:gd name="T19" fmla="*/ 12 h 21"/>
                  <a:gd name="T20" fmla="*/ 13 w 18"/>
                  <a:gd name="T21" fmla="*/ 11 h 21"/>
                  <a:gd name="T22" fmla="*/ 12 w 18"/>
                  <a:gd name="T23" fmla="*/ 10 h 21"/>
                  <a:gd name="T24" fmla="*/ 12 w 18"/>
                  <a:gd name="T25" fmla="*/ 8 h 21"/>
                  <a:gd name="T26" fmla="*/ 16 w 18"/>
                  <a:gd name="T27" fmla="*/ 8 h 21"/>
                  <a:gd name="T28" fmla="*/ 16 w 18"/>
                  <a:gd name="T29" fmla="*/ 11 h 21"/>
                  <a:gd name="T30" fmla="*/ 16 w 18"/>
                  <a:gd name="T31" fmla="*/ 15 h 21"/>
                  <a:gd name="T32" fmla="*/ 16 w 18"/>
                  <a:gd name="T33" fmla="*/ 18 h 21"/>
                  <a:gd name="T34" fmla="*/ 15 w 18"/>
                  <a:gd name="T35" fmla="*/ 21 h 21"/>
                  <a:gd name="T36" fmla="*/ 14 w 18"/>
                  <a:gd name="T37" fmla="*/ 21 h 21"/>
                  <a:gd name="T38" fmla="*/ 13 w 18"/>
                  <a:gd name="T39" fmla="*/ 21 h 21"/>
                  <a:gd name="T40" fmla="*/ 11 w 18"/>
                  <a:gd name="T41" fmla="*/ 20 h 21"/>
                  <a:gd name="T42" fmla="*/ 10 w 18"/>
                  <a:gd name="T43" fmla="*/ 19 h 21"/>
                  <a:gd name="T44" fmla="*/ 9 w 18"/>
                  <a:gd name="T45" fmla="*/ 19 h 21"/>
                  <a:gd name="T46" fmla="*/ 9 w 18"/>
                  <a:gd name="T47" fmla="*/ 18 h 21"/>
                  <a:gd name="T48" fmla="*/ 8 w 18"/>
                  <a:gd name="T49" fmla="*/ 17 h 21"/>
                  <a:gd name="T50" fmla="*/ 7 w 18"/>
                  <a:gd name="T51" fmla="*/ 17 h 21"/>
                  <a:gd name="T52" fmla="*/ 6 w 18"/>
                  <a:gd name="T53" fmla="*/ 15 h 21"/>
                  <a:gd name="T54" fmla="*/ 4 w 18"/>
                  <a:gd name="T55" fmla="*/ 14 h 21"/>
                  <a:gd name="T56" fmla="*/ 3 w 18"/>
                  <a:gd name="T57" fmla="*/ 12 h 21"/>
                  <a:gd name="T58" fmla="*/ 0 w 18"/>
                  <a:gd name="T59" fmla="*/ 10 h 21"/>
                  <a:gd name="T60" fmla="*/ 2 w 18"/>
                  <a:gd name="T61" fmla="*/ 9 h 21"/>
                  <a:gd name="T62" fmla="*/ 3 w 18"/>
                  <a:gd name="T63" fmla="*/ 8 h 21"/>
                  <a:gd name="T64" fmla="*/ 5 w 18"/>
                  <a:gd name="T65" fmla="*/ 7 h 21"/>
                  <a:gd name="T66" fmla="*/ 6 w 18"/>
                  <a:gd name="T67" fmla="*/ 6 h 21"/>
                  <a:gd name="T68" fmla="*/ 7 w 18"/>
                  <a:gd name="T69" fmla="*/ 5 h 21"/>
                  <a:gd name="T70" fmla="*/ 7 w 18"/>
                  <a:gd name="T71" fmla="*/ 4 h 21"/>
                  <a:gd name="T72" fmla="*/ 6 w 18"/>
                  <a:gd name="T73" fmla="*/ 3 h 21"/>
                  <a:gd name="T74" fmla="*/ 6 w 18"/>
                  <a:gd name="T75" fmla="*/ 2 h 21"/>
                  <a:gd name="T76" fmla="*/ 7 w 18"/>
                  <a:gd name="T77" fmla="*/ 2 h 21"/>
                  <a:gd name="T78" fmla="*/ 8 w 18"/>
                  <a:gd name="T79" fmla="*/ 1 h 21"/>
                  <a:gd name="T80" fmla="*/ 9 w 18"/>
                  <a:gd name="T81" fmla="*/ 0 h 21"/>
                  <a:gd name="T82" fmla="*/ 10 w 18"/>
                  <a:gd name="T83" fmla="*/ 0 h 21"/>
                  <a:gd name="T84" fmla="*/ 12 w 18"/>
                  <a:gd name="T85" fmla="*/ 0 h 21"/>
                  <a:gd name="T86" fmla="*/ 13 w 18"/>
                  <a:gd name="T87" fmla="*/ 1 h 21"/>
                  <a:gd name="T88" fmla="*/ 15 w 18"/>
                  <a:gd name="T89" fmla="*/ 2 h 21"/>
                  <a:gd name="T90" fmla="*/ 16 w 18"/>
                  <a:gd name="T91" fmla="*/ 2 h 21"/>
                  <a:gd name="T92" fmla="*/ 16 w 18"/>
                  <a:gd name="T93" fmla="*/ 3 h 21"/>
                  <a:gd name="T94" fmla="*/ 17 w 18"/>
                  <a:gd name="T95" fmla="*/ 4 h 21"/>
                  <a:gd name="T96" fmla="*/ 18 w 18"/>
                  <a:gd name="T97" fmla="*/ 6 h 21"/>
                  <a:gd name="T98" fmla="*/ 18 w 18"/>
                  <a:gd name="T99" fmla="*/ 7 h 21"/>
                  <a:gd name="T100" fmla="*/ 18 w 18"/>
                  <a:gd name="T101" fmla="*/ 7 h 21"/>
                  <a:gd name="T102" fmla="*/ 18 w 18"/>
                  <a:gd name="T103" fmla="*/ 8 h 21"/>
                  <a:gd name="T104" fmla="*/ 16 w 18"/>
                  <a:gd name="T105" fmla="*/ 8 h 21"/>
                  <a:gd name="T106" fmla="*/ 16 w 18"/>
                  <a:gd name="T107" fmla="*/ 8 h 21"/>
                  <a:gd name="T108" fmla="*/ 12 w 18"/>
                  <a:gd name="T109" fmla="*/ 8 h 2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8"/>
                  <a:gd name="T166" fmla="*/ 0 h 21"/>
                  <a:gd name="T167" fmla="*/ 18 w 18"/>
                  <a:gd name="T168" fmla="*/ 21 h 21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8" h="21">
                    <a:moveTo>
                      <a:pt x="12" y="8"/>
                    </a:moveTo>
                    <a:lnTo>
                      <a:pt x="11" y="8"/>
                    </a:lnTo>
                    <a:lnTo>
                      <a:pt x="9" y="7"/>
                    </a:lnTo>
                    <a:lnTo>
                      <a:pt x="8" y="8"/>
                    </a:lnTo>
                    <a:lnTo>
                      <a:pt x="8" y="10"/>
                    </a:lnTo>
                    <a:lnTo>
                      <a:pt x="9" y="11"/>
                    </a:lnTo>
                    <a:lnTo>
                      <a:pt x="9" y="12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2" y="10"/>
                    </a:lnTo>
                    <a:lnTo>
                      <a:pt x="12" y="8"/>
                    </a:lnTo>
                    <a:lnTo>
                      <a:pt x="16" y="8"/>
                    </a:lnTo>
                    <a:lnTo>
                      <a:pt x="16" y="11"/>
                    </a:lnTo>
                    <a:lnTo>
                      <a:pt x="16" y="15"/>
                    </a:lnTo>
                    <a:lnTo>
                      <a:pt x="16" y="18"/>
                    </a:lnTo>
                    <a:lnTo>
                      <a:pt x="15" y="21"/>
                    </a:lnTo>
                    <a:lnTo>
                      <a:pt x="14" y="21"/>
                    </a:lnTo>
                    <a:lnTo>
                      <a:pt x="13" y="21"/>
                    </a:lnTo>
                    <a:lnTo>
                      <a:pt x="11" y="20"/>
                    </a:lnTo>
                    <a:lnTo>
                      <a:pt x="10" y="19"/>
                    </a:lnTo>
                    <a:lnTo>
                      <a:pt x="9" y="19"/>
                    </a:lnTo>
                    <a:lnTo>
                      <a:pt x="9" y="18"/>
                    </a:lnTo>
                    <a:lnTo>
                      <a:pt x="8" y="17"/>
                    </a:lnTo>
                    <a:lnTo>
                      <a:pt x="7" y="17"/>
                    </a:lnTo>
                    <a:lnTo>
                      <a:pt x="6" y="15"/>
                    </a:lnTo>
                    <a:lnTo>
                      <a:pt x="4" y="14"/>
                    </a:lnTo>
                    <a:lnTo>
                      <a:pt x="3" y="12"/>
                    </a:lnTo>
                    <a:lnTo>
                      <a:pt x="0" y="10"/>
                    </a:lnTo>
                    <a:lnTo>
                      <a:pt x="2" y="9"/>
                    </a:lnTo>
                    <a:lnTo>
                      <a:pt x="3" y="8"/>
                    </a:lnTo>
                    <a:lnTo>
                      <a:pt x="5" y="7"/>
                    </a:lnTo>
                    <a:lnTo>
                      <a:pt x="6" y="6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8" y="1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3" y="1"/>
                    </a:lnTo>
                    <a:lnTo>
                      <a:pt x="15" y="2"/>
                    </a:lnTo>
                    <a:lnTo>
                      <a:pt x="16" y="2"/>
                    </a:lnTo>
                    <a:lnTo>
                      <a:pt x="16" y="3"/>
                    </a:lnTo>
                    <a:lnTo>
                      <a:pt x="17" y="4"/>
                    </a:lnTo>
                    <a:lnTo>
                      <a:pt x="18" y="6"/>
                    </a:lnTo>
                    <a:lnTo>
                      <a:pt x="18" y="7"/>
                    </a:lnTo>
                    <a:lnTo>
                      <a:pt x="18" y="8"/>
                    </a:lnTo>
                    <a:lnTo>
                      <a:pt x="16" y="8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BCDB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46" name="Freeform 184"/>
              <p:cNvSpPr>
                <a:spLocks/>
              </p:cNvSpPr>
              <p:nvPr/>
            </p:nvSpPr>
            <p:spPr bwMode="auto">
              <a:xfrm>
                <a:off x="1641" y="4047"/>
                <a:ext cx="65" cy="203"/>
              </a:xfrm>
              <a:custGeom>
                <a:avLst/>
                <a:gdLst>
                  <a:gd name="T0" fmla="*/ 64 w 65"/>
                  <a:gd name="T1" fmla="*/ 119 h 203"/>
                  <a:gd name="T2" fmla="*/ 63 w 65"/>
                  <a:gd name="T3" fmla="*/ 129 h 203"/>
                  <a:gd name="T4" fmla="*/ 60 w 65"/>
                  <a:gd name="T5" fmla="*/ 137 h 203"/>
                  <a:gd name="T6" fmla="*/ 57 w 65"/>
                  <a:gd name="T7" fmla="*/ 148 h 203"/>
                  <a:gd name="T8" fmla="*/ 55 w 65"/>
                  <a:gd name="T9" fmla="*/ 156 h 203"/>
                  <a:gd name="T10" fmla="*/ 52 w 65"/>
                  <a:gd name="T11" fmla="*/ 169 h 203"/>
                  <a:gd name="T12" fmla="*/ 50 w 65"/>
                  <a:gd name="T13" fmla="*/ 180 h 203"/>
                  <a:gd name="T14" fmla="*/ 47 w 65"/>
                  <a:gd name="T15" fmla="*/ 196 h 203"/>
                  <a:gd name="T16" fmla="*/ 0 w 65"/>
                  <a:gd name="T17" fmla="*/ 203 h 203"/>
                  <a:gd name="T18" fmla="*/ 0 w 65"/>
                  <a:gd name="T19" fmla="*/ 36 h 203"/>
                  <a:gd name="T20" fmla="*/ 10 w 65"/>
                  <a:gd name="T21" fmla="*/ 28 h 203"/>
                  <a:gd name="T22" fmla="*/ 15 w 65"/>
                  <a:gd name="T23" fmla="*/ 22 h 203"/>
                  <a:gd name="T24" fmla="*/ 21 w 65"/>
                  <a:gd name="T25" fmla="*/ 12 h 203"/>
                  <a:gd name="T26" fmla="*/ 28 w 65"/>
                  <a:gd name="T27" fmla="*/ 0 h 203"/>
                  <a:gd name="T28" fmla="*/ 25 w 65"/>
                  <a:gd name="T29" fmla="*/ 14 h 203"/>
                  <a:gd name="T30" fmla="*/ 26 w 65"/>
                  <a:gd name="T31" fmla="*/ 26 h 203"/>
                  <a:gd name="T32" fmla="*/ 23 w 65"/>
                  <a:gd name="T33" fmla="*/ 31 h 203"/>
                  <a:gd name="T34" fmla="*/ 21 w 65"/>
                  <a:gd name="T35" fmla="*/ 32 h 203"/>
                  <a:gd name="T36" fmla="*/ 13 w 65"/>
                  <a:gd name="T37" fmla="*/ 43 h 203"/>
                  <a:gd name="T38" fmla="*/ 6 w 65"/>
                  <a:gd name="T39" fmla="*/ 53 h 203"/>
                  <a:gd name="T40" fmla="*/ 3 w 65"/>
                  <a:gd name="T41" fmla="*/ 60 h 203"/>
                  <a:gd name="T42" fmla="*/ 2 w 65"/>
                  <a:gd name="T43" fmla="*/ 69 h 203"/>
                  <a:gd name="T44" fmla="*/ 5 w 65"/>
                  <a:gd name="T45" fmla="*/ 80 h 203"/>
                  <a:gd name="T46" fmla="*/ 7 w 65"/>
                  <a:gd name="T47" fmla="*/ 88 h 203"/>
                  <a:gd name="T48" fmla="*/ 9 w 65"/>
                  <a:gd name="T49" fmla="*/ 93 h 203"/>
                  <a:gd name="T50" fmla="*/ 11 w 65"/>
                  <a:gd name="T51" fmla="*/ 98 h 203"/>
                  <a:gd name="T52" fmla="*/ 14 w 65"/>
                  <a:gd name="T53" fmla="*/ 103 h 203"/>
                  <a:gd name="T54" fmla="*/ 20 w 65"/>
                  <a:gd name="T55" fmla="*/ 109 h 203"/>
                  <a:gd name="T56" fmla="*/ 26 w 65"/>
                  <a:gd name="T57" fmla="*/ 117 h 203"/>
                  <a:gd name="T58" fmla="*/ 28 w 65"/>
                  <a:gd name="T59" fmla="*/ 122 h 203"/>
                  <a:gd name="T60" fmla="*/ 33 w 65"/>
                  <a:gd name="T61" fmla="*/ 136 h 203"/>
                  <a:gd name="T62" fmla="*/ 40 w 65"/>
                  <a:gd name="T63" fmla="*/ 149 h 203"/>
                  <a:gd name="T64" fmla="*/ 45 w 65"/>
                  <a:gd name="T65" fmla="*/ 145 h 203"/>
                  <a:gd name="T66" fmla="*/ 49 w 65"/>
                  <a:gd name="T67" fmla="*/ 141 h 203"/>
                  <a:gd name="T68" fmla="*/ 53 w 65"/>
                  <a:gd name="T69" fmla="*/ 133 h 203"/>
                  <a:gd name="T70" fmla="*/ 58 w 65"/>
                  <a:gd name="T71" fmla="*/ 124 h 203"/>
                  <a:gd name="T72" fmla="*/ 61 w 65"/>
                  <a:gd name="T73" fmla="*/ 119 h 203"/>
                  <a:gd name="T74" fmla="*/ 65 w 65"/>
                  <a:gd name="T75" fmla="*/ 116 h 203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5"/>
                  <a:gd name="T115" fmla="*/ 0 h 203"/>
                  <a:gd name="T116" fmla="*/ 65 w 65"/>
                  <a:gd name="T117" fmla="*/ 203 h 203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5" h="203">
                    <a:moveTo>
                      <a:pt x="65" y="116"/>
                    </a:moveTo>
                    <a:lnTo>
                      <a:pt x="64" y="119"/>
                    </a:lnTo>
                    <a:lnTo>
                      <a:pt x="64" y="123"/>
                    </a:lnTo>
                    <a:lnTo>
                      <a:pt x="63" y="129"/>
                    </a:lnTo>
                    <a:lnTo>
                      <a:pt x="62" y="133"/>
                    </a:lnTo>
                    <a:lnTo>
                      <a:pt x="60" y="137"/>
                    </a:lnTo>
                    <a:lnTo>
                      <a:pt x="59" y="143"/>
                    </a:lnTo>
                    <a:lnTo>
                      <a:pt x="57" y="148"/>
                    </a:lnTo>
                    <a:lnTo>
                      <a:pt x="56" y="152"/>
                    </a:lnTo>
                    <a:lnTo>
                      <a:pt x="55" y="156"/>
                    </a:lnTo>
                    <a:lnTo>
                      <a:pt x="53" y="162"/>
                    </a:lnTo>
                    <a:lnTo>
                      <a:pt x="52" y="169"/>
                    </a:lnTo>
                    <a:lnTo>
                      <a:pt x="51" y="175"/>
                    </a:lnTo>
                    <a:lnTo>
                      <a:pt x="50" y="180"/>
                    </a:lnTo>
                    <a:lnTo>
                      <a:pt x="49" y="188"/>
                    </a:lnTo>
                    <a:lnTo>
                      <a:pt x="47" y="196"/>
                    </a:lnTo>
                    <a:lnTo>
                      <a:pt x="46" y="203"/>
                    </a:lnTo>
                    <a:lnTo>
                      <a:pt x="0" y="203"/>
                    </a:lnTo>
                    <a:lnTo>
                      <a:pt x="0" y="69"/>
                    </a:lnTo>
                    <a:lnTo>
                      <a:pt x="0" y="36"/>
                    </a:lnTo>
                    <a:lnTo>
                      <a:pt x="6" y="32"/>
                    </a:lnTo>
                    <a:lnTo>
                      <a:pt x="10" y="28"/>
                    </a:lnTo>
                    <a:lnTo>
                      <a:pt x="13" y="25"/>
                    </a:lnTo>
                    <a:lnTo>
                      <a:pt x="15" y="22"/>
                    </a:lnTo>
                    <a:lnTo>
                      <a:pt x="17" y="18"/>
                    </a:lnTo>
                    <a:lnTo>
                      <a:pt x="21" y="12"/>
                    </a:lnTo>
                    <a:lnTo>
                      <a:pt x="25" y="5"/>
                    </a:lnTo>
                    <a:lnTo>
                      <a:pt x="28" y="0"/>
                    </a:lnTo>
                    <a:lnTo>
                      <a:pt x="26" y="8"/>
                    </a:lnTo>
                    <a:lnTo>
                      <a:pt x="25" y="14"/>
                    </a:lnTo>
                    <a:lnTo>
                      <a:pt x="25" y="21"/>
                    </a:lnTo>
                    <a:lnTo>
                      <a:pt x="26" y="26"/>
                    </a:lnTo>
                    <a:lnTo>
                      <a:pt x="24" y="29"/>
                    </a:lnTo>
                    <a:lnTo>
                      <a:pt x="23" y="31"/>
                    </a:lnTo>
                    <a:lnTo>
                      <a:pt x="22" y="32"/>
                    </a:lnTo>
                    <a:lnTo>
                      <a:pt x="21" y="32"/>
                    </a:lnTo>
                    <a:lnTo>
                      <a:pt x="18" y="36"/>
                    </a:lnTo>
                    <a:lnTo>
                      <a:pt x="13" y="43"/>
                    </a:lnTo>
                    <a:lnTo>
                      <a:pt x="9" y="50"/>
                    </a:lnTo>
                    <a:lnTo>
                      <a:pt x="6" y="53"/>
                    </a:lnTo>
                    <a:lnTo>
                      <a:pt x="5" y="56"/>
                    </a:lnTo>
                    <a:lnTo>
                      <a:pt x="3" y="60"/>
                    </a:lnTo>
                    <a:lnTo>
                      <a:pt x="2" y="65"/>
                    </a:lnTo>
                    <a:lnTo>
                      <a:pt x="2" y="69"/>
                    </a:lnTo>
                    <a:lnTo>
                      <a:pt x="3" y="74"/>
                    </a:lnTo>
                    <a:lnTo>
                      <a:pt x="5" y="80"/>
                    </a:lnTo>
                    <a:lnTo>
                      <a:pt x="6" y="84"/>
                    </a:lnTo>
                    <a:lnTo>
                      <a:pt x="7" y="88"/>
                    </a:lnTo>
                    <a:lnTo>
                      <a:pt x="8" y="91"/>
                    </a:lnTo>
                    <a:lnTo>
                      <a:pt x="9" y="93"/>
                    </a:lnTo>
                    <a:lnTo>
                      <a:pt x="10" y="96"/>
                    </a:lnTo>
                    <a:lnTo>
                      <a:pt x="11" y="98"/>
                    </a:lnTo>
                    <a:lnTo>
                      <a:pt x="12" y="100"/>
                    </a:lnTo>
                    <a:lnTo>
                      <a:pt x="14" y="103"/>
                    </a:lnTo>
                    <a:lnTo>
                      <a:pt x="17" y="106"/>
                    </a:lnTo>
                    <a:lnTo>
                      <a:pt x="20" y="109"/>
                    </a:lnTo>
                    <a:lnTo>
                      <a:pt x="23" y="114"/>
                    </a:lnTo>
                    <a:lnTo>
                      <a:pt x="26" y="117"/>
                    </a:lnTo>
                    <a:lnTo>
                      <a:pt x="28" y="120"/>
                    </a:lnTo>
                    <a:lnTo>
                      <a:pt x="28" y="122"/>
                    </a:lnTo>
                    <a:lnTo>
                      <a:pt x="29" y="127"/>
                    </a:lnTo>
                    <a:lnTo>
                      <a:pt x="33" y="136"/>
                    </a:lnTo>
                    <a:lnTo>
                      <a:pt x="37" y="145"/>
                    </a:lnTo>
                    <a:lnTo>
                      <a:pt x="40" y="149"/>
                    </a:lnTo>
                    <a:lnTo>
                      <a:pt x="43" y="147"/>
                    </a:lnTo>
                    <a:lnTo>
                      <a:pt x="45" y="145"/>
                    </a:lnTo>
                    <a:lnTo>
                      <a:pt x="48" y="143"/>
                    </a:lnTo>
                    <a:lnTo>
                      <a:pt x="49" y="141"/>
                    </a:lnTo>
                    <a:lnTo>
                      <a:pt x="51" y="137"/>
                    </a:lnTo>
                    <a:lnTo>
                      <a:pt x="53" y="133"/>
                    </a:lnTo>
                    <a:lnTo>
                      <a:pt x="56" y="127"/>
                    </a:lnTo>
                    <a:lnTo>
                      <a:pt x="58" y="124"/>
                    </a:lnTo>
                    <a:lnTo>
                      <a:pt x="59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5" y="116"/>
                    </a:lnTo>
                    <a:close/>
                  </a:path>
                </a:pathLst>
              </a:custGeom>
              <a:solidFill>
                <a:srgbClr val="BCDB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47" name="Freeform 185"/>
              <p:cNvSpPr>
                <a:spLocks/>
              </p:cNvSpPr>
              <p:nvPr/>
            </p:nvSpPr>
            <p:spPr bwMode="auto">
              <a:xfrm>
                <a:off x="1928" y="3957"/>
                <a:ext cx="35" cy="18"/>
              </a:xfrm>
              <a:custGeom>
                <a:avLst/>
                <a:gdLst>
                  <a:gd name="T0" fmla="*/ 33 w 35"/>
                  <a:gd name="T1" fmla="*/ 18 h 18"/>
                  <a:gd name="T2" fmla="*/ 34 w 35"/>
                  <a:gd name="T3" fmla="*/ 16 h 18"/>
                  <a:gd name="T4" fmla="*/ 34 w 35"/>
                  <a:gd name="T5" fmla="*/ 15 h 18"/>
                  <a:gd name="T6" fmla="*/ 34 w 35"/>
                  <a:gd name="T7" fmla="*/ 14 h 18"/>
                  <a:gd name="T8" fmla="*/ 32 w 35"/>
                  <a:gd name="T9" fmla="*/ 14 h 18"/>
                  <a:gd name="T10" fmla="*/ 28 w 35"/>
                  <a:gd name="T11" fmla="*/ 14 h 18"/>
                  <a:gd name="T12" fmla="*/ 26 w 35"/>
                  <a:gd name="T13" fmla="*/ 14 h 18"/>
                  <a:gd name="T14" fmla="*/ 23 w 35"/>
                  <a:gd name="T15" fmla="*/ 11 h 18"/>
                  <a:gd name="T16" fmla="*/ 20 w 35"/>
                  <a:gd name="T17" fmla="*/ 10 h 18"/>
                  <a:gd name="T18" fmla="*/ 18 w 35"/>
                  <a:gd name="T19" fmla="*/ 11 h 18"/>
                  <a:gd name="T20" fmla="*/ 17 w 35"/>
                  <a:gd name="T21" fmla="*/ 11 h 18"/>
                  <a:gd name="T22" fmla="*/ 15 w 35"/>
                  <a:gd name="T23" fmla="*/ 11 h 18"/>
                  <a:gd name="T24" fmla="*/ 15 w 35"/>
                  <a:gd name="T25" fmla="*/ 9 h 18"/>
                  <a:gd name="T26" fmla="*/ 14 w 35"/>
                  <a:gd name="T27" fmla="*/ 5 h 18"/>
                  <a:gd name="T28" fmla="*/ 14 w 35"/>
                  <a:gd name="T29" fmla="*/ 3 h 18"/>
                  <a:gd name="T30" fmla="*/ 12 w 35"/>
                  <a:gd name="T31" fmla="*/ 3 h 18"/>
                  <a:gd name="T32" fmla="*/ 11 w 35"/>
                  <a:gd name="T33" fmla="*/ 3 h 18"/>
                  <a:gd name="T34" fmla="*/ 8 w 35"/>
                  <a:gd name="T35" fmla="*/ 4 h 18"/>
                  <a:gd name="T36" fmla="*/ 6 w 35"/>
                  <a:gd name="T37" fmla="*/ 4 h 18"/>
                  <a:gd name="T38" fmla="*/ 4 w 35"/>
                  <a:gd name="T39" fmla="*/ 1 h 18"/>
                  <a:gd name="T40" fmla="*/ 3 w 35"/>
                  <a:gd name="T41" fmla="*/ 1 h 18"/>
                  <a:gd name="T42" fmla="*/ 1 w 35"/>
                  <a:gd name="T43" fmla="*/ 1 h 18"/>
                  <a:gd name="T44" fmla="*/ 0 w 35"/>
                  <a:gd name="T45" fmla="*/ 1 h 18"/>
                  <a:gd name="T46" fmla="*/ 0 w 35"/>
                  <a:gd name="T47" fmla="*/ 3 h 18"/>
                  <a:gd name="T48" fmla="*/ 0 w 35"/>
                  <a:gd name="T49" fmla="*/ 6 h 18"/>
                  <a:gd name="T50" fmla="*/ 2 w 35"/>
                  <a:gd name="T51" fmla="*/ 8 h 18"/>
                  <a:gd name="T52" fmla="*/ 3 w 35"/>
                  <a:gd name="T53" fmla="*/ 8 h 18"/>
                  <a:gd name="T54" fmla="*/ 5 w 35"/>
                  <a:gd name="T55" fmla="*/ 8 h 18"/>
                  <a:gd name="T56" fmla="*/ 7 w 35"/>
                  <a:gd name="T57" fmla="*/ 9 h 18"/>
                  <a:gd name="T58" fmla="*/ 7 w 35"/>
                  <a:gd name="T59" fmla="*/ 11 h 18"/>
                  <a:gd name="T60" fmla="*/ 8 w 35"/>
                  <a:gd name="T61" fmla="*/ 12 h 18"/>
                  <a:gd name="T62" fmla="*/ 14 w 35"/>
                  <a:gd name="T63" fmla="*/ 14 h 18"/>
                  <a:gd name="T64" fmla="*/ 23 w 35"/>
                  <a:gd name="T65" fmla="*/ 17 h 18"/>
                  <a:gd name="T66" fmla="*/ 30 w 35"/>
                  <a:gd name="T67" fmla="*/ 18 h 1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5"/>
                  <a:gd name="T103" fmla="*/ 0 h 18"/>
                  <a:gd name="T104" fmla="*/ 35 w 35"/>
                  <a:gd name="T105" fmla="*/ 18 h 1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5" h="18">
                    <a:moveTo>
                      <a:pt x="33" y="18"/>
                    </a:moveTo>
                    <a:lnTo>
                      <a:pt x="33" y="18"/>
                    </a:lnTo>
                    <a:lnTo>
                      <a:pt x="34" y="16"/>
                    </a:lnTo>
                    <a:lnTo>
                      <a:pt x="35" y="15"/>
                    </a:lnTo>
                    <a:lnTo>
                      <a:pt x="34" y="15"/>
                    </a:lnTo>
                    <a:lnTo>
                      <a:pt x="34" y="14"/>
                    </a:lnTo>
                    <a:lnTo>
                      <a:pt x="33" y="14"/>
                    </a:lnTo>
                    <a:lnTo>
                      <a:pt x="32" y="14"/>
                    </a:lnTo>
                    <a:lnTo>
                      <a:pt x="30" y="14"/>
                    </a:lnTo>
                    <a:lnTo>
                      <a:pt x="28" y="14"/>
                    </a:lnTo>
                    <a:lnTo>
                      <a:pt x="26" y="14"/>
                    </a:lnTo>
                    <a:lnTo>
                      <a:pt x="24" y="12"/>
                    </a:lnTo>
                    <a:lnTo>
                      <a:pt x="23" y="11"/>
                    </a:lnTo>
                    <a:lnTo>
                      <a:pt x="21" y="10"/>
                    </a:lnTo>
                    <a:lnTo>
                      <a:pt x="20" y="10"/>
                    </a:lnTo>
                    <a:lnTo>
                      <a:pt x="19" y="11"/>
                    </a:lnTo>
                    <a:lnTo>
                      <a:pt x="18" y="11"/>
                    </a:lnTo>
                    <a:lnTo>
                      <a:pt x="17" y="11"/>
                    </a:lnTo>
                    <a:lnTo>
                      <a:pt x="16" y="11"/>
                    </a:lnTo>
                    <a:lnTo>
                      <a:pt x="15" y="11"/>
                    </a:lnTo>
                    <a:lnTo>
                      <a:pt x="15" y="10"/>
                    </a:lnTo>
                    <a:lnTo>
                      <a:pt x="15" y="9"/>
                    </a:lnTo>
                    <a:lnTo>
                      <a:pt x="15" y="7"/>
                    </a:lnTo>
                    <a:lnTo>
                      <a:pt x="14" y="5"/>
                    </a:lnTo>
                    <a:lnTo>
                      <a:pt x="14" y="3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11" y="3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7" y="5"/>
                    </a:lnTo>
                    <a:lnTo>
                      <a:pt x="6" y="4"/>
                    </a:lnTo>
                    <a:lnTo>
                      <a:pt x="5" y="3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4" y="8"/>
                    </a:lnTo>
                    <a:lnTo>
                      <a:pt x="5" y="8"/>
                    </a:lnTo>
                    <a:lnTo>
                      <a:pt x="7" y="9"/>
                    </a:lnTo>
                    <a:lnTo>
                      <a:pt x="7" y="10"/>
                    </a:lnTo>
                    <a:lnTo>
                      <a:pt x="7" y="11"/>
                    </a:lnTo>
                    <a:lnTo>
                      <a:pt x="6" y="11"/>
                    </a:lnTo>
                    <a:lnTo>
                      <a:pt x="8" y="12"/>
                    </a:lnTo>
                    <a:lnTo>
                      <a:pt x="10" y="13"/>
                    </a:lnTo>
                    <a:lnTo>
                      <a:pt x="14" y="14"/>
                    </a:lnTo>
                    <a:lnTo>
                      <a:pt x="19" y="15"/>
                    </a:lnTo>
                    <a:lnTo>
                      <a:pt x="23" y="17"/>
                    </a:lnTo>
                    <a:lnTo>
                      <a:pt x="27" y="18"/>
                    </a:lnTo>
                    <a:lnTo>
                      <a:pt x="30" y="18"/>
                    </a:lnTo>
                    <a:lnTo>
                      <a:pt x="33" y="18"/>
                    </a:lnTo>
                    <a:close/>
                  </a:path>
                </a:pathLst>
              </a:custGeom>
              <a:solidFill>
                <a:srgbClr val="E0A3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48" name="Freeform 186"/>
              <p:cNvSpPr>
                <a:spLocks/>
              </p:cNvSpPr>
              <p:nvPr/>
            </p:nvSpPr>
            <p:spPr bwMode="auto">
              <a:xfrm>
                <a:off x="1944" y="3957"/>
                <a:ext cx="48" cy="9"/>
              </a:xfrm>
              <a:custGeom>
                <a:avLst/>
                <a:gdLst>
                  <a:gd name="T0" fmla="*/ 1 w 48"/>
                  <a:gd name="T1" fmla="*/ 1 h 9"/>
                  <a:gd name="T2" fmla="*/ 3 w 48"/>
                  <a:gd name="T3" fmla="*/ 0 h 9"/>
                  <a:gd name="T4" fmla="*/ 6 w 48"/>
                  <a:gd name="T5" fmla="*/ 1 h 9"/>
                  <a:gd name="T6" fmla="*/ 8 w 48"/>
                  <a:gd name="T7" fmla="*/ 1 h 9"/>
                  <a:gd name="T8" fmla="*/ 10 w 48"/>
                  <a:gd name="T9" fmla="*/ 0 h 9"/>
                  <a:gd name="T10" fmla="*/ 13 w 48"/>
                  <a:gd name="T11" fmla="*/ 0 h 9"/>
                  <a:gd name="T12" fmla="*/ 14 w 48"/>
                  <a:gd name="T13" fmla="*/ 2 h 9"/>
                  <a:gd name="T14" fmla="*/ 15 w 48"/>
                  <a:gd name="T15" fmla="*/ 3 h 9"/>
                  <a:gd name="T16" fmla="*/ 16 w 48"/>
                  <a:gd name="T17" fmla="*/ 4 h 9"/>
                  <a:gd name="T18" fmla="*/ 19 w 48"/>
                  <a:gd name="T19" fmla="*/ 5 h 9"/>
                  <a:gd name="T20" fmla="*/ 21 w 48"/>
                  <a:gd name="T21" fmla="*/ 4 h 9"/>
                  <a:gd name="T22" fmla="*/ 23 w 48"/>
                  <a:gd name="T23" fmla="*/ 4 h 9"/>
                  <a:gd name="T24" fmla="*/ 25 w 48"/>
                  <a:gd name="T25" fmla="*/ 4 h 9"/>
                  <a:gd name="T26" fmla="*/ 27 w 48"/>
                  <a:gd name="T27" fmla="*/ 5 h 9"/>
                  <a:gd name="T28" fmla="*/ 30 w 48"/>
                  <a:gd name="T29" fmla="*/ 4 h 9"/>
                  <a:gd name="T30" fmla="*/ 33 w 48"/>
                  <a:gd name="T31" fmla="*/ 4 h 9"/>
                  <a:gd name="T32" fmla="*/ 36 w 48"/>
                  <a:gd name="T33" fmla="*/ 4 h 9"/>
                  <a:gd name="T34" fmla="*/ 43 w 48"/>
                  <a:gd name="T35" fmla="*/ 5 h 9"/>
                  <a:gd name="T36" fmla="*/ 45 w 48"/>
                  <a:gd name="T37" fmla="*/ 6 h 9"/>
                  <a:gd name="T38" fmla="*/ 47 w 48"/>
                  <a:gd name="T39" fmla="*/ 8 h 9"/>
                  <a:gd name="T40" fmla="*/ 46 w 48"/>
                  <a:gd name="T41" fmla="*/ 9 h 9"/>
                  <a:gd name="T42" fmla="*/ 37 w 48"/>
                  <a:gd name="T43" fmla="*/ 9 h 9"/>
                  <a:gd name="T44" fmla="*/ 27 w 48"/>
                  <a:gd name="T45" fmla="*/ 8 h 9"/>
                  <a:gd name="T46" fmla="*/ 18 w 48"/>
                  <a:gd name="T47" fmla="*/ 7 h 9"/>
                  <a:gd name="T48" fmla="*/ 14 w 48"/>
                  <a:gd name="T49" fmla="*/ 7 h 9"/>
                  <a:gd name="T50" fmla="*/ 12 w 48"/>
                  <a:gd name="T51" fmla="*/ 6 h 9"/>
                  <a:gd name="T52" fmla="*/ 11 w 48"/>
                  <a:gd name="T53" fmla="*/ 5 h 9"/>
                  <a:gd name="T54" fmla="*/ 10 w 48"/>
                  <a:gd name="T55" fmla="*/ 4 h 9"/>
                  <a:gd name="T56" fmla="*/ 8 w 48"/>
                  <a:gd name="T57" fmla="*/ 4 h 9"/>
                  <a:gd name="T58" fmla="*/ 8 w 48"/>
                  <a:gd name="T59" fmla="*/ 4 h 9"/>
                  <a:gd name="T60" fmla="*/ 7 w 48"/>
                  <a:gd name="T61" fmla="*/ 4 h 9"/>
                  <a:gd name="T62" fmla="*/ 6 w 48"/>
                  <a:gd name="T63" fmla="*/ 3 h 9"/>
                  <a:gd name="T64" fmla="*/ 6 w 48"/>
                  <a:gd name="T65" fmla="*/ 3 h 9"/>
                  <a:gd name="T66" fmla="*/ 2 w 48"/>
                  <a:gd name="T67" fmla="*/ 3 h 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8"/>
                  <a:gd name="T103" fmla="*/ 0 h 9"/>
                  <a:gd name="T104" fmla="*/ 48 w 48"/>
                  <a:gd name="T105" fmla="*/ 9 h 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8" h="9">
                    <a:moveTo>
                      <a:pt x="0" y="3"/>
                    </a:moveTo>
                    <a:lnTo>
                      <a:pt x="1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4" y="1"/>
                    </a:lnTo>
                    <a:lnTo>
                      <a:pt x="14" y="2"/>
                    </a:lnTo>
                    <a:lnTo>
                      <a:pt x="15" y="3"/>
                    </a:lnTo>
                    <a:lnTo>
                      <a:pt x="15" y="4"/>
                    </a:lnTo>
                    <a:lnTo>
                      <a:pt x="16" y="4"/>
                    </a:lnTo>
                    <a:lnTo>
                      <a:pt x="18" y="5"/>
                    </a:lnTo>
                    <a:lnTo>
                      <a:pt x="19" y="5"/>
                    </a:lnTo>
                    <a:lnTo>
                      <a:pt x="20" y="5"/>
                    </a:lnTo>
                    <a:lnTo>
                      <a:pt x="21" y="4"/>
                    </a:lnTo>
                    <a:lnTo>
                      <a:pt x="22" y="4"/>
                    </a:lnTo>
                    <a:lnTo>
                      <a:pt x="23" y="4"/>
                    </a:lnTo>
                    <a:lnTo>
                      <a:pt x="24" y="4"/>
                    </a:lnTo>
                    <a:lnTo>
                      <a:pt x="25" y="4"/>
                    </a:lnTo>
                    <a:lnTo>
                      <a:pt x="26" y="4"/>
                    </a:lnTo>
                    <a:lnTo>
                      <a:pt x="27" y="5"/>
                    </a:lnTo>
                    <a:lnTo>
                      <a:pt x="28" y="5"/>
                    </a:lnTo>
                    <a:lnTo>
                      <a:pt x="30" y="4"/>
                    </a:lnTo>
                    <a:lnTo>
                      <a:pt x="31" y="4"/>
                    </a:lnTo>
                    <a:lnTo>
                      <a:pt x="33" y="4"/>
                    </a:lnTo>
                    <a:lnTo>
                      <a:pt x="34" y="4"/>
                    </a:lnTo>
                    <a:lnTo>
                      <a:pt x="36" y="4"/>
                    </a:lnTo>
                    <a:lnTo>
                      <a:pt x="40" y="5"/>
                    </a:lnTo>
                    <a:lnTo>
                      <a:pt x="43" y="5"/>
                    </a:lnTo>
                    <a:lnTo>
                      <a:pt x="45" y="5"/>
                    </a:lnTo>
                    <a:lnTo>
                      <a:pt x="45" y="6"/>
                    </a:lnTo>
                    <a:lnTo>
                      <a:pt x="46" y="7"/>
                    </a:lnTo>
                    <a:lnTo>
                      <a:pt x="47" y="8"/>
                    </a:lnTo>
                    <a:lnTo>
                      <a:pt x="48" y="9"/>
                    </a:lnTo>
                    <a:lnTo>
                      <a:pt x="46" y="9"/>
                    </a:lnTo>
                    <a:lnTo>
                      <a:pt x="42" y="9"/>
                    </a:lnTo>
                    <a:lnTo>
                      <a:pt x="37" y="9"/>
                    </a:lnTo>
                    <a:lnTo>
                      <a:pt x="32" y="8"/>
                    </a:lnTo>
                    <a:lnTo>
                      <a:pt x="27" y="8"/>
                    </a:lnTo>
                    <a:lnTo>
                      <a:pt x="22" y="8"/>
                    </a:lnTo>
                    <a:lnTo>
                      <a:pt x="18" y="7"/>
                    </a:lnTo>
                    <a:lnTo>
                      <a:pt x="15" y="7"/>
                    </a:lnTo>
                    <a:lnTo>
                      <a:pt x="14" y="7"/>
                    </a:lnTo>
                    <a:lnTo>
                      <a:pt x="13" y="6"/>
                    </a:lnTo>
                    <a:lnTo>
                      <a:pt x="12" y="6"/>
                    </a:lnTo>
                    <a:lnTo>
                      <a:pt x="11" y="5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0A3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49" name="Freeform 187"/>
              <p:cNvSpPr>
                <a:spLocks/>
              </p:cNvSpPr>
              <p:nvPr/>
            </p:nvSpPr>
            <p:spPr bwMode="auto">
              <a:xfrm>
                <a:off x="1977" y="3954"/>
                <a:ext cx="41" cy="12"/>
              </a:xfrm>
              <a:custGeom>
                <a:avLst/>
                <a:gdLst>
                  <a:gd name="T0" fmla="*/ 39 w 41"/>
                  <a:gd name="T1" fmla="*/ 6 h 12"/>
                  <a:gd name="T2" fmla="*/ 35 w 41"/>
                  <a:gd name="T3" fmla="*/ 5 h 12"/>
                  <a:gd name="T4" fmla="*/ 34 w 41"/>
                  <a:gd name="T5" fmla="*/ 6 h 12"/>
                  <a:gd name="T6" fmla="*/ 34 w 41"/>
                  <a:gd name="T7" fmla="*/ 7 h 12"/>
                  <a:gd name="T8" fmla="*/ 32 w 41"/>
                  <a:gd name="T9" fmla="*/ 8 h 12"/>
                  <a:gd name="T10" fmla="*/ 28 w 41"/>
                  <a:gd name="T11" fmla="*/ 8 h 12"/>
                  <a:gd name="T12" fmla="*/ 27 w 41"/>
                  <a:gd name="T13" fmla="*/ 8 h 12"/>
                  <a:gd name="T14" fmla="*/ 29 w 41"/>
                  <a:gd name="T15" fmla="*/ 5 h 12"/>
                  <a:gd name="T16" fmla="*/ 28 w 41"/>
                  <a:gd name="T17" fmla="*/ 4 h 12"/>
                  <a:gd name="T18" fmla="*/ 24 w 41"/>
                  <a:gd name="T19" fmla="*/ 4 h 12"/>
                  <a:gd name="T20" fmla="*/ 22 w 41"/>
                  <a:gd name="T21" fmla="*/ 4 h 12"/>
                  <a:gd name="T22" fmla="*/ 17 w 41"/>
                  <a:gd name="T23" fmla="*/ 2 h 12"/>
                  <a:gd name="T24" fmla="*/ 15 w 41"/>
                  <a:gd name="T25" fmla="*/ 1 h 12"/>
                  <a:gd name="T26" fmla="*/ 13 w 41"/>
                  <a:gd name="T27" fmla="*/ 3 h 12"/>
                  <a:gd name="T28" fmla="*/ 9 w 41"/>
                  <a:gd name="T29" fmla="*/ 4 h 12"/>
                  <a:gd name="T30" fmla="*/ 3 w 41"/>
                  <a:gd name="T31" fmla="*/ 4 h 12"/>
                  <a:gd name="T32" fmla="*/ 3 w 41"/>
                  <a:gd name="T33" fmla="*/ 4 h 12"/>
                  <a:gd name="T34" fmla="*/ 10 w 41"/>
                  <a:gd name="T35" fmla="*/ 5 h 12"/>
                  <a:gd name="T36" fmla="*/ 15 w 41"/>
                  <a:gd name="T37" fmla="*/ 5 h 12"/>
                  <a:gd name="T38" fmla="*/ 16 w 41"/>
                  <a:gd name="T39" fmla="*/ 4 h 12"/>
                  <a:gd name="T40" fmla="*/ 19 w 41"/>
                  <a:gd name="T41" fmla="*/ 4 h 12"/>
                  <a:gd name="T42" fmla="*/ 22 w 41"/>
                  <a:gd name="T43" fmla="*/ 7 h 12"/>
                  <a:gd name="T44" fmla="*/ 22 w 41"/>
                  <a:gd name="T45" fmla="*/ 9 h 12"/>
                  <a:gd name="T46" fmla="*/ 20 w 41"/>
                  <a:gd name="T47" fmla="*/ 9 h 12"/>
                  <a:gd name="T48" fmla="*/ 19 w 41"/>
                  <a:gd name="T49" fmla="*/ 10 h 12"/>
                  <a:gd name="T50" fmla="*/ 19 w 41"/>
                  <a:gd name="T51" fmla="*/ 12 h 12"/>
                  <a:gd name="T52" fmla="*/ 20 w 41"/>
                  <a:gd name="T53" fmla="*/ 12 h 12"/>
                  <a:gd name="T54" fmla="*/ 26 w 41"/>
                  <a:gd name="T55" fmla="*/ 12 h 12"/>
                  <a:gd name="T56" fmla="*/ 32 w 41"/>
                  <a:gd name="T57" fmla="*/ 12 h 12"/>
                  <a:gd name="T58" fmla="*/ 38 w 41"/>
                  <a:gd name="T59" fmla="*/ 12 h 12"/>
                  <a:gd name="T60" fmla="*/ 39 w 41"/>
                  <a:gd name="T61" fmla="*/ 11 h 12"/>
                  <a:gd name="T62" fmla="*/ 41 w 41"/>
                  <a:gd name="T63" fmla="*/ 7 h 1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1"/>
                  <a:gd name="T97" fmla="*/ 0 h 12"/>
                  <a:gd name="T98" fmla="*/ 41 w 41"/>
                  <a:gd name="T99" fmla="*/ 12 h 1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1" h="12">
                    <a:moveTo>
                      <a:pt x="41" y="6"/>
                    </a:moveTo>
                    <a:lnTo>
                      <a:pt x="39" y="6"/>
                    </a:lnTo>
                    <a:lnTo>
                      <a:pt x="38" y="5"/>
                    </a:lnTo>
                    <a:lnTo>
                      <a:pt x="35" y="5"/>
                    </a:lnTo>
                    <a:lnTo>
                      <a:pt x="34" y="5"/>
                    </a:lnTo>
                    <a:lnTo>
                      <a:pt x="34" y="6"/>
                    </a:lnTo>
                    <a:lnTo>
                      <a:pt x="34" y="7"/>
                    </a:lnTo>
                    <a:lnTo>
                      <a:pt x="34" y="8"/>
                    </a:lnTo>
                    <a:lnTo>
                      <a:pt x="32" y="8"/>
                    </a:lnTo>
                    <a:lnTo>
                      <a:pt x="31" y="8"/>
                    </a:lnTo>
                    <a:lnTo>
                      <a:pt x="28" y="8"/>
                    </a:lnTo>
                    <a:lnTo>
                      <a:pt x="26" y="9"/>
                    </a:lnTo>
                    <a:lnTo>
                      <a:pt x="27" y="8"/>
                    </a:lnTo>
                    <a:lnTo>
                      <a:pt x="28" y="6"/>
                    </a:lnTo>
                    <a:lnTo>
                      <a:pt x="29" y="5"/>
                    </a:lnTo>
                    <a:lnTo>
                      <a:pt x="30" y="4"/>
                    </a:lnTo>
                    <a:lnTo>
                      <a:pt x="28" y="4"/>
                    </a:lnTo>
                    <a:lnTo>
                      <a:pt x="27" y="4"/>
                    </a:lnTo>
                    <a:lnTo>
                      <a:pt x="24" y="4"/>
                    </a:lnTo>
                    <a:lnTo>
                      <a:pt x="23" y="4"/>
                    </a:lnTo>
                    <a:lnTo>
                      <a:pt x="22" y="4"/>
                    </a:lnTo>
                    <a:lnTo>
                      <a:pt x="19" y="3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1"/>
                    </a:lnTo>
                    <a:lnTo>
                      <a:pt x="13" y="2"/>
                    </a:lnTo>
                    <a:lnTo>
                      <a:pt x="13" y="3"/>
                    </a:lnTo>
                    <a:lnTo>
                      <a:pt x="12" y="4"/>
                    </a:lnTo>
                    <a:lnTo>
                      <a:pt x="9" y="4"/>
                    </a:lnTo>
                    <a:lnTo>
                      <a:pt x="6" y="4"/>
                    </a:lnTo>
                    <a:lnTo>
                      <a:pt x="3" y="4"/>
                    </a:lnTo>
                    <a:lnTo>
                      <a:pt x="0" y="4"/>
                    </a:lnTo>
                    <a:lnTo>
                      <a:pt x="3" y="4"/>
                    </a:lnTo>
                    <a:lnTo>
                      <a:pt x="7" y="5"/>
                    </a:lnTo>
                    <a:lnTo>
                      <a:pt x="10" y="5"/>
                    </a:lnTo>
                    <a:lnTo>
                      <a:pt x="13" y="5"/>
                    </a:lnTo>
                    <a:lnTo>
                      <a:pt x="15" y="5"/>
                    </a:lnTo>
                    <a:lnTo>
                      <a:pt x="16" y="4"/>
                    </a:lnTo>
                    <a:lnTo>
                      <a:pt x="18" y="4"/>
                    </a:lnTo>
                    <a:lnTo>
                      <a:pt x="19" y="4"/>
                    </a:lnTo>
                    <a:lnTo>
                      <a:pt x="20" y="6"/>
                    </a:lnTo>
                    <a:lnTo>
                      <a:pt x="22" y="7"/>
                    </a:lnTo>
                    <a:lnTo>
                      <a:pt x="23" y="9"/>
                    </a:lnTo>
                    <a:lnTo>
                      <a:pt x="22" y="9"/>
                    </a:lnTo>
                    <a:lnTo>
                      <a:pt x="21" y="9"/>
                    </a:lnTo>
                    <a:lnTo>
                      <a:pt x="20" y="9"/>
                    </a:lnTo>
                    <a:lnTo>
                      <a:pt x="19" y="9"/>
                    </a:lnTo>
                    <a:lnTo>
                      <a:pt x="19" y="10"/>
                    </a:lnTo>
                    <a:lnTo>
                      <a:pt x="19" y="11"/>
                    </a:lnTo>
                    <a:lnTo>
                      <a:pt x="19" y="12"/>
                    </a:lnTo>
                    <a:lnTo>
                      <a:pt x="18" y="12"/>
                    </a:lnTo>
                    <a:lnTo>
                      <a:pt x="20" y="12"/>
                    </a:lnTo>
                    <a:lnTo>
                      <a:pt x="23" y="12"/>
                    </a:lnTo>
                    <a:lnTo>
                      <a:pt x="26" y="12"/>
                    </a:lnTo>
                    <a:lnTo>
                      <a:pt x="30" y="12"/>
                    </a:lnTo>
                    <a:lnTo>
                      <a:pt x="32" y="12"/>
                    </a:lnTo>
                    <a:lnTo>
                      <a:pt x="35" y="12"/>
                    </a:lnTo>
                    <a:lnTo>
                      <a:pt x="38" y="12"/>
                    </a:lnTo>
                    <a:lnTo>
                      <a:pt x="39" y="12"/>
                    </a:lnTo>
                    <a:lnTo>
                      <a:pt x="39" y="11"/>
                    </a:lnTo>
                    <a:lnTo>
                      <a:pt x="40" y="8"/>
                    </a:lnTo>
                    <a:lnTo>
                      <a:pt x="41" y="7"/>
                    </a:lnTo>
                    <a:lnTo>
                      <a:pt x="41" y="6"/>
                    </a:lnTo>
                    <a:close/>
                  </a:path>
                </a:pathLst>
              </a:custGeom>
              <a:solidFill>
                <a:srgbClr val="E0A3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0" name="Freeform 188"/>
              <p:cNvSpPr>
                <a:spLocks/>
              </p:cNvSpPr>
              <p:nvPr/>
            </p:nvSpPr>
            <p:spPr bwMode="auto">
              <a:xfrm>
                <a:off x="1986" y="3478"/>
                <a:ext cx="225" cy="140"/>
              </a:xfrm>
              <a:custGeom>
                <a:avLst/>
                <a:gdLst>
                  <a:gd name="T0" fmla="*/ 188 w 225"/>
                  <a:gd name="T1" fmla="*/ 123 h 140"/>
                  <a:gd name="T2" fmla="*/ 182 w 225"/>
                  <a:gd name="T3" fmla="*/ 138 h 140"/>
                  <a:gd name="T4" fmla="*/ 181 w 225"/>
                  <a:gd name="T5" fmla="*/ 125 h 140"/>
                  <a:gd name="T6" fmla="*/ 171 w 225"/>
                  <a:gd name="T7" fmla="*/ 134 h 140"/>
                  <a:gd name="T8" fmla="*/ 149 w 225"/>
                  <a:gd name="T9" fmla="*/ 137 h 140"/>
                  <a:gd name="T10" fmla="*/ 145 w 225"/>
                  <a:gd name="T11" fmla="*/ 118 h 140"/>
                  <a:gd name="T12" fmla="*/ 136 w 225"/>
                  <a:gd name="T13" fmla="*/ 132 h 140"/>
                  <a:gd name="T14" fmla="*/ 141 w 225"/>
                  <a:gd name="T15" fmla="*/ 114 h 140"/>
                  <a:gd name="T16" fmla="*/ 140 w 225"/>
                  <a:gd name="T17" fmla="*/ 109 h 140"/>
                  <a:gd name="T18" fmla="*/ 143 w 225"/>
                  <a:gd name="T19" fmla="*/ 107 h 140"/>
                  <a:gd name="T20" fmla="*/ 144 w 225"/>
                  <a:gd name="T21" fmla="*/ 93 h 140"/>
                  <a:gd name="T22" fmla="*/ 150 w 225"/>
                  <a:gd name="T23" fmla="*/ 96 h 140"/>
                  <a:gd name="T24" fmla="*/ 141 w 225"/>
                  <a:gd name="T25" fmla="*/ 84 h 140"/>
                  <a:gd name="T26" fmla="*/ 137 w 225"/>
                  <a:gd name="T27" fmla="*/ 77 h 140"/>
                  <a:gd name="T28" fmla="*/ 130 w 225"/>
                  <a:gd name="T29" fmla="*/ 73 h 140"/>
                  <a:gd name="T30" fmla="*/ 117 w 225"/>
                  <a:gd name="T31" fmla="*/ 64 h 140"/>
                  <a:gd name="T32" fmla="*/ 110 w 225"/>
                  <a:gd name="T33" fmla="*/ 58 h 140"/>
                  <a:gd name="T34" fmla="*/ 106 w 225"/>
                  <a:gd name="T35" fmla="*/ 61 h 140"/>
                  <a:gd name="T36" fmla="*/ 106 w 225"/>
                  <a:gd name="T37" fmla="*/ 58 h 140"/>
                  <a:gd name="T38" fmla="*/ 102 w 225"/>
                  <a:gd name="T39" fmla="*/ 57 h 140"/>
                  <a:gd name="T40" fmla="*/ 97 w 225"/>
                  <a:gd name="T41" fmla="*/ 55 h 140"/>
                  <a:gd name="T42" fmla="*/ 90 w 225"/>
                  <a:gd name="T43" fmla="*/ 54 h 140"/>
                  <a:gd name="T44" fmla="*/ 75 w 225"/>
                  <a:gd name="T45" fmla="*/ 45 h 140"/>
                  <a:gd name="T46" fmla="*/ 55 w 225"/>
                  <a:gd name="T47" fmla="*/ 42 h 140"/>
                  <a:gd name="T48" fmla="*/ 41 w 225"/>
                  <a:gd name="T49" fmla="*/ 47 h 140"/>
                  <a:gd name="T50" fmla="*/ 64 w 225"/>
                  <a:gd name="T51" fmla="*/ 58 h 140"/>
                  <a:gd name="T52" fmla="*/ 80 w 225"/>
                  <a:gd name="T53" fmla="*/ 85 h 140"/>
                  <a:gd name="T54" fmla="*/ 80 w 225"/>
                  <a:gd name="T55" fmla="*/ 88 h 140"/>
                  <a:gd name="T56" fmla="*/ 69 w 225"/>
                  <a:gd name="T57" fmla="*/ 81 h 140"/>
                  <a:gd name="T58" fmla="*/ 59 w 225"/>
                  <a:gd name="T59" fmla="*/ 73 h 140"/>
                  <a:gd name="T60" fmla="*/ 44 w 225"/>
                  <a:gd name="T61" fmla="*/ 67 h 140"/>
                  <a:gd name="T62" fmla="*/ 37 w 225"/>
                  <a:gd name="T63" fmla="*/ 64 h 140"/>
                  <a:gd name="T64" fmla="*/ 29 w 225"/>
                  <a:gd name="T65" fmla="*/ 60 h 140"/>
                  <a:gd name="T66" fmla="*/ 15 w 225"/>
                  <a:gd name="T67" fmla="*/ 56 h 140"/>
                  <a:gd name="T68" fmla="*/ 4 w 225"/>
                  <a:gd name="T69" fmla="*/ 49 h 140"/>
                  <a:gd name="T70" fmla="*/ 19 w 225"/>
                  <a:gd name="T71" fmla="*/ 41 h 140"/>
                  <a:gd name="T72" fmla="*/ 32 w 225"/>
                  <a:gd name="T73" fmla="*/ 23 h 140"/>
                  <a:gd name="T74" fmla="*/ 47 w 225"/>
                  <a:gd name="T75" fmla="*/ 19 h 140"/>
                  <a:gd name="T76" fmla="*/ 67 w 225"/>
                  <a:gd name="T77" fmla="*/ 24 h 140"/>
                  <a:gd name="T78" fmla="*/ 83 w 225"/>
                  <a:gd name="T79" fmla="*/ 13 h 140"/>
                  <a:gd name="T80" fmla="*/ 91 w 225"/>
                  <a:gd name="T81" fmla="*/ 6 h 140"/>
                  <a:gd name="T82" fmla="*/ 100 w 225"/>
                  <a:gd name="T83" fmla="*/ 23 h 140"/>
                  <a:gd name="T84" fmla="*/ 142 w 225"/>
                  <a:gd name="T85" fmla="*/ 45 h 140"/>
                  <a:gd name="T86" fmla="*/ 128 w 225"/>
                  <a:gd name="T87" fmla="*/ 38 h 140"/>
                  <a:gd name="T88" fmla="*/ 142 w 225"/>
                  <a:gd name="T89" fmla="*/ 45 h 140"/>
                  <a:gd name="T90" fmla="*/ 179 w 225"/>
                  <a:gd name="T91" fmla="*/ 47 h 140"/>
                  <a:gd name="T92" fmla="*/ 212 w 225"/>
                  <a:gd name="T93" fmla="*/ 65 h 140"/>
                  <a:gd name="T94" fmla="*/ 223 w 225"/>
                  <a:gd name="T95" fmla="*/ 77 h 140"/>
                  <a:gd name="T96" fmla="*/ 208 w 225"/>
                  <a:gd name="T97" fmla="*/ 67 h 140"/>
                  <a:gd name="T98" fmla="*/ 206 w 225"/>
                  <a:gd name="T99" fmla="*/ 75 h 140"/>
                  <a:gd name="T100" fmla="*/ 194 w 225"/>
                  <a:gd name="T101" fmla="*/ 64 h 140"/>
                  <a:gd name="T102" fmla="*/ 183 w 225"/>
                  <a:gd name="T103" fmla="*/ 62 h 140"/>
                  <a:gd name="T104" fmla="*/ 185 w 225"/>
                  <a:gd name="T105" fmla="*/ 55 h 140"/>
                  <a:gd name="T106" fmla="*/ 158 w 225"/>
                  <a:gd name="T107" fmla="*/ 47 h 140"/>
                  <a:gd name="T108" fmla="*/ 150 w 225"/>
                  <a:gd name="T109" fmla="*/ 50 h 140"/>
                  <a:gd name="T110" fmla="*/ 156 w 225"/>
                  <a:gd name="T111" fmla="*/ 49 h 140"/>
                  <a:gd name="T112" fmla="*/ 166 w 225"/>
                  <a:gd name="T113" fmla="*/ 58 h 140"/>
                  <a:gd name="T114" fmla="*/ 189 w 225"/>
                  <a:gd name="T115" fmla="*/ 113 h 14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25"/>
                  <a:gd name="T175" fmla="*/ 0 h 140"/>
                  <a:gd name="T176" fmla="*/ 225 w 225"/>
                  <a:gd name="T177" fmla="*/ 140 h 14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25" h="140">
                    <a:moveTo>
                      <a:pt x="189" y="113"/>
                    </a:moveTo>
                    <a:lnTo>
                      <a:pt x="189" y="113"/>
                    </a:lnTo>
                    <a:lnTo>
                      <a:pt x="188" y="113"/>
                    </a:lnTo>
                    <a:lnTo>
                      <a:pt x="188" y="123"/>
                    </a:lnTo>
                    <a:lnTo>
                      <a:pt x="186" y="130"/>
                    </a:lnTo>
                    <a:lnTo>
                      <a:pt x="185" y="135"/>
                    </a:lnTo>
                    <a:lnTo>
                      <a:pt x="183" y="140"/>
                    </a:lnTo>
                    <a:lnTo>
                      <a:pt x="182" y="140"/>
                    </a:lnTo>
                    <a:lnTo>
                      <a:pt x="182" y="139"/>
                    </a:lnTo>
                    <a:lnTo>
                      <a:pt x="182" y="138"/>
                    </a:lnTo>
                    <a:lnTo>
                      <a:pt x="181" y="138"/>
                    </a:lnTo>
                    <a:lnTo>
                      <a:pt x="182" y="133"/>
                    </a:lnTo>
                    <a:lnTo>
                      <a:pt x="183" y="129"/>
                    </a:lnTo>
                    <a:lnTo>
                      <a:pt x="184" y="124"/>
                    </a:lnTo>
                    <a:lnTo>
                      <a:pt x="183" y="121"/>
                    </a:lnTo>
                    <a:lnTo>
                      <a:pt x="181" y="125"/>
                    </a:lnTo>
                    <a:lnTo>
                      <a:pt x="179" y="127"/>
                    </a:lnTo>
                    <a:lnTo>
                      <a:pt x="177" y="130"/>
                    </a:lnTo>
                    <a:lnTo>
                      <a:pt x="175" y="132"/>
                    </a:lnTo>
                    <a:lnTo>
                      <a:pt x="174" y="133"/>
                    </a:lnTo>
                    <a:lnTo>
                      <a:pt x="173" y="133"/>
                    </a:lnTo>
                    <a:lnTo>
                      <a:pt x="171" y="134"/>
                    </a:lnTo>
                    <a:lnTo>
                      <a:pt x="170" y="135"/>
                    </a:lnTo>
                    <a:lnTo>
                      <a:pt x="165" y="137"/>
                    </a:lnTo>
                    <a:lnTo>
                      <a:pt x="160" y="138"/>
                    </a:lnTo>
                    <a:lnTo>
                      <a:pt x="156" y="138"/>
                    </a:lnTo>
                    <a:lnTo>
                      <a:pt x="152" y="138"/>
                    </a:lnTo>
                    <a:lnTo>
                      <a:pt x="149" y="137"/>
                    </a:lnTo>
                    <a:lnTo>
                      <a:pt x="146" y="137"/>
                    </a:lnTo>
                    <a:lnTo>
                      <a:pt x="143" y="136"/>
                    </a:lnTo>
                    <a:lnTo>
                      <a:pt x="140" y="135"/>
                    </a:lnTo>
                    <a:lnTo>
                      <a:pt x="142" y="130"/>
                    </a:lnTo>
                    <a:lnTo>
                      <a:pt x="144" y="124"/>
                    </a:lnTo>
                    <a:lnTo>
                      <a:pt x="145" y="118"/>
                    </a:lnTo>
                    <a:lnTo>
                      <a:pt x="146" y="114"/>
                    </a:lnTo>
                    <a:lnTo>
                      <a:pt x="144" y="119"/>
                    </a:lnTo>
                    <a:lnTo>
                      <a:pt x="142" y="123"/>
                    </a:lnTo>
                    <a:lnTo>
                      <a:pt x="139" y="128"/>
                    </a:lnTo>
                    <a:lnTo>
                      <a:pt x="136" y="132"/>
                    </a:lnTo>
                    <a:lnTo>
                      <a:pt x="135" y="131"/>
                    </a:lnTo>
                    <a:lnTo>
                      <a:pt x="135" y="130"/>
                    </a:lnTo>
                    <a:lnTo>
                      <a:pt x="134" y="129"/>
                    </a:lnTo>
                    <a:lnTo>
                      <a:pt x="136" y="125"/>
                    </a:lnTo>
                    <a:lnTo>
                      <a:pt x="139" y="119"/>
                    </a:lnTo>
                    <a:lnTo>
                      <a:pt x="141" y="114"/>
                    </a:lnTo>
                    <a:lnTo>
                      <a:pt x="143" y="110"/>
                    </a:lnTo>
                    <a:lnTo>
                      <a:pt x="142" y="110"/>
                    </a:lnTo>
                    <a:lnTo>
                      <a:pt x="140" y="110"/>
                    </a:lnTo>
                    <a:lnTo>
                      <a:pt x="140" y="109"/>
                    </a:lnTo>
                    <a:lnTo>
                      <a:pt x="140" y="108"/>
                    </a:lnTo>
                    <a:lnTo>
                      <a:pt x="141" y="107"/>
                    </a:lnTo>
                    <a:lnTo>
                      <a:pt x="142" y="107"/>
                    </a:lnTo>
                    <a:lnTo>
                      <a:pt x="143" y="107"/>
                    </a:lnTo>
                    <a:lnTo>
                      <a:pt x="144" y="103"/>
                    </a:lnTo>
                    <a:lnTo>
                      <a:pt x="144" y="99"/>
                    </a:lnTo>
                    <a:lnTo>
                      <a:pt x="143" y="95"/>
                    </a:lnTo>
                    <a:lnTo>
                      <a:pt x="143" y="91"/>
                    </a:lnTo>
                    <a:lnTo>
                      <a:pt x="144" y="93"/>
                    </a:lnTo>
                    <a:lnTo>
                      <a:pt x="145" y="95"/>
                    </a:lnTo>
                    <a:lnTo>
                      <a:pt x="146" y="96"/>
                    </a:lnTo>
                    <a:lnTo>
                      <a:pt x="147" y="98"/>
                    </a:lnTo>
                    <a:lnTo>
                      <a:pt x="148" y="98"/>
                    </a:lnTo>
                    <a:lnTo>
                      <a:pt x="148" y="97"/>
                    </a:lnTo>
                    <a:lnTo>
                      <a:pt x="150" y="96"/>
                    </a:lnTo>
                    <a:lnTo>
                      <a:pt x="149" y="94"/>
                    </a:lnTo>
                    <a:lnTo>
                      <a:pt x="146" y="91"/>
                    </a:lnTo>
                    <a:lnTo>
                      <a:pt x="144" y="88"/>
                    </a:lnTo>
                    <a:lnTo>
                      <a:pt x="142" y="86"/>
                    </a:lnTo>
                    <a:lnTo>
                      <a:pt x="141" y="84"/>
                    </a:lnTo>
                    <a:lnTo>
                      <a:pt x="140" y="83"/>
                    </a:lnTo>
                    <a:lnTo>
                      <a:pt x="140" y="80"/>
                    </a:lnTo>
                    <a:lnTo>
                      <a:pt x="139" y="79"/>
                    </a:lnTo>
                    <a:lnTo>
                      <a:pt x="138" y="77"/>
                    </a:lnTo>
                    <a:lnTo>
                      <a:pt x="137" y="77"/>
                    </a:lnTo>
                    <a:lnTo>
                      <a:pt x="136" y="76"/>
                    </a:lnTo>
                    <a:lnTo>
                      <a:pt x="136" y="75"/>
                    </a:lnTo>
                    <a:lnTo>
                      <a:pt x="135" y="75"/>
                    </a:lnTo>
                    <a:lnTo>
                      <a:pt x="133" y="75"/>
                    </a:lnTo>
                    <a:lnTo>
                      <a:pt x="132" y="75"/>
                    </a:lnTo>
                    <a:lnTo>
                      <a:pt x="130" y="73"/>
                    </a:lnTo>
                    <a:lnTo>
                      <a:pt x="127" y="71"/>
                    </a:lnTo>
                    <a:lnTo>
                      <a:pt x="123" y="69"/>
                    </a:lnTo>
                    <a:lnTo>
                      <a:pt x="120" y="67"/>
                    </a:lnTo>
                    <a:lnTo>
                      <a:pt x="119" y="66"/>
                    </a:lnTo>
                    <a:lnTo>
                      <a:pt x="118" y="65"/>
                    </a:lnTo>
                    <a:lnTo>
                      <a:pt x="117" y="64"/>
                    </a:lnTo>
                    <a:lnTo>
                      <a:pt x="116" y="63"/>
                    </a:lnTo>
                    <a:lnTo>
                      <a:pt x="115" y="62"/>
                    </a:lnTo>
                    <a:lnTo>
                      <a:pt x="113" y="60"/>
                    </a:lnTo>
                    <a:lnTo>
                      <a:pt x="112" y="59"/>
                    </a:lnTo>
                    <a:lnTo>
                      <a:pt x="110" y="58"/>
                    </a:lnTo>
                    <a:lnTo>
                      <a:pt x="109" y="59"/>
                    </a:lnTo>
                    <a:lnTo>
                      <a:pt x="108" y="60"/>
                    </a:lnTo>
                    <a:lnTo>
                      <a:pt x="108" y="61"/>
                    </a:lnTo>
                    <a:lnTo>
                      <a:pt x="107" y="61"/>
                    </a:lnTo>
                    <a:lnTo>
                      <a:pt x="106" y="61"/>
                    </a:lnTo>
                    <a:lnTo>
                      <a:pt x="105" y="61"/>
                    </a:lnTo>
                    <a:lnTo>
                      <a:pt x="105" y="60"/>
                    </a:lnTo>
                    <a:lnTo>
                      <a:pt x="106" y="60"/>
                    </a:lnTo>
                    <a:lnTo>
                      <a:pt x="106" y="59"/>
                    </a:lnTo>
                    <a:lnTo>
                      <a:pt x="106" y="58"/>
                    </a:lnTo>
                    <a:lnTo>
                      <a:pt x="106" y="57"/>
                    </a:lnTo>
                    <a:lnTo>
                      <a:pt x="105" y="57"/>
                    </a:lnTo>
                    <a:lnTo>
                      <a:pt x="104" y="57"/>
                    </a:lnTo>
                    <a:lnTo>
                      <a:pt x="103" y="57"/>
                    </a:lnTo>
                    <a:lnTo>
                      <a:pt x="102" y="57"/>
                    </a:lnTo>
                    <a:lnTo>
                      <a:pt x="100" y="57"/>
                    </a:lnTo>
                    <a:lnTo>
                      <a:pt x="100" y="56"/>
                    </a:lnTo>
                    <a:lnTo>
                      <a:pt x="99" y="56"/>
                    </a:lnTo>
                    <a:lnTo>
                      <a:pt x="98" y="56"/>
                    </a:lnTo>
                    <a:lnTo>
                      <a:pt x="97" y="56"/>
                    </a:lnTo>
                    <a:lnTo>
                      <a:pt x="97" y="55"/>
                    </a:lnTo>
                    <a:lnTo>
                      <a:pt x="97" y="54"/>
                    </a:lnTo>
                    <a:lnTo>
                      <a:pt x="96" y="54"/>
                    </a:lnTo>
                    <a:lnTo>
                      <a:pt x="95" y="54"/>
                    </a:lnTo>
                    <a:lnTo>
                      <a:pt x="94" y="54"/>
                    </a:lnTo>
                    <a:lnTo>
                      <a:pt x="92" y="54"/>
                    </a:lnTo>
                    <a:lnTo>
                      <a:pt x="90" y="54"/>
                    </a:lnTo>
                    <a:lnTo>
                      <a:pt x="87" y="53"/>
                    </a:lnTo>
                    <a:lnTo>
                      <a:pt x="85" y="51"/>
                    </a:lnTo>
                    <a:lnTo>
                      <a:pt x="83" y="49"/>
                    </a:lnTo>
                    <a:lnTo>
                      <a:pt x="80" y="47"/>
                    </a:lnTo>
                    <a:lnTo>
                      <a:pt x="78" y="46"/>
                    </a:lnTo>
                    <a:lnTo>
                      <a:pt x="75" y="45"/>
                    </a:lnTo>
                    <a:lnTo>
                      <a:pt x="72" y="45"/>
                    </a:lnTo>
                    <a:lnTo>
                      <a:pt x="70" y="43"/>
                    </a:lnTo>
                    <a:lnTo>
                      <a:pt x="68" y="43"/>
                    </a:lnTo>
                    <a:lnTo>
                      <a:pt x="63" y="42"/>
                    </a:lnTo>
                    <a:lnTo>
                      <a:pt x="59" y="42"/>
                    </a:lnTo>
                    <a:lnTo>
                      <a:pt x="55" y="42"/>
                    </a:lnTo>
                    <a:lnTo>
                      <a:pt x="52" y="42"/>
                    </a:lnTo>
                    <a:lnTo>
                      <a:pt x="49" y="42"/>
                    </a:lnTo>
                    <a:lnTo>
                      <a:pt x="46" y="42"/>
                    </a:lnTo>
                    <a:lnTo>
                      <a:pt x="42" y="43"/>
                    </a:lnTo>
                    <a:lnTo>
                      <a:pt x="38" y="47"/>
                    </a:lnTo>
                    <a:lnTo>
                      <a:pt x="41" y="47"/>
                    </a:lnTo>
                    <a:lnTo>
                      <a:pt x="45" y="49"/>
                    </a:lnTo>
                    <a:lnTo>
                      <a:pt x="49" y="50"/>
                    </a:lnTo>
                    <a:lnTo>
                      <a:pt x="53" y="53"/>
                    </a:lnTo>
                    <a:lnTo>
                      <a:pt x="56" y="54"/>
                    </a:lnTo>
                    <a:lnTo>
                      <a:pt x="60" y="57"/>
                    </a:lnTo>
                    <a:lnTo>
                      <a:pt x="64" y="58"/>
                    </a:lnTo>
                    <a:lnTo>
                      <a:pt x="68" y="61"/>
                    </a:lnTo>
                    <a:lnTo>
                      <a:pt x="71" y="65"/>
                    </a:lnTo>
                    <a:lnTo>
                      <a:pt x="74" y="70"/>
                    </a:lnTo>
                    <a:lnTo>
                      <a:pt x="76" y="76"/>
                    </a:lnTo>
                    <a:lnTo>
                      <a:pt x="78" y="81"/>
                    </a:lnTo>
                    <a:lnTo>
                      <a:pt x="80" y="85"/>
                    </a:lnTo>
                    <a:lnTo>
                      <a:pt x="83" y="88"/>
                    </a:lnTo>
                    <a:lnTo>
                      <a:pt x="86" y="91"/>
                    </a:lnTo>
                    <a:lnTo>
                      <a:pt x="88" y="94"/>
                    </a:lnTo>
                    <a:lnTo>
                      <a:pt x="85" y="92"/>
                    </a:lnTo>
                    <a:lnTo>
                      <a:pt x="82" y="89"/>
                    </a:lnTo>
                    <a:lnTo>
                      <a:pt x="80" y="88"/>
                    </a:lnTo>
                    <a:lnTo>
                      <a:pt x="78" y="86"/>
                    </a:lnTo>
                    <a:lnTo>
                      <a:pt x="77" y="85"/>
                    </a:lnTo>
                    <a:lnTo>
                      <a:pt x="75" y="84"/>
                    </a:lnTo>
                    <a:lnTo>
                      <a:pt x="72" y="84"/>
                    </a:lnTo>
                    <a:lnTo>
                      <a:pt x="71" y="83"/>
                    </a:lnTo>
                    <a:lnTo>
                      <a:pt x="69" y="81"/>
                    </a:lnTo>
                    <a:lnTo>
                      <a:pt x="67" y="80"/>
                    </a:lnTo>
                    <a:lnTo>
                      <a:pt x="66" y="79"/>
                    </a:lnTo>
                    <a:lnTo>
                      <a:pt x="65" y="77"/>
                    </a:lnTo>
                    <a:lnTo>
                      <a:pt x="64" y="76"/>
                    </a:lnTo>
                    <a:lnTo>
                      <a:pt x="61" y="75"/>
                    </a:lnTo>
                    <a:lnTo>
                      <a:pt x="59" y="73"/>
                    </a:lnTo>
                    <a:lnTo>
                      <a:pt x="57" y="72"/>
                    </a:lnTo>
                    <a:lnTo>
                      <a:pt x="55" y="72"/>
                    </a:lnTo>
                    <a:lnTo>
                      <a:pt x="52" y="70"/>
                    </a:lnTo>
                    <a:lnTo>
                      <a:pt x="49" y="69"/>
                    </a:lnTo>
                    <a:lnTo>
                      <a:pt x="46" y="68"/>
                    </a:lnTo>
                    <a:lnTo>
                      <a:pt x="44" y="67"/>
                    </a:lnTo>
                    <a:lnTo>
                      <a:pt x="42" y="66"/>
                    </a:lnTo>
                    <a:lnTo>
                      <a:pt x="40" y="65"/>
                    </a:lnTo>
                    <a:lnTo>
                      <a:pt x="39" y="64"/>
                    </a:lnTo>
                    <a:lnTo>
                      <a:pt x="38" y="63"/>
                    </a:lnTo>
                    <a:lnTo>
                      <a:pt x="38" y="64"/>
                    </a:lnTo>
                    <a:lnTo>
                      <a:pt x="37" y="64"/>
                    </a:lnTo>
                    <a:lnTo>
                      <a:pt x="36" y="64"/>
                    </a:lnTo>
                    <a:lnTo>
                      <a:pt x="35" y="63"/>
                    </a:lnTo>
                    <a:lnTo>
                      <a:pt x="34" y="62"/>
                    </a:lnTo>
                    <a:lnTo>
                      <a:pt x="33" y="61"/>
                    </a:lnTo>
                    <a:lnTo>
                      <a:pt x="32" y="61"/>
                    </a:lnTo>
                    <a:lnTo>
                      <a:pt x="29" y="60"/>
                    </a:lnTo>
                    <a:lnTo>
                      <a:pt x="26" y="58"/>
                    </a:lnTo>
                    <a:lnTo>
                      <a:pt x="23" y="56"/>
                    </a:lnTo>
                    <a:lnTo>
                      <a:pt x="19" y="53"/>
                    </a:lnTo>
                    <a:lnTo>
                      <a:pt x="18" y="54"/>
                    </a:lnTo>
                    <a:lnTo>
                      <a:pt x="17" y="55"/>
                    </a:lnTo>
                    <a:lnTo>
                      <a:pt x="15" y="56"/>
                    </a:lnTo>
                    <a:lnTo>
                      <a:pt x="14" y="57"/>
                    </a:lnTo>
                    <a:lnTo>
                      <a:pt x="11" y="54"/>
                    </a:lnTo>
                    <a:lnTo>
                      <a:pt x="7" y="52"/>
                    </a:lnTo>
                    <a:lnTo>
                      <a:pt x="4" y="52"/>
                    </a:lnTo>
                    <a:lnTo>
                      <a:pt x="0" y="52"/>
                    </a:lnTo>
                    <a:lnTo>
                      <a:pt x="4" y="49"/>
                    </a:lnTo>
                    <a:lnTo>
                      <a:pt x="9" y="47"/>
                    </a:lnTo>
                    <a:lnTo>
                      <a:pt x="12" y="46"/>
                    </a:lnTo>
                    <a:lnTo>
                      <a:pt x="15" y="45"/>
                    </a:lnTo>
                    <a:lnTo>
                      <a:pt x="17" y="45"/>
                    </a:lnTo>
                    <a:lnTo>
                      <a:pt x="18" y="43"/>
                    </a:lnTo>
                    <a:lnTo>
                      <a:pt x="19" y="41"/>
                    </a:lnTo>
                    <a:lnTo>
                      <a:pt x="21" y="39"/>
                    </a:lnTo>
                    <a:lnTo>
                      <a:pt x="25" y="36"/>
                    </a:lnTo>
                    <a:lnTo>
                      <a:pt x="26" y="32"/>
                    </a:lnTo>
                    <a:lnTo>
                      <a:pt x="27" y="29"/>
                    </a:lnTo>
                    <a:lnTo>
                      <a:pt x="29" y="26"/>
                    </a:lnTo>
                    <a:lnTo>
                      <a:pt x="32" y="23"/>
                    </a:lnTo>
                    <a:lnTo>
                      <a:pt x="34" y="21"/>
                    </a:lnTo>
                    <a:lnTo>
                      <a:pt x="37" y="19"/>
                    </a:lnTo>
                    <a:lnTo>
                      <a:pt x="39" y="18"/>
                    </a:lnTo>
                    <a:lnTo>
                      <a:pt x="41" y="18"/>
                    </a:lnTo>
                    <a:lnTo>
                      <a:pt x="44" y="18"/>
                    </a:lnTo>
                    <a:lnTo>
                      <a:pt x="47" y="19"/>
                    </a:lnTo>
                    <a:lnTo>
                      <a:pt x="50" y="19"/>
                    </a:lnTo>
                    <a:lnTo>
                      <a:pt x="53" y="20"/>
                    </a:lnTo>
                    <a:lnTo>
                      <a:pt x="57" y="22"/>
                    </a:lnTo>
                    <a:lnTo>
                      <a:pt x="61" y="23"/>
                    </a:lnTo>
                    <a:lnTo>
                      <a:pt x="64" y="24"/>
                    </a:lnTo>
                    <a:lnTo>
                      <a:pt x="67" y="24"/>
                    </a:lnTo>
                    <a:lnTo>
                      <a:pt x="70" y="23"/>
                    </a:lnTo>
                    <a:lnTo>
                      <a:pt x="73" y="22"/>
                    </a:lnTo>
                    <a:lnTo>
                      <a:pt x="76" y="22"/>
                    </a:lnTo>
                    <a:lnTo>
                      <a:pt x="79" y="19"/>
                    </a:lnTo>
                    <a:lnTo>
                      <a:pt x="81" y="16"/>
                    </a:lnTo>
                    <a:lnTo>
                      <a:pt x="83" y="13"/>
                    </a:lnTo>
                    <a:lnTo>
                      <a:pt x="86" y="9"/>
                    </a:lnTo>
                    <a:lnTo>
                      <a:pt x="89" y="7"/>
                    </a:lnTo>
                    <a:lnTo>
                      <a:pt x="92" y="4"/>
                    </a:lnTo>
                    <a:lnTo>
                      <a:pt x="94" y="1"/>
                    </a:lnTo>
                    <a:lnTo>
                      <a:pt x="97" y="0"/>
                    </a:lnTo>
                    <a:lnTo>
                      <a:pt x="91" y="6"/>
                    </a:lnTo>
                    <a:lnTo>
                      <a:pt x="86" y="12"/>
                    </a:lnTo>
                    <a:lnTo>
                      <a:pt x="83" y="17"/>
                    </a:lnTo>
                    <a:lnTo>
                      <a:pt x="81" y="22"/>
                    </a:lnTo>
                    <a:lnTo>
                      <a:pt x="85" y="21"/>
                    </a:lnTo>
                    <a:lnTo>
                      <a:pt x="91" y="22"/>
                    </a:lnTo>
                    <a:lnTo>
                      <a:pt x="100" y="23"/>
                    </a:lnTo>
                    <a:lnTo>
                      <a:pt x="109" y="24"/>
                    </a:lnTo>
                    <a:lnTo>
                      <a:pt x="119" y="27"/>
                    </a:lnTo>
                    <a:lnTo>
                      <a:pt x="129" y="31"/>
                    </a:lnTo>
                    <a:lnTo>
                      <a:pt x="137" y="36"/>
                    </a:lnTo>
                    <a:lnTo>
                      <a:pt x="144" y="42"/>
                    </a:lnTo>
                    <a:lnTo>
                      <a:pt x="142" y="45"/>
                    </a:lnTo>
                    <a:lnTo>
                      <a:pt x="140" y="41"/>
                    </a:lnTo>
                    <a:lnTo>
                      <a:pt x="136" y="38"/>
                    </a:lnTo>
                    <a:lnTo>
                      <a:pt x="132" y="37"/>
                    </a:lnTo>
                    <a:lnTo>
                      <a:pt x="128" y="36"/>
                    </a:lnTo>
                    <a:lnTo>
                      <a:pt x="128" y="37"/>
                    </a:lnTo>
                    <a:lnTo>
                      <a:pt x="128" y="38"/>
                    </a:lnTo>
                    <a:lnTo>
                      <a:pt x="127" y="39"/>
                    </a:lnTo>
                    <a:lnTo>
                      <a:pt x="127" y="41"/>
                    </a:lnTo>
                    <a:lnTo>
                      <a:pt x="130" y="40"/>
                    </a:lnTo>
                    <a:lnTo>
                      <a:pt x="135" y="41"/>
                    </a:lnTo>
                    <a:lnTo>
                      <a:pt x="139" y="43"/>
                    </a:lnTo>
                    <a:lnTo>
                      <a:pt x="142" y="45"/>
                    </a:lnTo>
                    <a:lnTo>
                      <a:pt x="144" y="42"/>
                    </a:lnTo>
                    <a:lnTo>
                      <a:pt x="150" y="41"/>
                    </a:lnTo>
                    <a:lnTo>
                      <a:pt x="157" y="41"/>
                    </a:lnTo>
                    <a:lnTo>
                      <a:pt x="163" y="42"/>
                    </a:lnTo>
                    <a:lnTo>
                      <a:pt x="171" y="44"/>
                    </a:lnTo>
                    <a:lnTo>
                      <a:pt x="179" y="47"/>
                    </a:lnTo>
                    <a:lnTo>
                      <a:pt x="186" y="51"/>
                    </a:lnTo>
                    <a:lnTo>
                      <a:pt x="193" y="56"/>
                    </a:lnTo>
                    <a:lnTo>
                      <a:pt x="199" y="61"/>
                    </a:lnTo>
                    <a:lnTo>
                      <a:pt x="204" y="62"/>
                    </a:lnTo>
                    <a:lnTo>
                      <a:pt x="208" y="64"/>
                    </a:lnTo>
                    <a:lnTo>
                      <a:pt x="212" y="65"/>
                    </a:lnTo>
                    <a:lnTo>
                      <a:pt x="215" y="68"/>
                    </a:lnTo>
                    <a:lnTo>
                      <a:pt x="218" y="70"/>
                    </a:lnTo>
                    <a:lnTo>
                      <a:pt x="220" y="72"/>
                    </a:lnTo>
                    <a:lnTo>
                      <a:pt x="223" y="75"/>
                    </a:lnTo>
                    <a:lnTo>
                      <a:pt x="225" y="79"/>
                    </a:lnTo>
                    <a:lnTo>
                      <a:pt x="223" y="77"/>
                    </a:lnTo>
                    <a:lnTo>
                      <a:pt x="220" y="75"/>
                    </a:lnTo>
                    <a:lnTo>
                      <a:pt x="218" y="73"/>
                    </a:lnTo>
                    <a:lnTo>
                      <a:pt x="216" y="72"/>
                    </a:lnTo>
                    <a:lnTo>
                      <a:pt x="213" y="70"/>
                    </a:lnTo>
                    <a:lnTo>
                      <a:pt x="211" y="68"/>
                    </a:lnTo>
                    <a:lnTo>
                      <a:pt x="208" y="67"/>
                    </a:lnTo>
                    <a:lnTo>
                      <a:pt x="205" y="66"/>
                    </a:lnTo>
                    <a:lnTo>
                      <a:pt x="207" y="69"/>
                    </a:lnTo>
                    <a:lnTo>
                      <a:pt x="208" y="72"/>
                    </a:lnTo>
                    <a:lnTo>
                      <a:pt x="209" y="76"/>
                    </a:lnTo>
                    <a:lnTo>
                      <a:pt x="210" y="79"/>
                    </a:lnTo>
                    <a:lnTo>
                      <a:pt x="206" y="75"/>
                    </a:lnTo>
                    <a:lnTo>
                      <a:pt x="205" y="72"/>
                    </a:lnTo>
                    <a:lnTo>
                      <a:pt x="204" y="69"/>
                    </a:lnTo>
                    <a:lnTo>
                      <a:pt x="202" y="66"/>
                    </a:lnTo>
                    <a:lnTo>
                      <a:pt x="200" y="65"/>
                    </a:lnTo>
                    <a:lnTo>
                      <a:pt x="197" y="64"/>
                    </a:lnTo>
                    <a:lnTo>
                      <a:pt x="194" y="64"/>
                    </a:lnTo>
                    <a:lnTo>
                      <a:pt x="190" y="65"/>
                    </a:lnTo>
                    <a:lnTo>
                      <a:pt x="188" y="65"/>
                    </a:lnTo>
                    <a:lnTo>
                      <a:pt x="186" y="64"/>
                    </a:lnTo>
                    <a:lnTo>
                      <a:pt x="185" y="64"/>
                    </a:lnTo>
                    <a:lnTo>
                      <a:pt x="184" y="63"/>
                    </a:lnTo>
                    <a:lnTo>
                      <a:pt x="183" y="62"/>
                    </a:lnTo>
                    <a:lnTo>
                      <a:pt x="185" y="62"/>
                    </a:lnTo>
                    <a:lnTo>
                      <a:pt x="189" y="61"/>
                    </a:lnTo>
                    <a:lnTo>
                      <a:pt x="192" y="61"/>
                    </a:lnTo>
                    <a:lnTo>
                      <a:pt x="196" y="61"/>
                    </a:lnTo>
                    <a:lnTo>
                      <a:pt x="191" y="58"/>
                    </a:lnTo>
                    <a:lnTo>
                      <a:pt x="185" y="55"/>
                    </a:lnTo>
                    <a:lnTo>
                      <a:pt x="180" y="53"/>
                    </a:lnTo>
                    <a:lnTo>
                      <a:pt x="174" y="51"/>
                    </a:lnTo>
                    <a:lnTo>
                      <a:pt x="169" y="50"/>
                    </a:lnTo>
                    <a:lnTo>
                      <a:pt x="164" y="49"/>
                    </a:lnTo>
                    <a:lnTo>
                      <a:pt x="161" y="48"/>
                    </a:lnTo>
                    <a:lnTo>
                      <a:pt x="158" y="47"/>
                    </a:lnTo>
                    <a:lnTo>
                      <a:pt x="155" y="47"/>
                    </a:lnTo>
                    <a:lnTo>
                      <a:pt x="154" y="47"/>
                    </a:lnTo>
                    <a:lnTo>
                      <a:pt x="151" y="48"/>
                    </a:lnTo>
                    <a:lnTo>
                      <a:pt x="149" y="48"/>
                    </a:lnTo>
                    <a:lnTo>
                      <a:pt x="147" y="49"/>
                    </a:lnTo>
                    <a:lnTo>
                      <a:pt x="150" y="50"/>
                    </a:lnTo>
                    <a:lnTo>
                      <a:pt x="152" y="52"/>
                    </a:lnTo>
                    <a:lnTo>
                      <a:pt x="155" y="54"/>
                    </a:lnTo>
                    <a:lnTo>
                      <a:pt x="158" y="56"/>
                    </a:lnTo>
                    <a:lnTo>
                      <a:pt x="158" y="54"/>
                    </a:lnTo>
                    <a:lnTo>
                      <a:pt x="157" y="51"/>
                    </a:lnTo>
                    <a:lnTo>
                      <a:pt x="156" y="49"/>
                    </a:lnTo>
                    <a:lnTo>
                      <a:pt x="155" y="47"/>
                    </a:lnTo>
                    <a:lnTo>
                      <a:pt x="158" y="47"/>
                    </a:lnTo>
                    <a:lnTo>
                      <a:pt x="159" y="49"/>
                    </a:lnTo>
                    <a:lnTo>
                      <a:pt x="162" y="52"/>
                    </a:lnTo>
                    <a:lnTo>
                      <a:pt x="165" y="56"/>
                    </a:lnTo>
                    <a:lnTo>
                      <a:pt x="166" y="58"/>
                    </a:lnTo>
                    <a:lnTo>
                      <a:pt x="173" y="65"/>
                    </a:lnTo>
                    <a:lnTo>
                      <a:pt x="176" y="68"/>
                    </a:lnTo>
                    <a:lnTo>
                      <a:pt x="180" y="74"/>
                    </a:lnTo>
                    <a:lnTo>
                      <a:pt x="184" y="80"/>
                    </a:lnTo>
                    <a:lnTo>
                      <a:pt x="186" y="84"/>
                    </a:lnTo>
                    <a:lnTo>
                      <a:pt x="189" y="1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1" name="Freeform 189"/>
              <p:cNvSpPr>
                <a:spLocks/>
              </p:cNvSpPr>
              <p:nvPr/>
            </p:nvSpPr>
            <p:spPr bwMode="auto">
              <a:xfrm>
                <a:off x="2152" y="3536"/>
                <a:ext cx="119" cy="186"/>
              </a:xfrm>
              <a:custGeom>
                <a:avLst/>
                <a:gdLst>
                  <a:gd name="T0" fmla="*/ 34 w 119"/>
                  <a:gd name="T1" fmla="*/ 68 h 186"/>
                  <a:gd name="T2" fmla="*/ 48 w 119"/>
                  <a:gd name="T3" fmla="*/ 81 h 186"/>
                  <a:gd name="T4" fmla="*/ 54 w 119"/>
                  <a:gd name="T5" fmla="*/ 101 h 186"/>
                  <a:gd name="T6" fmla="*/ 57 w 119"/>
                  <a:gd name="T7" fmla="*/ 107 h 186"/>
                  <a:gd name="T8" fmla="*/ 61 w 119"/>
                  <a:gd name="T9" fmla="*/ 109 h 186"/>
                  <a:gd name="T10" fmla="*/ 71 w 119"/>
                  <a:gd name="T11" fmla="*/ 118 h 186"/>
                  <a:gd name="T12" fmla="*/ 77 w 119"/>
                  <a:gd name="T13" fmla="*/ 146 h 186"/>
                  <a:gd name="T14" fmla="*/ 81 w 119"/>
                  <a:gd name="T15" fmla="*/ 143 h 186"/>
                  <a:gd name="T16" fmla="*/ 82 w 119"/>
                  <a:gd name="T17" fmla="*/ 155 h 186"/>
                  <a:gd name="T18" fmla="*/ 88 w 119"/>
                  <a:gd name="T19" fmla="*/ 148 h 186"/>
                  <a:gd name="T20" fmla="*/ 86 w 119"/>
                  <a:gd name="T21" fmla="*/ 164 h 186"/>
                  <a:gd name="T22" fmla="*/ 91 w 119"/>
                  <a:gd name="T23" fmla="*/ 164 h 186"/>
                  <a:gd name="T24" fmla="*/ 89 w 119"/>
                  <a:gd name="T25" fmla="*/ 173 h 186"/>
                  <a:gd name="T26" fmla="*/ 95 w 119"/>
                  <a:gd name="T27" fmla="*/ 169 h 186"/>
                  <a:gd name="T28" fmla="*/ 99 w 119"/>
                  <a:gd name="T29" fmla="*/ 178 h 186"/>
                  <a:gd name="T30" fmla="*/ 101 w 119"/>
                  <a:gd name="T31" fmla="*/ 184 h 186"/>
                  <a:gd name="T32" fmla="*/ 105 w 119"/>
                  <a:gd name="T33" fmla="*/ 183 h 186"/>
                  <a:gd name="T34" fmla="*/ 110 w 119"/>
                  <a:gd name="T35" fmla="*/ 155 h 186"/>
                  <a:gd name="T36" fmla="*/ 117 w 119"/>
                  <a:gd name="T37" fmla="*/ 177 h 186"/>
                  <a:gd name="T38" fmla="*/ 116 w 119"/>
                  <a:gd name="T39" fmla="*/ 152 h 186"/>
                  <a:gd name="T40" fmla="*/ 117 w 119"/>
                  <a:gd name="T41" fmla="*/ 125 h 186"/>
                  <a:gd name="T42" fmla="*/ 104 w 119"/>
                  <a:gd name="T43" fmla="*/ 94 h 186"/>
                  <a:gd name="T44" fmla="*/ 92 w 119"/>
                  <a:gd name="T45" fmla="*/ 76 h 186"/>
                  <a:gd name="T46" fmla="*/ 82 w 119"/>
                  <a:gd name="T47" fmla="*/ 72 h 186"/>
                  <a:gd name="T48" fmla="*/ 76 w 119"/>
                  <a:gd name="T49" fmla="*/ 69 h 186"/>
                  <a:gd name="T50" fmla="*/ 75 w 119"/>
                  <a:gd name="T51" fmla="*/ 79 h 186"/>
                  <a:gd name="T52" fmla="*/ 89 w 119"/>
                  <a:gd name="T53" fmla="*/ 97 h 186"/>
                  <a:gd name="T54" fmla="*/ 88 w 119"/>
                  <a:gd name="T55" fmla="*/ 97 h 186"/>
                  <a:gd name="T56" fmla="*/ 73 w 119"/>
                  <a:gd name="T57" fmla="*/ 81 h 186"/>
                  <a:gd name="T58" fmla="*/ 67 w 119"/>
                  <a:gd name="T59" fmla="*/ 75 h 186"/>
                  <a:gd name="T60" fmla="*/ 75 w 119"/>
                  <a:gd name="T61" fmla="*/ 64 h 186"/>
                  <a:gd name="T62" fmla="*/ 74 w 119"/>
                  <a:gd name="T63" fmla="*/ 59 h 186"/>
                  <a:gd name="T64" fmla="*/ 63 w 119"/>
                  <a:gd name="T65" fmla="*/ 51 h 186"/>
                  <a:gd name="T66" fmla="*/ 48 w 119"/>
                  <a:gd name="T67" fmla="*/ 42 h 186"/>
                  <a:gd name="T68" fmla="*/ 39 w 119"/>
                  <a:gd name="T69" fmla="*/ 37 h 186"/>
                  <a:gd name="T70" fmla="*/ 35 w 119"/>
                  <a:gd name="T71" fmla="*/ 21 h 186"/>
                  <a:gd name="T72" fmla="*/ 38 w 119"/>
                  <a:gd name="T73" fmla="*/ 23 h 186"/>
                  <a:gd name="T74" fmla="*/ 38 w 119"/>
                  <a:gd name="T75" fmla="*/ 30 h 186"/>
                  <a:gd name="T76" fmla="*/ 42 w 119"/>
                  <a:gd name="T77" fmla="*/ 25 h 186"/>
                  <a:gd name="T78" fmla="*/ 50 w 119"/>
                  <a:gd name="T79" fmla="*/ 35 h 186"/>
                  <a:gd name="T80" fmla="*/ 48 w 119"/>
                  <a:gd name="T81" fmla="*/ 42 h 186"/>
                  <a:gd name="T82" fmla="*/ 53 w 119"/>
                  <a:gd name="T83" fmla="*/ 28 h 186"/>
                  <a:gd name="T84" fmla="*/ 52 w 119"/>
                  <a:gd name="T85" fmla="*/ 27 h 186"/>
                  <a:gd name="T86" fmla="*/ 46 w 119"/>
                  <a:gd name="T87" fmla="*/ 23 h 186"/>
                  <a:gd name="T88" fmla="*/ 34 w 119"/>
                  <a:gd name="T89" fmla="*/ 12 h 186"/>
                  <a:gd name="T90" fmla="*/ 14 w 119"/>
                  <a:gd name="T91" fmla="*/ 4 h 186"/>
                  <a:gd name="T92" fmla="*/ 9 w 119"/>
                  <a:gd name="T93" fmla="*/ 8 h 186"/>
                  <a:gd name="T94" fmla="*/ 19 w 119"/>
                  <a:gd name="T95" fmla="*/ 17 h 186"/>
                  <a:gd name="T96" fmla="*/ 23 w 119"/>
                  <a:gd name="T97" fmla="*/ 23 h 186"/>
                  <a:gd name="T98" fmla="*/ 23 w 119"/>
                  <a:gd name="T99" fmla="*/ 55 h 18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19"/>
                  <a:gd name="T151" fmla="*/ 0 h 186"/>
                  <a:gd name="T152" fmla="*/ 119 w 119"/>
                  <a:gd name="T153" fmla="*/ 186 h 18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19" h="186">
                    <a:moveTo>
                      <a:pt x="23" y="55"/>
                    </a:moveTo>
                    <a:lnTo>
                      <a:pt x="27" y="59"/>
                    </a:lnTo>
                    <a:lnTo>
                      <a:pt x="30" y="64"/>
                    </a:lnTo>
                    <a:lnTo>
                      <a:pt x="34" y="68"/>
                    </a:lnTo>
                    <a:lnTo>
                      <a:pt x="37" y="71"/>
                    </a:lnTo>
                    <a:lnTo>
                      <a:pt x="39" y="74"/>
                    </a:lnTo>
                    <a:lnTo>
                      <a:pt x="44" y="78"/>
                    </a:lnTo>
                    <a:lnTo>
                      <a:pt x="48" y="81"/>
                    </a:lnTo>
                    <a:lnTo>
                      <a:pt x="50" y="84"/>
                    </a:lnTo>
                    <a:lnTo>
                      <a:pt x="52" y="88"/>
                    </a:lnTo>
                    <a:lnTo>
                      <a:pt x="53" y="95"/>
                    </a:lnTo>
                    <a:lnTo>
                      <a:pt x="54" y="101"/>
                    </a:lnTo>
                    <a:lnTo>
                      <a:pt x="55" y="105"/>
                    </a:lnTo>
                    <a:lnTo>
                      <a:pt x="55" y="106"/>
                    </a:lnTo>
                    <a:lnTo>
                      <a:pt x="56" y="106"/>
                    </a:lnTo>
                    <a:lnTo>
                      <a:pt x="57" y="107"/>
                    </a:lnTo>
                    <a:lnTo>
                      <a:pt x="57" y="108"/>
                    </a:lnTo>
                    <a:lnTo>
                      <a:pt x="58" y="108"/>
                    </a:lnTo>
                    <a:lnTo>
                      <a:pt x="59" y="109"/>
                    </a:lnTo>
                    <a:lnTo>
                      <a:pt x="61" y="109"/>
                    </a:lnTo>
                    <a:lnTo>
                      <a:pt x="62" y="110"/>
                    </a:lnTo>
                    <a:lnTo>
                      <a:pt x="65" y="112"/>
                    </a:lnTo>
                    <a:lnTo>
                      <a:pt x="68" y="114"/>
                    </a:lnTo>
                    <a:lnTo>
                      <a:pt x="71" y="118"/>
                    </a:lnTo>
                    <a:lnTo>
                      <a:pt x="73" y="122"/>
                    </a:lnTo>
                    <a:lnTo>
                      <a:pt x="76" y="129"/>
                    </a:lnTo>
                    <a:lnTo>
                      <a:pt x="77" y="136"/>
                    </a:lnTo>
                    <a:lnTo>
                      <a:pt x="77" y="146"/>
                    </a:lnTo>
                    <a:lnTo>
                      <a:pt x="75" y="158"/>
                    </a:lnTo>
                    <a:lnTo>
                      <a:pt x="77" y="154"/>
                    </a:lnTo>
                    <a:lnTo>
                      <a:pt x="79" y="148"/>
                    </a:lnTo>
                    <a:lnTo>
                      <a:pt x="81" y="143"/>
                    </a:lnTo>
                    <a:lnTo>
                      <a:pt x="81" y="139"/>
                    </a:lnTo>
                    <a:lnTo>
                      <a:pt x="82" y="144"/>
                    </a:lnTo>
                    <a:lnTo>
                      <a:pt x="83" y="150"/>
                    </a:lnTo>
                    <a:lnTo>
                      <a:pt x="82" y="155"/>
                    </a:lnTo>
                    <a:lnTo>
                      <a:pt x="79" y="159"/>
                    </a:lnTo>
                    <a:lnTo>
                      <a:pt x="83" y="156"/>
                    </a:lnTo>
                    <a:lnTo>
                      <a:pt x="86" y="152"/>
                    </a:lnTo>
                    <a:lnTo>
                      <a:pt x="88" y="148"/>
                    </a:lnTo>
                    <a:lnTo>
                      <a:pt x="90" y="145"/>
                    </a:lnTo>
                    <a:lnTo>
                      <a:pt x="90" y="152"/>
                    </a:lnTo>
                    <a:lnTo>
                      <a:pt x="89" y="158"/>
                    </a:lnTo>
                    <a:lnTo>
                      <a:pt x="86" y="164"/>
                    </a:lnTo>
                    <a:lnTo>
                      <a:pt x="79" y="171"/>
                    </a:lnTo>
                    <a:lnTo>
                      <a:pt x="84" y="170"/>
                    </a:lnTo>
                    <a:lnTo>
                      <a:pt x="88" y="167"/>
                    </a:lnTo>
                    <a:lnTo>
                      <a:pt x="91" y="164"/>
                    </a:lnTo>
                    <a:lnTo>
                      <a:pt x="94" y="160"/>
                    </a:lnTo>
                    <a:lnTo>
                      <a:pt x="94" y="163"/>
                    </a:lnTo>
                    <a:lnTo>
                      <a:pt x="92" y="167"/>
                    </a:lnTo>
                    <a:lnTo>
                      <a:pt x="89" y="173"/>
                    </a:lnTo>
                    <a:lnTo>
                      <a:pt x="84" y="178"/>
                    </a:lnTo>
                    <a:lnTo>
                      <a:pt x="88" y="175"/>
                    </a:lnTo>
                    <a:lnTo>
                      <a:pt x="92" y="173"/>
                    </a:lnTo>
                    <a:lnTo>
                      <a:pt x="95" y="169"/>
                    </a:lnTo>
                    <a:lnTo>
                      <a:pt x="97" y="166"/>
                    </a:lnTo>
                    <a:lnTo>
                      <a:pt x="98" y="171"/>
                    </a:lnTo>
                    <a:lnTo>
                      <a:pt x="99" y="175"/>
                    </a:lnTo>
                    <a:lnTo>
                      <a:pt x="99" y="178"/>
                    </a:lnTo>
                    <a:lnTo>
                      <a:pt x="99" y="179"/>
                    </a:lnTo>
                    <a:lnTo>
                      <a:pt x="99" y="181"/>
                    </a:lnTo>
                    <a:lnTo>
                      <a:pt x="100" y="182"/>
                    </a:lnTo>
                    <a:lnTo>
                      <a:pt x="101" y="184"/>
                    </a:lnTo>
                    <a:lnTo>
                      <a:pt x="102" y="186"/>
                    </a:lnTo>
                    <a:lnTo>
                      <a:pt x="102" y="185"/>
                    </a:lnTo>
                    <a:lnTo>
                      <a:pt x="104" y="183"/>
                    </a:lnTo>
                    <a:lnTo>
                      <a:pt x="105" y="183"/>
                    </a:lnTo>
                    <a:lnTo>
                      <a:pt x="106" y="183"/>
                    </a:lnTo>
                    <a:lnTo>
                      <a:pt x="107" y="175"/>
                    </a:lnTo>
                    <a:lnTo>
                      <a:pt x="108" y="165"/>
                    </a:lnTo>
                    <a:lnTo>
                      <a:pt x="110" y="155"/>
                    </a:lnTo>
                    <a:lnTo>
                      <a:pt x="114" y="148"/>
                    </a:lnTo>
                    <a:lnTo>
                      <a:pt x="114" y="158"/>
                    </a:lnTo>
                    <a:lnTo>
                      <a:pt x="115" y="168"/>
                    </a:lnTo>
                    <a:lnTo>
                      <a:pt x="117" y="177"/>
                    </a:lnTo>
                    <a:lnTo>
                      <a:pt x="119" y="185"/>
                    </a:lnTo>
                    <a:lnTo>
                      <a:pt x="117" y="172"/>
                    </a:lnTo>
                    <a:lnTo>
                      <a:pt x="116" y="161"/>
                    </a:lnTo>
                    <a:lnTo>
                      <a:pt x="116" y="152"/>
                    </a:lnTo>
                    <a:lnTo>
                      <a:pt x="117" y="145"/>
                    </a:lnTo>
                    <a:lnTo>
                      <a:pt x="118" y="138"/>
                    </a:lnTo>
                    <a:lnTo>
                      <a:pt x="118" y="131"/>
                    </a:lnTo>
                    <a:lnTo>
                      <a:pt x="117" y="125"/>
                    </a:lnTo>
                    <a:lnTo>
                      <a:pt x="113" y="120"/>
                    </a:lnTo>
                    <a:lnTo>
                      <a:pt x="110" y="111"/>
                    </a:lnTo>
                    <a:lnTo>
                      <a:pt x="107" y="102"/>
                    </a:lnTo>
                    <a:lnTo>
                      <a:pt x="104" y="94"/>
                    </a:lnTo>
                    <a:lnTo>
                      <a:pt x="102" y="88"/>
                    </a:lnTo>
                    <a:lnTo>
                      <a:pt x="99" y="84"/>
                    </a:lnTo>
                    <a:lnTo>
                      <a:pt x="96" y="80"/>
                    </a:lnTo>
                    <a:lnTo>
                      <a:pt x="92" y="76"/>
                    </a:lnTo>
                    <a:lnTo>
                      <a:pt x="88" y="75"/>
                    </a:lnTo>
                    <a:lnTo>
                      <a:pt x="86" y="74"/>
                    </a:lnTo>
                    <a:lnTo>
                      <a:pt x="84" y="72"/>
                    </a:lnTo>
                    <a:lnTo>
                      <a:pt x="82" y="72"/>
                    </a:lnTo>
                    <a:lnTo>
                      <a:pt x="81" y="72"/>
                    </a:lnTo>
                    <a:lnTo>
                      <a:pt x="79" y="71"/>
                    </a:lnTo>
                    <a:lnTo>
                      <a:pt x="77" y="71"/>
                    </a:lnTo>
                    <a:lnTo>
                      <a:pt x="76" y="69"/>
                    </a:lnTo>
                    <a:lnTo>
                      <a:pt x="75" y="66"/>
                    </a:lnTo>
                    <a:lnTo>
                      <a:pt x="67" y="72"/>
                    </a:lnTo>
                    <a:lnTo>
                      <a:pt x="71" y="76"/>
                    </a:lnTo>
                    <a:lnTo>
                      <a:pt x="75" y="79"/>
                    </a:lnTo>
                    <a:lnTo>
                      <a:pt x="79" y="83"/>
                    </a:lnTo>
                    <a:lnTo>
                      <a:pt x="83" y="88"/>
                    </a:lnTo>
                    <a:lnTo>
                      <a:pt x="86" y="93"/>
                    </a:lnTo>
                    <a:lnTo>
                      <a:pt x="89" y="97"/>
                    </a:lnTo>
                    <a:lnTo>
                      <a:pt x="92" y="101"/>
                    </a:lnTo>
                    <a:lnTo>
                      <a:pt x="93" y="105"/>
                    </a:lnTo>
                    <a:lnTo>
                      <a:pt x="91" y="101"/>
                    </a:lnTo>
                    <a:lnTo>
                      <a:pt x="88" y="97"/>
                    </a:lnTo>
                    <a:lnTo>
                      <a:pt x="84" y="93"/>
                    </a:lnTo>
                    <a:lnTo>
                      <a:pt x="81" y="88"/>
                    </a:lnTo>
                    <a:lnTo>
                      <a:pt x="77" y="84"/>
                    </a:lnTo>
                    <a:lnTo>
                      <a:pt x="73" y="81"/>
                    </a:lnTo>
                    <a:lnTo>
                      <a:pt x="69" y="79"/>
                    </a:lnTo>
                    <a:lnTo>
                      <a:pt x="66" y="78"/>
                    </a:lnTo>
                    <a:lnTo>
                      <a:pt x="66" y="77"/>
                    </a:lnTo>
                    <a:lnTo>
                      <a:pt x="67" y="75"/>
                    </a:lnTo>
                    <a:lnTo>
                      <a:pt x="67" y="74"/>
                    </a:lnTo>
                    <a:lnTo>
                      <a:pt x="67" y="72"/>
                    </a:lnTo>
                    <a:lnTo>
                      <a:pt x="75" y="66"/>
                    </a:lnTo>
                    <a:lnTo>
                      <a:pt x="75" y="64"/>
                    </a:lnTo>
                    <a:lnTo>
                      <a:pt x="76" y="63"/>
                    </a:lnTo>
                    <a:lnTo>
                      <a:pt x="76" y="62"/>
                    </a:lnTo>
                    <a:lnTo>
                      <a:pt x="74" y="59"/>
                    </a:lnTo>
                    <a:lnTo>
                      <a:pt x="71" y="56"/>
                    </a:lnTo>
                    <a:lnTo>
                      <a:pt x="69" y="54"/>
                    </a:lnTo>
                    <a:lnTo>
                      <a:pt x="66" y="52"/>
                    </a:lnTo>
                    <a:lnTo>
                      <a:pt x="63" y="51"/>
                    </a:lnTo>
                    <a:lnTo>
                      <a:pt x="60" y="50"/>
                    </a:lnTo>
                    <a:lnTo>
                      <a:pt x="58" y="49"/>
                    </a:lnTo>
                    <a:lnTo>
                      <a:pt x="56" y="48"/>
                    </a:lnTo>
                    <a:lnTo>
                      <a:pt x="48" y="42"/>
                    </a:lnTo>
                    <a:lnTo>
                      <a:pt x="46" y="40"/>
                    </a:lnTo>
                    <a:lnTo>
                      <a:pt x="43" y="39"/>
                    </a:lnTo>
                    <a:lnTo>
                      <a:pt x="41" y="38"/>
                    </a:lnTo>
                    <a:lnTo>
                      <a:pt x="39" y="37"/>
                    </a:lnTo>
                    <a:lnTo>
                      <a:pt x="38" y="32"/>
                    </a:lnTo>
                    <a:lnTo>
                      <a:pt x="37" y="28"/>
                    </a:lnTo>
                    <a:lnTo>
                      <a:pt x="36" y="24"/>
                    </a:lnTo>
                    <a:lnTo>
                      <a:pt x="35" y="21"/>
                    </a:lnTo>
                    <a:lnTo>
                      <a:pt x="36" y="21"/>
                    </a:lnTo>
                    <a:lnTo>
                      <a:pt x="37" y="22"/>
                    </a:lnTo>
                    <a:lnTo>
                      <a:pt x="38" y="22"/>
                    </a:lnTo>
                    <a:lnTo>
                      <a:pt x="38" y="23"/>
                    </a:lnTo>
                    <a:lnTo>
                      <a:pt x="39" y="25"/>
                    </a:lnTo>
                    <a:lnTo>
                      <a:pt x="39" y="26"/>
                    </a:lnTo>
                    <a:lnTo>
                      <a:pt x="38" y="28"/>
                    </a:lnTo>
                    <a:lnTo>
                      <a:pt x="38" y="30"/>
                    </a:lnTo>
                    <a:lnTo>
                      <a:pt x="39" y="29"/>
                    </a:lnTo>
                    <a:lnTo>
                      <a:pt x="40" y="27"/>
                    </a:lnTo>
                    <a:lnTo>
                      <a:pt x="41" y="26"/>
                    </a:lnTo>
                    <a:lnTo>
                      <a:pt x="42" y="25"/>
                    </a:lnTo>
                    <a:lnTo>
                      <a:pt x="45" y="28"/>
                    </a:lnTo>
                    <a:lnTo>
                      <a:pt x="48" y="31"/>
                    </a:lnTo>
                    <a:lnTo>
                      <a:pt x="49" y="33"/>
                    </a:lnTo>
                    <a:lnTo>
                      <a:pt x="50" y="35"/>
                    </a:lnTo>
                    <a:lnTo>
                      <a:pt x="50" y="36"/>
                    </a:lnTo>
                    <a:lnTo>
                      <a:pt x="50" y="38"/>
                    </a:lnTo>
                    <a:lnTo>
                      <a:pt x="49" y="40"/>
                    </a:lnTo>
                    <a:lnTo>
                      <a:pt x="48" y="42"/>
                    </a:lnTo>
                    <a:lnTo>
                      <a:pt x="56" y="48"/>
                    </a:lnTo>
                    <a:lnTo>
                      <a:pt x="55" y="42"/>
                    </a:lnTo>
                    <a:lnTo>
                      <a:pt x="54" y="35"/>
                    </a:lnTo>
                    <a:lnTo>
                      <a:pt x="53" y="28"/>
                    </a:lnTo>
                    <a:lnTo>
                      <a:pt x="52" y="23"/>
                    </a:lnTo>
                    <a:lnTo>
                      <a:pt x="52" y="25"/>
                    </a:lnTo>
                    <a:lnTo>
                      <a:pt x="52" y="26"/>
                    </a:lnTo>
                    <a:lnTo>
                      <a:pt x="52" y="27"/>
                    </a:lnTo>
                    <a:lnTo>
                      <a:pt x="52" y="29"/>
                    </a:lnTo>
                    <a:lnTo>
                      <a:pt x="50" y="26"/>
                    </a:lnTo>
                    <a:lnTo>
                      <a:pt x="48" y="25"/>
                    </a:lnTo>
                    <a:lnTo>
                      <a:pt x="46" y="23"/>
                    </a:lnTo>
                    <a:lnTo>
                      <a:pt x="44" y="21"/>
                    </a:lnTo>
                    <a:lnTo>
                      <a:pt x="40" y="17"/>
                    </a:lnTo>
                    <a:lnTo>
                      <a:pt x="37" y="14"/>
                    </a:lnTo>
                    <a:lnTo>
                      <a:pt x="34" y="12"/>
                    </a:lnTo>
                    <a:lnTo>
                      <a:pt x="30" y="10"/>
                    </a:lnTo>
                    <a:lnTo>
                      <a:pt x="25" y="8"/>
                    </a:lnTo>
                    <a:lnTo>
                      <a:pt x="20" y="6"/>
                    </a:lnTo>
                    <a:lnTo>
                      <a:pt x="14" y="4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7"/>
                    </a:lnTo>
                    <a:lnTo>
                      <a:pt x="9" y="8"/>
                    </a:lnTo>
                    <a:lnTo>
                      <a:pt x="11" y="10"/>
                    </a:lnTo>
                    <a:lnTo>
                      <a:pt x="14" y="12"/>
                    </a:lnTo>
                    <a:lnTo>
                      <a:pt x="16" y="14"/>
                    </a:lnTo>
                    <a:lnTo>
                      <a:pt x="19" y="17"/>
                    </a:lnTo>
                    <a:lnTo>
                      <a:pt x="21" y="18"/>
                    </a:lnTo>
                    <a:lnTo>
                      <a:pt x="23" y="21"/>
                    </a:lnTo>
                    <a:lnTo>
                      <a:pt x="24" y="22"/>
                    </a:lnTo>
                    <a:lnTo>
                      <a:pt x="23" y="23"/>
                    </a:lnTo>
                    <a:lnTo>
                      <a:pt x="22" y="25"/>
                    </a:lnTo>
                    <a:lnTo>
                      <a:pt x="21" y="26"/>
                    </a:lnTo>
                    <a:lnTo>
                      <a:pt x="20" y="26"/>
                    </a:lnTo>
                    <a:lnTo>
                      <a:pt x="23" y="5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2" name="Freeform 190"/>
              <p:cNvSpPr>
                <a:spLocks/>
              </p:cNvSpPr>
              <p:nvPr/>
            </p:nvSpPr>
            <p:spPr bwMode="auto">
              <a:xfrm>
                <a:off x="2138" y="3881"/>
                <a:ext cx="238" cy="369"/>
              </a:xfrm>
              <a:custGeom>
                <a:avLst/>
                <a:gdLst>
                  <a:gd name="T0" fmla="*/ 133 w 238"/>
                  <a:gd name="T1" fmla="*/ 8 h 369"/>
                  <a:gd name="T2" fmla="*/ 126 w 238"/>
                  <a:gd name="T3" fmla="*/ 12 h 369"/>
                  <a:gd name="T4" fmla="*/ 118 w 238"/>
                  <a:gd name="T5" fmla="*/ 12 h 369"/>
                  <a:gd name="T6" fmla="*/ 110 w 238"/>
                  <a:gd name="T7" fmla="*/ 9 h 369"/>
                  <a:gd name="T8" fmla="*/ 102 w 238"/>
                  <a:gd name="T9" fmla="*/ 5 h 369"/>
                  <a:gd name="T10" fmla="*/ 95 w 238"/>
                  <a:gd name="T11" fmla="*/ 0 h 369"/>
                  <a:gd name="T12" fmla="*/ 90 w 238"/>
                  <a:gd name="T13" fmla="*/ 0 h 369"/>
                  <a:gd name="T14" fmla="*/ 81 w 238"/>
                  <a:gd name="T15" fmla="*/ 3 h 369"/>
                  <a:gd name="T16" fmla="*/ 57 w 238"/>
                  <a:gd name="T17" fmla="*/ 9 h 369"/>
                  <a:gd name="T18" fmla="*/ 28 w 238"/>
                  <a:gd name="T19" fmla="*/ 20 h 369"/>
                  <a:gd name="T20" fmla="*/ 5 w 238"/>
                  <a:gd name="T21" fmla="*/ 37 h 369"/>
                  <a:gd name="T22" fmla="*/ 1 w 238"/>
                  <a:gd name="T23" fmla="*/ 41 h 369"/>
                  <a:gd name="T24" fmla="*/ 2 w 238"/>
                  <a:gd name="T25" fmla="*/ 58 h 369"/>
                  <a:gd name="T26" fmla="*/ 3 w 238"/>
                  <a:gd name="T27" fmla="*/ 81 h 369"/>
                  <a:gd name="T28" fmla="*/ 3 w 238"/>
                  <a:gd name="T29" fmla="*/ 116 h 369"/>
                  <a:gd name="T30" fmla="*/ 6 w 238"/>
                  <a:gd name="T31" fmla="*/ 163 h 369"/>
                  <a:gd name="T32" fmla="*/ 9 w 238"/>
                  <a:gd name="T33" fmla="*/ 198 h 369"/>
                  <a:gd name="T34" fmla="*/ 11 w 238"/>
                  <a:gd name="T35" fmla="*/ 238 h 369"/>
                  <a:gd name="T36" fmla="*/ 12 w 238"/>
                  <a:gd name="T37" fmla="*/ 262 h 369"/>
                  <a:gd name="T38" fmla="*/ 11 w 238"/>
                  <a:gd name="T39" fmla="*/ 309 h 369"/>
                  <a:gd name="T40" fmla="*/ 10 w 238"/>
                  <a:gd name="T41" fmla="*/ 345 h 369"/>
                  <a:gd name="T42" fmla="*/ 18 w 238"/>
                  <a:gd name="T43" fmla="*/ 369 h 369"/>
                  <a:gd name="T44" fmla="*/ 238 w 238"/>
                  <a:gd name="T45" fmla="*/ 369 h 369"/>
                  <a:gd name="T46" fmla="*/ 237 w 238"/>
                  <a:gd name="T47" fmla="*/ 364 h 369"/>
                  <a:gd name="T48" fmla="*/ 235 w 238"/>
                  <a:gd name="T49" fmla="*/ 358 h 369"/>
                  <a:gd name="T50" fmla="*/ 234 w 238"/>
                  <a:gd name="T51" fmla="*/ 353 h 369"/>
                  <a:gd name="T52" fmla="*/ 232 w 238"/>
                  <a:gd name="T53" fmla="*/ 343 h 369"/>
                  <a:gd name="T54" fmla="*/ 224 w 238"/>
                  <a:gd name="T55" fmla="*/ 320 h 369"/>
                  <a:gd name="T56" fmla="*/ 218 w 238"/>
                  <a:gd name="T57" fmla="*/ 298 h 369"/>
                  <a:gd name="T58" fmla="*/ 209 w 238"/>
                  <a:gd name="T59" fmla="*/ 273 h 369"/>
                  <a:gd name="T60" fmla="*/ 200 w 238"/>
                  <a:gd name="T61" fmla="*/ 246 h 369"/>
                  <a:gd name="T62" fmla="*/ 193 w 238"/>
                  <a:gd name="T63" fmla="*/ 228 h 369"/>
                  <a:gd name="T64" fmla="*/ 189 w 238"/>
                  <a:gd name="T65" fmla="*/ 205 h 369"/>
                  <a:gd name="T66" fmla="*/ 182 w 238"/>
                  <a:gd name="T67" fmla="*/ 183 h 369"/>
                  <a:gd name="T68" fmla="*/ 175 w 238"/>
                  <a:gd name="T69" fmla="*/ 166 h 369"/>
                  <a:gd name="T70" fmla="*/ 170 w 238"/>
                  <a:gd name="T71" fmla="*/ 143 h 369"/>
                  <a:gd name="T72" fmla="*/ 165 w 238"/>
                  <a:gd name="T73" fmla="*/ 118 h 369"/>
                  <a:gd name="T74" fmla="*/ 158 w 238"/>
                  <a:gd name="T75" fmla="*/ 82 h 369"/>
                  <a:gd name="T76" fmla="*/ 151 w 238"/>
                  <a:gd name="T77" fmla="*/ 59 h 369"/>
                  <a:gd name="T78" fmla="*/ 149 w 238"/>
                  <a:gd name="T79" fmla="*/ 50 h 369"/>
                  <a:gd name="T80" fmla="*/ 144 w 238"/>
                  <a:gd name="T81" fmla="*/ 35 h 369"/>
                  <a:gd name="T82" fmla="*/ 142 w 238"/>
                  <a:gd name="T83" fmla="*/ 24 h 369"/>
                  <a:gd name="T84" fmla="*/ 140 w 238"/>
                  <a:gd name="T85" fmla="*/ 15 h 369"/>
                  <a:gd name="T86" fmla="*/ 138 w 238"/>
                  <a:gd name="T87" fmla="*/ 7 h 36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38"/>
                  <a:gd name="T133" fmla="*/ 0 h 369"/>
                  <a:gd name="T134" fmla="*/ 238 w 238"/>
                  <a:gd name="T135" fmla="*/ 369 h 36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38" h="369">
                    <a:moveTo>
                      <a:pt x="137" y="5"/>
                    </a:moveTo>
                    <a:lnTo>
                      <a:pt x="135" y="7"/>
                    </a:lnTo>
                    <a:lnTo>
                      <a:pt x="133" y="8"/>
                    </a:lnTo>
                    <a:lnTo>
                      <a:pt x="131" y="10"/>
                    </a:lnTo>
                    <a:lnTo>
                      <a:pt x="128" y="11"/>
                    </a:lnTo>
                    <a:lnTo>
                      <a:pt x="126" y="12"/>
                    </a:lnTo>
                    <a:lnTo>
                      <a:pt x="123" y="12"/>
                    </a:lnTo>
                    <a:lnTo>
                      <a:pt x="121" y="12"/>
                    </a:lnTo>
                    <a:lnTo>
                      <a:pt x="118" y="12"/>
                    </a:lnTo>
                    <a:lnTo>
                      <a:pt x="115" y="11"/>
                    </a:lnTo>
                    <a:lnTo>
                      <a:pt x="113" y="11"/>
                    </a:lnTo>
                    <a:lnTo>
                      <a:pt x="110" y="9"/>
                    </a:lnTo>
                    <a:lnTo>
                      <a:pt x="108" y="8"/>
                    </a:lnTo>
                    <a:lnTo>
                      <a:pt x="105" y="7"/>
                    </a:lnTo>
                    <a:lnTo>
                      <a:pt x="102" y="5"/>
                    </a:lnTo>
                    <a:lnTo>
                      <a:pt x="100" y="3"/>
                    </a:lnTo>
                    <a:lnTo>
                      <a:pt x="97" y="1"/>
                    </a:lnTo>
                    <a:lnTo>
                      <a:pt x="95" y="0"/>
                    </a:lnTo>
                    <a:lnTo>
                      <a:pt x="94" y="0"/>
                    </a:lnTo>
                    <a:lnTo>
                      <a:pt x="92" y="0"/>
                    </a:lnTo>
                    <a:lnTo>
                      <a:pt x="90" y="0"/>
                    </a:lnTo>
                    <a:lnTo>
                      <a:pt x="88" y="1"/>
                    </a:lnTo>
                    <a:lnTo>
                      <a:pt x="85" y="1"/>
                    </a:lnTo>
                    <a:lnTo>
                      <a:pt x="81" y="3"/>
                    </a:lnTo>
                    <a:lnTo>
                      <a:pt x="76" y="4"/>
                    </a:lnTo>
                    <a:lnTo>
                      <a:pt x="67" y="6"/>
                    </a:lnTo>
                    <a:lnTo>
                      <a:pt x="57" y="9"/>
                    </a:lnTo>
                    <a:lnTo>
                      <a:pt x="48" y="12"/>
                    </a:lnTo>
                    <a:lnTo>
                      <a:pt x="38" y="16"/>
                    </a:lnTo>
                    <a:lnTo>
                      <a:pt x="28" y="20"/>
                    </a:lnTo>
                    <a:lnTo>
                      <a:pt x="19" y="25"/>
                    </a:lnTo>
                    <a:lnTo>
                      <a:pt x="11" y="31"/>
                    </a:lnTo>
                    <a:lnTo>
                      <a:pt x="5" y="37"/>
                    </a:lnTo>
                    <a:lnTo>
                      <a:pt x="3" y="38"/>
                    </a:lnTo>
                    <a:lnTo>
                      <a:pt x="2" y="39"/>
                    </a:lnTo>
                    <a:lnTo>
                      <a:pt x="1" y="41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2" y="58"/>
                    </a:lnTo>
                    <a:lnTo>
                      <a:pt x="3" y="65"/>
                    </a:lnTo>
                    <a:lnTo>
                      <a:pt x="3" y="71"/>
                    </a:lnTo>
                    <a:lnTo>
                      <a:pt x="3" y="81"/>
                    </a:lnTo>
                    <a:lnTo>
                      <a:pt x="3" y="94"/>
                    </a:lnTo>
                    <a:lnTo>
                      <a:pt x="3" y="106"/>
                    </a:lnTo>
                    <a:lnTo>
                      <a:pt x="3" y="116"/>
                    </a:lnTo>
                    <a:lnTo>
                      <a:pt x="4" y="129"/>
                    </a:lnTo>
                    <a:lnTo>
                      <a:pt x="5" y="146"/>
                    </a:lnTo>
                    <a:lnTo>
                      <a:pt x="6" y="163"/>
                    </a:lnTo>
                    <a:lnTo>
                      <a:pt x="7" y="178"/>
                    </a:lnTo>
                    <a:lnTo>
                      <a:pt x="7" y="186"/>
                    </a:lnTo>
                    <a:lnTo>
                      <a:pt x="9" y="198"/>
                    </a:lnTo>
                    <a:lnTo>
                      <a:pt x="9" y="212"/>
                    </a:lnTo>
                    <a:lnTo>
                      <a:pt x="10" y="227"/>
                    </a:lnTo>
                    <a:lnTo>
                      <a:pt x="11" y="238"/>
                    </a:lnTo>
                    <a:lnTo>
                      <a:pt x="11" y="248"/>
                    </a:lnTo>
                    <a:lnTo>
                      <a:pt x="12" y="256"/>
                    </a:lnTo>
                    <a:lnTo>
                      <a:pt x="12" y="262"/>
                    </a:lnTo>
                    <a:lnTo>
                      <a:pt x="12" y="274"/>
                    </a:lnTo>
                    <a:lnTo>
                      <a:pt x="11" y="292"/>
                    </a:lnTo>
                    <a:lnTo>
                      <a:pt x="11" y="309"/>
                    </a:lnTo>
                    <a:lnTo>
                      <a:pt x="10" y="322"/>
                    </a:lnTo>
                    <a:lnTo>
                      <a:pt x="10" y="332"/>
                    </a:lnTo>
                    <a:lnTo>
                      <a:pt x="10" y="345"/>
                    </a:lnTo>
                    <a:lnTo>
                      <a:pt x="10" y="358"/>
                    </a:lnTo>
                    <a:lnTo>
                      <a:pt x="10" y="369"/>
                    </a:lnTo>
                    <a:lnTo>
                      <a:pt x="18" y="369"/>
                    </a:lnTo>
                    <a:lnTo>
                      <a:pt x="170" y="369"/>
                    </a:lnTo>
                    <a:lnTo>
                      <a:pt x="228" y="369"/>
                    </a:lnTo>
                    <a:lnTo>
                      <a:pt x="238" y="369"/>
                    </a:lnTo>
                    <a:lnTo>
                      <a:pt x="238" y="368"/>
                    </a:lnTo>
                    <a:lnTo>
                      <a:pt x="237" y="366"/>
                    </a:lnTo>
                    <a:lnTo>
                      <a:pt x="237" y="364"/>
                    </a:lnTo>
                    <a:lnTo>
                      <a:pt x="236" y="362"/>
                    </a:lnTo>
                    <a:lnTo>
                      <a:pt x="235" y="360"/>
                    </a:lnTo>
                    <a:lnTo>
                      <a:pt x="235" y="358"/>
                    </a:lnTo>
                    <a:lnTo>
                      <a:pt x="234" y="357"/>
                    </a:lnTo>
                    <a:lnTo>
                      <a:pt x="234" y="356"/>
                    </a:lnTo>
                    <a:lnTo>
                      <a:pt x="234" y="353"/>
                    </a:lnTo>
                    <a:lnTo>
                      <a:pt x="234" y="349"/>
                    </a:lnTo>
                    <a:lnTo>
                      <a:pt x="233" y="345"/>
                    </a:lnTo>
                    <a:lnTo>
                      <a:pt x="232" y="343"/>
                    </a:lnTo>
                    <a:lnTo>
                      <a:pt x="230" y="337"/>
                    </a:lnTo>
                    <a:lnTo>
                      <a:pt x="227" y="328"/>
                    </a:lnTo>
                    <a:lnTo>
                      <a:pt x="224" y="320"/>
                    </a:lnTo>
                    <a:lnTo>
                      <a:pt x="222" y="313"/>
                    </a:lnTo>
                    <a:lnTo>
                      <a:pt x="220" y="308"/>
                    </a:lnTo>
                    <a:lnTo>
                      <a:pt x="218" y="298"/>
                    </a:lnTo>
                    <a:lnTo>
                      <a:pt x="214" y="289"/>
                    </a:lnTo>
                    <a:lnTo>
                      <a:pt x="212" y="284"/>
                    </a:lnTo>
                    <a:lnTo>
                      <a:pt x="209" y="273"/>
                    </a:lnTo>
                    <a:lnTo>
                      <a:pt x="205" y="262"/>
                    </a:lnTo>
                    <a:lnTo>
                      <a:pt x="203" y="252"/>
                    </a:lnTo>
                    <a:lnTo>
                      <a:pt x="200" y="246"/>
                    </a:lnTo>
                    <a:lnTo>
                      <a:pt x="199" y="242"/>
                    </a:lnTo>
                    <a:lnTo>
                      <a:pt x="196" y="235"/>
                    </a:lnTo>
                    <a:lnTo>
                      <a:pt x="193" y="228"/>
                    </a:lnTo>
                    <a:lnTo>
                      <a:pt x="192" y="221"/>
                    </a:lnTo>
                    <a:lnTo>
                      <a:pt x="191" y="214"/>
                    </a:lnTo>
                    <a:lnTo>
                      <a:pt x="189" y="205"/>
                    </a:lnTo>
                    <a:lnTo>
                      <a:pt x="186" y="196"/>
                    </a:lnTo>
                    <a:lnTo>
                      <a:pt x="184" y="189"/>
                    </a:lnTo>
                    <a:lnTo>
                      <a:pt x="182" y="183"/>
                    </a:lnTo>
                    <a:lnTo>
                      <a:pt x="179" y="176"/>
                    </a:lnTo>
                    <a:lnTo>
                      <a:pt x="177" y="170"/>
                    </a:lnTo>
                    <a:lnTo>
                      <a:pt x="175" y="166"/>
                    </a:lnTo>
                    <a:lnTo>
                      <a:pt x="174" y="160"/>
                    </a:lnTo>
                    <a:lnTo>
                      <a:pt x="172" y="151"/>
                    </a:lnTo>
                    <a:lnTo>
                      <a:pt x="170" y="143"/>
                    </a:lnTo>
                    <a:lnTo>
                      <a:pt x="169" y="137"/>
                    </a:lnTo>
                    <a:lnTo>
                      <a:pt x="167" y="130"/>
                    </a:lnTo>
                    <a:lnTo>
                      <a:pt x="165" y="118"/>
                    </a:lnTo>
                    <a:lnTo>
                      <a:pt x="162" y="104"/>
                    </a:lnTo>
                    <a:lnTo>
                      <a:pt x="160" y="92"/>
                    </a:lnTo>
                    <a:lnTo>
                      <a:pt x="158" y="82"/>
                    </a:lnTo>
                    <a:lnTo>
                      <a:pt x="155" y="73"/>
                    </a:lnTo>
                    <a:lnTo>
                      <a:pt x="153" y="65"/>
                    </a:lnTo>
                    <a:lnTo>
                      <a:pt x="151" y="59"/>
                    </a:lnTo>
                    <a:lnTo>
                      <a:pt x="151" y="56"/>
                    </a:lnTo>
                    <a:lnTo>
                      <a:pt x="150" y="53"/>
                    </a:lnTo>
                    <a:lnTo>
                      <a:pt x="149" y="50"/>
                    </a:lnTo>
                    <a:lnTo>
                      <a:pt x="148" y="47"/>
                    </a:lnTo>
                    <a:lnTo>
                      <a:pt x="146" y="41"/>
                    </a:lnTo>
                    <a:lnTo>
                      <a:pt x="144" y="35"/>
                    </a:lnTo>
                    <a:lnTo>
                      <a:pt x="143" y="30"/>
                    </a:lnTo>
                    <a:lnTo>
                      <a:pt x="142" y="27"/>
                    </a:lnTo>
                    <a:lnTo>
                      <a:pt x="142" y="24"/>
                    </a:lnTo>
                    <a:lnTo>
                      <a:pt x="141" y="20"/>
                    </a:lnTo>
                    <a:lnTo>
                      <a:pt x="140" y="18"/>
                    </a:lnTo>
                    <a:lnTo>
                      <a:pt x="140" y="15"/>
                    </a:lnTo>
                    <a:lnTo>
                      <a:pt x="139" y="12"/>
                    </a:lnTo>
                    <a:lnTo>
                      <a:pt x="138" y="9"/>
                    </a:lnTo>
                    <a:lnTo>
                      <a:pt x="138" y="7"/>
                    </a:lnTo>
                    <a:lnTo>
                      <a:pt x="137" y="5"/>
                    </a:lnTo>
                    <a:close/>
                  </a:path>
                </a:pathLst>
              </a:custGeom>
              <a:solidFill>
                <a:srgbClr val="BF9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3" name="Freeform 191"/>
              <p:cNvSpPr>
                <a:spLocks/>
              </p:cNvSpPr>
              <p:nvPr/>
            </p:nvSpPr>
            <p:spPr bwMode="auto">
              <a:xfrm>
                <a:off x="1995" y="3520"/>
                <a:ext cx="267" cy="350"/>
              </a:xfrm>
              <a:custGeom>
                <a:avLst/>
                <a:gdLst>
                  <a:gd name="T0" fmla="*/ 257 w 267"/>
                  <a:gd name="T1" fmla="*/ 198 h 350"/>
                  <a:gd name="T2" fmla="*/ 252 w 267"/>
                  <a:gd name="T3" fmla="*/ 185 h 350"/>
                  <a:gd name="T4" fmla="*/ 251 w 267"/>
                  <a:gd name="T5" fmla="*/ 176 h 350"/>
                  <a:gd name="T6" fmla="*/ 247 w 267"/>
                  <a:gd name="T7" fmla="*/ 168 h 350"/>
                  <a:gd name="T8" fmla="*/ 240 w 267"/>
                  <a:gd name="T9" fmla="*/ 166 h 350"/>
                  <a:gd name="T10" fmla="*/ 233 w 267"/>
                  <a:gd name="T11" fmla="*/ 168 h 350"/>
                  <a:gd name="T12" fmla="*/ 219 w 267"/>
                  <a:gd name="T13" fmla="*/ 126 h 350"/>
                  <a:gd name="T14" fmla="*/ 212 w 267"/>
                  <a:gd name="T15" fmla="*/ 122 h 350"/>
                  <a:gd name="T16" fmla="*/ 201 w 267"/>
                  <a:gd name="T17" fmla="*/ 94 h 350"/>
                  <a:gd name="T18" fmla="*/ 180 w 267"/>
                  <a:gd name="T19" fmla="*/ 71 h 350"/>
                  <a:gd name="T20" fmla="*/ 174 w 267"/>
                  <a:gd name="T21" fmla="*/ 98 h 350"/>
                  <a:gd name="T22" fmla="*/ 175 w 267"/>
                  <a:gd name="T23" fmla="*/ 82 h 350"/>
                  <a:gd name="T24" fmla="*/ 164 w 267"/>
                  <a:gd name="T25" fmla="*/ 91 h 350"/>
                  <a:gd name="T26" fmla="*/ 140 w 267"/>
                  <a:gd name="T27" fmla="*/ 95 h 350"/>
                  <a:gd name="T28" fmla="*/ 137 w 267"/>
                  <a:gd name="T29" fmla="*/ 72 h 350"/>
                  <a:gd name="T30" fmla="*/ 126 w 267"/>
                  <a:gd name="T31" fmla="*/ 88 h 350"/>
                  <a:gd name="T32" fmla="*/ 133 w 267"/>
                  <a:gd name="T33" fmla="*/ 70 h 350"/>
                  <a:gd name="T34" fmla="*/ 131 w 267"/>
                  <a:gd name="T35" fmla="*/ 67 h 350"/>
                  <a:gd name="T36" fmla="*/ 134 w 267"/>
                  <a:gd name="T37" fmla="*/ 65 h 350"/>
                  <a:gd name="T38" fmla="*/ 137 w 267"/>
                  <a:gd name="T39" fmla="*/ 54 h 350"/>
                  <a:gd name="T40" fmla="*/ 137 w 267"/>
                  <a:gd name="T41" fmla="*/ 49 h 350"/>
                  <a:gd name="T42" fmla="*/ 130 w 267"/>
                  <a:gd name="T43" fmla="*/ 37 h 350"/>
                  <a:gd name="T44" fmla="*/ 123 w 267"/>
                  <a:gd name="T45" fmla="*/ 33 h 350"/>
                  <a:gd name="T46" fmla="*/ 108 w 267"/>
                  <a:gd name="T47" fmla="*/ 22 h 350"/>
                  <a:gd name="T48" fmla="*/ 100 w 267"/>
                  <a:gd name="T49" fmla="*/ 17 h 350"/>
                  <a:gd name="T50" fmla="*/ 96 w 267"/>
                  <a:gd name="T51" fmla="*/ 18 h 350"/>
                  <a:gd name="T52" fmla="*/ 96 w 267"/>
                  <a:gd name="T53" fmla="*/ 15 h 350"/>
                  <a:gd name="T54" fmla="*/ 89 w 267"/>
                  <a:gd name="T55" fmla="*/ 14 h 350"/>
                  <a:gd name="T56" fmla="*/ 83 w 267"/>
                  <a:gd name="T57" fmla="*/ 12 h 350"/>
                  <a:gd name="T58" fmla="*/ 66 w 267"/>
                  <a:gd name="T59" fmla="*/ 3 h 350"/>
                  <a:gd name="T60" fmla="*/ 43 w 267"/>
                  <a:gd name="T61" fmla="*/ 0 h 350"/>
                  <a:gd name="T62" fmla="*/ 40 w 267"/>
                  <a:gd name="T63" fmla="*/ 8 h 350"/>
                  <a:gd name="T64" fmla="*/ 65 w 267"/>
                  <a:gd name="T65" fmla="*/ 28 h 350"/>
                  <a:gd name="T66" fmla="*/ 76 w 267"/>
                  <a:gd name="T67" fmla="*/ 50 h 350"/>
                  <a:gd name="T68" fmla="*/ 62 w 267"/>
                  <a:gd name="T69" fmla="*/ 41 h 350"/>
                  <a:gd name="T70" fmla="*/ 57 w 267"/>
                  <a:gd name="T71" fmla="*/ 36 h 350"/>
                  <a:gd name="T72" fmla="*/ 43 w 267"/>
                  <a:gd name="T73" fmla="*/ 28 h 350"/>
                  <a:gd name="T74" fmla="*/ 29 w 267"/>
                  <a:gd name="T75" fmla="*/ 21 h 350"/>
                  <a:gd name="T76" fmla="*/ 23 w 267"/>
                  <a:gd name="T77" fmla="*/ 19 h 350"/>
                  <a:gd name="T78" fmla="*/ 10 w 267"/>
                  <a:gd name="T79" fmla="*/ 12 h 350"/>
                  <a:gd name="T80" fmla="*/ 2 w 267"/>
                  <a:gd name="T81" fmla="*/ 20 h 350"/>
                  <a:gd name="T82" fmla="*/ 8 w 267"/>
                  <a:gd name="T83" fmla="*/ 45 h 350"/>
                  <a:gd name="T84" fmla="*/ 22 w 267"/>
                  <a:gd name="T85" fmla="*/ 56 h 350"/>
                  <a:gd name="T86" fmla="*/ 31 w 267"/>
                  <a:gd name="T87" fmla="*/ 61 h 350"/>
                  <a:gd name="T88" fmla="*/ 39 w 267"/>
                  <a:gd name="T89" fmla="*/ 73 h 350"/>
                  <a:gd name="T90" fmla="*/ 52 w 267"/>
                  <a:gd name="T91" fmla="*/ 91 h 350"/>
                  <a:gd name="T92" fmla="*/ 80 w 267"/>
                  <a:gd name="T93" fmla="*/ 123 h 350"/>
                  <a:gd name="T94" fmla="*/ 88 w 267"/>
                  <a:gd name="T95" fmla="*/ 193 h 350"/>
                  <a:gd name="T96" fmla="*/ 90 w 267"/>
                  <a:gd name="T97" fmla="*/ 243 h 350"/>
                  <a:gd name="T98" fmla="*/ 103 w 267"/>
                  <a:gd name="T99" fmla="*/ 294 h 350"/>
                  <a:gd name="T100" fmla="*/ 121 w 267"/>
                  <a:gd name="T101" fmla="*/ 326 h 350"/>
                  <a:gd name="T102" fmla="*/ 137 w 267"/>
                  <a:gd name="T103" fmla="*/ 346 h 350"/>
                  <a:gd name="T104" fmla="*/ 187 w 267"/>
                  <a:gd name="T105" fmla="*/ 321 h 350"/>
                  <a:gd name="T106" fmla="*/ 212 w 267"/>
                  <a:gd name="T107" fmla="*/ 313 h 350"/>
                  <a:gd name="T108" fmla="*/ 220 w 267"/>
                  <a:gd name="T109" fmla="*/ 312 h 350"/>
                  <a:gd name="T110" fmla="*/ 228 w 267"/>
                  <a:gd name="T111" fmla="*/ 302 h 350"/>
                  <a:gd name="T112" fmla="*/ 237 w 267"/>
                  <a:gd name="T113" fmla="*/ 296 h 350"/>
                  <a:gd name="T114" fmla="*/ 259 w 267"/>
                  <a:gd name="T115" fmla="*/ 298 h 350"/>
                  <a:gd name="T116" fmla="*/ 262 w 267"/>
                  <a:gd name="T117" fmla="*/ 274 h 350"/>
                  <a:gd name="T118" fmla="*/ 263 w 267"/>
                  <a:gd name="T119" fmla="*/ 242 h 350"/>
                  <a:gd name="T120" fmla="*/ 261 w 267"/>
                  <a:gd name="T121" fmla="*/ 228 h 350"/>
                  <a:gd name="T122" fmla="*/ 264 w 267"/>
                  <a:gd name="T123" fmla="*/ 210 h 35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67"/>
                  <a:gd name="T187" fmla="*/ 0 h 350"/>
                  <a:gd name="T188" fmla="*/ 267 w 267"/>
                  <a:gd name="T189" fmla="*/ 350 h 350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67" h="350">
                    <a:moveTo>
                      <a:pt x="263" y="199"/>
                    </a:moveTo>
                    <a:lnTo>
                      <a:pt x="262" y="199"/>
                    </a:lnTo>
                    <a:lnTo>
                      <a:pt x="261" y="199"/>
                    </a:lnTo>
                    <a:lnTo>
                      <a:pt x="259" y="201"/>
                    </a:lnTo>
                    <a:lnTo>
                      <a:pt x="259" y="202"/>
                    </a:lnTo>
                    <a:lnTo>
                      <a:pt x="258" y="200"/>
                    </a:lnTo>
                    <a:lnTo>
                      <a:pt x="257" y="198"/>
                    </a:lnTo>
                    <a:lnTo>
                      <a:pt x="256" y="197"/>
                    </a:lnTo>
                    <a:lnTo>
                      <a:pt x="256" y="195"/>
                    </a:lnTo>
                    <a:lnTo>
                      <a:pt x="256" y="194"/>
                    </a:lnTo>
                    <a:lnTo>
                      <a:pt x="256" y="191"/>
                    </a:lnTo>
                    <a:lnTo>
                      <a:pt x="255" y="187"/>
                    </a:lnTo>
                    <a:lnTo>
                      <a:pt x="254" y="182"/>
                    </a:lnTo>
                    <a:lnTo>
                      <a:pt x="252" y="185"/>
                    </a:lnTo>
                    <a:lnTo>
                      <a:pt x="249" y="189"/>
                    </a:lnTo>
                    <a:lnTo>
                      <a:pt x="245" y="191"/>
                    </a:lnTo>
                    <a:lnTo>
                      <a:pt x="241" y="194"/>
                    </a:lnTo>
                    <a:lnTo>
                      <a:pt x="246" y="189"/>
                    </a:lnTo>
                    <a:lnTo>
                      <a:pt x="249" y="183"/>
                    </a:lnTo>
                    <a:lnTo>
                      <a:pt x="251" y="179"/>
                    </a:lnTo>
                    <a:lnTo>
                      <a:pt x="251" y="176"/>
                    </a:lnTo>
                    <a:lnTo>
                      <a:pt x="248" y="180"/>
                    </a:lnTo>
                    <a:lnTo>
                      <a:pt x="245" y="183"/>
                    </a:lnTo>
                    <a:lnTo>
                      <a:pt x="241" y="186"/>
                    </a:lnTo>
                    <a:lnTo>
                      <a:pt x="236" y="187"/>
                    </a:lnTo>
                    <a:lnTo>
                      <a:pt x="243" y="180"/>
                    </a:lnTo>
                    <a:lnTo>
                      <a:pt x="246" y="174"/>
                    </a:lnTo>
                    <a:lnTo>
                      <a:pt x="247" y="168"/>
                    </a:lnTo>
                    <a:lnTo>
                      <a:pt x="247" y="161"/>
                    </a:lnTo>
                    <a:lnTo>
                      <a:pt x="245" y="164"/>
                    </a:lnTo>
                    <a:lnTo>
                      <a:pt x="243" y="168"/>
                    </a:lnTo>
                    <a:lnTo>
                      <a:pt x="240" y="172"/>
                    </a:lnTo>
                    <a:lnTo>
                      <a:pt x="236" y="175"/>
                    </a:lnTo>
                    <a:lnTo>
                      <a:pt x="239" y="171"/>
                    </a:lnTo>
                    <a:lnTo>
                      <a:pt x="240" y="166"/>
                    </a:lnTo>
                    <a:lnTo>
                      <a:pt x="239" y="160"/>
                    </a:lnTo>
                    <a:lnTo>
                      <a:pt x="238" y="155"/>
                    </a:lnTo>
                    <a:lnTo>
                      <a:pt x="238" y="159"/>
                    </a:lnTo>
                    <a:lnTo>
                      <a:pt x="236" y="164"/>
                    </a:lnTo>
                    <a:lnTo>
                      <a:pt x="234" y="170"/>
                    </a:lnTo>
                    <a:lnTo>
                      <a:pt x="232" y="174"/>
                    </a:lnTo>
                    <a:lnTo>
                      <a:pt x="233" y="168"/>
                    </a:lnTo>
                    <a:lnTo>
                      <a:pt x="234" y="163"/>
                    </a:lnTo>
                    <a:lnTo>
                      <a:pt x="234" y="159"/>
                    </a:lnTo>
                    <a:lnTo>
                      <a:pt x="234" y="155"/>
                    </a:lnTo>
                    <a:lnTo>
                      <a:pt x="232" y="143"/>
                    </a:lnTo>
                    <a:lnTo>
                      <a:pt x="228" y="134"/>
                    </a:lnTo>
                    <a:lnTo>
                      <a:pt x="224" y="129"/>
                    </a:lnTo>
                    <a:lnTo>
                      <a:pt x="219" y="126"/>
                    </a:lnTo>
                    <a:lnTo>
                      <a:pt x="218" y="125"/>
                    </a:lnTo>
                    <a:lnTo>
                      <a:pt x="216" y="125"/>
                    </a:lnTo>
                    <a:lnTo>
                      <a:pt x="215" y="124"/>
                    </a:lnTo>
                    <a:lnTo>
                      <a:pt x="214" y="124"/>
                    </a:lnTo>
                    <a:lnTo>
                      <a:pt x="214" y="123"/>
                    </a:lnTo>
                    <a:lnTo>
                      <a:pt x="213" y="122"/>
                    </a:lnTo>
                    <a:lnTo>
                      <a:pt x="212" y="122"/>
                    </a:lnTo>
                    <a:lnTo>
                      <a:pt x="212" y="121"/>
                    </a:lnTo>
                    <a:lnTo>
                      <a:pt x="211" y="117"/>
                    </a:lnTo>
                    <a:lnTo>
                      <a:pt x="210" y="111"/>
                    </a:lnTo>
                    <a:lnTo>
                      <a:pt x="209" y="104"/>
                    </a:lnTo>
                    <a:lnTo>
                      <a:pt x="207" y="100"/>
                    </a:lnTo>
                    <a:lnTo>
                      <a:pt x="205" y="97"/>
                    </a:lnTo>
                    <a:lnTo>
                      <a:pt x="201" y="94"/>
                    </a:lnTo>
                    <a:lnTo>
                      <a:pt x="196" y="90"/>
                    </a:lnTo>
                    <a:lnTo>
                      <a:pt x="194" y="87"/>
                    </a:lnTo>
                    <a:lnTo>
                      <a:pt x="191" y="84"/>
                    </a:lnTo>
                    <a:lnTo>
                      <a:pt x="187" y="80"/>
                    </a:lnTo>
                    <a:lnTo>
                      <a:pt x="184" y="75"/>
                    </a:lnTo>
                    <a:lnTo>
                      <a:pt x="180" y="71"/>
                    </a:lnTo>
                    <a:lnTo>
                      <a:pt x="179" y="71"/>
                    </a:lnTo>
                    <a:lnTo>
                      <a:pt x="179" y="81"/>
                    </a:lnTo>
                    <a:lnTo>
                      <a:pt x="177" y="88"/>
                    </a:lnTo>
                    <a:lnTo>
                      <a:pt x="176" y="93"/>
                    </a:lnTo>
                    <a:lnTo>
                      <a:pt x="174" y="98"/>
                    </a:lnTo>
                    <a:lnTo>
                      <a:pt x="173" y="98"/>
                    </a:lnTo>
                    <a:lnTo>
                      <a:pt x="173" y="97"/>
                    </a:lnTo>
                    <a:lnTo>
                      <a:pt x="173" y="96"/>
                    </a:lnTo>
                    <a:lnTo>
                      <a:pt x="172" y="96"/>
                    </a:lnTo>
                    <a:lnTo>
                      <a:pt x="173" y="91"/>
                    </a:lnTo>
                    <a:lnTo>
                      <a:pt x="174" y="87"/>
                    </a:lnTo>
                    <a:lnTo>
                      <a:pt x="175" y="82"/>
                    </a:lnTo>
                    <a:lnTo>
                      <a:pt x="174" y="79"/>
                    </a:lnTo>
                    <a:lnTo>
                      <a:pt x="172" y="83"/>
                    </a:lnTo>
                    <a:lnTo>
                      <a:pt x="170" y="85"/>
                    </a:lnTo>
                    <a:lnTo>
                      <a:pt x="168" y="88"/>
                    </a:lnTo>
                    <a:lnTo>
                      <a:pt x="166" y="90"/>
                    </a:lnTo>
                    <a:lnTo>
                      <a:pt x="165" y="91"/>
                    </a:lnTo>
                    <a:lnTo>
                      <a:pt x="164" y="91"/>
                    </a:lnTo>
                    <a:lnTo>
                      <a:pt x="162" y="92"/>
                    </a:lnTo>
                    <a:lnTo>
                      <a:pt x="161" y="93"/>
                    </a:lnTo>
                    <a:lnTo>
                      <a:pt x="156" y="95"/>
                    </a:lnTo>
                    <a:lnTo>
                      <a:pt x="151" y="96"/>
                    </a:lnTo>
                    <a:lnTo>
                      <a:pt x="147" y="96"/>
                    </a:lnTo>
                    <a:lnTo>
                      <a:pt x="143" y="96"/>
                    </a:lnTo>
                    <a:lnTo>
                      <a:pt x="140" y="95"/>
                    </a:lnTo>
                    <a:lnTo>
                      <a:pt x="137" y="95"/>
                    </a:lnTo>
                    <a:lnTo>
                      <a:pt x="134" y="94"/>
                    </a:lnTo>
                    <a:lnTo>
                      <a:pt x="131" y="93"/>
                    </a:lnTo>
                    <a:lnTo>
                      <a:pt x="133" y="88"/>
                    </a:lnTo>
                    <a:lnTo>
                      <a:pt x="135" y="82"/>
                    </a:lnTo>
                    <a:lnTo>
                      <a:pt x="136" y="76"/>
                    </a:lnTo>
                    <a:lnTo>
                      <a:pt x="137" y="72"/>
                    </a:lnTo>
                    <a:lnTo>
                      <a:pt x="135" y="77"/>
                    </a:lnTo>
                    <a:lnTo>
                      <a:pt x="133" y="81"/>
                    </a:lnTo>
                    <a:lnTo>
                      <a:pt x="130" y="86"/>
                    </a:lnTo>
                    <a:lnTo>
                      <a:pt x="127" y="90"/>
                    </a:lnTo>
                    <a:lnTo>
                      <a:pt x="126" y="89"/>
                    </a:lnTo>
                    <a:lnTo>
                      <a:pt x="126" y="88"/>
                    </a:lnTo>
                    <a:lnTo>
                      <a:pt x="125" y="87"/>
                    </a:lnTo>
                    <a:lnTo>
                      <a:pt x="127" y="84"/>
                    </a:lnTo>
                    <a:lnTo>
                      <a:pt x="128" y="81"/>
                    </a:lnTo>
                    <a:lnTo>
                      <a:pt x="130" y="77"/>
                    </a:lnTo>
                    <a:lnTo>
                      <a:pt x="131" y="73"/>
                    </a:lnTo>
                    <a:lnTo>
                      <a:pt x="132" y="72"/>
                    </a:lnTo>
                    <a:lnTo>
                      <a:pt x="133" y="70"/>
                    </a:lnTo>
                    <a:lnTo>
                      <a:pt x="133" y="69"/>
                    </a:lnTo>
                    <a:lnTo>
                      <a:pt x="134" y="68"/>
                    </a:lnTo>
                    <a:lnTo>
                      <a:pt x="133" y="68"/>
                    </a:lnTo>
                    <a:lnTo>
                      <a:pt x="131" y="68"/>
                    </a:lnTo>
                    <a:lnTo>
                      <a:pt x="131" y="67"/>
                    </a:lnTo>
                    <a:lnTo>
                      <a:pt x="131" y="66"/>
                    </a:lnTo>
                    <a:lnTo>
                      <a:pt x="132" y="65"/>
                    </a:lnTo>
                    <a:lnTo>
                      <a:pt x="133" y="65"/>
                    </a:lnTo>
                    <a:lnTo>
                      <a:pt x="134" y="65"/>
                    </a:lnTo>
                    <a:lnTo>
                      <a:pt x="135" y="61"/>
                    </a:lnTo>
                    <a:lnTo>
                      <a:pt x="135" y="57"/>
                    </a:lnTo>
                    <a:lnTo>
                      <a:pt x="134" y="53"/>
                    </a:lnTo>
                    <a:lnTo>
                      <a:pt x="134" y="49"/>
                    </a:lnTo>
                    <a:lnTo>
                      <a:pt x="135" y="51"/>
                    </a:lnTo>
                    <a:lnTo>
                      <a:pt x="136" y="53"/>
                    </a:lnTo>
                    <a:lnTo>
                      <a:pt x="137" y="54"/>
                    </a:lnTo>
                    <a:lnTo>
                      <a:pt x="138" y="56"/>
                    </a:lnTo>
                    <a:lnTo>
                      <a:pt x="139" y="56"/>
                    </a:lnTo>
                    <a:lnTo>
                      <a:pt x="139" y="55"/>
                    </a:lnTo>
                    <a:lnTo>
                      <a:pt x="141" y="54"/>
                    </a:lnTo>
                    <a:lnTo>
                      <a:pt x="140" y="52"/>
                    </a:lnTo>
                    <a:lnTo>
                      <a:pt x="137" y="49"/>
                    </a:lnTo>
                    <a:lnTo>
                      <a:pt x="135" y="46"/>
                    </a:lnTo>
                    <a:lnTo>
                      <a:pt x="133" y="44"/>
                    </a:lnTo>
                    <a:lnTo>
                      <a:pt x="132" y="42"/>
                    </a:lnTo>
                    <a:lnTo>
                      <a:pt x="131" y="41"/>
                    </a:lnTo>
                    <a:lnTo>
                      <a:pt x="131" y="38"/>
                    </a:lnTo>
                    <a:lnTo>
                      <a:pt x="130" y="37"/>
                    </a:lnTo>
                    <a:lnTo>
                      <a:pt x="129" y="35"/>
                    </a:lnTo>
                    <a:lnTo>
                      <a:pt x="128" y="35"/>
                    </a:lnTo>
                    <a:lnTo>
                      <a:pt x="127" y="34"/>
                    </a:lnTo>
                    <a:lnTo>
                      <a:pt x="127" y="33"/>
                    </a:lnTo>
                    <a:lnTo>
                      <a:pt x="126" y="33"/>
                    </a:lnTo>
                    <a:lnTo>
                      <a:pt x="124" y="33"/>
                    </a:lnTo>
                    <a:lnTo>
                      <a:pt x="123" y="33"/>
                    </a:lnTo>
                    <a:lnTo>
                      <a:pt x="121" y="31"/>
                    </a:lnTo>
                    <a:lnTo>
                      <a:pt x="118" y="29"/>
                    </a:lnTo>
                    <a:lnTo>
                      <a:pt x="114" y="27"/>
                    </a:lnTo>
                    <a:lnTo>
                      <a:pt x="111" y="25"/>
                    </a:lnTo>
                    <a:lnTo>
                      <a:pt x="110" y="24"/>
                    </a:lnTo>
                    <a:lnTo>
                      <a:pt x="109" y="23"/>
                    </a:lnTo>
                    <a:lnTo>
                      <a:pt x="108" y="22"/>
                    </a:lnTo>
                    <a:lnTo>
                      <a:pt x="107" y="21"/>
                    </a:lnTo>
                    <a:lnTo>
                      <a:pt x="106" y="20"/>
                    </a:lnTo>
                    <a:lnTo>
                      <a:pt x="104" y="18"/>
                    </a:lnTo>
                    <a:lnTo>
                      <a:pt x="103" y="17"/>
                    </a:lnTo>
                    <a:lnTo>
                      <a:pt x="101" y="16"/>
                    </a:lnTo>
                    <a:lnTo>
                      <a:pt x="100" y="17"/>
                    </a:lnTo>
                    <a:lnTo>
                      <a:pt x="99" y="18"/>
                    </a:lnTo>
                    <a:lnTo>
                      <a:pt x="99" y="19"/>
                    </a:lnTo>
                    <a:lnTo>
                      <a:pt x="98" y="19"/>
                    </a:lnTo>
                    <a:lnTo>
                      <a:pt x="97" y="19"/>
                    </a:lnTo>
                    <a:lnTo>
                      <a:pt x="96" y="19"/>
                    </a:lnTo>
                    <a:lnTo>
                      <a:pt x="96" y="18"/>
                    </a:lnTo>
                    <a:lnTo>
                      <a:pt x="97" y="18"/>
                    </a:lnTo>
                    <a:lnTo>
                      <a:pt x="97" y="17"/>
                    </a:lnTo>
                    <a:lnTo>
                      <a:pt x="97" y="16"/>
                    </a:lnTo>
                    <a:lnTo>
                      <a:pt x="97" y="15"/>
                    </a:lnTo>
                    <a:lnTo>
                      <a:pt x="96" y="15"/>
                    </a:lnTo>
                    <a:lnTo>
                      <a:pt x="95" y="15"/>
                    </a:lnTo>
                    <a:lnTo>
                      <a:pt x="94" y="15"/>
                    </a:lnTo>
                    <a:lnTo>
                      <a:pt x="93" y="15"/>
                    </a:lnTo>
                    <a:lnTo>
                      <a:pt x="91" y="15"/>
                    </a:lnTo>
                    <a:lnTo>
                      <a:pt x="91" y="14"/>
                    </a:lnTo>
                    <a:lnTo>
                      <a:pt x="90" y="14"/>
                    </a:lnTo>
                    <a:lnTo>
                      <a:pt x="89" y="14"/>
                    </a:lnTo>
                    <a:lnTo>
                      <a:pt x="88" y="14"/>
                    </a:lnTo>
                    <a:lnTo>
                      <a:pt x="88" y="13"/>
                    </a:lnTo>
                    <a:lnTo>
                      <a:pt x="88" y="12"/>
                    </a:lnTo>
                    <a:lnTo>
                      <a:pt x="87" y="12"/>
                    </a:lnTo>
                    <a:lnTo>
                      <a:pt x="86" y="12"/>
                    </a:lnTo>
                    <a:lnTo>
                      <a:pt x="85" y="12"/>
                    </a:lnTo>
                    <a:lnTo>
                      <a:pt x="83" y="12"/>
                    </a:lnTo>
                    <a:lnTo>
                      <a:pt x="81" y="12"/>
                    </a:lnTo>
                    <a:lnTo>
                      <a:pt x="78" y="11"/>
                    </a:lnTo>
                    <a:lnTo>
                      <a:pt x="76" y="9"/>
                    </a:lnTo>
                    <a:lnTo>
                      <a:pt x="74" y="7"/>
                    </a:lnTo>
                    <a:lnTo>
                      <a:pt x="71" y="5"/>
                    </a:lnTo>
                    <a:lnTo>
                      <a:pt x="69" y="4"/>
                    </a:lnTo>
                    <a:lnTo>
                      <a:pt x="66" y="3"/>
                    </a:lnTo>
                    <a:lnTo>
                      <a:pt x="63" y="3"/>
                    </a:lnTo>
                    <a:lnTo>
                      <a:pt x="61" y="1"/>
                    </a:lnTo>
                    <a:lnTo>
                      <a:pt x="59" y="1"/>
                    </a:lnTo>
                    <a:lnTo>
                      <a:pt x="54" y="0"/>
                    </a:lnTo>
                    <a:lnTo>
                      <a:pt x="50" y="0"/>
                    </a:lnTo>
                    <a:lnTo>
                      <a:pt x="46" y="0"/>
                    </a:lnTo>
                    <a:lnTo>
                      <a:pt x="43" y="0"/>
                    </a:lnTo>
                    <a:lnTo>
                      <a:pt x="40" y="0"/>
                    </a:lnTo>
                    <a:lnTo>
                      <a:pt x="37" y="0"/>
                    </a:lnTo>
                    <a:lnTo>
                      <a:pt x="33" y="1"/>
                    </a:lnTo>
                    <a:lnTo>
                      <a:pt x="29" y="5"/>
                    </a:lnTo>
                    <a:lnTo>
                      <a:pt x="32" y="5"/>
                    </a:lnTo>
                    <a:lnTo>
                      <a:pt x="36" y="7"/>
                    </a:lnTo>
                    <a:lnTo>
                      <a:pt x="40" y="8"/>
                    </a:lnTo>
                    <a:lnTo>
                      <a:pt x="44" y="11"/>
                    </a:lnTo>
                    <a:lnTo>
                      <a:pt x="47" y="12"/>
                    </a:lnTo>
                    <a:lnTo>
                      <a:pt x="51" y="15"/>
                    </a:lnTo>
                    <a:lnTo>
                      <a:pt x="55" y="16"/>
                    </a:lnTo>
                    <a:lnTo>
                      <a:pt x="59" y="19"/>
                    </a:lnTo>
                    <a:lnTo>
                      <a:pt x="62" y="23"/>
                    </a:lnTo>
                    <a:lnTo>
                      <a:pt x="65" y="28"/>
                    </a:lnTo>
                    <a:lnTo>
                      <a:pt x="67" y="34"/>
                    </a:lnTo>
                    <a:lnTo>
                      <a:pt x="69" y="39"/>
                    </a:lnTo>
                    <a:lnTo>
                      <a:pt x="71" y="43"/>
                    </a:lnTo>
                    <a:lnTo>
                      <a:pt x="74" y="46"/>
                    </a:lnTo>
                    <a:lnTo>
                      <a:pt x="77" y="49"/>
                    </a:lnTo>
                    <a:lnTo>
                      <a:pt x="79" y="52"/>
                    </a:lnTo>
                    <a:lnTo>
                      <a:pt x="76" y="50"/>
                    </a:lnTo>
                    <a:lnTo>
                      <a:pt x="73" y="47"/>
                    </a:lnTo>
                    <a:lnTo>
                      <a:pt x="71" y="46"/>
                    </a:lnTo>
                    <a:lnTo>
                      <a:pt x="69" y="44"/>
                    </a:lnTo>
                    <a:lnTo>
                      <a:pt x="68" y="43"/>
                    </a:lnTo>
                    <a:lnTo>
                      <a:pt x="66" y="42"/>
                    </a:lnTo>
                    <a:lnTo>
                      <a:pt x="63" y="42"/>
                    </a:lnTo>
                    <a:lnTo>
                      <a:pt x="62" y="41"/>
                    </a:lnTo>
                    <a:lnTo>
                      <a:pt x="61" y="40"/>
                    </a:lnTo>
                    <a:lnTo>
                      <a:pt x="61" y="39"/>
                    </a:lnTo>
                    <a:lnTo>
                      <a:pt x="60" y="39"/>
                    </a:lnTo>
                    <a:lnTo>
                      <a:pt x="59" y="39"/>
                    </a:lnTo>
                    <a:lnTo>
                      <a:pt x="58" y="38"/>
                    </a:lnTo>
                    <a:lnTo>
                      <a:pt x="58" y="37"/>
                    </a:lnTo>
                    <a:lnTo>
                      <a:pt x="57" y="36"/>
                    </a:lnTo>
                    <a:lnTo>
                      <a:pt x="56" y="35"/>
                    </a:lnTo>
                    <a:lnTo>
                      <a:pt x="55" y="34"/>
                    </a:lnTo>
                    <a:lnTo>
                      <a:pt x="52" y="33"/>
                    </a:lnTo>
                    <a:lnTo>
                      <a:pt x="50" y="31"/>
                    </a:lnTo>
                    <a:lnTo>
                      <a:pt x="48" y="30"/>
                    </a:lnTo>
                    <a:lnTo>
                      <a:pt x="46" y="30"/>
                    </a:lnTo>
                    <a:lnTo>
                      <a:pt x="43" y="28"/>
                    </a:lnTo>
                    <a:lnTo>
                      <a:pt x="40" y="27"/>
                    </a:lnTo>
                    <a:lnTo>
                      <a:pt x="37" y="26"/>
                    </a:lnTo>
                    <a:lnTo>
                      <a:pt x="35" y="25"/>
                    </a:lnTo>
                    <a:lnTo>
                      <a:pt x="33" y="24"/>
                    </a:lnTo>
                    <a:lnTo>
                      <a:pt x="31" y="23"/>
                    </a:lnTo>
                    <a:lnTo>
                      <a:pt x="30" y="22"/>
                    </a:lnTo>
                    <a:lnTo>
                      <a:pt x="29" y="21"/>
                    </a:lnTo>
                    <a:lnTo>
                      <a:pt x="29" y="22"/>
                    </a:lnTo>
                    <a:lnTo>
                      <a:pt x="28" y="22"/>
                    </a:lnTo>
                    <a:lnTo>
                      <a:pt x="27" y="22"/>
                    </a:lnTo>
                    <a:lnTo>
                      <a:pt x="26" y="21"/>
                    </a:lnTo>
                    <a:lnTo>
                      <a:pt x="25" y="20"/>
                    </a:lnTo>
                    <a:lnTo>
                      <a:pt x="24" y="19"/>
                    </a:lnTo>
                    <a:lnTo>
                      <a:pt x="23" y="19"/>
                    </a:lnTo>
                    <a:lnTo>
                      <a:pt x="21" y="18"/>
                    </a:lnTo>
                    <a:lnTo>
                      <a:pt x="19" y="17"/>
                    </a:lnTo>
                    <a:lnTo>
                      <a:pt x="16" y="15"/>
                    </a:lnTo>
                    <a:lnTo>
                      <a:pt x="12" y="12"/>
                    </a:lnTo>
                    <a:lnTo>
                      <a:pt x="11" y="12"/>
                    </a:lnTo>
                    <a:lnTo>
                      <a:pt x="10" y="12"/>
                    </a:lnTo>
                    <a:lnTo>
                      <a:pt x="10" y="11"/>
                    </a:lnTo>
                    <a:lnTo>
                      <a:pt x="9" y="12"/>
                    </a:lnTo>
                    <a:lnTo>
                      <a:pt x="8" y="13"/>
                    </a:lnTo>
                    <a:lnTo>
                      <a:pt x="6" y="14"/>
                    </a:lnTo>
                    <a:lnTo>
                      <a:pt x="5" y="15"/>
                    </a:lnTo>
                    <a:lnTo>
                      <a:pt x="3" y="18"/>
                    </a:lnTo>
                    <a:lnTo>
                      <a:pt x="2" y="20"/>
                    </a:lnTo>
                    <a:lnTo>
                      <a:pt x="2" y="23"/>
                    </a:lnTo>
                    <a:lnTo>
                      <a:pt x="1" y="26"/>
                    </a:lnTo>
                    <a:lnTo>
                      <a:pt x="0" y="30"/>
                    </a:lnTo>
                    <a:lnTo>
                      <a:pt x="1" y="34"/>
                    </a:lnTo>
                    <a:lnTo>
                      <a:pt x="4" y="38"/>
                    </a:lnTo>
                    <a:lnTo>
                      <a:pt x="6" y="42"/>
                    </a:lnTo>
                    <a:lnTo>
                      <a:pt x="8" y="45"/>
                    </a:lnTo>
                    <a:lnTo>
                      <a:pt x="11" y="47"/>
                    </a:lnTo>
                    <a:lnTo>
                      <a:pt x="14" y="49"/>
                    </a:lnTo>
                    <a:lnTo>
                      <a:pt x="17" y="50"/>
                    </a:lnTo>
                    <a:lnTo>
                      <a:pt x="20" y="52"/>
                    </a:lnTo>
                    <a:lnTo>
                      <a:pt x="21" y="53"/>
                    </a:lnTo>
                    <a:lnTo>
                      <a:pt x="21" y="54"/>
                    </a:lnTo>
                    <a:lnTo>
                      <a:pt x="22" y="56"/>
                    </a:lnTo>
                    <a:lnTo>
                      <a:pt x="24" y="57"/>
                    </a:lnTo>
                    <a:lnTo>
                      <a:pt x="25" y="57"/>
                    </a:lnTo>
                    <a:lnTo>
                      <a:pt x="27" y="58"/>
                    </a:lnTo>
                    <a:lnTo>
                      <a:pt x="28" y="60"/>
                    </a:lnTo>
                    <a:lnTo>
                      <a:pt x="30" y="61"/>
                    </a:lnTo>
                    <a:lnTo>
                      <a:pt x="31" y="61"/>
                    </a:lnTo>
                    <a:lnTo>
                      <a:pt x="33" y="63"/>
                    </a:lnTo>
                    <a:lnTo>
                      <a:pt x="36" y="66"/>
                    </a:lnTo>
                    <a:lnTo>
                      <a:pt x="38" y="69"/>
                    </a:lnTo>
                    <a:lnTo>
                      <a:pt x="39" y="71"/>
                    </a:lnTo>
                    <a:lnTo>
                      <a:pt x="39" y="72"/>
                    </a:lnTo>
                    <a:lnTo>
                      <a:pt x="39" y="73"/>
                    </a:lnTo>
                    <a:lnTo>
                      <a:pt x="40" y="75"/>
                    </a:lnTo>
                    <a:lnTo>
                      <a:pt x="40" y="76"/>
                    </a:lnTo>
                    <a:lnTo>
                      <a:pt x="42" y="79"/>
                    </a:lnTo>
                    <a:lnTo>
                      <a:pt x="44" y="82"/>
                    </a:lnTo>
                    <a:lnTo>
                      <a:pt x="47" y="85"/>
                    </a:lnTo>
                    <a:lnTo>
                      <a:pt x="50" y="88"/>
                    </a:lnTo>
                    <a:lnTo>
                      <a:pt x="52" y="91"/>
                    </a:lnTo>
                    <a:lnTo>
                      <a:pt x="55" y="95"/>
                    </a:lnTo>
                    <a:lnTo>
                      <a:pt x="60" y="100"/>
                    </a:lnTo>
                    <a:lnTo>
                      <a:pt x="65" y="106"/>
                    </a:lnTo>
                    <a:lnTo>
                      <a:pt x="70" y="111"/>
                    </a:lnTo>
                    <a:lnTo>
                      <a:pt x="74" y="117"/>
                    </a:lnTo>
                    <a:lnTo>
                      <a:pt x="78" y="121"/>
                    </a:lnTo>
                    <a:lnTo>
                      <a:pt x="80" y="123"/>
                    </a:lnTo>
                    <a:lnTo>
                      <a:pt x="82" y="127"/>
                    </a:lnTo>
                    <a:lnTo>
                      <a:pt x="85" y="133"/>
                    </a:lnTo>
                    <a:lnTo>
                      <a:pt x="88" y="140"/>
                    </a:lnTo>
                    <a:lnTo>
                      <a:pt x="89" y="147"/>
                    </a:lnTo>
                    <a:lnTo>
                      <a:pt x="89" y="158"/>
                    </a:lnTo>
                    <a:lnTo>
                      <a:pt x="89" y="176"/>
                    </a:lnTo>
                    <a:lnTo>
                      <a:pt x="88" y="193"/>
                    </a:lnTo>
                    <a:lnTo>
                      <a:pt x="88" y="204"/>
                    </a:lnTo>
                    <a:lnTo>
                      <a:pt x="88" y="209"/>
                    </a:lnTo>
                    <a:lnTo>
                      <a:pt x="88" y="215"/>
                    </a:lnTo>
                    <a:lnTo>
                      <a:pt x="88" y="221"/>
                    </a:lnTo>
                    <a:lnTo>
                      <a:pt x="89" y="227"/>
                    </a:lnTo>
                    <a:lnTo>
                      <a:pt x="89" y="234"/>
                    </a:lnTo>
                    <a:lnTo>
                      <a:pt x="90" y="243"/>
                    </a:lnTo>
                    <a:lnTo>
                      <a:pt x="92" y="251"/>
                    </a:lnTo>
                    <a:lnTo>
                      <a:pt x="94" y="259"/>
                    </a:lnTo>
                    <a:lnTo>
                      <a:pt x="96" y="266"/>
                    </a:lnTo>
                    <a:lnTo>
                      <a:pt x="99" y="275"/>
                    </a:lnTo>
                    <a:lnTo>
                      <a:pt x="100" y="283"/>
                    </a:lnTo>
                    <a:lnTo>
                      <a:pt x="101" y="289"/>
                    </a:lnTo>
                    <a:lnTo>
                      <a:pt x="103" y="294"/>
                    </a:lnTo>
                    <a:lnTo>
                      <a:pt x="105" y="300"/>
                    </a:lnTo>
                    <a:lnTo>
                      <a:pt x="107" y="307"/>
                    </a:lnTo>
                    <a:lnTo>
                      <a:pt x="109" y="312"/>
                    </a:lnTo>
                    <a:lnTo>
                      <a:pt x="112" y="316"/>
                    </a:lnTo>
                    <a:lnTo>
                      <a:pt x="115" y="320"/>
                    </a:lnTo>
                    <a:lnTo>
                      <a:pt x="118" y="323"/>
                    </a:lnTo>
                    <a:lnTo>
                      <a:pt x="121" y="326"/>
                    </a:lnTo>
                    <a:lnTo>
                      <a:pt x="124" y="329"/>
                    </a:lnTo>
                    <a:lnTo>
                      <a:pt x="128" y="334"/>
                    </a:lnTo>
                    <a:lnTo>
                      <a:pt x="131" y="340"/>
                    </a:lnTo>
                    <a:lnTo>
                      <a:pt x="132" y="350"/>
                    </a:lnTo>
                    <a:lnTo>
                      <a:pt x="134" y="349"/>
                    </a:lnTo>
                    <a:lnTo>
                      <a:pt x="135" y="347"/>
                    </a:lnTo>
                    <a:lnTo>
                      <a:pt x="137" y="346"/>
                    </a:lnTo>
                    <a:lnTo>
                      <a:pt x="139" y="345"/>
                    </a:lnTo>
                    <a:lnTo>
                      <a:pt x="146" y="340"/>
                    </a:lnTo>
                    <a:lnTo>
                      <a:pt x="154" y="335"/>
                    </a:lnTo>
                    <a:lnTo>
                      <a:pt x="162" y="331"/>
                    </a:lnTo>
                    <a:lnTo>
                      <a:pt x="171" y="327"/>
                    </a:lnTo>
                    <a:lnTo>
                      <a:pt x="179" y="324"/>
                    </a:lnTo>
                    <a:lnTo>
                      <a:pt x="187" y="321"/>
                    </a:lnTo>
                    <a:lnTo>
                      <a:pt x="194" y="318"/>
                    </a:lnTo>
                    <a:lnTo>
                      <a:pt x="202" y="316"/>
                    </a:lnTo>
                    <a:lnTo>
                      <a:pt x="204" y="315"/>
                    </a:lnTo>
                    <a:lnTo>
                      <a:pt x="206" y="315"/>
                    </a:lnTo>
                    <a:lnTo>
                      <a:pt x="208" y="315"/>
                    </a:lnTo>
                    <a:lnTo>
                      <a:pt x="210" y="314"/>
                    </a:lnTo>
                    <a:lnTo>
                      <a:pt x="212" y="313"/>
                    </a:lnTo>
                    <a:lnTo>
                      <a:pt x="214" y="313"/>
                    </a:lnTo>
                    <a:lnTo>
                      <a:pt x="215" y="313"/>
                    </a:lnTo>
                    <a:lnTo>
                      <a:pt x="217" y="312"/>
                    </a:lnTo>
                    <a:lnTo>
                      <a:pt x="218" y="312"/>
                    </a:lnTo>
                    <a:lnTo>
                      <a:pt x="219" y="312"/>
                    </a:lnTo>
                    <a:lnTo>
                      <a:pt x="220" y="312"/>
                    </a:lnTo>
                    <a:lnTo>
                      <a:pt x="221" y="312"/>
                    </a:lnTo>
                    <a:lnTo>
                      <a:pt x="221" y="311"/>
                    </a:lnTo>
                    <a:lnTo>
                      <a:pt x="221" y="310"/>
                    </a:lnTo>
                    <a:lnTo>
                      <a:pt x="222" y="309"/>
                    </a:lnTo>
                    <a:lnTo>
                      <a:pt x="224" y="307"/>
                    </a:lnTo>
                    <a:lnTo>
                      <a:pt x="226" y="304"/>
                    </a:lnTo>
                    <a:lnTo>
                      <a:pt x="228" y="302"/>
                    </a:lnTo>
                    <a:lnTo>
                      <a:pt x="230" y="300"/>
                    </a:lnTo>
                    <a:lnTo>
                      <a:pt x="231" y="299"/>
                    </a:lnTo>
                    <a:lnTo>
                      <a:pt x="232" y="298"/>
                    </a:lnTo>
                    <a:lnTo>
                      <a:pt x="233" y="297"/>
                    </a:lnTo>
                    <a:lnTo>
                      <a:pt x="234" y="297"/>
                    </a:lnTo>
                    <a:lnTo>
                      <a:pt x="236" y="296"/>
                    </a:lnTo>
                    <a:lnTo>
                      <a:pt x="237" y="296"/>
                    </a:lnTo>
                    <a:lnTo>
                      <a:pt x="239" y="295"/>
                    </a:lnTo>
                    <a:lnTo>
                      <a:pt x="242" y="294"/>
                    </a:lnTo>
                    <a:lnTo>
                      <a:pt x="245" y="294"/>
                    </a:lnTo>
                    <a:lnTo>
                      <a:pt x="248" y="294"/>
                    </a:lnTo>
                    <a:lnTo>
                      <a:pt x="252" y="296"/>
                    </a:lnTo>
                    <a:lnTo>
                      <a:pt x="256" y="297"/>
                    </a:lnTo>
                    <a:lnTo>
                      <a:pt x="259" y="298"/>
                    </a:lnTo>
                    <a:lnTo>
                      <a:pt x="261" y="300"/>
                    </a:lnTo>
                    <a:lnTo>
                      <a:pt x="264" y="302"/>
                    </a:lnTo>
                    <a:lnTo>
                      <a:pt x="267" y="304"/>
                    </a:lnTo>
                    <a:lnTo>
                      <a:pt x="264" y="294"/>
                    </a:lnTo>
                    <a:lnTo>
                      <a:pt x="263" y="286"/>
                    </a:lnTo>
                    <a:lnTo>
                      <a:pt x="263" y="278"/>
                    </a:lnTo>
                    <a:lnTo>
                      <a:pt x="262" y="274"/>
                    </a:lnTo>
                    <a:lnTo>
                      <a:pt x="262" y="270"/>
                    </a:lnTo>
                    <a:lnTo>
                      <a:pt x="262" y="263"/>
                    </a:lnTo>
                    <a:lnTo>
                      <a:pt x="262" y="256"/>
                    </a:lnTo>
                    <a:lnTo>
                      <a:pt x="262" y="251"/>
                    </a:lnTo>
                    <a:lnTo>
                      <a:pt x="263" y="248"/>
                    </a:lnTo>
                    <a:lnTo>
                      <a:pt x="263" y="245"/>
                    </a:lnTo>
                    <a:lnTo>
                      <a:pt x="263" y="242"/>
                    </a:lnTo>
                    <a:lnTo>
                      <a:pt x="262" y="239"/>
                    </a:lnTo>
                    <a:lnTo>
                      <a:pt x="262" y="237"/>
                    </a:lnTo>
                    <a:lnTo>
                      <a:pt x="262" y="236"/>
                    </a:lnTo>
                    <a:lnTo>
                      <a:pt x="261" y="233"/>
                    </a:lnTo>
                    <a:lnTo>
                      <a:pt x="261" y="231"/>
                    </a:lnTo>
                    <a:lnTo>
                      <a:pt x="261" y="230"/>
                    </a:lnTo>
                    <a:lnTo>
                      <a:pt x="261" y="228"/>
                    </a:lnTo>
                    <a:lnTo>
                      <a:pt x="261" y="227"/>
                    </a:lnTo>
                    <a:lnTo>
                      <a:pt x="262" y="226"/>
                    </a:lnTo>
                    <a:lnTo>
                      <a:pt x="263" y="223"/>
                    </a:lnTo>
                    <a:lnTo>
                      <a:pt x="263" y="220"/>
                    </a:lnTo>
                    <a:lnTo>
                      <a:pt x="264" y="217"/>
                    </a:lnTo>
                    <a:lnTo>
                      <a:pt x="264" y="214"/>
                    </a:lnTo>
                    <a:lnTo>
                      <a:pt x="264" y="210"/>
                    </a:lnTo>
                    <a:lnTo>
                      <a:pt x="264" y="207"/>
                    </a:lnTo>
                    <a:lnTo>
                      <a:pt x="264" y="203"/>
                    </a:lnTo>
                    <a:lnTo>
                      <a:pt x="263" y="199"/>
                    </a:lnTo>
                    <a:close/>
                  </a:path>
                </a:pathLst>
              </a:custGeom>
              <a:solidFill>
                <a:srgbClr val="BF9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4" name="Freeform 192"/>
              <p:cNvSpPr>
                <a:spLocks/>
              </p:cNvSpPr>
              <p:nvPr/>
            </p:nvSpPr>
            <p:spPr bwMode="auto">
              <a:xfrm>
                <a:off x="2248" y="3651"/>
                <a:ext cx="9" cy="36"/>
              </a:xfrm>
              <a:custGeom>
                <a:avLst/>
                <a:gdLst>
                  <a:gd name="T0" fmla="*/ 0 w 9"/>
                  <a:gd name="T1" fmla="*/ 36 h 36"/>
                  <a:gd name="T2" fmla="*/ 2 w 9"/>
                  <a:gd name="T3" fmla="*/ 33 h 36"/>
                  <a:gd name="T4" fmla="*/ 4 w 9"/>
                  <a:gd name="T5" fmla="*/ 30 h 36"/>
                  <a:gd name="T6" fmla="*/ 7 w 9"/>
                  <a:gd name="T7" fmla="*/ 26 h 36"/>
                  <a:gd name="T8" fmla="*/ 9 w 9"/>
                  <a:gd name="T9" fmla="*/ 22 h 36"/>
                  <a:gd name="T10" fmla="*/ 8 w 9"/>
                  <a:gd name="T11" fmla="*/ 19 h 36"/>
                  <a:gd name="T12" fmla="*/ 7 w 9"/>
                  <a:gd name="T13" fmla="*/ 13 h 36"/>
                  <a:gd name="T14" fmla="*/ 4 w 9"/>
                  <a:gd name="T15" fmla="*/ 6 h 36"/>
                  <a:gd name="T16" fmla="*/ 3 w 9"/>
                  <a:gd name="T17" fmla="*/ 0 h 36"/>
                  <a:gd name="T18" fmla="*/ 4 w 9"/>
                  <a:gd name="T19" fmla="*/ 10 h 36"/>
                  <a:gd name="T20" fmla="*/ 4 w 9"/>
                  <a:gd name="T21" fmla="*/ 19 h 36"/>
                  <a:gd name="T22" fmla="*/ 3 w 9"/>
                  <a:gd name="T23" fmla="*/ 28 h 36"/>
                  <a:gd name="T24" fmla="*/ 0 w 9"/>
                  <a:gd name="T25" fmla="*/ 36 h 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36"/>
                  <a:gd name="T41" fmla="*/ 9 w 9"/>
                  <a:gd name="T42" fmla="*/ 36 h 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36">
                    <a:moveTo>
                      <a:pt x="0" y="36"/>
                    </a:moveTo>
                    <a:lnTo>
                      <a:pt x="2" y="33"/>
                    </a:lnTo>
                    <a:lnTo>
                      <a:pt x="4" y="30"/>
                    </a:lnTo>
                    <a:lnTo>
                      <a:pt x="7" y="26"/>
                    </a:lnTo>
                    <a:lnTo>
                      <a:pt x="9" y="22"/>
                    </a:lnTo>
                    <a:lnTo>
                      <a:pt x="8" y="19"/>
                    </a:lnTo>
                    <a:lnTo>
                      <a:pt x="7" y="13"/>
                    </a:lnTo>
                    <a:lnTo>
                      <a:pt x="4" y="6"/>
                    </a:lnTo>
                    <a:lnTo>
                      <a:pt x="3" y="0"/>
                    </a:lnTo>
                    <a:lnTo>
                      <a:pt x="4" y="10"/>
                    </a:lnTo>
                    <a:lnTo>
                      <a:pt x="4" y="19"/>
                    </a:lnTo>
                    <a:lnTo>
                      <a:pt x="3" y="28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BF9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5" name="Freeform 193"/>
              <p:cNvSpPr>
                <a:spLocks/>
              </p:cNvSpPr>
              <p:nvPr/>
            </p:nvSpPr>
            <p:spPr bwMode="auto">
              <a:xfrm>
                <a:off x="2217" y="3618"/>
                <a:ext cx="26" cy="38"/>
              </a:xfrm>
              <a:custGeom>
                <a:avLst/>
                <a:gdLst>
                  <a:gd name="T0" fmla="*/ 26 w 26"/>
                  <a:gd name="T1" fmla="*/ 38 h 38"/>
                  <a:gd name="T2" fmla="*/ 25 w 26"/>
                  <a:gd name="T3" fmla="*/ 32 h 38"/>
                  <a:gd name="T4" fmla="*/ 23 w 26"/>
                  <a:gd name="T5" fmla="*/ 27 h 38"/>
                  <a:gd name="T6" fmla="*/ 19 w 26"/>
                  <a:gd name="T7" fmla="*/ 21 h 38"/>
                  <a:gd name="T8" fmla="*/ 16 w 26"/>
                  <a:gd name="T9" fmla="*/ 16 h 38"/>
                  <a:gd name="T10" fmla="*/ 12 w 26"/>
                  <a:gd name="T11" fmla="*/ 11 h 38"/>
                  <a:gd name="T12" fmla="*/ 8 w 26"/>
                  <a:gd name="T13" fmla="*/ 7 h 38"/>
                  <a:gd name="T14" fmla="*/ 4 w 26"/>
                  <a:gd name="T15" fmla="*/ 3 h 38"/>
                  <a:gd name="T16" fmla="*/ 0 w 26"/>
                  <a:gd name="T17" fmla="*/ 0 h 38"/>
                  <a:gd name="T18" fmla="*/ 0 w 26"/>
                  <a:gd name="T19" fmla="*/ 2 h 38"/>
                  <a:gd name="T20" fmla="*/ 2 w 26"/>
                  <a:gd name="T21" fmla="*/ 5 h 38"/>
                  <a:gd name="T22" fmla="*/ 3 w 26"/>
                  <a:gd name="T23" fmla="*/ 8 h 38"/>
                  <a:gd name="T24" fmla="*/ 4 w 26"/>
                  <a:gd name="T25" fmla="*/ 9 h 38"/>
                  <a:gd name="T26" fmla="*/ 7 w 26"/>
                  <a:gd name="T27" fmla="*/ 11 h 38"/>
                  <a:gd name="T28" fmla="*/ 10 w 26"/>
                  <a:gd name="T29" fmla="*/ 13 h 38"/>
                  <a:gd name="T30" fmla="*/ 13 w 26"/>
                  <a:gd name="T31" fmla="*/ 16 h 38"/>
                  <a:gd name="T32" fmla="*/ 16 w 26"/>
                  <a:gd name="T33" fmla="*/ 20 h 38"/>
                  <a:gd name="T34" fmla="*/ 19 w 26"/>
                  <a:gd name="T35" fmla="*/ 24 h 38"/>
                  <a:gd name="T36" fmla="*/ 21 w 26"/>
                  <a:gd name="T37" fmla="*/ 28 h 38"/>
                  <a:gd name="T38" fmla="*/ 24 w 26"/>
                  <a:gd name="T39" fmla="*/ 33 h 38"/>
                  <a:gd name="T40" fmla="*/ 26 w 26"/>
                  <a:gd name="T41" fmla="*/ 38 h 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6"/>
                  <a:gd name="T64" fmla="*/ 0 h 38"/>
                  <a:gd name="T65" fmla="*/ 26 w 26"/>
                  <a:gd name="T66" fmla="*/ 38 h 3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6" h="38">
                    <a:moveTo>
                      <a:pt x="26" y="38"/>
                    </a:moveTo>
                    <a:lnTo>
                      <a:pt x="25" y="32"/>
                    </a:lnTo>
                    <a:lnTo>
                      <a:pt x="23" y="27"/>
                    </a:lnTo>
                    <a:lnTo>
                      <a:pt x="19" y="21"/>
                    </a:lnTo>
                    <a:lnTo>
                      <a:pt x="16" y="16"/>
                    </a:lnTo>
                    <a:lnTo>
                      <a:pt x="12" y="11"/>
                    </a:lnTo>
                    <a:lnTo>
                      <a:pt x="8" y="7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2" y="5"/>
                    </a:lnTo>
                    <a:lnTo>
                      <a:pt x="3" y="8"/>
                    </a:lnTo>
                    <a:lnTo>
                      <a:pt x="4" y="9"/>
                    </a:lnTo>
                    <a:lnTo>
                      <a:pt x="7" y="11"/>
                    </a:lnTo>
                    <a:lnTo>
                      <a:pt x="10" y="13"/>
                    </a:lnTo>
                    <a:lnTo>
                      <a:pt x="13" y="16"/>
                    </a:lnTo>
                    <a:lnTo>
                      <a:pt x="16" y="20"/>
                    </a:lnTo>
                    <a:lnTo>
                      <a:pt x="19" y="24"/>
                    </a:lnTo>
                    <a:lnTo>
                      <a:pt x="21" y="28"/>
                    </a:lnTo>
                    <a:lnTo>
                      <a:pt x="24" y="33"/>
                    </a:lnTo>
                    <a:lnTo>
                      <a:pt x="26" y="38"/>
                    </a:lnTo>
                    <a:close/>
                  </a:path>
                </a:pathLst>
              </a:custGeom>
              <a:solidFill>
                <a:srgbClr val="BF9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6" name="Freeform 194"/>
              <p:cNvSpPr>
                <a:spLocks/>
              </p:cNvSpPr>
              <p:nvPr/>
            </p:nvSpPr>
            <p:spPr bwMode="auto">
              <a:xfrm>
                <a:off x="2141" y="3553"/>
                <a:ext cx="16" cy="13"/>
              </a:xfrm>
              <a:custGeom>
                <a:avLst/>
                <a:gdLst>
                  <a:gd name="T0" fmla="*/ 0 w 16"/>
                  <a:gd name="T1" fmla="*/ 1 h 13"/>
                  <a:gd name="T2" fmla="*/ 2 w 16"/>
                  <a:gd name="T3" fmla="*/ 1 h 13"/>
                  <a:gd name="T4" fmla="*/ 4 w 16"/>
                  <a:gd name="T5" fmla="*/ 1 h 13"/>
                  <a:gd name="T6" fmla="*/ 7 w 16"/>
                  <a:gd name="T7" fmla="*/ 0 h 13"/>
                  <a:gd name="T8" fmla="*/ 8 w 16"/>
                  <a:gd name="T9" fmla="*/ 0 h 13"/>
                  <a:gd name="T10" fmla="*/ 10 w 16"/>
                  <a:gd name="T11" fmla="*/ 3 h 13"/>
                  <a:gd name="T12" fmla="*/ 12 w 16"/>
                  <a:gd name="T13" fmla="*/ 7 h 13"/>
                  <a:gd name="T14" fmla="*/ 15 w 16"/>
                  <a:gd name="T15" fmla="*/ 10 h 13"/>
                  <a:gd name="T16" fmla="*/ 16 w 16"/>
                  <a:gd name="T17" fmla="*/ 13 h 13"/>
                  <a:gd name="T18" fmla="*/ 12 w 16"/>
                  <a:gd name="T19" fmla="*/ 10 h 13"/>
                  <a:gd name="T20" fmla="*/ 7 w 16"/>
                  <a:gd name="T21" fmla="*/ 6 h 13"/>
                  <a:gd name="T22" fmla="*/ 3 w 16"/>
                  <a:gd name="T23" fmla="*/ 4 h 13"/>
                  <a:gd name="T24" fmla="*/ 0 w 16"/>
                  <a:gd name="T25" fmla="*/ 1 h 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6"/>
                  <a:gd name="T40" fmla="*/ 0 h 13"/>
                  <a:gd name="T41" fmla="*/ 16 w 16"/>
                  <a:gd name="T42" fmla="*/ 13 h 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6" h="13">
                    <a:moveTo>
                      <a:pt x="0" y="1"/>
                    </a:moveTo>
                    <a:lnTo>
                      <a:pt x="2" y="1"/>
                    </a:lnTo>
                    <a:lnTo>
                      <a:pt x="4" y="1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0" y="3"/>
                    </a:lnTo>
                    <a:lnTo>
                      <a:pt x="12" y="7"/>
                    </a:lnTo>
                    <a:lnTo>
                      <a:pt x="15" y="10"/>
                    </a:lnTo>
                    <a:lnTo>
                      <a:pt x="16" y="13"/>
                    </a:lnTo>
                    <a:lnTo>
                      <a:pt x="12" y="10"/>
                    </a:lnTo>
                    <a:lnTo>
                      <a:pt x="7" y="6"/>
                    </a:lnTo>
                    <a:lnTo>
                      <a:pt x="3" y="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BF9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7" name="Freeform 195"/>
              <p:cNvSpPr>
                <a:spLocks/>
              </p:cNvSpPr>
              <p:nvPr/>
            </p:nvSpPr>
            <p:spPr bwMode="auto">
              <a:xfrm>
                <a:off x="2137" y="3562"/>
                <a:ext cx="25" cy="13"/>
              </a:xfrm>
              <a:custGeom>
                <a:avLst/>
                <a:gdLst>
                  <a:gd name="T0" fmla="*/ 0 w 25"/>
                  <a:gd name="T1" fmla="*/ 0 h 13"/>
                  <a:gd name="T2" fmla="*/ 3 w 25"/>
                  <a:gd name="T3" fmla="*/ 1 h 13"/>
                  <a:gd name="T4" fmla="*/ 6 w 25"/>
                  <a:gd name="T5" fmla="*/ 1 h 13"/>
                  <a:gd name="T6" fmla="*/ 10 w 25"/>
                  <a:gd name="T7" fmla="*/ 2 h 13"/>
                  <a:gd name="T8" fmla="*/ 12 w 25"/>
                  <a:gd name="T9" fmla="*/ 4 h 13"/>
                  <a:gd name="T10" fmla="*/ 16 w 25"/>
                  <a:gd name="T11" fmla="*/ 5 h 13"/>
                  <a:gd name="T12" fmla="*/ 19 w 25"/>
                  <a:gd name="T13" fmla="*/ 7 h 13"/>
                  <a:gd name="T14" fmla="*/ 22 w 25"/>
                  <a:gd name="T15" fmla="*/ 10 h 13"/>
                  <a:gd name="T16" fmla="*/ 25 w 25"/>
                  <a:gd name="T17" fmla="*/ 13 h 13"/>
                  <a:gd name="T18" fmla="*/ 22 w 25"/>
                  <a:gd name="T19" fmla="*/ 12 h 13"/>
                  <a:gd name="T20" fmla="*/ 19 w 25"/>
                  <a:gd name="T21" fmla="*/ 11 h 13"/>
                  <a:gd name="T22" fmla="*/ 16 w 25"/>
                  <a:gd name="T23" fmla="*/ 11 h 13"/>
                  <a:gd name="T24" fmla="*/ 13 w 25"/>
                  <a:gd name="T25" fmla="*/ 10 h 13"/>
                  <a:gd name="T26" fmla="*/ 10 w 25"/>
                  <a:gd name="T27" fmla="*/ 8 h 13"/>
                  <a:gd name="T28" fmla="*/ 7 w 25"/>
                  <a:gd name="T29" fmla="*/ 8 h 13"/>
                  <a:gd name="T30" fmla="*/ 5 w 25"/>
                  <a:gd name="T31" fmla="*/ 7 h 13"/>
                  <a:gd name="T32" fmla="*/ 3 w 25"/>
                  <a:gd name="T33" fmla="*/ 7 h 13"/>
                  <a:gd name="T34" fmla="*/ 2 w 25"/>
                  <a:gd name="T35" fmla="*/ 5 h 13"/>
                  <a:gd name="T36" fmla="*/ 1 w 25"/>
                  <a:gd name="T37" fmla="*/ 4 h 13"/>
                  <a:gd name="T38" fmla="*/ 1 w 25"/>
                  <a:gd name="T39" fmla="*/ 2 h 13"/>
                  <a:gd name="T40" fmla="*/ 0 w 25"/>
                  <a:gd name="T41" fmla="*/ 0 h 1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5"/>
                  <a:gd name="T64" fmla="*/ 0 h 13"/>
                  <a:gd name="T65" fmla="*/ 25 w 25"/>
                  <a:gd name="T66" fmla="*/ 13 h 1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5" h="13">
                    <a:moveTo>
                      <a:pt x="0" y="0"/>
                    </a:moveTo>
                    <a:lnTo>
                      <a:pt x="3" y="1"/>
                    </a:lnTo>
                    <a:lnTo>
                      <a:pt x="6" y="1"/>
                    </a:lnTo>
                    <a:lnTo>
                      <a:pt x="10" y="2"/>
                    </a:lnTo>
                    <a:lnTo>
                      <a:pt x="12" y="4"/>
                    </a:lnTo>
                    <a:lnTo>
                      <a:pt x="16" y="5"/>
                    </a:lnTo>
                    <a:lnTo>
                      <a:pt x="19" y="7"/>
                    </a:lnTo>
                    <a:lnTo>
                      <a:pt x="22" y="10"/>
                    </a:lnTo>
                    <a:lnTo>
                      <a:pt x="25" y="13"/>
                    </a:lnTo>
                    <a:lnTo>
                      <a:pt x="22" y="12"/>
                    </a:lnTo>
                    <a:lnTo>
                      <a:pt x="19" y="11"/>
                    </a:lnTo>
                    <a:lnTo>
                      <a:pt x="16" y="11"/>
                    </a:lnTo>
                    <a:lnTo>
                      <a:pt x="13" y="10"/>
                    </a:lnTo>
                    <a:lnTo>
                      <a:pt x="10" y="8"/>
                    </a:lnTo>
                    <a:lnTo>
                      <a:pt x="7" y="8"/>
                    </a:lnTo>
                    <a:lnTo>
                      <a:pt x="5" y="7"/>
                    </a:lnTo>
                    <a:lnTo>
                      <a:pt x="3" y="7"/>
                    </a:lnTo>
                    <a:lnTo>
                      <a:pt x="2" y="5"/>
                    </a:ln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9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8" name="Freeform 196"/>
              <p:cNvSpPr>
                <a:spLocks/>
              </p:cNvSpPr>
              <p:nvPr/>
            </p:nvSpPr>
            <p:spPr bwMode="auto">
              <a:xfrm>
                <a:off x="2133" y="3588"/>
                <a:ext cx="31" cy="15"/>
              </a:xfrm>
              <a:custGeom>
                <a:avLst/>
                <a:gdLst>
                  <a:gd name="T0" fmla="*/ 0 w 31"/>
                  <a:gd name="T1" fmla="*/ 13 h 15"/>
                  <a:gd name="T2" fmla="*/ 4 w 31"/>
                  <a:gd name="T3" fmla="*/ 13 h 15"/>
                  <a:gd name="T4" fmla="*/ 8 w 31"/>
                  <a:gd name="T5" fmla="*/ 12 h 15"/>
                  <a:gd name="T6" fmla="*/ 12 w 31"/>
                  <a:gd name="T7" fmla="*/ 11 h 15"/>
                  <a:gd name="T8" fmla="*/ 16 w 31"/>
                  <a:gd name="T9" fmla="*/ 10 h 15"/>
                  <a:gd name="T10" fmla="*/ 20 w 31"/>
                  <a:gd name="T11" fmla="*/ 8 h 15"/>
                  <a:gd name="T12" fmla="*/ 24 w 31"/>
                  <a:gd name="T13" fmla="*/ 6 h 15"/>
                  <a:gd name="T14" fmla="*/ 28 w 31"/>
                  <a:gd name="T15" fmla="*/ 3 h 15"/>
                  <a:gd name="T16" fmla="*/ 31 w 31"/>
                  <a:gd name="T17" fmla="*/ 0 h 15"/>
                  <a:gd name="T18" fmla="*/ 30 w 31"/>
                  <a:gd name="T19" fmla="*/ 4 h 15"/>
                  <a:gd name="T20" fmla="*/ 28 w 31"/>
                  <a:gd name="T21" fmla="*/ 7 h 15"/>
                  <a:gd name="T22" fmla="*/ 25 w 31"/>
                  <a:gd name="T23" fmla="*/ 10 h 15"/>
                  <a:gd name="T24" fmla="*/ 22 w 31"/>
                  <a:gd name="T25" fmla="*/ 12 h 15"/>
                  <a:gd name="T26" fmla="*/ 18 w 31"/>
                  <a:gd name="T27" fmla="*/ 14 h 15"/>
                  <a:gd name="T28" fmla="*/ 13 w 31"/>
                  <a:gd name="T29" fmla="*/ 15 h 15"/>
                  <a:gd name="T30" fmla="*/ 7 w 31"/>
                  <a:gd name="T31" fmla="*/ 15 h 15"/>
                  <a:gd name="T32" fmla="*/ 0 w 31"/>
                  <a:gd name="T33" fmla="*/ 13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"/>
                  <a:gd name="T52" fmla="*/ 0 h 15"/>
                  <a:gd name="T53" fmla="*/ 31 w 31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" h="15">
                    <a:moveTo>
                      <a:pt x="0" y="13"/>
                    </a:moveTo>
                    <a:lnTo>
                      <a:pt x="4" y="13"/>
                    </a:lnTo>
                    <a:lnTo>
                      <a:pt x="8" y="12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20" y="8"/>
                    </a:lnTo>
                    <a:lnTo>
                      <a:pt x="24" y="6"/>
                    </a:lnTo>
                    <a:lnTo>
                      <a:pt x="28" y="3"/>
                    </a:lnTo>
                    <a:lnTo>
                      <a:pt x="31" y="0"/>
                    </a:lnTo>
                    <a:lnTo>
                      <a:pt x="30" y="4"/>
                    </a:lnTo>
                    <a:lnTo>
                      <a:pt x="28" y="7"/>
                    </a:lnTo>
                    <a:lnTo>
                      <a:pt x="25" y="10"/>
                    </a:lnTo>
                    <a:lnTo>
                      <a:pt x="22" y="12"/>
                    </a:lnTo>
                    <a:lnTo>
                      <a:pt x="18" y="14"/>
                    </a:lnTo>
                    <a:lnTo>
                      <a:pt x="13" y="15"/>
                    </a:lnTo>
                    <a:lnTo>
                      <a:pt x="7" y="15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BF9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9" name="Freeform 197"/>
              <p:cNvSpPr>
                <a:spLocks/>
              </p:cNvSpPr>
              <p:nvPr/>
            </p:nvSpPr>
            <p:spPr bwMode="auto">
              <a:xfrm>
                <a:off x="2132" y="3604"/>
                <a:ext cx="15" cy="6"/>
              </a:xfrm>
              <a:custGeom>
                <a:avLst/>
                <a:gdLst>
                  <a:gd name="T0" fmla="*/ 1 w 15"/>
                  <a:gd name="T1" fmla="*/ 0 h 6"/>
                  <a:gd name="T2" fmla="*/ 4 w 15"/>
                  <a:gd name="T3" fmla="*/ 0 h 6"/>
                  <a:gd name="T4" fmla="*/ 8 w 15"/>
                  <a:gd name="T5" fmla="*/ 0 h 6"/>
                  <a:gd name="T6" fmla="*/ 12 w 15"/>
                  <a:gd name="T7" fmla="*/ 0 h 6"/>
                  <a:gd name="T8" fmla="*/ 15 w 15"/>
                  <a:gd name="T9" fmla="*/ 0 h 6"/>
                  <a:gd name="T10" fmla="*/ 14 w 15"/>
                  <a:gd name="T11" fmla="*/ 1 h 6"/>
                  <a:gd name="T12" fmla="*/ 13 w 15"/>
                  <a:gd name="T13" fmla="*/ 3 h 6"/>
                  <a:gd name="T14" fmla="*/ 12 w 15"/>
                  <a:gd name="T15" fmla="*/ 4 h 6"/>
                  <a:gd name="T16" fmla="*/ 11 w 15"/>
                  <a:gd name="T17" fmla="*/ 5 h 6"/>
                  <a:gd name="T18" fmla="*/ 9 w 15"/>
                  <a:gd name="T19" fmla="*/ 6 h 6"/>
                  <a:gd name="T20" fmla="*/ 6 w 15"/>
                  <a:gd name="T21" fmla="*/ 6 h 6"/>
                  <a:gd name="T22" fmla="*/ 3 w 15"/>
                  <a:gd name="T23" fmla="*/ 5 h 6"/>
                  <a:gd name="T24" fmla="*/ 0 w 15"/>
                  <a:gd name="T25" fmla="*/ 4 h 6"/>
                  <a:gd name="T26" fmla="*/ 0 w 15"/>
                  <a:gd name="T27" fmla="*/ 3 h 6"/>
                  <a:gd name="T28" fmla="*/ 1 w 15"/>
                  <a:gd name="T29" fmla="*/ 2 h 6"/>
                  <a:gd name="T30" fmla="*/ 1 w 15"/>
                  <a:gd name="T31" fmla="*/ 1 h 6"/>
                  <a:gd name="T32" fmla="*/ 1 w 15"/>
                  <a:gd name="T33" fmla="*/ 0 h 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"/>
                  <a:gd name="T52" fmla="*/ 0 h 6"/>
                  <a:gd name="T53" fmla="*/ 15 w 15"/>
                  <a:gd name="T54" fmla="*/ 6 h 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" h="6">
                    <a:moveTo>
                      <a:pt x="1" y="0"/>
                    </a:moveTo>
                    <a:lnTo>
                      <a:pt x="4" y="0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4" y="1"/>
                    </a:lnTo>
                    <a:lnTo>
                      <a:pt x="13" y="3"/>
                    </a:lnTo>
                    <a:lnTo>
                      <a:pt x="12" y="4"/>
                    </a:lnTo>
                    <a:lnTo>
                      <a:pt x="11" y="5"/>
                    </a:lnTo>
                    <a:lnTo>
                      <a:pt x="9" y="6"/>
                    </a:lnTo>
                    <a:lnTo>
                      <a:pt x="6" y="6"/>
                    </a:lnTo>
                    <a:lnTo>
                      <a:pt x="3" y="5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F9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0" name="Freeform 198"/>
              <p:cNvSpPr>
                <a:spLocks/>
              </p:cNvSpPr>
              <p:nvPr/>
            </p:nvSpPr>
            <p:spPr bwMode="auto">
              <a:xfrm>
                <a:off x="2125" y="3814"/>
                <a:ext cx="157" cy="109"/>
              </a:xfrm>
              <a:custGeom>
                <a:avLst/>
                <a:gdLst>
                  <a:gd name="T0" fmla="*/ 4 w 157"/>
                  <a:gd name="T1" fmla="*/ 55 h 109"/>
                  <a:gd name="T2" fmla="*/ 7 w 157"/>
                  <a:gd name="T3" fmla="*/ 52 h 109"/>
                  <a:gd name="T4" fmla="*/ 16 w 157"/>
                  <a:gd name="T5" fmla="*/ 46 h 109"/>
                  <a:gd name="T6" fmla="*/ 32 w 157"/>
                  <a:gd name="T7" fmla="*/ 37 h 109"/>
                  <a:gd name="T8" fmla="*/ 49 w 157"/>
                  <a:gd name="T9" fmla="*/ 30 h 109"/>
                  <a:gd name="T10" fmla="*/ 64 w 157"/>
                  <a:gd name="T11" fmla="*/ 24 h 109"/>
                  <a:gd name="T12" fmla="*/ 74 w 157"/>
                  <a:gd name="T13" fmla="*/ 21 h 109"/>
                  <a:gd name="T14" fmla="*/ 78 w 157"/>
                  <a:gd name="T15" fmla="*/ 21 h 109"/>
                  <a:gd name="T16" fmla="*/ 82 w 157"/>
                  <a:gd name="T17" fmla="*/ 19 h 109"/>
                  <a:gd name="T18" fmla="*/ 85 w 157"/>
                  <a:gd name="T19" fmla="*/ 19 h 109"/>
                  <a:gd name="T20" fmla="*/ 88 w 157"/>
                  <a:gd name="T21" fmla="*/ 18 h 109"/>
                  <a:gd name="T22" fmla="*/ 89 w 157"/>
                  <a:gd name="T23" fmla="*/ 18 h 109"/>
                  <a:gd name="T24" fmla="*/ 91 w 157"/>
                  <a:gd name="T25" fmla="*/ 18 h 109"/>
                  <a:gd name="T26" fmla="*/ 91 w 157"/>
                  <a:gd name="T27" fmla="*/ 16 h 109"/>
                  <a:gd name="T28" fmla="*/ 94 w 157"/>
                  <a:gd name="T29" fmla="*/ 13 h 109"/>
                  <a:gd name="T30" fmla="*/ 98 w 157"/>
                  <a:gd name="T31" fmla="*/ 8 h 109"/>
                  <a:gd name="T32" fmla="*/ 101 w 157"/>
                  <a:gd name="T33" fmla="*/ 5 h 109"/>
                  <a:gd name="T34" fmla="*/ 103 w 157"/>
                  <a:gd name="T35" fmla="*/ 3 h 109"/>
                  <a:gd name="T36" fmla="*/ 106 w 157"/>
                  <a:gd name="T37" fmla="*/ 2 h 109"/>
                  <a:gd name="T38" fmla="*/ 109 w 157"/>
                  <a:gd name="T39" fmla="*/ 1 h 109"/>
                  <a:gd name="T40" fmla="*/ 115 w 157"/>
                  <a:gd name="T41" fmla="*/ 0 h 109"/>
                  <a:gd name="T42" fmla="*/ 122 w 157"/>
                  <a:gd name="T43" fmla="*/ 2 h 109"/>
                  <a:gd name="T44" fmla="*/ 129 w 157"/>
                  <a:gd name="T45" fmla="*/ 4 h 109"/>
                  <a:gd name="T46" fmla="*/ 134 w 157"/>
                  <a:gd name="T47" fmla="*/ 8 h 109"/>
                  <a:gd name="T48" fmla="*/ 140 w 157"/>
                  <a:gd name="T49" fmla="*/ 13 h 109"/>
                  <a:gd name="T50" fmla="*/ 146 w 157"/>
                  <a:gd name="T51" fmla="*/ 18 h 109"/>
                  <a:gd name="T52" fmla="*/ 150 w 157"/>
                  <a:gd name="T53" fmla="*/ 25 h 109"/>
                  <a:gd name="T54" fmla="*/ 153 w 157"/>
                  <a:gd name="T55" fmla="*/ 32 h 109"/>
                  <a:gd name="T56" fmla="*/ 156 w 157"/>
                  <a:gd name="T57" fmla="*/ 44 h 109"/>
                  <a:gd name="T58" fmla="*/ 155 w 157"/>
                  <a:gd name="T59" fmla="*/ 64 h 109"/>
                  <a:gd name="T60" fmla="*/ 148 w 157"/>
                  <a:gd name="T61" fmla="*/ 74 h 109"/>
                  <a:gd name="T62" fmla="*/ 144 w 157"/>
                  <a:gd name="T63" fmla="*/ 77 h 109"/>
                  <a:gd name="T64" fmla="*/ 139 w 157"/>
                  <a:gd name="T65" fmla="*/ 79 h 109"/>
                  <a:gd name="T66" fmla="*/ 134 w 157"/>
                  <a:gd name="T67" fmla="*/ 79 h 109"/>
                  <a:gd name="T68" fmla="*/ 128 w 157"/>
                  <a:gd name="T69" fmla="*/ 78 h 109"/>
                  <a:gd name="T70" fmla="*/ 123 w 157"/>
                  <a:gd name="T71" fmla="*/ 76 h 109"/>
                  <a:gd name="T72" fmla="*/ 118 w 157"/>
                  <a:gd name="T73" fmla="*/ 74 h 109"/>
                  <a:gd name="T74" fmla="*/ 113 w 157"/>
                  <a:gd name="T75" fmla="*/ 70 h 109"/>
                  <a:gd name="T76" fmla="*/ 108 w 157"/>
                  <a:gd name="T77" fmla="*/ 67 h 109"/>
                  <a:gd name="T78" fmla="*/ 105 w 157"/>
                  <a:gd name="T79" fmla="*/ 67 h 109"/>
                  <a:gd name="T80" fmla="*/ 101 w 157"/>
                  <a:gd name="T81" fmla="*/ 68 h 109"/>
                  <a:gd name="T82" fmla="*/ 94 w 157"/>
                  <a:gd name="T83" fmla="*/ 70 h 109"/>
                  <a:gd name="T84" fmla="*/ 80 w 157"/>
                  <a:gd name="T85" fmla="*/ 73 h 109"/>
                  <a:gd name="T86" fmla="*/ 61 w 157"/>
                  <a:gd name="T87" fmla="*/ 79 h 109"/>
                  <a:gd name="T88" fmla="*/ 41 w 157"/>
                  <a:gd name="T89" fmla="*/ 87 h 109"/>
                  <a:gd name="T90" fmla="*/ 24 w 157"/>
                  <a:gd name="T91" fmla="*/ 98 h 109"/>
                  <a:gd name="T92" fmla="*/ 16 w 157"/>
                  <a:gd name="T93" fmla="*/ 105 h 109"/>
                  <a:gd name="T94" fmla="*/ 14 w 157"/>
                  <a:gd name="T95" fmla="*/ 108 h 109"/>
                  <a:gd name="T96" fmla="*/ 7 w 157"/>
                  <a:gd name="T97" fmla="*/ 96 h 109"/>
                  <a:gd name="T98" fmla="*/ 1 w 157"/>
                  <a:gd name="T99" fmla="*/ 68 h 109"/>
                  <a:gd name="T100" fmla="*/ 1 w 157"/>
                  <a:gd name="T101" fmla="*/ 57 h 109"/>
                  <a:gd name="T102" fmla="*/ 1 w 157"/>
                  <a:gd name="T103" fmla="*/ 56 h 10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57"/>
                  <a:gd name="T157" fmla="*/ 0 h 109"/>
                  <a:gd name="T158" fmla="*/ 157 w 157"/>
                  <a:gd name="T159" fmla="*/ 109 h 10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57" h="109">
                    <a:moveTo>
                      <a:pt x="2" y="56"/>
                    </a:moveTo>
                    <a:lnTo>
                      <a:pt x="4" y="55"/>
                    </a:lnTo>
                    <a:lnTo>
                      <a:pt x="5" y="53"/>
                    </a:lnTo>
                    <a:lnTo>
                      <a:pt x="7" y="52"/>
                    </a:lnTo>
                    <a:lnTo>
                      <a:pt x="9" y="51"/>
                    </a:lnTo>
                    <a:lnTo>
                      <a:pt x="16" y="46"/>
                    </a:lnTo>
                    <a:lnTo>
                      <a:pt x="24" y="41"/>
                    </a:lnTo>
                    <a:lnTo>
                      <a:pt x="32" y="37"/>
                    </a:lnTo>
                    <a:lnTo>
                      <a:pt x="41" y="33"/>
                    </a:lnTo>
                    <a:lnTo>
                      <a:pt x="49" y="30"/>
                    </a:lnTo>
                    <a:lnTo>
                      <a:pt x="57" y="27"/>
                    </a:lnTo>
                    <a:lnTo>
                      <a:pt x="64" y="24"/>
                    </a:lnTo>
                    <a:lnTo>
                      <a:pt x="72" y="22"/>
                    </a:lnTo>
                    <a:lnTo>
                      <a:pt x="74" y="21"/>
                    </a:lnTo>
                    <a:lnTo>
                      <a:pt x="76" y="21"/>
                    </a:lnTo>
                    <a:lnTo>
                      <a:pt x="78" y="21"/>
                    </a:lnTo>
                    <a:lnTo>
                      <a:pt x="80" y="20"/>
                    </a:lnTo>
                    <a:lnTo>
                      <a:pt x="82" y="19"/>
                    </a:lnTo>
                    <a:lnTo>
                      <a:pt x="84" y="19"/>
                    </a:lnTo>
                    <a:lnTo>
                      <a:pt x="85" y="19"/>
                    </a:lnTo>
                    <a:lnTo>
                      <a:pt x="87" y="18"/>
                    </a:lnTo>
                    <a:lnTo>
                      <a:pt x="88" y="18"/>
                    </a:lnTo>
                    <a:lnTo>
                      <a:pt x="89" y="18"/>
                    </a:lnTo>
                    <a:lnTo>
                      <a:pt x="90" y="18"/>
                    </a:lnTo>
                    <a:lnTo>
                      <a:pt x="91" y="18"/>
                    </a:lnTo>
                    <a:lnTo>
                      <a:pt x="91" y="17"/>
                    </a:lnTo>
                    <a:lnTo>
                      <a:pt x="91" y="16"/>
                    </a:lnTo>
                    <a:lnTo>
                      <a:pt x="92" y="15"/>
                    </a:lnTo>
                    <a:lnTo>
                      <a:pt x="94" y="13"/>
                    </a:lnTo>
                    <a:lnTo>
                      <a:pt x="96" y="10"/>
                    </a:lnTo>
                    <a:lnTo>
                      <a:pt x="98" y="8"/>
                    </a:lnTo>
                    <a:lnTo>
                      <a:pt x="100" y="6"/>
                    </a:lnTo>
                    <a:lnTo>
                      <a:pt x="101" y="5"/>
                    </a:lnTo>
                    <a:lnTo>
                      <a:pt x="102" y="4"/>
                    </a:lnTo>
                    <a:lnTo>
                      <a:pt x="103" y="3"/>
                    </a:lnTo>
                    <a:lnTo>
                      <a:pt x="104" y="3"/>
                    </a:lnTo>
                    <a:lnTo>
                      <a:pt x="106" y="2"/>
                    </a:lnTo>
                    <a:lnTo>
                      <a:pt x="107" y="2"/>
                    </a:lnTo>
                    <a:lnTo>
                      <a:pt x="109" y="1"/>
                    </a:lnTo>
                    <a:lnTo>
                      <a:pt x="112" y="0"/>
                    </a:lnTo>
                    <a:lnTo>
                      <a:pt x="115" y="0"/>
                    </a:lnTo>
                    <a:lnTo>
                      <a:pt x="118" y="0"/>
                    </a:lnTo>
                    <a:lnTo>
                      <a:pt x="122" y="2"/>
                    </a:lnTo>
                    <a:lnTo>
                      <a:pt x="126" y="3"/>
                    </a:lnTo>
                    <a:lnTo>
                      <a:pt x="129" y="4"/>
                    </a:lnTo>
                    <a:lnTo>
                      <a:pt x="131" y="6"/>
                    </a:lnTo>
                    <a:lnTo>
                      <a:pt x="134" y="8"/>
                    </a:lnTo>
                    <a:lnTo>
                      <a:pt x="137" y="10"/>
                    </a:lnTo>
                    <a:lnTo>
                      <a:pt x="140" y="13"/>
                    </a:lnTo>
                    <a:lnTo>
                      <a:pt x="143" y="15"/>
                    </a:lnTo>
                    <a:lnTo>
                      <a:pt x="146" y="18"/>
                    </a:lnTo>
                    <a:lnTo>
                      <a:pt x="148" y="22"/>
                    </a:lnTo>
                    <a:lnTo>
                      <a:pt x="150" y="25"/>
                    </a:lnTo>
                    <a:lnTo>
                      <a:pt x="152" y="29"/>
                    </a:lnTo>
                    <a:lnTo>
                      <a:pt x="153" y="32"/>
                    </a:lnTo>
                    <a:lnTo>
                      <a:pt x="155" y="36"/>
                    </a:lnTo>
                    <a:lnTo>
                      <a:pt x="156" y="44"/>
                    </a:lnTo>
                    <a:lnTo>
                      <a:pt x="157" y="53"/>
                    </a:lnTo>
                    <a:lnTo>
                      <a:pt x="155" y="64"/>
                    </a:lnTo>
                    <a:lnTo>
                      <a:pt x="150" y="72"/>
                    </a:lnTo>
                    <a:lnTo>
                      <a:pt x="148" y="74"/>
                    </a:lnTo>
                    <a:lnTo>
                      <a:pt x="146" y="75"/>
                    </a:lnTo>
                    <a:lnTo>
                      <a:pt x="144" y="77"/>
                    </a:lnTo>
                    <a:lnTo>
                      <a:pt x="141" y="78"/>
                    </a:lnTo>
                    <a:lnTo>
                      <a:pt x="139" y="79"/>
                    </a:lnTo>
                    <a:lnTo>
                      <a:pt x="136" y="79"/>
                    </a:lnTo>
                    <a:lnTo>
                      <a:pt x="134" y="79"/>
                    </a:lnTo>
                    <a:lnTo>
                      <a:pt x="131" y="79"/>
                    </a:lnTo>
                    <a:lnTo>
                      <a:pt x="128" y="78"/>
                    </a:lnTo>
                    <a:lnTo>
                      <a:pt x="126" y="78"/>
                    </a:lnTo>
                    <a:lnTo>
                      <a:pt x="123" y="76"/>
                    </a:lnTo>
                    <a:lnTo>
                      <a:pt x="121" y="75"/>
                    </a:lnTo>
                    <a:lnTo>
                      <a:pt x="118" y="74"/>
                    </a:lnTo>
                    <a:lnTo>
                      <a:pt x="115" y="72"/>
                    </a:lnTo>
                    <a:lnTo>
                      <a:pt x="113" y="70"/>
                    </a:lnTo>
                    <a:lnTo>
                      <a:pt x="110" y="68"/>
                    </a:lnTo>
                    <a:lnTo>
                      <a:pt x="108" y="67"/>
                    </a:lnTo>
                    <a:lnTo>
                      <a:pt x="107" y="67"/>
                    </a:lnTo>
                    <a:lnTo>
                      <a:pt x="105" y="67"/>
                    </a:lnTo>
                    <a:lnTo>
                      <a:pt x="103" y="67"/>
                    </a:lnTo>
                    <a:lnTo>
                      <a:pt x="101" y="68"/>
                    </a:lnTo>
                    <a:lnTo>
                      <a:pt x="98" y="68"/>
                    </a:lnTo>
                    <a:lnTo>
                      <a:pt x="94" y="70"/>
                    </a:lnTo>
                    <a:lnTo>
                      <a:pt x="89" y="71"/>
                    </a:lnTo>
                    <a:lnTo>
                      <a:pt x="80" y="73"/>
                    </a:lnTo>
                    <a:lnTo>
                      <a:pt x="70" y="76"/>
                    </a:lnTo>
                    <a:lnTo>
                      <a:pt x="61" y="79"/>
                    </a:lnTo>
                    <a:lnTo>
                      <a:pt x="51" y="83"/>
                    </a:lnTo>
                    <a:lnTo>
                      <a:pt x="41" y="87"/>
                    </a:lnTo>
                    <a:lnTo>
                      <a:pt x="32" y="92"/>
                    </a:lnTo>
                    <a:lnTo>
                      <a:pt x="24" y="98"/>
                    </a:lnTo>
                    <a:lnTo>
                      <a:pt x="18" y="104"/>
                    </a:lnTo>
                    <a:lnTo>
                      <a:pt x="16" y="105"/>
                    </a:lnTo>
                    <a:lnTo>
                      <a:pt x="15" y="106"/>
                    </a:lnTo>
                    <a:lnTo>
                      <a:pt x="14" y="108"/>
                    </a:lnTo>
                    <a:lnTo>
                      <a:pt x="13" y="109"/>
                    </a:lnTo>
                    <a:lnTo>
                      <a:pt x="7" y="96"/>
                    </a:lnTo>
                    <a:lnTo>
                      <a:pt x="3" y="81"/>
                    </a:lnTo>
                    <a:lnTo>
                      <a:pt x="1" y="68"/>
                    </a:lnTo>
                    <a:lnTo>
                      <a:pt x="0" y="58"/>
                    </a:lnTo>
                    <a:lnTo>
                      <a:pt x="1" y="57"/>
                    </a:lnTo>
                    <a:lnTo>
                      <a:pt x="1" y="56"/>
                    </a:lnTo>
                    <a:lnTo>
                      <a:pt x="2" y="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1" name="Freeform 199"/>
              <p:cNvSpPr>
                <a:spLocks/>
              </p:cNvSpPr>
              <p:nvPr/>
            </p:nvSpPr>
            <p:spPr bwMode="auto">
              <a:xfrm>
                <a:off x="2099" y="3627"/>
                <a:ext cx="98" cy="209"/>
              </a:xfrm>
              <a:custGeom>
                <a:avLst/>
                <a:gdLst>
                  <a:gd name="T0" fmla="*/ 80 w 98"/>
                  <a:gd name="T1" fmla="*/ 205 h 209"/>
                  <a:gd name="T2" fmla="*/ 70 w 98"/>
                  <a:gd name="T3" fmla="*/ 202 h 209"/>
                  <a:gd name="T4" fmla="*/ 62 w 98"/>
                  <a:gd name="T5" fmla="*/ 200 h 209"/>
                  <a:gd name="T6" fmla="*/ 53 w 98"/>
                  <a:gd name="T7" fmla="*/ 195 h 209"/>
                  <a:gd name="T8" fmla="*/ 44 w 98"/>
                  <a:gd name="T9" fmla="*/ 185 h 209"/>
                  <a:gd name="T10" fmla="*/ 30 w 98"/>
                  <a:gd name="T11" fmla="*/ 164 h 209"/>
                  <a:gd name="T12" fmla="*/ 20 w 98"/>
                  <a:gd name="T13" fmla="*/ 142 h 209"/>
                  <a:gd name="T14" fmla="*/ 14 w 98"/>
                  <a:gd name="T15" fmla="*/ 103 h 209"/>
                  <a:gd name="T16" fmla="*/ 12 w 98"/>
                  <a:gd name="T17" fmla="*/ 69 h 209"/>
                  <a:gd name="T18" fmla="*/ 13 w 98"/>
                  <a:gd name="T19" fmla="*/ 46 h 209"/>
                  <a:gd name="T20" fmla="*/ 14 w 98"/>
                  <a:gd name="T21" fmla="*/ 37 h 209"/>
                  <a:gd name="T22" fmla="*/ 15 w 98"/>
                  <a:gd name="T23" fmla="*/ 33 h 209"/>
                  <a:gd name="T24" fmla="*/ 14 w 98"/>
                  <a:gd name="T25" fmla="*/ 30 h 209"/>
                  <a:gd name="T26" fmla="*/ 14 w 98"/>
                  <a:gd name="T27" fmla="*/ 26 h 209"/>
                  <a:gd name="T28" fmla="*/ 11 w 98"/>
                  <a:gd name="T29" fmla="*/ 22 h 209"/>
                  <a:gd name="T30" fmla="*/ 1 w 98"/>
                  <a:gd name="T31" fmla="*/ 12 h 209"/>
                  <a:gd name="T32" fmla="*/ 0 w 98"/>
                  <a:gd name="T33" fmla="*/ 6 h 209"/>
                  <a:gd name="T34" fmla="*/ 1 w 98"/>
                  <a:gd name="T35" fmla="*/ 2 h 209"/>
                  <a:gd name="T36" fmla="*/ 9 w 98"/>
                  <a:gd name="T37" fmla="*/ 0 h 209"/>
                  <a:gd name="T38" fmla="*/ 18 w 98"/>
                  <a:gd name="T39" fmla="*/ 2 h 209"/>
                  <a:gd name="T40" fmla="*/ 22 w 98"/>
                  <a:gd name="T41" fmla="*/ 10 h 209"/>
                  <a:gd name="T42" fmla="*/ 24 w 98"/>
                  <a:gd name="T43" fmla="*/ 15 h 209"/>
                  <a:gd name="T44" fmla="*/ 29 w 98"/>
                  <a:gd name="T45" fmla="*/ 14 h 209"/>
                  <a:gd name="T46" fmla="*/ 33 w 98"/>
                  <a:gd name="T47" fmla="*/ 12 h 209"/>
                  <a:gd name="T48" fmla="*/ 37 w 98"/>
                  <a:gd name="T49" fmla="*/ 11 h 209"/>
                  <a:gd name="T50" fmla="*/ 44 w 98"/>
                  <a:gd name="T51" fmla="*/ 14 h 209"/>
                  <a:gd name="T52" fmla="*/ 50 w 98"/>
                  <a:gd name="T53" fmla="*/ 26 h 209"/>
                  <a:gd name="T54" fmla="*/ 40 w 98"/>
                  <a:gd name="T55" fmla="*/ 28 h 209"/>
                  <a:gd name="T56" fmla="*/ 30 w 98"/>
                  <a:gd name="T57" fmla="*/ 36 h 209"/>
                  <a:gd name="T58" fmla="*/ 24 w 98"/>
                  <a:gd name="T59" fmla="*/ 47 h 209"/>
                  <a:gd name="T60" fmla="*/ 24 w 98"/>
                  <a:gd name="T61" fmla="*/ 63 h 209"/>
                  <a:gd name="T62" fmla="*/ 19 w 98"/>
                  <a:gd name="T63" fmla="*/ 67 h 209"/>
                  <a:gd name="T64" fmla="*/ 18 w 98"/>
                  <a:gd name="T65" fmla="*/ 71 h 209"/>
                  <a:gd name="T66" fmla="*/ 19 w 98"/>
                  <a:gd name="T67" fmla="*/ 75 h 209"/>
                  <a:gd name="T68" fmla="*/ 28 w 98"/>
                  <a:gd name="T69" fmla="*/ 79 h 209"/>
                  <a:gd name="T70" fmla="*/ 30 w 98"/>
                  <a:gd name="T71" fmla="*/ 81 h 209"/>
                  <a:gd name="T72" fmla="*/ 34 w 98"/>
                  <a:gd name="T73" fmla="*/ 84 h 209"/>
                  <a:gd name="T74" fmla="*/ 38 w 98"/>
                  <a:gd name="T75" fmla="*/ 91 h 209"/>
                  <a:gd name="T76" fmla="*/ 49 w 98"/>
                  <a:gd name="T77" fmla="*/ 106 h 209"/>
                  <a:gd name="T78" fmla="*/ 53 w 98"/>
                  <a:gd name="T79" fmla="*/ 113 h 209"/>
                  <a:gd name="T80" fmla="*/ 57 w 98"/>
                  <a:gd name="T81" fmla="*/ 127 h 209"/>
                  <a:gd name="T82" fmla="*/ 58 w 98"/>
                  <a:gd name="T83" fmla="*/ 141 h 209"/>
                  <a:gd name="T84" fmla="*/ 61 w 98"/>
                  <a:gd name="T85" fmla="*/ 167 h 209"/>
                  <a:gd name="T86" fmla="*/ 57 w 98"/>
                  <a:gd name="T87" fmla="*/ 177 h 209"/>
                  <a:gd name="T88" fmla="*/ 62 w 98"/>
                  <a:gd name="T89" fmla="*/ 181 h 209"/>
                  <a:gd name="T90" fmla="*/ 71 w 98"/>
                  <a:gd name="T91" fmla="*/ 184 h 209"/>
                  <a:gd name="T92" fmla="*/ 84 w 98"/>
                  <a:gd name="T93" fmla="*/ 186 h 209"/>
                  <a:gd name="T94" fmla="*/ 96 w 98"/>
                  <a:gd name="T95" fmla="*/ 190 h 209"/>
                  <a:gd name="T96" fmla="*/ 98 w 98"/>
                  <a:gd name="T97" fmla="*/ 201 h 209"/>
                  <a:gd name="T98" fmla="*/ 95 w 98"/>
                  <a:gd name="T99" fmla="*/ 208 h 209"/>
                  <a:gd name="T100" fmla="*/ 89 w 98"/>
                  <a:gd name="T101" fmla="*/ 209 h 20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98"/>
                  <a:gd name="T154" fmla="*/ 0 h 209"/>
                  <a:gd name="T155" fmla="*/ 98 w 98"/>
                  <a:gd name="T156" fmla="*/ 209 h 20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98" h="209">
                    <a:moveTo>
                      <a:pt x="89" y="209"/>
                    </a:moveTo>
                    <a:lnTo>
                      <a:pt x="84" y="207"/>
                    </a:lnTo>
                    <a:lnTo>
                      <a:pt x="80" y="205"/>
                    </a:lnTo>
                    <a:lnTo>
                      <a:pt x="76" y="204"/>
                    </a:lnTo>
                    <a:lnTo>
                      <a:pt x="72" y="202"/>
                    </a:lnTo>
                    <a:lnTo>
                      <a:pt x="70" y="202"/>
                    </a:lnTo>
                    <a:lnTo>
                      <a:pt x="68" y="201"/>
                    </a:lnTo>
                    <a:lnTo>
                      <a:pt x="65" y="200"/>
                    </a:lnTo>
                    <a:lnTo>
                      <a:pt x="62" y="200"/>
                    </a:lnTo>
                    <a:lnTo>
                      <a:pt x="59" y="198"/>
                    </a:lnTo>
                    <a:lnTo>
                      <a:pt x="56" y="197"/>
                    </a:lnTo>
                    <a:lnTo>
                      <a:pt x="53" y="195"/>
                    </a:lnTo>
                    <a:lnTo>
                      <a:pt x="50" y="193"/>
                    </a:lnTo>
                    <a:lnTo>
                      <a:pt x="47" y="189"/>
                    </a:lnTo>
                    <a:lnTo>
                      <a:pt x="44" y="185"/>
                    </a:lnTo>
                    <a:lnTo>
                      <a:pt x="39" y="178"/>
                    </a:lnTo>
                    <a:lnTo>
                      <a:pt x="34" y="172"/>
                    </a:lnTo>
                    <a:lnTo>
                      <a:pt x="30" y="164"/>
                    </a:lnTo>
                    <a:lnTo>
                      <a:pt x="26" y="157"/>
                    </a:lnTo>
                    <a:lnTo>
                      <a:pt x="22" y="149"/>
                    </a:lnTo>
                    <a:lnTo>
                      <a:pt x="20" y="142"/>
                    </a:lnTo>
                    <a:lnTo>
                      <a:pt x="17" y="128"/>
                    </a:lnTo>
                    <a:lnTo>
                      <a:pt x="15" y="115"/>
                    </a:lnTo>
                    <a:lnTo>
                      <a:pt x="14" y="103"/>
                    </a:lnTo>
                    <a:lnTo>
                      <a:pt x="13" y="92"/>
                    </a:lnTo>
                    <a:lnTo>
                      <a:pt x="13" y="81"/>
                    </a:lnTo>
                    <a:lnTo>
                      <a:pt x="12" y="69"/>
                    </a:lnTo>
                    <a:lnTo>
                      <a:pt x="12" y="60"/>
                    </a:lnTo>
                    <a:lnTo>
                      <a:pt x="12" y="52"/>
                    </a:lnTo>
                    <a:lnTo>
                      <a:pt x="13" y="46"/>
                    </a:lnTo>
                    <a:lnTo>
                      <a:pt x="13" y="42"/>
                    </a:lnTo>
                    <a:lnTo>
                      <a:pt x="13" y="38"/>
                    </a:lnTo>
                    <a:lnTo>
                      <a:pt x="14" y="37"/>
                    </a:lnTo>
                    <a:lnTo>
                      <a:pt x="14" y="35"/>
                    </a:lnTo>
                    <a:lnTo>
                      <a:pt x="15" y="34"/>
                    </a:lnTo>
                    <a:lnTo>
                      <a:pt x="15" y="33"/>
                    </a:lnTo>
                    <a:lnTo>
                      <a:pt x="15" y="32"/>
                    </a:lnTo>
                    <a:lnTo>
                      <a:pt x="15" y="31"/>
                    </a:lnTo>
                    <a:lnTo>
                      <a:pt x="14" y="30"/>
                    </a:lnTo>
                    <a:lnTo>
                      <a:pt x="14" y="29"/>
                    </a:lnTo>
                    <a:lnTo>
                      <a:pt x="14" y="27"/>
                    </a:lnTo>
                    <a:lnTo>
                      <a:pt x="14" y="26"/>
                    </a:lnTo>
                    <a:lnTo>
                      <a:pt x="14" y="25"/>
                    </a:lnTo>
                    <a:lnTo>
                      <a:pt x="13" y="23"/>
                    </a:lnTo>
                    <a:lnTo>
                      <a:pt x="11" y="22"/>
                    </a:lnTo>
                    <a:lnTo>
                      <a:pt x="8" y="19"/>
                    </a:lnTo>
                    <a:lnTo>
                      <a:pt x="5" y="15"/>
                    </a:lnTo>
                    <a:lnTo>
                      <a:pt x="1" y="12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2"/>
                    </a:lnTo>
                    <a:lnTo>
                      <a:pt x="21" y="3"/>
                    </a:lnTo>
                    <a:lnTo>
                      <a:pt x="22" y="6"/>
                    </a:lnTo>
                    <a:lnTo>
                      <a:pt x="22" y="10"/>
                    </a:lnTo>
                    <a:lnTo>
                      <a:pt x="23" y="12"/>
                    </a:lnTo>
                    <a:lnTo>
                      <a:pt x="24" y="14"/>
                    </a:lnTo>
                    <a:lnTo>
                      <a:pt x="24" y="15"/>
                    </a:lnTo>
                    <a:lnTo>
                      <a:pt x="26" y="15"/>
                    </a:lnTo>
                    <a:lnTo>
                      <a:pt x="27" y="15"/>
                    </a:lnTo>
                    <a:lnTo>
                      <a:pt x="29" y="14"/>
                    </a:lnTo>
                    <a:lnTo>
                      <a:pt x="30" y="14"/>
                    </a:lnTo>
                    <a:lnTo>
                      <a:pt x="32" y="12"/>
                    </a:lnTo>
                    <a:lnTo>
                      <a:pt x="33" y="12"/>
                    </a:lnTo>
                    <a:lnTo>
                      <a:pt x="34" y="11"/>
                    </a:lnTo>
                    <a:lnTo>
                      <a:pt x="35" y="11"/>
                    </a:lnTo>
                    <a:lnTo>
                      <a:pt x="37" y="11"/>
                    </a:lnTo>
                    <a:lnTo>
                      <a:pt x="39" y="11"/>
                    </a:lnTo>
                    <a:lnTo>
                      <a:pt x="42" y="12"/>
                    </a:lnTo>
                    <a:lnTo>
                      <a:pt x="44" y="14"/>
                    </a:lnTo>
                    <a:lnTo>
                      <a:pt x="47" y="16"/>
                    </a:lnTo>
                    <a:lnTo>
                      <a:pt x="49" y="21"/>
                    </a:lnTo>
                    <a:lnTo>
                      <a:pt x="50" y="26"/>
                    </a:lnTo>
                    <a:lnTo>
                      <a:pt x="46" y="26"/>
                    </a:lnTo>
                    <a:lnTo>
                      <a:pt x="43" y="27"/>
                    </a:lnTo>
                    <a:lnTo>
                      <a:pt x="40" y="28"/>
                    </a:lnTo>
                    <a:lnTo>
                      <a:pt x="38" y="29"/>
                    </a:lnTo>
                    <a:lnTo>
                      <a:pt x="34" y="32"/>
                    </a:lnTo>
                    <a:lnTo>
                      <a:pt x="30" y="36"/>
                    </a:lnTo>
                    <a:lnTo>
                      <a:pt x="26" y="40"/>
                    </a:lnTo>
                    <a:lnTo>
                      <a:pt x="24" y="44"/>
                    </a:lnTo>
                    <a:lnTo>
                      <a:pt x="24" y="47"/>
                    </a:lnTo>
                    <a:lnTo>
                      <a:pt x="23" y="51"/>
                    </a:lnTo>
                    <a:lnTo>
                      <a:pt x="23" y="56"/>
                    </a:lnTo>
                    <a:lnTo>
                      <a:pt x="24" y="63"/>
                    </a:lnTo>
                    <a:lnTo>
                      <a:pt x="22" y="65"/>
                    </a:lnTo>
                    <a:lnTo>
                      <a:pt x="20" y="66"/>
                    </a:lnTo>
                    <a:lnTo>
                      <a:pt x="19" y="67"/>
                    </a:lnTo>
                    <a:lnTo>
                      <a:pt x="18" y="68"/>
                    </a:lnTo>
                    <a:lnTo>
                      <a:pt x="18" y="69"/>
                    </a:lnTo>
                    <a:lnTo>
                      <a:pt x="18" y="71"/>
                    </a:lnTo>
                    <a:lnTo>
                      <a:pt x="18" y="72"/>
                    </a:lnTo>
                    <a:lnTo>
                      <a:pt x="19" y="73"/>
                    </a:lnTo>
                    <a:lnTo>
                      <a:pt x="19" y="75"/>
                    </a:lnTo>
                    <a:lnTo>
                      <a:pt x="21" y="76"/>
                    </a:lnTo>
                    <a:lnTo>
                      <a:pt x="24" y="78"/>
                    </a:lnTo>
                    <a:lnTo>
                      <a:pt x="28" y="79"/>
                    </a:lnTo>
                    <a:lnTo>
                      <a:pt x="29" y="79"/>
                    </a:lnTo>
                    <a:lnTo>
                      <a:pt x="29" y="80"/>
                    </a:lnTo>
                    <a:lnTo>
                      <a:pt x="30" y="81"/>
                    </a:lnTo>
                    <a:lnTo>
                      <a:pt x="30" y="82"/>
                    </a:lnTo>
                    <a:lnTo>
                      <a:pt x="32" y="83"/>
                    </a:lnTo>
                    <a:lnTo>
                      <a:pt x="34" y="84"/>
                    </a:lnTo>
                    <a:lnTo>
                      <a:pt x="36" y="86"/>
                    </a:lnTo>
                    <a:lnTo>
                      <a:pt x="38" y="88"/>
                    </a:lnTo>
                    <a:lnTo>
                      <a:pt x="38" y="91"/>
                    </a:lnTo>
                    <a:lnTo>
                      <a:pt x="42" y="97"/>
                    </a:lnTo>
                    <a:lnTo>
                      <a:pt x="46" y="103"/>
                    </a:lnTo>
                    <a:lnTo>
                      <a:pt x="49" y="106"/>
                    </a:lnTo>
                    <a:lnTo>
                      <a:pt x="50" y="108"/>
                    </a:lnTo>
                    <a:lnTo>
                      <a:pt x="52" y="110"/>
                    </a:lnTo>
                    <a:lnTo>
                      <a:pt x="53" y="113"/>
                    </a:lnTo>
                    <a:lnTo>
                      <a:pt x="54" y="116"/>
                    </a:lnTo>
                    <a:lnTo>
                      <a:pt x="56" y="122"/>
                    </a:lnTo>
                    <a:lnTo>
                      <a:pt x="57" y="127"/>
                    </a:lnTo>
                    <a:lnTo>
                      <a:pt x="58" y="132"/>
                    </a:lnTo>
                    <a:lnTo>
                      <a:pt x="58" y="135"/>
                    </a:lnTo>
                    <a:lnTo>
                      <a:pt x="58" y="141"/>
                    </a:lnTo>
                    <a:lnTo>
                      <a:pt x="58" y="150"/>
                    </a:lnTo>
                    <a:lnTo>
                      <a:pt x="59" y="159"/>
                    </a:lnTo>
                    <a:lnTo>
                      <a:pt x="61" y="167"/>
                    </a:lnTo>
                    <a:lnTo>
                      <a:pt x="59" y="170"/>
                    </a:lnTo>
                    <a:lnTo>
                      <a:pt x="57" y="174"/>
                    </a:lnTo>
                    <a:lnTo>
                      <a:pt x="57" y="177"/>
                    </a:lnTo>
                    <a:lnTo>
                      <a:pt x="57" y="179"/>
                    </a:lnTo>
                    <a:lnTo>
                      <a:pt x="60" y="181"/>
                    </a:lnTo>
                    <a:lnTo>
                      <a:pt x="62" y="181"/>
                    </a:lnTo>
                    <a:lnTo>
                      <a:pt x="65" y="182"/>
                    </a:lnTo>
                    <a:lnTo>
                      <a:pt x="68" y="183"/>
                    </a:lnTo>
                    <a:lnTo>
                      <a:pt x="71" y="184"/>
                    </a:lnTo>
                    <a:lnTo>
                      <a:pt x="75" y="185"/>
                    </a:lnTo>
                    <a:lnTo>
                      <a:pt x="79" y="185"/>
                    </a:lnTo>
                    <a:lnTo>
                      <a:pt x="84" y="186"/>
                    </a:lnTo>
                    <a:lnTo>
                      <a:pt x="89" y="187"/>
                    </a:lnTo>
                    <a:lnTo>
                      <a:pt x="93" y="188"/>
                    </a:lnTo>
                    <a:lnTo>
                      <a:pt x="96" y="190"/>
                    </a:lnTo>
                    <a:lnTo>
                      <a:pt x="97" y="192"/>
                    </a:lnTo>
                    <a:lnTo>
                      <a:pt x="98" y="196"/>
                    </a:lnTo>
                    <a:lnTo>
                      <a:pt x="98" y="201"/>
                    </a:lnTo>
                    <a:lnTo>
                      <a:pt x="98" y="205"/>
                    </a:lnTo>
                    <a:lnTo>
                      <a:pt x="97" y="208"/>
                    </a:lnTo>
                    <a:lnTo>
                      <a:pt x="95" y="208"/>
                    </a:lnTo>
                    <a:lnTo>
                      <a:pt x="93" y="209"/>
                    </a:lnTo>
                    <a:lnTo>
                      <a:pt x="91" y="209"/>
                    </a:lnTo>
                    <a:lnTo>
                      <a:pt x="89" y="209"/>
                    </a:lnTo>
                    <a:close/>
                  </a:path>
                </a:pathLst>
              </a:custGeom>
              <a:solidFill>
                <a:srgbClr val="F2E5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2" name="Freeform 200"/>
              <p:cNvSpPr>
                <a:spLocks/>
              </p:cNvSpPr>
              <p:nvPr/>
            </p:nvSpPr>
            <p:spPr bwMode="auto">
              <a:xfrm>
                <a:off x="2195" y="3917"/>
                <a:ext cx="57" cy="272"/>
              </a:xfrm>
              <a:custGeom>
                <a:avLst/>
                <a:gdLst>
                  <a:gd name="T0" fmla="*/ 21 w 57"/>
                  <a:gd name="T1" fmla="*/ 186 h 272"/>
                  <a:gd name="T2" fmla="*/ 18 w 57"/>
                  <a:gd name="T3" fmla="*/ 173 h 272"/>
                  <a:gd name="T4" fmla="*/ 10 w 57"/>
                  <a:gd name="T5" fmla="*/ 141 h 272"/>
                  <a:gd name="T6" fmla="*/ 6 w 57"/>
                  <a:gd name="T7" fmla="*/ 113 h 272"/>
                  <a:gd name="T8" fmla="*/ 2 w 57"/>
                  <a:gd name="T9" fmla="*/ 78 h 272"/>
                  <a:gd name="T10" fmla="*/ 0 w 57"/>
                  <a:gd name="T11" fmla="*/ 41 h 272"/>
                  <a:gd name="T12" fmla="*/ 1 w 57"/>
                  <a:gd name="T13" fmla="*/ 10 h 272"/>
                  <a:gd name="T14" fmla="*/ 6 w 57"/>
                  <a:gd name="T15" fmla="*/ 2 h 272"/>
                  <a:gd name="T16" fmla="*/ 10 w 57"/>
                  <a:gd name="T17" fmla="*/ 2 h 272"/>
                  <a:gd name="T18" fmla="*/ 12 w 57"/>
                  <a:gd name="T19" fmla="*/ 6 h 272"/>
                  <a:gd name="T20" fmla="*/ 14 w 57"/>
                  <a:gd name="T21" fmla="*/ 4 h 272"/>
                  <a:gd name="T22" fmla="*/ 24 w 57"/>
                  <a:gd name="T23" fmla="*/ 26 h 272"/>
                  <a:gd name="T24" fmla="*/ 31 w 57"/>
                  <a:gd name="T25" fmla="*/ 36 h 272"/>
                  <a:gd name="T26" fmla="*/ 41 w 57"/>
                  <a:gd name="T27" fmla="*/ 45 h 272"/>
                  <a:gd name="T28" fmla="*/ 42 w 57"/>
                  <a:gd name="T29" fmla="*/ 55 h 272"/>
                  <a:gd name="T30" fmla="*/ 40 w 57"/>
                  <a:gd name="T31" fmla="*/ 58 h 272"/>
                  <a:gd name="T32" fmla="*/ 38 w 57"/>
                  <a:gd name="T33" fmla="*/ 59 h 272"/>
                  <a:gd name="T34" fmla="*/ 44 w 57"/>
                  <a:gd name="T35" fmla="*/ 68 h 272"/>
                  <a:gd name="T36" fmla="*/ 46 w 57"/>
                  <a:gd name="T37" fmla="*/ 105 h 272"/>
                  <a:gd name="T38" fmla="*/ 41 w 57"/>
                  <a:gd name="T39" fmla="*/ 105 h 272"/>
                  <a:gd name="T40" fmla="*/ 37 w 57"/>
                  <a:gd name="T41" fmla="*/ 100 h 272"/>
                  <a:gd name="T42" fmla="*/ 26 w 57"/>
                  <a:gd name="T43" fmla="*/ 90 h 272"/>
                  <a:gd name="T44" fmla="*/ 23 w 57"/>
                  <a:gd name="T45" fmla="*/ 86 h 272"/>
                  <a:gd name="T46" fmla="*/ 22 w 57"/>
                  <a:gd name="T47" fmla="*/ 82 h 272"/>
                  <a:gd name="T48" fmla="*/ 21 w 57"/>
                  <a:gd name="T49" fmla="*/ 83 h 272"/>
                  <a:gd name="T50" fmla="*/ 22 w 57"/>
                  <a:gd name="T51" fmla="*/ 88 h 272"/>
                  <a:gd name="T52" fmla="*/ 26 w 57"/>
                  <a:gd name="T53" fmla="*/ 93 h 272"/>
                  <a:gd name="T54" fmla="*/ 33 w 57"/>
                  <a:gd name="T55" fmla="*/ 99 h 272"/>
                  <a:gd name="T56" fmla="*/ 36 w 57"/>
                  <a:gd name="T57" fmla="*/ 104 h 272"/>
                  <a:gd name="T58" fmla="*/ 40 w 57"/>
                  <a:gd name="T59" fmla="*/ 106 h 272"/>
                  <a:gd name="T60" fmla="*/ 45 w 57"/>
                  <a:gd name="T61" fmla="*/ 114 h 272"/>
                  <a:gd name="T62" fmla="*/ 43 w 57"/>
                  <a:gd name="T63" fmla="*/ 112 h 272"/>
                  <a:gd name="T64" fmla="*/ 40 w 57"/>
                  <a:gd name="T65" fmla="*/ 114 h 272"/>
                  <a:gd name="T66" fmla="*/ 43 w 57"/>
                  <a:gd name="T67" fmla="*/ 119 h 272"/>
                  <a:gd name="T68" fmla="*/ 47 w 57"/>
                  <a:gd name="T69" fmla="*/ 127 h 272"/>
                  <a:gd name="T70" fmla="*/ 52 w 57"/>
                  <a:gd name="T71" fmla="*/ 155 h 272"/>
                  <a:gd name="T72" fmla="*/ 44 w 57"/>
                  <a:gd name="T73" fmla="*/ 152 h 272"/>
                  <a:gd name="T74" fmla="*/ 40 w 57"/>
                  <a:gd name="T75" fmla="*/ 151 h 272"/>
                  <a:gd name="T76" fmla="*/ 38 w 57"/>
                  <a:gd name="T77" fmla="*/ 151 h 272"/>
                  <a:gd name="T78" fmla="*/ 45 w 57"/>
                  <a:gd name="T79" fmla="*/ 156 h 272"/>
                  <a:gd name="T80" fmla="*/ 52 w 57"/>
                  <a:gd name="T81" fmla="*/ 161 h 272"/>
                  <a:gd name="T82" fmla="*/ 54 w 57"/>
                  <a:gd name="T83" fmla="*/ 165 h 272"/>
                  <a:gd name="T84" fmla="*/ 54 w 57"/>
                  <a:gd name="T85" fmla="*/ 168 h 272"/>
                  <a:gd name="T86" fmla="*/ 57 w 57"/>
                  <a:gd name="T87" fmla="*/ 178 h 272"/>
                  <a:gd name="T88" fmla="*/ 55 w 57"/>
                  <a:gd name="T89" fmla="*/ 240 h 272"/>
                  <a:gd name="T90" fmla="*/ 49 w 57"/>
                  <a:gd name="T91" fmla="*/ 267 h 272"/>
                  <a:gd name="T92" fmla="*/ 44 w 57"/>
                  <a:gd name="T93" fmla="*/ 261 h 272"/>
                  <a:gd name="T94" fmla="*/ 33 w 57"/>
                  <a:gd name="T95" fmla="*/ 215 h 272"/>
                  <a:gd name="T96" fmla="*/ 25 w 57"/>
                  <a:gd name="T97" fmla="*/ 200 h 27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7"/>
                  <a:gd name="T148" fmla="*/ 0 h 272"/>
                  <a:gd name="T149" fmla="*/ 57 w 57"/>
                  <a:gd name="T150" fmla="*/ 272 h 27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7" h="272">
                    <a:moveTo>
                      <a:pt x="24" y="196"/>
                    </a:moveTo>
                    <a:lnTo>
                      <a:pt x="22" y="192"/>
                    </a:lnTo>
                    <a:lnTo>
                      <a:pt x="21" y="186"/>
                    </a:lnTo>
                    <a:lnTo>
                      <a:pt x="21" y="181"/>
                    </a:lnTo>
                    <a:lnTo>
                      <a:pt x="20" y="178"/>
                    </a:lnTo>
                    <a:lnTo>
                      <a:pt x="18" y="173"/>
                    </a:lnTo>
                    <a:lnTo>
                      <a:pt x="15" y="161"/>
                    </a:lnTo>
                    <a:lnTo>
                      <a:pt x="11" y="149"/>
                    </a:lnTo>
                    <a:lnTo>
                      <a:pt x="10" y="141"/>
                    </a:lnTo>
                    <a:lnTo>
                      <a:pt x="9" y="135"/>
                    </a:lnTo>
                    <a:lnTo>
                      <a:pt x="7" y="124"/>
                    </a:lnTo>
                    <a:lnTo>
                      <a:pt x="6" y="113"/>
                    </a:lnTo>
                    <a:lnTo>
                      <a:pt x="4" y="105"/>
                    </a:lnTo>
                    <a:lnTo>
                      <a:pt x="3" y="95"/>
                    </a:lnTo>
                    <a:lnTo>
                      <a:pt x="2" y="78"/>
                    </a:lnTo>
                    <a:lnTo>
                      <a:pt x="1" y="62"/>
                    </a:lnTo>
                    <a:lnTo>
                      <a:pt x="0" y="51"/>
                    </a:lnTo>
                    <a:lnTo>
                      <a:pt x="0" y="41"/>
                    </a:lnTo>
                    <a:lnTo>
                      <a:pt x="1" y="28"/>
                    </a:lnTo>
                    <a:lnTo>
                      <a:pt x="1" y="16"/>
                    </a:lnTo>
                    <a:lnTo>
                      <a:pt x="1" y="10"/>
                    </a:lnTo>
                    <a:lnTo>
                      <a:pt x="2" y="7"/>
                    </a:lnTo>
                    <a:lnTo>
                      <a:pt x="4" y="5"/>
                    </a:lnTo>
                    <a:lnTo>
                      <a:pt x="6" y="2"/>
                    </a:lnTo>
                    <a:lnTo>
                      <a:pt x="7" y="0"/>
                    </a:lnTo>
                    <a:lnTo>
                      <a:pt x="8" y="1"/>
                    </a:lnTo>
                    <a:lnTo>
                      <a:pt x="10" y="2"/>
                    </a:lnTo>
                    <a:lnTo>
                      <a:pt x="11" y="4"/>
                    </a:lnTo>
                    <a:lnTo>
                      <a:pt x="11" y="5"/>
                    </a:lnTo>
                    <a:lnTo>
                      <a:pt x="12" y="6"/>
                    </a:lnTo>
                    <a:lnTo>
                      <a:pt x="13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5" y="10"/>
                    </a:lnTo>
                    <a:lnTo>
                      <a:pt x="19" y="18"/>
                    </a:lnTo>
                    <a:lnTo>
                      <a:pt x="24" y="26"/>
                    </a:lnTo>
                    <a:lnTo>
                      <a:pt x="28" y="32"/>
                    </a:lnTo>
                    <a:lnTo>
                      <a:pt x="31" y="36"/>
                    </a:lnTo>
                    <a:lnTo>
                      <a:pt x="35" y="40"/>
                    </a:lnTo>
                    <a:lnTo>
                      <a:pt x="38" y="43"/>
                    </a:lnTo>
                    <a:lnTo>
                      <a:pt x="41" y="45"/>
                    </a:lnTo>
                    <a:lnTo>
                      <a:pt x="42" y="48"/>
                    </a:lnTo>
                    <a:lnTo>
                      <a:pt x="42" y="51"/>
                    </a:lnTo>
                    <a:lnTo>
                      <a:pt x="42" y="55"/>
                    </a:lnTo>
                    <a:lnTo>
                      <a:pt x="42" y="59"/>
                    </a:lnTo>
                    <a:lnTo>
                      <a:pt x="41" y="59"/>
                    </a:lnTo>
                    <a:lnTo>
                      <a:pt x="40" y="58"/>
                    </a:lnTo>
                    <a:lnTo>
                      <a:pt x="38" y="57"/>
                    </a:lnTo>
                    <a:lnTo>
                      <a:pt x="37" y="56"/>
                    </a:lnTo>
                    <a:lnTo>
                      <a:pt x="38" y="59"/>
                    </a:lnTo>
                    <a:lnTo>
                      <a:pt x="40" y="62"/>
                    </a:lnTo>
                    <a:lnTo>
                      <a:pt x="43" y="66"/>
                    </a:lnTo>
                    <a:lnTo>
                      <a:pt x="44" y="68"/>
                    </a:lnTo>
                    <a:lnTo>
                      <a:pt x="45" y="76"/>
                    </a:lnTo>
                    <a:lnTo>
                      <a:pt x="45" y="90"/>
                    </a:lnTo>
                    <a:lnTo>
                      <a:pt x="46" y="105"/>
                    </a:lnTo>
                    <a:lnTo>
                      <a:pt x="46" y="115"/>
                    </a:lnTo>
                    <a:lnTo>
                      <a:pt x="41" y="106"/>
                    </a:lnTo>
                    <a:lnTo>
                      <a:pt x="41" y="105"/>
                    </a:lnTo>
                    <a:lnTo>
                      <a:pt x="40" y="104"/>
                    </a:lnTo>
                    <a:lnTo>
                      <a:pt x="38" y="102"/>
                    </a:lnTo>
                    <a:lnTo>
                      <a:pt x="37" y="100"/>
                    </a:lnTo>
                    <a:lnTo>
                      <a:pt x="34" y="98"/>
                    </a:lnTo>
                    <a:lnTo>
                      <a:pt x="30" y="94"/>
                    </a:lnTo>
                    <a:lnTo>
                      <a:pt x="26" y="90"/>
                    </a:lnTo>
                    <a:lnTo>
                      <a:pt x="24" y="88"/>
                    </a:lnTo>
                    <a:lnTo>
                      <a:pt x="23" y="87"/>
                    </a:lnTo>
                    <a:lnTo>
                      <a:pt x="23" y="86"/>
                    </a:lnTo>
                    <a:lnTo>
                      <a:pt x="22" y="84"/>
                    </a:lnTo>
                    <a:lnTo>
                      <a:pt x="22" y="82"/>
                    </a:lnTo>
                    <a:lnTo>
                      <a:pt x="21" y="82"/>
                    </a:lnTo>
                    <a:lnTo>
                      <a:pt x="21" y="83"/>
                    </a:lnTo>
                    <a:lnTo>
                      <a:pt x="21" y="85"/>
                    </a:lnTo>
                    <a:lnTo>
                      <a:pt x="21" y="86"/>
                    </a:lnTo>
                    <a:lnTo>
                      <a:pt x="22" y="88"/>
                    </a:lnTo>
                    <a:lnTo>
                      <a:pt x="22" y="89"/>
                    </a:lnTo>
                    <a:lnTo>
                      <a:pt x="24" y="90"/>
                    </a:lnTo>
                    <a:lnTo>
                      <a:pt x="26" y="93"/>
                    </a:lnTo>
                    <a:lnTo>
                      <a:pt x="29" y="96"/>
                    </a:lnTo>
                    <a:lnTo>
                      <a:pt x="31" y="97"/>
                    </a:lnTo>
                    <a:lnTo>
                      <a:pt x="33" y="99"/>
                    </a:lnTo>
                    <a:lnTo>
                      <a:pt x="34" y="101"/>
                    </a:lnTo>
                    <a:lnTo>
                      <a:pt x="36" y="103"/>
                    </a:lnTo>
                    <a:lnTo>
                      <a:pt x="36" y="104"/>
                    </a:lnTo>
                    <a:lnTo>
                      <a:pt x="37" y="105"/>
                    </a:lnTo>
                    <a:lnTo>
                      <a:pt x="38" y="105"/>
                    </a:lnTo>
                    <a:lnTo>
                      <a:pt x="40" y="106"/>
                    </a:lnTo>
                    <a:lnTo>
                      <a:pt x="41" y="106"/>
                    </a:lnTo>
                    <a:lnTo>
                      <a:pt x="46" y="115"/>
                    </a:lnTo>
                    <a:lnTo>
                      <a:pt x="45" y="114"/>
                    </a:lnTo>
                    <a:lnTo>
                      <a:pt x="44" y="113"/>
                    </a:lnTo>
                    <a:lnTo>
                      <a:pt x="43" y="112"/>
                    </a:lnTo>
                    <a:lnTo>
                      <a:pt x="41" y="112"/>
                    </a:lnTo>
                    <a:lnTo>
                      <a:pt x="41" y="113"/>
                    </a:lnTo>
                    <a:lnTo>
                      <a:pt x="40" y="114"/>
                    </a:lnTo>
                    <a:lnTo>
                      <a:pt x="40" y="115"/>
                    </a:lnTo>
                    <a:lnTo>
                      <a:pt x="41" y="117"/>
                    </a:lnTo>
                    <a:lnTo>
                      <a:pt x="43" y="119"/>
                    </a:lnTo>
                    <a:lnTo>
                      <a:pt x="45" y="121"/>
                    </a:lnTo>
                    <a:lnTo>
                      <a:pt x="46" y="123"/>
                    </a:lnTo>
                    <a:lnTo>
                      <a:pt x="47" y="127"/>
                    </a:lnTo>
                    <a:lnTo>
                      <a:pt x="49" y="137"/>
                    </a:lnTo>
                    <a:lnTo>
                      <a:pt x="51" y="147"/>
                    </a:lnTo>
                    <a:lnTo>
                      <a:pt x="52" y="155"/>
                    </a:lnTo>
                    <a:lnTo>
                      <a:pt x="51" y="154"/>
                    </a:lnTo>
                    <a:lnTo>
                      <a:pt x="47" y="153"/>
                    </a:lnTo>
                    <a:lnTo>
                      <a:pt x="44" y="152"/>
                    </a:lnTo>
                    <a:lnTo>
                      <a:pt x="43" y="151"/>
                    </a:lnTo>
                    <a:lnTo>
                      <a:pt x="41" y="151"/>
                    </a:lnTo>
                    <a:lnTo>
                      <a:pt x="40" y="151"/>
                    </a:lnTo>
                    <a:lnTo>
                      <a:pt x="38" y="151"/>
                    </a:lnTo>
                    <a:lnTo>
                      <a:pt x="36" y="151"/>
                    </a:lnTo>
                    <a:lnTo>
                      <a:pt x="38" y="151"/>
                    </a:lnTo>
                    <a:lnTo>
                      <a:pt x="40" y="153"/>
                    </a:lnTo>
                    <a:lnTo>
                      <a:pt x="43" y="154"/>
                    </a:lnTo>
                    <a:lnTo>
                      <a:pt x="45" y="156"/>
                    </a:lnTo>
                    <a:lnTo>
                      <a:pt x="48" y="158"/>
                    </a:lnTo>
                    <a:lnTo>
                      <a:pt x="51" y="159"/>
                    </a:lnTo>
                    <a:lnTo>
                      <a:pt x="52" y="161"/>
                    </a:lnTo>
                    <a:lnTo>
                      <a:pt x="54" y="163"/>
                    </a:lnTo>
                    <a:lnTo>
                      <a:pt x="54" y="164"/>
                    </a:lnTo>
                    <a:lnTo>
                      <a:pt x="54" y="165"/>
                    </a:lnTo>
                    <a:lnTo>
                      <a:pt x="54" y="166"/>
                    </a:lnTo>
                    <a:lnTo>
                      <a:pt x="54" y="167"/>
                    </a:lnTo>
                    <a:lnTo>
                      <a:pt x="54" y="168"/>
                    </a:lnTo>
                    <a:lnTo>
                      <a:pt x="55" y="172"/>
                    </a:lnTo>
                    <a:lnTo>
                      <a:pt x="56" y="175"/>
                    </a:lnTo>
                    <a:lnTo>
                      <a:pt x="57" y="178"/>
                    </a:lnTo>
                    <a:lnTo>
                      <a:pt x="57" y="190"/>
                    </a:lnTo>
                    <a:lnTo>
                      <a:pt x="56" y="214"/>
                    </a:lnTo>
                    <a:lnTo>
                      <a:pt x="55" y="240"/>
                    </a:lnTo>
                    <a:lnTo>
                      <a:pt x="52" y="260"/>
                    </a:lnTo>
                    <a:lnTo>
                      <a:pt x="51" y="264"/>
                    </a:lnTo>
                    <a:lnTo>
                      <a:pt x="49" y="267"/>
                    </a:lnTo>
                    <a:lnTo>
                      <a:pt x="48" y="269"/>
                    </a:lnTo>
                    <a:lnTo>
                      <a:pt x="45" y="272"/>
                    </a:lnTo>
                    <a:lnTo>
                      <a:pt x="44" y="261"/>
                    </a:lnTo>
                    <a:lnTo>
                      <a:pt x="40" y="244"/>
                    </a:lnTo>
                    <a:lnTo>
                      <a:pt x="36" y="226"/>
                    </a:lnTo>
                    <a:lnTo>
                      <a:pt x="33" y="215"/>
                    </a:lnTo>
                    <a:lnTo>
                      <a:pt x="31" y="211"/>
                    </a:lnTo>
                    <a:lnTo>
                      <a:pt x="28" y="206"/>
                    </a:lnTo>
                    <a:lnTo>
                      <a:pt x="25" y="200"/>
                    </a:lnTo>
                    <a:lnTo>
                      <a:pt x="24" y="196"/>
                    </a:lnTo>
                    <a:close/>
                  </a:path>
                </a:pathLst>
              </a:custGeom>
              <a:solidFill>
                <a:srgbClr val="F2E5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3" name="Freeform 201"/>
              <p:cNvSpPr>
                <a:spLocks/>
              </p:cNvSpPr>
              <p:nvPr/>
            </p:nvSpPr>
            <p:spPr bwMode="auto">
              <a:xfrm>
                <a:off x="2080" y="3539"/>
                <a:ext cx="42" cy="43"/>
              </a:xfrm>
              <a:custGeom>
                <a:avLst/>
                <a:gdLst>
                  <a:gd name="T0" fmla="*/ 12 w 42"/>
                  <a:gd name="T1" fmla="*/ 0 h 43"/>
                  <a:gd name="T2" fmla="*/ 13 w 42"/>
                  <a:gd name="T3" fmla="*/ 0 h 43"/>
                  <a:gd name="T4" fmla="*/ 14 w 42"/>
                  <a:gd name="T5" fmla="*/ 1 h 43"/>
                  <a:gd name="T6" fmla="*/ 14 w 42"/>
                  <a:gd name="T7" fmla="*/ 4 h 43"/>
                  <a:gd name="T8" fmla="*/ 13 w 42"/>
                  <a:gd name="T9" fmla="*/ 6 h 43"/>
                  <a:gd name="T10" fmla="*/ 16 w 42"/>
                  <a:gd name="T11" fmla="*/ 7 h 43"/>
                  <a:gd name="T12" fmla="*/ 18 w 42"/>
                  <a:gd name="T13" fmla="*/ 7 h 43"/>
                  <a:gd name="T14" fmla="*/ 20 w 42"/>
                  <a:gd name="T15" fmla="*/ 7 h 43"/>
                  <a:gd name="T16" fmla="*/ 22 w 42"/>
                  <a:gd name="T17" fmla="*/ 8 h 43"/>
                  <a:gd name="T18" fmla="*/ 21 w 42"/>
                  <a:gd name="T19" fmla="*/ 11 h 43"/>
                  <a:gd name="T20" fmla="*/ 20 w 42"/>
                  <a:gd name="T21" fmla="*/ 14 h 43"/>
                  <a:gd name="T22" fmla="*/ 20 w 42"/>
                  <a:gd name="T23" fmla="*/ 15 h 43"/>
                  <a:gd name="T24" fmla="*/ 23 w 42"/>
                  <a:gd name="T25" fmla="*/ 12 h 43"/>
                  <a:gd name="T26" fmla="*/ 25 w 42"/>
                  <a:gd name="T27" fmla="*/ 7 h 43"/>
                  <a:gd name="T28" fmla="*/ 29 w 42"/>
                  <a:gd name="T29" fmla="*/ 8 h 43"/>
                  <a:gd name="T30" fmla="*/ 36 w 42"/>
                  <a:gd name="T31" fmla="*/ 12 h 43"/>
                  <a:gd name="T32" fmla="*/ 39 w 42"/>
                  <a:gd name="T33" fmla="*/ 14 h 43"/>
                  <a:gd name="T34" fmla="*/ 42 w 42"/>
                  <a:gd name="T35" fmla="*/ 14 h 43"/>
                  <a:gd name="T36" fmla="*/ 40 w 42"/>
                  <a:gd name="T37" fmla="*/ 16 h 43"/>
                  <a:gd name="T38" fmla="*/ 37 w 42"/>
                  <a:gd name="T39" fmla="*/ 18 h 43"/>
                  <a:gd name="T40" fmla="*/ 36 w 42"/>
                  <a:gd name="T41" fmla="*/ 18 h 43"/>
                  <a:gd name="T42" fmla="*/ 37 w 42"/>
                  <a:gd name="T43" fmla="*/ 20 h 43"/>
                  <a:gd name="T44" fmla="*/ 37 w 42"/>
                  <a:gd name="T45" fmla="*/ 24 h 43"/>
                  <a:gd name="T46" fmla="*/ 34 w 42"/>
                  <a:gd name="T47" fmla="*/ 33 h 43"/>
                  <a:gd name="T48" fmla="*/ 32 w 42"/>
                  <a:gd name="T49" fmla="*/ 38 h 43"/>
                  <a:gd name="T50" fmla="*/ 32 w 42"/>
                  <a:gd name="T51" fmla="*/ 39 h 43"/>
                  <a:gd name="T52" fmla="*/ 34 w 42"/>
                  <a:gd name="T53" fmla="*/ 41 h 43"/>
                  <a:gd name="T54" fmla="*/ 31 w 42"/>
                  <a:gd name="T55" fmla="*/ 43 h 43"/>
                  <a:gd name="T56" fmla="*/ 29 w 42"/>
                  <a:gd name="T57" fmla="*/ 41 h 43"/>
                  <a:gd name="T58" fmla="*/ 24 w 42"/>
                  <a:gd name="T59" fmla="*/ 36 h 43"/>
                  <a:gd name="T60" fmla="*/ 21 w 42"/>
                  <a:gd name="T61" fmla="*/ 32 h 43"/>
                  <a:gd name="T62" fmla="*/ 18 w 42"/>
                  <a:gd name="T63" fmla="*/ 28 h 43"/>
                  <a:gd name="T64" fmla="*/ 16 w 42"/>
                  <a:gd name="T65" fmla="*/ 27 h 43"/>
                  <a:gd name="T66" fmla="*/ 14 w 42"/>
                  <a:gd name="T67" fmla="*/ 28 h 43"/>
                  <a:gd name="T68" fmla="*/ 12 w 42"/>
                  <a:gd name="T69" fmla="*/ 28 h 43"/>
                  <a:gd name="T70" fmla="*/ 11 w 42"/>
                  <a:gd name="T71" fmla="*/ 26 h 43"/>
                  <a:gd name="T72" fmla="*/ 8 w 42"/>
                  <a:gd name="T73" fmla="*/ 27 h 43"/>
                  <a:gd name="T74" fmla="*/ 10 w 42"/>
                  <a:gd name="T75" fmla="*/ 25 h 43"/>
                  <a:gd name="T76" fmla="*/ 11 w 42"/>
                  <a:gd name="T77" fmla="*/ 24 h 43"/>
                  <a:gd name="T78" fmla="*/ 14 w 42"/>
                  <a:gd name="T79" fmla="*/ 24 h 43"/>
                  <a:gd name="T80" fmla="*/ 16 w 42"/>
                  <a:gd name="T81" fmla="*/ 23 h 43"/>
                  <a:gd name="T82" fmla="*/ 17 w 42"/>
                  <a:gd name="T83" fmla="*/ 21 h 43"/>
                  <a:gd name="T84" fmla="*/ 16 w 42"/>
                  <a:gd name="T85" fmla="*/ 19 h 43"/>
                  <a:gd name="T86" fmla="*/ 13 w 42"/>
                  <a:gd name="T87" fmla="*/ 16 h 43"/>
                  <a:gd name="T88" fmla="*/ 10 w 42"/>
                  <a:gd name="T89" fmla="*/ 14 h 43"/>
                  <a:gd name="T90" fmla="*/ 7 w 42"/>
                  <a:gd name="T91" fmla="*/ 14 h 43"/>
                  <a:gd name="T92" fmla="*/ 5 w 42"/>
                  <a:gd name="T93" fmla="*/ 14 h 43"/>
                  <a:gd name="T94" fmla="*/ 1 w 42"/>
                  <a:gd name="T95" fmla="*/ 13 h 43"/>
                  <a:gd name="T96" fmla="*/ 0 w 42"/>
                  <a:gd name="T97" fmla="*/ 11 h 43"/>
                  <a:gd name="T98" fmla="*/ 3 w 42"/>
                  <a:gd name="T99" fmla="*/ 8 h 43"/>
                  <a:gd name="T100" fmla="*/ 5 w 42"/>
                  <a:gd name="T101" fmla="*/ 7 h 43"/>
                  <a:gd name="T102" fmla="*/ 6 w 42"/>
                  <a:gd name="T103" fmla="*/ 7 h 43"/>
                  <a:gd name="T104" fmla="*/ 7 w 42"/>
                  <a:gd name="T105" fmla="*/ 5 h 43"/>
                  <a:gd name="T106" fmla="*/ 7 w 42"/>
                  <a:gd name="T107" fmla="*/ 3 h 43"/>
                  <a:gd name="T108" fmla="*/ 7 w 42"/>
                  <a:gd name="T109" fmla="*/ 0 h 43"/>
                  <a:gd name="T110" fmla="*/ 10 w 42"/>
                  <a:gd name="T111" fmla="*/ 0 h 43"/>
                  <a:gd name="T112" fmla="*/ 11 w 42"/>
                  <a:gd name="T113" fmla="*/ 0 h 4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42"/>
                  <a:gd name="T172" fmla="*/ 0 h 43"/>
                  <a:gd name="T173" fmla="*/ 42 w 42"/>
                  <a:gd name="T174" fmla="*/ 43 h 4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42" h="43">
                    <a:moveTo>
                      <a:pt x="11" y="0"/>
                    </a:moveTo>
                    <a:lnTo>
                      <a:pt x="12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1"/>
                    </a:lnTo>
                    <a:lnTo>
                      <a:pt x="14" y="2"/>
                    </a:lnTo>
                    <a:lnTo>
                      <a:pt x="14" y="4"/>
                    </a:lnTo>
                    <a:lnTo>
                      <a:pt x="12" y="5"/>
                    </a:lnTo>
                    <a:lnTo>
                      <a:pt x="13" y="6"/>
                    </a:lnTo>
                    <a:lnTo>
                      <a:pt x="15" y="7"/>
                    </a:lnTo>
                    <a:lnTo>
                      <a:pt x="16" y="7"/>
                    </a:lnTo>
                    <a:lnTo>
                      <a:pt x="17" y="7"/>
                    </a:lnTo>
                    <a:lnTo>
                      <a:pt x="18" y="7"/>
                    </a:lnTo>
                    <a:lnTo>
                      <a:pt x="19" y="7"/>
                    </a:lnTo>
                    <a:lnTo>
                      <a:pt x="20" y="7"/>
                    </a:lnTo>
                    <a:lnTo>
                      <a:pt x="22" y="6"/>
                    </a:lnTo>
                    <a:lnTo>
                      <a:pt x="22" y="8"/>
                    </a:lnTo>
                    <a:lnTo>
                      <a:pt x="22" y="9"/>
                    </a:lnTo>
                    <a:lnTo>
                      <a:pt x="21" y="11"/>
                    </a:lnTo>
                    <a:lnTo>
                      <a:pt x="20" y="12"/>
                    </a:lnTo>
                    <a:lnTo>
                      <a:pt x="20" y="14"/>
                    </a:lnTo>
                    <a:lnTo>
                      <a:pt x="20" y="15"/>
                    </a:lnTo>
                    <a:lnTo>
                      <a:pt x="22" y="14"/>
                    </a:lnTo>
                    <a:lnTo>
                      <a:pt x="23" y="12"/>
                    </a:lnTo>
                    <a:lnTo>
                      <a:pt x="24" y="9"/>
                    </a:lnTo>
                    <a:lnTo>
                      <a:pt x="25" y="7"/>
                    </a:lnTo>
                    <a:lnTo>
                      <a:pt x="26" y="6"/>
                    </a:lnTo>
                    <a:lnTo>
                      <a:pt x="29" y="8"/>
                    </a:lnTo>
                    <a:lnTo>
                      <a:pt x="33" y="10"/>
                    </a:lnTo>
                    <a:lnTo>
                      <a:pt x="36" y="12"/>
                    </a:lnTo>
                    <a:lnTo>
                      <a:pt x="38" y="14"/>
                    </a:lnTo>
                    <a:lnTo>
                      <a:pt x="39" y="14"/>
                    </a:lnTo>
                    <a:lnTo>
                      <a:pt x="41" y="14"/>
                    </a:lnTo>
                    <a:lnTo>
                      <a:pt x="42" y="14"/>
                    </a:lnTo>
                    <a:lnTo>
                      <a:pt x="42" y="15"/>
                    </a:lnTo>
                    <a:lnTo>
                      <a:pt x="40" y="16"/>
                    </a:lnTo>
                    <a:lnTo>
                      <a:pt x="39" y="17"/>
                    </a:lnTo>
                    <a:lnTo>
                      <a:pt x="37" y="18"/>
                    </a:lnTo>
                    <a:lnTo>
                      <a:pt x="36" y="18"/>
                    </a:lnTo>
                    <a:lnTo>
                      <a:pt x="36" y="19"/>
                    </a:lnTo>
                    <a:lnTo>
                      <a:pt x="37" y="20"/>
                    </a:lnTo>
                    <a:lnTo>
                      <a:pt x="38" y="22"/>
                    </a:lnTo>
                    <a:lnTo>
                      <a:pt x="37" y="24"/>
                    </a:lnTo>
                    <a:lnTo>
                      <a:pt x="35" y="29"/>
                    </a:lnTo>
                    <a:lnTo>
                      <a:pt x="34" y="33"/>
                    </a:lnTo>
                    <a:lnTo>
                      <a:pt x="33" y="36"/>
                    </a:lnTo>
                    <a:lnTo>
                      <a:pt x="32" y="38"/>
                    </a:lnTo>
                    <a:lnTo>
                      <a:pt x="31" y="39"/>
                    </a:lnTo>
                    <a:lnTo>
                      <a:pt x="32" y="39"/>
                    </a:lnTo>
                    <a:lnTo>
                      <a:pt x="34" y="40"/>
                    </a:lnTo>
                    <a:lnTo>
                      <a:pt x="34" y="41"/>
                    </a:lnTo>
                    <a:lnTo>
                      <a:pt x="33" y="42"/>
                    </a:lnTo>
                    <a:lnTo>
                      <a:pt x="31" y="43"/>
                    </a:lnTo>
                    <a:lnTo>
                      <a:pt x="30" y="43"/>
                    </a:lnTo>
                    <a:lnTo>
                      <a:pt x="29" y="41"/>
                    </a:lnTo>
                    <a:lnTo>
                      <a:pt x="26" y="39"/>
                    </a:lnTo>
                    <a:lnTo>
                      <a:pt x="24" y="36"/>
                    </a:lnTo>
                    <a:lnTo>
                      <a:pt x="23" y="34"/>
                    </a:lnTo>
                    <a:lnTo>
                      <a:pt x="21" y="32"/>
                    </a:lnTo>
                    <a:lnTo>
                      <a:pt x="20" y="30"/>
                    </a:lnTo>
                    <a:lnTo>
                      <a:pt x="18" y="28"/>
                    </a:lnTo>
                    <a:lnTo>
                      <a:pt x="18" y="27"/>
                    </a:lnTo>
                    <a:lnTo>
                      <a:pt x="16" y="27"/>
                    </a:lnTo>
                    <a:lnTo>
                      <a:pt x="15" y="28"/>
                    </a:lnTo>
                    <a:lnTo>
                      <a:pt x="14" y="28"/>
                    </a:lnTo>
                    <a:lnTo>
                      <a:pt x="12" y="28"/>
                    </a:lnTo>
                    <a:lnTo>
                      <a:pt x="12" y="27"/>
                    </a:lnTo>
                    <a:lnTo>
                      <a:pt x="11" y="26"/>
                    </a:lnTo>
                    <a:lnTo>
                      <a:pt x="8" y="27"/>
                    </a:lnTo>
                    <a:lnTo>
                      <a:pt x="8" y="26"/>
                    </a:lnTo>
                    <a:lnTo>
                      <a:pt x="10" y="25"/>
                    </a:lnTo>
                    <a:lnTo>
                      <a:pt x="10" y="24"/>
                    </a:lnTo>
                    <a:lnTo>
                      <a:pt x="11" y="24"/>
                    </a:lnTo>
                    <a:lnTo>
                      <a:pt x="12" y="24"/>
                    </a:lnTo>
                    <a:lnTo>
                      <a:pt x="14" y="24"/>
                    </a:lnTo>
                    <a:lnTo>
                      <a:pt x="15" y="24"/>
                    </a:lnTo>
                    <a:lnTo>
                      <a:pt x="16" y="23"/>
                    </a:lnTo>
                    <a:lnTo>
                      <a:pt x="17" y="22"/>
                    </a:lnTo>
                    <a:lnTo>
                      <a:pt x="17" y="21"/>
                    </a:lnTo>
                    <a:lnTo>
                      <a:pt x="16" y="20"/>
                    </a:lnTo>
                    <a:lnTo>
                      <a:pt x="16" y="19"/>
                    </a:lnTo>
                    <a:lnTo>
                      <a:pt x="15" y="18"/>
                    </a:lnTo>
                    <a:lnTo>
                      <a:pt x="13" y="16"/>
                    </a:lnTo>
                    <a:lnTo>
                      <a:pt x="11" y="15"/>
                    </a:lnTo>
                    <a:lnTo>
                      <a:pt x="10" y="14"/>
                    </a:lnTo>
                    <a:lnTo>
                      <a:pt x="8" y="14"/>
                    </a:lnTo>
                    <a:lnTo>
                      <a:pt x="7" y="14"/>
                    </a:lnTo>
                    <a:lnTo>
                      <a:pt x="6" y="14"/>
                    </a:lnTo>
                    <a:lnTo>
                      <a:pt x="5" y="14"/>
                    </a:lnTo>
                    <a:lnTo>
                      <a:pt x="3" y="14"/>
                    </a:lnTo>
                    <a:lnTo>
                      <a:pt x="1" y="13"/>
                    </a:lnTo>
                    <a:lnTo>
                      <a:pt x="0" y="12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3" y="8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7" y="3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E5CC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4" name="Freeform 202"/>
              <p:cNvSpPr>
                <a:spLocks/>
              </p:cNvSpPr>
              <p:nvPr/>
            </p:nvSpPr>
            <p:spPr bwMode="auto">
              <a:xfrm>
                <a:off x="2006" y="3550"/>
                <a:ext cx="182" cy="294"/>
              </a:xfrm>
              <a:custGeom>
                <a:avLst/>
                <a:gdLst>
                  <a:gd name="T0" fmla="*/ 32 w 182"/>
                  <a:gd name="T1" fmla="*/ 5 h 294"/>
                  <a:gd name="T2" fmla="*/ 25 w 182"/>
                  <a:gd name="T3" fmla="*/ 5 h 294"/>
                  <a:gd name="T4" fmla="*/ 17 w 182"/>
                  <a:gd name="T5" fmla="*/ 9 h 294"/>
                  <a:gd name="T6" fmla="*/ 9 w 182"/>
                  <a:gd name="T7" fmla="*/ 9 h 294"/>
                  <a:gd name="T8" fmla="*/ 0 w 182"/>
                  <a:gd name="T9" fmla="*/ 7 h 294"/>
                  <a:gd name="T10" fmla="*/ 13 w 182"/>
                  <a:gd name="T11" fmla="*/ 18 h 294"/>
                  <a:gd name="T12" fmla="*/ 31 w 182"/>
                  <a:gd name="T13" fmla="*/ 31 h 294"/>
                  <a:gd name="T14" fmla="*/ 50 w 182"/>
                  <a:gd name="T15" fmla="*/ 57 h 294"/>
                  <a:gd name="T16" fmla="*/ 65 w 182"/>
                  <a:gd name="T17" fmla="*/ 73 h 294"/>
                  <a:gd name="T18" fmla="*/ 81 w 182"/>
                  <a:gd name="T19" fmla="*/ 87 h 294"/>
                  <a:gd name="T20" fmla="*/ 87 w 182"/>
                  <a:gd name="T21" fmla="*/ 88 h 294"/>
                  <a:gd name="T22" fmla="*/ 89 w 182"/>
                  <a:gd name="T23" fmla="*/ 96 h 294"/>
                  <a:gd name="T24" fmla="*/ 94 w 182"/>
                  <a:gd name="T25" fmla="*/ 112 h 294"/>
                  <a:gd name="T26" fmla="*/ 93 w 182"/>
                  <a:gd name="T27" fmla="*/ 143 h 294"/>
                  <a:gd name="T28" fmla="*/ 93 w 182"/>
                  <a:gd name="T29" fmla="*/ 175 h 294"/>
                  <a:gd name="T30" fmla="*/ 96 w 182"/>
                  <a:gd name="T31" fmla="*/ 219 h 294"/>
                  <a:gd name="T32" fmla="*/ 102 w 182"/>
                  <a:gd name="T33" fmla="*/ 242 h 294"/>
                  <a:gd name="T34" fmla="*/ 110 w 182"/>
                  <a:gd name="T35" fmla="*/ 264 h 294"/>
                  <a:gd name="T36" fmla="*/ 122 w 182"/>
                  <a:gd name="T37" fmla="*/ 269 h 294"/>
                  <a:gd name="T38" fmla="*/ 137 w 182"/>
                  <a:gd name="T39" fmla="*/ 290 h 294"/>
                  <a:gd name="T40" fmla="*/ 150 w 182"/>
                  <a:gd name="T41" fmla="*/ 294 h 294"/>
                  <a:gd name="T42" fmla="*/ 158 w 182"/>
                  <a:gd name="T43" fmla="*/ 290 h 294"/>
                  <a:gd name="T44" fmla="*/ 172 w 182"/>
                  <a:gd name="T45" fmla="*/ 287 h 294"/>
                  <a:gd name="T46" fmla="*/ 173 w 182"/>
                  <a:gd name="T47" fmla="*/ 282 h 294"/>
                  <a:gd name="T48" fmla="*/ 158 w 182"/>
                  <a:gd name="T49" fmla="*/ 277 h 294"/>
                  <a:gd name="T50" fmla="*/ 143 w 182"/>
                  <a:gd name="T51" fmla="*/ 270 h 294"/>
                  <a:gd name="T52" fmla="*/ 123 w 182"/>
                  <a:gd name="T53" fmla="*/ 241 h 294"/>
                  <a:gd name="T54" fmla="*/ 108 w 182"/>
                  <a:gd name="T55" fmla="*/ 192 h 294"/>
                  <a:gd name="T56" fmla="*/ 105 w 182"/>
                  <a:gd name="T57" fmla="*/ 137 h 294"/>
                  <a:gd name="T58" fmla="*/ 107 w 182"/>
                  <a:gd name="T59" fmla="*/ 114 h 294"/>
                  <a:gd name="T60" fmla="*/ 108 w 182"/>
                  <a:gd name="T61" fmla="*/ 108 h 294"/>
                  <a:gd name="T62" fmla="*/ 107 w 182"/>
                  <a:gd name="T63" fmla="*/ 102 h 294"/>
                  <a:gd name="T64" fmla="*/ 94 w 182"/>
                  <a:gd name="T65" fmla="*/ 89 h 294"/>
                  <a:gd name="T66" fmla="*/ 93 w 182"/>
                  <a:gd name="T67" fmla="*/ 79 h 294"/>
                  <a:gd name="T68" fmla="*/ 84 w 182"/>
                  <a:gd name="T69" fmla="*/ 64 h 294"/>
                  <a:gd name="T70" fmla="*/ 78 w 182"/>
                  <a:gd name="T71" fmla="*/ 61 h 294"/>
                  <a:gd name="T72" fmla="*/ 78 w 182"/>
                  <a:gd name="T73" fmla="*/ 57 h 294"/>
                  <a:gd name="T74" fmla="*/ 79 w 182"/>
                  <a:gd name="T75" fmla="*/ 51 h 294"/>
                  <a:gd name="T76" fmla="*/ 73 w 182"/>
                  <a:gd name="T77" fmla="*/ 39 h 294"/>
                  <a:gd name="T78" fmla="*/ 75 w 182"/>
                  <a:gd name="T79" fmla="*/ 30 h 294"/>
                  <a:gd name="T80" fmla="*/ 70 w 182"/>
                  <a:gd name="T81" fmla="*/ 30 h 294"/>
                  <a:gd name="T82" fmla="*/ 65 w 182"/>
                  <a:gd name="T83" fmla="*/ 32 h 294"/>
                  <a:gd name="T84" fmla="*/ 47 w 182"/>
                  <a:gd name="T85" fmla="*/ 21 h 294"/>
                  <a:gd name="T86" fmla="*/ 44 w 182"/>
                  <a:gd name="T87" fmla="*/ 17 h 294"/>
                  <a:gd name="T88" fmla="*/ 44 w 182"/>
                  <a:gd name="T89" fmla="*/ 12 h 294"/>
                  <a:gd name="T90" fmla="*/ 48 w 182"/>
                  <a:gd name="T91" fmla="*/ 9 h 294"/>
                  <a:gd name="T92" fmla="*/ 44 w 182"/>
                  <a:gd name="T93" fmla="*/ 6 h 294"/>
                  <a:gd name="T94" fmla="*/ 41 w 182"/>
                  <a:gd name="T95" fmla="*/ 13 h 294"/>
                  <a:gd name="T96" fmla="*/ 39 w 182"/>
                  <a:gd name="T97" fmla="*/ 19 h 294"/>
                  <a:gd name="T98" fmla="*/ 40 w 182"/>
                  <a:gd name="T99" fmla="*/ 13 h 294"/>
                  <a:gd name="T100" fmla="*/ 30 w 182"/>
                  <a:gd name="T101" fmla="*/ 13 h 294"/>
                  <a:gd name="T102" fmla="*/ 29 w 182"/>
                  <a:gd name="T103" fmla="*/ 10 h 294"/>
                  <a:gd name="T104" fmla="*/ 37 w 182"/>
                  <a:gd name="T105" fmla="*/ 11 h 294"/>
                  <a:gd name="T106" fmla="*/ 37 w 182"/>
                  <a:gd name="T107" fmla="*/ 8 h 294"/>
                  <a:gd name="T108" fmla="*/ 34 w 182"/>
                  <a:gd name="T109" fmla="*/ 6 h 294"/>
                  <a:gd name="T110" fmla="*/ 37 w 182"/>
                  <a:gd name="T111" fmla="*/ 3 h 294"/>
                  <a:gd name="T112" fmla="*/ 35 w 182"/>
                  <a:gd name="T113" fmla="*/ 1 h 29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82"/>
                  <a:gd name="T172" fmla="*/ 0 h 294"/>
                  <a:gd name="T173" fmla="*/ 182 w 182"/>
                  <a:gd name="T174" fmla="*/ 294 h 294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82" h="294">
                    <a:moveTo>
                      <a:pt x="33" y="1"/>
                    </a:moveTo>
                    <a:lnTo>
                      <a:pt x="33" y="2"/>
                    </a:lnTo>
                    <a:lnTo>
                      <a:pt x="33" y="3"/>
                    </a:lnTo>
                    <a:lnTo>
                      <a:pt x="33" y="4"/>
                    </a:lnTo>
                    <a:lnTo>
                      <a:pt x="32" y="5"/>
                    </a:lnTo>
                    <a:lnTo>
                      <a:pt x="31" y="5"/>
                    </a:lnTo>
                    <a:lnTo>
                      <a:pt x="29" y="5"/>
                    </a:lnTo>
                    <a:lnTo>
                      <a:pt x="28" y="5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5" y="6"/>
                    </a:lnTo>
                    <a:lnTo>
                      <a:pt x="24" y="7"/>
                    </a:lnTo>
                    <a:lnTo>
                      <a:pt x="22" y="8"/>
                    </a:lnTo>
                    <a:lnTo>
                      <a:pt x="20" y="8"/>
                    </a:lnTo>
                    <a:lnTo>
                      <a:pt x="17" y="9"/>
                    </a:lnTo>
                    <a:lnTo>
                      <a:pt x="13" y="10"/>
                    </a:lnTo>
                    <a:lnTo>
                      <a:pt x="10" y="10"/>
                    </a:lnTo>
                    <a:lnTo>
                      <a:pt x="9" y="10"/>
                    </a:lnTo>
                    <a:lnTo>
                      <a:pt x="9" y="9"/>
                    </a:lnTo>
                    <a:lnTo>
                      <a:pt x="8" y="8"/>
                    </a:lnTo>
                    <a:lnTo>
                      <a:pt x="6" y="8"/>
                    </a:lnTo>
                    <a:lnTo>
                      <a:pt x="5" y="7"/>
                    </a:lnTo>
                    <a:lnTo>
                      <a:pt x="3" y="7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4" y="11"/>
                    </a:lnTo>
                    <a:lnTo>
                      <a:pt x="8" y="14"/>
                    </a:lnTo>
                    <a:lnTo>
                      <a:pt x="11" y="16"/>
                    </a:lnTo>
                    <a:lnTo>
                      <a:pt x="13" y="18"/>
                    </a:lnTo>
                    <a:lnTo>
                      <a:pt x="16" y="20"/>
                    </a:lnTo>
                    <a:lnTo>
                      <a:pt x="18" y="22"/>
                    </a:lnTo>
                    <a:lnTo>
                      <a:pt x="22" y="24"/>
                    </a:lnTo>
                    <a:lnTo>
                      <a:pt x="26" y="27"/>
                    </a:lnTo>
                    <a:lnTo>
                      <a:pt x="31" y="31"/>
                    </a:lnTo>
                    <a:lnTo>
                      <a:pt x="34" y="35"/>
                    </a:lnTo>
                    <a:lnTo>
                      <a:pt x="37" y="39"/>
                    </a:lnTo>
                    <a:lnTo>
                      <a:pt x="41" y="44"/>
                    </a:lnTo>
                    <a:lnTo>
                      <a:pt x="46" y="50"/>
                    </a:lnTo>
                    <a:lnTo>
                      <a:pt x="50" y="57"/>
                    </a:lnTo>
                    <a:lnTo>
                      <a:pt x="54" y="61"/>
                    </a:lnTo>
                    <a:lnTo>
                      <a:pt x="56" y="64"/>
                    </a:lnTo>
                    <a:lnTo>
                      <a:pt x="58" y="66"/>
                    </a:lnTo>
                    <a:lnTo>
                      <a:pt x="61" y="69"/>
                    </a:lnTo>
                    <a:lnTo>
                      <a:pt x="65" y="73"/>
                    </a:lnTo>
                    <a:lnTo>
                      <a:pt x="68" y="76"/>
                    </a:lnTo>
                    <a:lnTo>
                      <a:pt x="71" y="79"/>
                    </a:lnTo>
                    <a:lnTo>
                      <a:pt x="75" y="82"/>
                    </a:lnTo>
                    <a:lnTo>
                      <a:pt x="78" y="84"/>
                    </a:lnTo>
                    <a:lnTo>
                      <a:pt x="81" y="87"/>
                    </a:lnTo>
                    <a:lnTo>
                      <a:pt x="82" y="87"/>
                    </a:lnTo>
                    <a:lnTo>
                      <a:pt x="84" y="88"/>
                    </a:lnTo>
                    <a:lnTo>
                      <a:pt x="86" y="89"/>
                    </a:lnTo>
                    <a:lnTo>
                      <a:pt x="88" y="89"/>
                    </a:lnTo>
                    <a:lnTo>
                      <a:pt x="87" y="88"/>
                    </a:lnTo>
                    <a:lnTo>
                      <a:pt x="87" y="87"/>
                    </a:lnTo>
                    <a:lnTo>
                      <a:pt x="87" y="85"/>
                    </a:lnTo>
                    <a:lnTo>
                      <a:pt x="89" y="91"/>
                    </a:lnTo>
                    <a:lnTo>
                      <a:pt x="89" y="96"/>
                    </a:lnTo>
                    <a:lnTo>
                      <a:pt x="89" y="100"/>
                    </a:lnTo>
                    <a:lnTo>
                      <a:pt x="89" y="103"/>
                    </a:lnTo>
                    <a:lnTo>
                      <a:pt x="90" y="105"/>
                    </a:lnTo>
                    <a:lnTo>
                      <a:pt x="93" y="108"/>
                    </a:lnTo>
                    <a:lnTo>
                      <a:pt x="94" y="112"/>
                    </a:lnTo>
                    <a:lnTo>
                      <a:pt x="95" y="116"/>
                    </a:lnTo>
                    <a:lnTo>
                      <a:pt x="95" y="121"/>
                    </a:lnTo>
                    <a:lnTo>
                      <a:pt x="95" y="129"/>
                    </a:lnTo>
                    <a:lnTo>
                      <a:pt x="94" y="136"/>
                    </a:lnTo>
                    <a:lnTo>
                      <a:pt x="93" y="143"/>
                    </a:lnTo>
                    <a:lnTo>
                      <a:pt x="92" y="149"/>
                    </a:lnTo>
                    <a:lnTo>
                      <a:pt x="92" y="156"/>
                    </a:lnTo>
                    <a:lnTo>
                      <a:pt x="92" y="161"/>
                    </a:lnTo>
                    <a:lnTo>
                      <a:pt x="92" y="167"/>
                    </a:lnTo>
                    <a:lnTo>
                      <a:pt x="93" y="175"/>
                    </a:lnTo>
                    <a:lnTo>
                      <a:pt x="94" y="188"/>
                    </a:lnTo>
                    <a:lnTo>
                      <a:pt x="94" y="201"/>
                    </a:lnTo>
                    <a:lnTo>
                      <a:pt x="95" y="209"/>
                    </a:lnTo>
                    <a:lnTo>
                      <a:pt x="95" y="214"/>
                    </a:lnTo>
                    <a:lnTo>
                      <a:pt x="96" y="219"/>
                    </a:lnTo>
                    <a:lnTo>
                      <a:pt x="96" y="224"/>
                    </a:lnTo>
                    <a:lnTo>
                      <a:pt x="97" y="229"/>
                    </a:lnTo>
                    <a:lnTo>
                      <a:pt x="99" y="233"/>
                    </a:lnTo>
                    <a:lnTo>
                      <a:pt x="100" y="238"/>
                    </a:lnTo>
                    <a:lnTo>
                      <a:pt x="102" y="242"/>
                    </a:lnTo>
                    <a:lnTo>
                      <a:pt x="103" y="247"/>
                    </a:lnTo>
                    <a:lnTo>
                      <a:pt x="104" y="252"/>
                    </a:lnTo>
                    <a:lnTo>
                      <a:pt x="106" y="257"/>
                    </a:lnTo>
                    <a:lnTo>
                      <a:pt x="108" y="262"/>
                    </a:lnTo>
                    <a:lnTo>
                      <a:pt x="110" y="264"/>
                    </a:lnTo>
                    <a:lnTo>
                      <a:pt x="112" y="264"/>
                    </a:lnTo>
                    <a:lnTo>
                      <a:pt x="116" y="265"/>
                    </a:lnTo>
                    <a:lnTo>
                      <a:pt x="119" y="266"/>
                    </a:lnTo>
                    <a:lnTo>
                      <a:pt x="121" y="267"/>
                    </a:lnTo>
                    <a:lnTo>
                      <a:pt x="122" y="269"/>
                    </a:lnTo>
                    <a:lnTo>
                      <a:pt x="124" y="272"/>
                    </a:lnTo>
                    <a:lnTo>
                      <a:pt x="127" y="277"/>
                    </a:lnTo>
                    <a:lnTo>
                      <a:pt x="130" y="281"/>
                    </a:lnTo>
                    <a:lnTo>
                      <a:pt x="134" y="286"/>
                    </a:lnTo>
                    <a:lnTo>
                      <a:pt x="137" y="290"/>
                    </a:lnTo>
                    <a:lnTo>
                      <a:pt x="139" y="293"/>
                    </a:lnTo>
                    <a:lnTo>
                      <a:pt x="141" y="294"/>
                    </a:lnTo>
                    <a:lnTo>
                      <a:pt x="144" y="294"/>
                    </a:lnTo>
                    <a:lnTo>
                      <a:pt x="147" y="294"/>
                    </a:lnTo>
                    <a:lnTo>
                      <a:pt x="150" y="294"/>
                    </a:lnTo>
                    <a:lnTo>
                      <a:pt x="151" y="293"/>
                    </a:lnTo>
                    <a:lnTo>
                      <a:pt x="153" y="293"/>
                    </a:lnTo>
                    <a:lnTo>
                      <a:pt x="155" y="292"/>
                    </a:lnTo>
                    <a:lnTo>
                      <a:pt x="157" y="290"/>
                    </a:lnTo>
                    <a:lnTo>
                      <a:pt x="158" y="290"/>
                    </a:lnTo>
                    <a:lnTo>
                      <a:pt x="160" y="289"/>
                    </a:lnTo>
                    <a:lnTo>
                      <a:pt x="162" y="289"/>
                    </a:lnTo>
                    <a:lnTo>
                      <a:pt x="165" y="288"/>
                    </a:lnTo>
                    <a:lnTo>
                      <a:pt x="168" y="288"/>
                    </a:lnTo>
                    <a:lnTo>
                      <a:pt x="172" y="287"/>
                    </a:lnTo>
                    <a:lnTo>
                      <a:pt x="175" y="286"/>
                    </a:lnTo>
                    <a:lnTo>
                      <a:pt x="179" y="286"/>
                    </a:lnTo>
                    <a:lnTo>
                      <a:pt x="182" y="286"/>
                    </a:lnTo>
                    <a:lnTo>
                      <a:pt x="177" y="284"/>
                    </a:lnTo>
                    <a:lnTo>
                      <a:pt x="173" y="282"/>
                    </a:lnTo>
                    <a:lnTo>
                      <a:pt x="169" y="281"/>
                    </a:lnTo>
                    <a:lnTo>
                      <a:pt x="165" y="279"/>
                    </a:lnTo>
                    <a:lnTo>
                      <a:pt x="163" y="279"/>
                    </a:lnTo>
                    <a:lnTo>
                      <a:pt x="161" y="278"/>
                    </a:lnTo>
                    <a:lnTo>
                      <a:pt x="158" y="277"/>
                    </a:lnTo>
                    <a:lnTo>
                      <a:pt x="155" y="277"/>
                    </a:lnTo>
                    <a:lnTo>
                      <a:pt x="152" y="275"/>
                    </a:lnTo>
                    <a:lnTo>
                      <a:pt x="149" y="274"/>
                    </a:lnTo>
                    <a:lnTo>
                      <a:pt x="146" y="272"/>
                    </a:lnTo>
                    <a:lnTo>
                      <a:pt x="143" y="270"/>
                    </a:lnTo>
                    <a:lnTo>
                      <a:pt x="140" y="266"/>
                    </a:lnTo>
                    <a:lnTo>
                      <a:pt x="137" y="262"/>
                    </a:lnTo>
                    <a:lnTo>
                      <a:pt x="132" y="255"/>
                    </a:lnTo>
                    <a:lnTo>
                      <a:pt x="127" y="249"/>
                    </a:lnTo>
                    <a:lnTo>
                      <a:pt x="123" y="241"/>
                    </a:lnTo>
                    <a:lnTo>
                      <a:pt x="119" y="234"/>
                    </a:lnTo>
                    <a:lnTo>
                      <a:pt x="115" y="226"/>
                    </a:lnTo>
                    <a:lnTo>
                      <a:pt x="113" y="219"/>
                    </a:lnTo>
                    <a:lnTo>
                      <a:pt x="110" y="205"/>
                    </a:lnTo>
                    <a:lnTo>
                      <a:pt x="108" y="192"/>
                    </a:lnTo>
                    <a:lnTo>
                      <a:pt x="107" y="180"/>
                    </a:lnTo>
                    <a:lnTo>
                      <a:pt x="106" y="169"/>
                    </a:lnTo>
                    <a:lnTo>
                      <a:pt x="106" y="158"/>
                    </a:lnTo>
                    <a:lnTo>
                      <a:pt x="105" y="146"/>
                    </a:lnTo>
                    <a:lnTo>
                      <a:pt x="105" y="137"/>
                    </a:lnTo>
                    <a:lnTo>
                      <a:pt x="105" y="129"/>
                    </a:lnTo>
                    <a:lnTo>
                      <a:pt x="106" y="123"/>
                    </a:lnTo>
                    <a:lnTo>
                      <a:pt x="106" y="119"/>
                    </a:lnTo>
                    <a:lnTo>
                      <a:pt x="106" y="115"/>
                    </a:lnTo>
                    <a:lnTo>
                      <a:pt x="107" y="114"/>
                    </a:lnTo>
                    <a:lnTo>
                      <a:pt x="107" y="112"/>
                    </a:lnTo>
                    <a:lnTo>
                      <a:pt x="108" y="111"/>
                    </a:lnTo>
                    <a:lnTo>
                      <a:pt x="108" y="110"/>
                    </a:lnTo>
                    <a:lnTo>
                      <a:pt x="108" y="109"/>
                    </a:lnTo>
                    <a:lnTo>
                      <a:pt x="108" y="108"/>
                    </a:lnTo>
                    <a:lnTo>
                      <a:pt x="107" y="107"/>
                    </a:lnTo>
                    <a:lnTo>
                      <a:pt x="107" y="106"/>
                    </a:lnTo>
                    <a:lnTo>
                      <a:pt x="107" y="104"/>
                    </a:lnTo>
                    <a:lnTo>
                      <a:pt x="107" y="103"/>
                    </a:lnTo>
                    <a:lnTo>
                      <a:pt x="107" y="102"/>
                    </a:lnTo>
                    <a:lnTo>
                      <a:pt x="106" y="100"/>
                    </a:lnTo>
                    <a:lnTo>
                      <a:pt x="104" y="99"/>
                    </a:lnTo>
                    <a:lnTo>
                      <a:pt x="101" y="96"/>
                    </a:lnTo>
                    <a:lnTo>
                      <a:pt x="98" y="92"/>
                    </a:lnTo>
                    <a:lnTo>
                      <a:pt x="94" y="89"/>
                    </a:lnTo>
                    <a:lnTo>
                      <a:pt x="93" y="87"/>
                    </a:lnTo>
                    <a:lnTo>
                      <a:pt x="93" y="84"/>
                    </a:lnTo>
                    <a:lnTo>
                      <a:pt x="93" y="83"/>
                    </a:lnTo>
                    <a:lnTo>
                      <a:pt x="93" y="81"/>
                    </a:lnTo>
                    <a:lnTo>
                      <a:pt x="93" y="79"/>
                    </a:lnTo>
                    <a:lnTo>
                      <a:pt x="92" y="76"/>
                    </a:lnTo>
                    <a:lnTo>
                      <a:pt x="88" y="70"/>
                    </a:lnTo>
                    <a:lnTo>
                      <a:pt x="85" y="66"/>
                    </a:lnTo>
                    <a:lnTo>
                      <a:pt x="85" y="64"/>
                    </a:lnTo>
                    <a:lnTo>
                      <a:pt x="84" y="64"/>
                    </a:lnTo>
                    <a:lnTo>
                      <a:pt x="84" y="63"/>
                    </a:lnTo>
                    <a:lnTo>
                      <a:pt x="83" y="62"/>
                    </a:lnTo>
                    <a:lnTo>
                      <a:pt x="82" y="61"/>
                    </a:lnTo>
                    <a:lnTo>
                      <a:pt x="80" y="61"/>
                    </a:lnTo>
                    <a:lnTo>
                      <a:pt x="78" y="61"/>
                    </a:lnTo>
                    <a:lnTo>
                      <a:pt x="77" y="61"/>
                    </a:lnTo>
                    <a:lnTo>
                      <a:pt x="75" y="60"/>
                    </a:lnTo>
                    <a:lnTo>
                      <a:pt x="75" y="59"/>
                    </a:lnTo>
                    <a:lnTo>
                      <a:pt x="77" y="58"/>
                    </a:lnTo>
                    <a:lnTo>
                      <a:pt x="78" y="57"/>
                    </a:lnTo>
                    <a:lnTo>
                      <a:pt x="80" y="57"/>
                    </a:lnTo>
                    <a:lnTo>
                      <a:pt x="79" y="55"/>
                    </a:lnTo>
                    <a:lnTo>
                      <a:pt x="79" y="54"/>
                    </a:lnTo>
                    <a:lnTo>
                      <a:pt x="79" y="53"/>
                    </a:lnTo>
                    <a:lnTo>
                      <a:pt x="79" y="51"/>
                    </a:lnTo>
                    <a:lnTo>
                      <a:pt x="77" y="49"/>
                    </a:lnTo>
                    <a:lnTo>
                      <a:pt x="74" y="46"/>
                    </a:lnTo>
                    <a:lnTo>
                      <a:pt x="73" y="42"/>
                    </a:lnTo>
                    <a:lnTo>
                      <a:pt x="73" y="40"/>
                    </a:lnTo>
                    <a:lnTo>
                      <a:pt x="73" y="39"/>
                    </a:lnTo>
                    <a:lnTo>
                      <a:pt x="75" y="36"/>
                    </a:lnTo>
                    <a:lnTo>
                      <a:pt x="76" y="34"/>
                    </a:lnTo>
                    <a:lnTo>
                      <a:pt x="76" y="32"/>
                    </a:lnTo>
                    <a:lnTo>
                      <a:pt x="75" y="31"/>
                    </a:lnTo>
                    <a:lnTo>
                      <a:pt x="75" y="30"/>
                    </a:lnTo>
                    <a:lnTo>
                      <a:pt x="74" y="30"/>
                    </a:lnTo>
                    <a:lnTo>
                      <a:pt x="73" y="28"/>
                    </a:lnTo>
                    <a:lnTo>
                      <a:pt x="71" y="28"/>
                    </a:lnTo>
                    <a:lnTo>
                      <a:pt x="71" y="29"/>
                    </a:lnTo>
                    <a:lnTo>
                      <a:pt x="70" y="30"/>
                    </a:lnTo>
                    <a:lnTo>
                      <a:pt x="69" y="32"/>
                    </a:lnTo>
                    <a:lnTo>
                      <a:pt x="67" y="32"/>
                    </a:lnTo>
                    <a:lnTo>
                      <a:pt x="66" y="32"/>
                    </a:lnTo>
                    <a:lnTo>
                      <a:pt x="65" y="32"/>
                    </a:lnTo>
                    <a:lnTo>
                      <a:pt x="62" y="28"/>
                    </a:lnTo>
                    <a:lnTo>
                      <a:pt x="57" y="24"/>
                    </a:lnTo>
                    <a:lnTo>
                      <a:pt x="52" y="22"/>
                    </a:lnTo>
                    <a:lnTo>
                      <a:pt x="49" y="21"/>
                    </a:lnTo>
                    <a:lnTo>
                      <a:pt x="47" y="21"/>
                    </a:lnTo>
                    <a:lnTo>
                      <a:pt x="45" y="20"/>
                    </a:lnTo>
                    <a:lnTo>
                      <a:pt x="44" y="20"/>
                    </a:lnTo>
                    <a:lnTo>
                      <a:pt x="44" y="19"/>
                    </a:lnTo>
                    <a:lnTo>
                      <a:pt x="44" y="18"/>
                    </a:lnTo>
                    <a:lnTo>
                      <a:pt x="44" y="17"/>
                    </a:lnTo>
                    <a:lnTo>
                      <a:pt x="45" y="16"/>
                    </a:lnTo>
                    <a:lnTo>
                      <a:pt x="44" y="15"/>
                    </a:lnTo>
                    <a:lnTo>
                      <a:pt x="44" y="13"/>
                    </a:lnTo>
                    <a:lnTo>
                      <a:pt x="44" y="12"/>
                    </a:lnTo>
                    <a:lnTo>
                      <a:pt x="45" y="11"/>
                    </a:lnTo>
                    <a:lnTo>
                      <a:pt x="46" y="10"/>
                    </a:lnTo>
                    <a:lnTo>
                      <a:pt x="47" y="9"/>
                    </a:lnTo>
                    <a:lnTo>
                      <a:pt x="48" y="9"/>
                    </a:lnTo>
                    <a:lnTo>
                      <a:pt x="47" y="8"/>
                    </a:lnTo>
                    <a:lnTo>
                      <a:pt x="47" y="7"/>
                    </a:lnTo>
                    <a:lnTo>
                      <a:pt x="46" y="6"/>
                    </a:lnTo>
                    <a:lnTo>
                      <a:pt x="45" y="5"/>
                    </a:lnTo>
                    <a:lnTo>
                      <a:pt x="44" y="6"/>
                    </a:lnTo>
                    <a:lnTo>
                      <a:pt x="43" y="6"/>
                    </a:lnTo>
                    <a:lnTo>
                      <a:pt x="42" y="7"/>
                    </a:lnTo>
                    <a:lnTo>
                      <a:pt x="41" y="7"/>
                    </a:lnTo>
                    <a:lnTo>
                      <a:pt x="41" y="9"/>
                    </a:lnTo>
                    <a:lnTo>
                      <a:pt x="41" y="13"/>
                    </a:lnTo>
                    <a:lnTo>
                      <a:pt x="41" y="16"/>
                    </a:lnTo>
                    <a:lnTo>
                      <a:pt x="41" y="19"/>
                    </a:lnTo>
                    <a:lnTo>
                      <a:pt x="40" y="19"/>
                    </a:lnTo>
                    <a:lnTo>
                      <a:pt x="39" y="19"/>
                    </a:lnTo>
                    <a:lnTo>
                      <a:pt x="39" y="17"/>
                    </a:lnTo>
                    <a:lnTo>
                      <a:pt x="40" y="15"/>
                    </a:lnTo>
                    <a:lnTo>
                      <a:pt x="40" y="13"/>
                    </a:lnTo>
                    <a:lnTo>
                      <a:pt x="37" y="13"/>
                    </a:lnTo>
                    <a:lnTo>
                      <a:pt x="35" y="13"/>
                    </a:lnTo>
                    <a:lnTo>
                      <a:pt x="33" y="13"/>
                    </a:lnTo>
                    <a:lnTo>
                      <a:pt x="32" y="13"/>
                    </a:lnTo>
                    <a:lnTo>
                      <a:pt x="30" y="13"/>
                    </a:lnTo>
                    <a:lnTo>
                      <a:pt x="28" y="13"/>
                    </a:lnTo>
                    <a:lnTo>
                      <a:pt x="27" y="12"/>
                    </a:lnTo>
                    <a:lnTo>
                      <a:pt x="27" y="11"/>
                    </a:lnTo>
                    <a:lnTo>
                      <a:pt x="29" y="10"/>
                    </a:lnTo>
                    <a:lnTo>
                      <a:pt x="31" y="10"/>
                    </a:lnTo>
                    <a:lnTo>
                      <a:pt x="32" y="10"/>
                    </a:lnTo>
                    <a:lnTo>
                      <a:pt x="33" y="10"/>
                    </a:lnTo>
                    <a:lnTo>
                      <a:pt x="35" y="11"/>
                    </a:lnTo>
                    <a:lnTo>
                      <a:pt x="37" y="11"/>
                    </a:lnTo>
                    <a:lnTo>
                      <a:pt x="39" y="11"/>
                    </a:lnTo>
                    <a:lnTo>
                      <a:pt x="39" y="10"/>
                    </a:lnTo>
                    <a:lnTo>
                      <a:pt x="38" y="9"/>
                    </a:lnTo>
                    <a:lnTo>
                      <a:pt x="37" y="8"/>
                    </a:lnTo>
                    <a:lnTo>
                      <a:pt x="36" y="8"/>
                    </a:lnTo>
                    <a:lnTo>
                      <a:pt x="35" y="8"/>
                    </a:lnTo>
                    <a:lnTo>
                      <a:pt x="33" y="7"/>
                    </a:lnTo>
                    <a:lnTo>
                      <a:pt x="33" y="5"/>
                    </a:lnTo>
                    <a:lnTo>
                      <a:pt x="34" y="6"/>
                    </a:lnTo>
                    <a:lnTo>
                      <a:pt x="35" y="6"/>
                    </a:lnTo>
                    <a:lnTo>
                      <a:pt x="36" y="7"/>
                    </a:lnTo>
                    <a:lnTo>
                      <a:pt x="37" y="7"/>
                    </a:lnTo>
                    <a:lnTo>
                      <a:pt x="37" y="5"/>
                    </a:lnTo>
                    <a:lnTo>
                      <a:pt x="37" y="3"/>
                    </a:lnTo>
                    <a:lnTo>
                      <a:pt x="37" y="1"/>
                    </a:lnTo>
                    <a:lnTo>
                      <a:pt x="37" y="0"/>
                    </a:lnTo>
                    <a:lnTo>
                      <a:pt x="36" y="0"/>
                    </a:lnTo>
                    <a:lnTo>
                      <a:pt x="36" y="1"/>
                    </a:lnTo>
                    <a:lnTo>
                      <a:pt x="35" y="1"/>
                    </a:lnTo>
                    <a:lnTo>
                      <a:pt x="33" y="1"/>
                    </a:lnTo>
                    <a:close/>
                  </a:path>
                </a:pathLst>
              </a:custGeom>
              <a:solidFill>
                <a:srgbClr val="E5CC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5" name="Freeform 203"/>
              <p:cNvSpPr>
                <a:spLocks/>
              </p:cNvSpPr>
              <p:nvPr/>
            </p:nvSpPr>
            <p:spPr bwMode="auto">
              <a:xfrm>
                <a:off x="1996" y="3531"/>
                <a:ext cx="16" cy="17"/>
              </a:xfrm>
              <a:custGeom>
                <a:avLst/>
                <a:gdLst>
                  <a:gd name="T0" fmla="*/ 0 w 16"/>
                  <a:gd name="T1" fmla="*/ 15 h 17"/>
                  <a:gd name="T2" fmla="*/ 1 w 16"/>
                  <a:gd name="T3" fmla="*/ 12 h 17"/>
                  <a:gd name="T4" fmla="*/ 1 w 16"/>
                  <a:gd name="T5" fmla="*/ 9 h 17"/>
                  <a:gd name="T6" fmla="*/ 2 w 16"/>
                  <a:gd name="T7" fmla="*/ 7 h 17"/>
                  <a:gd name="T8" fmla="*/ 4 w 16"/>
                  <a:gd name="T9" fmla="*/ 4 h 17"/>
                  <a:gd name="T10" fmla="*/ 5 w 16"/>
                  <a:gd name="T11" fmla="*/ 3 h 17"/>
                  <a:gd name="T12" fmla="*/ 7 w 16"/>
                  <a:gd name="T13" fmla="*/ 2 h 17"/>
                  <a:gd name="T14" fmla="*/ 8 w 16"/>
                  <a:gd name="T15" fmla="*/ 1 h 17"/>
                  <a:gd name="T16" fmla="*/ 9 w 16"/>
                  <a:gd name="T17" fmla="*/ 0 h 17"/>
                  <a:gd name="T18" fmla="*/ 9 w 16"/>
                  <a:gd name="T19" fmla="*/ 1 h 17"/>
                  <a:gd name="T20" fmla="*/ 10 w 16"/>
                  <a:gd name="T21" fmla="*/ 1 h 17"/>
                  <a:gd name="T22" fmla="*/ 10 w 16"/>
                  <a:gd name="T23" fmla="*/ 1 h 17"/>
                  <a:gd name="T24" fmla="*/ 11 w 16"/>
                  <a:gd name="T25" fmla="*/ 1 h 17"/>
                  <a:gd name="T26" fmla="*/ 9 w 16"/>
                  <a:gd name="T27" fmla="*/ 3 h 17"/>
                  <a:gd name="T28" fmla="*/ 7 w 16"/>
                  <a:gd name="T29" fmla="*/ 5 h 17"/>
                  <a:gd name="T30" fmla="*/ 5 w 16"/>
                  <a:gd name="T31" fmla="*/ 7 h 17"/>
                  <a:gd name="T32" fmla="*/ 4 w 16"/>
                  <a:gd name="T33" fmla="*/ 9 h 17"/>
                  <a:gd name="T34" fmla="*/ 7 w 16"/>
                  <a:gd name="T35" fmla="*/ 11 h 17"/>
                  <a:gd name="T36" fmla="*/ 11 w 16"/>
                  <a:gd name="T37" fmla="*/ 13 h 17"/>
                  <a:gd name="T38" fmla="*/ 14 w 16"/>
                  <a:gd name="T39" fmla="*/ 16 h 17"/>
                  <a:gd name="T40" fmla="*/ 16 w 16"/>
                  <a:gd name="T41" fmla="*/ 17 h 17"/>
                  <a:gd name="T42" fmla="*/ 14 w 16"/>
                  <a:gd name="T43" fmla="*/ 17 h 17"/>
                  <a:gd name="T44" fmla="*/ 11 w 16"/>
                  <a:gd name="T45" fmla="*/ 16 h 17"/>
                  <a:gd name="T46" fmla="*/ 8 w 16"/>
                  <a:gd name="T47" fmla="*/ 16 h 17"/>
                  <a:gd name="T48" fmla="*/ 6 w 16"/>
                  <a:gd name="T49" fmla="*/ 16 h 17"/>
                  <a:gd name="T50" fmla="*/ 5 w 16"/>
                  <a:gd name="T51" fmla="*/ 15 h 17"/>
                  <a:gd name="T52" fmla="*/ 3 w 16"/>
                  <a:gd name="T53" fmla="*/ 15 h 17"/>
                  <a:gd name="T54" fmla="*/ 1 w 16"/>
                  <a:gd name="T55" fmla="*/ 15 h 17"/>
                  <a:gd name="T56" fmla="*/ 0 w 16"/>
                  <a:gd name="T57" fmla="*/ 15 h 1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6"/>
                  <a:gd name="T88" fmla="*/ 0 h 17"/>
                  <a:gd name="T89" fmla="*/ 16 w 16"/>
                  <a:gd name="T90" fmla="*/ 17 h 17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6" h="17">
                    <a:moveTo>
                      <a:pt x="0" y="15"/>
                    </a:moveTo>
                    <a:lnTo>
                      <a:pt x="1" y="12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4" y="4"/>
                    </a:lnTo>
                    <a:lnTo>
                      <a:pt x="5" y="3"/>
                    </a:lnTo>
                    <a:lnTo>
                      <a:pt x="7" y="2"/>
                    </a:lnTo>
                    <a:lnTo>
                      <a:pt x="8" y="1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9" y="3"/>
                    </a:lnTo>
                    <a:lnTo>
                      <a:pt x="7" y="5"/>
                    </a:lnTo>
                    <a:lnTo>
                      <a:pt x="5" y="7"/>
                    </a:lnTo>
                    <a:lnTo>
                      <a:pt x="4" y="9"/>
                    </a:lnTo>
                    <a:lnTo>
                      <a:pt x="7" y="11"/>
                    </a:lnTo>
                    <a:lnTo>
                      <a:pt x="11" y="13"/>
                    </a:lnTo>
                    <a:lnTo>
                      <a:pt x="14" y="16"/>
                    </a:lnTo>
                    <a:lnTo>
                      <a:pt x="16" y="17"/>
                    </a:lnTo>
                    <a:lnTo>
                      <a:pt x="14" y="17"/>
                    </a:lnTo>
                    <a:lnTo>
                      <a:pt x="11" y="16"/>
                    </a:lnTo>
                    <a:lnTo>
                      <a:pt x="8" y="16"/>
                    </a:lnTo>
                    <a:lnTo>
                      <a:pt x="6" y="16"/>
                    </a:lnTo>
                    <a:lnTo>
                      <a:pt x="5" y="1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E5CC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6" name="Freeform 204"/>
              <p:cNvSpPr>
                <a:spLocks/>
              </p:cNvSpPr>
              <p:nvPr/>
            </p:nvSpPr>
            <p:spPr bwMode="auto">
              <a:xfrm>
                <a:off x="2153" y="3743"/>
                <a:ext cx="44" cy="76"/>
              </a:xfrm>
              <a:custGeom>
                <a:avLst/>
                <a:gdLst>
                  <a:gd name="T0" fmla="*/ 4 w 44"/>
                  <a:gd name="T1" fmla="*/ 25 h 76"/>
                  <a:gd name="T2" fmla="*/ 5 w 44"/>
                  <a:gd name="T3" fmla="*/ 43 h 76"/>
                  <a:gd name="T4" fmla="*/ 5 w 44"/>
                  <a:gd name="T5" fmla="*/ 54 h 76"/>
                  <a:gd name="T6" fmla="*/ 3 w 44"/>
                  <a:gd name="T7" fmla="*/ 61 h 76"/>
                  <a:gd name="T8" fmla="*/ 6 w 44"/>
                  <a:gd name="T9" fmla="*/ 65 h 76"/>
                  <a:gd name="T10" fmla="*/ 11 w 44"/>
                  <a:gd name="T11" fmla="*/ 66 h 76"/>
                  <a:gd name="T12" fmla="*/ 17 w 44"/>
                  <a:gd name="T13" fmla="*/ 68 h 76"/>
                  <a:gd name="T14" fmla="*/ 25 w 44"/>
                  <a:gd name="T15" fmla="*/ 69 h 76"/>
                  <a:gd name="T16" fmla="*/ 35 w 44"/>
                  <a:gd name="T17" fmla="*/ 71 h 76"/>
                  <a:gd name="T18" fmla="*/ 42 w 44"/>
                  <a:gd name="T19" fmla="*/ 74 h 76"/>
                  <a:gd name="T20" fmla="*/ 44 w 44"/>
                  <a:gd name="T21" fmla="*/ 73 h 76"/>
                  <a:gd name="T22" fmla="*/ 42 w 44"/>
                  <a:gd name="T23" fmla="*/ 69 h 76"/>
                  <a:gd name="T24" fmla="*/ 41 w 44"/>
                  <a:gd name="T25" fmla="*/ 63 h 76"/>
                  <a:gd name="T26" fmla="*/ 41 w 44"/>
                  <a:gd name="T27" fmla="*/ 55 h 76"/>
                  <a:gd name="T28" fmla="*/ 41 w 44"/>
                  <a:gd name="T29" fmla="*/ 51 h 76"/>
                  <a:gd name="T30" fmla="*/ 40 w 44"/>
                  <a:gd name="T31" fmla="*/ 46 h 76"/>
                  <a:gd name="T32" fmla="*/ 37 w 44"/>
                  <a:gd name="T33" fmla="*/ 39 h 76"/>
                  <a:gd name="T34" fmla="*/ 37 w 44"/>
                  <a:gd name="T35" fmla="*/ 38 h 76"/>
                  <a:gd name="T36" fmla="*/ 36 w 44"/>
                  <a:gd name="T37" fmla="*/ 36 h 76"/>
                  <a:gd name="T38" fmla="*/ 31 w 44"/>
                  <a:gd name="T39" fmla="*/ 31 h 76"/>
                  <a:gd name="T40" fmla="*/ 26 w 44"/>
                  <a:gd name="T41" fmla="*/ 25 h 76"/>
                  <a:gd name="T42" fmla="*/ 23 w 44"/>
                  <a:gd name="T43" fmla="*/ 23 h 76"/>
                  <a:gd name="T44" fmla="*/ 21 w 44"/>
                  <a:gd name="T45" fmla="*/ 21 h 76"/>
                  <a:gd name="T46" fmla="*/ 19 w 44"/>
                  <a:gd name="T47" fmla="*/ 19 h 76"/>
                  <a:gd name="T48" fmla="*/ 16 w 44"/>
                  <a:gd name="T49" fmla="*/ 16 h 76"/>
                  <a:gd name="T50" fmla="*/ 12 w 44"/>
                  <a:gd name="T51" fmla="*/ 13 h 76"/>
                  <a:gd name="T52" fmla="*/ 7 w 44"/>
                  <a:gd name="T53" fmla="*/ 8 h 76"/>
                  <a:gd name="T54" fmla="*/ 5 w 44"/>
                  <a:gd name="T55" fmla="*/ 5 h 76"/>
                  <a:gd name="T56" fmla="*/ 3 w 44"/>
                  <a:gd name="T57" fmla="*/ 3 h 76"/>
                  <a:gd name="T58" fmla="*/ 2 w 44"/>
                  <a:gd name="T59" fmla="*/ 1 h 76"/>
                  <a:gd name="T60" fmla="*/ 1 w 44"/>
                  <a:gd name="T61" fmla="*/ 0 h 76"/>
                  <a:gd name="T62" fmla="*/ 2 w 44"/>
                  <a:gd name="T63" fmla="*/ 6 h 76"/>
                  <a:gd name="T64" fmla="*/ 4 w 44"/>
                  <a:gd name="T65" fmla="*/ 16 h 7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4"/>
                  <a:gd name="T100" fmla="*/ 0 h 76"/>
                  <a:gd name="T101" fmla="*/ 44 w 44"/>
                  <a:gd name="T102" fmla="*/ 76 h 7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4" h="76">
                    <a:moveTo>
                      <a:pt x="4" y="19"/>
                    </a:moveTo>
                    <a:lnTo>
                      <a:pt x="4" y="25"/>
                    </a:lnTo>
                    <a:lnTo>
                      <a:pt x="4" y="34"/>
                    </a:lnTo>
                    <a:lnTo>
                      <a:pt x="5" y="43"/>
                    </a:lnTo>
                    <a:lnTo>
                      <a:pt x="7" y="51"/>
                    </a:lnTo>
                    <a:lnTo>
                      <a:pt x="5" y="54"/>
                    </a:lnTo>
                    <a:lnTo>
                      <a:pt x="3" y="58"/>
                    </a:lnTo>
                    <a:lnTo>
                      <a:pt x="3" y="61"/>
                    </a:lnTo>
                    <a:lnTo>
                      <a:pt x="3" y="63"/>
                    </a:lnTo>
                    <a:lnTo>
                      <a:pt x="6" y="65"/>
                    </a:lnTo>
                    <a:lnTo>
                      <a:pt x="8" y="65"/>
                    </a:lnTo>
                    <a:lnTo>
                      <a:pt x="11" y="66"/>
                    </a:lnTo>
                    <a:lnTo>
                      <a:pt x="14" y="67"/>
                    </a:lnTo>
                    <a:lnTo>
                      <a:pt x="17" y="68"/>
                    </a:lnTo>
                    <a:lnTo>
                      <a:pt x="21" y="69"/>
                    </a:lnTo>
                    <a:lnTo>
                      <a:pt x="25" y="69"/>
                    </a:lnTo>
                    <a:lnTo>
                      <a:pt x="30" y="70"/>
                    </a:lnTo>
                    <a:lnTo>
                      <a:pt x="35" y="71"/>
                    </a:lnTo>
                    <a:lnTo>
                      <a:pt x="39" y="72"/>
                    </a:lnTo>
                    <a:lnTo>
                      <a:pt x="42" y="74"/>
                    </a:lnTo>
                    <a:lnTo>
                      <a:pt x="43" y="76"/>
                    </a:lnTo>
                    <a:lnTo>
                      <a:pt x="44" y="73"/>
                    </a:lnTo>
                    <a:lnTo>
                      <a:pt x="44" y="70"/>
                    </a:lnTo>
                    <a:lnTo>
                      <a:pt x="42" y="69"/>
                    </a:lnTo>
                    <a:lnTo>
                      <a:pt x="42" y="66"/>
                    </a:lnTo>
                    <a:lnTo>
                      <a:pt x="41" y="63"/>
                    </a:lnTo>
                    <a:lnTo>
                      <a:pt x="41" y="59"/>
                    </a:lnTo>
                    <a:lnTo>
                      <a:pt x="41" y="55"/>
                    </a:lnTo>
                    <a:lnTo>
                      <a:pt x="41" y="51"/>
                    </a:lnTo>
                    <a:lnTo>
                      <a:pt x="41" y="48"/>
                    </a:lnTo>
                    <a:lnTo>
                      <a:pt x="40" y="46"/>
                    </a:lnTo>
                    <a:lnTo>
                      <a:pt x="38" y="42"/>
                    </a:lnTo>
                    <a:lnTo>
                      <a:pt x="37" y="39"/>
                    </a:lnTo>
                    <a:lnTo>
                      <a:pt x="37" y="38"/>
                    </a:lnTo>
                    <a:lnTo>
                      <a:pt x="36" y="37"/>
                    </a:lnTo>
                    <a:lnTo>
                      <a:pt x="36" y="36"/>
                    </a:lnTo>
                    <a:lnTo>
                      <a:pt x="34" y="34"/>
                    </a:lnTo>
                    <a:lnTo>
                      <a:pt x="31" y="31"/>
                    </a:lnTo>
                    <a:lnTo>
                      <a:pt x="28" y="27"/>
                    </a:lnTo>
                    <a:lnTo>
                      <a:pt x="26" y="25"/>
                    </a:lnTo>
                    <a:lnTo>
                      <a:pt x="23" y="23"/>
                    </a:lnTo>
                    <a:lnTo>
                      <a:pt x="21" y="21"/>
                    </a:lnTo>
                    <a:lnTo>
                      <a:pt x="21" y="20"/>
                    </a:lnTo>
                    <a:lnTo>
                      <a:pt x="19" y="19"/>
                    </a:lnTo>
                    <a:lnTo>
                      <a:pt x="18" y="17"/>
                    </a:lnTo>
                    <a:lnTo>
                      <a:pt x="16" y="16"/>
                    </a:lnTo>
                    <a:lnTo>
                      <a:pt x="14" y="15"/>
                    </a:lnTo>
                    <a:lnTo>
                      <a:pt x="12" y="13"/>
                    </a:lnTo>
                    <a:lnTo>
                      <a:pt x="9" y="10"/>
                    </a:lnTo>
                    <a:lnTo>
                      <a:pt x="7" y="8"/>
                    </a:lnTo>
                    <a:lnTo>
                      <a:pt x="6" y="6"/>
                    </a:lnTo>
                    <a:lnTo>
                      <a:pt x="5" y="5"/>
                    </a:lnTo>
                    <a:lnTo>
                      <a:pt x="4" y="4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2" y="6"/>
                    </a:lnTo>
                    <a:lnTo>
                      <a:pt x="3" y="11"/>
                    </a:lnTo>
                    <a:lnTo>
                      <a:pt x="4" y="16"/>
                    </a:lnTo>
                    <a:lnTo>
                      <a:pt x="4" y="19"/>
                    </a:lnTo>
                    <a:close/>
                  </a:path>
                </a:pathLst>
              </a:custGeom>
              <a:solidFill>
                <a:srgbClr val="E5CC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50" name="Freeform 206"/>
            <p:cNvSpPr>
              <a:spLocks/>
            </p:cNvSpPr>
            <p:nvPr/>
          </p:nvSpPr>
          <p:spPr bwMode="auto">
            <a:xfrm>
              <a:off x="2203" y="3733"/>
              <a:ext cx="7" cy="30"/>
            </a:xfrm>
            <a:custGeom>
              <a:avLst/>
              <a:gdLst>
                <a:gd name="T0" fmla="*/ 0 w 7"/>
                <a:gd name="T1" fmla="*/ 0 h 30"/>
                <a:gd name="T2" fmla="*/ 0 w 7"/>
                <a:gd name="T3" fmla="*/ 3 h 30"/>
                <a:gd name="T4" fmla="*/ 0 w 7"/>
                <a:gd name="T5" fmla="*/ 7 h 30"/>
                <a:gd name="T6" fmla="*/ 0 w 7"/>
                <a:gd name="T7" fmla="*/ 11 h 30"/>
                <a:gd name="T8" fmla="*/ 0 w 7"/>
                <a:gd name="T9" fmla="*/ 14 h 30"/>
                <a:gd name="T10" fmla="*/ 1 w 7"/>
                <a:gd name="T11" fmla="*/ 17 h 30"/>
                <a:gd name="T12" fmla="*/ 1 w 7"/>
                <a:gd name="T13" fmla="*/ 22 h 30"/>
                <a:gd name="T14" fmla="*/ 2 w 7"/>
                <a:gd name="T15" fmla="*/ 27 h 30"/>
                <a:gd name="T16" fmla="*/ 2 w 7"/>
                <a:gd name="T17" fmla="*/ 30 h 30"/>
                <a:gd name="T18" fmla="*/ 3 w 7"/>
                <a:gd name="T19" fmla="*/ 28 h 30"/>
                <a:gd name="T20" fmla="*/ 5 w 7"/>
                <a:gd name="T21" fmla="*/ 25 h 30"/>
                <a:gd name="T22" fmla="*/ 6 w 7"/>
                <a:gd name="T23" fmla="*/ 22 h 30"/>
                <a:gd name="T24" fmla="*/ 7 w 7"/>
                <a:gd name="T25" fmla="*/ 20 h 30"/>
                <a:gd name="T26" fmla="*/ 7 w 7"/>
                <a:gd name="T27" fmla="*/ 18 h 30"/>
                <a:gd name="T28" fmla="*/ 7 w 7"/>
                <a:gd name="T29" fmla="*/ 13 h 30"/>
                <a:gd name="T30" fmla="*/ 7 w 7"/>
                <a:gd name="T31" fmla="*/ 8 h 30"/>
                <a:gd name="T32" fmla="*/ 7 w 7"/>
                <a:gd name="T33" fmla="*/ 5 h 30"/>
                <a:gd name="T34" fmla="*/ 6 w 7"/>
                <a:gd name="T35" fmla="*/ 4 h 30"/>
                <a:gd name="T36" fmla="*/ 4 w 7"/>
                <a:gd name="T37" fmla="*/ 3 h 30"/>
                <a:gd name="T38" fmla="*/ 2 w 7"/>
                <a:gd name="T39" fmla="*/ 1 h 30"/>
                <a:gd name="T40" fmla="*/ 0 w 7"/>
                <a:gd name="T41" fmla="*/ 0 h 3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"/>
                <a:gd name="T64" fmla="*/ 0 h 30"/>
                <a:gd name="T65" fmla="*/ 7 w 7"/>
                <a:gd name="T66" fmla="*/ 30 h 3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" h="30">
                  <a:moveTo>
                    <a:pt x="0" y="0"/>
                  </a:moveTo>
                  <a:lnTo>
                    <a:pt x="0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1" y="17"/>
                  </a:lnTo>
                  <a:lnTo>
                    <a:pt x="1" y="22"/>
                  </a:lnTo>
                  <a:lnTo>
                    <a:pt x="2" y="27"/>
                  </a:lnTo>
                  <a:lnTo>
                    <a:pt x="2" y="30"/>
                  </a:lnTo>
                  <a:lnTo>
                    <a:pt x="3" y="28"/>
                  </a:lnTo>
                  <a:lnTo>
                    <a:pt x="5" y="25"/>
                  </a:lnTo>
                  <a:lnTo>
                    <a:pt x="6" y="22"/>
                  </a:lnTo>
                  <a:lnTo>
                    <a:pt x="7" y="20"/>
                  </a:lnTo>
                  <a:lnTo>
                    <a:pt x="7" y="18"/>
                  </a:lnTo>
                  <a:lnTo>
                    <a:pt x="7" y="13"/>
                  </a:lnTo>
                  <a:lnTo>
                    <a:pt x="7" y="8"/>
                  </a:lnTo>
                  <a:lnTo>
                    <a:pt x="7" y="5"/>
                  </a:lnTo>
                  <a:lnTo>
                    <a:pt x="6" y="4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CC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1" name="Freeform 207"/>
            <p:cNvSpPr>
              <a:spLocks/>
            </p:cNvSpPr>
            <p:nvPr/>
          </p:nvSpPr>
          <p:spPr bwMode="auto">
            <a:xfrm>
              <a:off x="2201" y="3710"/>
              <a:ext cx="9" cy="24"/>
            </a:xfrm>
            <a:custGeom>
              <a:avLst/>
              <a:gdLst>
                <a:gd name="T0" fmla="*/ 1 w 9"/>
                <a:gd name="T1" fmla="*/ 19 h 24"/>
                <a:gd name="T2" fmla="*/ 1 w 9"/>
                <a:gd name="T3" fmla="*/ 18 h 24"/>
                <a:gd name="T4" fmla="*/ 2 w 9"/>
                <a:gd name="T5" fmla="*/ 16 h 24"/>
                <a:gd name="T6" fmla="*/ 3 w 9"/>
                <a:gd name="T7" fmla="*/ 14 h 24"/>
                <a:gd name="T8" fmla="*/ 3 w 9"/>
                <a:gd name="T9" fmla="*/ 12 h 24"/>
                <a:gd name="T10" fmla="*/ 2 w 9"/>
                <a:gd name="T11" fmla="*/ 12 h 24"/>
                <a:gd name="T12" fmla="*/ 1 w 9"/>
                <a:gd name="T13" fmla="*/ 11 h 24"/>
                <a:gd name="T14" fmla="*/ 1 w 9"/>
                <a:gd name="T15" fmla="*/ 10 h 24"/>
                <a:gd name="T16" fmla="*/ 0 w 9"/>
                <a:gd name="T17" fmla="*/ 9 h 24"/>
                <a:gd name="T18" fmla="*/ 1 w 9"/>
                <a:gd name="T19" fmla="*/ 7 h 24"/>
                <a:gd name="T20" fmla="*/ 2 w 9"/>
                <a:gd name="T21" fmla="*/ 4 h 24"/>
                <a:gd name="T22" fmla="*/ 3 w 9"/>
                <a:gd name="T23" fmla="*/ 1 h 24"/>
                <a:gd name="T24" fmla="*/ 4 w 9"/>
                <a:gd name="T25" fmla="*/ 0 h 24"/>
                <a:gd name="T26" fmla="*/ 5 w 9"/>
                <a:gd name="T27" fmla="*/ 3 h 24"/>
                <a:gd name="T28" fmla="*/ 6 w 9"/>
                <a:gd name="T29" fmla="*/ 6 h 24"/>
                <a:gd name="T30" fmla="*/ 7 w 9"/>
                <a:gd name="T31" fmla="*/ 9 h 24"/>
                <a:gd name="T32" fmla="*/ 7 w 9"/>
                <a:gd name="T33" fmla="*/ 12 h 24"/>
                <a:gd name="T34" fmla="*/ 8 w 9"/>
                <a:gd name="T35" fmla="*/ 12 h 24"/>
                <a:gd name="T36" fmla="*/ 9 w 9"/>
                <a:gd name="T37" fmla="*/ 16 h 24"/>
                <a:gd name="T38" fmla="*/ 9 w 9"/>
                <a:gd name="T39" fmla="*/ 19 h 24"/>
                <a:gd name="T40" fmla="*/ 9 w 9"/>
                <a:gd name="T41" fmla="*/ 22 h 24"/>
                <a:gd name="T42" fmla="*/ 9 w 9"/>
                <a:gd name="T43" fmla="*/ 24 h 24"/>
                <a:gd name="T44" fmla="*/ 8 w 9"/>
                <a:gd name="T45" fmla="*/ 23 h 24"/>
                <a:gd name="T46" fmla="*/ 5 w 9"/>
                <a:gd name="T47" fmla="*/ 21 h 24"/>
                <a:gd name="T48" fmla="*/ 3 w 9"/>
                <a:gd name="T49" fmla="*/ 20 h 24"/>
                <a:gd name="T50" fmla="*/ 1 w 9"/>
                <a:gd name="T51" fmla="*/ 19 h 2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"/>
                <a:gd name="T79" fmla="*/ 0 h 24"/>
                <a:gd name="T80" fmla="*/ 9 w 9"/>
                <a:gd name="T81" fmla="*/ 24 h 2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" h="24">
                  <a:moveTo>
                    <a:pt x="1" y="19"/>
                  </a:moveTo>
                  <a:lnTo>
                    <a:pt x="1" y="18"/>
                  </a:lnTo>
                  <a:lnTo>
                    <a:pt x="2" y="16"/>
                  </a:lnTo>
                  <a:lnTo>
                    <a:pt x="3" y="14"/>
                  </a:lnTo>
                  <a:lnTo>
                    <a:pt x="3" y="12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0" y="9"/>
                  </a:lnTo>
                  <a:lnTo>
                    <a:pt x="1" y="7"/>
                  </a:lnTo>
                  <a:lnTo>
                    <a:pt x="2" y="4"/>
                  </a:lnTo>
                  <a:lnTo>
                    <a:pt x="3" y="1"/>
                  </a:lnTo>
                  <a:lnTo>
                    <a:pt x="4" y="0"/>
                  </a:lnTo>
                  <a:lnTo>
                    <a:pt x="5" y="3"/>
                  </a:lnTo>
                  <a:lnTo>
                    <a:pt x="6" y="6"/>
                  </a:lnTo>
                  <a:lnTo>
                    <a:pt x="7" y="9"/>
                  </a:lnTo>
                  <a:lnTo>
                    <a:pt x="7" y="12"/>
                  </a:lnTo>
                  <a:lnTo>
                    <a:pt x="8" y="12"/>
                  </a:lnTo>
                  <a:lnTo>
                    <a:pt x="9" y="16"/>
                  </a:lnTo>
                  <a:lnTo>
                    <a:pt x="9" y="19"/>
                  </a:lnTo>
                  <a:lnTo>
                    <a:pt x="9" y="22"/>
                  </a:lnTo>
                  <a:lnTo>
                    <a:pt x="9" y="24"/>
                  </a:lnTo>
                  <a:lnTo>
                    <a:pt x="8" y="23"/>
                  </a:lnTo>
                  <a:lnTo>
                    <a:pt x="5" y="21"/>
                  </a:lnTo>
                  <a:lnTo>
                    <a:pt x="3" y="20"/>
                  </a:lnTo>
                  <a:lnTo>
                    <a:pt x="1" y="19"/>
                  </a:lnTo>
                  <a:close/>
                </a:path>
              </a:pathLst>
            </a:custGeom>
            <a:solidFill>
              <a:srgbClr val="E5CC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2" name="Freeform 208"/>
            <p:cNvSpPr>
              <a:spLocks/>
            </p:cNvSpPr>
            <p:nvPr/>
          </p:nvSpPr>
          <p:spPr bwMode="auto">
            <a:xfrm>
              <a:off x="2062" y="3531"/>
              <a:ext cx="34" cy="27"/>
            </a:xfrm>
            <a:custGeom>
              <a:avLst/>
              <a:gdLst>
                <a:gd name="T0" fmla="*/ 22 w 34"/>
                <a:gd name="T1" fmla="*/ 15 h 27"/>
                <a:gd name="T2" fmla="*/ 19 w 34"/>
                <a:gd name="T3" fmla="*/ 17 h 27"/>
                <a:gd name="T4" fmla="*/ 18 w 34"/>
                <a:gd name="T5" fmla="*/ 20 h 27"/>
                <a:gd name="T6" fmla="*/ 21 w 34"/>
                <a:gd name="T7" fmla="*/ 22 h 27"/>
                <a:gd name="T8" fmla="*/ 24 w 34"/>
                <a:gd name="T9" fmla="*/ 22 h 27"/>
                <a:gd name="T10" fmla="*/ 26 w 34"/>
                <a:gd name="T11" fmla="*/ 22 h 27"/>
                <a:gd name="T12" fmla="*/ 29 w 34"/>
                <a:gd name="T13" fmla="*/ 23 h 27"/>
                <a:gd name="T14" fmla="*/ 33 w 34"/>
                <a:gd name="T15" fmla="*/ 26 h 27"/>
                <a:gd name="T16" fmla="*/ 30 w 34"/>
                <a:gd name="T17" fmla="*/ 25 h 27"/>
                <a:gd name="T18" fmla="*/ 25 w 34"/>
                <a:gd name="T19" fmla="*/ 23 h 27"/>
                <a:gd name="T20" fmla="*/ 20 w 34"/>
                <a:gd name="T21" fmla="*/ 23 h 27"/>
                <a:gd name="T22" fmla="*/ 15 w 34"/>
                <a:gd name="T23" fmla="*/ 23 h 27"/>
                <a:gd name="T24" fmla="*/ 12 w 34"/>
                <a:gd name="T25" fmla="*/ 23 h 27"/>
                <a:gd name="T26" fmla="*/ 10 w 34"/>
                <a:gd name="T27" fmla="*/ 21 h 27"/>
                <a:gd name="T28" fmla="*/ 7 w 34"/>
                <a:gd name="T29" fmla="*/ 19 h 27"/>
                <a:gd name="T30" fmla="*/ 3 w 34"/>
                <a:gd name="T31" fmla="*/ 15 h 27"/>
                <a:gd name="T32" fmla="*/ 2 w 34"/>
                <a:gd name="T33" fmla="*/ 12 h 27"/>
                <a:gd name="T34" fmla="*/ 0 w 34"/>
                <a:gd name="T35" fmla="*/ 8 h 27"/>
                <a:gd name="T36" fmla="*/ 1 w 34"/>
                <a:gd name="T37" fmla="*/ 6 h 27"/>
                <a:gd name="T38" fmla="*/ 4 w 34"/>
                <a:gd name="T39" fmla="*/ 5 h 27"/>
                <a:gd name="T40" fmla="*/ 6 w 34"/>
                <a:gd name="T41" fmla="*/ 5 h 27"/>
                <a:gd name="T42" fmla="*/ 7 w 34"/>
                <a:gd name="T43" fmla="*/ 5 h 27"/>
                <a:gd name="T44" fmla="*/ 9 w 34"/>
                <a:gd name="T45" fmla="*/ 4 h 27"/>
                <a:gd name="T46" fmla="*/ 11 w 34"/>
                <a:gd name="T47" fmla="*/ 2 h 27"/>
                <a:gd name="T48" fmla="*/ 14 w 34"/>
                <a:gd name="T49" fmla="*/ 1 h 27"/>
                <a:gd name="T50" fmla="*/ 18 w 34"/>
                <a:gd name="T51" fmla="*/ 1 h 27"/>
                <a:gd name="T52" fmla="*/ 20 w 34"/>
                <a:gd name="T53" fmla="*/ 1 h 27"/>
                <a:gd name="T54" fmla="*/ 21 w 34"/>
                <a:gd name="T55" fmla="*/ 2 h 27"/>
                <a:gd name="T56" fmla="*/ 19 w 34"/>
                <a:gd name="T57" fmla="*/ 3 h 27"/>
                <a:gd name="T58" fmla="*/ 15 w 34"/>
                <a:gd name="T59" fmla="*/ 4 h 27"/>
                <a:gd name="T60" fmla="*/ 14 w 34"/>
                <a:gd name="T61" fmla="*/ 5 h 27"/>
                <a:gd name="T62" fmla="*/ 13 w 34"/>
                <a:gd name="T63" fmla="*/ 8 h 27"/>
                <a:gd name="T64" fmla="*/ 14 w 34"/>
                <a:gd name="T65" fmla="*/ 8 h 27"/>
                <a:gd name="T66" fmla="*/ 17 w 34"/>
                <a:gd name="T67" fmla="*/ 8 h 27"/>
                <a:gd name="T68" fmla="*/ 19 w 34"/>
                <a:gd name="T69" fmla="*/ 7 h 27"/>
                <a:gd name="T70" fmla="*/ 21 w 34"/>
                <a:gd name="T71" fmla="*/ 5 h 27"/>
                <a:gd name="T72" fmla="*/ 22 w 34"/>
                <a:gd name="T73" fmla="*/ 4 h 27"/>
                <a:gd name="T74" fmla="*/ 22 w 34"/>
                <a:gd name="T75" fmla="*/ 5 h 27"/>
                <a:gd name="T76" fmla="*/ 22 w 34"/>
                <a:gd name="T77" fmla="*/ 8 h 27"/>
                <a:gd name="T78" fmla="*/ 22 w 34"/>
                <a:gd name="T79" fmla="*/ 13 h 2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4"/>
                <a:gd name="T121" fmla="*/ 0 h 27"/>
                <a:gd name="T122" fmla="*/ 34 w 34"/>
                <a:gd name="T123" fmla="*/ 27 h 2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4" h="27">
                  <a:moveTo>
                    <a:pt x="23" y="15"/>
                  </a:moveTo>
                  <a:lnTo>
                    <a:pt x="22" y="15"/>
                  </a:lnTo>
                  <a:lnTo>
                    <a:pt x="21" y="16"/>
                  </a:lnTo>
                  <a:lnTo>
                    <a:pt x="19" y="17"/>
                  </a:lnTo>
                  <a:lnTo>
                    <a:pt x="18" y="19"/>
                  </a:lnTo>
                  <a:lnTo>
                    <a:pt x="18" y="20"/>
                  </a:lnTo>
                  <a:lnTo>
                    <a:pt x="19" y="21"/>
                  </a:lnTo>
                  <a:lnTo>
                    <a:pt x="21" y="22"/>
                  </a:lnTo>
                  <a:lnTo>
                    <a:pt x="23" y="22"/>
                  </a:lnTo>
                  <a:lnTo>
                    <a:pt x="24" y="22"/>
                  </a:lnTo>
                  <a:lnTo>
                    <a:pt x="25" y="22"/>
                  </a:lnTo>
                  <a:lnTo>
                    <a:pt x="26" y="22"/>
                  </a:lnTo>
                  <a:lnTo>
                    <a:pt x="28" y="22"/>
                  </a:lnTo>
                  <a:lnTo>
                    <a:pt x="29" y="23"/>
                  </a:lnTo>
                  <a:lnTo>
                    <a:pt x="31" y="24"/>
                  </a:lnTo>
                  <a:lnTo>
                    <a:pt x="33" y="26"/>
                  </a:lnTo>
                  <a:lnTo>
                    <a:pt x="34" y="27"/>
                  </a:lnTo>
                  <a:lnTo>
                    <a:pt x="30" y="25"/>
                  </a:lnTo>
                  <a:lnTo>
                    <a:pt x="28" y="24"/>
                  </a:lnTo>
                  <a:lnTo>
                    <a:pt x="25" y="23"/>
                  </a:lnTo>
                  <a:lnTo>
                    <a:pt x="22" y="23"/>
                  </a:lnTo>
                  <a:lnTo>
                    <a:pt x="20" y="23"/>
                  </a:lnTo>
                  <a:lnTo>
                    <a:pt x="17" y="23"/>
                  </a:lnTo>
                  <a:lnTo>
                    <a:pt x="15" y="23"/>
                  </a:lnTo>
                  <a:lnTo>
                    <a:pt x="13" y="24"/>
                  </a:lnTo>
                  <a:lnTo>
                    <a:pt x="12" y="23"/>
                  </a:lnTo>
                  <a:lnTo>
                    <a:pt x="11" y="22"/>
                  </a:lnTo>
                  <a:lnTo>
                    <a:pt x="10" y="21"/>
                  </a:lnTo>
                  <a:lnTo>
                    <a:pt x="9" y="22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7"/>
                  </a:lnTo>
                  <a:lnTo>
                    <a:pt x="1" y="6"/>
                  </a:lnTo>
                  <a:lnTo>
                    <a:pt x="2" y="5"/>
                  </a:lnTo>
                  <a:lnTo>
                    <a:pt x="4" y="5"/>
                  </a:lnTo>
                  <a:lnTo>
                    <a:pt x="6" y="5"/>
                  </a:lnTo>
                  <a:lnTo>
                    <a:pt x="7" y="5"/>
                  </a:lnTo>
                  <a:lnTo>
                    <a:pt x="9" y="5"/>
                  </a:lnTo>
                  <a:lnTo>
                    <a:pt x="9" y="4"/>
                  </a:lnTo>
                  <a:lnTo>
                    <a:pt x="10" y="3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14" y="1"/>
                  </a:lnTo>
                  <a:lnTo>
                    <a:pt x="16" y="1"/>
                  </a:lnTo>
                  <a:lnTo>
                    <a:pt x="18" y="1"/>
                  </a:lnTo>
                  <a:lnTo>
                    <a:pt x="19" y="1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1" y="2"/>
                  </a:lnTo>
                  <a:lnTo>
                    <a:pt x="21" y="3"/>
                  </a:lnTo>
                  <a:lnTo>
                    <a:pt x="19" y="3"/>
                  </a:lnTo>
                  <a:lnTo>
                    <a:pt x="17" y="4"/>
                  </a:lnTo>
                  <a:lnTo>
                    <a:pt x="15" y="4"/>
                  </a:lnTo>
                  <a:lnTo>
                    <a:pt x="14" y="5"/>
                  </a:lnTo>
                  <a:lnTo>
                    <a:pt x="13" y="7"/>
                  </a:lnTo>
                  <a:lnTo>
                    <a:pt x="13" y="8"/>
                  </a:lnTo>
                  <a:lnTo>
                    <a:pt x="14" y="8"/>
                  </a:lnTo>
                  <a:lnTo>
                    <a:pt x="16" y="8"/>
                  </a:lnTo>
                  <a:lnTo>
                    <a:pt x="17" y="8"/>
                  </a:lnTo>
                  <a:lnTo>
                    <a:pt x="18" y="7"/>
                  </a:lnTo>
                  <a:lnTo>
                    <a:pt x="19" y="7"/>
                  </a:lnTo>
                  <a:lnTo>
                    <a:pt x="20" y="5"/>
                  </a:lnTo>
                  <a:lnTo>
                    <a:pt x="21" y="5"/>
                  </a:lnTo>
                  <a:lnTo>
                    <a:pt x="22" y="4"/>
                  </a:lnTo>
                  <a:lnTo>
                    <a:pt x="22" y="5"/>
                  </a:lnTo>
                  <a:lnTo>
                    <a:pt x="22" y="6"/>
                  </a:lnTo>
                  <a:lnTo>
                    <a:pt x="22" y="8"/>
                  </a:lnTo>
                  <a:lnTo>
                    <a:pt x="22" y="10"/>
                  </a:lnTo>
                  <a:lnTo>
                    <a:pt x="22" y="13"/>
                  </a:lnTo>
                  <a:lnTo>
                    <a:pt x="23" y="15"/>
                  </a:lnTo>
                  <a:close/>
                </a:path>
              </a:pathLst>
            </a:custGeom>
            <a:solidFill>
              <a:srgbClr val="E5CC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3" name="Freeform 209"/>
            <p:cNvSpPr>
              <a:spLocks/>
            </p:cNvSpPr>
            <p:nvPr/>
          </p:nvSpPr>
          <p:spPr bwMode="auto">
            <a:xfrm>
              <a:off x="2120" y="3629"/>
              <a:ext cx="67" cy="67"/>
            </a:xfrm>
            <a:custGeom>
              <a:avLst/>
              <a:gdLst>
                <a:gd name="T0" fmla="*/ 2 w 67"/>
                <a:gd name="T1" fmla="*/ 49 h 67"/>
                <a:gd name="T2" fmla="*/ 5 w 67"/>
                <a:gd name="T3" fmla="*/ 38 h 67"/>
                <a:gd name="T4" fmla="*/ 17 w 67"/>
                <a:gd name="T5" fmla="*/ 27 h 67"/>
                <a:gd name="T6" fmla="*/ 25 w 67"/>
                <a:gd name="T7" fmla="*/ 24 h 67"/>
                <a:gd name="T8" fmla="*/ 26 w 67"/>
                <a:gd name="T9" fmla="*/ 14 h 67"/>
                <a:gd name="T10" fmla="*/ 18 w 67"/>
                <a:gd name="T11" fmla="*/ 9 h 67"/>
                <a:gd name="T12" fmla="*/ 13 w 67"/>
                <a:gd name="T13" fmla="*/ 9 h 67"/>
                <a:gd name="T14" fmla="*/ 9 w 67"/>
                <a:gd name="T15" fmla="*/ 12 h 67"/>
                <a:gd name="T16" fmla="*/ 5 w 67"/>
                <a:gd name="T17" fmla="*/ 13 h 67"/>
                <a:gd name="T18" fmla="*/ 2 w 67"/>
                <a:gd name="T19" fmla="*/ 10 h 67"/>
                <a:gd name="T20" fmla="*/ 0 w 67"/>
                <a:gd name="T21" fmla="*/ 1 h 67"/>
                <a:gd name="T22" fmla="*/ 7 w 67"/>
                <a:gd name="T23" fmla="*/ 1 h 67"/>
                <a:gd name="T24" fmla="*/ 15 w 67"/>
                <a:gd name="T25" fmla="*/ 1 h 67"/>
                <a:gd name="T26" fmla="*/ 20 w 67"/>
                <a:gd name="T27" fmla="*/ 2 h 67"/>
                <a:gd name="T28" fmla="*/ 23 w 67"/>
                <a:gd name="T29" fmla="*/ 0 h 67"/>
                <a:gd name="T30" fmla="*/ 32 w 67"/>
                <a:gd name="T31" fmla="*/ 0 h 67"/>
                <a:gd name="T32" fmla="*/ 42 w 67"/>
                <a:gd name="T33" fmla="*/ 1 h 67"/>
                <a:gd name="T34" fmla="*/ 48 w 67"/>
                <a:gd name="T35" fmla="*/ 4 h 67"/>
                <a:gd name="T36" fmla="*/ 57 w 67"/>
                <a:gd name="T37" fmla="*/ 14 h 67"/>
                <a:gd name="T38" fmla="*/ 59 w 67"/>
                <a:gd name="T39" fmla="*/ 9 h 67"/>
                <a:gd name="T40" fmla="*/ 63 w 67"/>
                <a:gd name="T41" fmla="*/ 17 h 67"/>
                <a:gd name="T42" fmla="*/ 63 w 67"/>
                <a:gd name="T43" fmla="*/ 28 h 67"/>
                <a:gd name="T44" fmla="*/ 58 w 67"/>
                <a:gd name="T45" fmla="*/ 33 h 67"/>
                <a:gd name="T46" fmla="*/ 59 w 67"/>
                <a:gd name="T47" fmla="*/ 61 h 67"/>
                <a:gd name="T48" fmla="*/ 55 w 67"/>
                <a:gd name="T49" fmla="*/ 66 h 67"/>
                <a:gd name="T50" fmla="*/ 51 w 67"/>
                <a:gd name="T51" fmla="*/ 59 h 67"/>
                <a:gd name="T52" fmla="*/ 48 w 67"/>
                <a:gd name="T53" fmla="*/ 46 h 67"/>
                <a:gd name="T54" fmla="*/ 47 w 67"/>
                <a:gd name="T55" fmla="*/ 34 h 67"/>
                <a:gd name="T56" fmla="*/ 48 w 67"/>
                <a:gd name="T57" fmla="*/ 29 h 67"/>
                <a:gd name="T58" fmla="*/ 48 w 67"/>
                <a:gd name="T59" fmla="*/ 25 h 67"/>
                <a:gd name="T60" fmla="*/ 44 w 67"/>
                <a:gd name="T61" fmla="*/ 19 h 67"/>
                <a:gd name="T62" fmla="*/ 40 w 67"/>
                <a:gd name="T63" fmla="*/ 16 h 67"/>
                <a:gd name="T64" fmla="*/ 36 w 67"/>
                <a:gd name="T65" fmla="*/ 13 h 67"/>
                <a:gd name="T66" fmla="*/ 35 w 67"/>
                <a:gd name="T67" fmla="*/ 13 h 67"/>
                <a:gd name="T68" fmla="*/ 42 w 67"/>
                <a:gd name="T69" fmla="*/ 28 h 67"/>
                <a:gd name="T70" fmla="*/ 33 w 67"/>
                <a:gd name="T71" fmla="*/ 27 h 67"/>
                <a:gd name="T72" fmla="*/ 29 w 67"/>
                <a:gd name="T73" fmla="*/ 33 h 67"/>
                <a:gd name="T74" fmla="*/ 28 w 67"/>
                <a:gd name="T75" fmla="*/ 40 h 67"/>
                <a:gd name="T76" fmla="*/ 28 w 67"/>
                <a:gd name="T77" fmla="*/ 46 h 67"/>
                <a:gd name="T78" fmla="*/ 26 w 67"/>
                <a:gd name="T79" fmla="*/ 48 h 67"/>
                <a:gd name="T80" fmla="*/ 24 w 67"/>
                <a:gd name="T81" fmla="*/ 50 h 67"/>
                <a:gd name="T82" fmla="*/ 20 w 67"/>
                <a:gd name="T83" fmla="*/ 51 h 67"/>
                <a:gd name="T84" fmla="*/ 16 w 67"/>
                <a:gd name="T85" fmla="*/ 53 h 67"/>
                <a:gd name="T86" fmla="*/ 9 w 67"/>
                <a:gd name="T87" fmla="*/ 55 h 67"/>
                <a:gd name="T88" fmla="*/ 6 w 67"/>
                <a:gd name="T89" fmla="*/ 58 h 6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7"/>
                <a:gd name="T136" fmla="*/ 0 h 67"/>
                <a:gd name="T137" fmla="*/ 67 w 67"/>
                <a:gd name="T138" fmla="*/ 67 h 6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7" h="67">
                  <a:moveTo>
                    <a:pt x="3" y="61"/>
                  </a:moveTo>
                  <a:lnTo>
                    <a:pt x="2" y="54"/>
                  </a:lnTo>
                  <a:lnTo>
                    <a:pt x="2" y="49"/>
                  </a:lnTo>
                  <a:lnTo>
                    <a:pt x="3" y="45"/>
                  </a:lnTo>
                  <a:lnTo>
                    <a:pt x="3" y="42"/>
                  </a:lnTo>
                  <a:lnTo>
                    <a:pt x="5" y="38"/>
                  </a:lnTo>
                  <a:lnTo>
                    <a:pt x="9" y="34"/>
                  </a:lnTo>
                  <a:lnTo>
                    <a:pt x="13" y="30"/>
                  </a:lnTo>
                  <a:lnTo>
                    <a:pt x="17" y="27"/>
                  </a:lnTo>
                  <a:lnTo>
                    <a:pt x="19" y="26"/>
                  </a:lnTo>
                  <a:lnTo>
                    <a:pt x="22" y="25"/>
                  </a:lnTo>
                  <a:lnTo>
                    <a:pt x="25" y="24"/>
                  </a:lnTo>
                  <a:lnTo>
                    <a:pt x="29" y="24"/>
                  </a:lnTo>
                  <a:lnTo>
                    <a:pt x="28" y="19"/>
                  </a:lnTo>
                  <a:lnTo>
                    <a:pt x="26" y="14"/>
                  </a:lnTo>
                  <a:lnTo>
                    <a:pt x="23" y="12"/>
                  </a:lnTo>
                  <a:lnTo>
                    <a:pt x="21" y="10"/>
                  </a:lnTo>
                  <a:lnTo>
                    <a:pt x="18" y="9"/>
                  </a:lnTo>
                  <a:lnTo>
                    <a:pt x="16" y="9"/>
                  </a:lnTo>
                  <a:lnTo>
                    <a:pt x="14" y="9"/>
                  </a:lnTo>
                  <a:lnTo>
                    <a:pt x="13" y="9"/>
                  </a:lnTo>
                  <a:lnTo>
                    <a:pt x="12" y="10"/>
                  </a:lnTo>
                  <a:lnTo>
                    <a:pt x="11" y="10"/>
                  </a:lnTo>
                  <a:lnTo>
                    <a:pt x="9" y="12"/>
                  </a:lnTo>
                  <a:lnTo>
                    <a:pt x="8" y="12"/>
                  </a:lnTo>
                  <a:lnTo>
                    <a:pt x="6" y="13"/>
                  </a:lnTo>
                  <a:lnTo>
                    <a:pt x="5" y="13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2" y="10"/>
                  </a:lnTo>
                  <a:lnTo>
                    <a:pt x="1" y="8"/>
                  </a:lnTo>
                  <a:lnTo>
                    <a:pt x="1" y="4"/>
                  </a:lnTo>
                  <a:lnTo>
                    <a:pt x="0" y="1"/>
                  </a:lnTo>
                  <a:lnTo>
                    <a:pt x="2" y="1"/>
                  </a:lnTo>
                  <a:lnTo>
                    <a:pt x="5" y="1"/>
                  </a:lnTo>
                  <a:lnTo>
                    <a:pt x="7" y="1"/>
                  </a:lnTo>
                  <a:lnTo>
                    <a:pt x="10" y="1"/>
                  </a:lnTo>
                  <a:lnTo>
                    <a:pt x="13" y="1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8" y="2"/>
                  </a:lnTo>
                  <a:lnTo>
                    <a:pt x="20" y="2"/>
                  </a:lnTo>
                  <a:lnTo>
                    <a:pt x="21" y="1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5" y="0"/>
                  </a:lnTo>
                  <a:lnTo>
                    <a:pt x="39" y="1"/>
                  </a:lnTo>
                  <a:lnTo>
                    <a:pt x="42" y="1"/>
                  </a:lnTo>
                  <a:lnTo>
                    <a:pt x="44" y="2"/>
                  </a:lnTo>
                  <a:lnTo>
                    <a:pt x="46" y="2"/>
                  </a:lnTo>
                  <a:lnTo>
                    <a:pt x="48" y="4"/>
                  </a:lnTo>
                  <a:lnTo>
                    <a:pt x="52" y="6"/>
                  </a:lnTo>
                  <a:lnTo>
                    <a:pt x="55" y="10"/>
                  </a:lnTo>
                  <a:lnTo>
                    <a:pt x="57" y="14"/>
                  </a:lnTo>
                  <a:lnTo>
                    <a:pt x="58" y="12"/>
                  </a:lnTo>
                  <a:lnTo>
                    <a:pt x="58" y="10"/>
                  </a:lnTo>
                  <a:lnTo>
                    <a:pt x="59" y="9"/>
                  </a:lnTo>
                  <a:lnTo>
                    <a:pt x="59" y="8"/>
                  </a:lnTo>
                  <a:lnTo>
                    <a:pt x="61" y="11"/>
                  </a:lnTo>
                  <a:lnTo>
                    <a:pt x="63" y="17"/>
                  </a:lnTo>
                  <a:lnTo>
                    <a:pt x="66" y="23"/>
                  </a:lnTo>
                  <a:lnTo>
                    <a:pt x="67" y="27"/>
                  </a:lnTo>
                  <a:lnTo>
                    <a:pt x="63" y="28"/>
                  </a:lnTo>
                  <a:lnTo>
                    <a:pt x="61" y="29"/>
                  </a:lnTo>
                  <a:lnTo>
                    <a:pt x="59" y="31"/>
                  </a:lnTo>
                  <a:lnTo>
                    <a:pt x="58" y="33"/>
                  </a:lnTo>
                  <a:lnTo>
                    <a:pt x="58" y="40"/>
                  </a:lnTo>
                  <a:lnTo>
                    <a:pt x="59" y="50"/>
                  </a:lnTo>
                  <a:lnTo>
                    <a:pt x="59" y="61"/>
                  </a:lnTo>
                  <a:lnTo>
                    <a:pt x="59" y="67"/>
                  </a:lnTo>
                  <a:lnTo>
                    <a:pt x="58" y="67"/>
                  </a:lnTo>
                  <a:lnTo>
                    <a:pt x="55" y="66"/>
                  </a:lnTo>
                  <a:lnTo>
                    <a:pt x="52" y="65"/>
                  </a:lnTo>
                  <a:lnTo>
                    <a:pt x="51" y="64"/>
                  </a:lnTo>
                  <a:lnTo>
                    <a:pt x="51" y="59"/>
                  </a:lnTo>
                  <a:lnTo>
                    <a:pt x="50" y="53"/>
                  </a:lnTo>
                  <a:lnTo>
                    <a:pt x="49" y="48"/>
                  </a:lnTo>
                  <a:lnTo>
                    <a:pt x="48" y="46"/>
                  </a:lnTo>
                  <a:lnTo>
                    <a:pt x="48" y="42"/>
                  </a:lnTo>
                  <a:lnTo>
                    <a:pt x="47" y="38"/>
                  </a:lnTo>
                  <a:lnTo>
                    <a:pt x="47" y="34"/>
                  </a:lnTo>
                  <a:lnTo>
                    <a:pt x="46" y="32"/>
                  </a:lnTo>
                  <a:lnTo>
                    <a:pt x="47" y="31"/>
                  </a:lnTo>
                  <a:lnTo>
                    <a:pt x="48" y="29"/>
                  </a:lnTo>
                  <a:lnTo>
                    <a:pt x="50" y="28"/>
                  </a:lnTo>
                  <a:lnTo>
                    <a:pt x="50" y="27"/>
                  </a:lnTo>
                  <a:lnTo>
                    <a:pt x="48" y="25"/>
                  </a:lnTo>
                  <a:lnTo>
                    <a:pt x="47" y="23"/>
                  </a:lnTo>
                  <a:lnTo>
                    <a:pt x="46" y="21"/>
                  </a:lnTo>
                  <a:lnTo>
                    <a:pt x="44" y="19"/>
                  </a:lnTo>
                  <a:lnTo>
                    <a:pt x="43" y="18"/>
                  </a:lnTo>
                  <a:lnTo>
                    <a:pt x="42" y="17"/>
                  </a:lnTo>
                  <a:lnTo>
                    <a:pt x="40" y="16"/>
                  </a:lnTo>
                  <a:lnTo>
                    <a:pt x="39" y="14"/>
                  </a:lnTo>
                  <a:lnTo>
                    <a:pt x="37" y="13"/>
                  </a:lnTo>
                  <a:lnTo>
                    <a:pt x="36" y="13"/>
                  </a:lnTo>
                  <a:lnTo>
                    <a:pt x="34" y="11"/>
                  </a:lnTo>
                  <a:lnTo>
                    <a:pt x="33" y="9"/>
                  </a:lnTo>
                  <a:lnTo>
                    <a:pt x="35" y="13"/>
                  </a:lnTo>
                  <a:lnTo>
                    <a:pt x="37" y="17"/>
                  </a:lnTo>
                  <a:lnTo>
                    <a:pt x="40" y="22"/>
                  </a:lnTo>
                  <a:lnTo>
                    <a:pt x="42" y="28"/>
                  </a:lnTo>
                  <a:lnTo>
                    <a:pt x="39" y="27"/>
                  </a:lnTo>
                  <a:lnTo>
                    <a:pt x="36" y="27"/>
                  </a:lnTo>
                  <a:lnTo>
                    <a:pt x="33" y="27"/>
                  </a:lnTo>
                  <a:lnTo>
                    <a:pt x="31" y="28"/>
                  </a:lnTo>
                  <a:lnTo>
                    <a:pt x="31" y="30"/>
                  </a:lnTo>
                  <a:lnTo>
                    <a:pt x="29" y="33"/>
                  </a:lnTo>
                  <a:lnTo>
                    <a:pt x="29" y="36"/>
                  </a:lnTo>
                  <a:lnTo>
                    <a:pt x="29" y="38"/>
                  </a:lnTo>
                  <a:lnTo>
                    <a:pt x="28" y="40"/>
                  </a:lnTo>
                  <a:lnTo>
                    <a:pt x="28" y="42"/>
                  </a:lnTo>
                  <a:lnTo>
                    <a:pt x="28" y="44"/>
                  </a:lnTo>
                  <a:lnTo>
                    <a:pt x="28" y="46"/>
                  </a:lnTo>
                  <a:lnTo>
                    <a:pt x="27" y="47"/>
                  </a:lnTo>
                  <a:lnTo>
                    <a:pt x="27" y="48"/>
                  </a:lnTo>
                  <a:lnTo>
                    <a:pt x="26" y="48"/>
                  </a:lnTo>
                  <a:lnTo>
                    <a:pt x="26" y="50"/>
                  </a:lnTo>
                  <a:lnTo>
                    <a:pt x="25" y="50"/>
                  </a:lnTo>
                  <a:lnTo>
                    <a:pt x="24" y="50"/>
                  </a:lnTo>
                  <a:lnTo>
                    <a:pt x="23" y="51"/>
                  </a:lnTo>
                  <a:lnTo>
                    <a:pt x="21" y="51"/>
                  </a:lnTo>
                  <a:lnTo>
                    <a:pt x="20" y="51"/>
                  </a:lnTo>
                  <a:lnTo>
                    <a:pt x="18" y="52"/>
                  </a:lnTo>
                  <a:lnTo>
                    <a:pt x="17" y="52"/>
                  </a:lnTo>
                  <a:lnTo>
                    <a:pt x="16" y="53"/>
                  </a:lnTo>
                  <a:lnTo>
                    <a:pt x="13" y="53"/>
                  </a:lnTo>
                  <a:lnTo>
                    <a:pt x="11" y="54"/>
                  </a:lnTo>
                  <a:lnTo>
                    <a:pt x="9" y="55"/>
                  </a:lnTo>
                  <a:lnTo>
                    <a:pt x="8" y="56"/>
                  </a:lnTo>
                  <a:lnTo>
                    <a:pt x="7" y="57"/>
                  </a:lnTo>
                  <a:lnTo>
                    <a:pt x="6" y="58"/>
                  </a:lnTo>
                  <a:lnTo>
                    <a:pt x="5" y="60"/>
                  </a:lnTo>
                  <a:lnTo>
                    <a:pt x="3" y="61"/>
                  </a:lnTo>
                  <a:close/>
                </a:path>
              </a:pathLst>
            </a:custGeom>
            <a:solidFill>
              <a:srgbClr val="E5CC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4" name="Freeform 210"/>
            <p:cNvSpPr>
              <a:spLocks/>
            </p:cNvSpPr>
            <p:nvPr/>
          </p:nvSpPr>
          <p:spPr bwMode="auto">
            <a:xfrm>
              <a:off x="2178" y="3620"/>
              <a:ext cx="31" cy="61"/>
            </a:xfrm>
            <a:custGeom>
              <a:avLst/>
              <a:gdLst>
                <a:gd name="T0" fmla="*/ 26 w 31"/>
                <a:gd name="T1" fmla="*/ 4 h 61"/>
                <a:gd name="T2" fmla="*/ 28 w 31"/>
                <a:gd name="T3" fmla="*/ 17 h 61"/>
                <a:gd name="T4" fmla="*/ 29 w 31"/>
                <a:gd name="T5" fmla="*/ 22 h 61"/>
                <a:gd name="T6" fmla="*/ 31 w 31"/>
                <a:gd name="T7" fmla="*/ 23 h 61"/>
                <a:gd name="T8" fmla="*/ 31 w 31"/>
                <a:gd name="T9" fmla="*/ 25 h 61"/>
                <a:gd name="T10" fmla="*/ 31 w 31"/>
                <a:gd name="T11" fmla="*/ 30 h 61"/>
                <a:gd name="T12" fmla="*/ 30 w 31"/>
                <a:gd name="T13" fmla="*/ 33 h 61"/>
                <a:gd name="T14" fmla="*/ 28 w 31"/>
                <a:gd name="T15" fmla="*/ 33 h 61"/>
                <a:gd name="T16" fmla="*/ 27 w 31"/>
                <a:gd name="T17" fmla="*/ 37 h 61"/>
                <a:gd name="T18" fmla="*/ 26 w 31"/>
                <a:gd name="T19" fmla="*/ 52 h 61"/>
                <a:gd name="T20" fmla="*/ 24 w 31"/>
                <a:gd name="T21" fmla="*/ 53 h 61"/>
                <a:gd name="T22" fmla="*/ 23 w 31"/>
                <a:gd name="T23" fmla="*/ 48 h 61"/>
                <a:gd name="T24" fmla="*/ 22 w 31"/>
                <a:gd name="T25" fmla="*/ 44 h 61"/>
                <a:gd name="T26" fmla="*/ 22 w 31"/>
                <a:gd name="T27" fmla="*/ 41 h 61"/>
                <a:gd name="T28" fmla="*/ 20 w 31"/>
                <a:gd name="T29" fmla="*/ 38 h 61"/>
                <a:gd name="T30" fmla="*/ 16 w 31"/>
                <a:gd name="T31" fmla="*/ 38 h 61"/>
                <a:gd name="T32" fmla="*/ 12 w 31"/>
                <a:gd name="T33" fmla="*/ 32 h 61"/>
                <a:gd name="T34" fmla="*/ 3 w 31"/>
                <a:gd name="T35" fmla="*/ 13 h 61"/>
                <a:gd name="T36" fmla="*/ 1 w 31"/>
                <a:gd name="T37" fmla="*/ 7 h 61"/>
                <a:gd name="T38" fmla="*/ 4 w 31"/>
                <a:gd name="T39" fmla="*/ 8 h 61"/>
                <a:gd name="T40" fmla="*/ 7 w 31"/>
                <a:gd name="T41" fmla="*/ 11 h 61"/>
                <a:gd name="T42" fmla="*/ 9 w 31"/>
                <a:gd name="T43" fmla="*/ 15 h 61"/>
                <a:gd name="T44" fmla="*/ 12 w 31"/>
                <a:gd name="T45" fmla="*/ 17 h 61"/>
                <a:gd name="T46" fmla="*/ 15 w 31"/>
                <a:gd name="T47" fmla="*/ 19 h 61"/>
                <a:gd name="T48" fmla="*/ 18 w 31"/>
                <a:gd name="T49" fmla="*/ 18 h 61"/>
                <a:gd name="T50" fmla="*/ 20 w 31"/>
                <a:gd name="T51" fmla="*/ 18 h 61"/>
                <a:gd name="T52" fmla="*/ 22 w 31"/>
                <a:gd name="T53" fmla="*/ 18 h 61"/>
                <a:gd name="T54" fmla="*/ 23 w 31"/>
                <a:gd name="T55" fmla="*/ 18 h 61"/>
                <a:gd name="T56" fmla="*/ 23 w 31"/>
                <a:gd name="T57" fmla="*/ 15 h 61"/>
                <a:gd name="T58" fmla="*/ 23 w 31"/>
                <a:gd name="T59" fmla="*/ 14 h 61"/>
                <a:gd name="T60" fmla="*/ 24 w 31"/>
                <a:gd name="T61" fmla="*/ 11 h 61"/>
                <a:gd name="T62" fmla="*/ 25 w 31"/>
                <a:gd name="T63" fmla="*/ 4 h 6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1"/>
                <a:gd name="T97" fmla="*/ 0 h 61"/>
                <a:gd name="T98" fmla="*/ 31 w 31"/>
                <a:gd name="T99" fmla="*/ 61 h 6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1" h="61">
                  <a:moveTo>
                    <a:pt x="24" y="0"/>
                  </a:moveTo>
                  <a:lnTo>
                    <a:pt x="26" y="4"/>
                  </a:lnTo>
                  <a:lnTo>
                    <a:pt x="27" y="11"/>
                  </a:lnTo>
                  <a:lnTo>
                    <a:pt x="28" y="17"/>
                  </a:lnTo>
                  <a:lnTo>
                    <a:pt x="29" y="21"/>
                  </a:lnTo>
                  <a:lnTo>
                    <a:pt x="29" y="22"/>
                  </a:lnTo>
                  <a:lnTo>
                    <a:pt x="30" y="22"/>
                  </a:lnTo>
                  <a:lnTo>
                    <a:pt x="31" y="23"/>
                  </a:lnTo>
                  <a:lnTo>
                    <a:pt x="31" y="24"/>
                  </a:lnTo>
                  <a:lnTo>
                    <a:pt x="31" y="25"/>
                  </a:lnTo>
                  <a:lnTo>
                    <a:pt x="31" y="28"/>
                  </a:lnTo>
                  <a:lnTo>
                    <a:pt x="31" y="30"/>
                  </a:lnTo>
                  <a:lnTo>
                    <a:pt x="31" y="33"/>
                  </a:lnTo>
                  <a:lnTo>
                    <a:pt x="30" y="33"/>
                  </a:lnTo>
                  <a:lnTo>
                    <a:pt x="28" y="33"/>
                  </a:lnTo>
                  <a:lnTo>
                    <a:pt x="27" y="37"/>
                  </a:lnTo>
                  <a:lnTo>
                    <a:pt x="27" y="44"/>
                  </a:lnTo>
                  <a:lnTo>
                    <a:pt x="26" y="52"/>
                  </a:lnTo>
                  <a:lnTo>
                    <a:pt x="24" y="61"/>
                  </a:lnTo>
                  <a:lnTo>
                    <a:pt x="24" y="53"/>
                  </a:lnTo>
                  <a:lnTo>
                    <a:pt x="24" y="49"/>
                  </a:lnTo>
                  <a:lnTo>
                    <a:pt x="23" y="48"/>
                  </a:lnTo>
                  <a:lnTo>
                    <a:pt x="22" y="46"/>
                  </a:lnTo>
                  <a:lnTo>
                    <a:pt x="22" y="44"/>
                  </a:lnTo>
                  <a:lnTo>
                    <a:pt x="22" y="42"/>
                  </a:lnTo>
                  <a:lnTo>
                    <a:pt x="22" y="41"/>
                  </a:lnTo>
                  <a:lnTo>
                    <a:pt x="21" y="39"/>
                  </a:lnTo>
                  <a:lnTo>
                    <a:pt x="20" y="38"/>
                  </a:lnTo>
                  <a:lnTo>
                    <a:pt x="19" y="38"/>
                  </a:lnTo>
                  <a:lnTo>
                    <a:pt x="16" y="38"/>
                  </a:lnTo>
                  <a:lnTo>
                    <a:pt x="14" y="38"/>
                  </a:lnTo>
                  <a:lnTo>
                    <a:pt x="12" y="32"/>
                  </a:lnTo>
                  <a:lnTo>
                    <a:pt x="7" y="22"/>
                  </a:lnTo>
                  <a:lnTo>
                    <a:pt x="3" y="13"/>
                  </a:lnTo>
                  <a:lnTo>
                    <a:pt x="0" y="8"/>
                  </a:lnTo>
                  <a:lnTo>
                    <a:pt x="1" y="7"/>
                  </a:lnTo>
                  <a:lnTo>
                    <a:pt x="3" y="7"/>
                  </a:lnTo>
                  <a:lnTo>
                    <a:pt x="4" y="8"/>
                  </a:lnTo>
                  <a:lnTo>
                    <a:pt x="5" y="9"/>
                  </a:lnTo>
                  <a:lnTo>
                    <a:pt x="7" y="11"/>
                  </a:lnTo>
                  <a:lnTo>
                    <a:pt x="8" y="13"/>
                  </a:lnTo>
                  <a:lnTo>
                    <a:pt x="9" y="15"/>
                  </a:lnTo>
                  <a:lnTo>
                    <a:pt x="11" y="17"/>
                  </a:lnTo>
                  <a:lnTo>
                    <a:pt x="12" y="17"/>
                  </a:lnTo>
                  <a:lnTo>
                    <a:pt x="13" y="18"/>
                  </a:lnTo>
                  <a:lnTo>
                    <a:pt x="15" y="19"/>
                  </a:lnTo>
                  <a:lnTo>
                    <a:pt x="16" y="19"/>
                  </a:lnTo>
                  <a:lnTo>
                    <a:pt x="18" y="18"/>
                  </a:lnTo>
                  <a:lnTo>
                    <a:pt x="19" y="18"/>
                  </a:lnTo>
                  <a:lnTo>
                    <a:pt x="20" y="18"/>
                  </a:lnTo>
                  <a:lnTo>
                    <a:pt x="21" y="18"/>
                  </a:lnTo>
                  <a:lnTo>
                    <a:pt x="22" y="18"/>
                  </a:lnTo>
                  <a:lnTo>
                    <a:pt x="23" y="18"/>
                  </a:lnTo>
                  <a:lnTo>
                    <a:pt x="23" y="17"/>
                  </a:lnTo>
                  <a:lnTo>
                    <a:pt x="23" y="15"/>
                  </a:lnTo>
                  <a:lnTo>
                    <a:pt x="23" y="14"/>
                  </a:lnTo>
                  <a:lnTo>
                    <a:pt x="24" y="13"/>
                  </a:lnTo>
                  <a:lnTo>
                    <a:pt x="24" y="11"/>
                  </a:lnTo>
                  <a:lnTo>
                    <a:pt x="25" y="8"/>
                  </a:lnTo>
                  <a:lnTo>
                    <a:pt x="25" y="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E5CC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5" name="Freeform 211"/>
            <p:cNvSpPr>
              <a:spLocks/>
            </p:cNvSpPr>
            <p:nvPr/>
          </p:nvSpPr>
          <p:spPr bwMode="auto">
            <a:xfrm>
              <a:off x="2214" y="3646"/>
              <a:ext cx="15" cy="29"/>
            </a:xfrm>
            <a:custGeom>
              <a:avLst/>
              <a:gdLst>
                <a:gd name="T0" fmla="*/ 15 w 15"/>
                <a:gd name="T1" fmla="*/ 29 h 29"/>
                <a:gd name="T2" fmla="*/ 13 w 15"/>
                <a:gd name="T3" fmla="*/ 17 h 29"/>
                <a:gd name="T4" fmla="*/ 9 w 15"/>
                <a:gd name="T5" fmla="*/ 8 h 29"/>
                <a:gd name="T6" fmla="*/ 5 w 15"/>
                <a:gd name="T7" fmla="*/ 3 h 29"/>
                <a:gd name="T8" fmla="*/ 0 w 15"/>
                <a:gd name="T9" fmla="*/ 0 h 29"/>
                <a:gd name="T10" fmla="*/ 1 w 15"/>
                <a:gd name="T11" fmla="*/ 5 h 29"/>
                <a:gd name="T12" fmla="*/ 2 w 15"/>
                <a:gd name="T13" fmla="*/ 12 h 29"/>
                <a:gd name="T14" fmla="*/ 3 w 15"/>
                <a:gd name="T15" fmla="*/ 18 h 29"/>
                <a:gd name="T16" fmla="*/ 5 w 15"/>
                <a:gd name="T17" fmla="*/ 22 h 29"/>
                <a:gd name="T18" fmla="*/ 6 w 15"/>
                <a:gd name="T19" fmla="*/ 22 h 29"/>
                <a:gd name="T20" fmla="*/ 8 w 15"/>
                <a:gd name="T21" fmla="*/ 22 h 29"/>
                <a:gd name="T22" fmla="*/ 10 w 15"/>
                <a:gd name="T23" fmla="*/ 22 h 29"/>
                <a:gd name="T24" fmla="*/ 11 w 15"/>
                <a:gd name="T25" fmla="*/ 22 h 29"/>
                <a:gd name="T26" fmla="*/ 11 w 15"/>
                <a:gd name="T27" fmla="*/ 26 h 29"/>
                <a:gd name="T28" fmla="*/ 12 w 15"/>
                <a:gd name="T29" fmla="*/ 27 h 29"/>
                <a:gd name="T30" fmla="*/ 13 w 15"/>
                <a:gd name="T31" fmla="*/ 29 h 29"/>
                <a:gd name="T32" fmla="*/ 15 w 15"/>
                <a:gd name="T33" fmla="*/ 29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"/>
                <a:gd name="T52" fmla="*/ 0 h 29"/>
                <a:gd name="T53" fmla="*/ 15 w 15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" h="29">
                  <a:moveTo>
                    <a:pt x="15" y="29"/>
                  </a:moveTo>
                  <a:lnTo>
                    <a:pt x="13" y="17"/>
                  </a:lnTo>
                  <a:lnTo>
                    <a:pt x="9" y="8"/>
                  </a:lnTo>
                  <a:lnTo>
                    <a:pt x="5" y="3"/>
                  </a:lnTo>
                  <a:lnTo>
                    <a:pt x="0" y="0"/>
                  </a:lnTo>
                  <a:lnTo>
                    <a:pt x="1" y="5"/>
                  </a:lnTo>
                  <a:lnTo>
                    <a:pt x="2" y="12"/>
                  </a:lnTo>
                  <a:lnTo>
                    <a:pt x="3" y="18"/>
                  </a:lnTo>
                  <a:lnTo>
                    <a:pt x="5" y="22"/>
                  </a:lnTo>
                  <a:lnTo>
                    <a:pt x="6" y="22"/>
                  </a:lnTo>
                  <a:lnTo>
                    <a:pt x="8" y="22"/>
                  </a:lnTo>
                  <a:lnTo>
                    <a:pt x="10" y="22"/>
                  </a:lnTo>
                  <a:lnTo>
                    <a:pt x="11" y="22"/>
                  </a:lnTo>
                  <a:lnTo>
                    <a:pt x="11" y="26"/>
                  </a:lnTo>
                  <a:lnTo>
                    <a:pt x="12" y="27"/>
                  </a:lnTo>
                  <a:lnTo>
                    <a:pt x="13" y="29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E5CC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6" name="Freeform 212"/>
            <p:cNvSpPr>
              <a:spLocks/>
            </p:cNvSpPr>
            <p:nvPr/>
          </p:nvSpPr>
          <p:spPr bwMode="auto">
            <a:xfrm>
              <a:off x="2172" y="3696"/>
              <a:ext cx="11" cy="42"/>
            </a:xfrm>
            <a:custGeom>
              <a:avLst/>
              <a:gdLst>
                <a:gd name="T0" fmla="*/ 7 w 11"/>
                <a:gd name="T1" fmla="*/ 4 h 42"/>
                <a:gd name="T2" fmla="*/ 6 w 11"/>
                <a:gd name="T3" fmla="*/ 3 h 42"/>
                <a:gd name="T4" fmla="*/ 4 w 11"/>
                <a:gd name="T5" fmla="*/ 2 h 42"/>
                <a:gd name="T6" fmla="*/ 2 w 11"/>
                <a:gd name="T7" fmla="*/ 1 h 42"/>
                <a:gd name="T8" fmla="*/ 0 w 11"/>
                <a:gd name="T9" fmla="*/ 0 h 42"/>
                <a:gd name="T10" fmla="*/ 1 w 11"/>
                <a:gd name="T11" fmla="*/ 6 h 42"/>
                <a:gd name="T12" fmla="*/ 2 w 11"/>
                <a:gd name="T13" fmla="*/ 12 h 42"/>
                <a:gd name="T14" fmla="*/ 3 w 11"/>
                <a:gd name="T15" fmla="*/ 18 h 42"/>
                <a:gd name="T16" fmla="*/ 3 w 11"/>
                <a:gd name="T17" fmla="*/ 21 h 42"/>
                <a:gd name="T18" fmla="*/ 3 w 11"/>
                <a:gd name="T19" fmla="*/ 25 h 42"/>
                <a:gd name="T20" fmla="*/ 4 w 11"/>
                <a:gd name="T21" fmla="*/ 31 h 42"/>
                <a:gd name="T22" fmla="*/ 6 w 11"/>
                <a:gd name="T23" fmla="*/ 37 h 42"/>
                <a:gd name="T24" fmla="*/ 7 w 11"/>
                <a:gd name="T25" fmla="*/ 42 h 42"/>
                <a:gd name="T26" fmla="*/ 8 w 11"/>
                <a:gd name="T27" fmla="*/ 42 h 42"/>
                <a:gd name="T28" fmla="*/ 9 w 11"/>
                <a:gd name="T29" fmla="*/ 42 h 42"/>
                <a:gd name="T30" fmla="*/ 10 w 11"/>
                <a:gd name="T31" fmla="*/ 41 h 42"/>
                <a:gd name="T32" fmla="*/ 11 w 11"/>
                <a:gd name="T33" fmla="*/ 41 h 42"/>
                <a:gd name="T34" fmla="*/ 10 w 11"/>
                <a:gd name="T35" fmla="*/ 32 h 42"/>
                <a:gd name="T36" fmla="*/ 9 w 11"/>
                <a:gd name="T37" fmla="*/ 21 h 42"/>
                <a:gd name="T38" fmla="*/ 8 w 11"/>
                <a:gd name="T39" fmla="*/ 10 h 42"/>
                <a:gd name="T40" fmla="*/ 7 w 11"/>
                <a:gd name="T41" fmla="*/ 4 h 4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1"/>
                <a:gd name="T64" fmla="*/ 0 h 42"/>
                <a:gd name="T65" fmla="*/ 11 w 11"/>
                <a:gd name="T66" fmla="*/ 42 h 4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1" h="42">
                  <a:moveTo>
                    <a:pt x="7" y="4"/>
                  </a:moveTo>
                  <a:lnTo>
                    <a:pt x="6" y="3"/>
                  </a:lnTo>
                  <a:lnTo>
                    <a:pt x="4" y="2"/>
                  </a:lnTo>
                  <a:lnTo>
                    <a:pt x="2" y="1"/>
                  </a:lnTo>
                  <a:lnTo>
                    <a:pt x="0" y="0"/>
                  </a:lnTo>
                  <a:lnTo>
                    <a:pt x="1" y="6"/>
                  </a:lnTo>
                  <a:lnTo>
                    <a:pt x="2" y="12"/>
                  </a:lnTo>
                  <a:lnTo>
                    <a:pt x="3" y="18"/>
                  </a:lnTo>
                  <a:lnTo>
                    <a:pt x="3" y="21"/>
                  </a:lnTo>
                  <a:lnTo>
                    <a:pt x="3" y="25"/>
                  </a:lnTo>
                  <a:lnTo>
                    <a:pt x="4" y="31"/>
                  </a:lnTo>
                  <a:lnTo>
                    <a:pt x="6" y="37"/>
                  </a:lnTo>
                  <a:lnTo>
                    <a:pt x="7" y="42"/>
                  </a:lnTo>
                  <a:lnTo>
                    <a:pt x="8" y="42"/>
                  </a:lnTo>
                  <a:lnTo>
                    <a:pt x="9" y="42"/>
                  </a:lnTo>
                  <a:lnTo>
                    <a:pt x="10" y="41"/>
                  </a:lnTo>
                  <a:lnTo>
                    <a:pt x="11" y="41"/>
                  </a:lnTo>
                  <a:lnTo>
                    <a:pt x="10" y="32"/>
                  </a:lnTo>
                  <a:lnTo>
                    <a:pt x="9" y="21"/>
                  </a:lnTo>
                  <a:lnTo>
                    <a:pt x="8" y="10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E5CC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7" name="Freeform 213"/>
            <p:cNvSpPr>
              <a:spLocks/>
            </p:cNvSpPr>
            <p:nvPr/>
          </p:nvSpPr>
          <p:spPr bwMode="auto">
            <a:xfrm>
              <a:off x="2157" y="3912"/>
              <a:ext cx="90" cy="338"/>
            </a:xfrm>
            <a:custGeom>
              <a:avLst/>
              <a:gdLst>
                <a:gd name="T0" fmla="*/ 3 w 90"/>
                <a:gd name="T1" fmla="*/ 326 h 338"/>
                <a:gd name="T2" fmla="*/ 0 w 90"/>
                <a:gd name="T3" fmla="*/ 268 h 338"/>
                <a:gd name="T4" fmla="*/ 3 w 90"/>
                <a:gd name="T5" fmla="*/ 245 h 338"/>
                <a:gd name="T6" fmla="*/ 5 w 90"/>
                <a:gd name="T7" fmla="*/ 236 h 338"/>
                <a:gd name="T8" fmla="*/ 9 w 90"/>
                <a:gd name="T9" fmla="*/ 231 h 338"/>
                <a:gd name="T10" fmla="*/ 4 w 90"/>
                <a:gd name="T11" fmla="*/ 232 h 338"/>
                <a:gd name="T12" fmla="*/ 4 w 90"/>
                <a:gd name="T13" fmla="*/ 226 h 338"/>
                <a:gd name="T14" fmla="*/ 7 w 90"/>
                <a:gd name="T15" fmla="*/ 224 h 338"/>
                <a:gd name="T16" fmla="*/ 8 w 90"/>
                <a:gd name="T17" fmla="*/ 214 h 338"/>
                <a:gd name="T18" fmla="*/ 18 w 90"/>
                <a:gd name="T19" fmla="*/ 204 h 338"/>
                <a:gd name="T20" fmla="*/ 20 w 90"/>
                <a:gd name="T21" fmla="*/ 198 h 338"/>
                <a:gd name="T22" fmla="*/ 10 w 90"/>
                <a:gd name="T23" fmla="*/ 208 h 338"/>
                <a:gd name="T24" fmla="*/ 2 w 90"/>
                <a:gd name="T25" fmla="*/ 212 h 338"/>
                <a:gd name="T26" fmla="*/ 5 w 90"/>
                <a:gd name="T27" fmla="*/ 201 h 338"/>
                <a:gd name="T28" fmla="*/ 10 w 90"/>
                <a:gd name="T29" fmla="*/ 190 h 338"/>
                <a:gd name="T30" fmla="*/ 3 w 90"/>
                <a:gd name="T31" fmla="*/ 194 h 338"/>
                <a:gd name="T32" fmla="*/ 5 w 90"/>
                <a:gd name="T33" fmla="*/ 185 h 338"/>
                <a:gd name="T34" fmla="*/ 6 w 90"/>
                <a:gd name="T35" fmla="*/ 181 h 338"/>
                <a:gd name="T36" fmla="*/ 14 w 90"/>
                <a:gd name="T37" fmla="*/ 183 h 338"/>
                <a:gd name="T38" fmla="*/ 21 w 90"/>
                <a:gd name="T39" fmla="*/ 185 h 338"/>
                <a:gd name="T40" fmla="*/ 16 w 90"/>
                <a:gd name="T41" fmla="*/ 181 h 338"/>
                <a:gd name="T42" fmla="*/ 17 w 90"/>
                <a:gd name="T43" fmla="*/ 175 h 338"/>
                <a:gd name="T44" fmla="*/ 22 w 90"/>
                <a:gd name="T45" fmla="*/ 168 h 338"/>
                <a:gd name="T46" fmla="*/ 13 w 90"/>
                <a:gd name="T47" fmla="*/ 173 h 338"/>
                <a:gd name="T48" fmla="*/ 6 w 90"/>
                <a:gd name="T49" fmla="*/ 175 h 338"/>
                <a:gd name="T50" fmla="*/ 5 w 90"/>
                <a:gd name="T51" fmla="*/ 170 h 338"/>
                <a:gd name="T52" fmla="*/ 7 w 90"/>
                <a:gd name="T53" fmla="*/ 163 h 338"/>
                <a:gd name="T54" fmla="*/ 10 w 90"/>
                <a:gd name="T55" fmla="*/ 166 h 338"/>
                <a:gd name="T56" fmla="*/ 13 w 90"/>
                <a:gd name="T57" fmla="*/ 164 h 338"/>
                <a:gd name="T58" fmla="*/ 12 w 90"/>
                <a:gd name="T59" fmla="*/ 151 h 338"/>
                <a:gd name="T60" fmla="*/ 17 w 90"/>
                <a:gd name="T61" fmla="*/ 134 h 338"/>
                <a:gd name="T62" fmla="*/ 6 w 90"/>
                <a:gd name="T63" fmla="*/ 148 h 338"/>
                <a:gd name="T64" fmla="*/ 7 w 90"/>
                <a:gd name="T65" fmla="*/ 125 h 338"/>
                <a:gd name="T66" fmla="*/ 6 w 90"/>
                <a:gd name="T67" fmla="*/ 93 h 338"/>
                <a:gd name="T68" fmla="*/ 6 w 90"/>
                <a:gd name="T69" fmla="*/ 75 h 338"/>
                <a:gd name="T70" fmla="*/ 7 w 90"/>
                <a:gd name="T71" fmla="*/ 64 h 338"/>
                <a:gd name="T72" fmla="*/ 13 w 90"/>
                <a:gd name="T73" fmla="*/ 38 h 338"/>
                <a:gd name="T74" fmla="*/ 19 w 90"/>
                <a:gd name="T75" fmla="*/ 15 h 338"/>
                <a:gd name="T76" fmla="*/ 33 w 90"/>
                <a:gd name="T77" fmla="*/ 1 h 338"/>
                <a:gd name="T78" fmla="*/ 41 w 90"/>
                <a:gd name="T79" fmla="*/ 1 h 338"/>
                <a:gd name="T80" fmla="*/ 44 w 90"/>
                <a:gd name="T81" fmla="*/ 7 h 338"/>
                <a:gd name="T82" fmla="*/ 39 w 90"/>
                <a:gd name="T83" fmla="*/ 21 h 338"/>
                <a:gd name="T84" fmla="*/ 39 w 90"/>
                <a:gd name="T85" fmla="*/ 67 h 338"/>
                <a:gd name="T86" fmla="*/ 44 w 90"/>
                <a:gd name="T87" fmla="*/ 118 h 338"/>
                <a:gd name="T88" fmla="*/ 49 w 90"/>
                <a:gd name="T89" fmla="*/ 154 h 338"/>
                <a:gd name="T90" fmla="*/ 59 w 90"/>
                <a:gd name="T91" fmla="*/ 186 h 338"/>
                <a:gd name="T92" fmla="*/ 63 w 90"/>
                <a:gd name="T93" fmla="*/ 205 h 338"/>
                <a:gd name="T94" fmla="*/ 74 w 90"/>
                <a:gd name="T95" fmla="*/ 231 h 338"/>
                <a:gd name="T96" fmla="*/ 83 w 90"/>
                <a:gd name="T97" fmla="*/ 277 h 33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90"/>
                <a:gd name="T148" fmla="*/ 0 h 338"/>
                <a:gd name="T149" fmla="*/ 90 w 90"/>
                <a:gd name="T150" fmla="*/ 338 h 33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90" h="338">
                  <a:moveTo>
                    <a:pt x="83" y="277"/>
                  </a:moveTo>
                  <a:lnTo>
                    <a:pt x="90" y="338"/>
                  </a:lnTo>
                  <a:lnTo>
                    <a:pt x="4" y="338"/>
                  </a:lnTo>
                  <a:lnTo>
                    <a:pt x="3" y="326"/>
                  </a:lnTo>
                  <a:lnTo>
                    <a:pt x="2" y="306"/>
                  </a:lnTo>
                  <a:lnTo>
                    <a:pt x="1" y="286"/>
                  </a:lnTo>
                  <a:lnTo>
                    <a:pt x="0" y="274"/>
                  </a:lnTo>
                  <a:lnTo>
                    <a:pt x="0" y="268"/>
                  </a:lnTo>
                  <a:lnTo>
                    <a:pt x="2" y="260"/>
                  </a:lnTo>
                  <a:lnTo>
                    <a:pt x="2" y="253"/>
                  </a:lnTo>
                  <a:lnTo>
                    <a:pt x="3" y="248"/>
                  </a:lnTo>
                  <a:lnTo>
                    <a:pt x="3" y="245"/>
                  </a:lnTo>
                  <a:lnTo>
                    <a:pt x="3" y="243"/>
                  </a:lnTo>
                  <a:lnTo>
                    <a:pt x="3" y="241"/>
                  </a:lnTo>
                  <a:lnTo>
                    <a:pt x="3" y="239"/>
                  </a:lnTo>
                  <a:lnTo>
                    <a:pt x="5" y="236"/>
                  </a:lnTo>
                  <a:lnTo>
                    <a:pt x="7" y="234"/>
                  </a:lnTo>
                  <a:lnTo>
                    <a:pt x="9" y="232"/>
                  </a:lnTo>
                  <a:lnTo>
                    <a:pt x="10" y="231"/>
                  </a:lnTo>
                  <a:lnTo>
                    <a:pt x="9" y="231"/>
                  </a:lnTo>
                  <a:lnTo>
                    <a:pt x="7" y="232"/>
                  </a:lnTo>
                  <a:lnTo>
                    <a:pt x="6" y="233"/>
                  </a:lnTo>
                  <a:lnTo>
                    <a:pt x="4" y="234"/>
                  </a:lnTo>
                  <a:lnTo>
                    <a:pt x="4" y="232"/>
                  </a:lnTo>
                  <a:lnTo>
                    <a:pt x="4" y="231"/>
                  </a:lnTo>
                  <a:lnTo>
                    <a:pt x="3" y="228"/>
                  </a:lnTo>
                  <a:lnTo>
                    <a:pt x="3" y="226"/>
                  </a:lnTo>
                  <a:lnTo>
                    <a:pt x="4" y="226"/>
                  </a:lnTo>
                  <a:lnTo>
                    <a:pt x="5" y="225"/>
                  </a:lnTo>
                  <a:lnTo>
                    <a:pt x="6" y="225"/>
                  </a:lnTo>
                  <a:lnTo>
                    <a:pt x="7" y="224"/>
                  </a:lnTo>
                  <a:lnTo>
                    <a:pt x="7" y="221"/>
                  </a:lnTo>
                  <a:lnTo>
                    <a:pt x="7" y="219"/>
                  </a:lnTo>
                  <a:lnTo>
                    <a:pt x="7" y="216"/>
                  </a:lnTo>
                  <a:lnTo>
                    <a:pt x="8" y="214"/>
                  </a:lnTo>
                  <a:lnTo>
                    <a:pt x="10" y="211"/>
                  </a:lnTo>
                  <a:lnTo>
                    <a:pt x="13" y="208"/>
                  </a:lnTo>
                  <a:lnTo>
                    <a:pt x="15" y="206"/>
                  </a:lnTo>
                  <a:lnTo>
                    <a:pt x="18" y="204"/>
                  </a:lnTo>
                  <a:lnTo>
                    <a:pt x="19" y="201"/>
                  </a:lnTo>
                  <a:lnTo>
                    <a:pt x="21" y="199"/>
                  </a:lnTo>
                  <a:lnTo>
                    <a:pt x="21" y="198"/>
                  </a:lnTo>
                  <a:lnTo>
                    <a:pt x="20" y="198"/>
                  </a:lnTo>
                  <a:lnTo>
                    <a:pt x="18" y="200"/>
                  </a:lnTo>
                  <a:lnTo>
                    <a:pt x="15" y="202"/>
                  </a:lnTo>
                  <a:lnTo>
                    <a:pt x="13" y="205"/>
                  </a:lnTo>
                  <a:lnTo>
                    <a:pt x="10" y="208"/>
                  </a:lnTo>
                  <a:lnTo>
                    <a:pt x="7" y="211"/>
                  </a:lnTo>
                  <a:lnTo>
                    <a:pt x="5" y="213"/>
                  </a:lnTo>
                  <a:lnTo>
                    <a:pt x="3" y="215"/>
                  </a:lnTo>
                  <a:lnTo>
                    <a:pt x="2" y="212"/>
                  </a:lnTo>
                  <a:lnTo>
                    <a:pt x="2" y="209"/>
                  </a:lnTo>
                  <a:lnTo>
                    <a:pt x="2" y="206"/>
                  </a:lnTo>
                  <a:lnTo>
                    <a:pt x="2" y="203"/>
                  </a:lnTo>
                  <a:lnTo>
                    <a:pt x="5" y="201"/>
                  </a:lnTo>
                  <a:lnTo>
                    <a:pt x="7" y="197"/>
                  </a:lnTo>
                  <a:lnTo>
                    <a:pt x="9" y="193"/>
                  </a:lnTo>
                  <a:lnTo>
                    <a:pt x="11" y="190"/>
                  </a:lnTo>
                  <a:lnTo>
                    <a:pt x="10" y="190"/>
                  </a:lnTo>
                  <a:lnTo>
                    <a:pt x="8" y="192"/>
                  </a:lnTo>
                  <a:lnTo>
                    <a:pt x="6" y="194"/>
                  </a:lnTo>
                  <a:lnTo>
                    <a:pt x="3" y="195"/>
                  </a:lnTo>
                  <a:lnTo>
                    <a:pt x="3" y="194"/>
                  </a:lnTo>
                  <a:lnTo>
                    <a:pt x="3" y="192"/>
                  </a:lnTo>
                  <a:lnTo>
                    <a:pt x="3" y="189"/>
                  </a:lnTo>
                  <a:lnTo>
                    <a:pt x="5" y="186"/>
                  </a:lnTo>
                  <a:lnTo>
                    <a:pt x="5" y="185"/>
                  </a:lnTo>
                  <a:lnTo>
                    <a:pt x="5" y="183"/>
                  </a:lnTo>
                  <a:lnTo>
                    <a:pt x="5" y="182"/>
                  </a:lnTo>
                  <a:lnTo>
                    <a:pt x="4" y="181"/>
                  </a:lnTo>
                  <a:lnTo>
                    <a:pt x="6" y="181"/>
                  </a:lnTo>
                  <a:lnTo>
                    <a:pt x="8" y="181"/>
                  </a:lnTo>
                  <a:lnTo>
                    <a:pt x="10" y="182"/>
                  </a:lnTo>
                  <a:lnTo>
                    <a:pt x="12" y="182"/>
                  </a:lnTo>
                  <a:lnTo>
                    <a:pt x="14" y="183"/>
                  </a:lnTo>
                  <a:lnTo>
                    <a:pt x="17" y="185"/>
                  </a:lnTo>
                  <a:lnTo>
                    <a:pt x="20" y="187"/>
                  </a:lnTo>
                  <a:lnTo>
                    <a:pt x="21" y="188"/>
                  </a:lnTo>
                  <a:lnTo>
                    <a:pt x="21" y="185"/>
                  </a:lnTo>
                  <a:lnTo>
                    <a:pt x="19" y="183"/>
                  </a:lnTo>
                  <a:lnTo>
                    <a:pt x="18" y="182"/>
                  </a:lnTo>
                  <a:lnTo>
                    <a:pt x="17" y="181"/>
                  </a:lnTo>
                  <a:lnTo>
                    <a:pt x="16" y="181"/>
                  </a:lnTo>
                  <a:lnTo>
                    <a:pt x="16" y="179"/>
                  </a:lnTo>
                  <a:lnTo>
                    <a:pt x="16" y="178"/>
                  </a:lnTo>
                  <a:lnTo>
                    <a:pt x="15" y="177"/>
                  </a:lnTo>
                  <a:lnTo>
                    <a:pt x="17" y="175"/>
                  </a:lnTo>
                  <a:lnTo>
                    <a:pt x="19" y="173"/>
                  </a:lnTo>
                  <a:lnTo>
                    <a:pt x="21" y="170"/>
                  </a:lnTo>
                  <a:lnTo>
                    <a:pt x="22" y="168"/>
                  </a:lnTo>
                  <a:lnTo>
                    <a:pt x="21" y="169"/>
                  </a:lnTo>
                  <a:lnTo>
                    <a:pt x="19" y="170"/>
                  </a:lnTo>
                  <a:lnTo>
                    <a:pt x="16" y="171"/>
                  </a:lnTo>
                  <a:lnTo>
                    <a:pt x="13" y="173"/>
                  </a:lnTo>
                  <a:lnTo>
                    <a:pt x="10" y="174"/>
                  </a:lnTo>
                  <a:lnTo>
                    <a:pt x="8" y="175"/>
                  </a:lnTo>
                  <a:lnTo>
                    <a:pt x="6" y="176"/>
                  </a:lnTo>
                  <a:lnTo>
                    <a:pt x="6" y="175"/>
                  </a:lnTo>
                  <a:lnTo>
                    <a:pt x="6" y="174"/>
                  </a:lnTo>
                  <a:lnTo>
                    <a:pt x="6" y="173"/>
                  </a:lnTo>
                  <a:lnTo>
                    <a:pt x="5" y="171"/>
                  </a:lnTo>
                  <a:lnTo>
                    <a:pt x="5" y="170"/>
                  </a:lnTo>
                  <a:lnTo>
                    <a:pt x="6" y="168"/>
                  </a:lnTo>
                  <a:lnTo>
                    <a:pt x="6" y="166"/>
                  </a:lnTo>
                  <a:lnTo>
                    <a:pt x="7" y="163"/>
                  </a:lnTo>
                  <a:lnTo>
                    <a:pt x="8" y="164"/>
                  </a:lnTo>
                  <a:lnTo>
                    <a:pt x="9" y="165"/>
                  </a:lnTo>
                  <a:lnTo>
                    <a:pt x="9" y="166"/>
                  </a:lnTo>
                  <a:lnTo>
                    <a:pt x="10" y="166"/>
                  </a:lnTo>
                  <a:lnTo>
                    <a:pt x="10" y="167"/>
                  </a:lnTo>
                  <a:lnTo>
                    <a:pt x="11" y="167"/>
                  </a:lnTo>
                  <a:lnTo>
                    <a:pt x="12" y="166"/>
                  </a:lnTo>
                  <a:lnTo>
                    <a:pt x="13" y="164"/>
                  </a:lnTo>
                  <a:lnTo>
                    <a:pt x="12" y="161"/>
                  </a:lnTo>
                  <a:lnTo>
                    <a:pt x="11" y="159"/>
                  </a:lnTo>
                  <a:lnTo>
                    <a:pt x="10" y="158"/>
                  </a:lnTo>
                  <a:lnTo>
                    <a:pt x="12" y="151"/>
                  </a:lnTo>
                  <a:lnTo>
                    <a:pt x="14" y="144"/>
                  </a:lnTo>
                  <a:lnTo>
                    <a:pt x="18" y="136"/>
                  </a:lnTo>
                  <a:lnTo>
                    <a:pt x="21" y="129"/>
                  </a:lnTo>
                  <a:lnTo>
                    <a:pt x="17" y="134"/>
                  </a:lnTo>
                  <a:lnTo>
                    <a:pt x="13" y="140"/>
                  </a:lnTo>
                  <a:lnTo>
                    <a:pt x="9" y="147"/>
                  </a:lnTo>
                  <a:lnTo>
                    <a:pt x="7" y="154"/>
                  </a:lnTo>
                  <a:lnTo>
                    <a:pt x="6" y="148"/>
                  </a:lnTo>
                  <a:lnTo>
                    <a:pt x="6" y="141"/>
                  </a:lnTo>
                  <a:lnTo>
                    <a:pt x="6" y="135"/>
                  </a:lnTo>
                  <a:lnTo>
                    <a:pt x="7" y="130"/>
                  </a:lnTo>
                  <a:lnTo>
                    <a:pt x="7" y="125"/>
                  </a:lnTo>
                  <a:lnTo>
                    <a:pt x="7" y="114"/>
                  </a:lnTo>
                  <a:lnTo>
                    <a:pt x="7" y="102"/>
                  </a:lnTo>
                  <a:lnTo>
                    <a:pt x="6" y="97"/>
                  </a:lnTo>
                  <a:lnTo>
                    <a:pt x="6" y="93"/>
                  </a:lnTo>
                  <a:lnTo>
                    <a:pt x="6" y="86"/>
                  </a:lnTo>
                  <a:lnTo>
                    <a:pt x="6" y="80"/>
                  </a:lnTo>
                  <a:lnTo>
                    <a:pt x="6" y="77"/>
                  </a:lnTo>
                  <a:lnTo>
                    <a:pt x="6" y="75"/>
                  </a:lnTo>
                  <a:lnTo>
                    <a:pt x="6" y="72"/>
                  </a:lnTo>
                  <a:lnTo>
                    <a:pt x="6" y="70"/>
                  </a:lnTo>
                  <a:lnTo>
                    <a:pt x="6" y="68"/>
                  </a:lnTo>
                  <a:lnTo>
                    <a:pt x="7" y="64"/>
                  </a:lnTo>
                  <a:lnTo>
                    <a:pt x="8" y="57"/>
                  </a:lnTo>
                  <a:lnTo>
                    <a:pt x="10" y="49"/>
                  </a:lnTo>
                  <a:lnTo>
                    <a:pt x="11" y="44"/>
                  </a:lnTo>
                  <a:lnTo>
                    <a:pt x="13" y="38"/>
                  </a:lnTo>
                  <a:lnTo>
                    <a:pt x="15" y="29"/>
                  </a:lnTo>
                  <a:lnTo>
                    <a:pt x="17" y="21"/>
                  </a:lnTo>
                  <a:lnTo>
                    <a:pt x="17" y="17"/>
                  </a:lnTo>
                  <a:lnTo>
                    <a:pt x="19" y="15"/>
                  </a:lnTo>
                  <a:lnTo>
                    <a:pt x="24" y="10"/>
                  </a:lnTo>
                  <a:lnTo>
                    <a:pt x="29" y="5"/>
                  </a:lnTo>
                  <a:lnTo>
                    <a:pt x="32" y="2"/>
                  </a:lnTo>
                  <a:lnTo>
                    <a:pt x="33" y="1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41" y="1"/>
                  </a:lnTo>
                  <a:lnTo>
                    <a:pt x="44" y="2"/>
                  </a:lnTo>
                  <a:lnTo>
                    <a:pt x="45" y="3"/>
                  </a:lnTo>
                  <a:lnTo>
                    <a:pt x="45" y="5"/>
                  </a:lnTo>
                  <a:lnTo>
                    <a:pt x="44" y="7"/>
                  </a:lnTo>
                  <a:lnTo>
                    <a:pt x="42" y="10"/>
                  </a:lnTo>
                  <a:lnTo>
                    <a:pt x="40" y="12"/>
                  </a:lnTo>
                  <a:lnTo>
                    <a:pt x="39" y="15"/>
                  </a:lnTo>
                  <a:lnTo>
                    <a:pt x="39" y="21"/>
                  </a:lnTo>
                  <a:lnTo>
                    <a:pt x="39" y="33"/>
                  </a:lnTo>
                  <a:lnTo>
                    <a:pt x="38" y="46"/>
                  </a:lnTo>
                  <a:lnTo>
                    <a:pt x="38" y="56"/>
                  </a:lnTo>
                  <a:lnTo>
                    <a:pt x="39" y="67"/>
                  </a:lnTo>
                  <a:lnTo>
                    <a:pt x="40" y="83"/>
                  </a:lnTo>
                  <a:lnTo>
                    <a:pt x="41" y="100"/>
                  </a:lnTo>
                  <a:lnTo>
                    <a:pt x="42" y="110"/>
                  </a:lnTo>
                  <a:lnTo>
                    <a:pt x="44" y="118"/>
                  </a:lnTo>
                  <a:lnTo>
                    <a:pt x="45" y="129"/>
                  </a:lnTo>
                  <a:lnTo>
                    <a:pt x="47" y="140"/>
                  </a:lnTo>
                  <a:lnTo>
                    <a:pt x="48" y="146"/>
                  </a:lnTo>
                  <a:lnTo>
                    <a:pt x="49" y="154"/>
                  </a:lnTo>
                  <a:lnTo>
                    <a:pt x="53" y="166"/>
                  </a:lnTo>
                  <a:lnTo>
                    <a:pt x="56" y="178"/>
                  </a:lnTo>
                  <a:lnTo>
                    <a:pt x="58" y="183"/>
                  </a:lnTo>
                  <a:lnTo>
                    <a:pt x="59" y="186"/>
                  </a:lnTo>
                  <a:lnTo>
                    <a:pt x="59" y="191"/>
                  </a:lnTo>
                  <a:lnTo>
                    <a:pt x="60" y="197"/>
                  </a:lnTo>
                  <a:lnTo>
                    <a:pt x="62" y="201"/>
                  </a:lnTo>
                  <a:lnTo>
                    <a:pt x="63" y="205"/>
                  </a:lnTo>
                  <a:lnTo>
                    <a:pt x="66" y="211"/>
                  </a:lnTo>
                  <a:lnTo>
                    <a:pt x="69" y="216"/>
                  </a:lnTo>
                  <a:lnTo>
                    <a:pt x="71" y="220"/>
                  </a:lnTo>
                  <a:lnTo>
                    <a:pt x="74" y="231"/>
                  </a:lnTo>
                  <a:lnTo>
                    <a:pt x="78" y="249"/>
                  </a:lnTo>
                  <a:lnTo>
                    <a:pt x="82" y="267"/>
                  </a:lnTo>
                  <a:lnTo>
                    <a:pt x="83" y="277"/>
                  </a:lnTo>
                  <a:close/>
                </a:path>
              </a:pathLst>
            </a:custGeom>
            <a:solidFill>
              <a:srgbClr val="E5CC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8" name="Freeform 214"/>
            <p:cNvSpPr>
              <a:spLocks/>
            </p:cNvSpPr>
            <p:nvPr/>
          </p:nvSpPr>
          <p:spPr bwMode="auto">
            <a:xfrm>
              <a:off x="2178" y="3896"/>
              <a:ext cx="142" cy="354"/>
            </a:xfrm>
            <a:custGeom>
              <a:avLst/>
              <a:gdLst>
                <a:gd name="T0" fmla="*/ 69 w 142"/>
                <a:gd name="T1" fmla="*/ 92 h 354"/>
                <a:gd name="T2" fmla="*/ 59 w 142"/>
                <a:gd name="T3" fmla="*/ 76 h 354"/>
                <a:gd name="T4" fmla="*/ 60 w 142"/>
                <a:gd name="T5" fmla="*/ 69 h 354"/>
                <a:gd name="T6" fmla="*/ 65 w 142"/>
                <a:gd name="T7" fmla="*/ 70 h 354"/>
                <a:gd name="T8" fmla="*/ 60 w 142"/>
                <a:gd name="T9" fmla="*/ 61 h 354"/>
                <a:gd name="T10" fmla="*/ 59 w 142"/>
                <a:gd name="T11" fmla="*/ 67 h 354"/>
                <a:gd name="T12" fmla="*/ 45 w 142"/>
                <a:gd name="T13" fmla="*/ 53 h 354"/>
                <a:gd name="T14" fmla="*/ 31 w 142"/>
                <a:gd name="T15" fmla="*/ 24 h 354"/>
                <a:gd name="T16" fmla="*/ 28 w 142"/>
                <a:gd name="T17" fmla="*/ 19 h 354"/>
                <a:gd name="T18" fmla="*/ 22 w 142"/>
                <a:gd name="T19" fmla="*/ 15 h 354"/>
                <a:gd name="T20" fmla="*/ 11 w 142"/>
                <a:gd name="T21" fmla="*/ 17 h 354"/>
                <a:gd name="T22" fmla="*/ 1 w 142"/>
                <a:gd name="T23" fmla="*/ 15 h 354"/>
                <a:gd name="T24" fmla="*/ 15 w 142"/>
                <a:gd name="T25" fmla="*/ 3 h 354"/>
                <a:gd name="T26" fmla="*/ 28 w 142"/>
                <a:gd name="T27" fmla="*/ 1 h 354"/>
                <a:gd name="T28" fmla="*/ 41 w 142"/>
                <a:gd name="T29" fmla="*/ 0 h 354"/>
                <a:gd name="T30" fmla="*/ 53 w 142"/>
                <a:gd name="T31" fmla="*/ 9 h 354"/>
                <a:gd name="T32" fmla="*/ 61 w 142"/>
                <a:gd name="T33" fmla="*/ 18 h 354"/>
                <a:gd name="T34" fmla="*/ 65 w 142"/>
                <a:gd name="T35" fmla="*/ 28 h 354"/>
                <a:gd name="T36" fmla="*/ 74 w 142"/>
                <a:gd name="T37" fmla="*/ 49 h 354"/>
                <a:gd name="T38" fmla="*/ 76 w 142"/>
                <a:gd name="T39" fmla="*/ 72 h 354"/>
                <a:gd name="T40" fmla="*/ 74 w 142"/>
                <a:gd name="T41" fmla="*/ 74 h 354"/>
                <a:gd name="T42" fmla="*/ 79 w 142"/>
                <a:gd name="T43" fmla="*/ 80 h 354"/>
                <a:gd name="T44" fmla="*/ 81 w 142"/>
                <a:gd name="T45" fmla="*/ 89 h 354"/>
                <a:gd name="T46" fmla="*/ 76 w 142"/>
                <a:gd name="T47" fmla="*/ 88 h 354"/>
                <a:gd name="T48" fmla="*/ 79 w 142"/>
                <a:gd name="T49" fmla="*/ 96 h 354"/>
                <a:gd name="T50" fmla="*/ 84 w 142"/>
                <a:gd name="T51" fmla="*/ 106 h 354"/>
                <a:gd name="T52" fmla="*/ 86 w 142"/>
                <a:gd name="T53" fmla="*/ 117 h 354"/>
                <a:gd name="T54" fmla="*/ 85 w 142"/>
                <a:gd name="T55" fmla="*/ 122 h 354"/>
                <a:gd name="T56" fmla="*/ 95 w 142"/>
                <a:gd name="T57" fmla="*/ 137 h 354"/>
                <a:gd name="T58" fmla="*/ 95 w 142"/>
                <a:gd name="T59" fmla="*/ 146 h 354"/>
                <a:gd name="T60" fmla="*/ 95 w 142"/>
                <a:gd name="T61" fmla="*/ 149 h 354"/>
                <a:gd name="T62" fmla="*/ 101 w 142"/>
                <a:gd name="T63" fmla="*/ 160 h 354"/>
                <a:gd name="T64" fmla="*/ 107 w 142"/>
                <a:gd name="T65" fmla="*/ 184 h 354"/>
                <a:gd name="T66" fmla="*/ 122 w 142"/>
                <a:gd name="T67" fmla="*/ 228 h 354"/>
                <a:gd name="T68" fmla="*/ 118 w 142"/>
                <a:gd name="T69" fmla="*/ 232 h 354"/>
                <a:gd name="T70" fmla="*/ 117 w 142"/>
                <a:gd name="T71" fmla="*/ 233 h 354"/>
                <a:gd name="T72" fmla="*/ 129 w 142"/>
                <a:gd name="T73" fmla="*/ 261 h 354"/>
                <a:gd name="T74" fmla="*/ 130 w 142"/>
                <a:gd name="T75" fmla="*/ 287 h 354"/>
                <a:gd name="T76" fmla="*/ 129 w 142"/>
                <a:gd name="T77" fmla="*/ 289 h 354"/>
                <a:gd name="T78" fmla="*/ 134 w 142"/>
                <a:gd name="T79" fmla="*/ 293 h 354"/>
                <a:gd name="T80" fmla="*/ 133 w 142"/>
                <a:gd name="T81" fmla="*/ 300 h 354"/>
                <a:gd name="T82" fmla="*/ 130 w 142"/>
                <a:gd name="T83" fmla="*/ 308 h 354"/>
                <a:gd name="T84" fmla="*/ 133 w 142"/>
                <a:gd name="T85" fmla="*/ 309 h 354"/>
                <a:gd name="T86" fmla="*/ 137 w 142"/>
                <a:gd name="T87" fmla="*/ 304 h 354"/>
                <a:gd name="T88" fmla="*/ 140 w 142"/>
                <a:gd name="T89" fmla="*/ 323 h 354"/>
                <a:gd name="T90" fmla="*/ 141 w 142"/>
                <a:gd name="T91" fmla="*/ 332 h 354"/>
                <a:gd name="T92" fmla="*/ 141 w 142"/>
                <a:gd name="T93" fmla="*/ 350 h 354"/>
                <a:gd name="T94" fmla="*/ 69 w 142"/>
                <a:gd name="T95" fmla="*/ 354 h 354"/>
                <a:gd name="T96" fmla="*/ 69 w 142"/>
                <a:gd name="T97" fmla="*/ 281 h 354"/>
                <a:gd name="T98" fmla="*/ 73 w 142"/>
                <a:gd name="T99" fmla="*/ 196 h 354"/>
                <a:gd name="T100" fmla="*/ 71 w 142"/>
                <a:gd name="T101" fmla="*/ 186 h 354"/>
                <a:gd name="T102" fmla="*/ 75 w 142"/>
                <a:gd name="T103" fmla="*/ 186 h 354"/>
                <a:gd name="T104" fmla="*/ 74 w 142"/>
                <a:gd name="T105" fmla="*/ 180 h 354"/>
                <a:gd name="T106" fmla="*/ 68 w 142"/>
                <a:gd name="T107" fmla="*/ 168 h 354"/>
                <a:gd name="T108" fmla="*/ 60 w 142"/>
                <a:gd name="T109" fmla="*/ 140 h 354"/>
                <a:gd name="T110" fmla="*/ 58 w 142"/>
                <a:gd name="T111" fmla="*/ 133 h 354"/>
                <a:gd name="T112" fmla="*/ 63 w 142"/>
                <a:gd name="T113" fmla="*/ 136 h 35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42"/>
                <a:gd name="T172" fmla="*/ 0 h 354"/>
                <a:gd name="T173" fmla="*/ 142 w 142"/>
                <a:gd name="T174" fmla="*/ 354 h 35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42" h="354">
                  <a:moveTo>
                    <a:pt x="61" y="89"/>
                  </a:moveTo>
                  <a:lnTo>
                    <a:pt x="63" y="89"/>
                  </a:lnTo>
                  <a:lnTo>
                    <a:pt x="65" y="91"/>
                  </a:lnTo>
                  <a:lnTo>
                    <a:pt x="66" y="91"/>
                  </a:lnTo>
                  <a:lnTo>
                    <a:pt x="69" y="92"/>
                  </a:lnTo>
                  <a:lnTo>
                    <a:pt x="66" y="88"/>
                  </a:lnTo>
                  <a:lnTo>
                    <a:pt x="64" y="85"/>
                  </a:lnTo>
                  <a:lnTo>
                    <a:pt x="61" y="82"/>
                  </a:lnTo>
                  <a:lnTo>
                    <a:pt x="59" y="80"/>
                  </a:lnTo>
                  <a:lnTo>
                    <a:pt x="59" y="76"/>
                  </a:lnTo>
                  <a:lnTo>
                    <a:pt x="59" y="72"/>
                  </a:lnTo>
                  <a:lnTo>
                    <a:pt x="59" y="69"/>
                  </a:lnTo>
                  <a:lnTo>
                    <a:pt x="58" y="66"/>
                  </a:lnTo>
                  <a:lnTo>
                    <a:pt x="59" y="67"/>
                  </a:lnTo>
                  <a:lnTo>
                    <a:pt x="60" y="69"/>
                  </a:lnTo>
                  <a:lnTo>
                    <a:pt x="62" y="71"/>
                  </a:lnTo>
                  <a:lnTo>
                    <a:pt x="64" y="73"/>
                  </a:lnTo>
                  <a:lnTo>
                    <a:pt x="66" y="76"/>
                  </a:lnTo>
                  <a:lnTo>
                    <a:pt x="66" y="73"/>
                  </a:lnTo>
                  <a:lnTo>
                    <a:pt x="65" y="70"/>
                  </a:lnTo>
                  <a:lnTo>
                    <a:pt x="64" y="68"/>
                  </a:lnTo>
                  <a:lnTo>
                    <a:pt x="62" y="65"/>
                  </a:lnTo>
                  <a:lnTo>
                    <a:pt x="62" y="64"/>
                  </a:lnTo>
                  <a:lnTo>
                    <a:pt x="61" y="62"/>
                  </a:lnTo>
                  <a:lnTo>
                    <a:pt x="60" y="61"/>
                  </a:lnTo>
                  <a:lnTo>
                    <a:pt x="59" y="61"/>
                  </a:lnTo>
                  <a:lnTo>
                    <a:pt x="58" y="62"/>
                  </a:lnTo>
                  <a:lnTo>
                    <a:pt x="58" y="63"/>
                  </a:lnTo>
                  <a:lnTo>
                    <a:pt x="58" y="65"/>
                  </a:lnTo>
                  <a:lnTo>
                    <a:pt x="59" y="67"/>
                  </a:lnTo>
                  <a:lnTo>
                    <a:pt x="58" y="66"/>
                  </a:lnTo>
                  <a:lnTo>
                    <a:pt x="55" y="64"/>
                  </a:lnTo>
                  <a:lnTo>
                    <a:pt x="52" y="61"/>
                  </a:lnTo>
                  <a:lnTo>
                    <a:pt x="48" y="57"/>
                  </a:lnTo>
                  <a:lnTo>
                    <a:pt x="45" y="53"/>
                  </a:lnTo>
                  <a:lnTo>
                    <a:pt x="41" y="47"/>
                  </a:lnTo>
                  <a:lnTo>
                    <a:pt x="36" y="39"/>
                  </a:lnTo>
                  <a:lnTo>
                    <a:pt x="32" y="31"/>
                  </a:lnTo>
                  <a:lnTo>
                    <a:pt x="31" y="25"/>
                  </a:lnTo>
                  <a:lnTo>
                    <a:pt x="31" y="24"/>
                  </a:lnTo>
                  <a:lnTo>
                    <a:pt x="30" y="23"/>
                  </a:lnTo>
                  <a:lnTo>
                    <a:pt x="30" y="22"/>
                  </a:lnTo>
                  <a:lnTo>
                    <a:pt x="30" y="21"/>
                  </a:lnTo>
                  <a:lnTo>
                    <a:pt x="29" y="20"/>
                  </a:lnTo>
                  <a:lnTo>
                    <a:pt x="28" y="19"/>
                  </a:lnTo>
                  <a:lnTo>
                    <a:pt x="27" y="19"/>
                  </a:lnTo>
                  <a:lnTo>
                    <a:pt x="26" y="18"/>
                  </a:lnTo>
                  <a:lnTo>
                    <a:pt x="26" y="17"/>
                  </a:lnTo>
                  <a:lnTo>
                    <a:pt x="24" y="16"/>
                  </a:lnTo>
                  <a:lnTo>
                    <a:pt x="22" y="15"/>
                  </a:lnTo>
                  <a:lnTo>
                    <a:pt x="17" y="15"/>
                  </a:lnTo>
                  <a:lnTo>
                    <a:pt x="15" y="15"/>
                  </a:lnTo>
                  <a:lnTo>
                    <a:pt x="13" y="16"/>
                  </a:lnTo>
                  <a:lnTo>
                    <a:pt x="11" y="17"/>
                  </a:lnTo>
                  <a:lnTo>
                    <a:pt x="7" y="18"/>
                  </a:lnTo>
                  <a:lnTo>
                    <a:pt x="4" y="19"/>
                  </a:lnTo>
                  <a:lnTo>
                    <a:pt x="2" y="20"/>
                  </a:lnTo>
                  <a:lnTo>
                    <a:pt x="0" y="22"/>
                  </a:lnTo>
                  <a:lnTo>
                    <a:pt x="1" y="15"/>
                  </a:lnTo>
                  <a:lnTo>
                    <a:pt x="4" y="9"/>
                  </a:lnTo>
                  <a:lnTo>
                    <a:pt x="7" y="5"/>
                  </a:lnTo>
                  <a:lnTo>
                    <a:pt x="9" y="3"/>
                  </a:lnTo>
                  <a:lnTo>
                    <a:pt x="12" y="2"/>
                  </a:lnTo>
                  <a:lnTo>
                    <a:pt x="15" y="3"/>
                  </a:lnTo>
                  <a:lnTo>
                    <a:pt x="18" y="4"/>
                  </a:lnTo>
                  <a:lnTo>
                    <a:pt x="21" y="4"/>
                  </a:lnTo>
                  <a:lnTo>
                    <a:pt x="23" y="3"/>
                  </a:lnTo>
                  <a:lnTo>
                    <a:pt x="26" y="2"/>
                  </a:lnTo>
                  <a:lnTo>
                    <a:pt x="28" y="1"/>
                  </a:lnTo>
                  <a:lnTo>
                    <a:pt x="30" y="0"/>
                  </a:lnTo>
                  <a:lnTo>
                    <a:pt x="32" y="0"/>
                  </a:lnTo>
                  <a:lnTo>
                    <a:pt x="35" y="0"/>
                  </a:lnTo>
                  <a:lnTo>
                    <a:pt x="38" y="0"/>
                  </a:lnTo>
                  <a:lnTo>
                    <a:pt x="41" y="0"/>
                  </a:lnTo>
                  <a:lnTo>
                    <a:pt x="45" y="0"/>
                  </a:lnTo>
                  <a:lnTo>
                    <a:pt x="49" y="3"/>
                  </a:lnTo>
                  <a:lnTo>
                    <a:pt x="51" y="5"/>
                  </a:lnTo>
                  <a:lnTo>
                    <a:pt x="52" y="7"/>
                  </a:lnTo>
                  <a:lnTo>
                    <a:pt x="53" y="9"/>
                  </a:lnTo>
                  <a:lnTo>
                    <a:pt x="55" y="11"/>
                  </a:lnTo>
                  <a:lnTo>
                    <a:pt x="58" y="14"/>
                  </a:lnTo>
                  <a:lnTo>
                    <a:pt x="62" y="17"/>
                  </a:lnTo>
                  <a:lnTo>
                    <a:pt x="61" y="18"/>
                  </a:lnTo>
                  <a:lnTo>
                    <a:pt x="61" y="20"/>
                  </a:lnTo>
                  <a:lnTo>
                    <a:pt x="61" y="22"/>
                  </a:lnTo>
                  <a:lnTo>
                    <a:pt x="62" y="24"/>
                  </a:lnTo>
                  <a:lnTo>
                    <a:pt x="64" y="26"/>
                  </a:lnTo>
                  <a:lnTo>
                    <a:pt x="65" y="28"/>
                  </a:lnTo>
                  <a:lnTo>
                    <a:pt x="67" y="29"/>
                  </a:lnTo>
                  <a:lnTo>
                    <a:pt x="69" y="32"/>
                  </a:lnTo>
                  <a:lnTo>
                    <a:pt x="70" y="38"/>
                  </a:lnTo>
                  <a:lnTo>
                    <a:pt x="72" y="44"/>
                  </a:lnTo>
                  <a:lnTo>
                    <a:pt x="74" y="49"/>
                  </a:lnTo>
                  <a:lnTo>
                    <a:pt x="74" y="54"/>
                  </a:lnTo>
                  <a:lnTo>
                    <a:pt x="76" y="60"/>
                  </a:lnTo>
                  <a:lnTo>
                    <a:pt x="76" y="66"/>
                  </a:lnTo>
                  <a:lnTo>
                    <a:pt x="77" y="73"/>
                  </a:lnTo>
                  <a:lnTo>
                    <a:pt x="76" y="72"/>
                  </a:lnTo>
                  <a:lnTo>
                    <a:pt x="74" y="72"/>
                  </a:lnTo>
                  <a:lnTo>
                    <a:pt x="74" y="73"/>
                  </a:lnTo>
                  <a:lnTo>
                    <a:pt x="74" y="74"/>
                  </a:lnTo>
                  <a:lnTo>
                    <a:pt x="74" y="75"/>
                  </a:lnTo>
                  <a:lnTo>
                    <a:pt x="75" y="76"/>
                  </a:lnTo>
                  <a:lnTo>
                    <a:pt x="76" y="77"/>
                  </a:lnTo>
                  <a:lnTo>
                    <a:pt x="77" y="79"/>
                  </a:lnTo>
                  <a:lnTo>
                    <a:pt x="79" y="80"/>
                  </a:lnTo>
                  <a:lnTo>
                    <a:pt x="80" y="82"/>
                  </a:lnTo>
                  <a:lnTo>
                    <a:pt x="80" y="83"/>
                  </a:lnTo>
                  <a:lnTo>
                    <a:pt x="80" y="85"/>
                  </a:lnTo>
                  <a:lnTo>
                    <a:pt x="81" y="87"/>
                  </a:lnTo>
                  <a:lnTo>
                    <a:pt x="81" y="89"/>
                  </a:lnTo>
                  <a:lnTo>
                    <a:pt x="79" y="88"/>
                  </a:lnTo>
                  <a:lnTo>
                    <a:pt x="77" y="87"/>
                  </a:lnTo>
                  <a:lnTo>
                    <a:pt x="76" y="86"/>
                  </a:lnTo>
                  <a:lnTo>
                    <a:pt x="75" y="87"/>
                  </a:lnTo>
                  <a:lnTo>
                    <a:pt x="76" y="88"/>
                  </a:lnTo>
                  <a:lnTo>
                    <a:pt x="76" y="89"/>
                  </a:lnTo>
                  <a:lnTo>
                    <a:pt x="76" y="90"/>
                  </a:lnTo>
                  <a:lnTo>
                    <a:pt x="77" y="92"/>
                  </a:lnTo>
                  <a:lnTo>
                    <a:pt x="77" y="94"/>
                  </a:lnTo>
                  <a:lnTo>
                    <a:pt x="79" y="96"/>
                  </a:lnTo>
                  <a:lnTo>
                    <a:pt x="81" y="99"/>
                  </a:lnTo>
                  <a:lnTo>
                    <a:pt x="84" y="101"/>
                  </a:lnTo>
                  <a:lnTo>
                    <a:pt x="84" y="102"/>
                  </a:lnTo>
                  <a:lnTo>
                    <a:pt x="84" y="104"/>
                  </a:lnTo>
                  <a:lnTo>
                    <a:pt x="84" y="106"/>
                  </a:lnTo>
                  <a:lnTo>
                    <a:pt x="84" y="107"/>
                  </a:lnTo>
                  <a:lnTo>
                    <a:pt x="84" y="108"/>
                  </a:lnTo>
                  <a:lnTo>
                    <a:pt x="84" y="111"/>
                  </a:lnTo>
                  <a:lnTo>
                    <a:pt x="85" y="115"/>
                  </a:lnTo>
                  <a:lnTo>
                    <a:pt x="86" y="117"/>
                  </a:lnTo>
                  <a:lnTo>
                    <a:pt x="85" y="117"/>
                  </a:lnTo>
                  <a:lnTo>
                    <a:pt x="85" y="118"/>
                  </a:lnTo>
                  <a:lnTo>
                    <a:pt x="84" y="118"/>
                  </a:lnTo>
                  <a:lnTo>
                    <a:pt x="85" y="122"/>
                  </a:lnTo>
                  <a:lnTo>
                    <a:pt x="87" y="125"/>
                  </a:lnTo>
                  <a:lnTo>
                    <a:pt x="89" y="127"/>
                  </a:lnTo>
                  <a:lnTo>
                    <a:pt x="92" y="129"/>
                  </a:lnTo>
                  <a:lnTo>
                    <a:pt x="93" y="133"/>
                  </a:lnTo>
                  <a:lnTo>
                    <a:pt x="95" y="137"/>
                  </a:lnTo>
                  <a:lnTo>
                    <a:pt x="96" y="142"/>
                  </a:lnTo>
                  <a:lnTo>
                    <a:pt x="97" y="146"/>
                  </a:lnTo>
                  <a:lnTo>
                    <a:pt x="96" y="146"/>
                  </a:lnTo>
                  <a:lnTo>
                    <a:pt x="95" y="146"/>
                  </a:lnTo>
                  <a:lnTo>
                    <a:pt x="95" y="147"/>
                  </a:lnTo>
                  <a:lnTo>
                    <a:pt x="95" y="148"/>
                  </a:lnTo>
                  <a:lnTo>
                    <a:pt x="95" y="149"/>
                  </a:lnTo>
                  <a:lnTo>
                    <a:pt x="96" y="150"/>
                  </a:lnTo>
                  <a:lnTo>
                    <a:pt x="97" y="151"/>
                  </a:lnTo>
                  <a:lnTo>
                    <a:pt x="99" y="153"/>
                  </a:lnTo>
                  <a:lnTo>
                    <a:pt x="100" y="155"/>
                  </a:lnTo>
                  <a:lnTo>
                    <a:pt x="101" y="160"/>
                  </a:lnTo>
                  <a:lnTo>
                    <a:pt x="102" y="165"/>
                  </a:lnTo>
                  <a:lnTo>
                    <a:pt x="103" y="170"/>
                  </a:lnTo>
                  <a:lnTo>
                    <a:pt x="104" y="174"/>
                  </a:lnTo>
                  <a:lnTo>
                    <a:pt x="105" y="178"/>
                  </a:lnTo>
                  <a:lnTo>
                    <a:pt x="107" y="184"/>
                  </a:lnTo>
                  <a:lnTo>
                    <a:pt x="109" y="190"/>
                  </a:lnTo>
                  <a:lnTo>
                    <a:pt x="111" y="195"/>
                  </a:lnTo>
                  <a:lnTo>
                    <a:pt x="113" y="202"/>
                  </a:lnTo>
                  <a:lnTo>
                    <a:pt x="118" y="215"/>
                  </a:lnTo>
                  <a:lnTo>
                    <a:pt x="122" y="228"/>
                  </a:lnTo>
                  <a:lnTo>
                    <a:pt x="124" y="236"/>
                  </a:lnTo>
                  <a:lnTo>
                    <a:pt x="123" y="235"/>
                  </a:lnTo>
                  <a:lnTo>
                    <a:pt x="121" y="233"/>
                  </a:lnTo>
                  <a:lnTo>
                    <a:pt x="119" y="233"/>
                  </a:lnTo>
                  <a:lnTo>
                    <a:pt x="118" y="232"/>
                  </a:lnTo>
                  <a:lnTo>
                    <a:pt x="117" y="232"/>
                  </a:lnTo>
                  <a:lnTo>
                    <a:pt x="115" y="232"/>
                  </a:lnTo>
                  <a:lnTo>
                    <a:pt x="117" y="233"/>
                  </a:lnTo>
                  <a:lnTo>
                    <a:pt x="119" y="235"/>
                  </a:lnTo>
                  <a:lnTo>
                    <a:pt x="122" y="237"/>
                  </a:lnTo>
                  <a:lnTo>
                    <a:pt x="125" y="239"/>
                  </a:lnTo>
                  <a:lnTo>
                    <a:pt x="126" y="247"/>
                  </a:lnTo>
                  <a:lnTo>
                    <a:pt x="129" y="261"/>
                  </a:lnTo>
                  <a:lnTo>
                    <a:pt x="132" y="276"/>
                  </a:lnTo>
                  <a:lnTo>
                    <a:pt x="134" y="287"/>
                  </a:lnTo>
                  <a:lnTo>
                    <a:pt x="133" y="287"/>
                  </a:lnTo>
                  <a:lnTo>
                    <a:pt x="132" y="287"/>
                  </a:lnTo>
                  <a:lnTo>
                    <a:pt x="130" y="287"/>
                  </a:lnTo>
                  <a:lnTo>
                    <a:pt x="129" y="287"/>
                  </a:lnTo>
                  <a:lnTo>
                    <a:pt x="129" y="288"/>
                  </a:lnTo>
                  <a:lnTo>
                    <a:pt x="129" y="289"/>
                  </a:lnTo>
                  <a:lnTo>
                    <a:pt x="130" y="290"/>
                  </a:lnTo>
                  <a:lnTo>
                    <a:pt x="131" y="290"/>
                  </a:lnTo>
                  <a:lnTo>
                    <a:pt x="132" y="290"/>
                  </a:lnTo>
                  <a:lnTo>
                    <a:pt x="134" y="291"/>
                  </a:lnTo>
                  <a:lnTo>
                    <a:pt x="134" y="293"/>
                  </a:lnTo>
                  <a:lnTo>
                    <a:pt x="134" y="294"/>
                  </a:lnTo>
                  <a:lnTo>
                    <a:pt x="135" y="296"/>
                  </a:lnTo>
                  <a:lnTo>
                    <a:pt x="136" y="298"/>
                  </a:lnTo>
                  <a:lnTo>
                    <a:pt x="134" y="298"/>
                  </a:lnTo>
                  <a:lnTo>
                    <a:pt x="133" y="300"/>
                  </a:lnTo>
                  <a:lnTo>
                    <a:pt x="132" y="301"/>
                  </a:lnTo>
                  <a:lnTo>
                    <a:pt x="132" y="303"/>
                  </a:lnTo>
                  <a:lnTo>
                    <a:pt x="131" y="305"/>
                  </a:lnTo>
                  <a:lnTo>
                    <a:pt x="131" y="307"/>
                  </a:lnTo>
                  <a:lnTo>
                    <a:pt x="130" y="308"/>
                  </a:lnTo>
                  <a:lnTo>
                    <a:pt x="130" y="310"/>
                  </a:lnTo>
                  <a:lnTo>
                    <a:pt x="131" y="310"/>
                  </a:lnTo>
                  <a:lnTo>
                    <a:pt x="132" y="310"/>
                  </a:lnTo>
                  <a:lnTo>
                    <a:pt x="133" y="309"/>
                  </a:lnTo>
                  <a:lnTo>
                    <a:pt x="133" y="307"/>
                  </a:lnTo>
                  <a:lnTo>
                    <a:pt x="134" y="305"/>
                  </a:lnTo>
                  <a:lnTo>
                    <a:pt x="136" y="303"/>
                  </a:lnTo>
                  <a:lnTo>
                    <a:pt x="137" y="301"/>
                  </a:lnTo>
                  <a:lnTo>
                    <a:pt x="137" y="304"/>
                  </a:lnTo>
                  <a:lnTo>
                    <a:pt x="138" y="308"/>
                  </a:lnTo>
                  <a:lnTo>
                    <a:pt x="139" y="313"/>
                  </a:lnTo>
                  <a:lnTo>
                    <a:pt x="140" y="316"/>
                  </a:lnTo>
                  <a:lnTo>
                    <a:pt x="140" y="319"/>
                  </a:lnTo>
                  <a:lnTo>
                    <a:pt x="140" y="323"/>
                  </a:lnTo>
                  <a:lnTo>
                    <a:pt x="140" y="326"/>
                  </a:lnTo>
                  <a:lnTo>
                    <a:pt x="140" y="329"/>
                  </a:lnTo>
                  <a:lnTo>
                    <a:pt x="140" y="330"/>
                  </a:lnTo>
                  <a:lnTo>
                    <a:pt x="141" y="331"/>
                  </a:lnTo>
                  <a:lnTo>
                    <a:pt x="141" y="332"/>
                  </a:lnTo>
                  <a:lnTo>
                    <a:pt x="142" y="333"/>
                  </a:lnTo>
                  <a:lnTo>
                    <a:pt x="142" y="336"/>
                  </a:lnTo>
                  <a:lnTo>
                    <a:pt x="142" y="341"/>
                  </a:lnTo>
                  <a:lnTo>
                    <a:pt x="142" y="346"/>
                  </a:lnTo>
                  <a:lnTo>
                    <a:pt x="141" y="350"/>
                  </a:lnTo>
                  <a:lnTo>
                    <a:pt x="137" y="350"/>
                  </a:lnTo>
                  <a:lnTo>
                    <a:pt x="134" y="351"/>
                  </a:lnTo>
                  <a:lnTo>
                    <a:pt x="132" y="353"/>
                  </a:lnTo>
                  <a:lnTo>
                    <a:pt x="130" y="354"/>
                  </a:lnTo>
                  <a:lnTo>
                    <a:pt x="69" y="354"/>
                  </a:lnTo>
                  <a:lnTo>
                    <a:pt x="62" y="293"/>
                  </a:lnTo>
                  <a:lnTo>
                    <a:pt x="65" y="290"/>
                  </a:lnTo>
                  <a:lnTo>
                    <a:pt x="66" y="288"/>
                  </a:lnTo>
                  <a:lnTo>
                    <a:pt x="68" y="285"/>
                  </a:lnTo>
                  <a:lnTo>
                    <a:pt x="69" y="281"/>
                  </a:lnTo>
                  <a:lnTo>
                    <a:pt x="72" y="261"/>
                  </a:lnTo>
                  <a:lnTo>
                    <a:pt x="73" y="235"/>
                  </a:lnTo>
                  <a:lnTo>
                    <a:pt x="74" y="211"/>
                  </a:lnTo>
                  <a:lnTo>
                    <a:pt x="74" y="199"/>
                  </a:lnTo>
                  <a:lnTo>
                    <a:pt x="73" y="196"/>
                  </a:lnTo>
                  <a:lnTo>
                    <a:pt x="72" y="193"/>
                  </a:lnTo>
                  <a:lnTo>
                    <a:pt x="71" y="189"/>
                  </a:lnTo>
                  <a:lnTo>
                    <a:pt x="71" y="188"/>
                  </a:lnTo>
                  <a:lnTo>
                    <a:pt x="71" y="187"/>
                  </a:lnTo>
                  <a:lnTo>
                    <a:pt x="71" y="186"/>
                  </a:lnTo>
                  <a:lnTo>
                    <a:pt x="71" y="185"/>
                  </a:lnTo>
                  <a:lnTo>
                    <a:pt x="71" y="184"/>
                  </a:lnTo>
                  <a:lnTo>
                    <a:pt x="72" y="184"/>
                  </a:lnTo>
                  <a:lnTo>
                    <a:pt x="74" y="186"/>
                  </a:lnTo>
                  <a:lnTo>
                    <a:pt x="75" y="186"/>
                  </a:lnTo>
                  <a:lnTo>
                    <a:pt x="77" y="187"/>
                  </a:lnTo>
                  <a:lnTo>
                    <a:pt x="77" y="186"/>
                  </a:lnTo>
                  <a:lnTo>
                    <a:pt x="76" y="183"/>
                  </a:lnTo>
                  <a:lnTo>
                    <a:pt x="75" y="181"/>
                  </a:lnTo>
                  <a:lnTo>
                    <a:pt x="74" y="180"/>
                  </a:lnTo>
                  <a:lnTo>
                    <a:pt x="74" y="179"/>
                  </a:lnTo>
                  <a:lnTo>
                    <a:pt x="73" y="178"/>
                  </a:lnTo>
                  <a:lnTo>
                    <a:pt x="71" y="177"/>
                  </a:lnTo>
                  <a:lnTo>
                    <a:pt x="69" y="176"/>
                  </a:lnTo>
                  <a:lnTo>
                    <a:pt x="68" y="168"/>
                  </a:lnTo>
                  <a:lnTo>
                    <a:pt x="66" y="158"/>
                  </a:lnTo>
                  <a:lnTo>
                    <a:pt x="64" y="148"/>
                  </a:lnTo>
                  <a:lnTo>
                    <a:pt x="63" y="144"/>
                  </a:lnTo>
                  <a:lnTo>
                    <a:pt x="62" y="142"/>
                  </a:lnTo>
                  <a:lnTo>
                    <a:pt x="60" y="140"/>
                  </a:lnTo>
                  <a:lnTo>
                    <a:pt x="58" y="138"/>
                  </a:lnTo>
                  <a:lnTo>
                    <a:pt x="57" y="136"/>
                  </a:lnTo>
                  <a:lnTo>
                    <a:pt x="57" y="135"/>
                  </a:lnTo>
                  <a:lnTo>
                    <a:pt x="58" y="134"/>
                  </a:lnTo>
                  <a:lnTo>
                    <a:pt x="58" y="133"/>
                  </a:lnTo>
                  <a:lnTo>
                    <a:pt x="60" y="133"/>
                  </a:lnTo>
                  <a:lnTo>
                    <a:pt x="61" y="134"/>
                  </a:lnTo>
                  <a:lnTo>
                    <a:pt x="62" y="135"/>
                  </a:lnTo>
                  <a:lnTo>
                    <a:pt x="63" y="136"/>
                  </a:lnTo>
                  <a:lnTo>
                    <a:pt x="63" y="126"/>
                  </a:lnTo>
                  <a:lnTo>
                    <a:pt x="62" y="111"/>
                  </a:lnTo>
                  <a:lnTo>
                    <a:pt x="62" y="97"/>
                  </a:lnTo>
                  <a:lnTo>
                    <a:pt x="61" y="89"/>
                  </a:lnTo>
                  <a:close/>
                </a:path>
              </a:pathLst>
            </a:custGeom>
            <a:solidFill>
              <a:srgbClr val="E5CC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9" name="Freeform 215"/>
            <p:cNvSpPr>
              <a:spLocks/>
            </p:cNvSpPr>
            <p:nvPr/>
          </p:nvSpPr>
          <p:spPr bwMode="auto">
            <a:xfrm>
              <a:off x="2221" y="3814"/>
              <a:ext cx="38" cy="36"/>
            </a:xfrm>
            <a:custGeom>
              <a:avLst/>
              <a:gdLst>
                <a:gd name="T0" fmla="*/ 37 w 38"/>
                <a:gd name="T1" fmla="*/ 10 h 36"/>
                <a:gd name="T2" fmla="*/ 33 w 38"/>
                <a:gd name="T3" fmla="*/ 9 h 36"/>
                <a:gd name="T4" fmla="*/ 29 w 38"/>
                <a:gd name="T5" fmla="*/ 7 h 36"/>
                <a:gd name="T6" fmla="*/ 23 w 38"/>
                <a:gd name="T7" fmla="*/ 5 h 36"/>
                <a:gd name="T8" fmla="*/ 23 w 38"/>
                <a:gd name="T9" fmla="*/ 4 h 36"/>
                <a:gd name="T10" fmla="*/ 27 w 38"/>
                <a:gd name="T11" fmla="*/ 3 h 36"/>
                <a:gd name="T12" fmla="*/ 26 w 38"/>
                <a:gd name="T13" fmla="*/ 2 h 36"/>
                <a:gd name="T14" fmla="*/ 19 w 38"/>
                <a:gd name="T15" fmla="*/ 0 h 36"/>
                <a:gd name="T16" fmla="*/ 14 w 38"/>
                <a:gd name="T17" fmla="*/ 2 h 36"/>
                <a:gd name="T18" fmla="*/ 10 w 38"/>
                <a:gd name="T19" fmla="*/ 3 h 36"/>
                <a:gd name="T20" fmla="*/ 6 w 38"/>
                <a:gd name="T21" fmla="*/ 6 h 36"/>
                <a:gd name="T22" fmla="*/ 2 w 38"/>
                <a:gd name="T23" fmla="*/ 12 h 36"/>
                <a:gd name="T24" fmla="*/ 0 w 38"/>
                <a:gd name="T25" fmla="*/ 17 h 36"/>
                <a:gd name="T26" fmla="*/ 1 w 38"/>
                <a:gd name="T27" fmla="*/ 21 h 36"/>
                <a:gd name="T28" fmla="*/ 2 w 38"/>
                <a:gd name="T29" fmla="*/ 18 h 36"/>
                <a:gd name="T30" fmla="*/ 5 w 38"/>
                <a:gd name="T31" fmla="*/ 11 h 36"/>
                <a:gd name="T32" fmla="*/ 7 w 38"/>
                <a:gd name="T33" fmla="*/ 8 h 36"/>
                <a:gd name="T34" fmla="*/ 10 w 38"/>
                <a:gd name="T35" fmla="*/ 6 h 36"/>
                <a:gd name="T36" fmla="*/ 8 w 38"/>
                <a:gd name="T37" fmla="*/ 10 h 36"/>
                <a:gd name="T38" fmla="*/ 4 w 38"/>
                <a:gd name="T39" fmla="*/ 22 h 36"/>
                <a:gd name="T40" fmla="*/ 7 w 38"/>
                <a:gd name="T41" fmla="*/ 29 h 36"/>
                <a:gd name="T42" fmla="*/ 7 w 38"/>
                <a:gd name="T43" fmla="*/ 33 h 36"/>
                <a:gd name="T44" fmla="*/ 8 w 38"/>
                <a:gd name="T45" fmla="*/ 36 h 36"/>
                <a:gd name="T46" fmla="*/ 7 w 38"/>
                <a:gd name="T47" fmla="*/ 30 h 36"/>
                <a:gd name="T48" fmla="*/ 8 w 38"/>
                <a:gd name="T49" fmla="*/ 25 h 36"/>
                <a:gd name="T50" fmla="*/ 12 w 38"/>
                <a:gd name="T51" fmla="*/ 28 h 36"/>
                <a:gd name="T52" fmla="*/ 12 w 38"/>
                <a:gd name="T53" fmla="*/ 30 h 36"/>
                <a:gd name="T54" fmla="*/ 14 w 38"/>
                <a:gd name="T55" fmla="*/ 32 h 36"/>
                <a:gd name="T56" fmla="*/ 16 w 38"/>
                <a:gd name="T57" fmla="*/ 34 h 36"/>
                <a:gd name="T58" fmla="*/ 18 w 38"/>
                <a:gd name="T59" fmla="*/ 34 h 36"/>
                <a:gd name="T60" fmla="*/ 19 w 38"/>
                <a:gd name="T61" fmla="*/ 33 h 36"/>
                <a:gd name="T62" fmla="*/ 18 w 38"/>
                <a:gd name="T63" fmla="*/ 31 h 36"/>
                <a:gd name="T64" fmla="*/ 19 w 38"/>
                <a:gd name="T65" fmla="*/ 29 h 36"/>
                <a:gd name="T66" fmla="*/ 22 w 38"/>
                <a:gd name="T67" fmla="*/ 29 h 36"/>
                <a:gd name="T68" fmla="*/ 27 w 38"/>
                <a:gd name="T69" fmla="*/ 32 h 36"/>
                <a:gd name="T70" fmla="*/ 29 w 38"/>
                <a:gd name="T71" fmla="*/ 32 h 36"/>
                <a:gd name="T72" fmla="*/ 31 w 38"/>
                <a:gd name="T73" fmla="*/ 30 h 36"/>
                <a:gd name="T74" fmla="*/ 33 w 38"/>
                <a:gd name="T75" fmla="*/ 29 h 36"/>
                <a:gd name="T76" fmla="*/ 32 w 38"/>
                <a:gd name="T77" fmla="*/ 27 h 36"/>
                <a:gd name="T78" fmla="*/ 32 w 38"/>
                <a:gd name="T79" fmla="*/ 26 h 36"/>
                <a:gd name="T80" fmla="*/ 33 w 38"/>
                <a:gd name="T81" fmla="*/ 24 h 36"/>
                <a:gd name="T82" fmla="*/ 33 w 38"/>
                <a:gd name="T83" fmla="*/ 22 h 36"/>
                <a:gd name="T84" fmla="*/ 33 w 38"/>
                <a:gd name="T85" fmla="*/ 19 h 36"/>
                <a:gd name="T86" fmla="*/ 34 w 38"/>
                <a:gd name="T87" fmla="*/ 18 h 36"/>
                <a:gd name="T88" fmla="*/ 33 w 38"/>
                <a:gd name="T89" fmla="*/ 17 h 36"/>
                <a:gd name="T90" fmla="*/ 33 w 38"/>
                <a:gd name="T91" fmla="*/ 11 h 36"/>
                <a:gd name="T92" fmla="*/ 35 w 38"/>
                <a:gd name="T93" fmla="*/ 13 h 36"/>
                <a:gd name="T94" fmla="*/ 37 w 38"/>
                <a:gd name="T95" fmla="*/ 14 h 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8"/>
                <a:gd name="T145" fmla="*/ 0 h 36"/>
                <a:gd name="T146" fmla="*/ 38 w 38"/>
                <a:gd name="T147" fmla="*/ 36 h 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8" h="36">
                  <a:moveTo>
                    <a:pt x="38" y="11"/>
                  </a:moveTo>
                  <a:lnTo>
                    <a:pt x="37" y="10"/>
                  </a:lnTo>
                  <a:lnTo>
                    <a:pt x="35" y="10"/>
                  </a:lnTo>
                  <a:lnTo>
                    <a:pt x="33" y="9"/>
                  </a:lnTo>
                  <a:lnTo>
                    <a:pt x="31" y="7"/>
                  </a:lnTo>
                  <a:lnTo>
                    <a:pt x="29" y="7"/>
                  </a:lnTo>
                  <a:lnTo>
                    <a:pt x="26" y="6"/>
                  </a:lnTo>
                  <a:lnTo>
                    <a:pt x="23" y="5"/>
                  </a:lnTo>
                  <a:lnTo>
                    <a:pt x="21" y="5"/>
                  </a:lnTo>
                  <a:lnTo>
                    <a:pt x="23" y="4"/>
                  </a:lnTo>
                  <a:lnTo>
                    <a:pt x="25" y="3"/>
                  </a:lnTo>
                  <a:lnTo>
                    <a:pt x="27" y="3"/>
                  </a:lnTo>
                  <a:lnTo>
                    <a:pt x="30" y="3"/>
                  </a:lnTo>
                  <a:lnTo>
                    <a:pt x="26" y="2"/>
                  </a:lnTo>
                  <a:lnTo>
                    <a:pt x="22" y="1"/>
                  </a:lnTo>
                  <a:lnTo>
                    <a:pt x="19" y="0"/>
                  </a:lnTo>
                  <a:lnTo>
                    <a:pt x="17" y="1"/>
                  </a:lnTo>
                  <a:lnTo>
                    <a:pt x="14" y="2"/>
                  </a:lnTo>
                  <a:lnTo>
                    <a:pt x="12" y="2"/>
                  </a:lnTo>
                  <a:lnTo>
                    <a:pt x="10" y="3"/>
                  </a:lnTo>
                  <a:lnTo>
                    <a:pt x="8" y="4"/>
                  </a:lnTo>
                  <a:lnTo>
                    <a:pt x="6" y="6"/>
                  </a:lnTo>
                  <a:lnTo>
                    <a:pt x="4" y="9"/>
                  </a:lnTo>
                  <a:lnTo>
                    <a:pt x="2" y="12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1" y="21"/>
                  </a:lnTo>
                  <a:lnTo>
                    <a:pt x="1" y="23"/>
                  </a:lnTo>
                  <a:lnTo>
                    <a:pt x="2" y="18"/>
                  </a:lnTo>
                  <a:lnTo>
                    <a:pt x="4" y="14"/>
                  </a:lnTo>
                  <a:lnTo>
                    <a:pt x="5" y="11"/>
                  </a:lnTo>
                  <a:lnTo>
                    <a:pt x="6" y="9"/>
                  </a:lnTo>
                  <a:lnTo>
                    <a:pt x="7" y="8"/>
                  </a:lnTo>
                  <a:lnTo>
                    <a:pt x="8" y="7"/>
                  </a:lnTo>
                  <a:lnTo>
                    <a:pt x="10" y="6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5" y="15"/>
                  </a:lnTo>
                  <a:lnTo>
                    <a:pt x="4" y="22"/>
                  </a:lnTo>
                  <a:lnTo>
                    <a:pt x="4" y="28"/>
                  </a:lnTo>
                  <a:lnTo>
                    <a:pt x="7" y="29"/>
                  </a:lnTo>
                  <a:lnTo>
                    <a:pt x="7" y="31"/>
                  </a:lnTo>
                  <a:lnTo>
                    <a:pt x="7" y="33"/>
                  </a:lnTo>
                  <a:lnTo>
                    <a:pt x="8" y="34"/>
                  </a:lnTo>
                  <a:lnTo>
                    <a:pt x="8" y="36"/>
                  </a:lnTo>
                  <a:lnTo>
                    <a:pt x="8" y="33"/>
                  </a:lnTo>
                  <a:lnTo>
                    <a:pt x="7" y="30"/>
                  </a:lnTo>
                  <a:lnTo>
                    <a:pt x="7" y="28"/>
                  </a:lnTo>
                  <a:lnTo>
                    <a:pt x="8" y="25"/>
                  </a:lnTo>
                  <a:lnTo>
                    <a:pt x="12" y="28"/>
                  </a:lnTo>
                  <a:lnTo>
                    <a:pt x="12" y="29"/>
                  </a:lnTo>
                  <a:lnTo>
                    <a:pt x="12" y="30"/>
                  </a:lnTo>
                  <a:lnTo>
                    <a:pt x="12" y="31"/>
                  </a:lnTo>
                  <a:lnTo>
                    <a:pt x="14" y="32"/>
                  </a:lnTo>
                  <a:lnTo>
                    <a:pt x="15" y="33"/>
                  </a:lnTo>
                  <a:lnTo>
                    <a:pt x="16" y="34"/>
                  </a:lnTo>
                  <a:lnTo>
                    <a:pt x="17" y="34"/>
                  </a:lnTo>
                  <a:lnTo>
                    <a:pt x="18" y="34"/>
                  </a:lnTo>
                  <a:lnTo>
                    <a:pt x="18" y="33"/>
                  </a:lnTo>
                  <a:lnTo>
                    <a:pt x="19" y="33"/>
                  </a:lnTo>
                  <a:lnTo>
                    <a:pt x="19" y="32"/>
                  </a:lnTo>
                  <a:lnTo>
                    <a:pt x="18" y="31"/>
                  </a:lnTo>
                  <a:lnTo>
                    <a:pt x="18" y="30"/>
                  </a:lnTo>
                  <a:lnTo>
                    <a:pt x="19" y="29"/>
                  </a:lnTo>
                  <a:lnTo>
                    <a:pt x="19" y="28"/>
                  </a:lnTo>
                  <a:lnTo>
                    <a:pt x="22" y="29"/>
                  </a:lnTo>
                  <a:lnTo>
                    <a:pt x="25" y="31"/>
                  </a:lnTo>
                  <a:lnTo>
                    <a:pt x="27" y="32"/>
                  </a:lnTo>
                  <a:lnTo>
                    <a:pt x="29" y="33"/>
                  </a:lnTo>
                  <a:lnTo>
                    <a:pt x="29" y="32"/>
                  </a:lnTo>
                  <a:lnTo>
                    <a:pt x="30" y="30"/>
                  </a:lnTo>
                  <a:lnTo>
                    <a:pt x="31" y="30"/>
                  </a:lnTo>
                  <a:lnTo>
                    <a:pt x="33" y="29"/>
                  </a:lnTo>
                  <a:lnTo>
                    <a:pt x="33" y="28"/>
                  </a:lnTo>
                  <a:lnTo>
                    <a:pt x="32" y="27"/>
                  </a:lnTo>
                  <a:lnTo>
                    <a:pt x="31" y="26"/>
                  </a:lnTo>
                  <a:lnTo>
                    <a:pt x="32" y="26"/>
                  </a:lnTo>
                  <a:lnTo>
                    <a:pt x="33" y="25"/>
                  </a:lnTo>
                  <a:lnTo>
                    <a:pt x="33" y="24"/>
                  </a:lnTo>
                  <a:lnTo>
                    <a:pt x="33" y="23"/>
                  </a:lnTo>
                  <a:lnTo>
                    <a:pt x="33" y="22"/>
                  </a:lnTo>
                  <a:lnTo>
                    <a:pt x="33" y="21"/>
                  </a:lnTo>
                  <a:lnTo>
                    <a:pt x="33" y="19"/>
                  </a:lnTo>
                  <a:lnTo>
                    <a:pt x="34" y="18"/>
                  </a:lnTo>
                  <a:lnTo>
                    <a:pt x="33" y="17"/>
                  </a:lnTo>
                  <a:lnTo>
                    <a:pt x="33" y="11"/>
                  </a:lnTo>
                  <a:lnTo>
                    <a:pt x="34" y="12"/>
                  </a:lnTo>
                  <a:lnTo>
                    <a:pt x="35" y="13"/>
                  </a:lnTo>
                  <a:lnTo>
                    <a:pt x="36" y="13"/>
                  </a:lnTo>
                  <a:lnTo>
                    <a:pt x="37" y="14"/>
                  </a:lnTo>
                  <a:lnTo>
                    <a:pt x="38" y="11"/>
                  </a:lnTo>
                  <a:close/>
                </a:path>
              </a:pathLst>
            </a:custGeom>
            <a:solidFill>
              <a:srgbClr val="F7E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0" name="Freeform 216"/>
            <p:cNvSpPr>
              <a:spLocks/>
            </p:cNvSpPr>
            <p:nvPr/>
          </p:nvSpPr>
          <p:spPr bwMode="auto">
            <a:xfrm>
              <a:off x="2243" y="3858"/>
              <a:ext cx="33" cy="26"/>
            </a:xfrm>
            <a:custGeom>
              <a:avLst/>
              <a:gdLst>
                <a:gd name="T0" fmla="*/ 31 w 33"/>
                <a:gd name="T1" fmla="*/ 11 h 26"/>
                <a:gd name="T2" fmla="*/ 32 w 33"/>
                <a:gd name="T3" fmla="*/ 8 h 26"/>
                <a:gd name="T4" fmla="*/ 28 w 33"/>
                <a:gd name="T5" fmla="*/ 4 h 26"/>
                <a:gd name="T6" fmla="*/ 27 w 33"/>
                <a:gd name="T7" fmla="*/ 6 h 26"/>
                <a:gd name="T8" fmla="*/ 27 w 33"/>
                <a:gd name="T9" fmla="*/ 8 h 26"/>
                <a:gd name="T10" fmla="*/ 25 w 33"/>
                <a:gd name="T11" fmla="*/ 7 h 26"/>
                <a:gd name="T12" fmla="*/ 24 w 33"/>
                <a:gd name="T13" fmla="*/ 7 h 26"/>
                <a:gd name="T14" fmla="*/ 23 w 33"/>
                <a:gd name="T15" fmla="*/ 5 h 26"/>
                <a:gd name="T16" fmla="*/ 22 w 33"/>
                <a:gd name="T17" fmla="*/ 5 h 26"/>
                <a:gd name="T18" fmla="*/ 20 w 33"/>
                <a:gd name="T19" fmla="*/ 6 h 26"/>
                <a:gd name="T20" fmla="*/ 19 w 33"/>
                <a:gd name="T21" fmla="*/ 5 h 26"/>
                <a:gd name="T22" fmla="*/ 18 w 33"/>
                <a:gd name="T23" fmla="*/ 4 h 26"/>
                <a:gd name="T24" fmla="*/ 16 w 33"/>
                <a:gd name="T25" fmla="*/ 3 h 26"/>
                <a:gd name="T26" fmla="*/ 14 w 33"/>
                <a:gd name="T27" fmla="*/ 1 h 26"/>
                <a:gd name="T28" fmla="*/ 12 w 33"/>
                <a:gd name="T29" fmla="*/ 0 h 26"/>
                <a:gd name="T30" fmla="*/ 12 w 33"/>
                <a:gd name="T31" fmla="*/ 0 h 26"/>
                <a:gd name="T32" fmla="*/ 9 w 33"/>
                <a:gd name="T33" fmla="*/ 0 h 26"/>
                <a:gd name="T34" fmla="*/ 10 w 33"/>
                <a:gd name="T35" fmla="*/ 1 h 26"/>
                <a:gd name="T36" fmla="*/ 10 w 33"/>
                <a:gd name="T37" fmla="*/ 4 h 26"/>
                <a:gd name="T38" fmla="*/ 8 w 33"/>
                <a:gd name="T39" fmla="*/ 7 h 26"/>
                <a:gd name="T40" fmla="*/ 8 w 33"/>
                <a:gd name="T41" fmla="*/ 11 h 26"/>
                <a:gd name="T42" fmla="*/ 9 w 33"/>
                <a:gd name="T43" fmla="*/ 18 h 26"/>
                <a:gd name="T44" fmla="*/ 7 w 33"/>
                <a:gd name="T45" fmla="*/ 17 h 26"/>
                <a:gd name="T46" fmla="*/ 5 w 33"/>
                <a:gd name="T47" fmla="*/ 16 h 26"/>
                <a:gd name="T48" fmla="*/ 3 w 33"/>
                <a:gd name="T49" fmla="*/ 16 h 26"/>
                <a:gd name="T50" fmla="*/ 1 w 33"/>
                <a:gd name="T51" fmla="*/ 17 h 26"/>
                <a:gd name="T52" fmla="*/ 3 w 33"/>
                <a:gd name="T53" fmla="*/ 21 h 26"/>
                <a:gd name="T54" fmla="*/ 12 w 33"/>
                <a:gd name="T55" fmla="*/ 24 h 26"/>
                <a:gd name="T56" fmla="*/ 20 w 33"/>
                <a:gd name="T57" fmla="*/ 26 h 26"/>
                <a:gd name="T58" fmla="*/ 28 w 33"/>
                <a:gd name="T59" fmla="*/ 24 h 26"/>
                <a:gd name="T60" fmla="*/ 28 w 33"/>
                <a:gd name="T61" fmla="*/ 19 h 26"/>
                <a:gd name="T62" fmla="*/ 31 w 33"/>
                <a:gd name="T63" fmla="*/ 16 h 26"/>
                <a:gd name="T64" fmla="*/ 33 w 33"/>
                <a:gd name="T65" fmla="*/ 12 h 26"/>
                <a:gd name="T66" fmla="*/ 30 w 33"/>
                <a:gd name="T67" fmla="*/ 12 h 26"/>
                <a:gd name="T68" fmla="*/ 30 w 33"/>
                <a:gd name="T69" fmla="*/ 12 h 26"/>
                <a:gd name="T70" fmla="*/ 30 w 33"/>
                <a:gd name="T71" fmla="*/ 12 h 2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3"/>
                <a:gd name="T109" fmla="*/ 0 h 26"/>
                <a:gd name="T110" fmla="*/ 33 w 33"/>
                <a:gd name="T111" fmla="*/ 26 h 2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3" h="26">
                  <a:moveTo>
                    <a:pt x="30" y="12"/>
                  </a:moveTo>
                  <a:lnTo>
                    <a:pt x="31" y="11"/>
                  </a:lnTo>
                  <a:lnTo>
                    <a:pt x="31" y="9"/>
                  </a:lnTo>
                  <a:lnTo>
                    <a:pt x="32" y="8"/>
                  </a:lnTo>
                  <a:lnTo>
                    <a:pt x="32" y="7"/>
                  </a:lnTo>
                  <a:lnTo>
                    <a:pt x="28" y="4"/>
                  </a:lnTo>
                  <a:lnTo>
                    <a:pt x="28" y="5"/>
                  </a:lnTo>
                  <a:lnTo>
                    <a:pt x="27" y="6"/>
                  </a:lnTo>
                  <a:lnTo>
                    <a:pt x="27" y="7"/>
                  </a:lnTo>
                  <a:lnTo>
                    <a:pt x="27" y="8"/>
                  </a:lnTo>
                  <a:lnTo>
                    <a:pt x="26" y="8"/>
                  </a:lnTo>
                  <a:lnTo>
                    <a:pt x="25" y="7"/>
                  </a:lnTo>
                  <a:lnTo>
                    <a:pt x="24" y="7"/>
                  </a:lnTo>
                  <a:lnTo>
                    <a:pt x="24" y="6"/>
                  </a:lnTo>
                  <a:lnTo>
                    <a:pt x="23" y="5"/>
                  </a:lnTo>
                  <a:lnTo>
                    <a:pt x="22" y="5"/>
                  </a:lnTo>
                  <a:lnTo>
                    <a:pt x="22" y="6"/>
                  </a:lnTo>
                  <a:lnTo>
                    <a:pt x="20" y="6"/>
                  </a:lnTo>
                  <a:lnTo>
                    <a:pt x="19" y="6"/>
                  </a:lnTo>
                  <a:lnTo>
                    <a:pt x="19" y="5"/>
                  </a:lnTo>
                  <a:lnTo>
                    <a:pt x="18" y="5"/>
                  </a:lnTo>
                  <a:lnTo>
                    <a:pt x="18" y="4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9" y="5"/>
                  </a:lnTo>
                  <a:lnTo>
                    <a:pt x="8" y="7"/>
                  </a:lnTo>
                  <a:lnTo>
                    <a:pt x="8" y="8"/>
                  </a:lnTo>
                  <a:lnTo>
                    <a:pt x="8" y="11"/>
                  </a:lnTo>
                  <a:lnTo>
                    <a:pt x="9" y="13"/>
                  </a:lnTo>
                  <a:lnTo>
                    <a:pt x="9" y="18"/>
                  </a:lnTo>
                  <a:lnTo>
                    <a:pt x="8" y="18"/>
                  </a:lnTo>
                  <a:lnTo>
                    <a:pt x="7" y="17"/>
                  </a:lnTo>
                  <a:lnTo>
                    <a:pt x="7" y="16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6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0" y="18"/>
                  </a:lnTo>
                  <a:lnTo>
                    <a:pt x="3" y="21"/>
                  </a:lnTo>
                  <a:lnTo>
                    <a:pt x="7" y="23"/>
                  </a:lnTo>
                  <a:lnTo>
                    <a:pt x="12" y="24"/>
                  </a:lnTo>
                  <a:lnTo>
                    <a:pt x="16" y="26"/>
                  </a:lnTo>
                  <a:lnTo>
                    <a:pt x="20" y="26"/>
                  </a:lnTo>
                  <a:lnTo>
                    <a:pt x="24" y="26"/>
                  </a:lnTo>
                  <a:lnTo>
                    <a:pt x="28" y="24"/>
                  </a:lnTo>
                  <a:lnTo>
                    <a:pt x="30" y="22"/>
                  </a:lnTo>
                  <a:lnTo>
                    <a:pt x="28" y="19"/>
                  </a:lnTo>
                  <a:lnTo>
                    <a:pt x="30" y="18"/>
                  </a:lnTo>
                  <a:lnTo>
                    <a:pt x="31" y="16"/>
                  </a:lnTo>
                  <a:lnTo>
                    <a:pt x="32" y="14"/>
                  </a:lnTo>
                  <a:lnTo>
                    <a:pt x="33" y="12"/>
                  </a:lnTo>
                  <a:lnTo>
                    <a:pt x="31" y="11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F7E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1" name="Freeform 217"/>
            <p:cNvSpPr>
              <a:spLocks/>
            </p:cNvSpPr>
            <p:nvPr/>
          </p:nvSpPr>
          <p:spPr bwMode="auto">
            <a:xfrm>
              <a:off x="2228" y="3874"/>
              <a:ext cx="28" cy="18"/>
            </a:xfrm>
            <a:custGeom>
              <a:avLst/>
              <a:gdLst>
                <a:gd name="T0" fmla="*/ 7 w 28"/>
                <a:gd name="T1" fmla="*/ 8 h 18"/>
                <a:gd name="T2" fmla="*/ 5 w 28"/>
                <a:gd name="T3" fmla="*/ 7 h 18"/>
                <a:gd name="T4" fmla="*/ 4 w 28"/>
                <a:gd name="T5" fmla="*/ 7 h 18"/>
                <a:gd name="T6" fmla="*/ 2 w 28"/>
                <a:gd name="T7" fmla="*/ 7 h 18"/>
                <a:gd name="T8" fmla="*/ 0 w 28"/>
                <a:gd name="T9" fmla="*/ 7 h 18"/>
                <a:gd name="T10" fmla="*/ 0 w 28"/>
                <a:gd name="T11" fmla="*/ 6 h 18"/>
                <a:gd name="T12" fmla="*/ 1 w 28"/>
                <a:gd name="T13" fmla="*/ 4 h 18"/>
                <a:gd name="T14" fmla="*/ 2 w 28"/>
                <a:gd name="T15" fmla="*/ 2 h 18"/>
                <a:gd name="T16" fmla="*/ 3 w 28"/>
                <a:gd name="T17" fmla="*/ 0 h 18"/>
                <a:gd name="T18" fmla="*/ 7 w 28"/>
                <a:gd name="T19" fmla="*/ 2 h 18"/>
                <a:gd name="T20" fmla="*/ 11 w 28"/>
                <a:gd name="T21" fmla="*/ 3 h 18"/>
                <a:gd name="T22" fmla="*/ 15 w 28"/>
                <a:gd name="T23" fmla="*/ 4 h 18"/>
                <a:gd name="T24" fmla="*/ 19 w 28"/>
                <a:gd name="T25" fmla="*/ 7 h 18"/>
                <a:gd name="T26" fmla="*/ 22 w 28"/>
                <a:gd name="T27" fmla="*/ 9 h 18"/>
                <a:gd name="T28" fmla="*/ 25 w 28"/>
                <a:gd name="T29" fmla="*/ 12 h 18"/>
                <a:gd name="T30" fmla="*/ 27 w 28"/>
                <a:gd name="T31" fmla="*/ 15 h 18"/>
                <a:gd name="T32" fmla="*/ 28 w 28"/>
                <a:gd name="T33" fmla="*/ 18 h 18"/>
                <a:gd name="T34" fmla="*/ 26 w 28"/>
                <a:gd name="T35" fmla="*/ 15 h 18"/>
                <a:gd name="T36" fmla="*/ 23 w 28"/>
                <a:gd name="T37" fmla="*/ 13 h 18"/>
                <a:gd name="T38" fmla="*/ 20 w 28"/>
                <a:gd name="T39" fmla="*/ 11 h 18"/>
                <a:gd name="T40" fmla="*/ 18 w 28"/>
                <a:gd name="T41" fmla="*/ 10 h 18"/>
                <a:gd name="T42" fmla="*/ 15 w 28"/>
                <a:gd name="T43" fmla="*/ 9 h 18"/>
                <a:gd name="T44" fmla="*/ 12 w 28"/>
                <a:gd name="T45" fmla="*/ 8 h 18"/>
                <a:gd name="T46" fmla="*/ 9 w 28"/>
                <a:gd name="T47" fmla="*/ 8 h 18"/>
                <a:gd name="T48" fmla="*/ 7 w 28"/>
                <a:gd name="T49" fmla="*/ 8 h 1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8"/>
                <a:gd name="T76" fmla="*/ 0 h 18"/>
                <a:gd name="T77" fmla="*/ 28 w 28"/>
                <a:gd name="T78" fmla="*/ 18 h 1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8" h="18">
                  <a:moveTo>
                    <a:pt x="7" y="8"/>
                  </a:moveTo>
                  <a:lnTo>
                    <a:pt x="5" y="7"/>
                  </a:lnTo>
                  <a:lnTo>
                    <a:pt x="4" y="7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4"/>
                  </a:lnTo>
                  <a:lnTo>
                    <a:pt x="2" y="2"/>
                  </a:lnTo>
                  <a:lnTo>
                    <a:pt x="3" y="0"/>
                  </a:lnTo>
                  <a:lnTo>
                    <a:pt x="7" y="2"/>
                  </a:lnTo>
                  <a:lnTo>
                    <a:pt x="11" y="3"/>
                  </a:lnTo>
                  <a:lnTo>
                    <a:pt x="15" y="4"/>
                  </a:lnTo>
                  <a:lnTo>
                    <a:pt x="19" y="7"/>
                  </a:lnTo>
                  <a:lnTo>
                    <a:pt x="22" y="9"/>
                  </a:lnTo>
                  <a:lnTo>
                    <a:pt x="25" y="12"/>
                  </a:lnTo>
                  <a:lnTo>
                    <a:pt x="27" y="15"/>
                  </a:lnTo>
                  <a:lnTo>
                    <a:pt x="28" y="18"/>
                  </a:lnTo>
                  <a:lnTo>
                    <a:pt x="26" y="15"/>
                  </a:lnTo>
                  <a:lnTo>
                    <a:pt x="23" y="13"/>
                  </a:lnTo>
                  <a:lnTo>
                    <a:pt x="20" y="11"/>
                  </a:lnTo>
                  <a:lnTo>
                    <a:pt x="18" y="10"/>
                  </a:lnTo>
                  <a:lnTo>
                    <a:pt x="15" y="9"/>
                  </a:lnTo>
                  <a:lnTo>
                    <a:pt x="12" y="8"/>
                  </a:lnTo>
                  <a:lnTo>
                    <a:pt x="9" y="8"/>
                  </a:lnTo>
                  <a:lnTo>
                    <a:pt x="7" y="8"/>
                  </a:lnTo>
                  <a:close/>
                </a:path>
              </a:pathLst>
            </a:custGeom>
            <a:solidFill>
              <a:srgbClr val="D1A3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2" name="Freeform 218"/>
            <p:cNvSpPr>
              <a:spLocks/>
            </p:cNvSpPr>
            <p:nvPr/>
          </p:nvSpPr>
          <p:spPr bwMode="auto">
            <a:xfrm>
              <a:off x="2225" y="3825"/>
              <a:ext cx="55" cy="51"/>
            </a:xfrm>
            <a:custGeom>
              <a:avLst/>
              <a:gdLst>
                <a:gd name="T0" fmla="*/ 20 w 55"/>
                <a:gd name="T1" fmla="*/ 23 h 51"/>
                <a:gd name="T2" fmla="*/ 21 w 55"/>
                <a:gd name="T3" fmla="*/ 28 h 51"/>
                <a:gd name="T4" fmla="*/ 18 w 55"/>
                <a:gd name="T5" fmla="*/ 30 h 51"/>
                <a:gd name="T6" fmla="*/ 19 w 55"/>
                <a:gd name="T7" fmla="*/ 32 h 51"/>
                <a:gd name="T8" fmla="*/ 22 w 55"/>
                <a:gd name="T9" fmla="*/ 30 h 51"/>
                <a:gd name="T10" fmla="*/ 35 w 55"/>
                <a:gd name="T11" fmla="*/ 29 h 51"/>
                <a:gd name="T12" fmla="*/ 41 w 55"/>
                <a:gd name="T13" fmla="*/ 31 h 51"/>
                <a:gd name="T14" fmla="*/ 30 w 55"/>
                <a:gd name="T15" fmla="*/ 25 h 51"/>
                <a:gd name="T16" fmla="*/ 37 w 55"/>
                <a:gd name="T17" fmla="*/ 22 h 51"/>
                <a:gd name="T18" fmla="*/ 33 w 55"/>
                <a:gd name="T19" fmla="*/ 23 h 51"/>
                <a:gd name="T20" fmla="*/ 27 w 55"/>
                <a:gd name="T21" fmla="*/ 23 h 51"/>
                <a:gd name="T22" fmla="*/ 25 w 55"/>
                <a:gd name="T23" fmla="*/ 22 h 51"/>
                <a:gd name="T24" fmla="*/ 27 w 55"/>
                <a:gd name="T25" fmla="*/ 19 h 51"/>
                <a:gd name="T26" fmla="*/ 29 w 55"/>
                <a:gd name="T27" fmla="*/ 17 h 51"/>
                <a:gd name="T28" fmla="*/ 28 w 55"/>
                <a:gd name="T29" fmla="*/ 15 h 51"/>
                <a:gd name="T30" fmla="*/ 29 w 55"/>
                <a:gd name="T31" fmla="*/ 12 h 51"/>
                <a:gd name="T32" fmla="*/ 29 w 55"/>
                <a:gd name="T33" fmla="*/ 8 h 51"/>
                <a:gd name="T34" fmla="*/ 30 w 55"/>
                <a:gd name="T35" fmla="*/ 7 h 51"/>
                <a:gd name="T36" fmla="*/ 30 w 55"/>
                <a:gd name="T37" fmla="*/ 6 h 51"/>
                <a:gd name="T38" fmla="*/ 34 w 55"/>
                <a:gd name="T39" fmla="*/ 9 h 51"/>
                <a:gd name="T40" fmla="*/ 35 w 55"/>
                <a:gd name="T41" fmla="*/ 4 h 51"/>
                <a:gd name="T42" fmla="*/ 34 w 55"/>
                <a:gd name="T43" fmla="*/ 0 h 51"/>
                <a:gd name="T44" fmla="*/ 45 w 55"/>
                <a:gd name="T45" fmla="*/ 10 h 51"/>
                <a:gd name="T46" fmla="*/ 53 w 55"/>
                <a:gd name="T47" fmla="*/ 26 h 51"/>
                <a:gd name="T48" fmla="*/ 53 w 55"/>
                <a:gd name="T49" fmla="*/ 40 h 51"/>
                <a:gd name="T50" fmla="*/ 52 w 55"/>
                <a:gd name="T51" fmla="*/ 45 h 51"/>
                <a:gd name="T52" fmla="*/ 48 w 55"/>
                <a:gd name="T53" fmla="*/ 45 h 51"/>
                <a:gd name="T54" fmla="*/ 48 w 55"/>
                <a:gd name="T55" fmla="*/ 45 h 51"/>
                <a:gd name="T56" fmla="*/ 49 w 55"/>
                <a:gd name="T57" fmla="*/ 42 h 51"/>
                <a:gd name="T58" fmla="*/ 46 w 55"/>
                <a:gd name="T59" fmla="*/ 37 h 51"/>
                <a:gd name="T60" fmla="*/ 45 w 55"/>
                <a:gd name="T61" fmla="*/ 40 h 51"/>
                <a:gd name="T62" fmla="*/ 44 w 55"/>
                <a:gd name="T63" fmla="*/ 41 h 51"/>
                <a:gd name="T64" fmla="*/ 42 w 55"/>
                <a:gd name="T65" fmla="*/ 40 h 51"/>
                <a:gd name="T66" fmla="*/ 41 w 55"/>
                <a:gd name="T67" fmla="*/ 38 h 51"/>
                <a:gd name="T68" fmla="*/ 38 w 55"/>
                <a:gd name="T69" fmla="*/ 39 h 51"/>
                <a:gd name="T70" fmla="*/ 36 w 55"/>
                <a:gd name="T71" fmla="*/ 38 h 51"/>
                <a:gd name="T72" fmla="*/ 34 w 55"/>
                <a:gd name="T73" fmla="*/ 36 h 51"/>
                <a:gd name="T74" fmla="*/ 31 w 55"/>
                <a:gd name="T75" fmla="*/ 34 h 51"/>
                <a:gd name="T76" fmla="*/ 30 w 55"/>
                <a:gd name="T77" fmla="*/ 33 h 51"/>
                <a:gd name="T78" fmla="*/ 27 w 55"/>
                <a:gd name="T79" fmla="*/ 34 h 51"/>
                <a:gd name="T80" fmla="*/ 28 w 55"/>
                <a:gd name="T81" fmla="*/ 37 h 51"/>
                <a:gd name="T82" fmla="*/ 26 w 55"/>
                <a:gd name="T83" fmla="*/ 41 h 51"/>
                <a:gd name="T84" fmla="*/ 25 w 55"/>
                <a:gd name="T85" fmla="*/ 45 h 51"/>
                <a:gd name="T86" fmla="*/ 21 w 55"/>
                <a:gd name="T87" fmla="*/ 42 h 51"/>
                <a:gd name="T88" fmla="*/ 21 w 55"/>
                <a:gd name="T89" fmla="*/ 48 h 51"/>
                <a:gd name="T90" fmla="*/ 22 w 55"/>
                <a:gd name="T91" fmla="*/ 49 h 51"/>
                <a:gd name="T92" fmla="*/ 19 w 55"/>
                <a:gd name="T93" fmla="*/ 50 h 51"/>
                <a:gd name="T94" fmla="*/ 11 w 55"/>
                <a:gd name="T95" fmla="*/ 44 h 51"/>
                <a:gd name="T96" fmla="*/ 3 w 55"/>
                <a:gd name="T97" fmla="*/ 31 h 51"/>
                <a:gd name="T98" fmla="*/ 0 w 55"/>
                <a:gd name="T99" fmla="*/ 17 h 51"/>
                <a:gd name="T100" fmla="*/ 3 w 55"/>
                <a:gd name="T101" fmla="*/ 22 h 51"/>
                <a:gd name="T102" fmla="*/ 9 w 55"/>
                <a:gd name="T103" fmla="*/ 25 h 51"/>
                <a:gd name="T104" fmla="*/ 8 w 55"/>
                <a:gd name="T105" fmla="*/ 21 h 5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5"/>
                <a:gd name="T160" fmla="*/ 0 h 51"/>
                <a:gd name="T161" fmla="*/ 55 w 55"/>
                <a:gd name="T162" fmla="*/ 51 h 5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5" h="51">
                  <a:moveTo>
                    <a:pt x="15" y="21"/>
                  </a:moveTo>
                  <a:lnTo>
                    <a:pt x="17" y="22"/>
                  </a:lnTo>
                  <a:lnTo>
                    <a:pt x="20" y="23"/>
                  </a:lnTo>
                  <a:lnTo>
                    <a:pt x="23" y="24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9" y="27"/>
                  </a:lnTo>
                  <a:lnTo>
                    <a:pt x="17" y="28"/>
                  </a:lnTo>
                  <a:lnTo>
                    <a:pt x="18" y="30"/>
                  </a:lnTo>
                  <a:lnTo>
                    <a:pt x="17" y="30"/>
                  </a:lnTo>
                  <a:lnTo>
                    <a:pt x="18" y="32"/>
                  </a:lnTo>
                  <a:lnTo>
                    <a:pt x="19" y="32"/>
                  </a:lnTo>
                  <a:lnTo>
                    <a:pt x="21" y="33"/>
                  </a:lnTo>
                  <a:lnTo>
                    <a:pt x="23" y="32"/>
                  </a:lnTo>
                  <a:lnTo>
                    <a:pt x="22" y="30"/>
                  </a:lnTo>
                  <a:lnTo>
                    <a:pt x="29" y="27"/>
                  </a:lnTo>
                  <a:lnTo>
                    <a:pt x="31" y="28"/>
                  </a:lnTo>
                  <a:lnTo>
                    <a:pt x="35" y="29"/>
                  </a:lnTo>
                  <a:lnTo>
                    <a:pt x="40" y="31"/>
                  </a:lnTo>
                  <a:lnTo>
                    <a:pt x="44" y="33"/>
                  </a:lnTo>
                  <a:lnTo>
                    <a:pt x="41" y="31"/>
                  </a:lnTo>
                  <a:lnTo>
                    <a:pt x="37" y="29"/>
                  </a:lnTo>
                  <a:lnTo>
                    <a:pt x="34" y="27"/>
                  </a:lnTo>
                  <a:lnTo>
                    <a:pt x="30" y="25"/>
                  </a:lnTo>
                  <a:lnTo>
                    <a:pt x="32" y="24"/>
                  </a:lnTo>
                  <a:lnTo>
                    <a:pt x="34" y="23"/>
                  </a:lnTo>
                  <a:lnTo>
                    <a:pt x="37" y="22"/>
                  </a:lnTo>
                  <a:lnTo>
                    <a:pt x="38" y="21"/>
                  </a:lnTo>
                  <a:lnTo>
                    <a:pt x="36" y="22"/>
                  </a:lnTo>
                  <a:lnTo>
                    <a:pt x="33" y="23"/>
                  </a:lnTo>
                  <a:lnTo>
                    <a:pt x="30" y="23"/>
                  </a:lnTo>
                  <a:lnTo>
                    <a:pt x="29" y="24"/>
                  </a:lnTo>
                  <a:lnTo>
                    <a:pt x="27" y="23"/>
                  </a:lnTo>
                  <a:lnTo>
                    <a:pt x="26" y="23"/>
                  </a:lnTo>
                  <a:lnTo>
                    <a:pt x="25" y="22"/>
                  </a:lnTo>
                  <a:lnTo>
                    <a:pt x="25" y="21"/>
                  </a:lnTo>
                  <a:lnTo>
                    <a:pt x="26" y="19"/>
                  </a:lnTo>
                  <a:lnTo>
                    <a:pt x="27" y="19"/>
                  </a:lnTo>
                  <a:lnTo>
                    <a:pt x="29" y="18"/>
                  </a:lnTo>
                  <a:lnTo>
                    <a:pt x="29" y="17"/>
                  </a:lnTo>
                  <a:lnTo>
                    <a:pt x="28" y="16"/>
                  </a:lnTo>
                  <a:lnTo>
                    <a:pt x="27" y="15"/>
                  </a:lnTo>
                  <a:lnTo>
                    <a:pt x="28" y="15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29" y="12"/>
                  </a:lnTo>
                  <a:lnTo>
                    <a:pt x="29" y="11"/>
                  </a:lnTo>
                  <a:lnTo>
                    <a:pt x="29" y="10"/>
                  </a:lnTo>
                  <a:lnTo>
                    <a:pt x="29" y="8"/>
                  </a:lnTo>
                  <a:lnTo>
                    <a:pt x="30" y="7"/>
                  </a:lnTo>
                  <a:lnTo>
                    <a:pt x="29" y="6"/>
                  </a:lnTo>
                  <a:lnTo>
                    <a:pt x="30" y="6"/>
                  </a:lnTo>
                  <a:lnTo>
                    <a:pt x="31" y="6"/>
                  </a:lnTo>
                  <a:lnTo>
                    <a:pt x="33" y="7"/>
                  </a:lnTo>
                  <a:lnTo>
                    <a:pt x="34" y="9"/>
                  </a:lnTo>
                  <a:lnTo>
                    <a:pt x="37" y="5"/>
                  </a:lnTo>
                  <a:lnTo>
                    <a:pt x="36" y="4"/>
                  </a:lnTo>
                  <a:lnTo>
                    <a:pt x="35" y="4"/>
                  </a:lnTo>
                  <a:lnTo>
                    <a:pt x="34" y="3"/>
                  </a:lnTo>
                  <a:lnTo>
                    <a:pt x="33" y="3"/>
                  </a:lnTo>
                  <a:lnTo>
                    <a:pt x="34" y="0"/>
                  </a:lnTo>
                  <a:lnTo>
                    <a:pt x="38" y="3"/>
                  </a:lnTo>
                  <a:lnTo>
                    <a:pt x="41" y="6"/>
                  </a:lnTo>
                  <a:lnTo>
                    <a:pt x="45" y="10"/>
                  </a:lnTo>
                  <a:lnTo>
                    <a:pt x="48" y="15"/>
                  </a:lnTo>
                  <a:lnTo>
                    <a:pt x="51" y="21"/>
                  </a:lnTo>
                  <a:lnTo>
                    <a:pt x="53" y="26"/>
                  </a:lnTo>
                  <a:lnTo>
                    <a:pt x="55" y="33"/>
                  </a:lnTo>
                  <a:lnTo>
                    <a:pt x="55" y="40"/>
                  </a:lnTo>
                  <a:lnTo>
                    <a:pt x="53" y="40"/>
                  </a:lnTo>
                  <a:lnTo>
                    <a:pt x="52" y="42"/>
                  </a:lnTo>
                  <a:lnTo>
                    <a:pt x="52" y="44"/>
                  </a:lnTo>
                  <a:lnTo>
                    <a:pt x="52" y="45"/>
                  </a:lnTo>
                  <a:lnTo>
                    <a:pt x="51" y="45"/>
                  </a:lnTo>
                  <a:lnTo>
                    <a:pt x="49" y="44"/>
                  </a:lnTo>
                  <a:lnTo>
                    <a:pt x="48" y="45"/>
                  </a:lnTo>
                  <a:lnTo>
                    <a:pt x="49" y="44"/>
                  </a:lnTo>
                  <a:lnTo>
                    <a:pt x="49" y="42"/>
                  </a:lnTo>
                  <a:lnTo>
                    <a:pt x="50" y="41"/>
                  </a:lnTo>
                  <a:lnTo>
                    <a:pt x="50" y="40"/>
                  </a:lnTo>
                  <a:lnTo>
                    <a:pt x="46" y="37"/>
                  </a:lnTo>
                  <a:lnTo>
                    <a:pt x="46" y="38"/>
                  </a:lnTo>
                  <a:lnTo>
                    <a:pt x="45" y="39"/>
                  </a:lnTo>
                  <a:lnTo>
                    <a:pt x="45" y="40"/>
                  </a:lnTo>
                  <a:lnTo>
                    <a:pt x="45" y="41"/>
                  </a:lnTo>
                  <a:lnTo>
                    <a:pt x="44" y="41"/>
                  </a:lnTo>
                  <a:lnTo>
                    <a:pt x="43" y="40"/>
                  </a:lnTo>
                  <a:lnTo>
                    <a:pt x="42" y="40"/>
                  </a:lnTo>
                  <a:lnTo>
                    <a:pt x="42" y="39"/>
                  </a:lnTo>
                  <a:lnTo>
                    <a:pt x="41" y="38"/>
                  </a:lnTo>
                  <a:lnTo>
                    <a:pt x="40" y="38"/>
                  </a:lnTo>
                  <a:lnTo>
                    <a:pt x="40" y="39"/>
                  </a:lnTo>
                  <a:lnTo>
                    <a:pt x="38" y="39"/>
                  </a:lnTo>
                  <a:lnTo>
                    <a:pt x="37" y="39"/>
                  </a:lnTo>
                  <a:lnTo>
                    <a:pt x="37" y="38"/>
                  </a:lnTo>
                  <a:lnTo>
                    <a:pt x="36" y="38"/>
                  </a:lnTo>
                  <a:lnTo>
                    <a:pt x="36" y="37"/>
                  </a:lnTo>
                  <a:lnTo>
                    <a:pt x="34" y="36"/>
                  </a:lnTo>
                  <a:lnTo>
                    <a:pt x="33" y="35"/>
                  </a:lnTo>
                  <a:lnTo>
                    <a:pt x="32" y="34"/>
                  </a:lnTo>
                  <a:lnTo>
                    <a:pt x="31" y="34"/>
                  </a:lnTo>
                  <a:lnTo>
                    <a:pt x="30" y="33"/>
                  </a:lnTo>
                  <a:lnTo>
                    <a:pt x="29" y="33"/>
                  </a:lnTo>
                  <a:lnTo>
                    <a:pt x="27" y="33"/>
                  </a:lnTo>
                  <a:lnTo>
                    <a:pt x="27" y="34"/>
                  </a:lnTo>
                  <a:lnTo>
                    <a:pt x="28" y="34"/>
                  </a:lnTo>
                  <a:lnTo>
                    <a:pt x="28" y="36"/>
                  </a:lnTo>
                  <a:lnTo>
                    <a:pt x="28" y="37"/>
                  </a:lnTo>
                  <a:lnTo>
                    <a:pt x="27" y="38"/>
                  </a:lnTo>
                  <a:lnTo>
                    <a:pt x="26" y="40"/>
                  </a:lnTo>
                  <a:lnTo>
                    <a:pt x="26" y="41"/>
                  </a:lnTo>
                  <a:lnTo>
                    <a:pt x="26" y="44"/>
                  </a:lnTo>
                  <a:lnTo>
                    <a:pt x="27" y="46"/>
                  </a:lnTo>
                  <a:lnTo>
                    <a:pt x="25" y="45"/>
                  </a:lnTo>
                  <a:lnTo>
                    <a:pt x="23" y="44"/>
                  </a:lnTo>
                  <a:lnTo>
                    <a:pt x="22" y="43"/>
                  </a:lnTo>
                  <a:lnTo>
                    <a:pt x="21" y="42"/>
                  </a:lnTo>
                  <a:lnTo>
                    <a:pt x="19" y="46"/>
                  </a:lnTo>
                  <a:lnTo>
                    <a:pt x="21" y="47"/>
                  </a:lnTo>
                  <a:lnTo>
                    <a:pt x="21" y="48"/>
                  </a:lnTo>
                  <a:lnTo>
                    <a:pt x="22" y="48"/>
                  </a:lnTo>
                  <a:lnTo>
                    <a:pt x="23" y="49"/>
                  </a:lnTo>
                  <a:lnTo>
                    <a:pt x="22" y="49"/>
                  </a:lnTo>
                  <a:lnTo>
                    <a:pt x="21" y="49"/>
                  </a:lnTo>
                  <a:lnTo>
                    <a:pt x="19" y="49"/>
                  </a:lnTo>
                  <a:lnTo>
                    <a:pt x="19" y="50"/>
                  </a:lnTo>
                  <a:lnTo>
                    <a:pt x="18" y="51"/>
                  </a:lnTo>
                  <a:lnTo>
                    <a:pt x="14" y="48"/>
                  </a:lnTo>
                  <a:lnTo>
                    <a:pt x="11" y="44"/>
                  </a:lnTo>
                  <a:lnTo>
                    <a:pt x="8" y="40"/>
                  </a:lnTo>
                  <a:lnTo>
                    <a:pt x="6" y="36"/>
                  </a:lnTo>
                  <a:lnTo>
                    <a:pt x="3" y="31"/>
                  </a:lnTo>
                  <a:lnTo>
                    <a:pt x="2" y="26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3" y="18"/>
                  </a:lnTo>
                  <a:lnTo>
                    <a:pt x="3" y="20"/>
                  </a:lnTo>
                  <a:lnTo>
                    <a:pt x="3" y="22"/>
                  </a:lnTo>
                  <a:lnTo>
                    <a:pt x="4" y="23"/>
                  </a:lnTo>
                  <a:lnTo>
                    <a:pt x="4" y="25"/>
                  </a:lnTo>
                  <a:lnTo>
                    <a:pt x="9" y="25"/>
                  </a:lnTo>
                  <a:lnTo>
                    <a:pt x="8" y="24"/>
                  </a:lnTo>
                  <a:lnTo>
                    <a:pt x="8" y="22"/>
                  </a:lnTo>
                  <a:lnTo>
                    <a:pt x="8" y="21"/>
                  </a:lnTo>
                  <a:lnTo>
                    <a:pt x="8" y="20"/>
                  </a:lnTo>
                  <a:lnTo>
                    <a:pt x="15" y="21"/>
                  </a:lnTo>
                  <a:close/>
                </a:path>
              </a:pathLst>
            </a:custGeom>
            <a:solidFill>
              <a:srgbClr val="D1A3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3" name="Freeform 219"/>
            <p:cNvSpPr>
              <a:spLocks/>
            </p:cNvSpPr>
            <p:nvPr/>
          </p:nvSpPr>
          <p:spPr bwMode="auto">
            <a:xfrm>
              <a:off x="2228" y="3839"/>
              <a:ext cx="6" cy="11"/>
            </a:xfrm>
            <a:custGeom>
              <a:avLst/>
              <a:gdLst>
                <a:gd name="T0" fmla="*/ 1 w 6"/>
                <a:gd name="T1" fmla="*/ 11 h 11"/>
                <a:gd name="T2" fmla="*/ 1 w 6"/>
                <a:gd name="T3" fmla="*/ 8 h 11"/>
                <a:gd name="T4" fmla="*/ 0 w 6"/>
                <a:gd name="T5" fmla="*/ 5 h 11"/>
                <a:gd name="T6" fmla="*/ 0 w 6"/>
                <a:gd name="T7" fmla="*/ 3 h 11"/>
                <a:gd name="T8" fmla="*/ 1 w 6"/>
                <a:gd name="T9" fmla="*/ 0 h 11"/>
                <a:gd name="T10" fmla="*/ 5 w 6"/>
                <a:gd name="T11" fmla="*/ 3 h 11"/>
                <a:gd name="T12" fmla="*/ 5 w 6"/>
                <a:gd name="T13" fmla="*/ 3 h 11"/>
                <a:gd name="T14" fmla="*/ 5 w 6"/>
                <a:gd name="T15" fmla="*/ 4 h 11"/>
                <a:gd name="T16" fmla="*/ 5 w 6"/>
                <a:gd name="T17" fmla="*/ 5 h 11"/>
                <a:gd name="T18" fmla="*/ 5 w 6"/>
                <a:gd name="T19" fmla="*/ 6 h 11"/>
                <a:gd name="T20" fmla="*/ 5 w 6"/>
                <a:gd name="T21" fmla="*/ 7 h 11"/>
                <a:gd name="T22" fmla="*/ 5 w 6"/>
                <a:gd name="T23" fmla="*/ 8 h 11"/>
                <a:gd name="T24" fmla="*/ 5 w 6"/>
                <a:gd name="T25" fmla="*/ 10 h 11"/>
                <a:gd name="T26" fmla="*/ 6 w 6"/>
                <a:gd name="T27" fmla="*/ 11 h 11"/>
                <a:gd name="T28" fmla="*/ 1 w 6"/>
                <a:gd name="T29" fmla="*/ 11 h 1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11"/>
                <a:gd name="T47" fmla="*/ 6 w 6"/>
                <a:gd name="T48" fmla="*/ 11 h 1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11">
                  <a:moveTo>
                    <a:pt x="1" y="11"/>
                  </a:moveTo>
                  <a:lnTo>
                    <a:pt x="1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0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10"/>
                  </a:lnTo>
                  <a:lnTo>
                    <a:pt x="6" y="11"/>
                  </a:lnTo>
                  <a:lnTo>
                    <a:pt x="1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4" name="Freeform 220"/>
            <p:cNvSpPr>
              <a:spLocks/>
            </p:cNvSpPr>
            <p:nvPr/>
          </p:nvSpPr>
          <p:spPr bwMode="auto">
            <a:xfrm>
              <a:off x="2244" y="3867"/>
              <a:ext cx="8" cy="9"/>
            </a:xfrm>
            <a:custGeom>
              <a:avLst/>
              <a:gdLst>
                <a:gd name="T0" fmla="*/ 8 w 8"/>
                <a:gd name="T1" fmla="*/ 9 h 9"/>
                <a:gd name="T2" fmla="*/ 7 w 8"/>
                <a:gd name="T3" fmla="*/ 9 h 9"/>
                <a:gd name="T4" fmla="*/ 6 w 8"/>
                <a:gd name="T5" fmla="*/ 8 h 9"/>
                <a:gd name="T6" fmla="*/ 6 w 8"/>
                <a:gd name="T7" fmla="*/ 7 h 9"/>
                <a:gd name="T8" fmla="*/ 4 w 8"/>
                <a:gd name="T9" fmla="*/ 7 h 9"/>
                <a:gd name="T10" fmla="*/ 3 w 8"/>
                <a:gd name="T11" fmla="*/ 6 h 9"/>
                <a:gd name="T12" fmla="*/ 2 w 8"/>
                <a:gd name="T13" fmla="*/ 6 h 9"/>
                <a:gd name="T14" fmla="*/ 2 w 8"/>
                <a:gd name="T15" fmla="*/ 5 h 9"/>
                <a:gd name="T16" fmla="*/ 0 w 8"/>
                <a:gd name="T17" fmla="*/ 4 h 9"/>
                <a:gd name="T18" fmla="*/ 2 w 8"/>
                <a:gd name="T19" fmla="*/ 0 h 9"/>
                <a:gd name="T20" fmla="*/ 3 w 8"/>
                <a:gd name="T21" fmla="*/ 1 h 9"/>
                <a:gd name="T22" fmla="*/ 4 w 8"/>
                <a:gd name="T23" fmla="*/ 2 h 9"/>
                <a:gd name="T24" fmla="*/ 6 w 8"/>
                <a:gd name="T25" fmla="*/ 3 h 9"/>
                <a:gd name="T26" fmla="*/ 8 w 8"/>
                <a:gd name="T27" fmla="*/ 4 h 9"/>
                <a:gd name="T28" fmla="*/ 8 w 8"/>
                <a:gd name="T29" fmla="*/ 9 h 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9"/>
                <a:gd name="T47" fmla="*/ 8 w 8"/>
                <a:gd name="T48" fmla="*/ 9 h 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9">
                  <a:moveTo>
                    <a:pt x="8" y="9"/>
                  </a:moveTo>
                  <a:lnTo>
                    <a:pt x="7" y="9"/>
                  </a:lnTo>
                  <a:lnTo>
                    <a:pt x="6" y="8"/>
                  </a:lnTo>
                  <a:lnTo>
                    <a:pt x="6" y="7"/>
                  </a:lnTo>
                  <a:lnTo>
                    <a:pt x="4" y="7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0" y="4"/>
                  </a:lnTo>
                  <a:lnTo>
                    <a:pt x="2" y="0"/>
                  </a:lnTo>
                  <a:lnTo>
                    <a:pt x="3" y="1"/>
                  </a:lnTo>
                  <a:lnTo>
                    <a:pt x="4" y="2"/>
                  </a:lnTo>
                  <a:lnTo>
                    <a:pt x="6" y="3"/>
                  </a:lnTo>
                  <a:lnTo>
                    <a:pt x="8" y="4"/>
                  </a:lnTo>
                  <a:lnTo>
                    <a:pt x="8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5" name="Freeform 221"/>
            <p:cNvSpPr>
              <a:spLocks/>
            </p:cNvSpPr>
            <p:nvPr/>
          </p:nvSpPr>
          <p:spPr bwMode="auto">
            <a:xfrm>
              <a:off x="2254" y="3825"/>
              <a:ext cx="8" cy="9"/>
            </a:xfrm>
            <a:custGeom>
              <a:avLst/>
              <a:gdLst>
                <a:gd name="T0" fmla="*/ 5 w 8"/>
                <a:gd name="T1" fmla="*/ 9 h 9"/>
                <a:gd name="T2" fmla="*/ 4 w 8"/>
                <a:gd name="T3" fmla="*/ 7 h 9"/>
                <a:gd name="T4" fmla="*/ 2 w 8"/>
                <a:gd name="T5" fmla="*/ 6 h 9"/>
                <a:gd name="T6" fmla="*/ 1 w 8"/>
                <a:gd name="T7" fmla="*/ 6 h 9"/>
                <a:gd name="T8" fmla="*/ 0 w 8"/>
                <a:gd name="T9" fmla="*/ 6 h 9"/>
                <a:gd name="T10" fmla="*/ 0 w 8"/>
                <a:gd name="T11" fmla="*/ 0 h 9"/>
                <a:gd name="T12" fmla="*/ 1 w 8"/>
                <a:gd name="T13" fmla="*/ 1 h 9"/>
                <a:gd name="T14" fmla="*/ 2 w 8"/>
                <a:gd name="T15" fmla="*/ 2 h 9"/>
                <a:gd name="T16" fmla="*/ 3 w 8"/>
                <a:gd name="T17" fmla="*/ 2 h 9"/>
                <a:gd name="T18" fmla="*/ 4 w 8"/>
                <a:gd name="T19" fmla="*/ 3 h 9"/>
                <a:gd name="T20" fmla="*/ 5 w 8"/>
                <a:gd name="T21" fmla="*/ 3 h 9"/>
                <a:gd name="T22" fmla="*/ 6 w 8"/>
                <a:gd name="T23" fmla="*/ 4 h 9"/>
                <a:gd name="T24" fmla="*/ 7 w 8"/>
                <a:gd name="T25" fmla="*/ 4 h 9"/>
                <a:gd name="T26" fmla="*/ 8 w 8"/>
                <a:gd name="T27" fmla="*/ 5 h 9"/>
                <a:gd name="T28" fmla="*/ 5 w 8"/>
                <a:gd name="T29" fmla="*/ 9 h 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9"/>
                <a:gd name="T47" fmla="*/ 8 w 8"/>
                <a:gd name="T48" fmla="*/ 9 h 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9">
                  <a:moveTo>
                    <a:pt x="5" y="9"/>
                  </a:moveTo>
                  <a:lnTo>
                    <a:pt x="4" y="7"/>
                  </a:lnTo>
                  <a:lnTo>
                    <a:pt x="2" y="6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1" y="1"/>
                  </a:lnTo>
                  <a:lnTo>
                    <a:pt x="2" y="2"/>
                  </a:lnTo>
                  <a:lnTo>
                    <a:pt x="3" y="2"/>
                  </a:lnTo>
                  <a:lnTo>
                    <a:pt x="4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7" y="4"/>
                  </a:lnTo>
                  <a:lnTo>
                    <a:pt x="8" y="5"/>
                  </a:lnTo>
                  <a:lnTo>
                    <a:pt x="5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6" name="Freeform 222"/>
            <p:cNvSpPr>
              <a:spLocks/>
            </p:cNvSpPr>
            <p:nvPr/>
          </p:nvSpPr>
          <p:spPr bwMode="auto">
            <a:xfrm>
              <a:off x="2239" y="3842"/>
              <a:ext cx="30" cy="16"/>
            </a:xfrm>
            <a:custGeom>
              <a:avLst/>
              <a:gdLst>
                <a:gd name="T0" fmla="*/ 1 w 30"/>
                <a:gd name="T1" fmla="*/ 4 h 16"/>
                <a:gd name="T2" fmla="*/ 0 w 30"/>
                <a:gd name="T3" fmla="*/ 3 h 16"/>
                <a:gd name="T4" fmla="*/ 0 w 30"/>
                <a:gd name="T5" fmla="*/ 2 h 16"/>
                <a:gd name="T6" fmla="*/ 1 w 30"/>
                <a:gd name="T7" fmla="*/ 1 h 16"/>
                <a:gd name="T8" fmla="*/ 1 w 30"/>
                <a:gd name="T9" fmla="*/ 0 h 16"/>
                <a:gd name="T10" fmla="*/ 4 w 30"/>
                <a:gd name="T11" fmla="*/ 1 h 16"/>
                <a:gd name="T12" fmla="*/ 7 w 30"/>
                <a:gd name="T13" fmla="*/ 3 h 16"/>
                <a:gd name="T14" fmla="*/ 9 w 30"/>
                <a:gd name="T15" fmla="*/ 4 h 16"/>
                <a:gd name="T16" fmla="*/ 11 w 30"/>
                <a:gd name="T17" fmla="*/ 5 h 16"/>
                <a:gd name="T18" fmla="*/ 12 w 30"/>
                <a:gd name="T19" fmla="*/ 6 h 16"/>
                <a:gd name="T20" fmla="*/ 12 w 30"/>
                <a:gd name="T21" fmla="*/ 6 h 16"/>
                <a:gd name="T22" fmla="*/ 13 w 30"/>
                <a:gd name="T23" fmla="*/ 6 h 16"/>
                <a:gd name="T24" fmla="*/ 15 w 30"/>
                <a:gd name="T25" fmla="*/ 7 h 16"/>
                <a:gd name="T26" fmla="*/ 16 w 30"/>
                <a:gd name="T27" fmla="*/ 6 h 16"/>
                <a:gd name="T28" fmla="*/ 19 w 30"/>
                <a:gd name="T29" fmla="*/ 6 h 16"/>
                <a:gd name="T30" fmla="*/ 22 w 30"/>
                <a:gd name="T31" fmla="*/ 5 h 16"/>
                <a:gd name="T32" fmla="*/ 24 w 30"/>
                <a:gd name="T33" fmla="*/ 4 h 16"/>
                <a:gd name="T34" fmla="*/ 23 w 30"/>
                <a:gd name="T35" fmla="*/ 5 h 16"/>
                <a:gd name="T36" fmla="*/ 20 w 30"/>
                <a:gd name="T37" fmla="*/ 6 h 16"/>
                <a:gd name="T38" fmla="*/ 18 w 30"/>
                <a:gd name="T39" fmla="*/ 7 h 16"/>
                <a:gd name="T40" fmla="*/ 16 w 30"/>
                <a:gd name="T41" fmla="*/ 8 h 16"/>
                <a:gd name="T42" fmla="*/ 20 w 30"/>
                <a:gd name="T43" fmla="*/ 10 h 16"/>
                <a:gd name="T44" fmla="*/ 23 w 30"/>
                <a:gd name="T45" fmla="*/ 12 h 16"/>
                <a:gd name="T46" fmla="*/ 27 w 30"/>
                <a:gd name="T47" fmla="*/ 14 h 16"/>
                <a:gd name="T48" fmla="*/ 30 w 30"/>
                <a:gd name="T49" fmla="*/ 16 h 16"/>
                <a:gd name="T50" fmla="*/ 26 w 30"/>
                <a:gd name="T51" fmla="*/ 14 h 16"/>
                <a:gd name="T52" fmla="*/ 21 w 30"/>
                <a:gd name="T53" fmla="*/ 12 h 16"/>
                <a:gd name="T54" fmla="*/ 17 w 30"/>
                <a:gd name="T55" fmla="*/ 11 h 16"/>
                <a:gd name="T56" fmla="*/ 15 w 30"/>
                <a:gd name="T57" fmla="*/ 10 h 16"/>
                <a:gd name="T58" fmla="*/ 8 w 30"/>
                <a:gd name="T59" fmla="*/ 13 h 16"/>
                <a:gd name="T60" fmla="*/ 9 w 30"/>
                <a:gd name="T61" fmla="*/ 15 h 16"/>
                <a:gd name="T62" fmla="*/ 7 w 30"/>
                <a:gd name="T63" fmla="*/ 16 h 16"/>
                <a:gd name="T64" fmla="*/ 5 w 30"/>
                <a:gd name="T65" fmla="*/ 15 h 16"/>
                <a:gd name="T66" fmla="*/ 4 w 30"/>
                <a:gd name="T67" fmla="*/ 15 h 16"/>
                <a:gd name="T68" fmla="*/ 3 w 30"/>
                <a:gd name="T69" fmla="*/ 13 h 16"/>
                <a:gd name="T70" fmla="*/ 4 w 30"/>
                <a:gd name="T71" fmla="*/ 13 h 16"/>
                <a:gd name="T72" fmla="*/ 3 w 30"/>
                <a:gd name="T73" fmla="*/ 11 h 16"/>
                <a:gd name="T74" fmla="*/ 5 w 30"/>
                <a:gd name="T75" fmla="*/ 10 h 16"/>
                <a:gd name="T76" fmla="*/ 7 w 30"/>
                <a:gd name="T77" fmla="*/ 11 h 16"/>
                <a:gd name="T78" fmla="*/ 12 w 30"/>
                <a:gd name="T79" fmla="*/ 8 h 16"/>
                <a:gd name="T80" fmla="*/ 9 w 30"/>
                <a:gd name="T81" fmla="*/ 7 h 16"/>
                <a:gd name="T82" fmla="*/ 6 w 30"/>
                <a:gd name="T83" fmla="*/ 6 h 16"/>
                <a:gd name="T84" fmla="*/ 3 w 30"/>
                <a:gd name="T85" fmla="*/ 5 h 16"/>
                <a:gd name="T86" fmla="*/ 1 w 30"/>
                <a:gd name="T87" fmla="*/ 4 h 1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0"/>
                <a:gd name="T133" fmla="*/ 0 h 16"/>
                <a:gd name="T134" fmla="*/ 30 w 30"/>
                <a:gd name="T135" fmla="*/ 16 h 1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0" h="16">
                  <a:moveTo>
                    <a:pt x="1" y="4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4" y="1"/>
                  </a:lnTo>
                  <a:lnTo>
                    <a:pt x="7" y="3"/>
                  </a:lnTo>
                  <a:lnTo>
                    <a:pt x="9" y="4"/>
                  </a:lnTo>
                  <a:lnTo>
                    <a:pt x="11" y="5"/>
                  </a:lnTo>
                  <a:lnTo>
                    <a:pt x="12" y="6"/>
                  </a:lnTo>
                  <a:lnTo>
                    <a:pt x="13" y="6"/>
                  </a:lnTo>
                  <a:lnTo>
                    <a:pt x="15" y="7"/>
                  </a:lnTo>
                  <a:lnTo>
                    <a:pt x="16" y="6"/>
                  </a:lnTo>
                  <a:lnTo>
                    <a:pt x="19" y="6"/>
                  </a:lnTo>
                  <a:lnTo>
                    <a:pt x="22" y="5"/>
                  </a:lnTo>
                  <a:lnTo>
                    <a:pt x="24" y="4"/>
                  </a:lnTo>
                  <a:lnTo>
                    <a:pt x="23" y="5"/>
                  </a:lnTo>
                  <a:lnTo>
                    <a:pt x="20" y="6"/>
                  </a:lnTo>
                  <a:lnTo>
                    <a:pt x="18" y="7"/>
                  </a:lnTo>
                  <a:lnTo>
                    <a:pt x="16" y="8"/>
                  </a:lnTo>
                  <a:lnTo>
                    <a:pt x="20" y="10"/>
                  </a:lnTo>
                  <a:lnTo>
                    <a:pt x="23" y="12"/>
                  </a:lnTo>
                  <a:lnTo>
                    <a:pt x="27" y="14"/>
                  </a:lnTo>
                  <a:lnTo>
                    <a:pt x="30" y="16"/>
                  </a:lnTo>
                  <a:lnTo>
                    <a:pt x="26" y="14"/>
                  </a:lnTo>
                  <a:lnTo>
                    <a:pt x="21" y="12"/>
                  </a:lnTo>
                  <a:lnTo>
                    <a:pt x="17" y="11"/>
                  </a:lnTo>
                  <a:lnTo>
                    <a:pt x="15" y="10"/>
                  </a:lnTo>
                  <a:lnTo>
                    <a:pt x="8" y="13"/>
                  </a:lnTo>
                  <a:lnTo>
                    <a:pt x="9" y="15"/>
                  </a:lnTo>
                  <a:lnTo>
                    <a:pt x="7" y="16"/>
                  </a:lnTo>
                  <a:lnTo>
                    <a:pt x="5" y="15"/>
                  </a:lnTo>
                  <a:lnTo>
                    <a:pt x="4" y="15"/>
                  </a:lnTo>
                  <a:lnTo>
                    <a:pt x="3" y="13"/>
                  </a:lnTo>
                  <a:lnTo>
                    <a:pt x="4" y="13"/>
                  </a:lnTo>
                  <a:lnTo>
                    <a:pt x="3" y="11"/>
                  </a:lnTo>
                  <a:lnTo>
                    <a:pt x="5" y="10"/>
                  </a:lnTo>
                  <a:lnTo>
                    <a:pt x="7" y="11"/>
                  </a:lnTo>
                  <a:lnTo>
                    <a:pt x="12" y="8"/>
                  </a:lnTo>
                  <a:lnTo>
                    <a:pt x="9" y="7"/>
                  </a:lnTo>
                  <a:lnTo>
                    <a:pt x="6" y="6"/>
                  </a:lnTo>
                  <a:lnTo>
                    <a:pt x="3" y="5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7" name="Freeform 223"/>
            <p:cNvSpPr>
              <a:spLocks/>
            </p:cNvSpPr>
            <p:nvPr/>
          </p:nvSpPr>
          <p:spPr bwMode="auto">
            <a:xfrm>
              <a:off x="2244" y="3830"/>
              <a:ext cx="5" cy="11"/>
            </a:xfrm>
            <a:custGeom>
              <a:avLst/>
              <a:gdLst>
                <a:gd name="T0" fmla="*/ 2 w 5"/>
                <a:gd name="T1" fmla="*/ 0 h 11"/>
                <a:gd name="T2" fmla="*/ 1 w 5"/>
                <a:gd name="T3" fmla="*/ 1 h 11"/>
                <a:gd name="T4" fmla="*/ 1 w 5"/>
                <a:gd name="T5" fmla="*/ 2 h 11"/>
                <a:gd name="T6" fmla="*/ 0 w 5"/>
                <a:gd name="T7" fmla="*/ 2 h 11"/>
                <a:gd name="T8" fmla="*/ 0 w 5"/>
                <a:gd name="T9" fmla="*/ 3 h 11"/>
                <a:gd name="T10" fmla="*/ 0 w 5"/>
                <a:gd name="T11" fmla="*/ 3 h 11"/>
                <a:gd name="T12" fmla="*/ 0 w 5"/>
                <a:gd name="T13" fmla="*/ 5 h 11"/>
                <a:gd name="T14" fmla="*/ 2 w 5"/>
                <a:gd name="T15" fmla="*/ 5 h 11"/>
                <a:gd name="T16" fmla="*/ 2 w 5"/>
                <a:gd name="T17" fmla="*/ 6 h 11"/>
                <a:gd name="T18" fmla="*/ 2 w 5"/>
                <a:gd name="T19" fmla="*/ 8 h 11"/>
                <a:gd name="T20" fmla="*/ 3 w 5"/>
                <a:gd name="T21" fmla="*/ 8 h 11"/>
                <a:gd name="T22" fmla="*/ 3 w 5"/>
                <a:gd name="T23" fmla="*/ 9 h 11"/>
                <a:gd name="T24" fmla="*/ 3 w 5"/>
                <a:gd name="T25" fmla="*/ 10 h 11"/>
                <a:gd name="T26" fmla="*/ 3 w 5"/>
                <a:gd name="T27" fmla="*/ 11 h 11"/>
                <a:gd name="T28" fmla="*/ 4 w 5"/>
                <a:gd name="T29" fmla="*/ 10 h 11"/>
                <a:gd name="T30" fmla="*/ 4 w 5"/>
                <a:gd name="T31" fmla="*/ 9 h 11"/>
                <a:gd name="T32" fmla="*/ 5 w 5"/>
                <a:gd name="T33" fmla="*/ 9 h 11"/>
                <a:gd name="T34" fmla="*/ 4 w 5"/>
                <a:gd name="T35" fmla="*/ 7 h 11"/>
                <a:gd name="T36" fmla="*/ 4 w 5"/>
                <a:gd name="T37" fmla="*/ 5 h 11"/>
                <a:gd name="T38" fmla="*/ 3 w 5"/>
                <a:gd name="T39" fmla="*/ 2 h 11"/>
                <a:gd name="T40" fmla="*/ 2 w 5"/>
                <a:gd name="T41" fmla="*/ 0 h 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"/>
                <a:gd name="T64" fmla="*/ 0 h 11"/>
                <a:gd name="T65" fmla="*/ 5 w 5"/>
                <a:gd name="T66" fmla="*/ 11 h 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" h="11">
                  <a:moveTo>
                    <a:pt x="2" y="0"/>
                  </a:moveTo>
                  <a:lnTo>
                    <a:pt x="1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8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5" y="9"/>
                  </a:lnTo>
                  <a:lnTo>
                    <a:pt x="4" y="7"/>
                  </a:lnTo>
                  <a:lnTo>
                    <a:pt x="4" y="5"/>
                  </a:lnTo>
                  <a:lnTo>
                    <a:pt x="3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8" name="Freeform 224"/>
            <p:cNvSpPr>
              <a:spLocks/>
            </p:cNvSpPr>
            <p:nvPr/>
          </p:nvSpPr>
          <p:spPr bwMode="auto">
            <a:xfrm>
              <a:off x="2240" y="3824"/>
              <a:ext cx="12" cy="5"/>
            </a:xfrm>
            <a:custGeom>
              <a:avLst/>
              <a:gdLst>
                <a:gd name="T0" fmla="*/ 12 w 12"/>
                <a:gd name="T1" fmla="*/ 1 h 5"/>
                <a:gd name="T2" fmla="*/ 9 w 12"/>
                <a:gd name="T3" fmla="*/ 0 h 5"/>
                <a:gd name="T4" fmla="*/ 6 w 12"/>
                <a:gd name="T5" fmla="*/ 0 h 5"/>
                <a:gd name="T6" fmla="*/ 3 w 12"/>
                <a:gd name="T7" fmla="*/ 0 h 5"/>
                <a:gd name="T8" fmla="*/ 0 w 12"/>
                <a:gd name="T9" fmla="*/ 0 h 5"/>
                <a:gd name="T10" fmla="*/ 2 w 12"/>
                <a:gd name="T11" fmla="*/ 5 h 5"/>
                <a:gd name="T12" fmla="*/ 4 w 12"/>
                <a:gd name="T13" fmla="*/ 4 h 5"/>
                <a:gd name="T14" fmla="*/ 7 w 12"/>
                <a:gd name="T15" fmla="*/ 4 h 5"/>
                <a:gd name="T16" fmla="*/ 10 w 12"/>
                <a:gd name="T17" fmla="*/ 5 h 5"/>
                <a:gd name="T18" fmla="*/ 12 w 12"/>
                <a:gd name="T19" fmla="*/ 5 h 5"/>
                <a:gd name="T20" fmla="*/ 12 w 12"/>
                <a:gd name="T21" fmla="*/ 1 h 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"/>
                <a:gd name="T34" fmla="*/ 0 h 5"/>
                <a:gd name="T35" fmla="*/ 12 w 12"/>
                <a:gd name="T36" fmla="*/ 5 h 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" h="5">
                  <a:moveTo>
                    <a:pt x="12" y="1"/>
                  </a:moveTo>
                  <a:lnTo>
                    <a:pt x="9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2" y="5"/>
                  </a:lnTo>
                  <a:lnTo>
                    <a:pt x="4" y="4"/>
                  </a:lnTo>
                  <a:lnTo>
                    <a:pt x="7" y="4"/>
                  </a:lnTo>
                  <a:lnTo>
                    <a:pt x="10" y="5"/>
                  </a:lnTo>
                  <a:lnTo>
                    <a:pt x="12" y="5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9" name="Freeform 225"/>
            <p:cNvSpPr>
              <a:spLocks/>
            </p:cNvSpPr>
            <p:nvPr/>
          </p:nvSpPr>
          <p:spPr bwMode="auto">
            <a:xfrm>
              <a:off x="2229" y="3825"/>
              <a:ext cx="11" cy="15"/>
            </a:xfrm>
            <a:custGeom>
              <a:avLst/>
              <a:gdLst>
                <a:gd name="T0" fmla="*/ 10 w 11"/>
                <a:gd name="T1" fmla="*/ 0 h 15"/>
                <a:gd name="T2" fmla="*/ 10 w 11"/>
                <a:gd name="T3" fmla="*/ 0 h 15"/>
                <a:gd name="T4" fmla="*/ 9 w 11"/>
                <a:gd name="T5" fmla="*/ 0 h 15"/>
                <a:gd name="T6" fmla="*/ 8 w 11"/>
                <a:gd name="T7" fmla="*/ 0 h 15"/>
                <a:gd name="T8" fmla="*/ 7 w 11"/>
                <a:gd name="T9" fmla="*/ 1 h 15"/>
                <a:gd name="T10" fmla="*/ 4 w 11"/>
                <a:gd name="T11" fmla="*/ 3 h 15"/>
                <a:gd name="T12" fmla="*/ 3 w 11"/>
                <a:gd name="T13" fmla="*/ 6 h 15"/>
                <a:gd name="T14" fmla="*/ 1 w 11"/>
                <a:gd name="T15" fmla="*/ 9 h 15"/>
                <a:gd name="T16" fmla="*/ 0 w 11"/>
                <a:gd name="T17" fmla="*/ 13 h 15"/>
                <a:gd name="T18" fmla="*/ 4 w 11"/>
                <a:gd name="T19" fmla="*/ 15 h 15"/>
                <a:gd name="T20" fmla="*/ 4 w 11"/>
                <a:gd name="T21" fmla="*/ 12 h 15"/>
                <a:gd name="T22" fmla="*/ 6 w 11"/>
                <a:gd name="T23" fmla="*/ 9 h 15"/>
                <a:gd name="T24" fmla="*/ 7 w 11"/>
                <a:gd name="T25" fmla="*/ 7 h 15"/>
                <a:gd name="T26" fmla="*/ 9 w 11"/>
                <a:gd name="T27" fmla="*/ 5 h 15"/>
                <a:gd name="T28" fmla="*/ 10 w 11"/>
                <a:gd name="T29" fmla="*/ 4 h 15"/>
                <a:gd name="T30" fmla="*/ 11 w 11"/>
                <a:gd name="T31" fmla="*/ 4 h 15"/>
                <a:gd name="T32" fmla="*/ 11 w 11"/>
                <a:gd name="T33" fmla="*/ 4 h 15"/>
                <a:gd name="T34" fmla="*/ 11 w 11"/>
                <a:gd name="T35" fmla="*/ 4 h 15"/>
                <a:gd name="T36" fmla="*/ 10 w 11"/>
                <a:gd name="T37" fmla="*/ 0 h 1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"/>
                <a:gd name="T58" fmla="*/ 0 h 15"/>
                <a:gd name="T59" fmla="*/ 11 w 11"/>
                <a:gd name="T60" fmla="*/ 15 h 1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" h="15">
                  <a:moveTo>
                    <a:pt x="10" y="0"/>
                  </a:move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3"/>
                  </a:lnTo>
                  <a:lnTo>
                    <a:pt x="4" y="15"/>
                  </a:lnTo>
                  <a:lnTo>
                    <a:pt x="4" y="12"/>
                  </a:lnTo>
                  <a:lnTo>
                    <a:pt x="6" y="9"/>
                  </a:lnTo>
                  <a:lnTo>
                    <a:pt x="7" y="7"/>
                  </a:lnTo>
                  <a:lnTo>
                    <a:pt x="9" y="5"/>
                  </a:lnTo>
                  <a:lnTo>
                    <a:pt x="10" y="4"/>
                  </a:lnTo>
                  <a:lnTo>
                    <a:pt x="11" y="4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0" name="Freeform 226"/>
            <p:cNvSpPr>
              <a:spLocks/>
            </p:cNvSpPr>
            <p:nvPr/>
          </p:nvSpPr>
          <p:spPr bwMode="auto">
            <a:xfrm>
              <a:off x="2254" y="3871"/>
              <a:ext cx="9" cy="6"/>
            </a:xfrm>
            <a:custGeom>
              <a:avLst/>
              <a:gdLst>
                <a:gd name="T0" fmla="*/ 8 w 9"/>
                <a:gd name="T1" fmla="*/ 1 h 6"/>
                <a:gd name="T2" fmla="*/ 5 w 9"/>
                <a:gd name="T3" fmla="*/ 1 h 6"/>
                <a:gd name="T4" fmla="*/ 3 w 9"/>
                <a:gd name="T5" fmla="*/ 1 h 6"/>
                <a:gd name="T6" fmla="*/ 1 w 9"/>
                <a:gd name="T7" fmla="*/ 1 h 6"/>
                <a:gd name="T8" fmla="*/ 0 w 9"/>
                <a:gd name="T9" fmla="*/ 0 h 6"/>
                <a:gd name="T10" fmla="*/ 0 w 9"/>
                <a:gd name="T11" fmla="*/ 5 h 6"/>
                <a:gd name="T12" fmla="*/ 2 w 9"/>
                <a:gd name="T13" fmla="*/ 6 h 6"/>
                <a:gd name="T14" fmla="*/ 4 w 9"/>
                <a:gd name="T15" fmla="*/ 6 h 6"/>
                <a:gd name="T16" fmla="*/ 7 w 9"/>
                <a:gd name="T17" fmla="*/ 6 h 6"/>
                <a:gd name="T18" fmla="*/ 9 w 9"/>
                <a:gd name="T19" fmla="*/ 6 h 6"/>
                <a:gd name="T20" fmla="*/ 8 w 9"/>
                <a:gd name="T21" fmla="*/ 1 h 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"/>
                <a:gd name="T34" fmla="*/ 0 h 6"/>
                <a:gd name="T35" fmla="*/ 9 w 9"/>
                <a:gd name="T36" fmla="*/ 6 h 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" h="6">
                  <a:moveTo>
                    <a:pt x="8" y="1"/>
                  </a:moveTo>
                  <a:lnTo>
                    <a:pt x="5" y="1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5"/>
                  </a:lnTo>
                  <a:lnTo>
                    <a:pt x="2" y="6"/>
                  </a:lnTo>
                  <a:lnTo>
                    <a:pt x="4" y="6"/>
                  </a:lnTo>
                  <a:lnTo>
                    <a:pt x="7" y="6"/>
                  </a:lnTo>
                  <a:lnTo>
                    <a:pt x="9" y="6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1" name="Freeform 227"/>
            <p:cNvSpPr>
              <a:spLocks/>
            </p:cNvSpPr>
            <p:nvPr/>
          </p:nvSpPr>
          <p:spPr bwMode="auto">
            <a:xfrm>
              <a:off x="2263" y="3862"/>
              <a:ext cx="12" cy="14"/>
            </a:xfrm>
            <a:custGeom>
              <a:avLst/>
              <a:gdLst>
                <a:gd name="T0" fmla="*/ 2 w 12"/>
                <a:gd name="T1" fmla="*/ 14 h 14"/>
                <a:gd name="T2" fmla="*/ 3 w 12"/>
                <a:gd name="T3" fmla="*/ 14 h 14"/>
                <a:gd name="T4" fmla="*/ 3 w 12"/>
                <a:gd name="T5" fmla="*/ 14 h 14"/>
                <a:gd name="T6" fmla="*/ 4 w 12"/>
                <a:gd name="T7" fmla="*/ 13 h 14"/>
                <a:gd name="T8" fmla="*/ 6 w 12"/>
                <a:gd name="T9" fmla="*/ 12 h 14"/>
                <a:gd name="T10" fmla="*/ 7 w 12"/>
                <a:gd name="T11" fmla="*/ 11 h 14"/>
                <a:gd name="T12" fmla="*/ 8 w 12"/>
                <a:gd name="T13" fmla="*/ 10 h 14"/>
                <a:gd name="T14" fmla="*/ 9 w 12"/>
                <a:gd name="T15" fmla="*/ 9 h 14"/>
                <a:gd name="T16" fmla="*/ 10 w 12"/>
                <a:gd name="T17" fmla="*/ 8 h 14"/>
                <a:gd name="T18" fmla="*/ 11 w 12"/>
                <a:gd name="T19" fmla="*/ 7 h 14"/>
                <a:gd name="T20" fmla="*/ 11 w 12"/>
                <a:gd name="T21" fmla="*/ 5 h 14"/>
                <a:gd name="T22" fmla="*/ 12 w 12"/>
                <a:gd name="T23" fmla="*/ 4 h 14"/>
                <a:gd name="T24" fmla="*/ 12 w 12"/>
                <a:gd name="T25" fmla="*/ 3 h 14"/>
                <a:gd name="T26" fmla="*/ 8 w 12"/>
                <a:gd name="T27" fmla="*/ 0 h 14"/>
                <a:gd name="T28" fmla="*/ 8 w 12"/>
                <a:gd name="T29" fmla="*/ 1 h 14"/>
                <a:gd name="T30" fmla="*/ 7 w 12"/>
                <a:gd name="T31" fmla="*/ 2 h 14"/>
                <a:gd name="T32" fmla="*/ 7 w 12"/>
                <a:gd name="T33" fmla="*/ 3 h 14"/>
                <a:gd name="T34" fmla="*/ 7 w 12"/>
                <a:gd name="T35" fmla="*/ 4 h 14"/>
                <a:gd name="T36" fmla="*/ 6 w 12"/>
                <a:gd name="T37" fmla="*/ 5 h 14"/>
                <a:gd name="T38" fmla="*/ 5 w 12"/>
                <a:gd name="T39" fmla="*/ 7 h 14"/>
                <a:gd name="T40" fmla="*/ 4 w 12"/>
                <a:gd name="T41" fmla="*/ 7 h 14"/>
                <a:gd name="T42" fmla="*/ 3 w 12"/>
                <a:gd name="T43" fmla="*/ 8 h 14"/>
                <a:gd name="T44" fmla="*/ 2 w 12"/>
                <a:gd name="T45" fmla="*/ 9 h 14"/>
                <a:gd name="T46" fmla="*/ 1 w 12"/>
                <a:gd name="T47" fmla="*/ 9 h 14"/>
                <a:gd name="T48" fmla="*/ 0 w 12"/>
                <a:gd name="T49" fmla="*/ 10 h 14"/>
                <a:gd name="T50" fmla="*/ 0 w 12"/>
                <a:gd name="T51" fmla="*/ 10 h 14"/>
                <a:gd name="T52" fmla="*/ 2 w 12"/>
                <a:gd name="T53" fmla="*/ 14 h 1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2"/>
                <a:gd name="T82" fmla="*/ 0 h 14"/>
                <a:gd name="T83" fmla="*/ 12 w 12"/>
                <a:gd name="T84" fmla="*/ 14 h 1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2" h="14">
                  <a:moveTo>
                    <a:pt x="2" y="14"/>
                  </a:moveTo>
                  <a:lnTo>
                    <a:pt x="3" y="14"/>
                  </a:lnTo>
                  <a:lnTo>
                    <a:pt x="4" y="13"/>
                  </a:lnTo>
                  <a:lnTo>
                    <a:pt x="6" y="12"/>
                  </a:lnTo>
                  <a:lnTo>
                    <a:pt x="7" y="11"/>
                  </a:lnTo>
                  <a:lnTo>
                    <a:pt x="8" y="10"/>
                  </a:lnTo>
                  <a:lnTo>
                    <a:pt x="9" y="9"/>
                  </a:lnTo>
                  <a:lnTo>
                    <a:pt x="10" y="8"/>
                  </a:lnTo>
                  <a:lnTo>
                    <a:pt x="11" y="7"/>
                  </a:lnTo>
                  <a:lnTo>
                    <a:pt x="11" y="5"/>
                  </a:lnTo>
                  <a:lnTo>
                    <a:pt x="12" y="4"/>
                  </a:lnTo>
                  <a:lnTo>
                    <a:pt x="12" y="3"/>
                  </a:lnTo>
                  <a:lnTo>
                    <a:pt x="8" y="0"/>
                  </a:lnTo>
                  <a:lnTo>
                    <a:pt x="8" y="1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4"/>
                  </a:lnTo>
                  <a:lnTo>
                    <a:pt x="6" y="5"/>
                  </a:lnTo>
                  <a:lnTo>
                    <a:pt x="5" y="7"/>
                  </a:lnTo>
                  <a:lnTo>
                    <a:pt x="4" y="7"/>
                  </a:lnTo>
                  <a:lnTo>
                    <a:pt x="3" y="8"/>
                  </a:lnTo>
                  <a:lnTo>
                    <a:pt x="2" y="9"/>
                  </a:lnTo>
                  <a:lnTo>
                    <a:pt x="1" y="9"/>
                  </a:lnTo>
                  <a:lnTo>
                    <a:pt x="0" y="1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2" name="Freeform 228"/>
            <p:cNvSpPr>
              <a:spLocks/>
            </p:cNvSpPr>
            <p:nvPr/>
          </p:nvSpPr>
          <p:spPr bwMode="auto">
            <a:xfrm>
              <a:off x="2230" y="3851"/>
              <a:ext cx="8" cy="10"/>
            </a:xfrm>
            <a:custGeom>
              <a:avLst/>
              <a:gdLst>
                <a:gd name="T0" fmla="*/ 8 w 8"/>
                <a:gd name="T1" fmla="*/ 7 h 10"/>
                <a:gd name="T2" fmla="*/ 6 w 8"/>
                <a:gd name="T3" fmla="*/ 6 h 10"/>
                <a:gd name="T4" fmla="*/ 5 w 8"/>
                <a:gd name="T5" fmla="*/ 4 h 10"/>
                <a:gd name="T6" fmla="*/ 5 w 8"/>
                <a:gd name="T7" fmla="*/ 2 h 10"/>
                <a:gd name="T8" fmla="*/ 5 w 8"/>
                <a:gd name="T9" fmla="*/ 0 h 10"/>
                <a:gd name="T10" fmla="*/ 0 w 8"/>
                <a:gd name="T11" fmla="*/ 0 h 10"/>
                <a:gd name="T12" fmla="*/ 1 w 8"/>
                <a:gd name="T13" fmla="*/ 2 h 10"/>
                <a:gd name="T14" fmla="*/ 1 w 8"/>
                <a:gd name="T15" fmla="*/ 4 h 10"/>
                <a:gd name="T16" fmla="*/ 2 w 8"/>
                <a:gd name="T17" fmla="*/ 7 h 10"/>
                <a:gd name="T18" fmla="*/ 4 w 8"/>
                <a:gd name="T19" fmla="*/ 10 h 10"/>
                <a:gd name="T20" fmla="*/ 8 w 8"/>
                <a:gd name="T21" fmla="*/ 7 h 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10"/>
                <a:gd name="T35" fmla="*/ 8 w 8"/>
                <a:gd name="T36" fmla="*/ 10 h 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10">
                  <a:moveTo>
                    <a:pt x="8" y="7"/>
                  </a:moveTo>
                  <a:lnTo>
                    <a:pt x="6" y="6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4"/>
                  </a:lnTo>
                  <a:lnTo>
                    <a:pt x="2" y="7"/>
                  </a:lnTo>
                  <a:lnTo>
                    <a:pt x="4" y="10"/>
                  </a:lnTo>
                  <a:lnTo>
                    <a:pt x="8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3" name="Freeform 229"/>
            <p:cNvSpPr>
              <a:spLocks/>
            </p:cNvSpPr>
            <p:nvPr/>
          </p:nvSpPr>
          <p:spPr bwMode="auto">
            <a:xfrm>
              <a:off x="2235" y="3859"/>
              <a:ext cx="10" cy="12"/>
            </a:xfrm>
            <a:custGeom>
              <a:avLst/>
              <a:gdLst>
                <a:gd name="T0" fmla="*/ 0 w 10"/>
                <a:gd name="T1" fmla="*/ 3 h 12"/>
                <a:gd name="T2" fmla="*/ 2 w 10"/>
                <a:gd name="T3" fmla="*/ 6 h 12"/>
                <a:gd name="T4" fmla="*/ 4 w 10"/>
                <a:gd name="T5" fmla="*/ 8 h 12"/>
                <a:gd name="T6" fmla="*/ 6 w 10"/>
                <a:gd name="T7" fmla="*/ 10 h 12"/>
                <a:gd name="T8" fmla="*/ 8 w 10"/>
                <a:gd name="T9" fmla="*/ 12 h 12"/>
                <a:gd name="T10" fmla="*/ 10 w 10"/>
                <a:gd name="T11" fmla="*/ 8 h 12"/>
                <a:gd name="T12" fmla="*/ 8 w 10"/>
                <a:gd name="T13" fmla="*/ 6 h 12"/>
                <a:gd name="T14" fmla="*/ 7 w 10"/>
                <a:gd name="T15" fmla="*/ 4 h 12"/>
                <a:gd name="T16" fmla="*/ 5 w 10"/>
                <a:gd name="T17" fmla="*/ 3 h 12"/>
                <a:gd name="T18" fmla="*/ 4 w 10"/>
                <a:gd name="T19" fmla="*/ 0 h 12"/>
                <a:gd name="T20" fmla="*/ 0 w 10"/>
                <a:gd name="T21" fmla="*/ 3 h 1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12"/>
                <a:gd name="T35" fmla="*/ 10 w 10"/>
                <a:gd name="T36" fmla="*/ 12 h 1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12">
                  <a:moveTo>
                    <a:pt x="0" y="3"/>
                  </a:moveTo>
                  <a:lnTo>
                    <a:pt x="2" y="6"/>
                  </a:lnTo>
                  <a:lnTo>
                    <a:pt x="4" y="8"/>
                  </a:lnTo>
                  <a:lnTo>
                    <a:pt x="6" y="10"/>
                  </a:lnTo>
                  <a:lnTo>
                    <a:pt x="8" y="12"/>
                  </a:lnTo>
                  <a:lnTo>
                    <a:pt x="10" y="8"/>
                  </a:lnTo>
                  <a:lnTo>
                    <a:pt x="8" y="6"/>
                  </a:lnTo>
                  <a:lnTo>
                    <a:pt x="7" y="4"/>
                  </a:lnTo>
                  <a:lnTo>
                    <a:pt x="5" y="3"/>
                  </a:lnTo>
                  <a:lnTo>
                    <a:pt x="4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4" name="Freeform 230"/>
            <p:cNvSpPr>
              <a:spLocks/>
            </p:cNvSpPr>
            <p:nvPr/>
          </p:nvSpPr>
          <p:spPr bwMode="auto">
            <a:xfrm>
              <a:off x="2271" y="3851"/>
              <a:ext cx="5" cy="12"/>
            </a:xfrm>
            <a:custGeom>
              <a:avLst/>
              <a:gdLst>
                <a:gd name="T0" fmla="*/ 5 w 5"/>
                <a:gd name="T1" fmla="*/ 12 h 12"/>
                <a:gd name="T2" fmla="*/ 5 w 5"/>
                <a:gd name="T3" fmla="*/ 10 h 12"/>
                <a:gd name="T4" fmla="*/ 5 w 5"/>
                <a:gd name="T5" fmla="*/ 6 h 12"/>
                <a:gd name="T6" fmla="*/ 5 w 5"/>
                <a:gd name="T7" fmla="*/ 3 h 12"/>
                <a:gd name="T8" fmla="*/ 4 w 5"/>
                <a:gd name="T9" fmla="*/ 0 h 12"/>
                <a:gd name="T10" fmla="*/ 0 w 5"/>
                <a:gd name="T11" fmla="*/ 0 h 12"/>
                <a:gd name="T12" fmla="*/ 0 w 5"/>
                <a:gd name="T13" fmla="*/ 3 h 12"/>
                <a:gd name="T14" fmla="*/ 0 w 5"/>
                <a:gd name="T15" fmla="*/ 5 h 12"/>
                <a:gd name="T16" fmla="*/ 0 w 5"/>
                <a:gd name="T17" fmla="*/ 8 h 12"/>
                <a:gd name="T18" fmla="*/ 0 w 5"/>
                <a:gd name="T19" fmla="*/ 10 h 12"/>
                <a:gd name="T20" fmla="*/ 5 w 5"/>
                <a:gd name="T21" fmla="*/ 12 h 1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"/>
                <a:gd name="T34" fmla="*/ 0 h 12"/>
                <a:gd name="T35" fmla="*/ 5 w 5"/>
                <a:gd name="T36" fmla="*/ 12 h 1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" h="12">
                  <a:moveTo>
                    <a:pt x="5" y="12"/>
                  </a:moveTo>
                  <a:lnTo>
                    <a:pt x="5" y="10"/>
                  </a:lnTo>
                  <a:lnTo>
                    <a:pt x="5" y="6"/>
                  </a:lnTo>
                  <a:lnTo>
                    <a:pt x="5" y="3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0"/>
                  </a:lnTo>
                  <a:lnTo>
                    <a:pt x="5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5" name="Freeform 231"/>
            <p:cNvSpPr>
              <a:spLocks/>
            </p:cNvSpPr>
            <p:nvPr/>
          </p:nvSpPr>
          <p:spPr bwMode="auto">
            <a:xfrm>
              <a:off x="2267" y="3842"/>
              <a:ext cx="8" cy="8"/>
            </a:xfrm>
            <a:custGeom>
              <a:avLst/>
              <a:gdLst>
                <a:gd name="T0" fmla="*/ 8 w 8"/>
                <a:gd name="T1" fmla="*/ 8 h 8"/>
                <a:gd name="T2" fmla="*/ 7 w 8"/>
                <a:gd name="T3" fmla="*/ 6 h 8"/>
                <a:gd name="T4" fmla="*/ 6 w 8"/>
                <a:gd name="T5" fmla="*/ 3 h 8"/>
                <a:gd name="T6" fmla="*/ 5 w 8"/>
                <a:gd name="T7" fmla="*/ 1 h 8"/>
                <a:gd name="T8" fmla="*/ 4 w 8"/>
                <a:gd name="T9" fmla="*/ 0 h 8"/>
                <a:gd name="T10" fmla="*/ 0 w 8"/>
                <a:gd name="T11" fmla="*/ 1 h 8"/>
                <a:gd name="T12" fmla="*/ 1 w 8"/>
                <a:gd name="T13" fmla="*/ 2 h 8"/>
                <a:gd name="T14" fmla="*/ 2 w 8"/>
                <a:gd name="T15" fmla="*/ 4 h 8"/>
                <a:gd name="T16" fmla="*/ 3 w 8"/>
                <a:gd name="T17" fmla="*/ 6 h 8"/>
                <a:gd name="T18" fmla="*/ 3 w 8"/>
                <a:gd name="T19" fmla="*/ 8 h 8"/>
                <a:gd name="T20" fmla="*/ 8 w 8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8" y="8"/>
                  </a:moveTo>
                  <a:lnTo>
                    <a:pt x="7" y="6"/>
                  </a:lnTo>
                  <a:lnTo>
                    <a:pt x="6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2" y="4"/>
                  </a:lnTo>
                  <a:lnTo>
                    <a:pt x="3" y="6"/>
                  </a:lnTo>
                  <a:lnTo>
                    <a:pt x="3" y="8"/>
                  </a:lnTo>
                  <a:lnTo>
                    <a:pt x="8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6" name="Freeform 232"/>
            <p:cNvSpPr>
              <a:spLocks/>
            </p:cNvSpPr>
            <p:nvPr/>
          </p:nvSpPr>
          <p:spPr bwMode="auto">
            <a:xfrm>
              <a:off x="2261" y="3831"/>
              <a:ext cx="9" cy="11"/>
            </a:xfrm>
            <a:custGeom>
              <a:avLst/>
              <a:gdLst>
                <a:gd name="T0" fmla="*/ 9 w 9"/>
                <a:gd name="T1" fmla="*/ 9 h 11"/>
                <a:gd name="T2" fmla="*/ 9 w 9"/>
                <a:gd name="T3" fmla="*/ 9 h 11"/>
                <a:gd name="T4" fmla="*/ 9 w 9"/>
                <a:gd name="T5" fmla="*/ 8 h 11"/>
                <a:gd name="T6" fmla="*/ 9 w 9"/>
                <a:gd name="T7" fmla="*/ 8 h 11"/>
                <a:gd name="T8" fmla="*/ 8 w 9"/>
                <a:gd name="T9" fmla="*/ 8 h 11"/>
                <a:gd name="T10" fmla="*/ 6 w 9"/>
                <a:gd name="T11" fmla="*/ 5 h 11"/>
                <a:gd name="T12" fmla="*/ 5 w 9"/>
                <a:gd name="T13" fmla="*/ 3 h 11"/>
                <a:gd name="T14" fmla="*/ 3 w 9"/>
                <a:gd name="T15" fmla="*/ 1 h 11"/>
                <a:gd name="T16" fmla="*/ 1 w 9"/>
                <a:gd name="T17" fmla="*/ 0 h 11"/>
                <a:gd name="T18" fmla="*/ 0 w 9"/>
                <a:gd name="T19" fmla="*/ 4 h 11"/>
                <a:gd name="T20" fmla="*/ 1 w 9"/>
                <a:gd name="T21" fmla="*/ 5 h 11"/>
                <a:gd name="T22" fmla="*/ 2 w 9"/>
                <a:gd name="T23" fmla="*/ 6 h 11"/>
                <a:gd name="T24" fmla="*/ 4 w 9"/>
                <a:gd name="T25" fmla="*/ 8 h 11"/>
                <a:gd name="T26" fmla="*/ 5 w 9"/>
                <a:gd name="T27" fmla="*/ 10 h 11"/>
                <a:gd name="T28" fmla="*/ 5 w 9"/>
                <a:gd name="T29" fmla="*/ 11 h 11"/>
                <a:gd name="T30" fmla="*/ 5 w 9"/>
                <a:gd name="T31" fmla="*/ 11 h 11"/>
                <a:gd name="T32" fmla="*/ 6 w 9"/>
                <a:gd name="T33" fmla="*/ 11 h 11"/>
                <a:gd name="T34" fmla="*/ 6 w 9"/>
                <a:gd name="T35" fmla="*/ 11 h 11"/>
                <a:gd name="T36" fmla="*/ 9 w 9"/>
                <a:gd name="T37" fmla="*/ 9 h 1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"/>
                <a:gd name="T58" fmla="*/ 0 h 11"/>
                <a:gd name="T59" fmla="*/ 9 w 9"/>
                <a:gd name="T60" fmla="*/ 11 h 1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" h="11">
                  <a:moveTo>
                    <a:pt x="9" y="9"/>
                  </a:moveTo>
                  <a:lnTo>
                    <a:pt x="9" y="9"/>
                  </a:lnTo>
                  <a:lnTo>
                    <a:pt x="9" y="8"/>
                  </a:lnTo>
                  <a:lnTo>
                    <a:pt x="8" y="8"/>
                  </a:lnTo>
                  <a:lnTo>
                    <a:pt x="6" y="5"/>
                  </a:lnTo>
                  <a:lnTo>
                    <a:pt x="5" y="3"/>
                  </a:lnTo>
                  <a:lnTo>
                    <a:pt x="3" y="1"/>
                  </a:lnTo>
                  <a:lnTo>
                    <a:pt x="1" y="0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6"/>
                  </a:lnTo>
                  <a:lnTo>
                    <a:pt x="4" y="8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9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7" name="Freeform 233"/>
            <p:cNvSpPr>
              <a:spLocks/>
            </p:cNvSpPr>
            <p:nvPr/>
          </p:nvSpPr>
          <p:spPr bwMode="auto">
            <a:xfrm>
              <a:off x="2156" y="3610"/>
              <a:ext cx="43" cy="83"/>
            </a:xfrm>
            <a:custGeom>
              <a:avLst/>
              <a:gdLst>
                <a:gd name="T0" fmla="*/ 12 w 43"/>
                <a:gd name="T1" fmla="*/ 8 h 83"/>
                <a:gd name="T2" fmla="*/ 12 w 43"/>
                <a:gd name="T3" fmla="*/ 6 h 83"/>
                <a:gd name="T4" fmla="*/ 11 w 43"/>
                <a:gd name="T5" fmla="*/ 5 h 83"/>
                <a:gd name="T6" fmla="*/ 7 w 43"/>
                <a:gd name="T7" fmla="*/ 1 h 83"/>
                <a:gd name="T8" fmla="*/ 4 w 43"/>
                <a:gd name="T9" fmla="*/ 1 h 83"/>
                <a:gd name="T10" fmla="*/ 1 w 43"/>
                <a:gd name="T11" fmla="*/ 2 h 83"/>
                <a:gd name="T12" fmla="*/ 3 w 43"/>
                <a:gd name="T13" fmla="*/ 5 h 83"/>
                <a:gd name="T14" fmla="*/ 8 w 43"/>
                <a:gd name="T15" fmla="*/ 9 h 83"/>
                <a:gd name="T16" fmla="*/ 10 w 43"/>
                <a:gd name="T17" fmla="*/ 11 h 83"/>
                <a:gd name="T18" fmla="*/ 8 w 43"/>
                <a:gd name="T19" fmla="*/ 16 h 83"/>
                <a:gd name="T20" fmla="*/ 8 w 43"/>
                <a:gd name="T21" fmla="*/ 16 h 83"/>
                <a:gd name="T22" fmla="*/ 11 w 43"/>
                <a:gd name="T23" fmla="*/ 13 h 83"/>
                <a:gd name="T24" fmla="*/ 14 w 43"/>
                <a:gd name="T25" fmla="*/ 13 h 83"/>
                <a:gd name="T26" fmla="*/ 19 w 43"/>
                <a:gd name="T27" fmla="*/ 18 h 83"/>
                <a:gd name="T28" fmla="*/ 22 w 43"/>
                <a:gd name="T29" fmla="*/ 22 h 83"/>
                <a:gd name="T30" fmla="*/ 23 w 43"/>
                <a:gd name="T31" fmla="*/ 25 h 83"/>
                <a:gd name="T32" fmla="*/ 25 w 43"/>
                <a:gd name="T33" fmla="*/ 30 h 83"/>
                <a:gd name="T34" fmla="*/ 30 w 43"/>
                <a:gd name="T35" fmla="*/ 42 h 83"/>
                <a:gd name="T36" fmla="*/ 31 w 43"/>
                <a:gd name="T37" fmla="*/ 48 h 83"/>
                <a:gd name="T38" fmla="*/ 33 w 43"/>
                <a:gd name="T39" fmla="*/ 53 h 83"/>
                <a:gd name="T40" fmla="*/ 32 w 43"/>
                <a:gd name="T41" fmla="*/ 56 h 83"/>
                <a:gd name="T42" fmla="*/ 30 w 43"/>
                <a:gd name="T43" fmla="*/ 60 h 83"/>
                <a:gd name="T44" fmla="*/ 30 w 43"/>
                <a:gd name="T45" fmla="*/ 65 h 83"/>
                <a:gd name="T46" fmla="*/ 32 w 43"/>
                <a:gd name="T47" fmla="*/ 72 h 83"/>
                <a:gd name="T48" fmla="*/ 34 w 43"/>
                <a:gd name="T49" fmla="*/ 76 h 83"/>
                <a:gd name="T50" fmla="*/ 38 w 43"/>
                <a:gd name="T51" fmla="*/ 78 h 83"/>
                <a:gd name="T52" fmla="*/ 38 w 43"/>
                <a:gd name="T53" fmla="*/ 80 h 83"/>
                <a:gd name="T54" fmla="*/ 40 w 43"/>
                <a:gd name="T55" fmla="*/ 82 h 83"/>
                <a:gd name="T56" fmla="*/ 41 w 43"/>
                <a:gd name="T57" fmla="*/ 83 h 83"/>
                <a:gd name="T58" fmla="*/ 42 w 43"/>
                <a:gd name="T59" fmla="*/ 82 h 83"/>
                <a:gd name="T60" fmla="*/ 42 w 43"/>
                <a:gd name="T61" fmla="*/ 80 h 83"/>
                <a:gd name="T62" fmla="*/ 43 w 43"/>
                <a:gd name="T63" fmla="*/ 77 h 83"/>
                <a:gd name="T64" fmla="*/ 42 w 43"/>
                <a:gd name="T65" fmla="*/ 71 h 83"/>
                <a:gd name="T66" fmla="*/ 38 w 43"/>
                <a:gd name="T67" fmla="*/ 54 h 83"/>
                <a:gd name="T68" fmla="*/ 34 w 43"/>
                <a:gd name="T69" fmla="*/ 42 h 83"/>
                <a:gd name="T70" fmla="*/ 25 w 43"/>
                <a:gd name="T71" fmla="*/ 23 h 83"/>
                <a:gd name="T72" fmla="*/ 20 w 43"/>
                <a:gd name="T73" fmla="*/ 16 h 83"/>
                <a:gd name="T74" fmla="*/ 15 w 43"/>
                <a:gd name="T75" fmla="*/ 10 h 8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43"/>
                <a:gd name="T115" fmla="*/ 0 h 83"/>
                <a:gd name="T116" fmla="*/ 43 w 43"/>
                <a:gd name="T117" fmla="*/ 83 h 8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43" h="83">
                  <a:moveTo>
                    <a:pt x="13" y="8"/>
                  </a:moveTo>
                  <a:lnTo>
                    <a:pt x="12" y="8"/>
                  </a:lnTo>
                  <a:lnTo>
                    <a:pt x="12" y="7"/>
                  </a:lnTo>
                  <a:lnTo>
                    <a:pt x="12" y="6"/>
                  </a:lnTo>
                  <a:lnTo>
                    <a:pt x="11" y="6"/>
                  </a:lnTo>
                  <a:lnTo>
                    <a:pt x="11" y="5"/>
                  </a:lnTo>
                  <a:lnTo>
                    <a:pt x="9" y="3"/>
                  </a:lnTo>
                  <a:lnTo>
                    <a:pt x="7" y="1"/>
                  </a:lnTo>
                  <a:lnTo>
                    <a:pt x="5" y="0"/>
                  </a:lnTo>
                  <a:lnTo>
                    <a:pt x="4" y="1"/>
                  </a:lnTo>
                  <a:lnTo>
                    <a:pt x="3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3" y="5"/>
                  </a:lnTo>
                  <a:lnTo>
                    <a:pt x="6" y="6"/>
                  </a:lnTo>
                  <a:lnTo>
                    <a:pt x="8" y="9"/>
                  </a:lnTo>
                  <a:lnTo>
                    <a:pt x="10" y="10"/>
                  </a:lnTo>
                  <a:lnTo>
                    <a:pt x="10" y="11"/>
                  </a:lnTo>
                  <a:lnTo>
                    <a:pt x="8" y="13"/>
                  </a:lnTo>
                  <a:lnTo>
                    <a:pt x="8" y="16"/>
                  </a:lnTo>
                  <a:lnTo>
                    <a:pt x="7" y="17"/>
                  </a:lnTo>
                  <a:lnTo>
                    <a:pt x="8" y="16"/>
                  </a:lnTo>
                  <a:lnTo>
                    <a:pt x="10" y="14"/>
                  </a:lnTo>
                  <a:lnTo>
                    <a:pt x="11" y="13"/>
                  </a:lnTo>
                  <a:lnTo>
                    <a:pt x="12" y="12"/>
                  </a:lnTo>
                  <a:lnTo>
                    <a:pt x="14" y="13"/>
                  </a:lnTo>
                  <a:lnTo>
                    <a:pt x="17" y="16"/>
                  </a:lnTo>
                  <a:lnTo>
                    <a:pt x="19" y="18"/>
                  </a:lnTo>
                  <a:lnTo>
                    <a:pt x="21" y="20"/>
                  </a:lnTo>
                  <a:lnTo>
                    <a:pt x="22" y="22"/>
                  </a:lnTo>
                  <a:lnTo>
                    <a:pt x="22" y="24"/>
                  </a:lnTo>
                  <a:lnTo>
                    <a:pt x="23" y="25"/>
                  </a:lnTo>
                  <a:lnTo>
                    <a:pt x="23" y="27"/>
                  </a:lnTo>
                  <a:lnTo>
                    <a:pt x="25" y="30"/>
                  </a:lnTo>
                  <a:lnTo>
                    <a:pt x="27" y="36"/>
                  </a:lnTo>
                  <a:lnTo>
                    <a:pt x="30" y="42"/>
                  </a:lnTo>
                  <a:lnTo>
                    <a:pt x="31" y="46"/>
                  </a:lnTo>
                  <a:lnTo>
                    <a:pt x="31" y="48"/>
                  </a:lnTo>
                  <a:lnTo>
                    <a:pt x="33" y="51"/>
                  </a:lnTo>
                  <a:lnTo>
                    <a:pt x="33" y="53"/>
                  </a:lnTo>
                  <a:lnTo>
                    <a:pt x="33" y="55"/>
                  </a:lnTo>
                  <a:lnTo>
                    <a:pt x="32" y="56"/>
                  </a:lnTo>
                  <a:lnTo>
                    <a:pt x="31" y="58"/>
                  </a:lnTo>
                  <a:lnTo>
                    <a:pt x="30" y="60"/>
                  </a:lnTo>
                  <a:lnTo>
                    <a:pt x="30" y="62"/>
                  </a:lnTo>
                  <a:lnTo>
                    <a:pt x="30" y="65"/>
                  </a:lnTo>
                  <a:lnTo>
                    <a:pt x="31" y="69"/>
                  </a:lnTo>
                  <a:lnTo>
                    <a:pt x="32" y="72"/>
                  </a:lnTo>
                  <a:lnTo>
                    <a:pt x="33" y="74"/>
                  </a:lnTo>
                  <a:lnTo>
                    <a:pt x="34" y="76"/>
                  </a:lnTo>
                  <a:lnTo>
                    <a:pt x="36" y="77"/>
                  </a:lnTo>
                  <a:lnTo>
                    <a:pt x="38" y="78"/>
                  </a:lnTo>
                  <a:lnTo>
                    <a:pt x="38" y="79"/>
                  </a:lnTo>
                  <a:lnTo>
                    <a:pt x="38" y="80"/>
                  </a:lnTo>
                  <a:lnTo>
                    <a:pt x="39" y="81"/>
                  </a:lnTo>
                  <a:lnTo>
                    <a:pt x="40" y="82"/>
                  </a:lnTo>
                  <a:lnTo>
                    <a:pt x="40" y="83"/>
                  </a:lnTo>
                  <a:lnTo>
                    <a:pt x="41" y="83"/>
                  </a:lnTo>
                  <a:lnTo>
                    <a:pt x="41" y="82"/>
                  </a:lnTo>
                  <a:lnTo>
                    <a:pt x="42" y="82"/>
                  </a:lnTo>
                  <a:lnTo>
                    <a:pt x="42" y="81"/>
                  </a:lnTo>
                  <a:lnTo>
                    <a:pt x="42" y="80"/>
                  </a:lnTo>
                  <a:lnTo>
                    <a:pt x="43" y="79"/>
                  </a:lnTo>
                  <a:lnTo>
                    <a:pt x="43" y="77"/>
                  </a:lnTo>
                  <a:lnTo>
                    <a:pt x="43" y="76"/>
                  </a:lnTo>
                  <a:lnTo>
                    <a:pt x="42" y="71"/>
                  </a:lnTo>
                  <a:lnTo>
                    <a:pt x="39" y="62"/>
                  </a:lnTo>
                  <a:lnTo>
                    <a:pt x="38" y="54"/>
                  </a:lnTo>
                  <a:lnTo>
                    <a:pt x="36" y="48"/>
                  </a:lnTo>
                  <a:lnTo>
                    <a:pt x="34" y="42"/>
                  </a:lnTo>
                  <a:lnTo>
                    <a:pt x="29" y="32"/>
                  </a:lnTo>
                  <a:lnTo>
                    <a:pt x="25" y="23"/>
                  </a:lnTo>
                  <a:lnTo>
                    <a:pt x="22" y="18"/>
                  </a:lnTo>
                  <a:lnTo>
                    <a:pt x="20" y="16"/>
                  </a:lnTo>
                  <a:lnTo>
                    <a:pt x="18" y="13"/>
                  </a:lnTo>
                  <a:lnTo>
                    <a:pt x="15" y="10"/>
                  </a:lnTo>
                  <a:lnTo>
                    <a:pt x="13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8" name="Freeform 234"/>
            <p:cNvSpPr>
              <a:spLocks/>
            </p:cNvSpPr>
            <p:nvPr/>
          </p:nvSpPr>
          <p:spPr bwMode="auto">
            <a:xfrm>
              <a:off x="2199" y="3814"/>
              <a:ext cx="13" cy="20"/>
            </a:xfrm>
            <a:custGeom>
              <a:avLst/>
              <a:gdLst>
                <a:gd name="T0" fmla="*/ 13 w 13"/>
                <a:gd name="T1" fmla="*/ 18 h 20"/>
                <a:gd name="T2" fmla="*/ 11 w 13"/>
                <a:gd name="T3" fmla="*/ 19 h 20"/>
                <a:gd name="T4" fmla="*/ 10 w 13"/>
                <a:gd name="T5" fmla="*/ 19 h 20"/>
                <a:gd name="T6" fmla="*/ 8 w 13"/>
                <a:gd name="T7" fmla="*/ 19 h 20"/>
                <a:gd name="T8" fmla="*/ 6 w 13"/>
                <a:gd name="T9" fmla="*/ 20 h 20"/>
                <a:gd name="T10" fmla="*/ 6 w 13"/>
                <a:gd name="T11" fmla="*/ 17 h 20"/>
                <a:gd name="T12" fmla="*/ 6 w 13"/>
                <a:gd name="T13" fmla="*/ 14 h 20"/>
                <a:gd name="T14" fmla="*/ 6 w 13"/>
                <a:gd name="T15" fmla="*/ 12 h 20"/>
                <a:gd name="T16" fmla="*/ 6 w 13"/>
                <a:gd name="T17" fmla="*/ 10 h 20"/>
                <a:gd name="T18" fmla="*/ 5 w 13"/>
                <a:gd name="T19" fmla="*/ 9 h 20"/>
                <a:gd name="T20" fmla="*/ 2 w 13"/>
                <a:gd name="T21" fmla="*/ 6 h 20"/>
                <a:gd name="T22" fmla="*/ 1 w 13"/>
                <a:gd name="T23" fmla="*/ 5 h 20"/>
                <a:gd name="T24" fmla="*/ 0 w 13"/>
                <a:gd name="T25" fmla="*/ 3 h 20"/>
                <a:gd name="T26" fmla="*/ 0 w 13"/>
                <a:gd name="T27" fmla="*/ 3 h 20"/>
                <a:gd name="T28" fmla="*/ 0 w 13"/>
                <a:gd name="T29" fmla="*/ 2 h 20"/>
                <a:gd name="T30" fmla="*/ 0 w 13"/>
                <a:gd name="T31" fmla="*/ 1 h 20"/>
                <a:gd name="T32" fmla="*/ 0 w 13"/>
                <a:gd name="T33" fmla="*/ 0 h 20"/>
                <a:gd name="T34" fmla="*/ 1 w 13"/>
                <a:gd name="T35" fmla="*/ 0 h 20"/>
                <a:gd name="T36" fmla="*/ 1 w 13"/>
                <a:gd name="T37" fmla="*/ 0 h 20"/>
                <a:gd name="T38" fmla="*/ 2 w 13"/>
                <a:gd name="T39" fmla="*/ 0 h 20"/>
                <a:gd name="T40" fmla="*/ 3 w 13"/>
                <a:gd name="T41" fmla="*/ 2 h 20"/>
                <a:gd name="T42" fmla="*/ 4 w 13"/>
                <a:gd name="T43" fmla="*/ 3 h 20"/>
                <a:gd name="T44" fmla="*/ 5 w 13"/>
                <a:gd name="T45" fmla="*/ 5 h 20"/>
                <a:gd name="T46" fmla="*/ 6 w 13"/>
                <a:gd name="T47" fmla="*/ 7 h 20"/>
                <a:gd name="T48" fmla="*/ 6 w 13"/>
                <a:gd name="T49" fmla="*/ 9 h 20"/>
                <a:gd name="T50" fmla="*/ 8 w 13"/>
                <a:gd name="T51" fmla="*/ 10 h 20"/>
                <a:gd name="T52" fmla="*/ 10 w 13"/>
                <a:gd name="T53" fmla="*/ 12 h 20"/>
                <a:gd name="T54" fmla="*/ 11 w 13"/>
                <a:gd name="T55" fmla="*/ 13 h 20"/>
                <a:gd name="T56" fmla="*/ 11 w 13"/>
                <a:gd name="T57" fmla="*/ 14 h 20"/>
                <a:gd name="T58" fmla="*/ 12 w 13"/>
                <a:gd name="T59" fmla="*/ 14 h 20"/>
                <a:gd name="T60" fmla="*/ 12 w 13"/>
                <a:gd name="T61" fmla="*/ 16 h 20"/>
                <a:gd name="T62" fmla="*/ 13 w 13"/>
                <a:gd name="T63" fmla="*/ 17 h 20"/>
                <a:gd name="T64" fmla="*/ 13 w 13"/>
                <a:gd name="T65" fmla="*/ 18 h 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"/>
                <a:gd name="T100" fmla="*/ 0 h 20"/>
                <a:gd name="T101" fmla="*/ 13 w 13"/>
                <a:gd name="T102" fmla="*/ 20 h 2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" h="20">
                  <a:moveTo>
                    <a:pt x="13" y="18"/>
                  </a:moveTo>
                  <a:lnTo>
                    <a:pt x="11" y="19"/>
                  </a:lnTo>
                  <a:lnTo>
                    <a:pt x="10" y="19"/>
                  </a:lnTo>
                  <a:lnTo>
                    <a:pt x="8" y="19"/>
                  </a:lnTo>
                  <a:lnTo>
                    <a:pt x="6" y="20"/>
                  </a:lnTo>
                  <a:lnTo>
                    <a:pt x="6" y="17"/>
                  </a:lnTo>
                  <a:lnTo>
                    <a:pt x="6" y="14"/>
                  </a:lnTo>
                  <a:lnTo>
                    <a:pt x="6" y="12"/>
                  </a:lnTo>
                  <a:lnTo>
                    <a:pt x="6" y="10"/>
                  </a:lnTo>
                  <a:lnTo>
                    <a:pt x="5" y="9"/>
                  </a:lnTo>
                  <a:lnTo>
                    <a:pt x="2" y="6"/>
                  </a:lnTo>
                  <a:lnTo>
                    <a:pt x="1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2"/>
                  </a:lnTo>
                  <a:lnTo>
                    <a:pt x="4" y="3"/>
                  </a:lnTo>
                  <a:lnTo>
                    <a:pt x="5" y="5"/>
                  </a:lnTo>
                  <a:lnTo>
                    <a:pt x="6" y="7"/>
                  </a:lnTo>
                  <a:lnTo>
                    <a:pt x="6" y="9"/>
                  </a:lnTo>
                  <a:lnTo>
                    <a:pt x="8" y="10"/>
                  </a:lnTo>
                  <a:lnTo>
                    <a:pt x="10" y="12"/>
                  </a:lnTo>
                  <a:lnTo>
                    <a:pt x="11" y="13"/>
                  </a:lnTo>
                  <a:lnTo>
                    <a:pt x="11" y="14"/>
                  </a:lnTo>
                  <a:lnTo>
                    <a:pt x="12" y="14"/>
                  </a:lnTo>
                  <a:lnTo>
                    <a:pt x="12" y="16"/>
                  </a:lnTo>
                  <a:lnTo>
                    <a:pt x="13" y="17"/>
                  </a:lnTo>
                  <a:lnTo>
                    <a:pt x="13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9" name="Freeform 235"/>
            <p:cNvSpPr>
              <a:spLocks/>
            </p:cNvSpPr>
            <p:nvPr/>
          </p:nvSpPr>
          <p:spPr bwMode="auto">
            <a:xfrm>
              <a:off x="2002" y="3547"/>
              <a:ext cx="14" cy="6"/>
            </a:xfrm>
            <a:custGeom>
              <a:avLst/>
              <a:gdLst>
                <a:gd name="T0" fmla="*/ 0 w 14"/>
                <a:gd name="T1" fmla="*/ 0 h 6"/>
                <a:gd name="T2" fmla="*/ 3 w 14"/>
                <a:gd name="T3" fmla="*/ 1 h 6"/>
                <a:gd name="T4" fmla="*/ 7 w 14"/>
                <a:gd name="T5" fmla="*/ 3 h 6"/>
                <a:gd name="T6" fmla="*/ 11 w 14"/>
                <a:gd name="T7" fmla="*/ 5 h 6"/>
                <a:gd name="T8" fmla="*/ 13 w 14"/>
                <a:gd name="T9" fmla="*/ 6 h 6"/>
                <a:gd name="T10" fmla="*/ 14 w 14"/>
                <a:gd name="T11" fmla="*/ 6 h 6"/>
                <a:gd name="T12" fmla="*/ 14 w 14"/>
                <a:gd name="T13" fmla="*/ 5 h 6"/>
                <a:gd name="T14" fmla="*/ 14 w 14"/>
                <a:gd name="T15" fmla="*/ 4 h 6"/>
                <a:gd name="T16" fmla="*/ 14 w 14"/>
                <a:gd name="T17" fmla="*/ 4 h 6"/>
                <a:gd name="T18" fmla="*/ 13 w 14"/>
                <a:gd name="T19" fmla="*/ 3 h 6"/>
                <a:gd name="T20" fmla="*/ 12 w 14"/>
                <a:gd name="T21" fmla="*/ 3 h 6"/>
                <a:gd name="T22" fmla="*/ 11 w 14"/>
                <a:gd name="T23" fmla="*/ 2 h 6"/>
                <a:gd name="T24" fmla="*/ 10 w 14"/>
                <a:gd name="T25" fmla="*/ 1 h 6"/>
                <a:gd name="T26" fmla="*/ 8 w 14"/>
                <a:gd name="T27" fmla="*/ 1 h 6"/>
                <a:gd name="T28" fmla="*/ 5 w 14"/>
                <a:gd name="T29" fmla="*/ 0 h 6"/>
                <a:gd name="T30" fmla="*/ 2 w 14"/>
                <a:gd name="T31" fmla="*/ 0 h 6"/>
                <a:gd name="T32" fmla="*/ 0 w 1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"/>
                <a:gd name="T52" fmla="*/ 0 h 6"/>
                <a:gd name="T53" fmla="*/ 14 w 1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" h="6">
                  <a:moveTo>
                    <a:pt x="0" y="0"/>
                  </a:moveTo>
                  <a:lnTo>
                    <a:pt x="3" y="1"/>
                  </a:lnTo>
                  <a:lnTo>
                    <a:pt x="7" y="3"/>
                  </a:lnTo>
                  <a:lnTo>
                    <a:pt x="11" y="5"/>
                  </a:lnTo>
                  <a:lnTo>
                    <a:pt x="13" y="6"/>
                  </a:lnTo>
                  <a:lnTo>
                    <a:pt x="14" y="6"/>
                  </a:lnTo>
                  <a:lnTo>
                    <a:pt x="14" y="5"/>
                  </a:lnTo>
                  <a:lnTo>
                    <a:pt x="14" y="4"/>
                  </a:lnTo>
                  <a:lnTo>
                    <a:pt x="13" y="3"/>
                  </a:lnTo>
                  <a:lnTo>
                    <a:pt x="12" y="3"/>
                  </a:lnTo>
                  <a:lnTo>
                    <a:pt x="11" y="2"/>
                  </a:lnTo>
                  <a:lnTo>
                    <a:pt x="10" y="1"/>
                  </a:lnTo>
                  <a:lnTo>
                    <a:pt x="8" y="1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80" name="Freeform 236"/>
            <p:cNvSpPr>
              <a:spLocks/>
            </p:cNvSpPr>
            <p:nvPr/>
          </p:nvSpPr>
          <p:spPr bwMode="auto">
            <a:xfrm>
              <a:off x="2016" y="3539"/>
              <a:ext cx="6" cy="7"/>
            </a:xfrm>
            <a:custGeom>
              <a:avLst/>
              <a:gdLst>
                <a:gd name="T0" fmla="*/ 6 w 6"/>
                <a:gd name="T1" fmla="*/ 3 h 7"/>
                <a:gd name="T2" fmla="*/ 5 w 6"/>
                <a:gd name="T3" fmla="*/ 2 h 7"/>
                <a:gd name="T4" fmla="*/ 4 w 6"/>
                <a:gd name="T5" fmla="*/ 1 h 7"/>
                <a:gd name="T6" fmla="*/ 3 w 6"/>
                <a:gd name="T7" fmla="*/ 0 h 7"/>
                <a:gd name="T8" fmla="*/ 2 w 6"/>
                <a:gd name="T9" fmla="*/ 0 h 7"/>
                <a:gd name="T10" fmla="*/ 2 w 6"/>
                <a:gd name="T11" fmla="*/ 1 h 7"/>
                <a:gd name="T12" fmla="*/ 2 w 6"/>
                <a:gd name="T13" fmla="*/ 3 h 7"/>
                <a:gd name="T14" fmla="*/ 2 w 6"/>
                <a:gd name="T15" fmla="*/ 4 h 7"/>
                <a:gd name="T16" fmla="*/ 0 w 6"/>
                <a:gd name="T17" fmla="*/ 6 h 7"/>
                <a:gd name="T18" fmla="*/ 1 w 6"/>
                <a:gd name="T19" fmla="*/ 7 h 7"/>
                <a:gd name="T20" fmla="*/ 2 w 6"/>
                <a:gd name="T21" fmla="*/ 7 h 7"/>
                <a:gd name="T22" fmla="*/ 3 w 6"/>
                <a:gd name="T23" fmla="*/ 7 h 7"/>
                <a:gd name="T24" fmla="*/ 3 w 6"/>
                <a:gd name="T25" fmla="*/ 7 h 7"/>
                <a:gd name="T26" fmla="*/ 4 w 6"/>
                <a:gd name="T27" fmla="*/ 6 h 7"/>
                <a:gd name="T28" fmla="*/ 5 w 6"/>
                <a:gd name="T29" fmla="*/ 5 h 7"/>
                <a:gd name="T30" fmla="*/ 6 w 6"/>
                <a:gd name="T31" fmla="*/ 4 h 7"/>
                <a:gd name="T32" fmla="*/ 6 w 6"/>
                <a:gd name="T33" fmla="*/ 3 h 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"/>
                <a:gd name="T52" fmla="*/ 0 h 7"/>
                <a:gd name="T53" fmla="*/ 6 w 6"/>
                <a:gd name="T54" fmla="*/ 7 h 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" h="7">
                  <a:moveTo>
                    <a:pt x="6" y="3"/>
                  </a:moveTo>
                  <a:lnTo>
                    <a:pt x="5" y="2"/>
                  </a:lnTo>
                  <a:lnTo>
                    <a:pt x="4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4"/>
                  </a:lnTo>
                  <a:lnTo>
                    <a:pt x="0" y="6"/>
                  </a:lnTo>
                  <a:lnTo>
                    <a:pt x="1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4" y="6"/>
                  </a:lnTo>
                  <a:lnTo>
                    <a:pt x="5" y="5"/>
                  </a:lnTo>
                  <a:lnTo>
                    <a:pt x="6" y="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81" name="Freeform 237"/>
            <p:cNvSpPr>
              <a:spLocks/>
            </p:cNvSpPr>
            <p:nvPr/>
          </p:nvSpPr>
          <p:spPr bwMode="auto">
            <a:xfrm>
              <a:off x="2033" y="3550"/>
              <a:ext cx="18" cy="19"/>
            </a:xfrm>
            <a:custGeom>
              <a:avLst/>
              <a:gdLst>
                <a:gd name="T0" fmla="*/ 10 w 18"/>
                <a:gd name="T1" fmla="*/ 0 h 19"/>
                <a:gd name="T2" fmla="*/ 10 w 18"/>
                <a:gd name="T3" fmla="*/ 1 h 19"/>
                <a:gd name="T4" fmla="*/ 10 w 18"/>
                <a:gd name="T5" fmla="*/ 3 h 19"/>
                <a:gd name="T6" fmla="*/ 10 w 18"/>
                <a:gd name="T7" fmla="*/ 5 h 19"/>
                <a:gd name="T8" fmla="*/ 10 w 18"/>
                <a:gd name="T9" fmla="*/ 7 h 19"/>
                <a:gd name="T10" fmla="*/ 9 w 18"/>
                <a:gd name="T11" fmla="*/ 7 h 19"/>
                <a:gd name="T12" fmla="*/ 8 w 18"/>
                <a:gd name="T13" fmla="*/ 6 h 19"/>
                <a:gd name="T14" fmla="*/ 7 w 18"/>
                <a:gd name="T15" fmla="*/ 6 h 19"/>
                <a:gd name="T16" fmla="*/ 6 w 18"/>
                <a:gd name="T17" fmla="*/ 5 h 19"/>
                <a:gd name="T18" fmla="*/ 6 w 18"/>
                <a:gd name="T19" fmla="*/ 7 h 19"/>
                <a:gd name="T20" fmla="*/ 8 w 18"/>
                <a:gd name="T21" fmla="*/ 8 h 19"/>
                <a:gd name="T22" fmla="*/ 9 w 18"/>
                <a:gd name="T23" fmla="*/ 8 h 19"/>
                <a:gd name="T24" fmla="*/ 10 w 18"/>
                <a:gd name="T25" fmla="*/ 8 h 19"/>
                <a:gd name="T26" fmla="*/ 10 w 18"/>
                <a:gd name="T27" fmla="*/ 8 h 19"/>
                <a:gd name="T28" fmla="*/ 11 w 18"/>
                <a:gd name="T29" fmla="*/ 9 h 19"/>
                <a:gd name="T30" fmla="*/ 12 w 18"/>
                <a:gd name="T31" fmla="*/ 10 h 19"/>
                <a:gd name="T32" fmla="*/ 12 w 18"/>
                <a:gd name="T33" fmla="*/ 11 h 19"/>
                <a:gd name="T34" fmla="*/ 10 w 18"/>
                <a:gd name="T35" fmla="*/ 11 h 19"/>
                <a:gd name="T36" fmla="*/ 8 w 18"/>
                <a:gd name="T37" fmla="*/ 11 h 19"/>
                <a:gd name="T38" fmla="*/ 6 w 18"/>
                <a:gd name="T39" fmla="*/ 10 h 19"/>
                <a:gd name="T40" fmla="*/ 5 w 18"/>
                <a:gd name="T41" fmla="*/ 10 h 19"/>
                <a:gd name="T42" fmla="*/ 4 w 18"/>
                <a:gd name="T43" fmla="*/ 10 h 19"/>
                <a:gd name="T44" fmla="*/ 2 w 18"/>
                <a:gd name="T45" fmla="*/ 10 h 19"/>
                <a:gd name="T46" fmla="*/ 0 w 18"/>
                <a:gd name="T47" fmla="*/ 11 h 19"/>
                <a:gd name="T48" fmla="*/ 0 w 18"/>
                <a:gd name="T49" fmla="*/ 12 h 19"/>
                <a:gd name="T50" fmla="*/ 0 w 18"/>
                <a:gd name="T51" fmla="*/ 12 h 19"/>
                <a:gd name="T52" fmla="*/ 1 w 18"/>
                <a:gd name="T53" fmla="*/ 13 h 19"/>
                <a:gd name="T54" fmla="*/ 3 w 18"/>
                <a:gd name="T55" fmla="*/ 13 h 19"/>
                <a:gd name="T56" fmla="*/ 5 w 18"/>
                <a:gd name="T57" fmla="*/ 13 h 19"/>
                <a:gd name="T58" fmla="*/ 6 w 18"/>
                <a:gd name="T59" fmla="*/ 13 h 19"/>
                <a:gd name="T60" fmla="*/ 8 w 18"/>
                <a:gd name="T61" fmla="*/ 13 h 19"/>
                <a:gd name="T62" fmla="*/ 10 w 18"/>
                <a:gd name="T63" fmla="*/ 13 h 19"/>
                <a:gd name="T64" fmla="*/ 13 w 18"/>
                <a:gd name="T65" fmla="*/ 13 h 19"/>
                <a:gd name="T66" fmla="*/ 13 w 18"/>
                <a:gd name="T67" fmla="*/ 15 h 19"/>
                <a:gd name="T68" fmla="*/ 12 w 18"/>
                <a:gd name="T69" fmla="*/ 17 h 19"/>
                <a:gd name="T70" fmla="*/ 12 w 18"/>
                <a:gd name="T71" fmla="*/ 19 h 19"/>
                <a:gd name="T72" fmla="*/ 12 w 18"/>
                <a:gd name="T73" fmla="*/ 19 h 19"/>
                <a:gd name="T74" fmla="*/ 12 w 18"/>
                <a:gd name="T75" fmla="*/ 19 h 19"/>
                <a:gd name="T76" fmla="*/ 13 w 18"/>
                <a:gd name="T77" fmla="*/ 19 h 19"/>
                <a:gd name="T78" fmla="*/ 13 w 18"/>
                <a:gd name="T79" fmla="*/ 19 h 19"/>
                <a:gd name="T80" fmla="*/ 14 w 18"/>
                <a:gd name="T81" fmla="*/ 19 h 19"/>
                <a:gd name="T82" fmla="*/ 14 w 18"/>
                <a:gd name="T83" fmla="*/ 16 h 19"/>
                <a:gd name="T84" fmla="*/ 14 w 18"/>
                <a:gd name="T85" fmla="*/ 13 h 19"/>
                <a:gd name="T86" fmla="*/ 14 w 18"/>
                <a:gd name="T87" fmla="*/ 9 h 19"/>
                <a:gd name="T88" fmla="*/ 14 w 18"/>
                <a:gd name="T89" fmla="*/ 7 h 19"/>
                <a:gd name="T90" fmla="*/ 15 w 18"/>
                <a:gd name="T91" fmla="*/ 7 h 19"/>
                <a:gd name="T92" fmla="*/ 16 w 18"/>
                <a:gd name="T93" fmla="*/ 6 h 19"/>
                <a:gd name="T94" fmla="*/ 17 w 18"/>
                <a:gd name="T95" fmla="*/ 6 h 19"/>
                <a:gd name="T96" fmla="*/ 18 w 18"/>
                <a:gd name="T97" fmla="*/ 5 h 19"/>
                <a:gd name="T98" fmla="*/ 17 w 18"/>
                <a:gd name="T99" fmla="*/ 4 h 19"/>
                <a:gd name="T100" fmla="*/ 14 w 18"/>
                <a:gd name="T101" fmla="*/ 3 h 19"/>
                <a:gd name="T102" fmla="*/ 12 w 18"/>
                <a:gd name="T103" fmla="*/ 1 h 19"/>
                <a:gd name="T104" fmla="*/ 10 w 18"/>
                <a:gd name="T105" fmla="*/ 0 h 1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8"/>
                <a:gd name="T160" fmla="*/ 0 h 19"/>
                <a:gd name="T161" fmla="*/ 18 w 18"/>
                <a:gd name="T162" fmla="*/ 19 h 1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8" h="19">
                  <a:moveTo>
                    <a:pt x="10" y="0"/>
                  </a:moveTo>
                  <a:lnTo>
                    <a:pt x="10" y="1"/>
                  </a:lnTo>
                  <a:lnTo>
                    <a:pt x="10" y="3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9" y="7"/>
                  </a:lnTo>
                  <a:lnTo>
                    <a:pt x="8" y="6"/>
                  </a:lnTo>
                  <a:lnTo>
                    <a:pt x="7" y="6"/>
                  </a:lnTo>
                  <a:lnTo>
                    <a:pt x="6" y="5"/>
                  </a:lnTo>
                  <a:lnTo>
                    <a:pt x="6" y="7"/>
                  </a:lnTo>
                  <a:lnTo>
                    <a:pt x="8" y="8"/>
                  </a:lnTo>
                  <a:lnTo>
                    <a:pt x="9" y="8"/>
                  </a:lnTo>
                  <a:lnTo>
                    <a:pt x="10" y="8"/>
                  </a:lnTo>
                  <a:lnTo>
                    <a:pt x="11" y="9"/>
                  </a:lnTo>
                  <a:lnTo>
                    <a:pt x="12" y="10"/>
                  </a:lnTo>
                  <a:lnTo>
                    <a:pt x="12" y="11"/>
                  </a:lnTo>
                  <a:lnTo>
                    <a:pt x="10" y="11"/>
                  </a:lnTo>
                  <a:lnTo>
                    <a:pt x="8" y="11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1" y="13"/>
                  </a:lnTo>
                  <a:lnTo>
                    <a:pt x="3" y="13"/>
                  </a:lnTo>
                  <a:lnTo>
                    <a:pt x="5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10" y="13"/>
                  </a:lnTo>
                  <a:lnTo>
                    <a:pt x="13" y="13"/>
                  </a:lnTo>
                  <a:lnTo>
                    <a:pt x="13" y="15"/>
                  </a:lnTo>
                  <a:lnTo>
                    <a:pt x="12" y="17"/>
                  </a:lnTo>
                  <a:lnTo>
                    <a:pt x="12" y="19"/>
                  </a:lnTo>
                  <a:lnTo>
                    <a:pt x="13" y="19"/>
                  </a:lnTo>
                  <a:lnTo>
                    <a:pt x="14" y="19"/>
                  </a:lnTo>
                  <a:lnTo>
                    <a:pt x="14" y="16"/>
                  </a:lnTo>
                  <a:lnTo>
                    <a:pt x="14" y="13"/>
                  </a:lnTo>
                  <a:lnTo>
                    <a:pt x="14" y="9"/>
                  </a:lnTo>
                  <a:lnTo>
                    <a:pt x="14" y="7"/>
                  </a:lnTo>
                  <a:lnTo>
                    <a:pt x="15" y="7"/>
                  </a:lnTo>
                  <a:lnTo>
                    <a:pt x="16" y="6"/>
                  </a:lnTo>
                  <a:lnTo>
                    <a:pt x="17" y="6"/>
                  </a:lnTo>
                  <a:lnTo>
                    <a:pt x="18" y="5"/>
                  </a:lnTo>
                  <a:lnTo>
                    <a:pt x="17" y="4"/>
                  </a:lnTo>
                  <a:lnTo>
                    <a:pt x="14" y="3"/>
                  </a:lnTo>
                  <a:lnTo>
                    <a:pt x="12" y="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82" name="Freeform 238"/>
            <p:cNvSpPr>
              <a:spLocks/>
            </p:cNvSpPr>
            <p:nvPr/>
          </p:nvSpPr>
          <p:spPr bwMode="auto">
            <a:xfrm>
              <a:off x="2050" y="3559"/>
              <a:ext cx="7" cy="7"/>
            </a:xfrm>
            <a:custGeom>
              <a:avLst/>
              <a:gdLst>
                <a:gd name="T0" fmla="*/ 1 w 7"/>
                <a:gd name="T1" fmla="*/ 7 h 7"/>
                <a:gd name="T2" fmla="*/ 0 w 7"/>
                <a:gd name="T3" fmla="*/ 6 h 7"/>
                <a:gd name="T4" fmla="*/ 0 w 7"/>
                <a:gd name="T5" fmla="*/ 4 h 7"/>
                <a:gd name="T6" fmla="*/ 0 w 7"/>
                <a:gd name="T7" fmla="*/ 3 h 7"/>
                <a:gd name="T8" fmla="*/ 0 w 7"/>
                <a:gd name="T9" fmla="*/ 3 h 7"/>
                <a:gd name="T10" fmla="*/ 1 w 7"/>
                <a:gd name="T11" fmla="*/ 2 h 7"/>
                <a:gd name="T12" fmla="*/ 2 w 7"/>
                <a:gd name="T13" fmla="*/ 1 h 7"/>
                <a:gd name="T14" fmla="*/ 3 w 7"/>
                <a:gd name="T15" fmla="*/ 0 h 7"/>
                <a:gd name="T16" fmla="*/ 4 w 7"/>
                <a:gd name="T17" fmla="*/ 0 h 7"/>
                <a:gd name="T18" fmla="*/ 5 w 7"/>
                <a:gd name="T19" fmla="*/ 0 h 7"/>
                <a:gd name="T20" fmla="*/ 6 w 7"/>
                <a:gd name="T21" fmla="*/ 0 h 7"/>
                <a:gd name="T22" fmla="*/ 6 w 7"/>
                <a:gd name="T23" fmla="*/ 1 h 7"/>
                <a:gd name="T24" fmla="*/ 7 w 7"/>
                <a:gd name="T25" fmla="*/ 2 h 7"/>
                <a:gd name="T26" fmla="*/ 5 w 7"/>
                <a:gd name="T27" fmla="*/ 2 h 7"/>
                <a:gd name="T28" fmla="*/ 3 w 7"/>
                <a:gd name="T29" fmla="*/ 3 h 7"/>
                <a:gd name="T30" fmla="*/ 2 w 7"/>
                <a:gd name="T31" fmla="*/ 4 h 7"/>
                <a:gd name="T32" fmla="*/ 1 w 7"/>
                <a:gd name="T33" fmla="*/ 7 h 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"/>
                <a:gd name="T52" fmla="*/ 0 h 7"/>
                <a:gd name="T53" fmla="*/ 7 w 7"/>
                <a:gd name="T54" fmla="*/ 7 h 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" h="7">
                  <a:moveTo>
                    <a:pt x="1" y="7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7" y="2"/>
                  </a:lnTo>
                  <a:lnTo>
                    <a:pt x="5" y="2"/>
                  </a:lnTo>
                  <a:lnTo>
                    <a:pt x="3" y="3"/>
                  </a:lnTo>
                  <a:lnTo>
                    <a:pt x="2" y="4"/>
                  </a:lnTo>
                  <a:lnTo>
                    <a:pt x="1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83" name="Freeform 239"/>
            <p:cNvSpPr>
              <a:spLocks/>
            </p:cNvSpPr>
            <p:nvPr/>
          </p:nvSpPr>
          <p:spPr bwMode="auto">
            <a:xfrm>
              <a:off x="2209" y="3747"/>
              <a:ext cx="53" cy="82"/>
            </a:xfrm>
            <a:custGeom>
              <a:avLst/>
              <a:gdLst>
                <a:gd name="T0" fmla="*/ 3 w 53"/>
                <a:gd name="T1" fmla="*/ 69 h 82"/>
                <a:gd name="T2" fmla="*/ 1 w 53"/>
                <a:gd name="T3" fmla="*/ 70 h 82"/>
                <a:gd name="T4" fmla="*/ 0 w 53"/>
                <a:gd name="T5" fmla="*/ 71 h 82"/>
                <a:gd name="T6" fmla="*/ 1 w 53"/>
                <a:gd name="T7" fmla="*/ 74 h 82"/>
                <a:gd name="T8" fmla="*/ 3 w 53"/>
                <a:gd name="T9" fmla="*/ 76 h 82"/>
                <a:gd name="T10" fmla="*/ 6 w 53"/>
                <a:gd name="T11" fmla="*/ 80 h 82"/>
                <a:gd name="T12" fmla="*/ 10 w 53"/>
                <a:gd name="T13" fmla="*/ 80 h 82"/>
                <a:gd name="T14" fmla="*/ 14 w 53"/>
                <a:gd name="T15" fmla="*/ 75 h 82"/>
                <a:gd name="T16" fmla="*/ 15 w 53"/>
                <a:gd name="T17" fmla="*/ 70 h 82"/>
                <a:gd name="T18" fmla="*/ 12 w 53"/>
                <a:gd name="T19" fmla="*/ 64 h 82"/>
                <a:gd name="T20" fmla="*/ 12 w 53"/>
                <a:gd name="T21" fmla="*/ 61 h 82"/>
                <a:gd name="T22" fmla="*/ 12 w 53"/>
                <a:gd name="T23" fmla="*/ 58 h 82"/>
                <a:gd name="T24" fmla="*/ 12 w 53"/>
                <a:gd name="T25" fmla="*/ 54 h 82"/>
                <a:gd name="T26" fmla="*/ 10 w 53"/>
                <a:gd name="T27" fmla="*/ 49 h 82"/>
                <a:gd name="T28" fmla="*/ 12 w 53"/>
                <a:gd name="T29" fmla="*/ 51 h 82"/>
                <a:gd name="T30" fmla="*/ 19 w 53"/>
                <a:gd name="T31" fmla="*/ 63 h 82"/>
                <a:gd name="T32" fmla="*/ 22 w 53"/>
                <a:gd name="T33" fmla="*/ 69 h 82"/>
                <a:gd name="T34" fmla="*/ 25 w 53"/>
                <a:gd name="T35" fmla="*/ 68 h 82"/>
                <a:gd name="T36" fmla="*/ 31 w 53"/>
                <a:gd name="T37" fmla="*/ 67 h 82"/>
                <a:gd name="T38" fmla="*/ 38 w 53"/>
                <a:gd name="T39" fmla="*/ 69 h 82"/>
                <a:gd name="T40" fmla="*/ 45 w 53"/>
                <a:gd name="T41" fmla="*/ 71 h 82"/>
                <a:gd name="T42" fmla="*/ 50 w 53"/>
                <a:gd name="T43" fmla="*/ 75 h 82"/>
                <a:gd name="T44" fmla="*/ 50 w 53"/>
                <a:gd name="T45" fmla="*/ 67 h 82"/>
                <a:gd name="T46" fmla="*/ 49 w 53"/>
                <a:gd name="T47" fmla="*/ 51 h 82"/>
                <a:gd name="T48" fmla="*/ 48 w 53"/>
                <a:gd name="T49" fmla="*/ 43 h 82"/>
                <a:gd name="T50" fmla="*/ 48 w 53"/>
                <a:gd name="T51" fmla="*/ 29 h 82"/>
                <a:gd name="T52" fmla="*/ 49 w 53"/>
                <a:gd name="T53" fmla="*/ 21 h 82"/>
                <a:gd name="T54" fmla="*/ 49 w 53"/>
                <a:gd name="T55" fmla="*/ 15 h 82"/>
                <a:gd name="T56" fmla="*/ 48 w 53"/>
                <a:gd name="T57" fmla="*/ 10 h 82"/>
                <a:gd name="T58" fmla="*/ 47 w 53"/>
                <a:gd name="T59" fmla="*/ 6 h 82"/>
                <a:gd name="T60" fmla="*/ 46 w 53"/>
                <a:gd name="T61" fmla="*/ 2 h 82"/>
                <a:gd name="T62" fmla="*/ 45 w 53"/>
                <a:gd name="T63" fmla="*/ 0 h 82"/>
                <a:gd name="T64" fmla="*/ 43 w 53"/>
                <a:gd name="T65" fmla="*/ 0 h 82"/>
                <a:gd name="T66" fmla="*/ 42 w 53"/>
                <a:gd name="T67" fmla="*/ 0 h 82"/>
                <a:gd name="T68" fmla="*/ 42 w 53"/>
                <a:gd name="T69" fmla="*/ 5 h 82"/>
                <a:gd name="T70" fmla="*/ 40 w 53"/>
                <a:gd name="T71" fmla="*/ 21 h 82"/>
                <a:gd name="T72" fmla="*/ 37 w 53"/>
                <a:gd name="T73" fmla="*/ 24 h 82"/>
                <a:gd name="T74" fmla="*/ 31 w 53"/>
                <a:gd name="T75" fmla="*/ 27 h 82"/>
                <a:gd name="T76" fmla="*/ 23 w 53"/>
                <a:gd name="T77" fmla="*/ 32 h 82"/>
                <a:gd name="T78" fmla="*/ 18 w 53"/>
                <a:gd name="T79" fmla="*/ 36 h 82"/>
                <a:gd name="T80" fmla="*/ 15 w 53"/>
                <a:gd name="T81" fmla="*/ 35 h 82"/>
                <a:gd name="T82" fmla="*/ 9 w 53"/>
                <a:gd name="T83" fmla="*/ 31 h 82"/>
                <a:gd name="T84" fmla="*/ 6 w 53"/>
                <a:gd name="T85" fmla="*/ 35 h 82"/>
                <a:gd name="T86" fmla="*/ 4 w 53"/>
                <a:gd name="T87" fmla="*/ 61 h 8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3"/>
                <a:gd name="T133" fmla="*/ 0 h 82"/>
                <a:gd name="T134" fmla="*/ 53 w 53"/>
                <a:gd name="T135" fmla="*/ 82 h 8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3" h="82">
                  <a:moveTo>
                    <a:pt x="4" y="69"/>
                  </a:moveTo>
                  <a:lnTo>
                    <a:pt x="3" y="69"/>
                  </a:lnTo>
                  <a:lnTo>
                    <a:pt x="2" y="69"/>
                  </a:lnTo>
                  <a:lnTo>
                    <a:pt x="1" y="70"/>
                  </a:lnTo>
                  <a:lnTo>
                    <a:pt x="0" y="70"/>
                  </a:lnTo>
                  <a:lnTo>
                    <a:pt x="0" y="71"/>
                  </a:lnTo>
                  <a:lnTo>
                    <a:pt x="0" y="73"/>
                  </a:lnTo>
                  <a:lnTo>
                    <a:pt x="1" y="74"/>
                  </a:lnTo>
                  <a:lnTo>
                    <a:pt x="1" y="75"/>
                  </a:lnTo>
                  <a:lnTo>
                    <a:pt x="3" y="76"/>
                  </a:lnTo>
                  <a:lnTo>
                    <a:pt x="4" y="78"/>
                  </a:lnTo>
                  <a:lnTo>
                    <a:pt x="6" y="80"/>
                  </a:lnTo>
                  <a:lnTo>
                    <a:pt x="8" y="82"/>
                  </a:lnTo>
                  <a:lnTo>
                    <a:pt x="10" y="80"/>
                  </a:lnTo>
                  <a:lnTo>
                    <a:pt x="12" y="77"/>
                  </a:lnTo>
                  <a:lnTo>
                    <a:pt x="14" y="75"/>
                  </a:lnTo>
                  <a:lnTo>
                    <a:pt x="16" y="73"/>
                  </a:lnTo>
                  <a:lnTo>
                    <a:pt x="15" y="70"/>
                  </a:lnTo>
                  <a:lnTo>
                    <a:pt x="14" y="67"/>
                  </a:lnTo>
                  <a:lnTo>
                    <a:pt x="12" y="64"/>
                  </a:lnTo>
                  <a:lnTo>
                    <a:pt x="12" y="62"/>
                  </a:lnTo>
                  <a:lnTo>
                    <a:pt x="12" y="61"/>
                  </a:lnTo>
                  <a:lnTo>
                    <a:pt x="12" y="59"/>
                  </a:lnTo>
                  <a:lnTo>
                    <a:pt x="12" y="58"/>
                  </a:lnTo>
                  <a:lnTo>
                    <a:pt x="12" y="56"/>
                  </a:lnTo>
                  <a:lnTo>
                    <a:pt x="12" y="54"/>
                  </a:lnTo>
                  <a:lnTo>
                    <a:pt x="11" y="51"/>
                  </a:lnTo>
                  <a:lnTo>
                    <a:pt x="10" y="49"/>
                  </a:lnTo>
                  <a:lnTo>
                    <a:pt x="10" y="47"/>
                  </a:lnTo>
                  <a:lnTo>
                    <a:pt x="12" y="51"/>
                  </a:lnTo>
                  <a:lnTo>
                    <a:pt x="16" y="57"/>
                  </a:lnTo>
                  <a:lnTo>
                    <a:pt x="19" y="63"/>
                  </a:lnTo>
                  <a:lnTo>
                    <a:pt x="20" y="70"/>
                  </a:lnTo>
                  <a:lnTo>
                    <a:pt x="22" y="69"/>
                  </a:lnTo>
                  <a:lnTo>
                    <a:pt x="23" y="69"/>
                  </a:lnTo>
                  <a:lnTo>
                    <a:pt x="25" y="68"/>
                  </a:lnTo>
                  <a:lnTo>
                    <a:pt x="28" y="67"/>
                  </a:lnTo>
                  <a:lnTo>
                    <a:pt x="31" y="67"/>
                  </a:lnTo>
                  <a:lnTo>
                    <a:pt x="34" y="67"/>
                  </a:lnTo>
                  <a:lnTo>
                    <a:pt x="38" y="69"/>
                  </a:lnTo>
                  <a:lnTo>
                    <a:pt x="42" y="70"/>
                  </a:lnTo>
                  <a:lnTo>
                    <a:pt x="45" y="71"/>
                  </a:lnTo>
                  <a:lnTo>
                    <a:pt x="47" y="73"/>
                  </a:lnTo>
                  <a:lnTo>
                    <a:pt x="50" y="75"/>
                  </a:lnTo>
                  <a:lnTo>
                    <a:pt x="53" y="77"/>
                  </a:lnTo>
                  <a:lnTo>
                    <a:pt x="50" y="67"/>
                  </a:lnTo>
                  <a:lnTo>
                    <a:pt x="49" y="59"/>
                  </a:lnTo>
                  <a:lnTo>
                    <a:pt x="49" y="51"/>
                  </a:lnTo>
                  <a:lnTo>
                    <a:pt x="48" y="47"/>
                  </a:lnTo>
                  <a:lnTo>
                    <a:pt x="48" y="43"/>
                  </a:lnTo>
                  <a:lnTo>
                    <a:pt x="48" y="36"/>
                  </a:lnTo>
                  <a:lnTo>
                    <a:pt x="48" y="29"/>
                  </a:lnTo>
                  <a:lnTo>
                    <a:pt x="48" y="24"/>
                  </a:lnTo>
                  <a:lnTo>
                    <a:pt x="49" y="21"/>
                  </a:lnTo>
                  <a:lnTo>
                    <a:pt x="49" y="18"/>
                  </a:lnTo>
                  <a:lnTo>
                    <a:pt x="49" y="15"/>
                  </a:lnTo>
                  <a:lnTo>
                    <a:pt x="48" y="12"/>
                  </a:lnTo>
                  <a:lnTo>
                    <a:pt x="48" y="10"/>
                  </a:lnTo>
                  <a:lnTo>
                    <a:pt x="48" y="9"/>
                  </a:lnTo>
                  <a:lnTo>
                    <a:pt x="47" y="6"/>
                  </a:lnTo>
                  <a:lnTo>
                    <a:pt x="47" y="4"/>
                  </a:lnTo>
                  <a:lnTo>
                    <a:pt x="46" y="2"/>
                  </a:lnTo>
                  <a:lnTo>
                    <a:pt x="45" y="1"/>
                  </a:lnTo>
                  <a:lnTo>
                    <a:pt x="45" y="0"/>
                  </a:lnTo>
                  <a:lnTo>
                    <a:pt x="43" y="0"/>
                  </a:lnTo>
                  <a:lnTo>
                    <a:pt x="42" y="0"/>
                  </a:lnTo>
                  <a:lnTo>
                    <a:pt x="42" y="1"/>
                  </a:lnTo>
                  <a:lnTo>
                    <a:pt x="42" y="5"/>
                  </a:lnTo>
                  <a:lnTo>
                    <a:pt x="41" y="13"/>
                  </a:lnTo>
                  <a:lnTo>
                    <a:pt x="40" y="21"/>
                  </a:lnTo>
                  <a:lnTo>
                    <a:pt x="38" y="24"/>
                  </a:lnTo>
                  <a:lnTo>
                    <a:pt x="37" y="24"/>
                  </a:lnTo>
                  <a:lnTo>
                    <a:pt x="35" y="25"/>
                  </a:lnTo>
                  <a:lnTo>
                    <a:pt x="31" y="27"/>
                  </a:lnTo>
                  <a:lnTo>
                    <a:pt x="27" y="29"/>
                  </a:lnTo>
                  <a:lnTo>
                    <a:pt x="23" y="32"/>
                  </a:lnTo>
                  <a:lnTo>
                    <a:pt x="20" y="35"/>
                  </a:lnTo>
                  <a:lnTo>
                    <a:pt x="18" y="36"/>
                  </a:lnTo>
                  <a:lnTo>
                    <a:pt x="16" y="37"/>
                  </a:lnTo>
                  <a:lnTo>
                    <a:pt x="15" y="35"/>
                  </a:lnTo>
                  <a:lnTo>
                    <a:pt x="12" y="32"/>
                  </a:lnTo>
                  <a:lnTo>
                    <a:pt x="9" y="31"/>
                  </a:lnTo>
                  <a:lnTo>
                    <a:pt x="8" y="31"/>
                  </a:lnTo>
                  <a:lnTo>
                    <a:pt x="6" y="35"/>
                  </a:lnTo>
                  <a:lnTo>
                    <a:pt x="4" y="48"/>
                  </a:lnTo>
                  <a:lnTo>
                    <a:pt x="4" y="61"/>
                  </a:lnTo>
                  <a:lnTo>
                    <a:pt x="4" y="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84" name="Freeform 240"/>
            <p:cNvSpPr>
              <a:spLocks/>
            </p:cNvSpPr>
            <p:nvPr/>
          </p:nvSpPr>
          <p:spPr bwMode="auto">
            <a:xfrm>
              <a:off x="2213" y="3681"/>
              <a:ext cx="4" cy="10"/>
            </a:xfrm>
            <a:custGeom>
              <a:avLst/>
              <a:gdLst>
                <a:gd name="T0" fmla="*/ 3 w 4"/>
                <a:gd name="T1" fmla="*/ 10 h 10"/>
                <a:gd name="T2" fmla="*/ 2 w 4"/>
                <a:gd name="T3" fmla="*/ 7 h 10"/>
                <a:gd name="T4" fmla="*/ 1 w 4"/>
                <a:gd name="T5" fmla="*/ 5 h 10"/>
                <a:gd name="T6" fmla="*/ 0 w 4"/>
                <a:gd name="T7" fmla="*/ 2 h 10"/>
                <a:gd name="T8" fmla="*/ 0 w 4"/>
                <a:gd name="T9" fmla="*/ 1 h 10"/>
                <a:gd name="T10" fmla="*/ 0 w 4"/>
                <a:gd name="T11" fmla="*/ 0 h 10"/>
                <a:gd name="T12" fmla="*/ 1 w 4"/>
                <a:gd name="T13" fmla="*/ 0 h 10"/>
                <a:gd name="T14" fmla="*/ 2 w 4"/>
                <a:gd name="T15" fmla="*/ 0 h 10"/>
                <a:gd name="T16" fmla="*/ 3 w 4"/>
                <a:gd name="T17" fmla="*/ 0 h 10"/>
                <a:gd name="T18" fmla="*/ 3 w 4"/>
                <a:gd name="T19" fmla="*/ 1 h 10"/>
                <a:gd name="T20" fmla="*/ 3 w 4"/>
                <a:gd name="T21" fmla="*/ 3 h 10"/>
                <a:gd name="T22" fmla="*/ 4 w 4"/>
                <a:gd name="T23" fmla="*/ 5 h 10"/>
                <a:gd name="T24" fmla="*/ 4 w 4"/>
                <a:gd name="T25" fmla="*/ 6 h 10"/>
                <a:gd name="T26" fmla="*/ 4 w 4"/>
                <a:gd name="T27" fmla="*/ 7 h 10"/>
                <a:gd name="T28" fmla="*/ 3 w 4"/>
                <a:gd name="T29" fmla="*/ 8 h 10"/>
                <a:gd name="T30" fmla="*/ 3 w 4"/>
                <a:gd name="T31" fmla="*/ 9 h 10"/>
                <a:gd name="T32" fmla="*/ 3 w 4"/>
                <a:gd name="T33" fmla="*/ 10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"/>
                <a:gd name="T52" fmla="*/ 0 h 10"/>
                <a:gd name="T53" fmla="*/ 4 w 4"/>
                <a:gd name="T54" fmla="*/ 10 h 1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" h="10">
                  <a:moveTo>
                    <a:pt x="3" y="10"/>
                  </a:moveTo>
                  <a:lnTo>
                    <a:pt x="2" y="7"/>
                  </a:lnTo>
                  <a:lnTo>
                    <a:pt x="1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3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7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85" name="Freeform 241"/>
            <p:cNvSpPr>
              <a:spLocks/>
            </p:cNvSpPr>
            <p:nvPr/>
          </p:nvSpPr>
          <p:spPr bwMode="auto">
            <a:xfrm>
              <a:off x="2247" y="3715"/>
              <a:ext cx="10" cy="28"/>
            </a:xfrm>
            <a:custGeom>
              <a:avLst/>
              <a:gdLst>
                <a:gd name="T0" fmla="*/ 7 w 10"/>
                <a:gd name="T1" fmla="*/ 7 h 28"/>
                <a:gd name="T2" fmla="*/ 6 w 10"/>
                <a:gd name="T3" fmla="*/ 5 h 28"/>
                <a:gd name="T4" fmla="*/ 5 w 10"/>
                <a:gd name="T5" fmla="*/ 3 h 28"/>
                <a:gd name="T6" fmla="*/ 4 w 10"/>
                <a:gd name="T7" fmla="*/ 2 h 28"/>
                <a:gd name="T8" fmla="*/ 4 w 10"/>
                <a:gd name="T9" fmla="*/ 0 h 28"/>
                <a:gd name="T10" fmla="*/ 3 w 10"/>
                <a:gd name="T11" fmla="*/ 7 h 28"/>
                <a:gd name="T12" fmla="*/ 3 w 10"/>
                <a:gd name="T13" fmla="*/ 15 h 28"/>
                <a:gd name="T14" fmla="*/ 1 w 10"/>
                <a:gd name="T15" fmla="*/ 23 h 28"/>
                <a:gd name="T16" fmla="*/ 0 w 10"/>
                <a:gd name="T17" fmla="*/ 28 h 28"/>
                <a:gd name="T18" fmla="*/ 1 w 10"/>
                <a:gd name="T19" fmla="*/ 28 h 28"/>
                <a:gd name="T20" fmla="*/ 2 w 10"/>
                <a:gd name="T21" fmla="*/ 26 h 28"/>
                <a:gd name="T22" fmla="*/ 3 w 10"/>
                <a:gd name="T23" fmla="*/ 24 h 28"/>
                <a:gd name="T24" fmla="*/ 4 w 10"/>
                <a:gd name="T25" fmla="*/ 22 h 28"/>
                <a:gd name="T26" fmla="*/ 4 w 10"/>
                <a:gd name="T27" fmla="*/ 21 h 28"/>
                <a:gd name="T28" fmla="*/ 5 w 10"/>
                <a:gd name="T29" fmla="*/ 20 h 28"/>
                <a:gd name="T30" fmla="*/ 5 w 10"/>
                <a:gd name="T31" fmla="*/ 18 h 28"/>
                <a:gd name="T32" fmla="*/ 6 w 10"/>
                <a:gd name="T33" fmla="*/ 18 h 28"/>
                <a:gd name="T34" fmla="*/ 7 w 10"/>
                <a:gd name="T35" fmla="*/ 19 h 28"/>
                <a:gd name="T36" fmla="*/ 7 w 10"/>
                <a:gd name="T37" fmla="*/ 21 h 28"/>
                <a:gd name="T38" fmla="*/ 7 w 10"/>
                <a:gd name="T39" fmla="*/ 22 h 28"/>
                <a:gd name="T40" fmla="*/ 7 w 10"/>
                <a:gd name="T41" fmla="*/ 23 h 28"/>
                <a:gd name="T42" fmla="*/ 7 w 10"/>
                <a:gd name="T43" fmla="*/ 24 h 28"/>
                <a:gd name="T44" fmla="*/ 7 w 10"/>
                <a:gd name="T45" fmla="*/ 25 h 28"/>
                <a:gd name="T46" fmla="*/ 7 w 10"/>
                <a:gd name="T47" fmla="*/ 26 h 28"/>
                <a:gd name="T48" fmla="*/ 7 w 10"/>
                <a:gd name="T49" fmla="*/ 26 h 28"/>
                <a:gd name="T50" fmla="*/ 8 w 10"/>
                <a:gd name="T51" fmla="*/ 28 h 28"/>
                <a:gd name="T52" fmla="*/ 8 w 10"/>
                <a:gd name="T53" fmla="*/ 25 h 28"/>
                <a:gd name="T54" fmla="*/ 9 w 10"/>
                <a:gd name="T55" fmla="*/ 23 h 28"/>
                <a:gd name="T56" fmla="*/ 10 w 10"/>
                <a:gd name="T57" fmla="*/ 22 h 28"/>
                <a:gd name="T58" fmla="*/ 10 w 10"/>
                <a:gd name="T59" fmla="*/ 21 h 28"/>
                <a:gd name="T60" fmla="*/ 10 w 10"/>
                <a:gd name="T61" fmla="*/ 20 h 28"/>
                <a:gd name="T62" fmla="*/ 10 w 10"/>
                <a:gd name="T63" fmla="*/ 18 h 28"/>
                <a:gd name="T64" fmla="*/ 10 w 10"/>
                <a:gd name="T65" fmla="*/ 17 h 28"/>
                <a:gd name="T66" fmla="*/ 10 w 10"/>
                <a:gd name="T67" fmla="*/ 15 h 28"/>
                <a:gd name="T68" fmla="*/ 9 w 10"/>
                <a:gd name="T69" fmla="*/ 15 h 28"/>
                <a:gd name="T70" fmla="*/ 8 w 10"/>
                <a:gd name="T71" fmla="*/ 15 h 28"/>
                <a:gd name="T72" fmla="*/ 7 w 10"/>
                <a:gd name="T73" fmla="*/ 15 h 28"/>
                <a:gd name="T74" fmla="*/ 7 w 10"/>
                <a:gd name="T75" fmla="*/ 15 h 28"/>
                <a:gd name="T76" fmla="*/ 7 w 10"/>
                <a:gd name="T77" fmla="*/ 13 h 28"/>
                <a:gd name="T78" fmla="*/ 7 w 10"/>
                <a:gd name="T79" fmla="*/ 10 h 28"/>
                <a:gd name="T80" fmla="*/ 7 w 10"/>
                <a:gd name="T81" fmla="*/ 9 h 28"/>
                <a:gd name="T82" fmla="*/ 7 w 10"/>
                <a:gd name="T83" fmla="*/ 7 h 2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0"/>
                <a:gd name="T127" fmla="*/ 0 h 28"/>
                <a:gd name="T128" fmla="*/ 10 w 10"/>
                <a:gd name="T129" fmla="*/ 28 h 2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0" h="28">
                  <a:moveTo>
                    <a:pt x="7" y="7"/>
                  </a:moveTo>
                  <a:lnTo>
                    <a:pt x="6" y="5"/>
                  </a:lnTo>
                  <a:lnTo>
                    <a:pt x="5" y="3"/>
                  </a:lnTo>
                  <a:lnTo>
                    <a:pt x="4" y="2"/>
                  </a:lnTo>
                  <a:lnTo>
                    <a:pt x="4" y="0"/>
                  </a:lnTo>
                  <a:lnTo>
                    <a:pt x="3" y="7"/>
                  </a:lnTo>
                  <a:lnTo>
                    <a:pt x="3" y="15"/>
                  </a:lnTo>
                  <a:lnTo>
                    <a:pt x="1" y="23"/>
                  </a:lnTo>
                  <a:lnTo>
                    <a:pt x="0" y="28"/>
                  </a:lnTo>
                  <a:lnTo>
                    <a:pt x="1" y="28"/>
                  </a:lnTo>
                  <a:lnTo>
                    <a:pt x="2" y="26"/>
                  </a:lnTo>
                  <a:lnTo>
                    <a:pt x="3" y="24"/>
                  </a:lnTo>
                  <a:lnTo>
                    <a:pt x="4" y="22"/>
                  </a:lnTo>
                  <a:lnTo>
                    <a:pt x="4" y="21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6" y="18"/>
                  </a:lnTo>
                  <a:lnTo>
                    <a:pt x="7" y="19"/>
                  </a:lnTo>
                  <a:lnTo>
                    <a:pt x="7" y="21"/>
                  </a:lnTo>
                  <a:lnTo>
                    <a:pt x="7" y="22"/>
                  </a:lnTo>
                  <a:lnTo>
                    <a:pt x="7" y="23"/>
                  </a:lnTo>
                  <a:lnTo>
                    <a:pt x="7" y="24"/>
                  </a:lnTo>
                  <a:lnTo>
                    <a:pt x="7" y="25"/>
                  </a:lnTo>
                  <a:lnTo>
                    <a:pt x="7" y="26"/>
                  </a:lnTo>
                  <a:lnTo>
                    <a:pt x="8" y="28"/>
                  </a:lnTo>
                  <a:lnTo>
                    <a:pt x="8" y="25"/>
                  </a:lnTo>
                  <a:lnTo>
                    <a:pt x="9" y="23"/>
                  </a:lnTo>
                  <a:lnTo>
                    <a:pt x="10" y="22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10" y="18"/>
                  </a:lnTo>
                  <a:lnTo>
                    <a:pt x="10" y="17"/>
                  </a:lnTo>
                  <a:lnTo>
                    <a:pt x="10" y="15"/>
                  </a:lnTo>
                  <a:lnTo>
                    <a:pt x="9" y="15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7" y="13"/>
                  </a:lnTo>
                  <a:lnTo>
                    <a:pt x="7" y="10"/>
                  </a:lnTo>
                  <a:lnTo>
                    <a:pt x="7" y="9"/>
                  </a:lnTo>
                  <a:lnTo>
                    <a:pt x="7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86" name="Freeform 242"/>
            <p:cNvSpPr>
              <a:spLocks/>
            </p:cNvSpPr>
            <p:nvPr/>
          </p:nvSpPr>
          <p:spPr bwMode="auto">
            <a:xfrm>
              <a:off x="2153" y="3638"/>
              <a:ext cx="17" cy="23"/>
            </a:xfrm>
            <a:custGeom>
              <a:avLst/>
              <a:gdLst>
                <a:gd name="T0" fmla="*/ 0 w 17"/>
                <a:gd name="T1" fmla="*/ 0 h 23"/>
                <a:gd name="T2" fmla="*/ 2 w 17"/>
                <a:gd name="T3" fmla="*/ 4 h 23"/>
                <a:gd name="T4" fmla="*/ 4 w 17"/>
                <a:gd name="T5" fmla="*/ 8 h 23"/>
                <a:gd name="T6" fmla="*/ 7 w 17"/>
                <a:gd name="T7" fmla="*/ 13 h 23"/>
                <a:gd name="T8" fmla="*/ 9 w 17"/>
                <a:gd name="T9" fmla="*/ 19 h 23"/>
                <a:gd name="T10" fmla="*/ 10 w 17"/>
                <a:gd name="T11" fmla="*/ 20 h 23"/>
                <a:gd name="T12" fmla="*/ 11 w 17"/>
                <a:gd name="T13" fmla="*/ 20 h 23"/>
                <a:gd name="T14" fmla="*/ 13 w 17"/>
                <a:gd name="T15" fmla="*/ 22 h 23"/>
                <a:gd name="T16" fmla="*/ 13 w 17"/>
                <a:gd name="T17" fmla="*/ 23 h 23"/>
                <a:gd name="T18" fmla="*/ 14 w 17"/>
                <a:gd name="T19" fmla="*/ 22 h 23"/>
                <a:gd name="T20" fmla="*/ 15 w 17"/>
                <a:gd name="T21" fmla="*/ 20 h 23"/>
                <a:gd name="T22" fmla="*/ 17 w 17"/>
                <a:gd name="T23" fmla="*/ 19 h 23"/>
                <a:gd name="T24" fmla="*/ 17 w 17"/>
                <a:gd name="T25" fmla="*/ 18 h 23"/>
                <a:gd name="T26" fmla="*/ 15 w 17"/>
                <a:gd name="T27" fmla="*/ 16 h 23"/>
                <a:gd name="T28" fmla="*/ 14 w 17"/>
                <a:gd name="T29" fmla="*/ 14 h 23"/>
                <a:gd name="T30" fmla="*/ 13 w 17"/>
                <a:gd name="T31" fmla="*/ 12 h 23"/>
                <a:gd name="T32" fmla="*/ 11 w 17"/>
                <a:gd name="T33" fmla="*/ 10 h 23"/>
                <a:gd name="T34" fmla="*/ 10 w 17"/>
                <a:gd name="T35" fmla="*/ 9 h 23"/>
                <a:gd name="T36" fmla="*/ 9 w 17"/>
                <a:gd name="T37" fmla="*/ 8 h 23"/>
                <a:gd name="T38" fmla="*/ 7 w 17"/>
                <a:gd name="T39" fmla="*/ 7 h 23"/>
                <a:gd name="T40" fmla="*/ 6 w 17"/>
                <a:gd name="T41" fmla="*/ 5 h 23"/>
                <a:gd name="T42" fmla="*/ 4 w 17"/>
                <a:gd name="T43" fmla="*/ 4 h 23"/>
                <a:gd name="T44" fmla="*/ 3 w 17"/>
                <a:gd name="T45" fmla="*/ 4 h 23"/>
                <a:gd name="T46" fmla="*/ 1 w 17"/>
                <a:gd name="T47" fmla="*/ 2 h 23"/>
                <a:gd name="T48" fmla="*/ 0 w 17"/>
                <a:gd name="T49" fmla="*/ 0 h 2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7"/>
                <a:gd name="T76" fmla="*/ 0 h 23"/>
                <a:gd name="T77" fmla="*/ 17 w 17"/>
                <a:gd name="T78" fmla="*/ 23 h 2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7" h="23">
                  <a:moveTo>
                    <a:pt x="0" y="0"/>
                  </a:moveTo>
                  <a:lnTo>
                    <a:pt x="2" y="4"/>
                  </a:lnTo>
                  <a:lnTo>
                    <a:pt x="4" y="8"/>
                  </a:lnTo>
                  <a:lnTo>
                    <a:pt x="7" y="13"/>
                  </a:lnTo>
                  <a:lnTo>
                    <a:pt x="9" y="19"/>
                  </a:lnTo>
                  <a:lnTo>
                    <a:pt x="10" y="20"/>
                  </a:lnTo>
                  <a:lnTo>
                    <a:pt x="11" y="20"/>
                  </a:lnTo>
                  <a:lnTo>
                    <a:pt x="13" y="22"/>
                  </a:lnTo>
                  <a:lnTo>
                    <a:pt x="13" y="23"/>
                  </a:lnTo>
                  <a:lnTo>
                    <a:pt x="14" y="22"/>
                  </a:lnTo>
                  <a:lnTo>
                    <a:pt x="15" y="20"/>
                  </a:lnTo>
                  <a:lnTo>
                    <a:pt x="17" y="19"/>
                  </a:lnTo>
                  <a:lnTo>
                    <a:pt x="17" y="18"/>
                  </a:lnTo>
                  <a:lnTo>
                    <a:pt x="15" y="16"/>
                  </a:lnTo>
                  <a:lnTo>
                    <a:pt x="14" y="14"/>
                  </a:lnTo>
                  <a:lnTo>
                    <a:pt x="13" y="12"/>
                  </a:lnTo>
                  <a:lnTo>
                    <a:pt x="11" y="10"/>
                  </a:lnTo>
                  <a:lnTo>
                    <a:pt x="10" y="9"/>
                  </a:lnTo>
                  <a:lnTo>
                    <a:pt x="9" y="8"/>
                  </a:lnTo>
                  <a:lnTo>
                    <a:pt x="7" y="7"/>
                  </a:lnTo>
                  <a:lnTo>
                    <a:pt x="6" y="5"/>
                  </a:lnTo>
                  <a:lnTo>
                    <a:pt x="4" y="4"/>
                  </a:lnTo>
                  <a:lnTo>
                    <a:pt x="3" y="4"/>
                  </a:lnTo>
                  <a:lnTo>
                    <a:pt x="1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87" name="Freeform 243"/>
            <p:cNvSpPr>
              <a:spLocks/>
            </p:cNvSpPr>
            <p:nvPr/>
          </p:nvSpPr>
          <p:spPr bwMode="auto">
            <a:xfrm>
              <a:off x="2058" y="3529"/>
              <a:ext cx="7" cy="3"/>
            </a:xfrm>
            <a:custGeom>
              <a:avLst/>
              <a:gdLst>
                <a:gd name="T0" fmla="*/ 0 w 7"/>
                <a:gd name="T1" fmla="*/ 2 h 3"/>
                <a:gd name="T2" fmla="*/ 0 w 7"/>
                <a:gd name="T3" fmla="*/ 1 h 3"/>
                <a:gd name="T4" fmla="*/ 3 w 7"/>
                <a:gd name="T5" fmla="*/ 0 h 3"/>
                <a:gd name="T6" fmla="*/ 4 w 7"/>
                <a:gd name="T7" fmla="*/ 0 h 3"/>
                <a:gd name="T8" fmla="*/ 6 w 7"/>
                <a:gd name="T9" fmla="*/ 0 h 3"/>
                <a:gd name="T10" fmla="*/ 7 w 7"/>
                <a:gd name="T11" fmla="*/ 1 h 3"/>
                <a:gd name="T12" fmla="*/ 7 w 7"/>
                <a:gd name="T13" fmla="*/ 2 h 3"/>
                <a:gd name="T14" fmla="*/ 7 w 7"/>
                <a:gd name="T15" fmla="*/ 3 h 3"/>
                <a:gd name="T16" fmla="*/ 7 w 7"/>
                <a:gd name="T17" fmla="*/ 3 h 3"/>
                <a:gd name="T18" fmla="*/ 6 w 7"/>
                <a:gd name="T19" fmla="*/ 3 h 3"/>
                <a:gd name="T20" fmla="*/ 3 w 7"/>
                <a:gd name="T21" fmla="*/ 3 h 3"/>
                <a:gd name="T22" fmla="*/ 1 w 7"/>
                <a:gd name="T23" fmla="*/ 3 h 3"/>
                <a:gd name="T24" fmla="*/ 0 w 7"/>
                <a:gd name="T25" fmla="*/ 2 h 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"/>
                <a:gd name="T40" fmla="*/ 0 h 3"/>
                <a:gd name="T41" fmla="*/ 7 w 7"/>
                <a:gd name="T42" fmla="*/ 3 h 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" h="3">
                  <a:moveTo>
                    <a:pt x="0" y="2"/>
                  </a:moveTo>
                  <a:lnTo>
                    <a:pt x="0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3"/>
                  </a:lnTo>
                  <a:lnTo>
                    <a:pt x="6" y="3"/>
                  </a:lnTo>
                  <a:lnTo>
                    <a:pt x="3" y="3"/>
                  </a:lnTo>
                  <a:lnTo>
                    <a:pt x="1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88" name="Freeform 244"/>
            <p:cNvSpPr>
              <a:spLocks/>
            </p:cNvSpPr>
            <p:nvPr/>
          </p:nvSpPr>
          <p:spPr bwMode="auto">
            <a:xfrm>
              <a:off x="2077" y="3563"/>
              <a:ext cx="33" cy="35"/>
            </a:xfrm>
            <a:custGeom>
              <a:avLst/>
              <a:gdLst>
                <a:gd name="T0" fmla="*/ 3 w 33"/>
                <a:gd name="T1" fmla="*/ 17 h 35"/>
                <a:gd name="T2" fmla="*/ 4 w 33"/>
                <a:gd name="T3" fmla="*/ 18 h 35"/>
                <a:gd name="T4" fmla="*/ 7 w 33"/>
                <a:gd name="T5" fmla="*/ 21 h 35"/>
                <a:gd name="T6" fmla="*/ 13 w 33"/>
                <a:gd name="T7" fmla="*/ 24 h 35"/>
                <a:gd name="T8" fmla="*/ 15 w 33"/>
                <a:gd name="T9" fmla="*/ 25 h 35"/>
                <a:gd name="T10" fmla="*/ 18 w 33"/>
                <a:gd name="T11" fmla="*/ 25 h 35"/>
                <a:gd name="T12" fmla="*/ 19 w 33"/>
                <a:gd name="T13" fmla="*/ 26 h 35"/>
                <a:gd name="T14" fmla="*/ 21 w 33"/>
                <a:gd name="T15" fmla="*/ 29 h 35"/>
                <a:gd name="T16" fmla="*/ 23 w 33"/>
                <a:gd name="T17" fmla="*/ 30 h 35"/>
                <a:gd name="T18" fmla="*/ 26 w 33"/>
                <a:gd name="T19" fmla="*/ 31 h 35"/>
                <a:gd name="T20" fmla="*/ 28 w 33"/>
                <a:gd name="T21" fmla="*/ 32 h 35"/>
                <a:gd name="T22" fmla="*/ 31 w 33"/>
                <a:gd name="T23" fmla="*/ 34 h 35"/>
                <a:gd name="T24" fmla="*/ 30 w 33"/>
                <a:gd name="T25" fmla="*/ 33 h 35"/>
                <a:gd name="T26" fmla="*/ 23 w 33"/>
                <a:gd name="T27" fmla="*/ 26 h 35"/>
                <a:gd name="T28" fmla="*/ 20 w 33"/>
                <a:gd name="T29" fmla="*/ 22 h 35"/>
                <a:gd name="T30" fmla="*/ 18 w 33"/>
                <a:gd name="T31" fmla="*/ 18 h 35"/>
                <a:gd name="T32" fmla="*/ 16 w 33"/>
                <a:gd name="T33" fmla="*/ 15 h 35"/>
                <a:gd name="T34" fmla="*/ 17 w 33"/>
                <a:gd name="T35" fmla="*/ 12 h 35"/>
                <a:gd name="T36" fmla="*/ 17 w 33"/>
                <a:gd name="T37" fmla="*/ 9 h 35"/>
                <a:gd name="T38" fmla="*/ 16 w 33"/>
                <a:gd name="T39" fmla="*/ 6 h 35"/>
                <a:gd name="T40" fmla="*/ 15 w 33"/>
                <a:gd name="T41" fmla="*/ 4 h 35"/>
                <a:gd name="T42" fmla="*/ 14 w 33"/>
                <a:gd name="T43" fmla="*/ 2 h 35"/>
                <a:gd name="T44" fmla="*/ 11 w 33"/>
                <a:gd name="T45" fmla="*/ 3 h 35"/>
                <a:gd name="T46" fmla="*/ 10 w 33"/>
                <a:gd name="T47" fmla="*/ 2 h 35"/>
                <a:gd name="T48" fmla="*/ 9 w 33"/>
                <a:gd name="T49" fmla="*/ 0 h 35"/>
                <a:gd name="T50" fmla="*/ 7 w 33"/>
                <a:gd name="T51" fmla="*/ 0 h 35"/>
                <a:gd name="T52" fmla="*/ 5 w 33"/>
                <a:gd name="T53" fmla="*/ 2 h 35"/>
                <a:gd name="T54" fmla="*/ 8 w 33"/>
                <a:gd name="T55" fmla="*/ 10 h 35"/>
                <a:gd name="T56" fmla="*/ 11 w 33"/>
                <a:gd name="T57" fmla="*/ 19 h 35"/>
                <a:gd name="T58" fmla="*/ 4 w 33"/>
                <a:gd name="T59" fmla="*/ 16 h 35"/>
                <a:gd name="T60" fmla="*/ 0 w 33"/>
                <a:gd name="T61" fmla="*/ 13 h 35"/>
                <a:gd name="T62" fmla="*/ 1 w 33"/>
                <a:gd name="T63" fmla="*/ 14 h 35"/>
                <a:gd name="T64" fmla="*/ 2 w 33"/>
                <a:gd name="T65" fmla="*/ 15 h 3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3"/>
                <a:gd name="T100" fmla="*/ 0 h 35"/>
                <a:gd name="T101" fmla="*/ 33 w 33"/>
                <a:gd name="T102" fmla="*/ 35 h 3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3" h="35">
                  <a:moveTo>
                    <a:pt x="2" y="15"/>
                  </a:moveTo>
                  <a:lnTo>
                    <a:pt x="3" y="17"/>
                  </a:lnTo>
                  <a:lnTo>
                    <a:pt x="4" y="17"/>
                  </a:lnTo>
                  <a:lnTo>
                    <a:pt x="4" y="18"/>
                  </a:lnTo>
                  <a:lnTo>
                    <a:pt x="5" y="19"/>
                  </a:lnTo>
                  <a:lnTo>
                    <a:pt x="7" y="21"/>
                  </a:lnTo>
                  <a:lnTo>
                    <a:pt x="10" y="22"/>
                  </a:lnTo>
                  <a:lnTo>
                    <a:pt x="13" y="24"/>
                  </a:lnTo>
                  <a:lnTo>
                    <a:pt x="14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19" y="26"/>
                  </a:lnTo>
                  <a:lnTo>
                    <a:pt x="20" y="28"/>
                  </a:lnTo>
                  <a:lnTo>
                    <a:pt x="21" y="29"/>
                  </a:lnTo>
                  <a:lnTo>
                    <a:pt x="22" y="30"/>
                  </a:lnTo>
                  <a:lnTo>
                    <a:pt x="23" y="30"/>
                  </a:lnTo>
                  <a:lnTo>
                    <a:pt x="24" y="30"/>
                  </a:lnTo>
                  <a:lnTo>
                    <a:pt x="26" y="31"/>
                  </a:lnTo>
                  <a:lnTo>
                    <a:pt x="27" y="32"/>
                  </a:lnTo>
                  <a:lnTo>
                    <a:pt x="28" y="32"/>
                  </a:lnTo>
                  <a:lnTo>
                    <a:pt x="29" y="33"/>
                  </a:lnTo>
                  <a:lnTo>
                    <a:pt x="31" y="34"/>
                  </a:lnTo>
                  <a:lnTo>
                    <a:pt x="33" y="35"/>
                  </a:lnTo>
                  <a:lnTo>
                    <a:pt x="30" y="33"/>
                  </a:lnTo>
                  <a:lnTo>
                    <a:pt x="27" y="29"/>
                  </a:lnTo>
                  <a:lnTo>
                    <a:pt x="23" y="26"/>
                  </a:lnTo>
                  <a:lnTo>
                    <a:pt x="21" y="24"/>
                  </a:lnTo>
                  <a:lnTo>
                    <a:pt x="20" y="22"/>
                  </a:lnTo>
                  <a:lnTo>
                    <a:pt x="19" y="20"/>
                  </a:lnTo>
                  <a:lnTo>
                    <a:pt x="18" y="18"/>
                  </a:lnTo>
                  <a:lnTo>
                    <a:pt x="17" y="17"/>
                  </a:lnTo>
                  <a:lnTo>
                    <a:pt x="16" y="15"/>
                  </a:lnTo>
                  <a:lnTo>
                    <a:pt x="17" y="14"/>
                  </a:lnTo>
                  <a:lnTo>
                    <a:pt x="17" y="12"/>
                  </a:lnTo>
                  <a:lnTo>
                    <a:pt x="18" y="11"/>
                  </a:lnTo>
                  <a:lnTo>
                    <a:pt x="17" y="9"/>
                  </a:lnTo>
                  <a:lnTo>
                    <a:pt x="16" y="7"/>
                  </a:lnTo>
                  <a:lnTo>
                    <a:pt x="16" y="6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14" y="2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2"/>
                  </a:lnTo>
                  <a:lnTo>
                    <a:pt x="6" y="5"/>
                  </a:lnTo>
                  <a:lnTo>
                    <a:pt x="8" y="10"/>
                  </a:lnTo>
                  <a:lnTo>
                    <a:pt x="10" y="15"/>
                  </a:lnTo>
                  <a:lnTo>
                    <a:pt x="11" y="19"/>
                  </a:lnTo>
                  <a:lnTo>
                    <a:pt x="8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13"/>
                  </a:lnTo>
                  <a:lnTo>
                    <a:pt x="1" y="14"/>
                  </a:lnTo>
                  <a:lnTo>
                    <a:pt x="2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89" name="Freeform 245"/>
            <p:cNvSpPr>
              <a:spLocks/>
            </p:cNvSpPr>
            <p:nvPr/>
          </p:nvSpPr>
          <p:spPr bwMode="auto">
            <a:xfrm>
              <a:off x="2075" y="3534"/>
              <a:ext cx="12" cy="12"/>
            </a:xfrm>
            <a:custGeom>
              <a:avLst/>
              <a:gdLst>
                <a:gd name="T0" fmla="*/ 8 w 12"/>
                <a:gd name="T1" fmla="*/ 0 h 12"/>
                <a:gd name="T2" fmla="*/ 6 w 12"/>
                <a:gd name="T3" fmla="*/ 0 h 12"/>
                <a:gd name="T4" fmla="*/ 4 w 12"/>
                <a:gd name="T5" fmla="*/ 1 h 12"/>
                <a:gd name="T6" fmla="*/ 2 w 12"/>
                <a:gd name="T7" fmla="*/ 1 h 12"/>
                <a:gd name="T8" fmla="*/ 1 w 12"/>
                <a:gd name="T9" fmla="*/ 2 h 12"/>
                <a:gd name="T10" fmla="*/ 1 w 12"/>
                <a:gd name="T11" fmla="*/ 2 h 12"/>
                <a:gd name="T12" fmla="*/ 0 w 12"/>
                <a:gd name="T13" fmla="*/ 4 h 12"/>
                <a:gd name="T14" fmla="*/ 0 w 12"/>
                <a:gd name="T15" fmla="*/ 5 h 12"/>
                <a:gd name="T16" fmla="*/ 0 w 12"/>
                <a:gd name="T17" fmla="*/ 5 h 12"/>
                <a:gd name="T18" fmla="*/ 1 w 12"/>
                <a:gd name="T19" fmla="*/ 5 h 12"/>
                <a:gd name="T20" fmla="*/ 3 w 12"/>
                <a:gd name="T21" fmla="*/ 5 h 12"/>
                <a:gd name="T22" fmla="*/ 4 w 12"/>
                <a:gd name="T23" fmla="*/ 5 h 12"/>
                <a:gd name="T24" fmla="*/ 5 w 12"/>
                <a:gd name="T25" fmla="*/ 4 h 12"/>
                <a:gd name="T26" fmla="*/ 6 w 12"/>
                <a:gd name="T27" fmla="*/ 4 h 12"/>
                <a:gd name="T28" fmla="*/ 7 w 12"/>
                <a:gd name="T29" fmla="*/ 2 h 12"/>
                <a:gd name="T30" fmla="*/ 8 w 12"/>
                <a:gd name="T31" fmla="*/ 2 h 12"/>
                <a:gd name="T32" fmla="*/ 9 w 12"/>
                <a:gd name="T33" fmla="*/ 1 h 12"/>
                <a:gd name="T34" fmla="*/ 9 w 12"/>
                <a:gd name="T35" fmla="*/ 1 h 12"/>
                <a:gd name="T36" fmla="*/ 9 w 12"/>
                <a:gd name="T37" fmla="*/ 1 h 12"/>
                <a:gd name="T38" fmla="*/ 9 w 12"/>
                <a:gd name="T39" fmla="*/ 2 h 12"/>
                <a:gd name="T40" fmla="*/ 9 w 12"/>
                <a:gd name="T41" fmla="*/ 3 h 12"/>
                <a:gd name="T42" fmla="*/ 9 w 12"/>
                <a:gd name="T43" fmla="*/ 5 h 12"/>
                <a:gd name="T44" fmla="*/ 9 w 12"/>
                <a:gd name="T45" fmla="*/ 7 h 12"/>
                <a:gd name="T46" fmla="*/ 9 w 12"/>
                <a:gd name="T47" fmla="*/ 10 h 12"/>
                <a:gd name="T48" fmla="*/ 10 w 12"/>
                <a:gd name="T49" fmla="*/ 12 h 12"/>
                <a:gd name="T50" fmla="*/ 10 w 12"/>
                <a:gd name="T51" fmla="*/ 12 h 12"/>
                <a:gd name="T52" fmla="*/ 11 w 12"/>
                <a:gd name="T53" fmla="*/ 12 h 12"/>
                <a:gd name="T54" fmla="*/ 12 w 12"/>
                <a:gd name="T55" fmla="*/ 11 h 12"/>
                <a:gd name="T56" fmla="*/ 12 w 12"/>
                <a:gd name="T57" fmla="*/ 10 h 12"/>
                <a:gd name="T58" fmla="*/ 12 w 12"/>
                <a:gd name="T59" fmla="*/ 9 h 12"/>
                <a:gd name="T60" fmla="*/ 12 w 12"/>
                <a:gd name="T61" fmla="*/ 8 h 12"/>
                <a:gd name="T62" fmla="*/ 12 w 12"/>
                <a:gd name="T63" fmla="*/ 6 h 12"/>
                <a:gd name="T64" fmla="*/ 12 w 12"/>
                <a:gd name="T65" fmla="*/ 5 h 12"/>
                <a:gd name="T66" fmla="*/ 12 w 12"/>
                <a:gd name="T67" fmla="*/ 5 h 12"/>
                <a:gd name="T68" fmla="*/ 12 w 12"/>
                <a:gd name="T69" fmla="*/ 3 h 12"/>
                <a:gd name="T70" fmla="*/ 12 w 12"/>
                <a:gd name="T71" fmla="*/ 2 h 12"/>
                <a:gd name="T72" fmla="*/ 11 w 12"/>
                <a:gd name="T73" fmla="*/ 1 h 12"/>
                <a:gd name="T74" fmla="*/ 11 w 12"/>
                <a:gd name="T75" fmla="*/ 0 h 12"/>
                <a:gd name="T76" fmla="*/ 10 w 12"/>
                <a:gd name="T77" fmla="*/ 0 h 12"/>
                <a:gd name="T78" fmla="*/ 9 w 12"/>
                <a:gd name="T79" fmla="*/ 0 h 12"/>
                <a:gd name="T80" fmla="*/ 8 w 12"/>
                <a:gd name="T81" fmla="*/ 0 h 1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"/>
                <a:gd name="T124" fmla="*/ 0 h 12"/>
                <a:gd name="T125" fmla="*/ 12 w 12"/>
                <a:gd name="T126" fmla="*/ 12 h 1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" h="12">
                  <a:moveTo>
                    <a:pt x="8" y="0"/>
                  </a:moveTo>
                  <a:lnTo>
                    <a:pt x="6" y="0"/>
                  </a:lnTo>
                  <a:lnTo>
                    <a:pt x="4" y="1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6" y="4"/>
                  </a:lnTo>
                  <a:lnTo>
                    <a:pt x="7" y="2"/>
                  </a:lnTo>
                  <a:lnTo>
                    <a:pt x="8" y="2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3"/>
                  </a:lnTo>
                  <a:lnTo>
                    <a:pt x="9" y="5"/>
                  </a:lnTo>
                  <a:lnTo>
                    <a:pt x="9" y="7"/>
                  </a:lnTo>
                  <a:lnTo>
                    <a:pt x="9" y="10"/>
                  </a:lnTo>
                  <a:lnTo>
                    <a:pt x="10" y="12"/>
                  </a:lnTo>
                  <a:lnTo>
                    <a:pt x="11" y="12"/>
                  </a:lnTo>
                  <a:lnTo>
                    <a:pt x="12" y="11"/>
                  </a:lnTo>
                  <a:lnTo>
                    <a:pt x="12" y="10"/>
                  </a:lnTo>
                  <a:lnTo>
                    <a:pt x="12" y="9"/>
                  </a:lnTo>
                  <a:lnTo>
                    <a:pt x="12" y="8"/>
                  </a:lnTo>
                  <a:lnTo>
                    <a:pt x="12" y="6"/>
                  </a:lnTo>
                  <a:lnTo>
                    <a:pt x="12" y="5"/>
                  </a:lnTo>
                  <a:lnTo>
                    <a:pt x="12" y="3"/>
                  </a:lnTo>
                  <a:lnTo>
                    <a:pt x="12" y="2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90" name="Freeform 246"/>
            <p:cNvSpPr>
              <a:spLocks/>
            </p:cNvSpPr>
            <p:nvPr/>
          </p:nvSpPr>
          <p:spPr bwMode="auto">
            <a:xfrm>
              <a:off x="2068" y="3531"/>
              <a:ext cx="5" cy="5"/>
            </a:xfrm>
            <a:custGeom>
              <a:avLst/>
              <a:gdLst>
                <a:gd name="T0" fmla="*/ 0 w 5"/>
                <a:gd name="T1" fmla="*/ 5 h 5"/>
                <a:gd name="T2" fmla="*/ 0 w 5"/>
                <a:gd name="T3" fmla="*/ 5 h 5"/>
                <a:gd name="T4" fmla="*/ 0 w 5"/>
                <a:gd name="T5" fmla="*/ 5 h 5"/>
                <a:gd name="T6" fmla="*/ 1 w 5"/>
                <a:gd name="T7" fmla="*/ 5 h 5"/>
                <a:gd name="T8" fmla="*/ 3 w 5"/>
                <a:gd name="T9" fmla="*/ 5 h 5"/>
                <a:gd name="T10" fmla="*/ 3 w 5"/>
                <a:gd name="T11" fmla="*/ 4 h 5"/>
                <a:gd name="T12" fmla="*/ 4 w 5"/>
                <a:gd name="T13" fmla="*/ 3 h 5"/>
                <a:gd name="T14" fmla="*/ 5 w 5"/>
                <a:gd name="T15" fmla="*/ 2 h 5"/>
                <a:gd name="T16" fmla="*/ 5 w 5"/>
                <a:gd name="T17" fmla="*/ 0 h 5"/>
                <a:gd name="T18" fmla="*/ 3 w 5"/>
                <a:gd name="T19" fmla="*/ 1 h 5"/>
                <a:gd name="T20" fmla="*/ 2 w 5"/>
                <a:gd name="T21" fmla="*/ 3 h 5"/>
                <a:gd name="T22" fmla="*/ 0 w 5"/>
                <a:gd name="T23" fmla="*/ 4 h 5"/>
                <a:gd name="T24" fmla="*/ 0 w 5"/>
                <a:gd name="T25" fmla="*/ 5 h 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"/>
                <a:gd name="T40" fmla="*/ 0 h 5"/>
                <a:gd name="T41" fmla="*/ 5 w 5"/>
                <a:gd name="T42" fmla="*/ 5 h 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" h="5">
                  <a:moveTo>
                    <a:pt x="0" y="5"/>
                  </a:moveTo>
                  <a:lnTo>
                    <a:pt x="0" y="5"/>
                  </a:lnTo>
                  <a:lnTo>
                    <a:pt x="1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4" y="3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0" y="4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91" name="Freeform 247"/>
            <p:cNvSpPr>
              <a:spLocks/>
            </p:cNvSpPr>
            <p:nvPr/>
          </p:nvSpPr>
          <p:spPr bwMode="auto">
            <a:xfrm>
              <a:off x="2081" y="3593"/>
              <a:ext cx="62" cy="38"/>
            </a:xfrm>
            <a:custGeom>
              <a:avLst/>
              <a:gdLst>
                <a:gd name="T0" fmla="*/ 33 w 62"/>
                <a:gd name="T1" fmla="*/ 7 h 38"/>
                <a:gd name="T2" fmla="*/ 37 w 62"/>
                <a:gd name="T3" fmla="*/ 11 h 38"/>
                <a:gd name="T4" fmla="*/ 40 w 62"/>
                <a:gd name="T5" fmla="*/ 15 h 38"/>
                <a:gd name="T6" fmla="*/ 41 w 62"/>
                <a:gd name="T7" fmla="*/ 17 h 38"/>
                <a:gd name="T8" fmla="*/ 44 w 62"/>
                <a:gd name="T9" fmla="*/ 21 h 38"/>
                <a:gd name="T10" fmla="*/ 50 w 62"/>
                <a:gd name="T11" fmla="*/ 26 h 38"/>
                <a:gd name="T12" fmla="*/ 53 w 62"/>
                <a:gd name="T13" fmla="*/ 29 h 38"/>
                <a:gd name="T14" fmla="*/ 55 w 62"/>
                <a:gd name="T15" fmla="*/ 29 h 38"/>
                <a:gd name="T16" fmla="*/ 57 w 62"/>
                <a:gd name="T17" fmla="*/ 30 h 38"/>
                <a:gd name="T18" fmla="*/ 61 w 62"/>
                <a:gd name="T19" fmla="*/ 34 h 38"/>
                <a:gd name="T20" fmla="*/ 61 w 62"/>
                <a:gd name="T21" fmla="*/ 36 h 38"/>
                <a:gd name="T22" fmla="*/ 59 w 62"/>
                <a:gd name="T23" fmla="*/ 38 h 38"/>
                <a:gd name="T24" fmla="*/ 54 w 62"/>
                <a:gd name="T25" fmla="*/ 37 h 38"/>
                <a:gd name="T26" fmla="*/ 45 w 62"/>
                <a:gd name="T27" fmla="*/ 29 h 38"/>
                <a:gd name="T28" fmla="*/ 40 w 62"/>
                <a:gd name="T29" fmla="*/ 25 h 38"/>
                <a:gd name="T30" fmla="*/ 37 w 62"/>
                <a:gd name="T31" fmla="*/ 21 h 38"/>
                <a:gd name="T32" fmla="*/ 32 w 62"/>
                <a:gd name="T33" fmla="*/ 18 h 38"/>
                <a:gd name="T34" fmla="*/ 22 w 62"/>
                <a:gd name="T35" fmla="*/ 20 h 38"/>
                <a:gd name="T36" fmla="*/ 20 w 62"/>
                <a:gd name="T37" fmla="*/ 20 h 38"/>
                <a:gd name="T38" fmla="*/ 22 w 62"/>
                <a:gd name="T39" fmla="*/ 18 h 38"/>
                <a:gd name="T40" fmla="*/ 22 w 62"/>
                <a:gd name="T41" fmla="*/ 17 h 38"/>
                <a:gd name="T42" fmla="*/ 20 w 62"/>
                <a:gd name="T43" fmla="*/ 17 h 38"/>
                <a:gd name="T44" fmla="*/ 19 w 62"/>
                <a:gd name="T45" fmla="*/ 16 h 38"/>
                <a:gd name="T46" fmla="*/ 22 w 62"/>
                <a:gd name="T47" fmla="*/ 15 h 38"/>
                <a:gd name="T48" fmla="*/ 23 w 62"/>
                <a:gd name="T49" fmla="*/ 15 h 38"/>
                <a:gd name="T50" fmla="*/ 21 w 62"/>
                <a:gd name="T51" fmla="*/ 13 h 38"/>
                <a:gd name="T52" fmla="*/ 19 w 62"/>
                <a:gd name="T53" fmla="*/ 13 h 38"/>
                <a:gd name="T54" fmla="*/ 17 w 62"/>
                <a:gd name="T55" fmla="*/ 13 h 38"/>
                <a:gd name="T56" fmla="*/ 14 w 62"/>
                <a:gd name="T57" fmla="*/ 14 h 38"/>
                <a:gd name="T58" fmla="*/ 10 w 62"/>
                <a:gd name="T59" fmla="*/ 17 h 38"/>
                <a:gd name="T60" fmla="*/ 5 w 62"/>
                <a:gd name="T61" fmla="*/ 18 h 38"/>
                <a:gd name="T62" fmla="*/ 2 w 62"/>
                <a:gd name="T63" fmla="*/ 18 h 38"/>
                <a:gd name="T64" fmla="*/ 0 w 62"/>
                <a:gd name="T65" fmla="*/ 16 h 38"/>
                <a:gd name="T66" fmla="*/ 3 w 62"/>
                <a:gd name="T67" fmla="*/ 14 h 38"/>
                <a:gd name="T68" fmla="*/ 6 w 62"/>
                <a:gd name="T69" fmla="*/ 14 h 38"/>
                <a:gd name="T70" fmla="*/ 9 w 62"/>
                <a:gd name="T71" fmla="*/ 13 h 38"/>
                <a:gd name="T72" fmla="*/ 11 w 62"/>
                <a:gd name="T73" fmla="*/ 12 h 38"/>
                <a:gd name="T74" fmla="*/ 14 w 62"/>
                <a:gd name="T75" fmla="*/ 12 h 38"/>
                <a:gd name="T76" fmla="*/ 15 w 62"/>
                <a:gd name="T77" fmla="*/ 12 h 38"/>
                <a:gd name="T78" fmla="*/ 17 w 62"/>
                <a:gd name="T79" fmla="*/ 11 h 38"/>
                <a:gd name="T80" fmla="*/ 15 w 62"/>
                <a:gd name="T81" fmla="*/ 10 h 38"/>
                <a:gd name="T82" fmla="*/ 12 w 62"/>
                <a:gd name="T83" fmla="*/ 9 h 38"/>
                <a:gd name="T84" fmla="*/ 11 w 62"/>
                <a:gd name="T85" fmla="*/ 8 h 38"/>
                <a:gd name="T86" fmla="*/ 10 w 62"/>
                <a:gd name="T87" fmla="*/ 7 h 38"/>
                <a:gd name="T88" fmla="*/ 10 w 62"/>
                <a:gd name="T89" fmla="*/ 7 h 38"/>
                <a:gd name="T90" fmla="*/ 11 w 62"/>
                <a:gd name="T91" fmla="*/ 6 h 38"/>
                <a:gd name="T92" fmla="*/ 13 w 62"/>
                <a:gd name="T93" fmla="*/ 6 h 38"/>
                <a:gd name="T94" fmla="*/ 19 w 62"/>
                <a:gd name="T95" fmla="*/ 7 h 38"/>
                <a:gd name="T96" fmla="*/ 19 w 62"/>
                <a:gd name="T97" fmla="*/ 6 h 38"/>
                <a:gd name="T98" fmla="*/ 17 w 62"/>
                <a:gd name="T99" fmla="*/ 4 h 38"/>
                <a:gd name="T100" fmla="*/ 14 w 62"/>
                <a:gd name="T101" fmla="*/ 3 h 38"/>
                <a:gd name="T102" fmla="*/ 11 w 62"/>
                <a:gd name="T103" fmla="*/ 3 h 38"/>
                <a:gd name="T104" fmla="*/ 10 w 62"/>
                <a:gd name="T105" fmla="*/ 2 h 38"/>
                <a:gd name="T106" fmla="*/ 11 w 62"/>
                <a:gd name="T107" fmla="*/ 0 h 38"/>
                <a:gd name="T108" fmla="*/ 12 w 62"/>
                <a:gd name="T109" fmla="*/ 0 h 38"/>
                <a:gd name="T110" fmla="*/ 14 w 62"/>
                <a:gd name="T111" fmla="*/ 2 h 38"/>
                <a:gd name="T112" fmla="*/ 17 w 62"/>
                <a:gd name="T113" fmla="*/ 2 h 38"/>
                <a:gd name="T114" fmla="*/ 19 w 62"/>
                <a:gd name="T115" fmla="*/ 3 h 38"/>
                <a:gd name="T116" fmla="*/ 22 w 62"/>
                <a:gd name="T117" fmla="*/ 4 h 38"/>
                <a:gd name="T118" fmla="*/ 25 w 62"/>
                <a:gd name="T119" fmla="*/ 4 h 3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2"/>
                <a:gd name="T181" fmla="*/ 0 h 38"/>
                <a:gd name="T182" fmla="*/ 62 w 62"/>
                <a:gd name="T183" fmla="*/ 38 h 3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2" h="38">
                  <a:moveTo>
                    <a:pt x="29" y="5"/>
                  </a:moveTo>
                  <a:lnTo>
                    <a:pt x="33" y="7"/>
                  </a:lnTo>
                  <a:lnTo>
                    <a:pt x="36" y="9"/>
                  </a:lnTo>
                  <a:lnTo>
                    <a:pt x="37" y="11"/>
                  </a:lnTo>
                  <a:lnTo>
                    <a:pt x="39" y="14"/>
                  </a:lnTo>
                  <a:lnTo>
                    <a:pt x="40" y="15"/>
                  </a:lnTo>
                  <a:lnTo>
                    <a:pt x="40" y="16"/>
                  </a:lnTo>
                  <a:lnTo>
                    <a:pt x="41" y="17"/>
                  </a:lnTo>
                  <a:lnTo>
                    <a:pt x="44" y="21"/>
                  </a:lnTo>
                  <a:lnTo>
                    <a:pt x="47" y="23"/>
                  </a:lnTo>
                  <a:lnTo>
                    <a:pt x="50" y="26"/>
                  </a:lnTo>
                  <a:lnTo>
                    <a:pt x="52" y="28"/>
                  </a:lnTo>
                  <a:lnTo>
                    <a:pt x="53" y="29"/>
                  </a:lnTo>
                  <a:lnTo>
                    <a:pt x="54" y="29"/>
                  </a:lnTo>
                  <a:lnTo>
                    <a:pt x="55" y="29"/>
                  </a:lnTo>
                  <a:lnTo>
                    <a:pt x="56" y="29"/>
                  </a:lnTo>
                  <a:lnTo>
                    <a:pt x="57" y="30"/>
                  </a:lnTo>
                  <a:lnTo>
                    <a:pt x="59" y="31"/>
                  </a:lnTo>
                  <a:lnTo>
                    <a:pt x="61" y="34"/>
                  </a:lnTo>
                  <a:lnTo>
                    <a:pt x="62" y="36"/>
                  </a:lnTo>
                  <a:lnTo>
                    <a:pt x="61" y="36"/>
                  </a:lnTo>
                  <a:lnTo>
                    <a:pt x="60" y="37"/>
                  </a:lnTo>
                  <a:lnTo>
                    <a:pt x="59" y="38"/>
                  </a:lnTo>
                  <a:lnTo>
                    <a:pt x="57" y="38"/>
                  </a:lnTo>
                  <a:lnTo>
                    <a:pt x="54" y="37"/>
                  </a:lnTo>
                  <a:lnTo>
                    <a:pt x="49" y="33"/>
                  </a:lnTo>
                  <a:lnTo>
                    <a:pt x="45" y="29"/>
                  </a:lnTo>
                  <a:lnTo>
                    <a:pt x="42" y="26"/>
                  </a:lnTo>
                  <a:lnTo>
                    <a:pt x="40" y="25"/>
                  </a:lnTo>
                  <a:lnTo>
                    <a:pt x="39" y="23"/>
                  </a:lnTo>
                  <a:lnTo>
                    <a:pt x="37" y="21"/>
                  </a:lnTo>
                  <a:lnTo>
                    <a:pt x="34" y="18"/>
                  </a:lnTo>
                  <a:lnTo>
                    <a:pt x="32" y="18"/>
                  </a:lnTo>
                  <a:lnTo>
                    <a:pt x="27" y="19"/>
                  </a:lnTo>
                  <a:lnTo>
                    <a:pt x="22" y="20"/>
                  </a:lnTo>
                  <a:lnTo>
                    <a:pt x="19" y="21"/>
                  </a:lnTo>
                  <a:lnTo>
                    <a:pt x="20" y="20"/>
                  </a:lnTo>
                  <a:lnTo>
                    <a:pt x="21" y="19"/>
                  </a:lnTo>
                  <a:lnTo>
                    <a:pt x="22" y="18"/>
                  </a:lnTo>
                  <a:lnTo>
                    <a:pt x="22" y="17"/>
                  </a:lnTo>
                  <a:lnTo>
                    <a:pt x="21" y="17"/>
                  </a:lnTo>
                  <a:lnTo>
                    <a:pt x="20" y="17"/>
                  </a:lnTo>
                  <a:lnTo>
                    <a:pt x="19" y="17"/>
                  </a:lnTo>
                  <a:lnTo>
                    <a:pt x="19" y="16"/>
                  </a:lnTo>
                  <a:lnTo>
                    <a:pt x="21" y="16"/>
                  </a:lnTo>
                  <a:lnTo>
                    <a:pt x="22" y="15"/>
                  </a:lnTo>
                  <a:lnTo>
                    <a:pt x="24" y="15"/>
                  </a:lnTo>
                  <a:lnTo>
                    <a:pt x="23" y="15"/>
                  </a:lnTo>
                  <a:lnTo>
                    <a:pt x="22" y="14"/>
                  </a:lnTo>
                  <a:lnTo>
                    <a:pt x="21" y="13"/>
                  </a:lnTo>
                  <a:lnTo>
                    <a:pt x="20" y="13"/>
                  </a:lnTo>
                  <a:lnTo>
                    <a:pt x="19" y="13"/>
                  </a:lnTo>
                  <a:lnTo>
                    <a:pt x="18" y="13"/>
                  </a:lnTo>
                  <a:lnTo>
                    <a:pt x="17" y="13"/>
                  </a:lnTo>
                  <a:lnTo>
                    <a:pt x="16" y="14"/>
                  </a:lnTo>
                  <a:lnTo>
                    <a:pt x="14" y="14"/>
                  </a:lnTo>
                  <a:lnTo>
                    <a:pt x="12" y="16"/>
                  </a:lnTo>
                  <a:lnTo>
                    <a:pt x="10" y="17"/>
                  </a:lnTo>
                  <a:lnTo>
                    <a:pt x="7" y="18"/>
                  </a:lnTo>
                  <a:lnTo>
                    <a:pt x="5" y="18"/>
                  </a:lnTo>
                  <a:lnTo>
                    <a:pt x="3" y="18"/>
                  </a:lnTo>
                  <a:lnTo>
                    <a:pt x="2" y="18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2" y="15"/>
                  </a:lnTo>
                  <a:lnTo>
                    <a:pt x="3" y="14"/>
                  </a:lnTo>
                  <a:lnTo>
                    <a:pt x="5" y="14"/>
                  </a:lnTo>
                  <a:lnTo>
                    <a:pt x="6" y="14"/>
                  </a:lnTo>
                  <a:lnTo>
                    <a:pt x="7" y="13"/>
                  </a:lnTo>
                  <a:lnTo>
                    <a:pt x="9" y="13"/>
                  </a:lnTo>
                  <a:lnTo>
                    <a:pt x="10" y="12"/>
                  </a:lnTo>
                  <a:lnTo>
                    <a:pt x="11" y="12"/>
                  </a:lnTo>
                  <a:lnTo>
                    <a:pt x="12" y="12"/>
                  </a:lnTo>
                  <a:lnTo>
                    <a:pt x="14" y="12"/>
                  </a:lnTo>
                  <a:lnTo>
                    <a:pt x="15" y="12"/>
                  </a:lnTo>
                  <a:lnTo>
                    <a:pt x="16" y="12"/>
                  </a:lnTo>
                  <a:lnTo>
                    <a:pt x="17" y="11"/>
                  </a:lnTo>
                  <a:lnTo>
                    <a:pt x="15" y="10"/>
                  </a:lnTo>
                  <a:lnTo>
                    <a:pt x="14" y="10"/>
                  </a:lnTo>
                  <a:lnTo>
                    <a:pt x="12" y="9"/>
                  </a:lnTo>
                  <a:lnTo>
                    <a:pt x="11" y="9"/>
                  </a:lnTo>
                  <a:lnTo>
                    <a:pt x="11" y="8"/>
                  </a:lnTo>
                  <a:lnTo>
                    <a:pt x="10" y="7"/>
                  </a:lnTo>
                  <a:lnTo>
                    <a:pt x="11" y="6"/>
                  </a:lnTo>
                  <a:lnTo>
                    <a:pt x="13" y="6"/>
                  </a:lnTo>
                  <a:lnTo>
                    <a:pt x="16" y="6"/>
                  </a:lnTo>
                  <a:lnTo>
                    <a:pt x="19" y="7"/>
                  </a:lnTo>
                  <a:lnTo>
                    <a:pt x="21" y="7"/>
                  </a:lnTo>
                  <a:lnTo>
                    <a:pt x="19" y="6"/>
                  </a:lnTo>
                  <a:lnTo>
                    <a:pt x="18" y="4"/>
                  </a:lnTo>
                  <a:lnTo>
                    <a:pt x="17" y="4"/>
                  </a:lnTo>
                  <a:lnTo>
                    <a:pt x="15" y="3"/>
                  </a:lnTo>
                  <a:lnTo>
                    <a:pt x="14" y="3"/>
                  </a:lnTo>
                  <a:lnTo>
                    <a:pt x="12" y="3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7" y="2"/>
                  </a:lnTo>
                  <a:lnTo>
                    <a:pt x="18" y="2"/>
                  </a:lnTo>
                  <a:lnTo>
                    <a:pt x="19" y="3"/>
                  </a:lnTo>
                  <a:lnTo>
                    <a:pt x="21" y="4"/>
                  </a:lnTo>
                  <a:lnTo>
                    <a:pt x="22" y="4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9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92" name="Freeform 248"/>
            <p:cNvSpPr>
              <a:spLocks/>
            </p:cNvSpPr>
            <p:nvPr/>
          </p:nvSpPr>
          <p:spPr bwMode="auto">
            <a:xfrm>
              <a:off x="2209" y="3644"/>
              <a:ext cx="10" cy="35"/>
            </a:xfrm>
            <a:custGeom>
              <a:avLst/>
              <a:gdLst>
                <a:gd name="T0" fmla="*/ 0 w 10"/>
                <a:gd name="T1" fmla="*/ 9 h 35"/>
                <a:gd name="T2" fmla="*/ 0 w 10"/>
                <a:gd name="T3" fmla="*/ 6 h 35"/>
                <a:gd name="T4" fmla="*/ 0 w 10"/>
                <a:gd name="T5" fmla="*/ 4 h 35"/>
                <a:gd name="T6" fmla="*/ 0 w 10"/>
                <a:gd name="T7" fmla="*/ 1 h 35"/>
                <a:gd name="T8" fmla="*/ 0 w 10"/>
                <a:gd name="T9" fmla="*/ 0 h 35"/>
                <a:gd name="T10" fmla="*/ 1 w 10"/>
                <a:gd name="T11" fmla="*/ 0 h 35"/>
                <a:gd name="T12" fmla="*/ 2 w 10"/>
                <a:gd name="T13" fmla="*/ 1 h 35"/>
                <a:gd name="T14" fmla="*/ 4 w 10"/>
                <a:gd name="T15" fmla="*/ 1 h 35"/>
                <a:gd name="T16" fmla="*/ 5 w 10"/>
                <a:gd name="T17" fmla="*/ 2 h 35"/>
                <a:gd name="T18" fmla="*/ 6 w 10"/>
                <a:gd name="T19" fmla="*/ 7 h 35"/>
                <a:gd name="T20" fmla="*/ 7 w 10"/>
                <a:gd name="T21" fmla="*/ 14 h 35"/>
                <a:gd name="T22" fmla="*/ 8 w 10"/>
                <a:gd name="T23" fmla="*/ 20 h 35"/>
                <a:gd name="T24" fmla="*/ 10 w 10"/>
                <a:gd name="T25" fmla="*/ 24 h 35"/>
                <a:gd name="T26" fmla="*/ 10 w 10"/>
                <a:gd name="T27" fmla="*/ 25 h 35"/>
                <a:gd name="T28" fmla="*/ 10 w 10"/>
                <a:gd name="T29" fmla="*/ 28 h 35"/>
                <a:gd name="T30" fmla="*/ 10 w 10"/>
                <a:gd name="T31" fmla="*/ 30 h 35"/>
                <a:gd name="T32" fmla="*/ 10 w 10"/>
                <a:gd name="T33" fmla="*/ 31 h 35"/>
                <a:gd name="T34" fmla="*/ 8 w 10"/>
                <a:gd name="T35" fmla="*/ 32 h 35"/>
                <a:gd name="T36" fmla="*/ 5 w 10"/>
                <a:gd name="T37" fmla="*/ 33 h 35"/>
                <a:gd name="T38" fmla="*/ 3 w 10"/>
                <a:gd name="T39" fmla="*/ 35 h 35"/>
                <a:gd name="T40" fmla="*/ 0 w 10"/>
                <a:gd name="T41" fmla="*/ 35 h 35"/>
                <a:gd name="T42" fmla="*/ 1 w 10"/>
                <a:gd name="T43" fmla="*/ 29 h 35"/>
                <a:gd name="T44" fmla="*/ 1 w 10"/>
                <a:gd name="T45" fmla="*/ 23 h 35"/>
                <a:gd name="T46" fmla="*/ 1 w 10"/>
                <a:gd name="T47" fmla="*/ 15 h 35"/>
                <a:gd name="T48" fmla="*/ 0 w 10"/>
                <a:gd name="T49" fmla="*/ 9 h 3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"/>
                <a:gd name="T76" fmla="*/ 0 h 35"/>
                <a:gd name="T77" fmla="*/ 10 w 10"/>
                <a:gd name="T78" fmla="*/ 35 h 3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" h="35">
                  <a:moveTo>
                    <a:pt x="0" y="9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4" y="1"/>
                  </a:lnTo>
                  <a:lnTo>
                    <a:pt x="5" y="2"/>
                  </a:lnTo>
                  <a:lnTo>
                    <a:pt x="6" y="7"/>
                  </a:lnTo>
                  <a:lnTo>
                    <a:pt x="7" y="14"/>
                  </a:lnTo>
                  <a:lnTo>
                    <a:pt x="8" y="20"/>
                  </a:lnTo>
                  <a:lnTo>
                    <a:pt x="10" y="24"/>
                  </a:lnTo>
                  <a:lnTo>
                    <a:pt x="10" y="25"/>
                  </a:lnTo>
                  <a:lnTo>
                    <a:pt x="10" y="28"/>
                  </a:lnTo>
                  <a:lnTo>
                    <a:pt x="10" y="30"/>
                  </a:lnTo>
                  <a:lnTo>
                    <a:pt x="10" y="31"/>
                  </a:lnTo>
                  <a:lnTo>
                    <a:pt x="8" y="32"/>
                  </a:lnTo>
                  <a:lnTo>
                    <a:pt x="5" y="33"/>
                  </a:lnTo>
                  <a:lnTo>
                    <a:pt x="3" y="35"/>
                  </a:lnTo>
                  <a:lnTo>
                    <a:pt x="0" y="35"/>
                  </a:lnTo>
                  <a:lnTo>
                    <a:pt x="1" y="29"/>
                  </a:lnTo>
                  <a:lnTo>
                    <a:pt x="1" y="23"/>
                  </a:lnTo>
                  <a:lnTo>
                    <a:pt x="1" y="15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93" name="Freeform 249"/>
            <p:cNvSpPr>
              <a:spLocks/>
            </p:cNvSpPr>
            <p:nvPr/>
          </p:nvSpPr>
          <p:spPr bwMode="auto">
            <a:xfrm>
              <a:off x="2138" y="3918"/>
              <a:ext cx="5" cy="34"/>
            </a:xfrm>
            <a:custGeom>
              <a:avLst/>
              <a:gdLst>
                <a:gd name="T0" fmla="*/ 3 w 5"/>
                <a:gd name="T1" fmla="*/ 34 h 34"/>
                <a:gd name="T2" fmla="*/ 3 w 5"/>
                <a:gd name="T3" fmla="*/ 28 h 34"/>
                <a:gd name="T4" fmla="*/ 2 w 5"/>
                <a:gd name="T5" fmla="*/ 21 h 34"/>
                <a:gd name="T6" fmla="*/ 1 w 5"/>
                <a:gd name="T7" fmla="*/ 12 h 34"/>
                <a:gd name="T8" fmla="*/ 0 w 5"/>
                <a:gd name="T9" fmla="*/ 5 h 34"/>
                <a:gd name="T10" fmla="*/ 1 w 5"/>
                <a:gd name="T11" fmla="*/ 4 h 34"/>
                <a:gd name="T12" fmla="*/ 2 w 5"/>
                <a:gd name="T13" fmla="*/ 2 h 34"/>
                <a:gd name="T14" fmla="*/ 3 w 5"/>
                <a:gd name="T15" fmla="*/ 1 h 34"/>
                <a:gd name="T16" fmla="*/ 5 w 5"/>
                <a:gd name="T17" fmla="*/ 0 h 34"/>
                <a:gd name="T18" fmla="*/ 5 w 5"/>
                <a:gd name="T19" fmla="*/ 8 h 34"/>
                <a:gd name="T20" fmla="*/ 4 w 5"/>
                <a:gd name="T21" fmla="*/ 18 h 34"/>
                <a:gd name="T22" fmla="*/ 3 w 5"/>
                <a:gd name="T23" fmla="*/ 28 h 34"/>
                <a:gd name="T24" fmla="*/ 3 w 5"/>
                <a:gd name="T25" fmla="*/ 34 h 3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"/>
                <a:gd name="T40" fmla="*/ 0 h 34"/>
                <a:gd name="T41" fmla="*/ 5 w 5"/>
                <a:gd name="T42" fmla="*/ 34 h 3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" h="34">
                  <a:moveTo>
                    <a:pt x="3" y="34"/>
                  </a:moveTo>
                  <a:lnTo>
                    <a:pt x="3" y="28"/>
                  </a:lnTo>
                  <a:lnTo>
                    <a:pt x="2" y="21"/>
                  </a:lnTo>
                  <a:lnTo>
                    <a:pt x="1" y="12"/>
                  </a:lnTo>
                  <a:lnTo>
                    <a:pt x="0" y="5"/>
                  </a:lnTo>
                  <a:lnTo>
                    <a:pt x="1" y="4"/>
                  </a:lnTo>
                  <a:lnTo>
                    <a:pt x="2" y="2"/>
                  </a:lnTo>
                  <a:lnTo>
                    <a:pt x="3" y="1"/>
                  </a:lnTo>
                  <a:lnTo>
                    <a:pt x="5" y="0"/>
                  </a:lnTo>
                  <a:lnTo>
                    <a:pt x="5" y="8"/>
                  </a:lnTo>
                  <a:lnTo>
                    <a:pt x="4" y="18"/>
                  </a:lnTo>
                  <a:lnTo>
                    <a:pt x="3" y="28"/>
                  </a:lnTo>
                  <a:lnTo>
                    <a:pt x="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94" name="Freeform 250"/>
            <p:cNvSpPr>
              <a:spLocks/>
            </p:cNvSpPr>
            <p:nvPr/>
          </p:nvSpPr>
          <p:spPr bwMode="auto">
            <a:xfrm>
              <a:off x="2239" y="3913"/>
              <a:ext cx="6" cy="12"/>
            </a:xfrm>
            <a:custGeom>
              <a:avLst/>
              <a:gdLst>
                <a:gd name="T0" fmla="*/ 6 w 6"/>
                <a:gd name="T1" fmla="*/ 12 h 12"/>
                <a:gd name="T2" fmla="*/ 4 w 6"/>
                <a:gd name="T3" fmla="*/ 11 h 12"/>
                <a:gd name="T4" fmla="*/ 3 w 6"/>
                <a:gd name="T5" fmla="*/ 9 h 12"/>
                <a:gd name="T6" fmla="*/ 1 w 6"/>
                <a:gd name="T7" fmla="*/ 7 h 12"/>
                <a:gd name="T8" fmla="*/ 0 w 6"/>
                <a:gd name="T9" fmla="*/ 5 h 12"/>
                <a:gd name="T10" fmla="*/ 0 w 6"/>
                <a:gd name="T11" fmla="*/ 3 h 12"/>
                <a:gd name="T12" fmla="*/ 0 w 6"/>
                <a:gd name="T13" fmla="*/ 1 h 12"/>
                <a:gd name="T14" fmla="*/ 0 w 6"/>
                <a:gd name="T15" fmla="*/ 1 h 12"/>
                <a:gd name="T16" fmla="*/ 1 w 6"/>
                <a:gd name="T17" fmla="*/ 0 h 12"/>
                <a:gd name="T18" fmla="*/ 1 w 6"/>
                <a:gd name="T19" fmla="*/ 0 h 12"/>
                <a:gd name="T20" fmla="*/ 3 w 6"/>
                <a:gd name="T21" fmla="*/ 0 h 12"/>
                <a:gd name="T22" fmla="*/ 4 w 6"/>
                <a:gd name="T23" fmla="*/ 1 h 12"/>
                <a:gd name="T24" fmla="*/ 5 w 6"/>
                <a:gd name="T25" fmla="*/ 2 h 12"/>
                <a:gd name="T26" fmla="*/ 5 w 6"/>
                <a:gd name="T27" fmla="*/ 5 h 12"/>
                <a:gd name="T28" fmla="*/ 5 w 6"/>
                <a:gd name="T29" fmla="*/ 7 h 12"/>
                <a:gd name="T30" fmla="*/ 6 w 6"/>
                <a:gd name="T31" fmla="*/ 10 h 12"/>
                <a:gd name="T32" fmla="*/ 6 w 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"/>
                <a:gd name="T52" fmla="*/ 0 h 12"/>
                <a:gd name="T53" fmla="*/ 6 w 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" h="12">
                  <a:moveTo>
                    <a:pt x="6" y="12"/>
                  </a:moveTo>
                  <a:lnTo>
                    <a:pt x="4" y="11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1"/>
                  </a:lnTo>
                  <a:lnTo>
                    <a:pt x="5" y="2"/>
                  </a:lnTo>
                  <a:lnTo>
                    <a:pt x="5" y="5"/>
                  </a:lnTo>
                  <a:lnTo>
                    <a:pt x="5" y="7"/>
                  </a:lnTo>
                  <a:lnTo>
                    <a:pt x="6" y="10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95" name="Freeform 251"/>
            <p:cNvSpPr>
              <a:spLocks/>
            </p:cNvSpPr>
            <p:nvPr/>
          </p:nvSpPr>
          <p:spPr bwMode="auto">
            <a:xfrm>
              <a:off x="2214" y="3881"/>
              <a:ext cx="99" cy="169"/>
            </a:xfrm>
            <a:custGeom>
              <a:avLst/>
              <a:gdLst>
                <a:gd name="T0" fmla="*/ 98 w 99"/>
                <a:gd name="T1" fmla="*/ 160 h 169"/>
                <a:gd name="T2" fmla="*/ 94 w 99"/>
                <a:gd name="T3" fmla="*/ 143 h 169"/>
                <a:gd name="T4" fmla="*/ 91 w 99"/>
                <a:gd name="T5" fmla="*/ 130 h 169"/>
                <a:gd name="T6" fmla="*/ 86 w 99"/>
                <a:gd name="T7" fmla="*/ 104 h 169"/>
                <a:gd name="T8" fmla="*/ 82 w 99"/>
                <a:gd name="T9" fmla="*/ 82 h 169"/>
                <a:gd name="T10" fmla="*/ 77 w 99"/>
                <a:gd name="T11" fmla="*/ 65 h 169"/>
                <a:gd name="T12" fmla="*/ 75 w 99"/>
                <a:gd name="T13" fmla="*/ 56 h 169"/>
                <a:gd name="T14" fmla="*/ 73 w 99"/>
                <a:gd name="T15" fmla="*/ 50 h 169"/>
                <a:gd name="T16" fmla="*/ 70 w 99"/>
                <a:gd name="T17" fmla="*/ 41 h 169"/>
                <a:gd name="T18" fmla="*/ 67 w 99"/>
                <a:gd name="T19" fmla="*/ 30 h 169"/>
                <a:gd name="T20" fmla="*/ 66 w 99"/>
                <a:gd name="T21" fmla="*/ 24 h 169"/>
                <a:gd name="T22" fmla="*/ 64 w 99"/>
                <a:gd name="T23" fmla="*/ 18 h 169"/>
                <a:gd name="T24" fmla="*/ 63 w 99"/>
                <a:gd name="T25" fmla="*/ 12 h 169"/>
                <a:gd name="T26" fmla="*/ 62 w 99"/>
                <a:gd name="T27" fmla="*/ 7 h 169"/>
                <a:gd name="T28" fmla="*/ 59 w 99"/>
                <a:gd name="T29" fmla="*/ 7 h 169"/>
                <a:gd name="T30" fmla="*/ 55 w 99"/>
                <a:gd name="T31" fmla="*/ 10 h 169"/>
                <a:gd name="T32" fmla="*/ 50 w 99"/>
                <a:gd name="T33" fmla="*/ 12 h 169"/>
                <a:gd name="T34" fmla="*/ 45 w 99"/>
                <a:gd name="T35" fmla="*/ 12 h 169"/>
                <a:gd name="T36" fmla="*/ 39 w 99"/>
                <a:gd name="T37" fmla="*/ 11 h 169"/>
                <a:gd name="T38" fmla="*/ 34 w 99"/>
                <a:gd name="T39" fmla="*/ 9 h 169"/>
                <a:gd name="T40" fmla="*/ 29 w 99"/>
                <a:gd name="T41" fmla="*/ 7 h 169"/>
                <a:gd name="T42" fmla="*/ 24 w 99"/>
                <a:gd name="T43" fmla="*/ 3 h 169"/>
                <a:gd name="T44" fmla="*/ 19 w 99"/>
                <a:gd name="T45" fmla="*/ 0 h 169"/>
                <a:gd name="T46" fmla="*/ 16 w 99"/>
                <a:gd name="T47" fmla="*/ 0 h 169"/>
                <a:gd name="T48" fmla="*/ 12 w 99"/>
                <a:gd name="T49" fmla="*/ 1 h 169"/>
                <a:gd name="T50" fmla="*/ 5 w 99"/>
                <a:gd name="T51" fmla="*/ 3 h 169"/>
                <a:gd name="T52" fmla="*/ 5 w 99"/>
                <a:gd name="T53" fmla="*/ 4 h 169"/>
                <a:gd name="T54" fmla="*/ 13 w 99"/>
                <a:gd name="T55" fmla="*/ 9 h 169"/>
                <a:gd name="T56" fmla="*/ 16 w 99"/>
                <a:gd name="T57" fmla="*/ 12 h 169"/>
                <a:gd name="T58" fmla="*/ 18 w 99"/>
                <a:gd name="T59" fmla="*/ 11 h 169"/>
                <a:gd name="T60" fmla="*/ 21 w 99"/>
                <a:gd name="T61" fmla="*/ 12 h 169"/>
                <a:gd name="T62" fmla="*/ 23 w 99"/>
                <a:gd name="T63" fmla="*/ 15 h 169"/>
                <a:gd name="T64" fmla="*/ 24 w 99"/>
                <a:gd name="T65" fmla="*/ 18 h 169"/>
                <a:gd name="T66" fmla="*/ 25 w 99"/>
                <a:gd name="T67" fmla="*/ 19 h 169"/>
                <a:gd name="T68" fmla="*/ 26 w 99"/>
                <a:gd name="T69" fmla="*/ 19 h 169"/>
                <a:gd name="T70" fmla="*/ 26 w 99"/>
                <a:gd name="T71" fmla="*/ 17 h 169"/>
                <a:gd name="T72" fmla="*/ 26 w 99"/>
                <a:gd name="T73" fmla="*/ 15 h 169"/>
                <a:gd name="T74" fmla="*/ 26 w 99"/>
                <a:gd name="T75" fmla="*/ 12 h 169"/>
                <a:gd name="T76" fmla="*/ 30 w 99"/>
                <a:gd name="T77" fmla="*/ 15 h 169"/>
                <a:gd name="T78" fmla="*/ 38 w 99"/>
                <a:gd name="T79" fmla="*/ 20 h 169"/>
                <a:gd name="T80" fmla="*/ 42 w 99"/>
                <a:gd name="T81" fmla="*/ 24 h 169"/>
                <a:gd name="T82" fmla="*/ 46 w 99"/>
                <a:gd name="T83" fmla="*/ 30 h 169"/>
                <a:gd name="T84" fmla="*/ 48 w 99"/>
                <a:gd name="T85" fmla="*/ 33 h 169"/>
                <a:gd name="T86" fmla="*/ 47 w 99"/>
                <a:gd name="T87" fmla="*/ 35 h 169"/>
                <a:gd name="T88" fmla="*/ 44 w 99"/>
                <a:gd name="T89" fmla="*/ 33 h 169"/>
                <a:gd name="T90" fmla="*/ 41 w 99"/>
                <a:gd name="T91" fmla="*/ 28 h 169"/>
                <a:gd name="T92" fmla="*/ 38 w 99"/>
                <a:gd name="T93" fmla="*/ 28 h 169"/>
                <a:gd name="T94" fmla="*/ 39 w 99"/>
                <a:gd name="T95" fmla="*/ 31 h 169"/>
                <a:gd name="T96" fmla="*/ 40 w 99"/>
                <a:gd name="T97" fmla="*/ 33 h 169"/>
                <a:gd name="T98" fmla="*/ 43 w 99"/>
                <a:gd name="T99" fmla="*/ 38 h 169"/>
                <a:gd name="T100" fmla="*/ 47 w 99"/>
                <a:gd name="T101" fmla="*/ 44 h 169"/>
                <a:gd name="T102" fmla="*/ 53 w 99"/>
                <a:gd name="T103" fmla="*/ 52 h 169"/>
                <a:gd name="T104" fmla="*/ 60 w 99"/>
                <a:gd name="T105" fmla="*/ 79 h 169"/>
                <a:gd name="T106" fmla="*/ 63 w 99"/>
                <a:gd name="T107" fmla="*/ 87 h 169"/>
                <a:gd name="T108" fmla="*/ 63 w 99"/>
                <a:gd name="T109" fmla="*/ 89 h 169"/>
                <a:gd name="T110" fmla="*/ 64 w 99"/>
                <a:gd name="T111" fmla="*/ 94 h 169"/>
                <a:gd name="T112" fmla="*/ 71 w 99"/>
                <a:gd name="T113" fmla="*/ 115 h 169"/>
                <a:gd name="T114" fmla="*/ 78 w 99"/>
                <a:gd name="T115" fmla="*/ 140 h 169"/>
                <a:gd name="T116" fmla="*/ 83 w 99"/>
                <a:gd name="T117" fmla="*/ 158 h 169"/>
                <a:gd name="T118" fmla="*/ 86 w 99"/>
                <a:gd name="T119" fmla="*/ 162 h 169"/>
                <a:gd name="T120" fmla="*/ 89 w 99"/>
                <a:gd name="T121" fmla="*/ 167 h 169"/>
                <a:gd name="T122" fmla="*/ 99 w 99"/>
                <a:gd name="T123" fmla="*/ 166 h 16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99"/>
                <a:gd name="T187" fmla="*/ 0 h 169"/>
                <a:gd name="T188" fmla="*/ 99 w 99"/>
                <a:gd name="T189" fmla="*/ 169 h 16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99" h="169">
                  <a:moveTo>
                    <a:pt x="99" y="166"/>
                  </a:moveTo>
                  <a:lnTo>
                    <a:pt x="98" y="160"/>
                  </a:lnTo>
                  <a:lnTo>
                    <a:pt x="96" y="151"/>
                  </a:lnTo>
                  <a:lnTo>
                    <a:pt x="94" y="143"/>
                  </a:lnTo>
                  <a:lnTo>
                    <a:pt x="93" y="137"/>
                  </a:lnTo>
                  <a:lnTo>
                    <a:pt x="91" y="130"/>
                  </a:lnTo>
                  <a:lnTo>
                    <a:pt x="89" y="118"/>
                  </a:lnTo>
                  <a:lnTo>
                    <a:pt x="86" y="104"/>
                  </a:lnTo>
                  <a:lnTo>
                    <a:pt x="84" y="92"/>
                  </a:lnTo>
                  <a:lnTo>
                    <a:pt x="82" y="82"/>
                  </a:lnTo>
                  <a:lnTo>
                    <a:pt x="79" y="73"/>
                  </a:lnTo>
                  <a:lnTo>
                    <a:pt x="77" y="65"/>
                  </a:lnTo>
                  <a:lnTo>
                    <a:pt x="75" y="59"/>
                  </a:lnTo>
                  <a:lnTo>
                    <a:pt x="75" y="56"/>
                  </a:lnTo>
                  <a:lnTo>
                    <a:pt x="74" y="53"/>
                  </a:lnTo>
                  <a:lnTo>
                    <a:pt x="73" y="50"/>
                  </a:lnTo>
                  <a:lnTo>
                    <a:pt x="72" y="47"/>
                  </a:lnTo>
                  <a:lnTo>
                    <a:pt x="70" y="41"/>
                  </a:lnTo>
                  <a:lnTo>
                    <a:pt x="68" y="35"/>
                  </a:lnTo>
                  <a:lnTo>
                    <a:pt x="67" y="30"/>
                  </a:lnTo>
                  <a:lnTo>
                    <a:pt x="66" y="27"/>
                  </a:lnTo>
                  <a:lnTo>
                    <a:pt x="66" y="24"/>
                  </a:lnTo>
                  <a:lnTo>
                    <a:pt x="65" y="20"/>
                  </a:lnTo>
                  <a:lnTo>
                    <a:pt x="64" y="18"/>
                  </a:lnTo>
                  <a:lnTo>
                    <a:pt x="64" y="15"/>
                  </a:lnTo>
                  <a:lnTo>
                    <a:pt x="63" y="12"/>
                  </a:lnTo>
                  <a:lnTo>
                    <a:pt x="62" y="9"/>
                  </a:lnTo>
                  <a:lnTo>
                    <a:pt x="62" y="7"/>
                  </a:lnTo>
                  <a:lnTo>
                    <a:pt x="61" y="5"/>
                  </a:lnTo>
                  <a:lnTo>
                    <a:pt x="59" y="7"/>
                  </a:lnTo>
                  <a:lnTo>
                    <a:pt x="57" y="8"/>
                  </a:lnTo>
                  <a:lnTo>
                    <a:pt x="55" y="10"/>
                  </a:lnTo>
                  <a:lnTo>
                    <a:pt x="52" y="11"/>
                  </a:lnTo>
                  <a:lnTo>
                    <a:pt x="50" y="12"/>
                  </a:lnTo>
                  <a:lnTo>
                    <a:pt x="47" y="12"/>
                  </a:lnTo>
                  <a:lnTo>
                    <a:pt x="45" y="12"/>
                  </a:lnTo>
                  <a:lnTo>
                    <a:pt x="42" y="12"/>
                  </a:lnTo>
                  <a:lnTo>
                    <a:pt x="39" y="11"/>
                  </a:lnTo>
                  <a:lnTo>
                    <a:pt x="37" y="11"/>
                  </a:lnTo>
                  <a:lnTo>
                    <a:pt x="34" y="9"/>
                  </a:lnTo>
                  <a:lnTo>
                    <a:pt x="32" y="8"/>
                  </a:lnTo>
                  <a:lnTo>
                    <a:pt x="29" y="7"/>
                  </a:lnTo>
                  <a:lnTo>
                    <a:pt x="26" y="5"/>
                  </a:lnTo>
                  <a:lnTo>
                    <a:pt x="24" y="3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1"/>
                  </a:lnTo>
                  <a:lnTo>
                    <a:pt x="9" y="1"/>
                  </a:lnTo>
                  <a:lnTo>
                    <a:pt x="5" y="3"/>
                  </a:lnTo>
                  <a:lnTo>
                    <a:pt x="0" y="4"/>
                  </a:lnTo>
                  <a:lnTo>
                    <a:pt x="5" y="4"/>
                  </a:lnTo>
                  <a:lnTo>
                    <a:pt x="9" y="6"/>
                  </a:lnTo>
                  <a:lnTo>
                    <a:pt x="13" y="9"/>
                  </a:lnTo>
                  <a:lnTo>
                    <a:pt x="15" y="12"/>
                  </a:lnTo>
                  <a:lnTo>
                    <a:pt x="16" y="12"/>
                  </a:lnTo>
                  <a:lnTo>
                    <a:pt x="17" y="12"/>
                  </a:lnTo>
                  <a:lnTo>
                    <a:pt x="18" y="11"/>
                  </a:lnTo>
                  <a:lnTo>
                    <a:pt x="19" y="11"/>
                  </a:lnTo>
                  <a:lnTo>
                    <a:pt x="21" y="12"/>
                  </a:lnTo>
                  <a:lnTo>
                    <a:pt x="22" y="14"/>
                  </a:lnTo>
                  <a:lnTo>
                    <a:pt x="23" y="15"/>
                  </a:lnTo>
                  <a:lnTo>
                    <a:pt x="24" y="16"/>
                  </a:lnTo>
                  <a:lnTo>
                    <a:pt x="24" y="18"/>
                  </a:lnTo>
                  <a:lnTo>
                    <a:pt x="25" y="19"/>
                  </a:lnTo>
                  <a:lnTo>
                    <a:pt x="26" y="19"/>
                  </a:lnTo>
                  <a:lnTo>
                    <a:pt x="26" y="18"/>
                  </a:lnTo>
                  <a:lnTo>
                    <a:pt x="26" y="17"/>
                  </a:lnTo>
                  <a:lnTo>
                    <a:pt x="26" y="16"/>
                  </a:lnTo>
                  <a:lnTo>
                    <a:pt x="26" y="15"/>
                  </a:lnTo>
                  <a:lnTo>
                    <a:pt x="26" y="14"/>
                  </a:lnTo>
                  <a:lnTo>
                    <a:pt x="26" y="12"/>
                  </a:lnTo>
                  <a:lnTo>
                    <a:pt x="26" y="11"/>
                  </a:lnTo>
                  <a:lnTo>
                    <a:pt x="30" y="15"/>
                  </a:lnTo>
                  <a:lnTo>
                    <a:pt x="34" y="18"/>
                  </a:lnTo>
                  <a:lnTo>
                    <a:pt x="38" y="20"/>
                  </a:lnTo>
                  <a:lnTo>
                    <a:pt x="41" y="22"/>
                  </a:lnTo>
                  <a:lnTo>
                    <a:pt x="42" y="24"/>
                  </a:lnTo>
                  <a:lnTo>
                    <a:pt x="44" y="27"/>
                  </a:lnTo>
                  <a:lnTo>
                    <a:pt x="46" y="30"/>
                  </a:lnTo>
                  <a:lnTo>
                    <a:pt x="47" y="32"/>
                  </a:lnTo>
                  <a:lnTo>
                    <a:pt x="48" y="33"/>
                  </a:lnTo>
                  <a:lnTo>
                    <a:pt x="47" y="34"/>
                  </a:lnTo>
                  <a:lnTo>
                    <a:pt x="47" y="35"/>
                  </a:lnTo>
                  <a:lnTo>
                    <a:pt x="45" y="34"/>
                  </a:lnTo>
                  <a:lnTo>
                    <a:pt x="44" y="33"/>
                  </a:lnTo>
                  <a:lnTo>
                    <a:pt x="43" y="31"/>
                  </a:lnTo>
                  <a:lnTo>
                    <a:pt x="41" y="28"/>
                  </a:lnTo>
                  <a:lnTo>
                    <a:pt x="40" y="27"/>
                  </a:lnTo>
                  <a:lnTo>
                    <a:pt x="38" y="28"/>
                  </a:lnTo>
                  <a:lnTo>
                    <a:pt x="38" y="30"/>
                  </a:lnTo>
                  <a:lnTo>
                    <a:pt x="39" y="31"/>
                  </a:lnTo>
                  <a:lnTo>
                    <a:pt x="40" y="33"/>
                  </a:lnTo>
                  <a:lnTo>
                    <a:pt x="41" y="35"/>
                  </a:lnTo>
                  <a:lnTo>
                    <a:pt x="43" y="38"/>
                  </a:lnTo>
                  <a:lnTo>
                    <a:pt x="45" y="42"/>
                  </a:lnTo>
                  <a:lnTo>
                    <a:pt x="47" y="44"/>
                  </a:lnTo>
                  <a:lnTo>
                    <a:pt x="50" y="43"/>
                  </a:lnTo>
                  <a:lnTo>
                    <a:pt x="53" y="52"/>
                  </a:lnTo>
                  <a:lnTo>
                    <a:pt x="56" y="65"/>
                  </a:lnTo>
                  <a:lnTo>
                    <a:pt x="60" y="79"/>
                  </a:lnTo>
                  <a:lnTo>
                    <a:pt x="62" y="85"/>
                  </a:lnTo>
                  <a:lnTo>
                    <a:pt x="63" y="87"/>
                  </a:lnTo>
                  <a:lnTo>
                    <a:pt x="63" y="88"/>
                  </a:lnTo>
                  <a:lnTo>
                    <a:pt x="63" y="89"/>
                  </a:lnTo>
                  <a:lnTo>
                    <a:pt x="61" y="89"/>
                  </a:lnTo>
                  <a:lnTo>
                    <a:pt x="64" y="94"/>
                  </a:lnTo>
                  <a:lnTo>
                    <a:pt x="67" y="103"/>
                  </a:lnTo>
                  <a:lnTo>
                    <a:pt x="71" y="115"/>
                  </a:lnTo>
                  <a:lnTo>
                    <a:pt x="75" y="128"/>
                  </a:lnTo>
                  <a:lnTo>
                    <a:pt x="78" y="140"/>
                  </a:lnTo>
                  <a:lnTo>
                    <a:pt x="81" y="151"/>
                  </a:lnTo>
                  <a:lnTo>
                    <a:pt x="83" y="158"/>
                  </a:lnTo>
                  <a:lnTo>
                    <a:pt x="85" y="161"/>
                  </a:lnTo>
                  <a:lnTo>
                    <a:pt x="86" y="162"/>
                  </a:lnTo>
                  <a:lnTo>
                    <a:pt x="87" y="164"/>
                  </a:lnTo>
                  <a:lnTo>
                    <a:pt x="89" y="167"/>
                  </a:lnTo>
                  <a:lnTo>
                    <a:pt x="90" y="169"/>
                  </a:lnTo>
                  <a:lnTo>
                    <a:pt x="99" y="1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96" name="Freeform 252"/>
            <p:cNvSpPr>
              <a:spLocks/>
            </p:cNvSpPr>
            <p:nvPr/>
          </p:nvSpPr>
          <p:spPr bwMode="auto">
            <a:xfrm>
              <a:off x="2304" y="4047"/>
              <a:ext cx="72" cy="203"/>
            </a:xfrm>
            <a:custGeom>
              <a:avLst/>
              <a:gdLst>
                <a:gd name="T0" fmla="*/ 0 w 72"/>
                <a:gd name="T1" fmla="*/ 6 h 203"/>
                <a:gd name="T2" fmla="*/ 5 w 72"/>
                <a:gd name="T3" fmla="*/ 16 h 203"/>
                <a:gd name="T4" fmla="*/ 8 w 72"/>
                <a:gd name="T5" fmla="*/ 22 h 203"/>
                <a:gd name="T6" fmla="*/ 9 w 72"/>
                <a:gd name="T7" fmla="*/ 28 h 203"/>
                <a:gd name="T8" fmla="*/ 8 w 72"/>
                <a:gd name="T9" fmla="*/ 35 h 203"/>
                <a:gd name="T10" fmla="*/ 12 w 72"/>
                <a:gd name="T11" fmla="*/ 52 h 203"/>
                <a:gd name="T12" fmla="*/ 13 w 72"/>
                <a:gd name="T13" fmla="*/ 60 h 203"/>
                <a:gd name="T14" fmla="*/ 19 w 72"/>
                <a:gd name="T15" fmla="*/ 74 h 203"/>
                <a:gd name="T16" fmla="*/ 28 w 72"/>
                <a:gd name="T17" fmla="*/ 93 h 203"/>
                <a:gd name="T18" fmla="*/ 35 w 72"/>
                <a:gd name="T19" fmla="*/ 108 h 203"/>
                <a:gd name="T20" fmla="*/ 38 w 72"/>
                <a:gd name="T21" fmla="*/ 114 h 203"/>
                <a:gd name="T22" fmla="*/ 48 w 72"/>
                <a:gd name="T23" fmla="*/ 133 h 203"/>
                <a:gd name="T24" fmla="*/ 52 w 72"/>
                <a:gd name="T25" fmla="*/ 143 h 203"/>
                <a:gd name="T26" fmla="*/ 52 w 72"/>
                <a:gd name="T27" fmla="*/ 164 h 203"/>
                <a:gd name="T28" fmla="*/ 50 w 72"/>
                <a:gd name="T29" fmla="*/ 169 h 203"/>
                <a:gd name="T30" fmla="*/ 45 w 72"/>
                <a:gd name="T31" fmla="*/ 165 h 203"/>
                <a:gd name="T32" fmla="*/ 45 w 72"/>
                <a:gd name="T33" fmla="*/ 167 h 203"/>
                <a:gd name="T34" fmla="*/ 49 w 72"/>
                <a:gd name="T35" fmla="*/ 174 h 203"/>
                <a:gd name="T36" fmla="*/ 53 w 72"/>
                <a:gd name="T37" fmla="*/ 179 h 203"/>
                <a:gd name="T38" fmla="*/ 60 w 72"/>
                <a:gd name="T39" fmla="*/ 192 h 203"/>
                <a:gd name="T40" fmla="*/ 61 w 72"/>
                <a:gd name="T41" fmla="*/ 197 h 203"/>
                <a:gd name="T42" fmla="*/ 62 w 72"/>
                <a:gd name="T43" fmla="*/ 202 h 203"/>
                <a:gd name="T44" fmla="*/ 72 w 72"/>
                <a:gd name="T45" fmla="*/ 203 h 203"/>
                <a:gd name="T46" fmla="*/ 71 w 72"/>
                <a:gd name="T47" fmla="*/ 200 h 203"/>
                <a:gd name="T48" fmla="*/ 70 w 72"/>
                <a:gd name="T49" fmla="*/ 196 h 203"/>
                <a:gd name="T50" fmla="*/ 69 w 72"/>
                <a:gd name="T51" fmla="*/ 192 h 203"/>
                <a:gd name="T52" fmla="*/ 68 w 72"/>
                <a:gd name="T53" fmla="*/ 190 h 203"/>
                <a:gd name="T54" fmla="*/ 68 w 72"/>
                <a:gd name="T55" fmla="*/ 183 h 203"/>
                <a:gd name="T56" fmla="*/ 66 w 72"/>
                <a:gd name="T57" fmla="*/ 177 h 203"/>
                <a:gd name="T58" fmla="*/ 61 w 72"/>
                <a:gd name="T59" fmla="*/ 162 h 203"/>
                <a:gd name="T60" fmla="*/ 56 w 72"/>
                <a:gd name="T61" fmla="*/ 147 h 203"/>
                <a:gd name="T62" fmla="*/ 52 w 72"/>
                <a:gd name="T63" fmla="*/ 132 h 203"/>
                <a:gd name="T64" fmla="*/ 46 w 72"/>
                <a:gd name="T65" fmla="*/ 118 h 203"/>
                <a:gd name="T66" fmla="*/ 39 w 72"/>
                <a:gd name="T67" fmla="*/ 96 h 203"/>
                <a:gd name="T68" fmla="*/ 34 w 72"/>
                <a:gd name="T69" fmla="*/ 80 h 203"/>
                <a:gd name="T70" fmla="*/ 30 w 72"/>
                <a:gd name="T71" fmla="*/ 69 h 203"/>
                <a:gd name="T72" fmla="*/ 26 w 72"/>
                <a:gd name="T73" fmla="*/ 55 h 203"/>
                <a:gd name="T74" fmla="*/ 23 w 72"/>
                <a:gd name="T75" fmla="*/ 39 h 203"/>
                <a:gd name="T76" fmla="*/ 18 w 72"/>
                <a:gd name="T77" fmla="*/ 23 h 203"/>
                <a:gd name="T78" fmla="*/ 13 w 72"/>
                <a:gd name="T79" fmla="*/ 10 h 203"/>
                <a:gd name="T80" fmla="*/ 9 w 72"/>
                <a:gd name="T81" fmla="*/ 0 h 20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2"/>
                <a:gd name="T124" fmla="*/ 0 h 203"/>
                <a:gd name="T125" fmla="*/ 72 w 72"/>
                <a:gd name="T126" fmla="*/ 203 h 20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2" h="203">
                  <a:moveTo>
                    <a:pt x="0" y="3"/>
                  </a:moveTo>
                  <a:lnTo>
                    <a:pt x="0" y="6"/>
                  </a:lnTo>
                  <a:lnTo>
                    <a:pt x="3" y="11"/>
                  </a:lnTo>
                  <a:lnTo>
                    <a:pt x="5" y="16"/>
                  </a:lnTo>
                  <a:lnTo>
                    <a:pt x="7" y="20"/>
                  </a:lnTo>
                  <a:lnTo>
                    <a:pt x="8" y="22"/>
                  </a:lnTo>
                  <a:lnTo>
                    <a:pt x="10" y="25"/>
                  </a:lnTo>
                  <a:lnTo>
                    <a:pt x="9" y="28"/>
                  </a:lnTo>
                  <a:lnTo>
                    <a:pt x="7" y="29"/>
                  </a:lnTo>
                  <a:lnTo>
                    <a:pt x="8" y="35"/>
                  </a:lnTo>
                  <a:lnTo>
                    <a:pt x="10" y="43"/>
                  </a:lnTo>
                  <a:lnTo>
                    <a:pt x="12" y="52"/>
                  </a:lnTo>
                  <a:lnTo>
                    <a:pt x="12" y="58"/>
                  </a:lnTo>
                  <a:lnTo>
                    <a:pt x="13" y="60"/>
                  </a:lnTo>
                  <a:lnTo>
                    <a:pt x="15" y="66"/>
                  </a:lnTo>
                  <a:lnTo>
                    <a:pt x="19" y="74"/>
                  </a:lnTo>
                  <a:lnTo>
                    <a:pt x="23" y="83"/>
                  </a:lnTo>
                  <a:lnTo>
                    <a:pt x="28" y="93"/>
                  </a:lnTo>
                  <a:lnTo>
                    <a:pt x="32" y="101"/>
                  </a:lnTo>
                  <a:lnTo>
                    <a:pt x="35" y="108"/>
                  </a:lnTo>
                  <a:lnTo>
                    <a:pt x="37" y="111"/>
                  </a:lnTo>
                  <a:lnTo>
                    <a:pt x="38" y="114"/>
                  </a:lnTo>
                  <a:lnTo>
                    <a:pt x="43" y="123"/>
                  </a:lnTo>
                  <a:lnTo>
                    <a:pt x="48" y="133"/>
                  </a:lnTo>
                  <a:lnTo>
                    <a:pt x="51" y="138"/>
                  </a:lnTo>
                  <a:lnTo>
                    <a:pt x="52" y="143"/>
                  </a:lnTo>
                  <a:lnTo>
                    <a:pt x="52" y="154"/>
                  </a:lnTo>
                  <a:lnTo>
                    <a:pt x="52" y="164"/>
                  </a:lnTo>
                  <a:lnTo>
                    <a:pt x="53" y="171"/>
                  </a:lnTo>
                  <a:lnTo>
                    <a:pt x="50" y="169"/>
                  </a:lnTo>
                  <a:lnTo>
                    <a:pt x="48" y="167"/>
                  </a:lnTo>
                  <a:lnTo>
                    <a:pt x="45" y="165"/>
                  </a:lnTo>
                  <a:lnTo>
                    <a:pt x="44" y="164"/>
                  </a:lnTo>
                  <a:lnTo>
                    <a:pt x="45" y="167"/>
                  </a:lnTo>
                  <a:lnTo>
                    <a:pt x="48" y="171"/>
                  </a:lnTo>
                  <a:lnTo>
                    <a:pt x="49" y="174"/>
                  </a:lnTo>
                  <a:lnTo>
                    <a:pt x="51" y="176"/>
                  </a:lnTo>
                  <a:lnTo>
                    <a:pt x="53" y="179"/>
                  </a:lnTo>
                  <a:lnTo>
                    <a:pt x="56" y="185"/>
                  </a:lnTo>
                  <a:lnTo>
                    <a:pt x="60" y="192"/>
                  </a:lnTo>
                  <a:lnTo>
                    <a:pt x="61" y="195"/>
                  </a:lnTo>
                  <a:lnTo>
                    <a:pt x="61" y="197"/>
                  </a:lnTo>
                  <a:lnTo>
                    <a:pt x="62" y="199"/>
                  </a:lnTo>
                  <a:lnTo>
                    <a:pt x="62" y="202"/>
                  </a:lnTo>
                  <a:lnTo>
                    <a:pt x="62" y="203"/>
                  </a:lnTo>
                  <a:lnTo>
                    <a:pt x="72" y="203"/>
                  </a:lnTo>
                  <a:lnTo>
                    <a:pt x="72" y="202"/>
                  </a:lnTo>
                  <a:lnTo>
                    <a:pt x="71" y="200"/>
                  </a:lnTo>
                  <a:lnTo>
                    <a:pt x="71" y="198"/>
                  </a:lnTo>
                  <a:lnTo>
                    <a:pt x="70" y="196"/>
                  </a:lnTo>
                  <a:lnTo>
                    <a:pt x="69" y="194"/>
                  </a:lnTo>
                  <a:lnTo>
                    <a:pt x="69" y="192"/>
                  </a:lnTo>
                  <a:lnTo>
                    <a:pt x="68" y="191"/>
                  </a:lnTo>
                  <a:lnTo>
                    <a:pt x="68" y="190"/>
                  </a:lnTo>
                  <a:lnTo>
                    <a:pt x="68" y="187"/>
                  </a:lnTo>
                  <a:lnTo>
                    <a:pt x="68" y="183"/>
                  </a:lnTo>
                  <a:lnTo>
                    <a:pt x="67" y="179"/>
                  </a:lnTo>
                  <a:lnTo>
                    <a:pt x="66" y="177"/>
                  </a:lnTo>
                  <a:lnTo>
                    <a:pt x="64" y="171"/>
                  </a:lnTo>
                  <a:lnTo>
                    <a:pt x="61" y="162"/>
                  </a:lnTo>
                  <a:lnTo>
                    <a:pt x="58" y="154"/>
                  </a:lnTo>
                  <a:lnTo>
                    <a:pt x="56" y="147"/>
                  </a:lnTo>
                  <a:lnTo>
                    <a:pt x="54" y="142"/>
                  </a:lnTo>
                  <a:lnTo>
                    <a:pt x="52" y="132"/>
                  </a:lnTo>
                  <a:lnTo>
                    <a:pt x="48" y="123"/>
                  </a:lnTo>
                  <a:lnTo>
                    <a:pt x="46" y="118"/>
                  </a:lnTo>
                  <a:lnTo>
                    <a:pt x="43" y="107"/>
                  </a:lnTo>
                  <a:lnTo>
                    <a:pt x="39" y="96"/>
                  </a:lnTo>
                  <a:lnTo>
                    <a:pt x="37" y="86"/>
                  </a:lnTo>
                  <a:lnTo>
                    <a:pt x="34" y="80"/>
                  </a:lnTo>
                  <a:lnTo>
                    <a:pt x="33" y="76"/>
                  </a:lnTo>
                  <a:lnTo>
                    <a:pt x="30" y="69"/>
                  </a:lnTo>
                  <a:lnTo>
                    <a:pt x="27" y="62"/>
                  </a:lnTo>
                  <a:lnTo>
                    <a:pt x="26" y="55"/>
                  </a:lnTo>
                  <a:lnTo>
                    <a:pt x="25" y="48"/>
                  </a:lnTo>
                  <a:lnTo>
                    <a:pt x="23" y="39"/>
                  </a:lnTo>
                  <a:lnTo>
                    <a:pt x="20" y="30"/>
                  </a:lnTo>
                  <a:lnTo>
                    <a:pt x="18" y="23"/>
                  </a:lnTo>
                  <a:lnTo>
                    <a:pt x="16" y="17"/>
                  </a:lnTo>
                  <a:lnTo>
                    <a:pt x="13" y="10"/>
                  </a:lnTo>
                  <a:lnTo>
                    <a:pt x="11" y="4"/>
                  </a:lnTo>
                  <a:lnTo>
                    <a:pt x="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97" name="Freeform 253"/>
            <p:cNvSpPr>
              <a:spLocks/>
            </p:cNvSpPr>
            <p:nvPr/>
          </p:nvSpPr>
          <p:spPr bwMode="auto">
            <a:xfrm>
              <a:off x="2023" y="3580"/>
              <a:ext cx="111" cy="290"/>
            </a:xfrm>
            <a:custGeom>
              <a:avLst/>
              <a:gdLst>
                <a:gd name="T0" fmla="*/ 16 w 111"/>
                <a:gd name="T1" fmla="*/ 22 h 290"/>
                <a:gd name="T2" fmla="*/ 12 w 111"/>
                <a:gd name="T3" fmla="*/ 15 h 290"/>
                <a:gd name="T4" fmla="*/ 11 w 111"/>
                <a:gd name="T5" fmla="*/ 11 h 290"/>
                <a:gd name="T6" fmla="*/ 5 w 111"/>
                <a:gd name="T7" fmla="*/ 3 h 290"/>
                <a:gd name="T8" fmla="*/ 3 w 111"/>
                <a:gd name="T9" fmla="*/ 1 h 290"/>
                <a:gd name="T10" fmla="*/ 1 w 111"/>
                <a:gd name="T11" fmla="*/ 0 h 290"/>
                <a:gd name="T12" fmla="*/ 4 w 111"/>
                <a:gd name="T13" fmla="*/ 0 h 290"/>
                <a:gd name="T14" fmla="*/ 4 w 111"/>
                <a:gd name="T15" fmla="*/ 1 h 290"/>
                <a:gd name="T16" fmla="*/ 10 w 111"/>
                <a:gd name="T17" fmla="*/ 6 h 290"/>
                <a:gd name="T18" fmla="*/ 12 w 111"/>
                <a:gd name="T19" fmla="*/ 12 h 290"/>
                <a:gd name="T20" fmla="*/ 14 w 111"/>
                <a:gd name="T21" fmla="*/ 17 h 290"/>
                <a:gd name="T22" fmla="*/ 24 w 111"/>
                <a:gd name="T23" fmla="*/ 28 h 290"/>
                <a:gd name="T24" fmla="*/ 30 w 111"/>
                <a:gd name="T25" fmla="*/ 34 h 290"/>
                <a:gd name="T26" fmla="*/ 39 w 111"/>
                <a:gd name="T27" fmla="*/ 44 h 290"/>
                <a:gd name="T28" fmla="*/ 46 w 111"/>
                <a:gd name="T29" fmla="*/ 51 h 290"/>
                <a:gd name="T30" fmla="*/ 54 w 111"/>
                <a:gd name="T31" fmla="*/ 57 h 290"/>
                <a:gd name="T32" fmla="*/ 59 w 111"/>
                <a:gd name="T33" fmla="*/ 57 h 290"/>
                <a:gd name="T34" fmla="*/ 64 w 111"/>
                <a:gd name="T35" fmla="*/ 57 h 290"/>
                <a:gd name="T36" fmla="*/ 61 w 111"/>
                <a:gd name="T37" fmla="*/ 65 h 290"/>
                <a:gd name="T38" fmla="*/ 61 w 111"/>
                <a:gd name="T39" fmla="*/ 72 h 290"/>
                <a:gd name="T40" fmla="*/ 64 w 111"/>
                <a:gd name="T41" fmla="*/ 79 h 290"/>
                <a:gd name="T42" fmla="*/ 69 w 111"/>
                <a:gd name="T43" fmla="*/ 74 h 290"/>
                <a:gd name="T44" fmla="*/ 71 w 111"/>
                <a:gd name="T45" fmla="*/ 64 h 290"/>
                <a:gd name="T46" fmla="*/ 70 w 111"/>
                <a:gd name="T47" fmla="*/ 57 h 290"/>
                <a:gd name="T48" fmla="*/ 72 w 111"/>
                <a:gd name="T49" fmla="*/ 61 h 290"/>
                <a:gd name="T50" fmla="*/ 72 w 111"/>
                <a:gd name="T51" fmla="*/ 73 h 290"/>
                <a:gd name="T52" fmla="*/ 69 w 111"/>
                <a:gd name="T53" fmla="*/ 85 h 290"/>
                <a:gd name="T54" fmla="*/ 67 w 111"/>
                <a:gd name="T55" fmla="*/ 94 h 290"/>
                <a:gd name="T56" fmla="*/ 67 w 111"/>
                <a:gd name="T57" fmla="*/ 107 h 290"/>
                <a:gd name="T58" fmla="*/ 65 w 111"/>
                <a:gd name="T59" fmla="*/ 128 h 290"/>
                <a:gd name="T60" fmla="*/ 62 w 111"/>
                <a:gd name="T61" fmla="*/ 147 h 290"/>
                <a:gd name="T62" fmla="*/ 62 w 111"/>
                <a:gd name="T63" fmla="*/ 165 h 290"/>
                <a:gd name="T64" fmla="*/ 67 w 111"/>
                <a:gd name="T65" fmla="*/ 184 h 290"/>
                <a:gd name="T66" fmla="*/ 75 w 111"/>
                <a:gd name="T67" fmla="*/ 203 h 290"/>
                <a:gd name="T68" fmla="*/ 79 w 111"/>
                <a:gd name="T69" fmla="*/ 234 h 290"/>
                <a:gd name="T70" fmla="*/ 83 w 111"/>
                <a:gd name="T71" fmla="*/ 248 h 290"/>
                <a:gd name="T72" fmla="*/ 92 w 111"/>
                <a:gd name="T73" fmla="*/ 260 h 290"/>
                <a:gd name="T74" fmla="*/ 106 w 111"/>
                <a:gd name="T75" fmla="*/ 272 h 290"/>
                <a:gd name="T76" fmla="*/ 110 w 111"/>
                <a:gd name="T77" fmla="*/ 282 h 290"/>
                <a:gd name="T78" fmla="*/ 107 w 111"/>
                <a:gd name="T79" fmla="*/ 287 h 290"/>
                <a:gd name="T80" fmla="*/ 103 w 111"/>
                <a:gd name="T81" fmla="*/ 280 h 290"/>
                <a:gd name="T82" fmla="*/ 93 w 111"/>
                <a:gd name="T83" fmla="*/ 266 h 290"/>
                <a:gd name="T84" fmla="*/ 84 w 111"/>
                <a:gd name="T85" fmla="*/ 256 h 290"/>
                <a:gd name="T86" fmla="*/ 77 w 111"/>
                <a:gd name="T87" fmla="*/ 240 h 290"/>
                <a:gd name="T88" fmla="*/ 72 w 111"/>
                <a:gd name="T89" fmla="*/ 223 h 290"/>
                <a:gd name="T90" fmla="*/ 66 w 111"/>
                <a:gd name="T91" fmla="*/ 199 h 290"/>
                <a:gd name="T92" fmla="*/ 61 w 111"/>
                <a:gd name="T93" fmla="*/ 174 h 290"/>
                <a:gd name="T94" fmla="*/ 60 w 111"/>
                <a:gd name="T95" fmla="*/ 155 h 290"/>
                <a:gd name="T96" fmla="*/ 60 w 111"/>
                <a:gd name="T97" fmla="*/ 133 h 290"/>
                <a:gd name="T98" fmla="*/ 61 w 111"/>
                <a:gd name="T99" fmla="*/ 87 h 290"/>
                <a:gd name="T100" fmla="*/ 54 w 111"/>
                <a:gd name="T101" fmla="*/ 67 h 290"/>
                <a:gd name="T102" fmla="*/ 46 w 111"/>
                <a:gd name="T103" fmla="*/ 57 h 290"/>
                <a:gd name="T104" fmla="*/ 32 w 111"/>
                <a:gd name="T105" fmla="*/ 40 h 290"/>
                <a:gd name="T106" fmla="*/ 22 w 111"/>
                <a:gd name="T107" fmla="*/ 28 h 29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11"/>
                <a:gd name="T163" fmla="*/ 0 h 290"/>
                <a:gd name="T164" fmla="*/ 111 w 111"/>
                <a:gd name="T165" fmla="*/ 290 h 29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11" h="290">
                  <a:moveTo>
                    <a:pt x="22" y="28"/>
                  </a:moveTo>
                  <a:lnTo>
                    <a:pt x="19" y="25"/>
                  </a:lnTo>
                  <a:lnTo>
                    <a:pt x="16" y="22"/>
                  </a:lnTo>
                  <a:lnTo>
                    <a:pt x="14" y="19"/>
                  </a:lnTo>
                  <a:lnTo>
                    <a:pt x="12" y="16"/>
                  </a:lnTo>
                  <a:lnTo>
                    <a:pt x="12" y="15"/>
                  </a:lnTo>
                  <a:lnTo>
                    <a:pt x="11" y="13"/>
                  </a:lnTo>
                  <a:lnTo>
                    <a:pt x="11" y="12"/>
                  </a:lnTo>
                  <a:lnTo>
                    <a:pt x="11" y="11"/>
                  </a:lnTo>
                  <a:lnTo>
                    <a:pt x="10" y="9"/>
                  </a:lnTo>
                  <a:lnTo>
                    <a:pt x="8" y="6"/>
                  </a:lnTo>
                  <a:lnTo>
                    <a:pt x="5" y="3"/>
                  </a:lnTo>
                  <a:lnTo>
                    <a:pt x="3" y="1"/>
                  </a:lnTo>
                  <a:lnTo>
                    <a:pt x="2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2"/>
                  </a:lnTo>
                  <a:lnTo>
                    <a:pt x="7" y="4"/>
                  </a:lnTo>
                  <a:lnTo>
                    <a:pt x="10" y="6"/>
                  </a:lnTo>
                  <a:lnTo>
                    <a:pt x="11" y="8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4"/>
                  </a:lnTo>
                  <a:lnTo>
                    <a:pt x="14" y="16"/>
                  </a:lnTo>
                  <a:lnTo>
                    <a:pt x="14" y="17"/>
                  </a:lnTo>
                  <a:lnTo>
                    <a:pt x="16" y="19"/>
                  </a:lnTo>
                  <a:lnTo>
                    <a:pt x="20" y="24"/>
                  </a:lnTo>
                  <a:lnTo>
                    <a:pt x="24" y="28"/>
                  </a:lnTo>
                  <a:lnTo>
                    <a:pt x="26" y="31"/>
                  </a:lnTo>
                  <a:lnTo>
                    <a:pt x="27" y="32"/>
                  </a:lnTo>
                  <a:lnTo>
                    <a:pt x="30" y="34"/>
                  </a:lnTo>
                  <a:lnTo>
                    <a:pt x="33" y="37"/>
                  </a:lnTo>
                  <a:lnTo>
                    <a:pt x="35" y="40"/>
                  </a:lnTo>
                  <a:lnTo>
                    <a:pt x="39" y="44"/>
                  </a:lnTo>
                  <a:lnTo>
                    <a:pt x="42" y="47"/>
                  </a:lnTo>
                  <a:lnTo>
                    <a:pt x="45" y="50"/>
                  </a:lnTo>
                  <a:lnTo>
                    <a:pt x="46" y="51"/>
                  </a:lnTo>
                  <a:lnTo>
                    <a:pt x="49" y="53"/>
                  </a:lnTo>
                  <a:lnTo>
                    <a:pt x="52" y="55"/>
                  </a:lnTo>
                  <a:lnTo>
                    <a:pt x="54" y="57"/>
                  </a:lnTo>
                  <a:lnTo>
                    <a:pt x="57" y="58"/>
                  </a:lnTo>
                  <a:lnTo>
                    <a:pt x="58" y="58"/>
                  </a:lnTo>
                  <a:lnTo>
                    <a:pt x="59" y="57"/>
                  </a:lnTo>
                  <a:lnTo>
                    <a:pt x="60" y="56"/>
                  </a:lnTo>
                  <a:lnTo>
                    <a:pt x="61" y="54"/>
                  </a:lnTo>
                  <a:lnTo>
                    <a:pt x="64" y="57"/>
                  </a:lnTo>
                  <a:lnTo>
                    <a:pt x="63" y="59"/>
                  </a:lnTo>
                  <a:lnTo>
                    <a:pt x="62" y="62"/>
                  </a:lnTo>
                  <a:lnTo>
                    <a:pt x="61" y="65"/>
                  </a:lnTo>
                  <a:lnTo>
                    <a:pt x="60" y="67"/>
                  </a:lnTo>
                  <a:lnTo>
                    <a:pt x="61" y="69"/>
                  </a:lnTo>
                  <a:lnTo>
                    <a:pt x="61" y="72"/>
                  </a:lnTo>
                  <a:lnTo>
                    <a:pt x="62" y="74"/>
                  </a:lnTo>
                  <a:lnTo>
                    <a:pt x="63" y="77"/>
                  </a:lnTo>
                  <a:lnTo>
                    <a:pt x="64" y="79"/>
                  </a:lnTo>
                  <a:lnTo>
                    <a:pt x="66" y="78"/>
                  </a:lnTo>
                  <a:lnTo>
                    <a:pt x="68" y="77"/>
                  </a:lnTo>
                  <a:lnTo>
                    <a:pt x="69" y="74"/>
                  </a:lnTo>
                  <a:lnTo>
                    <a:pt x="69" y="72"/>
                  </a:lnTo>
                  <a:lnTo>
                    <a:pt x="70" y="68"/>
                  </a:lnTo>
                  <a:lnTo>
                    <a:pt x="71" y="64"/>
                  </a:lnTo>
                  <a:lnTo>
                    <a:pt x="71" y="59"/>
                  </a:lnTo>
                  <a:lnTo>
                    <a:pt x="70" y="58"/>
                  </a:lnTo>
                  <a:lnTo>
                    <a:pt x="70" y="57"/>
                  </a:lnTo>
                  <a:lnTo>
                    <a:pt x="70" y="55"/>
                  </a:lnTo>
                  <a:lnTo>
                    <a:pt x="72" y="61"/>
                  </a:lnTo>
                  <a:lnTo>
                    <a:pt x="72" y="66"/>
                  </a:lnTo>
                  <a:lnTo>
                    <a:pt x="72" y="70"/>
                  </a:lnTo>
                  <a:lnTo>
                    <a:pt x="72" y="73"/>
                  </a:lnTo>
                  <a:lnTo>
                    <a:pt x="71" y="76"/>
                  </a:lnTo>
                  <a:lnTo>
                    <a:pt x="71" y="80"/>
                  </a:lnTo>
                  <a:lnTo>
                    <a:pt x="69" y="85"/>
                  </a:lnTo>
                  <a:lnTo>
                    <a:pt x="68" y="89"/>
                  </a:lnTo>
                  <a:lnTo>
                    <a:pt x="67" y="91"/>
                  </a:lnTo>
                  <a:lnTo>
                    <a:pt x="67" y="94"/>
                  </a:lnTo>
                  <a:lnTo>
                    <a:pt x="67" y="97"/>
                  </a:lnTo>
                  <a:lnTo>
                    <a:pt x="68" y="103"/>
                  </a:lnTo>
                  <a:lnTo>
                    <a:pt x="67" y="107"/>
                  </a:lnTo>
                  <a:lnTo>
                    <a:pt x="65" y="113"/>
                  </a:lnTo>
                  <a:lnTo>
                    <a:pt x="65" y="120"/>
                  </a:lnTo>
                  <a:lnTo>
                    <a:pt x="65" y="128"/>
                  </a:lnTo>
                  <a:lnTo>
                    <a:pt x="64" y="133"/>
                  </a:lnTo>
                  <a:lnTo>
                    <a:pt x="63" y="139"/>
                  </a:lnTo>
                  <a:lnTo>
                    <a:pt x="62" y="147"/>
                  </a:lnTo>
                  <a:lnTo>
                    <a:pt x="62" y="153"/>
                  </a:lnTo>
                  <a:lnTo>
                    <a:pt x="62" y="158"/>
                  </a:lnTo>
                  <a:lnTo>
                    <a:pt x="62" y="165"/>
                  </a:lnTo>
                  <a:lnTo>
                    <a:pt x="64" y="172"/>
                  </a:lnTo>
                  <a:lnTo>
                    <a:pt x="65" y="177"/>
                  </a:lnTo>
                  <a:lnTo>
                    <a:pt x="67" y="184"/>
                  </a:lnTo>
                  <a:lnTo>
                    <a:pt x="71" y="192"/>
                  </a:lnTo>
                  <a:lnTo>
                    <a:pt x="73" y="199"/>
                  </a:lnTo>
                  <a:lnTo>
                    <a:pt x="75" y="203"/>
                  </a:lnTo>
                  <a:lnTo>
                    <a:pt x="76" y="214"/>
                  </a:lnTo>
                  <a:lnTo>
                    <a:pt x="77" y="225"/>
                  </a:lnTo>
                  <a:lnTo>
                    <a:pt x="79" y="234"/>
                  </a:lnTo>
                  <a:lnTo>
                    <a:pt x="80" y="241"/>
                  </a:lnTo>
                  <a:lnTo>
                    <a:pt x="81" y="244"/>
                  </a:lnTo>
                  <a:lnTo>
                    <a:pt x="83" y="248"/>
                  </a:lnTo>
                  <a:lnTo>
                    <a:pt x="86" y="252"/>
                  </a:lnTo>
                  <a:lnTo>
                    <a:pt x="89" y="256"/>
                  </a:lnTo>
                  <a:lnTo>
                    <a:pt x="92" y="260"/>
                  </a:lnTo>
                  <a:lnTo>
                    <a:pt x="96" y="264"/>
                  </a:lnTo>
                  <a:lnTo>
                    <a:pt x="100" y="268"/>
                  </a:lnTo>
                  <a:lnTo>
                    <a:pt x="106" y="272"/>
                  </a:lnTo>
                  <a:lnTo>
                    <a:pt x="107" y="275"/>
                  </a:lnTo>
                  <a:lnTo>
                    <a:pt x="109" y="279"/>
                  </a:lnTo>
                  <a:lnTo>
                    <a:pt x="110" y="282"/>
                  </a:lnTo>
                  <a:lnTo>
                    <a:pt x="111" y="285"/>
                  </a:lnTo>
                  <a:lnTo>
                    <a:pt x="109" y="286"/>
                  </a:lnTo>
                  <a:lnTo>
                    <a:pt x="107" y="287"/>
                  </a:lnTo>
                  <a:lnTo>
                    <a:pt x="106" y="289"/>
                  </a:lnTo>
                  <a:lnTo>
                    <a:pt x="104" y="290"/>
                  </a:lnTo>
                  <a:lnTo>
                    <a:pt x="103" y="280"/>
                  </a:lnTo>
                  <a:lnTo>
                    <a:pt x="100" y="274"/>
                  </a:lnTo>
                  <a:lnTo>
                    <a:pt x="96" y="269"/>
                  </a:lnTo>
                  <a:lnTo>
                    <a:pt x="93" y="266"/>
                  </a:lnTo>
                  <a:lnTo>
                    <a:pt x="90" y="263"/>
                  </a:lnTo>
                  <a:lnTo>
                    <a:pt x="87" y="260"/>
                  </a:lnTo>
                  <a:lnTo>
                    <a:pt x="84" y="256"/>
                  </a:lnTo>
                  <a:lnTo>
                    <a:pt x="81" y="252"/>
                  </a:lnTo>
                  <a:lnTo>
                    <a:pt x="79" y="247"/>
                  </a:lnTo>
                  <a:lnTo>
                    <a:pt x="77" y="240"/>
                  </a:lnTo>
                  <a:lnTo>
                    <a:pt x="75" y="234"/>
                  </a:lnTo>
                  <a:lnTo>
                    <a:pt x="73" y="229"/>
                  </a:lnTo>
                  <a:lnTo>
                    <a:pt x="72" y="223"/>
                  </a:lnTo>
                  <a:lnTo>
                    <a:pt x="71" y="215"/>
                  </a:lnTo>
                  <a:lnTo>
                    <a:pt x="68" y="206"/>
                  </a:lnTo>
                  <a:lnTo>
                    <a:pt x="66" y="199"/>
                  </a:lnTo>
                  <a:lnTo>
                    <a:pt x="64" y="191"/>
                  </a:lnTo>
                  <a:lnTo>
                    <a:pt x="62" y="183"/>
                  </a:lnTo>
                  <a:lnTo>
                    <a:pt x="61" y="174"/>
                  </a:lnTo>
                  <a:lnTo>
                    <a:pt x="61" y="167"/>
                  </a:lnTo>
                  <a:lnTo>
                    <a:pt x="60" y="161"/>
                  </a:lnTo>
                  <a:lnTo>
                    <a:pt x="60" y="155"/>
                  </a:lnTo>
                  <a:lnTo>
                    <a:pt x="60" y="149"/>
                  </a:lnTo>
                  <a:lnTo>
                    <a:pt x="60" y="144"/>
                  </a:lnTo>
                  <a:lnTo>
                    <a:pt x="60" y="133"/>
                  </a:lnTo>
                  <a:lnTo>
                    <a:pt x="61" y="116"/>
                  </a:lnTo>
                  <a:lnTo>
                    <a:pt x="61" y="98"/>
                  </a:lnTo>
                  <a:lnTo>
                    <a:pt x="61" y="87"/>
                  </a:lnTo>
                  <a:lnTo>
                    <a:pt x="60" y="80"/>
                  </a:lnTo>
                  <a:lnTo>
                    <a:pt x="57" y="73"/>
                  </a:lnTo>
                  <a:lnTo>
                    <a:pt x="54" y="67"/>
                  </a:lnTo>
                  <a:lnTo>
                    <a:pt x="52" y="63"/>
                  </a:lnTo>
                  <a:lnTo>
                    <a:pt x="50" y="61"/>
                  </a:lnTo>
                  <a:lnTo>
                    <a:pt x="46" y="57"/>
                  </a:lnTo>
                  <a:lnTo>
                    <a:pt x="42" y="51"/>
                  </a:lnTo>
                  <a:lnTo>
                    <a:pt x="37" y="46"/>
                  </a:lnTo>
                  <a:lnTo>
                    <a:pt x="32" y="40"/>
                  </a:lnTo>
                  <a:lnTo>
                    <a:pt x="27" y="35"/>
                  </a:lnTo>
                  <a:lnTo>
                    <a:pt x="24" y="31"/>
                  </a:lnTo>
                  <a:lnTo>
                    <a:pt x="22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98" name="Freeform 254"/>
            <p:cNvSpPr>
              <a:spLocks/>
            </p:cNvSpPr>
            <p:nvPr/>
          </p:nvSpPr>
          <p:spPr bwMode="auto">
            <a:xfrm>
              <a:off x="2148" y="4108"/>
              <a:ext cx="8" cy="142"/>
            </a:xfrm>
            <a:custGeom>
              <a:avLst/>
              <a:gdLst>
                <a:gd name="T0" fmla="*/ 2 w 8"/>
                <a:gd name="T1" fmla="*/ 35 h 142"/>
                <a:gd name="T2" fmla="*/ 2 w 8"/>
                <a:gd name="T3" fmla="*/ 47 h 142"/>
                <a:gd name="T4" fmla="*/ 1 w 8"/>
                <a:gd name="T5" fmla="*/ 65 h 142"/>
                <a:gd name="T6" fmla="*/ 1 w 8"/>
                <a:gd name="T7" fmla="*/ 82 h 142"/>
                <a:gd name="T8" fmla="*/ 0 w 8"/>
                <a:gd name="T9" fmla="*/ 95 h 142"/>
                <a:gd name="T10" fmla="*/ 0 w 8"/>
                <a:gd name="T11" fmla="*/ 105 h 142"/>
                <a:gd name="T12" fmla="*/ 0 w 8"/>
                <a:gd name="T13" fmla="*/ 118 h 142"/>
                <a:gd name="T14" fmla="*/ 0 w 8"/>
                <a:gd name="T15" fmla="*/ 131 h 142"/>
                <a:gd name="T16" fmla="*/ 0 w 8"/>
                <a:gd name="T17" fmla="*/ 142 h 142"/>
                <a:gd name="T18" fmla="*/ 8 w 8"/>
                <a:gd name="T19" fmla="*/ 142 h 142"/>
                <a:gd name="T20" fmla="*/ 7 w 8"/>
                <a:gd name="T21" fmla="*/ 137 h 142"/>
                <a:gd name="T22" fmla="*/ 6 w 8"/>
                <a:gd name="T23" fmla="*/ 133 h 142"/>
                <a:gd name="T24" fmla="*/ 5 w 8"/>
                <a:gd name="T25" fmla="*/ 127 h 142"/>
                <a:gd name="T26" fmla="*/ 5 w 8"/>
                <a:gd name="T27" fmla="*/ 119 h 142"/>
                <a:gd name="T28" fmla="*/ 5 w 8"/>
                <a:gd name="T29" fmla="*/ 109 h 142"/>
                <a:gd name="T30" fmla="*/ 5 w 8"/>
                <a:gd name="T31" fmla="*/ 101 h 142"/>
                <a:gd name="T32" fmla="*/ 5 w 8"/>
                <a:gd name="T33" fmla="*/ 95 h 142"/>
                <a:gd name="T34" fmla="*/ 5 w 8"/>
                <a:gd name="T35" fmla="*/ 87 h 142"/>
                <a:gd name="T36" fmla="*/ 5 w 8"/>
                <a:gd name="T37" fmla="*/ 80 h 142"/>
                <a:gd name="T38" fmla="*/ 6 w 8"/>
                <a:gd name="T39" fmla="*/ 73 h 142"/>
                <a:gd name="T40" fmla="*/ 7 w 8"/>
                <a:gd name="T41" fmla="*/ 65 h 142"/>
                <a:gd name="T42" fmla="*/ 5 w 8"/>
                <a:gd name="T43" fmla="*/ 57 h 142"/>
                <a:gd name="T44" fmla="*/ 5 w 8"/>
                <a:gd name="T45" fmla="*/ 47 h 142"/>
                <a:gd name="T46" fmla="*/ 4 w 8"/>
                <a:gd name="T47" fmla="*/ 36 h 142"/>
                <a:gd name="T48" fmla="*/ 4 w 8"/>
                <a:gd name="T49" fmla="*/ 27 h 142"/>
                <a:gd name="T50" fmla="*/ 4 w 8"/>
                <a:gd name="T51" fmla="*/ 20 h 142"/>
                <a:gd name="T52" fmla="*/ 3 w 8"/>
                <a:gd name="T53" fmla="*/ 14 h 142"/>
                <a:gd name="T54" fmla="*/ 2 w 8"/>
                <a:gd name="T55" fmla="*/ 8 h 142"/>
                <a:gd name="T56" fmla="*/ 1 w 8"/>
                <a:gd name="T57" fmla="*/ 2 h 142"/>
                <a:gd name="T58" fmla="*/ 0 w 8"/>
                <a:gd name="T59" fmla="*/ 0 h 142"/>
                <a:gd name="T60" fmla="*/ 1 w 8"/>
                <a:gd name="T61" fmla="*/ 11 h 142"/>
                <a:gd name="T62" fmla="*/ 1 w 8"/>
                <a:gd name="T63" fmla="*/ 21 h 142"/>
                <a:gd name="T64" fmla="*/ 2 w 8"/>
                <a:gd name="T65" fmla="*/ 29 h 142"/>
                <a:gd name="T66" fmla="*/ 2 w 8"/>
                <a:gd name="T67" fmla="*/ 35 h 14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"/>
                <a:gd name="T103" fmla="*/ 0 h 142"/>
                <a:gd name="T104" fmla="*/ 8 w 8"/>
                <a:gd name="T105" fmla="*/ 142 h 14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" h="142">
                  <a:moveTo>
                    <a:pt x="2" y="35"/>
                  </a:moveTo>
                  <a:lnTo>
                    <a:pt x="2" y="47"/>
                  </a:lnTo>
                  <a:lnTo>
                    <a:pt x="1" y="65"/>
                  </a:lnTo>
                  <a:lnTo>
                    <a:pt x="1" y="82"/>
                  </a:lnTo>
                  <a:lnTo>
                    <a:pt x="0" y="95"/>
                  </a:lnTo>
                  <a:lnTo>
                    <a:pt x="0" y="105"/>
                  </a:lnTo>
                  <a:lnTo>
                    <a:pt x="0" y="118"/>
                  </a:lnTo>
                  <a:lnTo>
                    <a:pt x="0" y="131"/>
                  </a:lnTo>
                  <a:lnTo>
                    <a:pt x="0" y="142"/>
                  </a:lnTo>
                  <a:lnTo>
                    <a:pt x="8" y="142"/>
                  </a:lnTo>
                  <a:lnTo>
                    <a:pt x="7" y="137"/>
                  </a:lnTo>
                  <a:lnTo>
                    <a:pt x="6" y="133"/>
                  </a:lnTo>
                  <a:lnTo>
                    <a:pt x="5" y="127"/>
                  </a:lnTo>
                  <a:lnTo>
                    <a:pt x="5" y="119"/>
                  </a:lnTo>
                  <a:lnTo>
                    <a:pt x="5" y="109"/>
                  </a:lnTo>
                  <a:lnTo>
                    <a:pt x="5" y="101"/>
                  </a:lnTo>
                  <a:lnTo>
                    <a:pt x="5" y="95"/>
                  </a:lnTo>
                  <a:lnTo>
                    <a:pt x="5" y="87"/>
                  </a:lnTo>
                  <a:lnTo>
                    <a:pt x="5" y="80"/>
                  </a:lnTo>
                  <a:lnTo>
                    <a:pt x="6" y="73"/>
                  </a:lnTo>
                  <a:lnTo>
                    <a:pt x="7" y="65"/>
                  </a:lnTo>
                  <a:lnTo>
                    <a:pt x="5" y="57"/>
                  </a:lnTo>
                  <a:lnTo>
                    <a:pt x="5" y="47"/>
                  </a:lnTo>
                  <a:lnTo>
                    <a:pt x="4" y="36"/>
                  </a:lnTo>
                  <a:lnTo>
                    <a:pt x="4" y="27"/>
                  </a:lnTo>
                  <a:lnTo>
                    <a:pt x="4" y="20"/>
                  </a:lnTo>
                  <a:lnTo>
                    <a:pt x="3" y="14"/>
                  </a:lnTo>
                  <a:lnTo>
                    <a:pt x="2" y="8"/>
                  </a:lnTo>
                  <a:lnTo>
                    <a:pt x="1" y="2"/>
                  </a:lnTo>
                  <a:lnTo>
                    <a:pt x="0" y="0"/>
                  </a:lnTo>
                  <a:lnTo>
                    <a:pt x="1" y="11"/>
                  </a:lnTo>
                  <a:lnTo>
                    <a:pt x="1" y="21"/>
                  </a:lnTo>
                  <a:lnTo>
                    <a:pt x="2" y="29"/>
                  </a:lnTo>
                  <a:lnTo>
                    <a:pt x="2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229600" cy="1143000"/>
          </a:xfrm>
        </p:spPr>
        <p:txBody>
          <a:bodyPr/>
          <a:lstStyle/>
          <a:p>
            <a:r>
              <a:rPr lang="en-US" altLang="en-US" smtClean="0"/>
              <a:t>IDHA &amp; Protective Equipment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981200"/>
            <a:ext cx="7772400" cy="2590800"/>
          </a:xfrm>
        </p:spPr>
        <p:txBody>
          <a:bodyPr/>
          <a:lstStyle/>
          <a:p>
            <a:r>
              <a:rPr lang="en-US" altLang="en-US" smtClean="0"/>
              <a:t>After IDHA</a:t>
            </a:r>
          </a:p>
          <a:p>
            <a:pPr lvl="1"/>
            <a:r>
              <a:rPr lang="en-US" altLang="en-US" smtClean="0"/>
              <a:t>Determine safety of field personnel via protective equipment levels and needs.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01000" y="621734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G-2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 bldLvl="2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Skin Contact Hazards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2362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Hazard Class 6  – Phenol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ea typeface="+mn-ea"/>
                <a:cs typeface="+mn-cs"/>
              </a:rPr>
              <a:t>Toxic in contact with skin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ea typeface="+mn-ea"/>
                <a:cs typeface="+mn-cs"/>
              </a:rPr>
              <a:t>Can cause blisters &amp; inflammation</a:t>
            </a:r>
            <a:endParaRPr lang="en-US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01000" y="621734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G-6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Skin Contact Hazards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458200" cy="2362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Hazard Class 7  – Uranium Hexafluoride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ea typeface="+mn-ea"/>
                <a:cs typeface="+mn-cs"/>
              </a:rPr>
              <a:t>Toxic in contact with skin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ea typeface="+mn-ea"/>
                <a:cs typeface="+mn-cs"/>
              </a:rPr>
              <a:t>Severe irritant</a:t>
            </a:r>
            <a:endParaRPr lang="en-US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01000" y="621734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G-6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Skin Contact Hazards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2362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Hazard Class 8  – Hydrofluoric Acid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ea typeface="+mn-ea"/>
                <a:cs typeface="+mn-cs"/>
              </a:rPr>
              <a:t>Toxic in contact with skin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ea typeface="+mn-ea"/>
                <a:cs typeface="+mn-cs"/>
              </a:rPr>
              <a:t>Causes deep-seated ulceration</a:t>
            </a:r>
            <a:endParaRPr lang="en-US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01000" y="621734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G-6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Skin Contact Hazards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2362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Hazard Class 9  – PCBs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ea typeface="+mn-ea"/>
                <a:cs typeface="+mn-cs"/>
              </a:rPr>
              <a:t>Can penetrate intact skin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ea typeface="+mn-ea"/>
                <a:cs typeface="+mn-cs"/>
              </a:rPr>
              <a:t>Causes </a:t>
            </a:r>
            <a:r>
              <a:rPr lang="en-US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ea typeface="+mn-ea"/>
                <a:cs typeface="+mn-cs"/>
              </a:rPr>
              <a:t>chloracne</a:t>
            </a:r>
            <a:endParaRPr lang="en-US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01000" y="621734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G-6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229600" cy="1143000"/>
          </a:xfrm>
        </p:spPr>
        <p:txBody>
          <a:bodyPr/>
          <a:lstStyle/>
          <a:p>
            <a:r>
              <a:rPr lang="en-US" altLang="en-US" smtClean="0"/>
              <a:t>Protective Clothing “Levels”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229600" cy="4114800"/>
          </a:xfrm>
        </p:spPr>
        <p:txBody>
          <a:bodyPr/>
          <a:lstStyle/>
          <a:p>
            <a:pPr defTabSz="1085850"/>
            <a:r>
              <a:rPr lang="en-US" altLang="en-US" smtClean="0"/>
              <a:t>A	Best respiratory &amp; skin protection</a:t>
            </a:r>
          </a:p>
          <a:p>
            <a:pPr defTabSz="1085850"/>
            <a:r>
              <a:rPr lang="en-US" altLang="en-US" smtClean="0"/>
              <a:t>B	High resp. prot., less for skin</a:t>
            </a:r>
          </a:p>
          <a:p>
            <a:pPr defTabSz="1085850"/>
            <a:r>
              <a:rPr lang="en-US" altLang="en-US" smtClean="0"/>
              <a:t>C	APR &amp; modest skin protection </a:t>
            </a:r>
          </a:p>
          <a:p>
            <a:pPr defTabSz="1085850"/>
            <a:r>
              <a:rPr lang="en-US" altLang="en-US" smtClean="0"/>
              <a:t>D	Ordinary work uniform</a:t>
            </a:r>
          </a:p>
          <a:p>
            <a:pPr lvl="1" defTabSz="1085850"/>
            <a:r>
              <a:rPr lang="en-US" altLang="en-US" i="1" smtClean="0"/>
              <a:t>Minimal protection!</a:t>
            </a:r>
          </a:p>
        </p:txBody>
      </p:sp>
      <p:pic>
        <p:nvPicPr>
          <p:cNvPr id="28676" name="Picture 4" descr="j017820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067300"/>
            <a:ext cx="15621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 descr="j017820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1054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 descr="j017820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067300"/>
            <a:ext cx="15621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7" descr="j017821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1054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level A flas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037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altLang="en-US" smtClean="0"/>
              <a:t>Level A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419600" y="1981200"/>
            <a:ext cx="4724400" cy="3505200"/>
          </a:xfrm>
        </p:spPr>
        <p:txBody>
          <a:bodyPr/>
          <a:lstStyle/>
          <a:p>
            <a:r>
              <a:rPr lang="en-US" altLang="en-US" smtClean="0"/>
              <a:t>SCBA</a:t>
            </a:r>
          </a:p>
          <a:p>
            <a:r>
              <a:rPr lang="en-US" altLang="en-US" smtClean="0"/>
              <a:t>Chemical protective clothing (CPC)</a:t>
            </a:r>
          </a:p>
          <a:p>
            <a:pPr lvl="1"/>
            <a:r>
              <a:rPr lang="en-US" altLang="en-US" smtClean="0"/>
              <a:t>Fully-encapsulated</a:t>
            </a:r>
          </a:p>
          <a:p>
            <a:pPr lvl="1"/>
            <a:r>
              <a:rPr lang="en-US" altLang="en-US" smtClean="0"/>
              <a:t>Vapor/gas tight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01000" y="621734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G-8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level 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94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4" descr="three guys in level 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4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Level B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SCBA</a:t>
            </a:r>
          </a:p>
          <a:p>
            <a:pPr>
              <a:defRPr/>
            </a:pPr>
            <a:r>
              <a:rPr lang="en-US" alt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Hooded CPC</a:t>
            </a:r>
          </a:p>
          <a:p>
            <a:pPr lvl="1">
              <a:defRPr/>
            </a:pPr>
            <a:r>
              <a:rPr lang="en-US" alt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 be encapsulated</a:t>
            </a:r>
          </a:p>
          <a:p>
            <a:pPr lvl="1">
              <a:defRPr/>
            </a:pPr>
            <a:r>
              <a:rPr lang="en-US" alt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vapor/gas tight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01000" y="621734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G-8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Level C ensem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68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4" descr="tychem Level-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96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Level C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2819400"/>
            <a:ext cx="7772400" cy="3276600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 purifying respirator (APR)</a:t>
            </a:r>
          </a:p>
          <a:p>
            <a:pPr>
              <a:defRPr/>
            </a:pPr>
            <a:r>
              <a:rPr lang="en-US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Hooded CPC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01000" y="621734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G-8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Na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Level D</a:t>
            </a:r>
          </a:p>
        </p:txBody>
      </p:sp>
      <p:sp>
        <p:nvSpPr>
          <p:cNvPr id="901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3962400"/>
            <a:ext cx="7772400" cy="2667000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Ordinary work clothing</a:t>
            </a:r>
          </a:p>
          <a:p>
            <a:pPr lvl="1">
              <a:defRPr/>
            </a:pPr>
            <a:r>
              <a:rPr lang="en-US" alt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May have no respiratory protection</a:t>
            </a:r>
          </a:p>
          <a:p>
            <a:pPr lvl="1">
              <a:defRPr/>
            </a:pPr>
            <a:r>
              <a:rPr lang="en-US" alt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Minimal splash/vapor protection</a:t>
            </a:r>
          </a:p>
          <a:p>
            <a:pPr lvl="1">
              <a:defRPr/>
            </a:pPr>
            <a:r>
              <a:rPr lang="en-US" alt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May absorb liquids/vapors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01000" y="621734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G-8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Limitations of PPE</a:t>
            </a:r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886200" y="1981200"/>
            <a:ext cx="4572000" cy="41148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altLang="en-US" dirty="0" smtClean="0"/>
              <a:t>Level A-B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dirty="0" smtClean="0"/>
              <a:t>Limited mobility, restricted vision, finite air supply &amp; </a:t>
            </a:r>
            <a:r>
              <a:rPr lang="en-US" alt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heat stress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dirty="0" smtClean="0"/>
              <a:t>Level C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dirty="0" smtClean="0"/>
              <a:t>Limited mobility, restricted vision &amp; </a:t>
            </a:r>
            <a:r>
              <a:rPr lang="en-US" alt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heat stress</a:t>
            </a:r>
          </a:p>
        </p:txBody>
      </p:sp>
      <p:pic>
        <p:nvPicPr>
          <p:cNvPr id="3379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57400"/>
            <a:ext cx="348773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01000" y="621734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G-8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4600" y="685800"/>
            <a:ext cx="6400800" cy="1143000"/>
          </a:xfrm>
        </p:spPr>
        <p:txBody>
          <a:bodyPr/>
          <a:lstStyle/>
          <a:p>
            <a:r>
              <a:rPr lang="en-US" altLang="en-US" smtClean="0"/>
              <a:t>Protective Equipment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0" y="1981200"/>
            <a:ext cx="5486400" cy="3048000"/>
          </a:xfrm>
        </p:spPr>
        <p:txBody>
          <a:bodyPr/>
          <a:lstStyle/>
          <a:p>
            <a:r>
              <a:rPr lang="en-US" altLang="en-US" smtClean="0"/>
              <a:t>Protective Clothing</a:t>
            </a:r>
          </a:p>
          <a:p>
            <a:pPr lvl="1"/>
            <a:r>
              <a:rPr lang="en-US" altLang="en-US" smtClean="0"/>
              <a:t>(Proper level)</a:t>
            </a:r>
          </a:p>
          <a:p>
            <a:r>
              <a:rPr lang="en-US" altLang="en-US" smtClean="0"/>
              <a:t>Respiratory Protection</a:t>
            </a:r>
          </a:p>
          <a:p>
            <a:pPr lvl="1"/>
            <a:r>
              <a:rPr lang="en-US" altLang="en-US" smtClean="0"/>
              <a:t>SCBA/APR</a:t>
            </a:r>
          </a:p>
          <a:p>
            <a:r>
              <a:rPr lang="en-US" altLang="en-US" smtClean="0"/>
              <a:t>Monitoring Devices</a:t>
            </a:r>
          </a:p>
        </p:txBody>
      </p:sp>
      <p:pic>
        <p:nvPicPr>
          <p:cNvPr id="7172" name="Picture 4" descr="j01271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2574925" cy="627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01000" y="621734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G-2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Number One FRO Limitation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Lack of PPE</a:t>
            </a:r>
          </a:p>
          <a:p>
            <a:pPr lvl="1"/>
            <a:r>
              <a:rPr lang="en-US" smtClean="0"/>
              <a:t>You don’t have any!</a:t>
            </a:r>
          </a:p>
        </p:txBody>
      </p:sp>
      <p:pic>
        <p:nvPicPr>
          <p:cNvPr id="63492" name="Picture 4" descr="pe03078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048000"/>
            <a:ext cx="2378075" cy="36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01000" y="621734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G-8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650" y="0"/>
            <a:ext cx="9391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Protective Clothing “Levels”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Coveralls, work uniforms &amp; firefighter turnouts are Level -D!</a:t>
            </a:r>
          </a:p>
          <a:p>
            <a:pPr>
              <a:defRPr/>
            </a:pPr>
            <a:r>
              <a:rPr lang="en-US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Provide no respiratory protection &amp; only limited chemical protection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01000" y="621734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2"/>
                </a:solidFill>
                <a:latin typeface="+mn-lt"/>
              </a:rPr>
              <a:t>G-8</a:t>
            </a:r>
            <a:endParaRPr lang="en-US" dirty="0">
              <a:solidFill>
                <a:schemeClr val="bg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Selection Criteria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2362200"/>
            <a:ext cx="5867400" cy="3657600"/>
          </a:xfrm>
        </p:spPr>
        <p:txBody>
          <a:bodyPr/>
          <a:lstStyle/>
          <a:p>
            <a:r>
              <a:rPr lang="en-US" altLang="en-US" smtClean="0"/>
              <a:t>Physical form of material</a:t>
            </a:r>
          </a:p>
          <a:p>
            <a:r>
              <a:rPr lang="en-US" altLang="en-US" smtClean="0"/>
              <a:t>Degree of hazard</a:t>
            </a:r>
          </a:p>
          <a:p>
            <a:r>
              <a:rPr lang="en-US" altLang="en-US" smtClean="0"/>
              <a:t>Other</a:t>
            </a:r>
          </a:p>
          <a:p>
            <a:pPr lvl="1"/>
            <a:r>
              <a:rPr lang="en-US" altLang="en-US" smtClean="0"/>
              <a:t>Oxygen level</a:t>
            </a:r>
          </a:p>
          <a:p>
            <a:pPr lvl="1"/>
            <a:r>
              <a:rPr lang="en-US" altLang="en-US" smtClean="0"/>
              <a:t>CPC compatibility</a:t>
            </a:r>
          </a:p>
          <a:p>
            <a:pPr lvl="1"/>
            <a:r>
              <a:rPr lang="en-US" altLang="en-US" smtClean="0"/>
              <a:t>Degree of unknowns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152400" y="2438400"/>
          <a:ext cx="1876425" cy="373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Clip" r:id="rId3" imgW="910800" imgH="1810440" progId="MS_ClipArt_Gallery.2">
                  <p:embed/>
                </p:oleObj>
              </mc:Choice>
              <mc:Fallback>
                <p:oleObj name="Clip" r:id="rId3" imgW="910800" imgH="1810440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438400"/>
                        <a:ext cx="1876425" cy="373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001000" y="621734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G-10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1409700"/>
            <a:ext cx="3524250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Selection Criteria</a:t>
            </a: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/>
              <a:t>Level A</a:t>
            </a:r>
          </a:p>
          <a:p>
            <a:pPr lvl="1"/>
            <a:r>
              <a:rPr lang="en-US" altLang="en-US" smtClean="0"/>
              <a:t>Unknown material</a:t>
            </a:r>
          </a:p>
          <a:p>
            <a:pPr lvl="1"/>
            <a:r>
              <a:rPr lang="en-US" altLang="en-US" smtClean="0"/>
              <a:t>Skin absorption hazard</a:t>
            </a:r>
          </a:p>
          <a:p>
            <a:pPr lvl="1"/>
            <a:r>
              <a:rPr lang="en-US" altLang="en-US" smtClean="0"/>
              <a:t>Splash hazard</a:t>
            </a:r>
          </a:p>
          <a:p>
            <a:pPr lvl="1"/>
            <a:r>
              <a:rPr lang="en-US" altLang="en-US" smtClean="0"/>
              <a:t>Confined space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01000" y="621734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G-10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Selection Criteria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n-US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Level B</a:t>
            </a:r>
          </a:p>
          <a:p>
            <a:pPr lvl="1">
              <a:buFont typeface="Wingdings" pitchFamily="2" charset="2"/>
              <a:buNone/>
              <a:defRPr/>
            </a:pPr>
            <a:r>
              <a:rPr lang="en-US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Low oxygen</a:t>
            </a:r>
          </a:p>
          <a:p>
            <a:pPr lvl="1">
              <a:buFont typeface="Wingdings" pitchFamily="2" charset="2"/>
              <a:buNone/>
              <a:defRPr/>
            </a:pPr>
            <a:r>
              <a:rPr lang="en-US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Incomplete IDHA</a:t>
            </a:r>
          </a:p>
          <a:p>
            <a:pPr lvl="1">
              <a:buFont typeface="Wingdings" pitchFamily="2" charset="2"/>
              <a:buNone/>
              <a:defRPr/>
            </a:pPr>
            <a:r>
              <a:rPr lang="en-US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Vapor/gas hazard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01000" y="621734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G-10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Selection Criteria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n-US" smtClean="0"/>
              <a:t>Level C</a:t>
            </a:r>
          </a:p>
          <a:p>
            <a:pPr lvl="1">
              <a:buFont typeface="Wingdings" pitchFamily="2" charset="2"/>
              <a:buNone/>
            </a:pPr>
            <a:r>
              <a:rPr lang="en-US" altLang="en-US" smtClean="0"/>
              <a:t>No skin hazard</a:t>
            </a:r>
          </a:p>
          <a:p>
            <a:pPr lvl="1">
              <a:buFont typeface="Wingdings" pitchFamily="2" charset="2"/>
              <a:buNone/>
            </a:pPr>
            <a:r>
              <a:rPr lang="en-US" altLang="en-US" smtClean="0"/>
              <a:t>Known materials</a:t>
            </a:r>
          </a:p>
          <a:p>
            <a:pPr lvl="1">
              <a:buFont typeface="Wingdings" pitchFamily="2" charset="2"/>
              <a:buNone/>
            </a:pPr>
            <a:r>
              <a:rPr lang="en-US" altLang="en-US" smtClean="0"/>
              <a:t>Enough oxygen</a:t>
            </a: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547813"/>
            <a:ext cx="4800600" cy="477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01000" y="6396335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G-10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Selection Criteria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n-US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Level D</a:t>
            </a:r>
          </a:p>
          <a:p>
            <a:pPr lvl="1">
              <a:buFont typeface="Wingdings" pitchFamily="2" charset="2"/>
              <a:buNone/>
              <a:defRPr/>
            </a:pPr>
            <a:r>
              <a:rPr lang="en-US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No hazard!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01000" y="621734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G-10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Control Zones &amp; PPE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610600" cy="4114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n-US" smtClean="0"/>
              <a:t>Exclusion zone</a:t>
            </a:r>
          </a:p>
          <a:p>
            <a:pPr lvl="1">
              <a:buFont typeface="Wingdings" pitchFamily="2" charset="2"/>
              <a:buNone/>
            </a:pPr>
            <a:r>
              <a:rPr lang="en-US" altLang="en-US" smtClean="0"/>
              <a:t>Level A, B or C</a:t>
            </a:r>
          </a:p>
          <a:p>
            <a:pPr lvl="1">
              <a:buFont typeface="Wingdings" pitchFamily="2" charset="2"/>
              <a:buNone/>
            </a:pPr>
            <a:r>
              <a:rPr lang="en-US" altLang="en-US" smtClean="0"/>
              <a:t>(Level C rarely used for emergency response)</a:t>
            </a:r>
          </a:p>
          <a:p>
            <a:pPr>
              <a:buFont typeface="Wingdings" pitchFamily="2" charset="2"/>
              <a:buNone/>
            </a:pPr>
            <a:r>
              <a:rPr lang="en-US" altLang="en-US" smtClean="0"/>
              <a:t>Contamination Reduction Zone</a:t>
            </a:r>
          </a:p>
          <a:p>
            <a:pPr lvl="1">
              <a:buFont typeface="Wingdings" pitchFamily="2" charset="2"/>
              <a:buNone/>
            </a:pPr>
            <a:r>
              <a:rPr lang="en-US" altLang="en-US" smtClean="0"/>
              <a:t>Same or one level below EZ</a:t>
            </a:r>
          </a:p>
          <a:p>
            <a:pPr>
              <a:buFont typeface="Wingdings" pitchFamily="2" charset="2"/>
              <a:buNone/>
            </a:pPr>
            <a:r>
              <a:rPr lang="en-US" altLang="en-US" smtClean="0"/>
              <a:t>Support Zone</a:t>
            </a:r>
          </a:p>
          <a:p>
            <a:pPr lvl="1">
              <a:buFont typeface="Wingdings" pitchFamily="2" charset="2"/>
              <a:buNone/>
            </a:pPr>
            <a:r>
              <a:rPr lang="en-US" altLang="en-US" smtClean="0"/>
              <a:t>None required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01000" y="621734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G-10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Selection Approval Process</a:t>
            </a:r>
          </a:p>
        </p:txBody>
      </p:sp>
      <p:pic>
        <p:nvPicPr>
          <p:cNvPr id="4198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752600"/>
            <a:ext cx="300355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Diagram 4"/>
          <p:cNvGraphicFramePr/>
          <p:nvPr/>
        </p:nvGraphicFramePr>
        <p:xfrm>
          <a:off x="3733800" y="2133600"/>
          <a:ext cx="4267200" cy="309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001000" y="621734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G-10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 descr="cigar in facepie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44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Respiratory Protection</a:t>
            </a:r>
          </a:p>
        </p:txBody>
      </p:sp>
      <p:sp>
        <p:nvSpPr>
          <p:cNvPr id="4301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Prevents you from inhaling bad stuff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01000" y="621734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G-12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Determining Level of PPE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2667000" y="1981200"/>
            <a:ext cx="6324600" cy="2362200"/>
          </a:xfrm>
        </p:spPr>
        <p:txBody>
          <a:bodyPr/>
          <a:lstStyle/>
          <a:p>
            <a:r>
              <a:rPr lang="en-US" smtClean="0"/>
              <a:t>Physical state of material</a:t>
            </a:r>
          </a:p>
          <a:p>
            <a:r>
              <a:rPr lang="en-US" smtClean="0"/>
              <a:t>Hazards of material</a:t>
            </a:r>
          </a:p>
          <a:p>
            <a:r>
              <a:rPr lang="en-US" smtClean="0"/>
              <a:t>Routes of entry &amp; exposure</a:t>
            </a:r>
          </a:p>
        </p:txBody>
      </p:sp>
      <p:pic>
        <p:nvPicPr>
          <p:cNvPr id="8196" name="Picture 2" descr="C:\Documents and Settings\bennettv.CALEMA\Local Settings\Temporary Internet Files\Content.IE5\2PGUAWFT\MC900056352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271938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01000" y="621734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G-2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Respiratory Protection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2133600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Supplied Air Respirator</a:t>
            </a:r>
          </a:p>
          <a:p>
            <a:pPr lvl="1">
              <a:defRPr/>
            </a:pPr>
            <a:r>
              <a:rPr lang="en-US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SAR</a:t>
            </a:r>
          </a:p>
          <a:p>
            <a:pPr>
              <a:defRPr/>
            </a:pPr>
            <a:r>
              <a:rPr lang="en-US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Self-Contained Breathing Apparatus</a:t>
            </a:r>
          </a:p>
          <a:p>
            <a:pPr lvl="1">
              <a:defRPr/>
            </a:pPr>
            <a:r>
              <a:rPr lang="en-US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SCBA</a:t>
            </a:r>
          </a:p>
          <a:p>
            <a:pPr>
              <a:defRPr/>
            </a:pPr>
            <a:r>
              <a:rPr lang="en-US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Air-Purifying Respirator</a:t>
            </a:r>
          </a:p>
          <a:p>
            <a:pPr lvl="1">
              <a:defRPr/>
            </a:pPr>
            <a:r>
              <a:rPr lang="en-US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APR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01000" y="621734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G-12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Components of SCBAs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97040" y="914400"/>
            <a:ext cx="182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2"/>
                </a:solidFill>
                <a:latin typeface="+mn-lt"/>
              </a:rPr>
              <a:t>Face Piece</a:t>
            </a:r>
            <a:endParaRPr lang="en-US" sz="28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49440" y="549658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2"/>
                </a:solidFill>
                <a:latin typeface="+mn-lt"/>
              </a:rPr>
              <a:t>Regulator</a:t>
            </a:r>
            <a:endParaRPr lang="en-US" sz="28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167640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2"/>
                </a:solidFill>
                <a:latin typeface="+mn-lt"/>
              </a:rPr>
              <a:t>Cylinder</a:t>
            </a:r>
            <a:endParaRPr lang="en-US" sz="28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05200" y="610618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2"/>
                </a:solidFill>
                <a:latin typeface="+mn-lt"/>
              </a:rPr>
              <a:t>Harness</a:t>
            </a:r>
            <a:endParaRPr lang="en-US" sz="2800" dirty="0">
              <a:solidFill>
                <a:schemeClr val="bg2"/>
              </a:solidFill>
              <a:latin typeface="+mn-lt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1981200" y="2057400"/>
            <a:ext cx="1295400" cy="609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H="1" flipV="1">
            <a:off x="3390900" y="5448300"/>
            <a:ext cx="800100" cy="6477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 flipV="1">
            <a:off x="7391400" y="4572000"/>
            <a:ext cx="228600" cy="990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7848600" y="1905000"/>
            <a:ext cx="0" cy="44727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8001000" y="621734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2"/>
                </a:solidFill>
                <a:latin typeface="+mn-lt"/>
              </a:rPr>
              <a:t>G-12</a:t>
            </a:r>
            <a:endParaRPr lang="en-US" dirty="0">
              <a:solidFill>
                <a:schemeClr val="bg2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Components of APRs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52800" y="1905000"/>
            <a:ext cx="3352800" cy="1676400"/>
          </a:xfrm>
        </p:spPr>
        <p:txBody>
          <a:bodyPr/>
          <a:lstStyle/>
          <a:p>
            <a:r>
              <a:rPr lang="en-US" altLang="en-US" smtClean="0"/>
              <a:t>Face Piece</a:t>
            </a:r>
          </a:p>
          <a:p>
            <a:r>
              <a:rPr lang="en-US" altLang="en-US" smtClean="0"/>
              <a:t>Canister(s)</a:t>
            </a:r>
          </a:p>
        </p:txBody>
      </p:sp>
      <p:pic>
        <p:nvPicPr>
          <p:cNvPr id="4608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828800"/>
            <a:ext cx="291147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01000" y="621734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G-12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Limitations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SCBA: finite air supply</a:t>
            </a:r>
          </a:p>
          <a:p>
            <a:pPr>
              <a:defRPr/>
            </a:pPr>
            <a:r>
              <a:rPr lang="en-US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SAR: limited length of hose</a:t>
            </a:r>
          </a:p>
          <a:p>
            <a:pPr>
              <a:defRPr/>
            </a:pPr>
            <a:r>
              <a:rPr lang="en-US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APR: limited filter life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01000" y="621734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G-12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0"/>
            <a:ext cx="10210800" cy="765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Limitations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3429000"/>
            <a:ext cx="7467600" cy="32766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Closed-circuit SCBA (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Rebreather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Generates heat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Permit longer work time</a:t>
            </a:r>
          </a:p>
          <a:p>
            <a:pPr lvl="2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Increases risk of heat stress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Mechanically more complex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01000" y="621734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G-12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4395788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Limitations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981200"/>
            <a:ext cx="7772400" cy="1143000"/>
          </a:xfrm>
        </p:spPr>
        <p:txBody>
          <a:bodyPr/>
          <a:lstStyle/>
          <a:p>
            <a:pPr algn="r">
              <a:defRPr/>
            </a:pPr>
            <a:r>
              <a:rPr lang="en-US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All will eventually fail!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001000" y="621734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G-12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1752600"/>
            <a:ext cx="10058400" cy="1005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609600"/>
            <a:ext cx="8839200" cy="1143000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Monitoring &amp; Sampling Devices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772400" cy="2971800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Purpose</a:t>
            </a:r>
          </a:p>
          <a:p>
            <a:pPr lvl="1">
              <a:defRPr/>
            </a:pPr>
            <a:r>
              <a:rPr lang="en-US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 Hazmat presence</a:t>
            </a:r>
          </a:p>
          <a:p>
            <a:pPr lvl="1">
              <a:defRPr/>
            </a:pPr>
            <a:r>
              <a:rPr lang="en-US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 concentration</a:t>
            </a:r>
          </a:p>
          <a:p>
            <a:pPr lvl="1">
              <a:defRPr/>
            </a:pPr>
            <a:r>
              <a:rPr lang="en-US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Estimate size of affected area</a:t>
            </a:r>
          </a:p>
          <a:p>
            <a:pPr lvl="1">
              <a:defRPr/>
            </a:pPr>
            <a:r>
              <a:rPr lang="en-US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Document incident conditions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01000" y="621734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G-14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1457325"/>
            <a:ext cx="5476875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458200" cy="1143000"/>
          </a:xfrm>
        </p:spPr>
        <p:txBody>
          <a:bodyPr/>
          <a:lstStyle/>
          <a:p>
            <a:r>
              <a:rPr lang="en-US" altLang="en-US" dirty="0" smtClean="0">
                <a:solidFill>
                  <a:schemeClr val="bg2"/>
                </a:solidFill>
              </a:rPr>
              <a:t>Monitoring Equipment Types</a:t>
            </a:r>
          </a:p>
        </p:txBody>
      </p:sp>
      <p:sp>
        <p:nvSpPr>
          <p:cNvPr id="51204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114800" y="1981200"/>
            <a:ext cx="4343400" cy="3124200"/>
          </a:xfrm>
        </p:spPr>
        <p:txBody>
          <a:bodyPr/>
          <a:lstStyle/>
          <a:p>
            <a:r>
              <a:rPr lang="en-US" altLang="en-US" smtClean="0">
                <a:solidFill>
                  <a:schemeClr val="bg2"/>
                </a:solidFill>
              </a:rPr>
              <a:t>Types FROs use</a:t>
            </a:r>
          </a:p>
          <a:p>
            <a:pPr lvl="1"/>
            <a:r>
              <a:rPr lang="en-US" altLang="en-US" smtClean="0">
                <a:solidFill>
                  <a:schemeClr val="bg2"/>
                </a:solidFill>
              </a:rPr>
              <a:t>CGI</a:t>
            </a:r>
          </a:p>
          <a:p>
            <a:pPr lvl="1"/>
            <a:r>
              <a:rPr lang="en-US" altLang="en-US" smtClean="0">
                <a:solidFill>
                  <a:schemeClr val="bg2"/>
                </a:solidFill>
              </a:rPr>
              <a:t>O</a:t>
            </a:r>
            <a:r>
              <a:rPr lang="en-US" altLang="en-US" baseline="-25000" smtClean="0">
                <a:solidFill>
                  <a:schemeClr val="bg2"/>
                </a:solidFill>
              </a:rPr>
              <a:t>2</a:t>
            </a:r>
            <a:r>
              <a:rPr lang="en-US" altLang="en-US" smtClean="0">
                <a:solidFill>
                  <a:schemeClr val="bg2"/>
                </a:solidFill>
              </a:rPr>
              <a:t> meter</a:t>
            </a:r>
          </a:p>
          <a:p>
            <a:pPr lvl="1"/>
            <a:r>
              <a:rPr lang="en-US" altLang="en-US" smtClean="0">
                <a:solidFill>
                  <a:schemeClr val="bg2"/>
                </a:solidFill>
              </a:rPr>
              <a:t>Rad meter</a:t>
            </a:r>
          </a:p>
          <a:p>
            <a:pPr lvl="1"/>
            <a:r>
              <a:rPr lang="en-US" altLang="en-US" smtClean="0">
                <a:solidFill>
                  <a:schemeClr val="bg2"/>
                </a:solidFill>
              </a:rPr>
              <a:t>pH paper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01000" y="621734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2"/>
                </a:solidFill>
                <a:latin typeface="+mn-lt"/>
              </a:rPr>
              <a:t>G-14</a:t>
            </a:r>
            <a:endParaRPr lang="en-US" dirty="0">
              <a:solidFill>
                <a:schemeClr val="bg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76200" y="4792663"/>
          <a:ext cx="6848475" cy="191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" name="Clip" r:id="rId3" imgW="2114286" imgH="590476" progId="MS_ClipArt_Gallery.2">
                  <p:embed/>
                </p:oleObj>
              </mc:Choice>
              <mc:Fallback>
                <p:oleObj name="Clip" r:id="rId3" imgW="2114286" imgH="590476" progId="MS_ClipArt_Gallery.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4792663"/>
                        <a:ext cx="6848475" cy="1912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51" name="Group 3"/>
          <p:cNvGrpSpPr>
            <a:grpSpLocks/>
          </p:cNvGrpSpPr>
          <p:nvPr/>
        </p:nvGrpSpPr>
        <p:grpSpPr bwMode="auto">
          <a:xfrm>
            <a:off x="1468438" y="1295400"/>
            <a:ext cx="1092200" cy="3392488"/>
            <a:chOff x="925" y="827"/>
            <a:chExt cx="688" cy="2137"/>
          </a:xfrm>
        </p:grpSpPr>
        <p:sp>
          <p:nvSpPr>
            <p:cNvPr id="2056" name="Freeform 4"/>
            <p:cNvSpPr>
              <a:spLocks/>
            </p:cNvSpPr>
            <p:nvPr/>
          </p:nvSpPr>
          <p:spPr bwMode="auto">
            <a:xfrm>
              <a:off x="1159" y="1632"/>
              <a:ext cx="213" cy="1284"/>
            </a:xfrm>
            <a:custGeom>
              <a:avLst/>
              <a:gdLst>
                <a:gd name="T0" fmla="*/ 0 w 213"/>
                <a:gd name="T1" fmla="*/ 1086 h 1284"/>
                <a:gd name="T2" fmla="*/ 0 w 213"/>
                <a:gd name="T3" fmla="*/ 0 h 1284"/>
                <a:gd name="T4" fmla="*/ 213 w 213"/>
                <a:gd name="T5" fmla="*/ 0 h 1284"/>
                <a:gd name="T6" fmla="*/ 213 w 213"/>
                <a:gd name="T7" fmla="*/ 1089 h 1284"/>
                <a:gd name="T8" fmla="*/ 209 w 213"/>
                <a:gd name="T9" fmla="*/ 1112 h 1284"/>
                <a:gd name="T10" fmla="*/ 203 w 213"/>
                <a:gd name="T11" fmla="*/ 1133 h 1284"/>
                <a:gd name="T12" fmla="*/ 193 w 213"/>
                <a:gd name="T13" fmla="*/ 1152 h 1284"/>
                <a:gd name="T14" fmla="*/ 181 w 213"/>
                <a:gd name="T15" fmla="*/ 1171 h 1284"/>
                <a:gd name="T16" fmla="*/ 167 w 213"/>
                <a:gd name="T17" fmla="*/ 1192 h 1284"/>
                <a:gd name="T18" fmla="*/ 155 w 213"/>
                <a:gd name="T19" fmla="*/ 1213 h 1284"/>
                <a:gd name="T20" fmla="*/ 146 w 213"/>
                <a:gd name="T21" fmla="*/ 1235 h 1284"/>
                <a:gd name="T22" fmla="*/ 139 w 213"/>
                <a:gd name="T23" fmla="*/ 1255 h 1284"/>
                <a:gd name="T24" fmla="*/ 133 w 213"/>
                <a:gd name="T25" fmla="*/ 1269 h 1284"/>
                <a:gd name="T26" fmla="*/ 127 w 213"/>
                <a:gd name="T27" fmla="*/ 1279 h 1284"/>
                <a:gd name="T28" fmla="*/ 119 w 213"/>
                <a:gd name="T29" fmla="*/ 1284 h 1284"/>
                <a:gd name="T30" fmla="*/ 108 w 213"/>
                <a:gd name="T31" fmla="*/ 1284 h 1284"/>
                <a:gd name="T32" fmla="*/ 101 w 213"/>
                <a:gd name="T33" fmla="*/ 1279 h 1284"/>
                <a:gd name="T34" fmla="*/ 94 w 213"/>
                <a:gd name="T35" fmla="*/ 1269 h 1284"/>
                <a:gd name="T36" fmla="*/ 88 w 213"/>
                <a:gd name="T37" fmla="*/ 1255 h 1284"/>
                <a:gd name="T38" fmla="*/ 80 w 213"/>
                <a:gd name="T39" fmla="*/ 1235 h 1284"/>
                <a:gd name="T40" fmla="*/ 70 w 213"/>
                <a:gd name="T41" fmla="*/ 1213 h 1284"/>
                <a:gd name="T42" fmla="*/ 56 w 213"/>
                <a:gd name="T43" fmla="*/ 1192 h 1284"/>
                <a:gd name="T44" fmla="*/ 42 w 213"/>
                <a:gd name="T45" fmla="*/ 1171 h 1284"/>
                <a:gd name="T46" fmla="*/ 27 w 213"/>
                <a:gd name="T47" fmla="*/ 1151 h 1284"/>
                <a:gd name="T48" fmla="*/ 13 w 213"/>
                <a:gd name="T49" fmla="*/ 1131 h 1284"/>
                <a:gd name="T50" fmla="*/ 5 w 213"/>
                <a:gd name="T51" fmla="*/ 1110 h 1284"/>
                <a:gd name="T52" fmla="*/ 0 w 213"/>
                <a:gd name="T53" fmla="*/ 1086 h 128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13"/>
                <a:gd name="T82" fmla="*/ 0 h 1284"/>
                <a:gd name="T83" fmla="*/ 213 w 213"/>
                <a:gd name="T84" fmla="*/ 1284 h 128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13" h="1284">
                  <a:moveTo>
                    <a:pt x="0" y="1086"/>
                  </a:moveTo>
                  <a:lnTo>
                    <a:pt x="0" y="0"/>
                  </a:lnTo>
                  <a:lnTo>
                    <a:pt x="213" y="0"/>
                  </a:lnTo>
                  <a:lnTo>
                    <a:pt x="213" y="1089"/>
                  </a:lnTo>
                  <a:lnTo>
                    <a:pt x="209" y="1112"/>
                  </a:lnTo>
                  <a:lnTo>
                    <a:pt x="203" y="1133"/>
                  </a:lnTo>
                  <a:lnTo>
                    <a:pt x="193" y="1152"/>
                  </a:lnTo>
                  <a:lnTo>
                    <a:pt x="181" y="1171"/>
                  </a:lnTo>
                  <a:lnTo>
                    <a:pt x="167" y="1192"/>
                  </a:lnTo>
                  <a:lnTo>
                    <a:pt x="155" y="1213"/>
                  </a:lnTo>
                  <a:lnTo>
                    <a:pt x="146" y="1235"/>
                  </a:lnTo>
                  <a:lnTo>
                    <a:pt x="139" y="1255"/>
                  </a:lnTo>
                  <a:lnTo>
                    <a:pt x="133" y="1269"/>
                  </a:lnTo>
                  <a:lnTo>
                    <a:pt x="127" y="1279"/>
                  </a:lnTo>
                  <a:lnTo>
                    <a:pt x="119" y="1284"/>
                  </a:lnTo>
                  <a:lnTo>
                    <a:pt x="108" y="1284"/>
                  </a:lnTo>
                  <a:lnTo>
                    <a:pt x="101" y="1279"/>
                  </a:lnTo>
                  <a:lnTo>
                    <a:pt x="94" y="1269"/>
                  </a:lnTo>
                  <a:lnTo>
                    <a:pt x="88" y="1255"/>
                  </a:lnTo>
                  <a:lnTo>
                    <a:pt x="80" y="1235"/>
                  </a:lnTo>
                  <a:lnTo>
                    <a:pt x="70" y="1213"/>
                  </a:lnTo>
                  <a:lnTo>
                    <a:pt x="56" y="1192"/>
                  </a:lnTo>
                  <a:lnTo>
                    <a:pt x="42" y="1171"/>
                  </a:lnTo>
                  <a:lnTo>
                    <a:pt x="27" y="1151"/>
                  </a:lnTo>
                  <a:lnTo>
                    <a:pt x="13" y="1131"/>
                  </a:lnTo>
                  <a:lnTo>
                    <a:pt x="5" y="1110"/>
                  </a:lnTo>
                  <a:lnTo>
                    <a:pt x="0" y="1086"/>
                  </a:lnTo>
                  <a:close/>
                </a:path>
              </a:pathLst>
            </a:custGeom>
            <a:solidFill>
              <a:srgbClr val="E0E0E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57" name="Group 5"/>
            <p:cNvGrpSpPr>
              <a:grpSpLocks/>
            </p:cNvGrpSpPr>
            <p:nvPr/>
          </p:nvGrpSpPr>
          <p:grpSpPr bwMode="auto">
            <a:xfrm>
              <a:off x="925" y="827"/>
              <a:ext cx="688" cy="887"/>
              <a:chOff x="925" y="827"/>
              <a:chExt cx="688" cy="887"/>
            </a:xfrm>
          </p:grpSpPr>
          <p:grpSp>
            <p:nvGrpSpPr>
              <p:cNvPr id="2059" name="Group 6"/>
              <p:cNvGrpSpPr>
                <a:grpSpLocks/>
              </p:cNvGrpSpPr>
              <p:nvPr/>
            </p:nvGrpSpPr>
            <p:grpSpPr bwMode="auto">
              <a:xfrm>
                <a:off x="925" y="1243"/>
                <a:ext cx="688" cy="471"/>
                <a:chOff x="925" y="1243"/>
                <a:chExt cx="688" cy="471"/>
              </a:xfrm>
            </p:grpSpPr>
            <p:grpSp>
              <p:nvGrpSpPr>
                <p:cNvPr id="2063" name="Group 7"/>
                <p:cNvGrpSpPr>
                  <a:grpSpLocks/>
                </p:cNvGrpSpPr>
                <p:nvPr/>
              </p:nvGrpSpPr>
              <p:grpSpPr bwMode="auto">
                <a:xfrm>
                  <a:off x="925" y="1243"/>
                  <a:ext cx="688" cy="465"/>
                  <a:chOff x="925" y="1243"/>
                  <a:chExt cx="688" cy="465"/>
                </a:xfrm>
              </p:grpSpPr>
              <p:sp>
                <p:nvSpPr>
                  <p:cNvPr id="2083" name="Freeform 8"/>
                  <p:cNvSpPr>
                    <a:spLocks/>
                  </p:cNvSpPr>
                  <p:nvPr/>
                </p:nvSpPr>
                <p:spPr bwMode="auto">
                  <a:xfrm>
                    <a:off x="926" y="1312"/>
                    <a:ext cx="687" cy="396"/>
                  </a:xfrm>
                  <a:custGeom>
                    <a:avLst/>
                    <a:gdLst>
                      <a:gd name="T0" fmla="*/ 0 w 687"/>
                      <a:gd name="T1" fmla="*/ 3 h 396"/>
                      <a:gd name="T2" fmla="*/ 0 w 687"/>
                      <a:gd name="T3" fmla="*/ 304 h 396"/>
                      <a:gd name="T4" fmla="*/ 18 w 687"/>
                      <a:gd name="T5" fmla="*/ 320 h 396"/>
                      <a:gd name="T6" fmla="*/ 42 w 687"/>
                      <a:gd name="T7" fmla="*/ 336 h 396"/>
                      <a:gd name="T8" fmla="*/ 66 w 687"/>
                      <a:gd name="T9" fmla="*/ 351 h 396"/>
                      <a:gd name="T10" fmla="*/ 90 w 687"/>
                      <a:gd name="T11" fmla="*/ 361 h 396"/>
                      <a:gd name="T12" fmla="*/ 126 w 687"/>
                      <a:gd name="T13" fmla="*/ 372 h 396"/>
                      <a:gd name="T14" fmla="*/ 154 w 687"/>
                      <a:gd name="T15" fmla="*/ 378 h 396"/>
                      <a:gd name="T16" fmla="*/ 188 w 687"/>
                      <a:gd name="T17" fmla="*/ 383 h 396"/>
                      <a:gd name="T18" fmla="*/ 228 w 687"/>
                      <a:gd name="T19" fmla="*/ 388 h 396"/>
                      <a:gd name="T20" fmla="*/ 263 w 687"/>
                      <a:gd name="T21" fmla="*/ 392 h 396"/>
                      <a:gd name="T22" fmla="*/ 303 w 687"/>
                      <a:gd name="T23" fmla="*/ 395 h 396"/>
                      <a:gd name="T24" fmla="*/ 340 w 687"/>
                      <a:gd name="T25" fmla="*/ 396 h 396"/>
                      <a:gd name="T26" fmla="*/ 375 w 687"/>
                      <a:gd name="T27" fmla="*/ 395 h 396"/>
                      <a:gd name="T28" fmla="*/ 413 w 687"/>
                      <a:gd name="T29" fmla="*/ 392 h 396"/>
                      <a:gd name="T30" fmla="*/ 449 w 687"/>
                      <a:gd name="T31" fmla="*/ 389 h 396"/>
                      <a:gd name="T32" fmla="*/ 475 w 687"/>
                      <a:gd name="T33" fmla="*/ 386 h 396"/>
                      <a:gd name="T34" fmla="*/ 505 w 687"/>
                      <a:gd name="T35" fmla="*/ 381 h 396"/>
                      <a:gd name="T36" fmla="*/ 538 w 687"/>
                      <a:gd name="T37" fmla="*/ 375 h 396"/>
                      <a:gd name="T38" fmla="*/ 565 w 687"/>
                      <a:gd name="T39" fmla="*/ 369 h 396"/>
                      <a:gd name="T40" fmla="*/ 592 w 687"/>
                      <a:gd name="T41" fmla="*/ 362 h 396"/>
                      <a:gd name="T42" fmla="*/ 621 w 687"/>
                      <a:gd name="T43" fmla="*/ 352 h 396"/>
                      <a:gd name="T44" fmla="*/ 644 w 687"/>
                      <a:gd name="T45" fmla="*/ 341 h 396"/>
                      <a:gd name="T46" fmla="*/ 668 w 687"/>
                      <a:gd name="T47" fmla="*/ 327 h 396"/>
                      <a:gd name="T48" fmla="*/ 687 w 687"/>
                      <a:gd name="T49" fmla="*/ 313 h 396"/>
                      <a:gd name="T50" fmla="*/ 687 w 687"/>
                      <a:gd name="T51" fmla="*/ 0 h 396"/>
                      <a:gd name="T52" fmla="*/ 0 w 687"/>
                      <a:gd name="T53" fmla="*/ 3 h 39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687"/>
                      <a:gd name="T82" fmla="*/ 0 h 396"/>
                      <a:gd name="T83" fmla="*/ 687 w 687"/>
                      <a:gd name="T84" fmla="*/ 396 h 396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687" h="396">
                        <a:moveTo>
                          <a:pt x="0" y="3"/>
                        </a:moveTo>
                        <a:lnTo>
                          <a:pt x="0" y="304"/>
                        </a:lnTo>
                        <a:lnTo>
                          <a:pt x="18" y="320"/>
                        </a:lnTo>
                        <a:lnTo>
                          <a:pt x="42" y="336"/>
                        </a:lnTo>
                        <a:lnTo>
                          <a:pt x="66" y="351"/>
                        </a:lnTo>
                        <a:lnTo>
                          <a:pt x="90" y="361"/>
                        </a:lnTo>
                        <a:lnTo>
                          <a:pt x="126" y="372"/>
                        </a:lnTo>
                        <a:lnTo>
                          <a:pt x="154" y="378"/>
                        </a:lnTo>
                        <a:lnTo>
                          <a:pt x="188" y="383"/>
                        </a:lnTo>
                        <a:lnTo>
                          <a:pt x="228" y="388"/>
                        </a:lnTo>
                        <a:lnTo>
                          <a:pt x="263" y="392"/>
                        </a:lnTo>
                        <a:lnTo>
                          <a:pt x="303" y="395"/>
                        </a:lnTo>
                        <a:lnTo>
                          <a:pt x="340" y="396"/>
                        </a:lnTo>
                        <a:lnTo>
                          <a:pt x="375" y="395"/>
                        </a:lnTo>
                        <a:lnTo>
                          <a:pt x="413" y="392"/>
                        </a:lnTo>
                        <a:lnTo>
                          <a:pt x="449" y="389"/>
                        </a:lnTo>
                        <a:lnTo>
                          <a:pt x="475" y="386"/>
                        </a:lnTo>
                        <a:lnTo>
                          <a:pt x="505" y="381"/>
                        </a:lnTo>
                        <a:lnTo>
                          <a:pt x="538" y="375"/>
                        </a:lnTo>
                        <a:lnTo>
                          <a:pt x="565" y="369"/>
                        </a:lnTo>
                        <a:lnTo>
                          <a:pt x="592" y="362"/>
                        </a:lnTo>
                        <a:lnTo>
                          <a:pt x="621" y="352"/>
                        </a:lnTo>
                        <a:lnTo>
                          <a:pt x="644" y="341"/>
                        </a:lnTo>
                        <a:lnTo>
                          <a:pt x="668" y="327"/>
                        </a:lnTo>
                        <a:lnTo>
                          <a:pt x="687" y="313"/>
                        </a:lnTo>
                        <a:lnTo>
                          <a:pt x="687" y="0"/>
                        </a:lnTo>
                        <a:lnTo>
                          <a:pt x="0" y="3"/>
                        </a:lnTo>
                        <a:close/>
                      </a:path>
                    </a:pathLst>
                  </a:custGeom>
                  <a:solidFill>
                    <a:srgbClr val="603000"/>
                  </a:solidFill>
                  <a:ln w="127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84" name="Oval 9"/>
                  <p:cNvSpPr>
                    <a:spLocks noChangeArrowheads="1"/>
                  </p:cNvSpPr>
                  <p:nvPr/>
                </p:nvSpPr>
                <p:spPr bwMode="auto">
                  <a:xfrm>
                    <a:off x="925" y="1243"/>
                    <a:ext cx="686" cy="143"/>
                  </a:xfrm>
                  <a:prstGeom prst="ellipse">
                    <a:avLst/>
                  </a:prstGeom>
                  <a:solidFill>
                    <a:srgbClr val="804000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64" name="Group 10"/>
                <p:cNvGrpSpPr>
                  <a:grpSpLocks/>
                </p:cNvGrpSpPr>
                <p:nvPr/>
              </p:nvGrpSpPr>
              <p:grpSpPr bwMode="auto">
                <a:xfrm>
                  <a:off x="1009" y="1365"/>
                  <a:ext cx="516" cy="349"/>
                  <a:chOff x="1009" y="1365"/>
                  <a:chExt cx="516" cy="349"/>
                </a:xfrm>
              </p:grpSpPr>
              <p:grpSp>
                <p:nvGrpSpPr>
                  <p:cNvPr id="2065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1009" y="1365"/>
                    <a:ext cx="85" cy="329"/>
                    <a:chOff x="1009" y="1365"/>
                    <a:chExt cx="85" cy="329"/>
                  </a:xfrm>
                </p:grpSpPr>
                <p:sp>
                  <p:nvSpPr>
                    <p:cNvPr id="2078" name="Line 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009" y="1365"/>
                      <a:ext cx="1" cy="30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79" name="Line 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030" y="1368"/>
                      <a:ext cx="1" cy="314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80" name="Line 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048" y="1372"/>
                      <a:ext cx="1" cy="313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81" name="Line 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072" y="1375"/>
                      <a:ext cx="1" cy="31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82" name="Line 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093" y="1378"/>
                      <a:ext cx="1" cy="31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066" name="Group 17"/>
                  <p:cNvGrpSpPr>
                    <a:grpSpLocks/>
                  </p:cNvGrpSpPr>
                  <p:nvPr/>
                </p:nvGrpSpPr>
                <p:grpSpPr bwMode="auto">
                  <a:xfrm>
                    <a:off x="1223" y="1389"/>
                    <a:ext cx="94" cy="325"/>
                    <a:chOff x="1223" y="1389"/>
                    <a:chExt cx="94" cy="325"/>
                  </a:xfrm>
                </p:grpSpPr>
                <p:sp>
                  <p:nvSpPr>
                    <p:cNvPr id="2073" name="Line 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23" y="1389"/>
                      <a:ext cx="1" cy="32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74" name="Line 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47" y="1389"/>
                      <a:ext cx="1" cy="32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75" name="Line 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71" y="1389"/>
                      <a:ext cx="1" cy="323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76" name="Line 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92" y="1390"/>
                      <a:ext cx="1" cy="324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77" name="Line 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16" y="1389"/>
                      <a:ext cx="1" cy="32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067" name="Group 23"/>
                  <p:cNvGrpSpPr>
                    <a:grpSpLocks/>
                  </p:cNvGrpSpPr>
                  <p:nvPr/>
                </p:nvGrpSpPr>
                <p:grpSpPr bwMode="auto">
                  <a:xfrm>
                    <a:off x="1441" y="1365"/>
                    <a:ext cx="84" cy="329"/>
                    <a:chOff x="1441" y="1365"/>
                    <a:chExt cx="84" cy="329"/>
                  </a:xfrm>
                </p:grpSpPr>
                <p:sp>
                  <p:nvSpPr>
                    <p:cNvPr id="2068" name="Line 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41" y="1379"/>
                      <a:ext cx="1" cy="31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69" name="Line 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64" y="1377"/>
                      <a:ext cx="1" cy="313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70" name="Line 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2" y="1373"/>
                      <a:ext cx="1" cy="31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71" name="Line 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03" y="1370"/>
                      <a:ext cx="1" cy="313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72" name="Line 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24" y="1365"/>
                      <a:ext cx="1" cy="31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2060" name="Group 29"/>
              <p:cNvGrpSpPr>
                <a:grpSpLocks/>
              </p:cNvGrpSpPr>
              <p:nvPr/>
            </p:nvGrpSpPr>
            <p:grpSpPr bwMode="auto">
              <a:xfrm>
                <a:off x="1122" y="827"/>
                <a:ext cx="289" cy="518"/>
                <a:chOff x="1122" y="827"/>
                <a:chExt cx="289" cy="518"/>
              </a:xfrm>
            </p:grpSpPr>
            <p:sp>
              <p:nvSpPr>
                <p:cNvPr id="2061" name="Freeform 30"/>
                <p:cNvSpPr>
                  <a:spLocks/>
                </p:cNvSpPr>
                <p:nvPr/>
              </p:nvSpPr>
              <p:spPr bwMode="auto">
                <a:xfrm>
                  <a:off x="1128" y="827"/>
                  <a:ext cx="275" cy="518"/>
                </a:xfrm>
                <a:custGeom>
                  <a:avLst/>
                  <a:gdLst>
                    <a:gd name="T0" fmla="*/ 0 w 275"/>
                    <a:gd name="T1" fmla="*/ 138 h 518"/>
                    <a:gd name="T2" fmla="*/ 0 w 275"/>
                    <a:gd name="T3" fmla="*/ 491 h 518"/>
                    <a:gd name="T4" fmla="*/ 139 w 275"/>
                    <a:gd name="T5" fmla="*/ 518 h 518"/>
                    <a:gd name="T6" fmla="*/ 275 w 275"/>
                    <a:gd name="T7" fmla="*/ 491 h 518"/>
                    <a:gd name="T8" fmla="*/ 275 w 275"/>
                    <a:gd name="T9" fmla="*/ 138 h 518"/>
                    <a:gd name="T10" fmla="*/ 274 w 275"/>
                    <a:gd name="T11" fmla="*/ 124 h 518"/>
                    <a:gd name="T12" fmla="*/ 271 w 275"/>
                    <a:gd name="T13" fmla="*/ 107 h 518"/>
                    <a:gd name="T14" fmla="*/ 265 w 275"/>
                    <a:gd name="T15" fmla="*/ 89 h 518"/>
                    <a:gd name="T16" fmla="*/ 259 w 275"/>
                    <a:gd name="T17" fmla="*/ 76 h 518"/>
                    <a:gd name="T18" fmla="*/ 251 w 275"/>
                    <a:gd name="T19" fmla="*/ 62 h 518"/>
                    <a:gd name="T20" fmla="*/ 243 w 275"/>
                    <a:gd name="T21" fmla="*/ 51 h 518"/>
                    <a:gd name="T22" fmla="*/ 232 w 275"/>
                    <a:gd name="T23" fmla="*/ 39 h 518"/>
                    <a:gd name="T24" fmla="*/ 220 w 275"/>
                    <a:gd name="T25" fmla="*/ 28 h 518"/>
                    <a:gd name="T26" fmla="*/ 207 w 275"/>
                    <a:gd name="T27" fmla="*/ 19 h 518"/>
                    <a:gd name="T28" fmla="*/ 194 w 275"/>
                    <a:gd name="T29" fmla="*/ 12 h 518"/>
                    <a:gd name="T30" fmla="*/ 178 w 275"/>
                    <a:gd name="T31" fmla="*/ 6 h 518"/>
                    <a:gd name="T32" fmla="*/ 163 w 275"/>
                    <a:gd name="T33" fmla="*/ 3 h 518"/>
                    <a:gd name="T34" fmla="*/ 149 w 275"/>
                    <a:gd name="T35" fmla="*/ 1 h 518"/>
                    <a:gd name="T36" fmla="*/ 136 w 275"/>
                    <a:gd name="T37" fmla="*/ 0 h 518"/>
                    <a:gd name="T38" fmla="*/ 121 w 275"/>
                    <a:gd name="T39" fmla="*/ 1 h 518"/>
                    <a:gd name="T40" fmla="*/ 103 w 275"/>
                    <a:gd name="T41" fmla="*/ 4 h 518"/>
                    <a:gd name="T42" fmla="*/ 88 w 275"/>
                    <a:gd name="T43" fmla="*/ 9 h 518"/>
                    <a:gd name="T44" fmla="*/ 75 w 275"/>
                    <a:gd name="T45" fmla="*/ 15 h 518"/>
                    <a:gd name="T46" fmla="*/ 60 w 275"/>
                    <a:gd name="T47" fmla="*/ 24 h 518"/>
                    <a:gd name="T48" fmla="*/ 47 w 275"/>
                    <a:gd name="T49" fmla="*/ 34 h 518"/>
                    <a:gd name="T50" fmla="*/ 37 w 275"/>
                    <a:gd name="T51" fmla="*/ 44 h 518"/>
                    <a:gd name="T52" fmla="*/ 27 w 275"/>
                    <a:gd name="T53" fmla="*/ 56 h 518"/>
                    <a:gd name="T54" fmla="*/ 17 w 275"/>
                    <a:gd name="T55" fmla="*/ 73 h 518"/>
                    <a:gd name="T56" fmla="*/ 9 w 275"/>
                    <a:gd name="T57" fmla="*/ 90 h 518"/>
                    <a:gd name="T58" fmla="*/ 3 w 275"/>
                    <a:gd name="T59" fmla="*/ 111 h 518"/>
                    <a:gd name="T60" fmla="*/ 0 w 275"/>
                    <a:gd name="T61" fmla="*/ 138 h 518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275"/>
                    <a:gd name="T94" fmla="*/ 0 h 518"/>
                    <a:gd name="T95" fmla="*/ 275 w 275"/>
                    <a:gd name="T96" fmla="*/ 518 h 518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275" h="518">
                      <a:moveTo>
                        <a:pt x="0" y="138"/>
                      </a:moveTo>
                      <a:lnTo>
                        <a:pt x="0" y="491"/>
                      </a:lnTo>
                      <a:lnTo>
                        <a:pt x="139" y="518"/>
                      </a:lnTo>
                      <a:lnTo>
                        <a:pt x="275" y="491"/>
                      </a:lnTo>
                      <a:lnTo>
                        <a:pt x="275" y="138"/>
                      </a:lnTo>
                      <a:lnTo>
                        <a:pt x="274" y="124"/>
                      </a:lnTo>
                      <a:lnTo>
                        <a:pt x="271" y="107"/>
                      </a:lnTo>
                      <a:lnTo>
                        <a:pt x="265" y="89"/>
                      </a:lnTo>
                      <a:lnTo>
                        <a:pt x="259" y="76"/>
                      </a:lnTo>
                      <a:lnTo>
                        <a:pt x="251" y="62"/>
                      </a:lnTo>
                      <a:lnTo>
                        <a:pt x="243" y="51"/>
                      </a:lnTo>
                      <a:lnTo>
                        <a:pt x="232" y="39"/>
                      </a:lnTo>
                      <a:lnTo>
                        <a:pt x="220" y="28"/>
                      </a:lnTo>
                      <a:lnTo>
                        <a:pt x="207" y="19"/>
                      </a:lnTo>
                      <a:lnTo>
                        <a:pt x="194" y="12"/>
                      </a:lnTo>
                      <a:lnTo>
                        <a:pt x="178" y="6"/>
                      </a:lnTo>
                      <a:lnTo>
                        <a:pt x="163" y="3"/>
                      </a:lnTo>
                      <a:lnTo>
                        <a:pt x="149" y="1"/>
                      </a:lnTo>
                      <a:lnTo>
                        <a:pt x="136" y="0"/>
                      </a:lnTo>
                      <a:lnTo>
                        <a:pt x="121" y="1"/>
                      </a:lnTo>
                      <a:lnTo>
                        <a:pt x="103" y="4"/>
                      </a:lnTo>
                      <a:lnTo>
                        <a:pt x="88" y="9"/>
                      </a:lnTo>
                      <a:lnTo>
                        <a:pt x="75" y="15"/>
                      </a:lnTo>
                      <a:lnTo>
                        <a:pt x="60" y="24"/>
                      </a:lnTo>
                      <a:lnTo>
                        <a:pt x="47" y="34"/>
                      </a:lnTo>
                      <a:lnTo>
                        <a:pt x="37" y="44"/>
                      </a:lnTo>
                      <a:lnTo>
                        <a:pt x="27" y="56"/>
                      </a:lnTo>
                      <a:lnTo>
                        <a:pt x="17" y="73"/>
                      </a:lnTo>
                      <a:lnTo>
                        <a:pt x="9" y="90"/>
                      </a:lnTo>
                      <a:lnTo>
                        <a:pt x="3" y="111"/>
                      </a:lnTo>
                      <a:lnTo>
                        <a:pt x="0" y="138"/>
                      </a:lnTo>
                      <a:close/>
                    </a:path>
                  </a:pathLst>
                </a:custGeom>
                <a:solidFill>
                  <a:srgbClr val="A05000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62" name="Arc 31"/>
                <p:cNvSpPr>
                  <a:spLocks/>
                </p:cNvSpPr>
                <p:nvPr/>
              </p:nvSpPr>
              <p:spPr bwMode="auto">
                <a:xfrm>
                  <a:off x="1122" y="1273"/>
                  <a:ext cx="289" cy="65"/>
                </a:xfrm>
                <a:custGeom>
                  <a:avLst/>
                  <a:gdLst>
                    <a:gd name="T0" fmla="*/ 0 w 39357"/>
                    <a:gd name="T1" fmla="*/ 0 h 21600"/>
                    <a:gd name="T2" fmla="*/ 0 w 39357"/>
                    <a:gd name="T3" fmla="*/ 0 h 21600"/>
                    <a:gd name="T4" fmla="*/ 0 w 393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39357"/>
                    <a:gd name="T10" fmla="*/ 0 h 21600"/>
                    <a:gd name="T11" fmla="*/ 39357 w 393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9357" h="21600" fill="none" extrusionOk="0">
                      <a:moveTo>
                        <a:pt x="39356" y="9380"/>
                      </a:moveTo>
                      <a:cubicBezTo>
                        <a:pt x="35754" y="16851"/>
                        <a:pt x="28193" y="21599"/>
                        <a:pt x="19900" y="21600"/>
                      </a:cubicBezTo>
                      <a:cubicBezTo>
                        <a:pt x="11216" y="21600"/>
                        <a:pt x="3377" y="16399"/>
                        <a:pt x="0" y="8399"/>
                      </a:cubicBezTo>
                    </a:path>
                    <a:path w="39357" h="21600" stroke="0" extrusionOk="0">
                      <a:moveTo>
                        <a:pt x="39356" y="9380"/>
                      </a:moveTo>
                      <a:cubicBezTo>
                        <a:pt x="35754" y="16851"/>
                        <a:pt x="28193" y="21599"/>
                        <a:pt x="19900" y="21600"/>
                      </a:cubicBezTo>
                      <a:cubicBezTo>
                        <a:pt x="11216" y="21600"/>
                        <a:pt x="3377" y="16399"/>
                        <a:pt x="0" y="8399"/>
                      </a:cubicBezTo>
                      <a:lnTo>
                        <a:pt x="19900" y="0"/>
                      </a:lnTo>
                      <a:close/>
                    </a:path>
                  </a:pathLst>
                </a:custGeom>
                <a:noFill/>
                <a:ln w="508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2058" name="Freeform 32"/>
            <p:cNvSpPr>
              <a:spLocks/>
            </p:cNvSpPr>
            <p:nvPr/>
          </p:nvSpPr>
          <p:spPr bwMode="auto">
            <a:xfrm>
              <a:off x="1152" y="2136"/>
              <a:ext cx="213" cy="828"/>
            </a:xfrm>
            <a:custGeom>
              <a:avLst/>
              <a:gdLst>
                <a:gd name="T0" fmla="*/ 0 w 213"/>
                <a:gd name="T1" fmla="*/ 630 h 828"/>
                <a:gd name="T2" fmla="*/ 0 w 213"/>
                <a:gd name="T3" fmla="*/ 0 h 828"/>
                <a:gd name="T4" fmla="*/ 212 w 213"/>
                <a:gd name="T5" fmla="*/ 0 h 828"/>
                <a:gd name="T6" fmla="*/ 213 w 213"/>
                <a:gd name="T7" fmla="*/ 633 h 828"/>
                <a:gd name="T8" fmla="*/ 209 w 213"/>
                <a:gd name="T9" fmla="*/ 656 h 828"/>
                <a:gd name="T10" fmla="*/ 203 w 213"/>
                <a:gd name="T11" fmla="*/ 677 h 828"/>
                <a:gd name="T12" fmla="*/ 193 w 213"/>
                <a:gd name="T13" fmla="*/ 696 h 828"/>
                <a:gd name="T14" fmla="*/ 181 w 213"/>
                <a:gd name="T15" fmla="*/ 715 h 828"/>
                <a:gd name="T16" fmla="*/ 167 w 213"/>
                <a:gd name="T17" fmla="*/ 736 h 828"/>
                <a:gd name="T18" fmla="*/ 155 w 213"/>
                <a:gd name="T19" fmla="*/ 757 h 828"/>
                <a:gd name="T20" fmla="*/ 146 w 213"/>
                <a:gd name="T21" fmla="*/ 779 h 828"/>
                <a:gd name="T22" fmla="*/ 139 w 213"/>
                <a:gd name="T23" fmla="*/ 799 h 828"/>
                <a:gd name="T24" fmla="*/ 133 w 213"/>
                <a:gd name="T25" fmla="*/ 813 h 828"/>
                <a:gd name="T26" fmla="*/ 127 w 213"/>
                <a:gd name="T27" fmla="*/ 823 h 828"/>
                <a:gd name="T28" fmla="*/ 119 w 213"/>
                <a:gd name="T29" fmla="*/ 828 h 828"/>
                <a:gd name="T30" fmla="*/ 108 w 213"/>
                <a:gd name="T31" fmla="*/ 828 h 828"/>
                <a:gd name="T32" fmla="*/ 101 w 213"/>
                <a:gd name="T33" fmla="*/ 823 h 828"/>
                <a:gd name="T34" fmla="*/ 94 w 213"/>
                <a:gd name="T35" fmla="*/ 813 h 828"/>
                <a:gd name="T36" fmla="*/ 88 w 213"/>
                <a:gd name="T37" fmla="*/ 799 h 828"/>
                <a:gd name="T38" fmla="*/ 80 w 213"/>
                <a:gd name="T39" fmla="*/ 779 h 828"/>
                <a:gd name="T40" fmla="*/ 70 w 213"/>
                <a:gd name="T41" fmla="*/ 757 h 828"/>
                <a:gd name="T42" fmla="*/ 56 w 213"/>
                <a:gd name="T43" fmla="*/ 736 h 828"/>
                <a:gd name="T44" fmla="*/ 42 w 213"/>
                <a:gd name="T45" fmla="*/ 715 h 828"/>
                <a:gd name="T46" fmla="*/ 27 w 213"/>
                <a:gd name="T47" fmla="*/ 695 h 828"/>
                <a:gd name="T48" fmla="*/ 13 w 213"/>
                <a:gd name="T49" fmla="*/ 675 h 828"/>
                <a:gd name="T50" fmla="*/ 5 w 213"/>
                <a:gd name="T51" fmla="*/ 654 h 828"/>
                <a:gd name="T52" fmla="*/ 0 w 213"/>
                <a:gd name="T53" fmla="*/ 630 h 82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13"/>
                <a:gd name="T82" fmla="*/ 0 h 828"/>
                <a:gd name="T83" fmla="*/ 213 w 213"/>
                <a:gd name="T84" fmla="*/ 828 h 828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13" h="828">
                  <a:moveTo>
                    <a:pt x="0" y="630"/>
                  </a:moveTo>
                  <a:lnTo>
                    <a:pt x="0" y="0"/>
                  </a:lnTo>
                  <a:lnTo>
                    <a:pt x="212" y="0"/>
                  </a:lnTo>
                  <a:lnTo>
                    <a:pt x="213" y="633"/>
                  </a:lnTo>
                  <a:lnTo>
                    <a:pt x="209" y="656"/>
                  </a:lnTo>
                  <a:lnTo>
                    <a:pt x="203" y="677"/>
                  </a:lnTo>
                  <a:lnTo>
                    <a:pt x="193" y="696"/>
                  </a:lnTo>
                  <a:lnTo>
                    <a:pt x="181" y="715"/>
                  </a:lnTo>
                  <a:lnTo>
                    <a:pt x="167" y="736"/>
                  </a:lnTo>
                  <a:lnTo>
                    <a:pt x="155" y="757"/>
                  </a:lnTo>
                  <a:lnTo>
                    <a:pt x="146" y="779"/>
                  </a:lnTo>
                  <a:lnTo>
                    <a:pt x="139" y="799"/>
                  </a:lnTo>
                  <a:lnTo>
                    <a:pt x="133" y="813"/>
                  </a:lnTo>
                  <a:lnTo>
                    <a:pt x="127" y="823"/>
                  </a:lnTo>
                  <a:lnTo>
                    <a:pt x="119" y="828"/>
                  </a:lnTo>
                  <a:lnTo>
                    <a:pt x="108" y="828"/>
                  </a:lnTo>
                  <a:lnTo>
                    <a:pt x="101" y="823"/>
                  </a:lnTo>
                  <a:lnTo>
                    <a:pt x="94" y="813"/>
                  </a:lnTo>
                  <a:lnTo>
                    <a:pt x="88" y="799"/>
                  </a:lnTo>
                  <a:lnTo>
                    <a:pt x="80" y="779"/>
                  </a:lnTo>
                  <a:lnTo>
                    <a:pt x="70" y="757"/>
                  </a:lnTo>
                  <a:lnTo>
                    <a:pt x="56" y="736"/>
                  </a:lnTo>
                  <a:lnTo>
                    <a:pt x="42" y="715"/>
                  </a:lnTo>
                  <a:lnTo>
                    <a:pt x="27" y="695"/>
                  </a:lnTo>
                  <a:lnTo>
                    <a:pt x="13" y="675"/>
                  </a:lnTo>
                  <a:lnTo>
                    <a:pt x="5" y="654"/>
                  </a:lnTo>
                  <a:lnTo>
                    <a:pt x="0" y="6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4241" name="Oval 33"/>
          <p:cNvSpPr>
            <a:spLocks noChangeArrowheads="1"/>
          </p:cNvSpPr>
          <p:nvPr/>
        </p:nvSpPr>
        <p:spPr bwMode="auto">
          <a:xfrm>
            <a:off x="1905000" y="4800600"/>
            <a:ext cx="228600" cy="22860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42" name="Freeform 34"/>
          <p:cNvSpPr>
            <a:spLocks/>
          </p:cNvSpPr>
          <p:nvPr/>
        </p:nvSpPr>
        <p:spPr bwMode="auto">
          <a:xfrm>
            <a:off x="1355725" y="5113338"/>
            <a:ext cx="1539875" cy="766762"/>
          </a:xfrm>
          <a:custGeom>
            <a:avLst/>
            <a:gdLst>
              <a:gd name="T0" fmla="*/ 2147483647 w 970"/>
              <a:gd name="T1" fmla="*/ 2147483647 h 483"/>
              <a:gd name="T2" fmla="*/ 2147483647 w 970"/>
              <a:gd name="T3" fmla="*/ 2147483647 h 483"/>
              <a:gd name="T4" fmla="*/ 2147483647 w 970"/>
              <a:gd name="T5" fmla="*/ 2147483647 h 483"/>
              <a:gd name="T6" fmla="*/ 2147483647 w 970"/>
              <a:gd name="T7" fmla="*/ 2147483647 h 483"/>
              <a:gd name="T8" fmla="*/ 2147483647 w 970"/>
              <a:gd name="T9" fmla="*/ 2147483647 h 483"/>
              <a:gd name="T10" fmla="*/ 2147483647 w 970"/>
              <a:gd name="T11" fmla="*/ 2147483647 h 483"/>
              <a:gd name="T12" fmla="*/ 2147483647 w 970"/>
              <a:gd name="T13" fmla="*/ 2147483647 h 483"/>
              <a:gd name="T14" fmla="*/ 2147483647 w 970"/>
              <a:gd name="T15" fmla="*/ 2147483647 h 483"/>
              <a:gd name="T16" fmla="*/ 2147483647 w 970"/>
              <a:gd name="T17" fmla="*/ 2147483647 h 483"/>
              <a:gd name="T18" fmla="*/ 2147483647 w 970"/>
              <a:gd name="T19" fmla="*/ 2147483647 h 483"/>
              <a:gd name="T20" fmla="*/ 2147483647 w 970"/>
              <a:gd name="T21" fmla="*/ 2147483647 h 483"/>
              <a:gd name="T22" fmla="*/ 2147483647 w 970"/>
              <a:gd name="T23" fmla="*/ 2147483647 h 483"/>
              <a:gd name="T24" fmla="*/ 2147483647 w 970"/>
              <a:gd name="T25" fmla="*/ 2147483647 h 483"/>
              <a:gd name="T26" fmla="*/ 2147483647 w 970"/>
              <a:gd name="T27" fmla="*/ 2147483647 h 483"/>
              <a:gd name="T28" fmla="*/ 2147483647 w 970"/>
              <a:gd name="T29" fmla="*/ 2147483647 h 483"/>
              <a:gd name="T30" fmla="*/ 2147483647 w 970"/>
              <a:gd name="T31" fmla="*/ 2147483647 h 483"/>
              <a:gd name="T32" fmla="*/ 2147483647 w 970"/>
              <a:gd name="T33" fmla="*/ 2147483647 h 483"/>
              <a:gd name="T34" fmla="*/ 2147483647 w 970"/>
              <a:gd name="T35" fmla="*/ 2147483647 h 483"/>
              <a:gd name="T36" fmla="*/ 2147483647 w 970"/>
              <a:gd name="T37" fmla="*/ 2147483647 h 483"/>
              <a:gd name="T38" fmla="*/ 2147483647 w 970"/>
              <a:gd name="T39" fmla="*/ 2147483647 h 483"/>
              <a:gd name="T40" fmla="*/ 2147483647 w 970"/>
              <a:gd name="T41" fmla="*/ 2147483647 h 483"/>
              <a:gd name="T42" fmla="*/ 2147483647 w 970"/>
              <a:gd name="T43" fmla="*/ 2147483647 h 483"/>
              <a:gd name="T44" fmla="*/ 2147483647 w 970"/>
              <a:gd name="T45" fmla="*/ 2147483647 h 483"/>
              <a:gd name="T46" fmla="*/ 2147483647 w 970"/>
              <a:gd name="T47" fmla="*/ 2147483647 h 483"/>
              <a:gd name="T48" fmla="*/ 2147483647 w 970"/>
              <a:gd name="T49" fmla="*/ 2147483647 h 483"/>
              <a:gd name="T50" fmla="*/ 2147483647 w 970"/>
              <a:gd name="T51" fmla="*/ 2147483647 h 483"/>
              <a:gd name="T52" fmla="*/ 2147483647 w 970"/>
              <a:gd name="T53" fmla="*/ 2147483647 h 483"/>
              <a:gd name="T54" fmla="*/ 2147483647 w 970"/>
              <a:gd name="T55" fmla="*/ 2147483647 h 483"/>
              <a:gd name="T56" fmla="*/ 2147483647 w 970"/>
              <a:gd name="T57" fmla="*/ 2147483647 h 483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970"/>
              <a:gd name="T88" fmla="*/ 0 h 483"/>
              <a:gd name="T89" fmla="*/ 970 w 970"/>
              <a:gd name="T90" fmla="*/ 483 h 483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970" h="483">
                <a:moveTo>
                  <a:pt x="16" y="31"/>
                </a:moveTo>
                <a:cubicBezTo>
                  <a:pt x="20" y="61"/>
                  <a:pt x="19" y="90"/>
                  <a:pt x="36" y="115"/>
                </a:cubicBezTo>
                <a:cubicBezTo>
                  <a:pt x="37" y="131"/>
                  <a:pt x="37" y="147"/>
                  <a:pt x="40" y="163"/>
                </a:cubicBezTo>
                <a:cubicBezTo>
                  <a:pt x="44" y="183"/>
                  <a:pt x="96" y="240"/>
                  <a:pt x="116" y="247"/>
                </a:cubicBezTo>
                <a:cubicBezTo>
                  <a:pt x="159" y="290"/>
                  <a:pt x="209" y="332"/>
                  <a:pt x="260" y="363"/>
                </a:cubicBezTo>
                <a:cubicBezTo>
                  <a:pt x="279" y="374"/>
                  <a:pt x="294" y="392"/>
                  <a:pt x="312" y="403"/>
                </a:cubicBezTo>
                <a:cubicBezTo>
                  <a:pt x="325" y="411"/>
                  <a:pt x="356" y="419"/>
                  <a:pt x="356" y="419"/>
                </a:cubicBezTo>
                <a:cubicBezTo>
                  <a:pt x="412" y="464"/>
                  <a:pt x="504" y="469"/>
                  <a:pt x="572" y="483"/>
                </a:cubicBezTo>
                <a:cubicBezTo>
                  <a:pt x="621" y="481"/>
                  <a:pt x="668" y="478"/>
                  <a:pt x="716" y="471"/>
                </a:cubicBezTo>
                <a:cubicBezTo>
                  <a:pt x="784" y="448"/>
                  <a:pt x="845" y="418"/>
                  <a:pt x="896" y="367"/>
                </a:cubicBezTo>
                <a:cubicBezTo>
                  <a:pt x="915" y="348"/>
                  <a:pt x="923" y="304"/>
                  <a:pt x="932" y="279"/>
                </a:cubicBezTo>
                <a:cubicBezTo>
                  <a:pt x="945" y="244"/>
                  <a:pt x="961" y="212"/>
                  <a:pt x="968" y="175"/>
                </a:cubicBezTo>
                <a:cubicBezTo>
                  <a:pt x="967" y="150"/>
                  <a:pt x="966" y="124"/>
                  <a:pt x="964" y="99"/>
                </a:cubicBezTo>
                <a:cubicBezTo>
                  <a:pt x="963" y="84"/>
                  <a:pt x="970" y="60"/>
                  <a:pt x="956" y="55"/>
                </a:cubicBezTo>
                <a:cubicBezTo>
                  <a:pt x="943" y="50"/>
                  <a:pt x="929" y="52"/>
                  <a:pt x="916" y="51"/>
                </a:cubicBezTo>
                <a:cubicBezTo>
                  <a:pt x="880" y="39"/>
                  <a:pt x="891" y="37"/>
                  <a:pt x="900" y="71"/>
                </a:cubicBezTo>
                <a:cubicBezTo>
                  <a:pt x="865" y="83"/>
                  <a:pt x="829" y="72"/>
                  <a:pt x="792" y="67"/>
                </a:cubicBezTo>
                <a:cubicBezTo>
                  <a:pt x="761" y="57"/>
                  <a:pt x="742" y="60"/>
                  <a:pt x="708" y="63"/>
                </a:cubicBezTo>
                <a:cubicBezTo>
                  <a:pt x="672" y="75"/>
                  <a:pt x="633" y="77"/>
                  <a:pt x="596" y="83"/>
                </a:cubicBezTo>
                <a:cubicBezTo>
                  <a:pt x="568" y="74"/>
                  <a:pt x="581" y="66"/>
                  <a:pt x="568" y="51"/>
                </a:cubicBezTo>
                <a:cubicBezTo>
                  <a:pt x="552" y="31"/>
                  <a:pt x="497" y="34"/>
                  <a:pt x="476" y="31"/>
                </a:cubicBezTo>
                <a:cubicBezTo>
                  <a:pt x="439" y="34"/>
                  <a:pt x="404" y="39"/>
                  <a:pt x="368" y="43"/>
                </a:cubicBezTo>
                <a:cubicBezTo>
                  <a:pt x="360" y="42"/>
                  <a:pt x="351" y="43"/>
                  <a:pt x="344" y="39"/>
                </a:cubicBezTo>
                <a:cubicBezTo>
                  <a:pt x="340" y="37"/>
                  <a:pt x="343" y="30"/>
                  <a:pt x="340" y="27"/>
                </a:cubicBezTo>
                <a:cubicBezTo>
                  <a:pt x="336" y="23"/>
                  <a:pt x="330" y="20"/>
                  <a:pt x="324" y="19"/>
                </a:cubicBezTo>
                <a:cubicBezTo>
                  <a:pt x="311" y="16"/>
                  <a:pt x="297" y="16"/>
                  <a:pt x="284" y="15"/>
                </a:cubicBezTo>
                <a:cubicBezTo>
                  <a:pt x="223" y="0"/>
                  <a:pt x="147" y="22"/>
                  <a:pt x="84" y="27"/>
                </a:cubicBezTo>
                <a:cubicBezTo>
                  <a:pt x="60" y="19"/>
                  <a:pt x="73" y="22"/>
                  <a:pt x="32" y="27"/>
                </a:cubicBezTo>
                <a:cubicBezTo>
                  <a:pt x="0" y="31"/>
                  <a:pt x="7" y="31"/>
                  <a:pt x="16" y="31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4" name="Rectangle 3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PPE Risks and Limits</a:t>
            </a:r>
          </a:p>
        </p:txBody>
      </p:sp>
      <p:sp>
        <p:nvSpPr>
          <p:cNvPr id="2055" name="Rectangle 36"/>
          <p:cNvSpPr>
            <a:spLocks noGrp="1" noChangeArrowheads="1"/>
          </p:cNvSpPr>
          <p:nvPr>
            <p:ph type="body" idx="1"/>
          </p:nvPr>
        </p:nvSpPr>
        <p:spPr>
          <a:xfrm>
            <a:off x="3200400" y="1981200"/>
            <a:ext cx="4191000" cy="2438400"/>
          </a:xfrm>
        </p:spPr>
        <p:txBody>
          <a:bodyPr/>
          <a:lstStyle/>
          <a:p>
            <a:r>
              <a:rPr lang="en-US" altLang="en-US" smtClean="0"/>
              <a:t>Penetration</a:t>
            </a:r>
          </a:p>
          <a:p>
            <a:r>
              <a:rPr lang="en-US" altLang="en-US" smtClean="0"/>
              <a:t>Degradation</a:t>
            </a:r>
          </a:p>
          <a:p>
            <a:r>
              <a:rPr lang="en-US" altLang="en-US" smtClean="0"/>
              <a:t>Permeation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01000" y="621734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G-14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4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4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41" grpId="0" animBg="1"/>
      <p:bldP spid="9424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9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PPE Limits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3581400"/>
            <a:ext cx="8077200" cy="2286000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Heat stress</a:t>
            </a:r>
          </a:p>
          <a:p>
            <a:pPr lvl="1">
              <a:defRPr/>
            </a:pPr>
            <a:r>
              <a:rPr lang="en-US" alt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CPC interferes with heat dissipation</a:t>
            </a:r>
          </a:p>
          <a:p>
            <a:pPr lvl="1">
              <a:defRPr/>
            </a:pPr>
            <a:r>
              <a:rPr lang="en-US" alt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Core body temp </a:t>
            </a:r>
            <a:r>
              <a:rPr lang="en-US" altLang="en-US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will</a:t>
            </a:r>
            <a:r>
              <a:rPr lang="en-US" alt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rise when in CPC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01000" y="621734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G-14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OSHA Requirements</a:t>
            </a:r>
          </a:p>
        </p:txBody>
      </p:sp>
      <p:pic>
        <p:nvPicPr>
          <p:cNvPr id="9219" name="Picture 4" descr="j015735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741738"/>
            <a:ext cx="2411413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Oval 5"/>
          <p:cNvSpPr>
            <a:spLocks noChangeArrowheads="1"/>
          </p:cNvSpPr>
          <p:nvPr/>
        </p:nvSpPr>
        <p:spPr bwMode="auto">
          <a:xfrm>
            <a:off x="2971800" y="3276600"/>
            <a:ext cx="3352800" cy="3352800"/>
          </a:xfrm>
          <a:prstGeom prst="ellipse">
            <a:avLst/>
          </a:prstGeom>
          <a:noFill/>
          <a:ln w="1270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1" name="Line 6"/>
          <p:cNvSpPr>
            <a:spLocks noChangeShapeType="1"/>
          </p:cNvSpPr>
          <p:nvPr/>
        </p:nvSpPr>
        <p:spPr bwMode="auto">
          <a:xfrm flipV="1">
            <a:off x="3886200" y="3581400"/>
            <a:ext cx="1627188" cy="2819400"/>
          </a:xfrm>
          <a:prstGeom prst="line">
            <a:avLst/>
          </a:prstGeom>
          <a:noFill/>
          <a:ln w="1270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981200"/>
            <a:ext cx="8305800" cy="2057400"/>
          </a:xfrm>
        </p:spPr>
        <p:txBody>
          <a:bodyPr/>
          <a:lstStyle/>
          <a:p>
            <a:r>
              <a:rPr lang="en-US" altLang="en-US" smtClean="0"/>
              <a:t>Require SCBA for inhalation hazards</a:t>
            </a:r>
          </a:p>
          <a:p>
            <a:r>
              <a:rPr lang="en-US" altLang="en-US" smtClean="0"/>
              <a:t>FROs lack PPE</a:t>
            </a:r>
          </a:p>
          <a:p>
            <a:r>
              <a:rPr lang="en-US" altLang="en-US" smtClean="0"/>
              <a:t>No PPE = defensive actions only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01000" y="621734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G-2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/>
            <a:r>
              <a:rPr lang="en-US" dirty="0" smtClean="0"/>
              <a:t>PPE Limits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Impaired vision and mobility</a:t>
            </a:r>
          </a:p>
          <a:p>
            <a:pPr>
              <a:defRPr/>
            </a:pPr>
            <a:r>
              <a:rPr lang="en-US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No one suit protects for all </a:t>
            </a:r>
            <a:r>
              <a:rPr lang="en-US" altLang="en-US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hazmats</a:t>
            </a:r>
            <a:endParaRPr lang="en-US" altLang="en-US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01000" y="621734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G-14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229600" cy="1143000"/>
          </a:xfrm>
          <a:noFill/>
        </p:spPr>
        <p:txBody>
          <a:bodyPr/>
          <a:lstStyle/>
          <a:p>
            <a:r>
              <a:rPr lang="en-US" altLang="en-US" dirty="0" smtClean="0"/>
              <a:t>Protective Equipment Limits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0200" y="2133600"/>
            <a:ext cx="7239000" cy="2438400"/>
          </a:xfrm>
        </p:spPr>
        <p:txBody>
          <a:bodyPr/>
          <a:lstStyle/>
          <a:p>
            <a:r>
              <a:rPr lang="en-US" altLang="en-US" smtClean="0"/>
              <a:t>Thermal influences</a:t>
            </a:r>
          </a:p>
          <a:p>
            <a:r>
              <a:rPr lang="en-US" altLang="en-US" smtClean="0"/>
              <a:t>Seal–a–meal</a:t>
            </a:r>
          </a:p>
          <a:p>
            <a:r>
              <a:rPr lang="en-US" altLang="en-US" smtClean="0"/>
              <a:t>Cryogenic hazards</a:t>
            </a:r>
          </a:p>
          <a:p>
            <a:r>
              <a:rPr lang="en-US" altLang="en-US" smtClean="0"/>
              <a:t>Effect of temperature on shelf life</a:t>
            </a:r>
          </a:p>
        </p:txBody>
      </p:sp>
      <p:grpSp>
        <p:nvGrpSpPr>
          <p:cNvPr id="54276" name="Group 110"/>
          <p:cNvGrpSpPr>
            <a:grpSpLocks/>
          </p:cNvGrpSpPr>
          <p:nvPr/>
        </p:nvGrpSpPr>
        <p:grpSpPr bwMode="auto">
          <a:xfrm>
            <a:off x="0" y="3143250"/>
            <a:ext cx="2203450" cy="3332163"/>
            <a:chOff x="144" y="1980"/>
            <a:chExt cx="1388" cy="2099"/>
          </a:xfrm>
        </p:grpSpPr>
        <p:grpSp>
          <p:nvGrpSpPr>
            <p:cNvPr id="54277" name="Group 21"/>
            <p:cNvGrpSpPr>
              <a:grpSpLocks/>
            </p:cNvGrpSpPr>
            <p:nvPr/>
          </p:nvGrpSpPr>
          <p:grpSpPr bwMode="auto">
            <a:xfrm>
              <a:off x="144" y="1980"/>
              <a:ext cx="1388" cy="2099"/>
              <a:chOff x="144" y="1980"/>
              <a:chExt cx="1388" cy="2099"/>
            </a:xfrm>
          </p:grpSpPr>
          <p:sp>
            <p:nvSpPr>
              <p:cNvPr id="54366" name="Freeform 8"/>
              <p:cNvSpPr>
                <a:spLocks/>
              </p:cNvSpPr>
              <p:nvPr/>
            </p:nvSpPr>
            <p:spPr bwMode="auto">
              <a:xfrm>
                <a:off x="197" y="2071"/>
                <a:ext cx="1296" cy="2008"/>
              </a:xfrm>
              <a:custGeom>
                <a:avLst/>
                <a:gdLst>
                  <a:gd name="T0" fmla="*/ 308 w 1296"/>
                  <a:gd name="T1" fmla="*/ 1979 h 2008"/>
                  <a:gd name="T2" fmla="*/ 186 w 1296"/>
                  <a:gd name="T3" fmla="*/ 1951 h 2008"/>
                  <a:gd name="T4" fmla="*/ 49 w 1296"/>
                  <a:gd name="T5" fmla="*/ 1817 h 2008"/>
                  <a:gd name="T6" fmla="*/ 9 w 1296"/>
                  <a:gd name="T7" fmla="*/ 1712 h 2008"/>
                  <a:gd name="T8" fmla="*/ 16 w 1296"/>
                  <a:gd name="T9" fmla="*/ 1566 h 2008"/>
                  <a:gd name="T10" fmla="*/ 0 w 1296"/>
                  <a:gd name="T11" fmla="*/ 1383 h 2008"/>
                  <a:gd name="T12" fmla="*/ 109 w 1296"/>
                  <a:gd name="T13" fmla="*/ 1549 h 2008"/>
                  <a:gd name="T14" fmla="*/ 142 w 1296"/>
                  <a:gd name="T15" fmla="*/ 1411 h 2008"/>
                  <a:gd name="T16" fmla="*/ 247 w 1296"/>
                  <a:gd name="T17" fmla="*/ 1176 h 2008"/>
                  <a:gd name="T18" fmla="*/ 251 w 1296"/>
                  <a:gd name="T19" fmla="*/ 998 h 2008"/>
                  <a:gd name="T20" fmla="*/ 372 w 1296"/>
                  <a:gd name="T21" fmla="*/ 1050 h 2008"/>
                  <a:gd name="T22" fmla="*/ 454 w 1296"/>
                  <a:gd name="T23" fmla="*/ 1022 h 2008"/>
                  <a:gd name="T24" fmla="*/ 482 w 1296"/>
                  <a:gd name="T25" fmla="*/ 913 h 2008"/>
                  <a:gd name="T26" fmla="*/ 324 w 1296"/>
                  <a:gd name="T27" fmla="*/ 775 h 2008"/>
                  <a:gd name="T28" fmla="*/ 243 w 1296"/>
                  <a:gd name="T29" fmla="*/ 632 h 2008"/>
                  <a:gd name="T30" fmla="*/ 211 w 1296"/>
                  <a:gd name="T31" fmla="*/ 442 h 2008"/>
                  <a:gd name="T32" fmla="*/ 312 w 1296"/>
                  <a:gd name="T33" fmla="*/ 498 h 2008"/>
                  <a:gd name="T34" fmla="*/ 417 w 1296"/>
                  <a:gd name="T35" fmla="*/ 523 h 2008"/>
                  <a:gd name="T36" fmla="*/ 406 w 1296"/>
                  <a:gd name="T37" fmla="*/ 373 h 2008"/>
                  <a:gd name="T38" fmla="*/ 417 w 1296"/>
                  <a:gd name="T39" fmla="*/ 276 h 2008"/>
                  <a:gd name="T40" fmla="*/ 454 w 1296"/>
                  <a:gd name="T41" fmla="*/ 174 h 2008"/>
                  <a:gd name="T42" fmla="*/ 583 w 1296"/>
                  <a:gd name="T43" fmla="*/ 0 h 2008"/>
                  <a:gd name="T44" fmla="*/ 636 w 1296"/>
                  <a:gd name="T45" fmla="*/ 137 h 2008"/>
                  <a:gd name="T46" fmla="*/ 745 w 1296"/>
                  <a:gd name="T47" fmla="*/ 255 h 2008"/>
                  <a:gd name="T48" fmla="*/ 830 w 1296"/>
                  <a:gd name="T49" fmla="*/ 166 h 2008"/>
                  <a:gd name="T50" fmla="*/ 907 w 1296"/>
                  <a:gd name="T51" fmla="*/ 325 h 2008"/>
                  <a:gd name="T52" fmla="*/ 968 w 1296"/>
                  <a:gd name="T53" fmla="*/ 495 h 2008"/>
                  <a:gd name="T54" fmla="*/ 980 w 1296"/>
                  <a:gd name="T55" fmla="*/ 629 h 2008"/>
                  <a:gd name="T56" fmla="*/ 939 w 1296"/>
                  <a:gd name="T57" fmla="*/ 827 h 2008"/>
                  <a:gd name="T58" fmla="*/ 1021 w 1296"/>
                  <a:gd name="T59" fmla="*/ 807 h 2008"/>
                  <a:gd name="T60" fmla="*/ 1102 w 1296"/>
                  <a:gd name="T61" fmla="*/ 754 h 2008"/>
                  <a:gd name="T62" fmla="*/ 1082 w 1296"/>
                  <a:gd name="T63" fmla="*/ 1006 h 2008"/>
                  <a:gd name="T64" fmla="*/ 1037 w 1296"/>
                  <a:gd name="T65" fmla="*/ 1172 h 2008"/>
                  <a:gd name="T66" fmla="*/ 1028 w 1296"/>
                  <a:gd name="T67" fmla="*/ 1257 h 2008"/>
                  <a:gd name="T68" fmla="*/ 1077 w 1296"/>
                  <a:gd name="T69" fmla="*/ 1367 h 2008"/>
                  <a:gd name="T70" fmla="*/ 1150 w 1296"/>
                  <a:gd name="T71" fmla="*/ 1302 h 2008"/>
                  <a:gd name="T72" fmla="*/ 1215 w 1296"/>
                  <a:gd name="T73" fmla="*/ 1184 h 2008"/>
                  <a:gd name="T74" fmla="*/ 1252 w 1296"/>
                  <a:gd name="T75" fmla="*/ 1087 h 2008"/>
                  <a:gd name="T76" fmla="*/ 1296 w 1296"/>
                  <a:gd name="T77" fmla="*/ 1233 h 2008"/>
                  <a:gd name="T78" fmla="*/ 1268 w 1296"/>
                  <a:gd name="T79" fmla="*/ 1388 h 2008"/>
                  <a:gd name="T80" fmla="*/ 1130 w 1296"/>
                  <a:gd name="T81" fmla="*/ 1606 h 2008"/>
                  <a:gd name="T82" fmla="*/ 1089 w 1296"/>
                  <a:gd name="T83" fmla="*/ 1728 h 2008"/>
                  <a:gd name="T84" fmla="*/ 1089 w 1296"/>
                  <a:gd name="T85" fmla="*/ 1797 h 2008"/>
                  <a:gd name="T86" fmla="*/ 1171 w 1296"/>
                  <a:gd name="T87" fmla="*/ 1785 h 2008"/>
                  <a:gd name="T88" fmla="*/ 1259 w 1296"/>
                  <a:gd name="T89" fmla="*/ 1749 h 2008"/>
                  <a:gd name="T90" fmla="*/ 1171 w 1296"/>
                  <a:gd name="T91" fmla="*/ 1878 h 2008"/>
                  <a:gd name="T92" fmla="*/ 1102 w 1296"/>
                  <a:gd name="T93" fmla="*/ 1951 h 2008"/>
                  <a:gd name="T94" fmla="*/ 989 w 1296"/>
                  <a:gd name="T95" fmla="*/ 2008 h 2008"/>
                  <a:gd name="T96" fmla="*/ 308 w 1296"/>
                  <a:gd name="T97" fmla="*/ 1979 h 2008"/>
                  <a:gd name="T98" fmla="*/ 308 w 1296"/>
                  <a:gd name="T99" fmla="*/ 1979 h 200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296"/>
                  <a:gd name="T151" fmla="*/ 0 h 2008"/>
                  <a:gd name="T152" fmla="*/ 1296 w 1296"/>
                  <a:gd name="T153" fmla="*/ 2008 h 200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296" h="2008">
                    <a:moveTo>
                      <a:pt x="308" y="1979"/>
                    </a:moveTo>
                    <a:lnTo>
                      <a:pt x="186" y="1951"/>
                    </a:lnTo>
                    <a:lnTo>
                      <a:pt x="49" y="1817"/>
                    </a:lnTo>
                    <a:lnTo>
                      <a:pt x="9" y="1712"/>
                    </a:lnTo>
                    <a:lnTo>
                      <a:pt x="16" y="1566"/>
                    </a:lnTo>
                    <a:lnTo>
                      <a:pt x="0" y="1383"/>
                    </a:lnTo>
                    <a:lnTo>
                      <a:pt x="109" y="1549"/>
                    </a:lnTo>
                    <a:lnTo>
                      <a:pt x="142" y="1411"/>
                    </a:lnTo>
                    <a:lnTo>
                      <a:pt x="247" y="1176"/>
                    </a:lnTo>
                    <a:lnTo>
                      <a:pt x="251" y="998"/>
                    </a:lnTo>
                    <a:lnTo>
                      <a:pt x="372" y="1050"/>
                    </a:lnTo>
                    <a:lnTo>
                      <a:pt x="454" y="1022"/>
                    </a:lnTo>
                    <a:lnTo>
                      <a:pt x="482" y="913"/>
                    </a:lnTo>
                    <a:lnTo>
                      <a:pt x="324" y="775"/>
                    </a:lnTo>
                    <a:lnTo>
                      <a:pt x="243" y="632"/>
                    </a:lnTo>
                    <a:lnTo>
                      <a:pt x="211" y="442"/>
                    </a:lnTo>
                    <a:lnTo>
                      <a:pt x="312" y="498"/>
                    </a:lnTo>
                    <a:lnTo>
                      <a:pt x="417" y="523"/>
                    </a:lnTo>
                    <a:lnTo>
                      <a:pt x="406" y="373"/>
                    </a:lnTo>
                    <a:lnTo>
                      <a:pt x="417" y="276"/>
                    </a:lnTo>
                    <a:lnTo>
                      <a:pt x="454" y="174"/>
                    </a:lnTo>
                    <a:lnTo>
                      <a:pt x="583" y="0"/>
                    </a:lnTo>
                    <a:lnTo>
                      <a:pt x="636" y="137"/>
                    </a:lnTo>
                    <a:lnTo>
                      <a:pt x="745" y="255"/>
                    </a:lnTo>
                    <a:lnTo>
                      <a:pt x="830" y="166"/>
                    </a:lnTo>
                    <a:lnTo>
                      <a:pt x="907" y="325"/>
                    </a:lnTo>
                    <a:lnTo>
                      <a:pt x="968" y="495"/>
                    </a:lnTo>
                    <a:lnTo>
                      <a:pt x="980" y="629"/>
                    </a:lnTo>
                    <a:lnTo>
                      <a:pt x="939" y="827"/>
                    </a:lnTo>
                    <a:lnTo>
                      <a:pt x="1021" y="807"/>
                    </a:lnTo>
                    <a:lnTo>
                      <a:pt x="1102" y="754"/>
                    </a:lnTo>
                    <a:lnTo>
                      <a:pt x="1082" y="1006"/>
                    </a:lnTo>
                    <a:lnTo>
                      <a:pt x="1037" y="1172"/>
                    </a:lnTo>
                    <a:lnTo>
                      <a:pt x="1028" y="1257"/>
                    </a:lnTo>
                    <a:lnTo>
                      <a:pt x="1077" y="1367"/>
                    </a:lnTo>
                    <a:lnTo>
                      <a:pt x="1150" y="1302"/>
                    </a:lnTo>
                    <a:lnTo>
                      <a:pt x="1215" y="1184"/>
                    </a:lnTo>
                    <a:lnTo>
                      <a:pt x="1252" y="1087"/>
                    </a:lnTo>
                    <a:lnTo>
                      <a:pt x="1296" y="1233"/>
                    </a:lnTo>
                    <a:lnTo>
                      <a:pt x="1268" y="1388"/>
                    </a:lnTo>
                    <a:lnTo>
                      <a:pt x="1130" y="1606"/>
                    </a:lnTo>
                    <a:lnTo>
                      <a:pt x="1089" y="1728"/>
                    </a:lnTo>
                    <a:lnTo>
                      <a:pt x="1089" y="1797"/>
                    </a:lnTo>
                    <a:lnTo>
                      <a:pt x="1171" y="1785"/>
                    </a:lnTo>
                    <a:lnTo>
                      <a:pt x="1259" y="1749"/>
                    </a:lnTo>
                    <a:lnTo>
                      <a:pt x="1171" y="1878"/>
                    </a:lnTo>
                    <a:lnTo>
                      <a:pt x="1102" y="1951"/>
                    </a:lnTo>
                    <a:lnTo>
                      <a:pt x="989" y="2008"/>
                    </a:lnTo>
                    <a:lnTo>
                      <a:pt x="308" y="1979"/>
                    </a:lnTo>
                    <a:close/>
                  </a:path>
                </a:pathLst>
              </a:custGeom>
              <a:solidFill>
                <a:srgbClr val="FFE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67" name="Freeform 11"/>
              <p:cNvSpPr>
                <a:spLocks/>
              </p:cNvSpPr>
              <p:nvPr/>
            </p:nvSpPr>
            <p:spPr bwMode="auto">
              <a:xfrm>
                <a:off x="144" y="1980"/>
                <a:ext cx="1388" cy="2090"/>
              </a:xfrm>
              <a:custGeom>
                <a:avLst/>
                <a:gdLst>
                  <a:gd name="T0" fmla="*/ 135 w 1388"/>
                  <a:gd name="T1" fmla="*/ 1972 h 2090"/>
                  <a:gd name="T2" fmla="*/ 32 w 1388"/>
                  <a:gd name="T3" fmla="*/ 1766 h 2090"/>
                  <a:gd name="T4" fmla="*/ 0 w 1388"/>
                  <a:gd name="T5" fmla="*/ 1344 h 2090"/>
                  <a:gd name="T6" fmla="*/ 101 w 1388"/>
                  <a:gd name="T7" fmla="*/ 1458 h 2090"/>
                  <a:gd name="T8" fmla="*/ 190 w 1388"/>
                  <a:gd name="T9" fmla="*/ 1448 h 2090"/>
                  <a:gd name="T10" fmla="*/ 281 w 1388"/>
                  <a:gd name="T11" fmla="*/ 1112 h 2090"/>
                  <a:gd name="T12" fmla="*/ 342 w 1388"/>
                  <a:gd name="T13" fmla="*/ 1081 h 2090"/>
                  <a:gd name="T14" fmla="*/ 511 w 1388"/>
                  <a:gd name="T15" fmla="*/ 1034 h 2090"/>
                  <a:gd name="T16" fmla="*/ 420 w 1388"/>
                  <a:gd name="T17" fmla="*/ 948 h 2090"/>
                  <a:gd name="T18" fmla="*/ 302 w 1388"/>
                  <a:gd name="T19" fmla="*/ 795 h 2090"/>
                  <a:gd name="T20" fmla="*/ 296 w 1388"/>
                  <a:gd name="T21" fmla="*/ 520 h 2090"/>
                  <a:gd name="T22" fmla="*/ 420 w 1388"/>
                  <a:gd name="T23" fmla="*/ 552 h 2090"/>
                  <a:gd name="T24" fmla="*/ 461 w 1388"/>
                  <a:gd name="T25" fmla="*/ 318 h 2090"/>
                  <a:gd name="T26" fmla="*/ 535 w 1388"/>
                  <a:gd name="T27" fmla="*/ 185 h 2090"/>
                  <a:gd name="T28" fmla="*/ 628 w 1388"/>
                  <a:gd name="T29" fmla="*/ 63 h 2090"/>
                  <a:gd name="T30" fmla="*/ 689 w 1388"/>
                  <a:gd name="T31" fmla="*/ 71 h 2090"/>
                  <a:gd name="T32" fmla="*/ 769 w 1388"/>
                  <a:gd name="T33" fmla="*/ 247 h 2090"/>
                  <a:gd name="T34" fmla="*/ 892 w 1388"/>
                  <a:gd name="T35" fmla="*/ 187 h 2090"/>
                  <a:gd name="T36" fmla="*/ 953 w 1388"/>
                  <a:gd name="T37" fmla="*/ 329 h 2090"/>
                  <a:gd name="T38" fmla="*/ 1019 w 1388"/>
                  <a:gd name="T39" fmla="*/ 474 h 2090"/>
                  <a:gd name="T40" fmla="*/ 1040 w 1388"/>
                  <a:gd name="T41" fmla="*/ 840 h 2090"/>
                  <a:gd name="T42" fmla="*/ 1150 w 1388"/>
                  <a:gd name="T43" fmla="*/ 803 h 2090"/>
                  <a:gd name="T44" fmla="*/ 1192 w 1388"/>
                  <a:gd name="T45" fmla="*/ 836 h 2090"/>
                  <a:gd name="T46" fmla="*/ 1156 w 1388"/>
                  <a:gd name="T47" fmla="*/ 1221 h 2090"/>
                  <a:gd name="T48" fmla="*/ 1229 w 1388"/>
                  <a:gd name="T49" fmla="*/ 1292 h 2090"/>
                  <a:gd name="T50" fmla="*/ 1318 w 1388"/>
                  <a:gd name="T51" fmla="*/ 1154 h 2090"/>
                  <a:gd name="T52" fmla="*/ 1382 w 1388"/>
                  <a:gd name="T53" fmla="*/ 1404 h 2090"/>
                  <a:gd name="T54" fmla="*/ 1299 w 1388"/>
                  <a:gd name="T55" fmla="*/ 1605 h 2090"/>
                  <a:gd name="T56" fmla="*/ 1184 w 1388"/>
                  <a:gd name="T57" fmla="*/ 1808 h 2090"/>
                  <a:gd name="T58" fmla="*/ 1274 w 1388"/>
                  <a:gd name="T59" fmla="*/ 1828 h 2090"/>
                  <a:gd name="T60" fmla="*/ 1347 w 1388"/>
                  <a:gd name="T61" fmla="*/ 1866 h 2090"/>
                  <a:gd name="T62" fmla="*/ 1264 w 1388"/>
                  <a:gd name="T63" fmla="*/ 1992 h 2090"/>
                  <a:gd name="T64" fmla="*/ 1116 w 1388"/>
                  <a:gd name="T65" fmla="*/ 2075 h 2090"/>
                  <a:gd name="T66" fmla="*/ 1155 w 1388"/>
                  <a:gd name="T67" fmla="*/ 2021 h 2090"/>
                  <a:gd name="T68" fmla="*/ 1241 w 1388"/>
                  <a:gd name="T69" fmla="*/ 1898 h 2090"/>
                  <a:gd name="T70" fmla="*/ 1124 w 1388"/>
                  <a:gd name="T71" fmla="*/ 1766 h 2090"/>
                  <a:gd name="T72" fmla="*/ 1202 w 1388"/>
                  <a:gd name="T73" fmla="*/ 1602 h 2090"/>
                  <a:gd name="T74" fmla="*/ 1296 w 1388"/>
                  <a:gd name="T75" fmla="*/ 1426 h 2090"/>
                  <a:gd name="T76" fmla="*/ 1278 w 1388"/>
                  <a:gd name="T77" fmla="*/ 1325 h 2090"/>
                  <a:gd name="T78" fmla="*/ 1191 w 1388"/>
                  <a:gd name="T79" fmla="*/ 1452 h 2090"/>
                  <a:gd name="T80" fmla="*/ 1050 w 1388"/>
                  <a:gd name="T81" fmla="*/ 1333 h 2090"/>
                  <a:gd name="T82" fmla="*/ 1115 w 1388"/>
                  <a:gd name="T83" fmla="*/ 915 h 2090"/>
                  <a:gd name="T84" fmla="*/ 947 w 1388"/>
                  <a:gd name="T85" fmla="*/ 953 h 2090"/>
                  <a:gd name="T86" fmla="*/ 954 w 1388"/>
                  <a:gd name="T87" fmla="*/ 450 h 2090"/>
                  <a:gd name="T88" fmla="*/ 851 w 1388"/>
                  <a:gd name="T89" fmla="*/ 372 h 2090"/>
                  <a:gd name="T90" fmla="*/ 720 w 1388"/>
                  <a:gd name="T91" fmla="*/ 324 h 2090"/>
                  <a:gd name="T92" fmla="*/ 610 w 1388"/>
                  <a:gd name="T93" fmla="*/ 184 h 2090"/>
                  <a:gd name="T94" fmla="*/ 490 w 1388"/>
                  <a:gd name="T95" fmla="*/ 419 h 2090"/>
                  <a:gd name="T96" fmla="*/ 498 w 1388"/>
                  <a:gd name="T97" fmla="*/ 669 h 2090"/>
                  <a:gd name="T98" fmla="*/ 308 w 1388"/>
                  <a:gd name="T99" fmla="*/ 645 h 2090"/>
                  <a:gd name="T100" fmla="*/ 363 w 1388"/>
                  <a:gd name="T101" fmla="*/ 780 h 2090"/>
                  <a:gd name="T102" fmla="*/ 454 w 1388"/>
                  <a:gd name="T103" fmla="*/ 882 h 2090"/>
                  <a:gd name="T104" fmla="*/ 564 w 1388"/>
                  <a:gd name="T105" fmla="*/ 961 h 2090"/>
                  <a:gd name="T106" fmla="*/ 534 w 1388"/>
                  <a:gd name="T107" fmla="*/ 1138 h 2090"/>
                  <a:gd name="T108" fmla="*/ 460 w 1388"/>
                  <a:gd name="T109" fmla="*/ 1185 h 2090"/>
                  <a:gd name="T110" fmla="*/ 332 w 1388"/>
                  <a:gd name="T111" fmla="*/ 1290 h 2090"/>
                  <a:gd name="T112" fmla="*/ 266 w 1388"/>
                  <a:gd name="T113" fmla="*/ 1475 h 2090"/>
                  <a:gd name="T114" fmla="*/ 148 w 1388"/>
                  <a:gd name="T115" fmla="*/ 1697 h 2090"/>
                  <a:gd name="T116" fmla="*/ 107 w 1388"/>
                  <a:gd name="T117" fmla="*/ 1799 h 2090"/>
                  <a:gd name="T118" fmla="*/ 185 w 1388"/>
                  <a:gd name="T119" fmla="*/ 1958 h 2090"/>
                  <a:gd name="T120" fmla="*/ 254 w 1388"/>
                  <a:gd name="T121" fmla="*/ 2052 h 209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388"/>
                  <a:gd name="T184" fmla="*/ 0 h 2090"/>
                  <a:gd name="T185" fmla="*/ 1388 w 1388"/>
                  <a:gd name="T186" fmla="*/ 2090 h 2090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388" h="2090">
                    <a:moveTo>
                      <a:pt x="254" y="2052"/>
                    </a:moveTo>
                    <a:lnTo>
                      <a:pt x="219" y="2031"/>
                    </a:lnTo>
                    <a:lnTo>
                      <a:pt x="187" y="2010"/>
                    </a:lnTo>
                    <a:lnTo>
                      <a:pt x="135" y="1972"/>
                    </a:lnTo>
                    <a:lnTo>
                      <a:pt x="95" y="1936"/>
                    </a:lnTo>
                    <a:lnTo>
                      <a:pt x="66" y="1901"/>
                    </a:lnTo>
                    <a:lnTo>
                      <a:pt x="37" y="1835"/>
                    </a:lnTo>
                    <a:lnTo>
                      <a:pt x="32" y="1766"/>
                    </a:lnTo>
                    <a:lnTo>
                      <a:pt x="46" y="1597"/>
                    </a:lnTo>
                    <a:lnTo>
                      <a:pt x="36" y="1484"/>
                    </a:lnTo>
                    <a:lnTo>
                      <a:pt x="22" y="1418"/>
                    </a:lnTo>
                    <a:lnTo>
                      <a:pt x="0" y="1344"/>
                    </a:lnTo>
                    <a:lnTo>
                      <a:pt x="27" y="1373"/>
                    </a:lnTo>
                    <a:lnTo>
                      <a:pt x="53" y="1402"/>
                    </a:lnTo>
                    <a:lnTo>
                      <a:pt x="78" y="1430"/>
                    </a:lnTo>
                    <a:lnTo>
                      <a:pt x="101" y="1458"/>
                    </a:lnTo>
                    <a:lnTo>
                      <a:pt x="139" y="1515"/>
                    </a:lnTo>
                    <a:lnTo>
                      <a:pt x="163" y="1577"/>
                    </a:lnTo>
                    <a:lnTo>
                      <a:pt x="171" y="1510"/>
                    </a:lnTo>
                    <a:lnTo>
                      <a:pt x="190" y="1448"/>
                    </a:lnTo>
                    <a:lnTo>
                      <a:pt x="216" y="1388"/>
                    </a:lnTo>
                    <a:lnTo>
                      <a:pt x="243" y="1328"/>
                    </a:lnTo>
                    <a:lnTo>
                      <a:pt x="281" y="1193"/>
                    </a:lnTo>
                    <a:lnTo>
                      <a:pt x="281" y="1112"/>
                    </a:lnTo>
                    <a:lnTo>
                      <a:pt x="262" y="1019"/>
                    </a:lnTo>
                    <a:lnTo>
                      <a:pt x="282" y="1038"/>
                    </a:lnTo>
                    <a:lnTo>
                      <a:pt x="302" y="1054"/>
                    </a:lnTo>
                    <a:lnTo>
                      <a:pt x="342" y="1081"/>
                    </a:lnTo>
                    <a:lnTo>
                      <a:pt x="382" y="1099"/>
                    </a:lnTo>
                    <a:lnTo>
                      <a:pt x="418" y="1106"/>
                    </a:lnTo>
                    <a:lnTo>
                      <a:pt x="479" y="1092"/>
                    </a:lnTo>
                    <a:lnTo>
                      <a:pt x="511" y="1034"/>
                    </a:lnTo>
                    <a:lnTo>
                      <a:pt x="486" y="1012"/>
                    </a:lnTo>
                    <a:lnTo>
                      <a:pt x="462" y="990"/>
                    </a:lnTo>
                    <a:lnTo>
                      <a:pt x="441" y="969"/>
                    </a:lnTo>
                    <a:lnTo>
                      <a:pt x="420" y="948"/>
                    </a:lnTo>
                    <a:lnTo>
                      <a:pt x="383" y="909"/>
                    </a:lnTo>
                    <a:lnTo>
                      <a:pt x="351" y="869"/>
                    </a:lnTo>
                    <a:lnTo>
                      <a:pt x="325" y="831"/>
                    </a:lnTo>
                    <a:lnTo>
                      <a:pt x="302" y="795"/>
                    </a:lnTo>
                    <a:lnTo>
                      <a:pt x="269" y="724"/>
                    </a:lnTo>
                    <a:lnTo>
                      <a:pt x="240" y="597"/>
                    </a:lnTo>
                    <a:lnTo>
                      <a:pt x="239" y="486"/>
                    </a:lnTo>
                    <a:lnTo>
                      <a:pt x="296" y="520"/>
                    </a:lnTo>
                    <a:lnTo>
                      <a:pt x="330" y="542"/>
                    </a:lnTo>
                    <a:lnTo>
                      <a:pt x="365" y="558"/>
                    </a:lnTo>
                    <a:lnTo>
                      <a:pt x="395" y="563"/>
                    </a:lnTo>
                    <a:lnTo>
                      <a:pt x="420" y="552"/>
                    </a:lnTo>
                    <a:lnTo>
                      <a:pt x="435" y="520"/>
                    </a:lnTo>
                    <a:lnTo>
                      <a:pt x="438" y="459"/>
                    </a:lnTo>
                    <a:lnTo>
                      <a:pt x="447" y="364"/>
                    </a:lnTo>
                    <a:lnTo>
                      <a:pt x="461" y="318"/>
                    </a:lnTo>
                    <a:lnTo>
                      <a:pt x="484" y="268"/>
                    </a:lnTo>
                    <a:lnTo>
                      <a:pt x="498" y="243"/>
                    </a:lnTo>
                    <a:lnTo>
                      <a:pt x="516" y="214"/>
                    </a:lnTo>
                    <a:lnTo>
                      <a:pt x="535" y="185"/>
                    </a:lnTo>
                    <a:lnTo>
                      <a:pt x="558" y="153"/>
                    </a:lnTo>
                    <a:lnTo>
                      <a:pt x="584" y="119"/>
                    </a:lnTo>
                    <a:lnTo>
                      <a:pt x="612" y="83"/>
                    </a:lnTo>
                    <a:lnTo>
                      <a:pt x="628" y="63"/>
                    </a:lnTo>
                    <a:lnTo>
                      <a:pt x="644" y="43"/>
                    </a:lnTo>
                    <a:lnTo>
                      <a:pt x="661" y="22"/>
                    </a:lnTo>
                    <a:lnTo>
                      <a:pt x="679" y="0"/>
                    </a:lnTo>
                    <a:lnTo>
                      <a:pt x="689" y="71"/>
                    </a:lnTo>
                    <a:lnTo>
                      <a:pt x="708" y="134"/>
                    </a:lnTo>
                    <a:lnTo>
                      <a:pt x="723" y="169"/>
                    </a:lnTo>
                    <a:lnTo>
                      <a:pt x="743" y="206"/>
                    </a:lnTo>
                    <a:lnTo>
                      <a:pt x="769" y="247"/>
                    </a:lnTo>
                    <a:lnTo>
                      <a:pt x="801" y="295"/>
                    </a:lnTo>
                    <a:lnTo>
                      <a:pt x="828" y="258"/>
                    </a:lnTo>
                    <a:lnTo>
                      <a:pt x="857" y="222"/>
                    </a:lnTo>
                    <a:lnTo>
                      <a:pt x="892" y="187"/>
                    </a:lnTo>
                    <a:lnTo>
                      <a:pt x="911" y="168"/>
                    </a:lnTo>
                    <a:lnTo>
                      <a:pt x="931" y="150"/>
                    </a:lnTo>
                    <a:lnTo>
                      <a:pt x="936" y="249"/>
                    </a:lnTo>
                    <a:lnTo>
                      <a:pt x="953" y="329"/>
                    </a:lnTo>
                    <a:lnTo>
                      <a:pt x="966" y="365"/>
                    </a:lnTo>
                    <a:lnTo>
                      <a:pt x="981" y="400"/>
                    </a:lnTo>
                    <a:lnTo>
                      <a:pt x="999" y="436"/>
                    </a:lnTo>
                    <a:lnTo>
                      <a:pt x="1019" y="474"/>
                    </a:lnTo>
                    <a:lnTo>
                      <a:pt x="1054" y="568"/>
                    </a:lnTo>
                    <a:lnTo>
                      <a:pt x="1063" y="672"/>
                    </a:lnTo>
                    <a:lnTo>
                      <a:pt x="1052" y="784"/>
                    </a:lnTo>
                    <a:lnTo>
                      <a:pt x="1040" y="840"/>
                    </a:lnTo>
                    <a:lnTo>
                      <a:pt x="1023" y="896"/>
                    </a:lnTo>
                    <a:lnTo>
                      <a:pt x="1076" y="868"/>
                    </a:lnTo>
                    <a:lnTo>
                      <a:pt x="1126" y="828"/>
                    </a:lnTo>
                    <a:lnTo>
                      <a:pt x="1150" y="803"/>
                    </a:lnTo>
                    <a:lnTo>
                      <a:pt x="1173" y="776"/>
                    </a:lnTo>
                    <a:lnTo>
                      <a:pt x="1195" y="743"/>
                    </a:lnTo>
                    <a:lnTo>
                      <a:pt x="1217" y="708"/>
                    </a:lnTo>
                    <a:lnTo>
                      <a:pt x="1192" y="836"/>
                    </a:lnTo>
                    <a:lnTo>
                      <a:pt x="1184" y="967"/>
                    </a:lnTo>
                    <a:lnTo>
                      <a:pt x="1176" y="1096"/>
                    </a:lnTo>
                    <a:lnTo>
                      <a:pt x="1169" y="1159"/>
                    </a:lnTo>
                    <a:lnTo>
                      <a:pt x="1156" y="1221"/>
                    </a:lnTo>
                    <a:lnTo>
                      <a:pt x="1137" y="1424"/>
                    </a:lnTo>
                    <a:lnTo>
                      <a:pt x="1187" y="1370"/>
                    </a:lnTo>
                    <a:lnTo>
                      <a:pt x="1209" y="1333"/>
                    </a:lnTo>
                    <a:lnTo>
                      <a:pt x="1229" y="1292"/>
                    </a:lnTo>
                    <a:lnTo>
                      <a:pt x="1247" y="1249"/>
                    </a:lnTo>
                    <a:lnTo>
                      <a:pt x="1264" y="1206"/>
                    </a:lnTo>
                    <a:lnTo>
                      <a:pt x="1294" y="1125"/>
                    </a:lnTo>
                    <a:lnTo>
                      <a:pt x="1318" y="1154"/>
                    </a:lnTo>
                    <a:lnTo>
                      <a:pt x="1338" y="1182"/>
                    </a:lnTo>
                    <a:lnTo>
                      <a:pt x="1367" y="1238"/>
                    </a:lnTo>
                    <a:lnTo>
                      <a:pt x="1388" y="1349"/>
                    </a:lnTo>
                    <a:lnTo>
                      <a:pt x="1382" y="1404"/>
                    </a:lnTo>
                    <a:lnTo>
                      <a:pt x="1369" y="1456"/>
                    </a:lnTo>
                    <a:lnTo>
                      <a:pt x="1350" y="1507"/>
                    </a:lnTo>
                    <a:lnTo>
                      <a:pt x="1325" y="1557"/>
                    </a:lnTo>
                    <a:lnTo>
                      <a:pt x="1299" y="1605"/>
                    </a:lnTo>
                    <a:lnTo>
                      <a:pt x="1270" y="1651"/>
                    </a:lnTo>
                    <a:lnTo>
                      <a:pt x="1244" y="1694"/>
                    </a:lnTo>
                    <a:lnTo>
                      <a:pt x="1219" y="1735"/>
                    </a:lnTo>
                    <a:lnTo>
                      <a:pt x="1184" y="1808"/>
                    </a:lnTo>
                    <a:lnTo>
                      <a:pt x="1179" y="1868"/>
                    </a:lnTo>
                    <a:lnTo>
                      <a:pt x="1220" y="1853"/>
                    </a:lnTo>
                    <a:lnTo>
                      <a:pt x="1246" y="1841"/>
                    </a:lnTo>
                    <a:lnTo>
                      <a:pt x="1274" y="1828"/>
                    </a:lnTo>
                    <a:lnTo>
                      <a:pt x="1332" y="1797"/>
                    </a:lnTo>
                    <a:lnTo>
                      <a:pt x="1385" y="1765"/>
                    </a:lnTo>
                    <a:lnTo>
                      <a:pt x="1366" y="1818"/>
                    </a:lnTo>
                    <a:lnTo>
                      <a:pt x="1347" y="1866"/>
                    </a:lnTo>
                    <a:lnTo>
                      <a:pt x="1326" y="1912"/>
                    </a:lnTo>
                    <a:lnTo>
                      <a:pt x="1299" y="1954"/>
                    </a:lnTo>
                    <a:lnTo>
                      <a:pt x="1283" y="1973"/>
                    </a:lnTo>
                    <a:lnTo>
                      <a:pt x="1264" y="1992"/>
                    </a:lnTo>
                    <a:lnTo>
                      <a:pt x="1242" y="2010"/>
                    </a:lnTo>
                    <a:lnTo>
                      <a:pt x="1216" y="2028"/>
                    </a:lnTo>
                    <a:lnTo>
                      <a:pt x="1154" y="2060"/>
                    </a:lnTo>
                    <a:lnTo>
                      <a:pt x="1116" y="2075"/>
                    </a:lnTo>
                    <a:lnTo>
                      <a:pt x="1073" y="2090"/>
                    </a:lnTo>
                    <a:lnTo>
                      <a:pt x="1100" y="2069"/>
                    </a:lnTo>
                    <a:lnTo>
                      <a:pt x="1128" y="2046"/>
                    </a:lnTo>
                    <a:lnTo>
                      <a:pt x="1155" y="2021"/>
                    </a:lnTo>
                    <a:lnTo>
                      <a:pt x="1178" y="1996"/>
                    </a:lnTo>
                    <a:lnTo>
                      <a:pt x="1199" y="1971"/>
                    </a:lnTo>
                    <a:lnTo>
                      <a:pt x="1217" y="1945"/>
                    </a:lnTo>
                    <a:lnTo>
                      <a:pt x="1241" y="1898"/>
                    </a:lnTo>
                    <a:lnTo>
                      <a:pt x="1183" y="1914"/>
                    </a:lnTo>
                    <a:lnTo>
                      <a:pt x="1126" y="1917"/>
                    </a:lnTo>
                    <a:lnTo>
                      <a:pt x="1117" y="1813"/>
                    </a:lnTo>
                    <a:lnTo>
                      <a:pt x="1124" y="1766"/>
                    </a:lnTo>
                    <a:lnTo>
                      <a:pt x="1138" y="1722"/>
                    </a:lnTo>
                    <a:lnTo>
                      <a:pt x="1156" y="1680"/>
                    </a:lnTo>
                    <a:lnTo>
                      <a:pt x="1178" y="1640"/>
                    </a:lnTo>
                    <a:lnTo>
                      <a:pt x="1202" y="1602"/>
                    </a:lnTo>
                    <a:lnTo>
                      <a:pt x="1225" y="1566"/>
                    </a:lnTo>
                    <a:lnTo>
                      <a:pt x="1246" y="1533"/>
                    </a:lnTo>
                    <a:lnTo>
                      <a:pt x="1265" y="1499"/>
                    </a:lnTo>
                    <a:lnTo>
                      <a:pt x="1296" y="1426"/>
                    </a:lnTo>
                    <a:lnTo>
                      <a:pt x="1312" y="1345"/>
                    </a:lnTo>
                    <a:lnTo>
                      <a:pt x="1302" y="1252"/>
                    </a:lnTo>
                    <a:lnTo>
                      <a:pt x="1291" y="1289"/>
                    </a:lnTo>
                    <a:lnTo>
                      <a:pt x="1278" y="1325"/>
                    </a:lnTo>
                    <a:lnTo>
                      <a:pt x="1261" y="1359"/>
                    </a:lnTo>
                    <a:lnTo>
                      <a:pt x="1241" y="1392"/>
                    </a:lnTo>
                    <a:lnTo>
                      <a:pt x="1217" y="1423"/>
                    </a:lnTo>
                    <a:lnTo>
                      <a:pt x="1191" y="1452"/>
                    </a:lnTo>
                    <a:lnTo>
                      <a:pt x="1160" y="1478"/>
                    </a:lnTo>
                    <a:lnTo>
                      <a:pt x="1126" y="1500"/>
                    </a:lnTo>
                    <a:lnTo>
                      <a:pt x="1069" y="1422"/>
                    </a:lnTo>
                    <a:lnTo>
                      <a:pt x="1050" y="1333"/>
                    </a:lnTo>
                    <a:lnTo>
                      <a:pt x="1058" y="1238"/>
                    </a:lnTo>
                    <a:lnTo>
                      <a:pt x="1080" y="1138"/>
                    </a:lnTo>
                    <a:lnTo>
                      <a:pt x="1103" y="1035"/>
                    </a:lnTo>
                    <a:lnTo>
                      <a:pt x="1115" y="915"/>
                    </a:lnTo>
                    <a:lnTo>
                      <a:pt x="1075" y="935"/>
                    </a:lnTo>
                    <a:lnTo>
                      <a:pt x="1026" y="951"/>
                    </a:lnTo>
                    <a:lnTo>
                      <a:pt x="980" y="959"/>
                    </a:lnTo>
                    <a:lnTo>
                      <a:pt x="947" y="953"/>
                    </a:lnTo>
                    <a:lnTo>
                      <a:pt x="995" y="628"/>
                    </a:lnTo>
                    <a:lnTo>
                      <a:pt x="987" y="557"/>
                    </a:lnTo>
                    <a:lnTo>
                      <a:pt x="968" y="486"/>
                    </a:lnTo>
                    <a:lnTo>
                      <a:pt x="954" y="450"/>
                    </a:lnTo>
                    <a:lnTo>
                      <a:pt x="936" y="414"/>
                    </a:lnTo>
                    <a:lnTo>
                      <a:pt x="915" y="376"/>
                    </a:lnTo>
                    <a:lnTo>
                      <a:pt x="889" y="337"/>
                    </a:lnTo>
                    <a:lnTo>
                      <a:pt x="851" y="372"/>
                    </a:lnTo>
                    <a:lnTo>
                      <a:pt x="834" y="389"/>
                    </a:lnTo>
                    <a:lnTo>
                      <a:pt x="820" y="398"/>
                    </a:lnTo>
                    <a:lnTo>
                      <a:pt x="770" y="368"/>
                    </a:lnTo>
                    <a:lnTo>
                      <a:pt x="720" y="324"/>
                    </a:lnTo>
                    <a:lnTo>
                      <a:pt x="694" y="296"/>
                    </a:lnTo>
                    <a:lnTo>
                      <a:pt x="667" y="264"/>
                    </a:lnTo>
                    <a:lnTo>
                      <a:pt x="639" y="226"/>
                    </a:lnTo>
                    <a:lnTo>
                      <a:pt x="610" y="184"/>
                    </a:lnTo>
                    <a:lnTo>
                      <a:pt x="582" y="216"/>
                    </a:lnTo>
                    <a:lnTo>
                      <a:pt x="558" y="247"/>
                    </a:lnTo>
                    <a:lnTo>
                      <a:pt x="522" y="306"/>
                    </a:lnTo>
                    <a:lnTo>
                      <a:pt x="490" y="419"/>
                    </a:lnTo>
                    <a:lnTo>
                      <a:pt x="497" y="533"/>
                    </a:lnTo>
                    <a:lnTo>
                      <a:pt x="512" y="595"/>
                    </a:lnTo>
                    <a:lnTo>
                      <a:pt x="530" y="663"/>
                    </a:lnTo>
                    <a:lnTo>
                      <a:pt x="498" y="669"/>
                    </a:lnTo>
                    <a:lnTo>
                      <a:pt x="443" y="664"/>
                    </a:lnTo>
                    <a:lnTo>
                      <a:pt x="379" y="642"/>
                    </a:lnTo>
                    <a:lnTo>
                      <a:pt x="320" y="597"/>
                    </a:lnTo>
                    <a:lnTo>
                      <a:pt x="308" y="645"/>
                    </a:lnTo>
                    <a:lnTo>
                      <a:pt x="317" y="699"/>
                    </a:lnTo>
                    <a:lnTo>
                      <a:pt x="329" y="726"/>
                    </a:lnTo>
                    <a:lnTo>
                      <a:pt x="345" y="754"/>
                    </a:lnTo>
                    <a:lnTo>
                      <a:pt x="363" y="780"/>
                    </a:lnTo>
                    <a:lnTo>
                      <a:pt x="384" y="808"/>
                    </a:lnTo>
                    <a:lnTo>
                      <a:pt x="405" y="834"/>
                    </a:lnTo>
                    <a:lnTo>
                      <a:pt x="429" y="858"/>
                    </a:lnTo>
                    <a:lnTo>
                      <a:pt x="454" y="882"/>
                    </a:lnTo>
                    <a:lnTo>
                      <a:pt x="479" y="903"/>
                    </a:lnTo>
                    <a:lnTo>
                      <a:pt x="502" y="922"/>
                    </a:lnTo>
                    <a:lnTo>
                      <a:pt x="525" y="938"/>
                    </a:lnTo>
                    <a:lnTo>
                      <a:pt x="564" y="961"/>
                    </a:lnTo>
                    <a:lnTo>
                      <a:pt x="566" y="1049"/>
                    </a:lnTo>
                    <a:lnTo>
                      <a:pt x="554" y="1096"/>
                    </a:lnTo>
                    <a:lnTo>
                      <a:pt x="545" y="1118"/>
                    </a:lnTo>
                    <a:lnTo>
                      <a:pt x="534" y="1138"/>
                    </a:lnTo>
                    <a:lnTo>
                      <a:pt x="518" y="1155"/>
                    </a:lnTo>
                    <a:lnTo>
                      <a:pt x="502" y="1169"/>
                    </a:lnTo>
                    <a:lnTo>
                      <a:pt x="482" y="1178"/>
                    </a:lnTo>
                    <a:lnTo>
                      <a:pt x="460" y="1185"/>
                    </a:lnTo>
                    <a:lnTo>
                      <a:pt x="405" y="1181"/>
                    </a:lnTo>
                    <a:lnTo>
                      <a:pt x="339" y="1153"/>
                    </a:lnTo>
                    <a:lnTo>
                      <a:pt x="344" y="1219"/>
                    </a:lnTo>
                    <a:lnTo>
                      <a:pt x="332" y="1290"/>
                    </a:lnTo>
                    <a:lnTo>
                      <a:pt x="310" y="1363"/>
                    </a:lnTo>
                    <a:lnTo>
                      <a:pt x="296" y="1400"/>
                    </a:lnTo>
                    <a:lnTo>
                      <a:pt x="281" y="1438"/>
                    </a:lnTo>
                    <a:lnTo>
                      <a:pt x="266" y="1475"/>
                    </a:lnTo>
                    <a:lnTo>
                      <a:pt x="251" y="1513"/>
                    </a:lnTo>
                    <a:lnTo>
                      <a:pt x="223" y="1589"/>
                    </a:lnTo>
                    <a:lnTo>
                      <a:pt x="197" y="1734"/>
                    </a:lnTo>
                    <a:lnTo>
                      <a:pt x="148" y="1697"/>
                    </a:lnTo>
                    <a:lnTo>
                      <a:pt x="123" y="1663"/>
                    </a:lnTo>
                    <a:lnTo>
                      <a:pt x="90" y="1612"/>
                    </a:lnTo>
                    <a:lnTo>
                      <a:pt x="93" y="1740"/>
                    </a:lnTo>
                    <a:lnTo>
                      <a:pt x="107" y="1799"/>
                    </a:lnTo>
                    <a:lnTo>
                      <a:pt x="128" y="1855"/>
                    </a:lnTo>
                    <a:lnTo>
                      <a:pt x="155" y="1908"/>
                    </a:lnTo>
                    <a:lnTo>
                      <a:pt x="170" y="1934"/>
                    </a:lnTo>
                    <a:lnTo>
                      <a:pt x="185" y="1958"/>
                    </a:lnTo>
                    <a:lnTo>
                      <a:pt x="219" y="2006"/>
                    </a:lnTo>
                    <a:lnTo>
                      <a:pt x="236" y="2030"/>
                    </a:lnTo>
                    <a:lnTo>
                      <a:pt x="254" y="2052"/>
                    </a:lnTo>
                    <a:close/>
                  </a:path>
                </a:pathLst>
              </a:custGeom>
              <a:solidFill>
                <a:srgbClr val="FFA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4278" name="Group 22"/>
            <p:cNvGrpSpPr>
              <a:grpSpLocks/>
            </p:cNvGrpSpPr>
            <p:nvPr/>
          </p:nvGrpSpPr>
          <p:grpSpPr bwMode="auto">
            <a:xfrm rot="19689445" flipH="1">
              <a:off x="384" y="2544"/>
              <a:ext cx="981" cy="1438"/>
              <a:chOff x="342" y="2691"/>
              <a:chExt cx="981" cy="1438"/>
            </a:xfrm>
          </p:grpSpPr>
          <p:sp>
            <p:nvSpPr>
              <p:cNvPr id="54279" name="Freeform 23"/>
              <p:cNvSpPr>
                <a:spLocks/>
              </p:cNvSpPr>
              <p:nvPr/>
            </p:nvSpPr>
            <p:spPr bwMode="auto">
              <a:xfrm>
                <a:off x="346" y="2694"/>
                <a:ext cx="977" cy="1435"/>
              </a:xfrm>
              <a:custGeom>
                <a:avLst/>
                <a:gdLst>
                  <a:gd name="T0" fmla="*/ 82 w 977"/>
                  <a:gd name="T1" fmla="*/ 777 h 1435"/>
                  <a:gd name="T2" fmla="*/ 114 w 977"/>
                  <a:gd name="T3" fmla="*/ 837 h 1435"/>
                  <a:gd name="T4" fmla="*/ 191 w 977"/>
                  <a:gd name="T5" fmla="*/ 907 h 1435"/>
                  <a:gd name="T6" fmla="*/ 203 w 977"/>
                  <a:gd name="T7" fmla="*/ 888 h 1435"/>
                  <a:gd name="T8" fmla="*/ 178 w 977"/>
                  <a:gd name="T9" fmla="*/ 783 h 1435"/>
                  <a:gd name="T10" fmla="*/ 184 w 977"/>
                  <a:gd name="T11" fmla="*/ 732 h 1435"/>
                  <a:gd name="T12" fmla="*/ 178 w 977"/>
                  <a:gd name="T13" fmla="*/ 684 h 1435"/>
                  <a:gd name="T14" fmla="*/ 175 w 977"/>
                  <a:gd name="T15" fmla="*/ 599 h 1435"/>
                  <a:gd name="T16" fmla="*/ 210 w 977"/>
                  <a:gd name="T17" fmla="*/ 548 h 1435"/>
                  <a:gd name="T18" fmla="*/ 286 w 977"/>
                  <a:gd name="T19" fmla="*/ 621 h 1435"/>
                  <a:gd name="T20" fmla="*/ 327 w 977"/>
                  <a:gd name="T21" fmla="*/ 659 h 1435"/>
                  <a:gd name="T22" fmla="*/ 353 w 977"/>
                  <a:gd name="T23" fmla="*/ 697 h 1435"/>
                  <a:gd name="T24" fmla="*/ 375 w 977"/>
                  <a:gd name="T25" fmla="*/ 748 h 1435"/>
                  <a:gd name="T26" fmla="*/ 382 w 977"/>
                  <a:gd name="T27" fmla="*/ 815 h 1435"/>
                  <a:gd name="T28" fmla="*/ 461 w 977"/>
                  <a:gd name="T29" fmla="*/ 968 h 1435"/>
                  <a:gd name="T30" fmla="*/ 477 w 977"/>
                  <a:gd name="T31" fmla="*/ 1012 h 1435"/>
                  <a:gd name="T32" fmla="*/ 509 w 977"/>
                  <a:gd name="T33" fmla="*/ 1105 h 1435"/>
                  <a:gd name="T34" fmla="*/ 563 w 977"/>
                  <a:gd name="T35" fmla="*/ 1187 h 1435"/>
                  <a:gd name="T36" fmla="*/ 611 w 977"/>
                  <a:gd name="T37" fmla="*/ 1286 h 1435"/>
                  <a:gd name="T38" fmla="*/ 627 w 977"/>
                  <a:gd name="T39" fmla="*/ 1321 h 1435"/>
                  <a:gd name="T40" fmla="*/ 550 w 977"/>
                  <a:gd name="T41" fmla="*/ 1407 h 1435"/>
                  <a:gd name="T42" fmla="*/ 614 w 977"/>
                  <a:gd name="T43" fmla="*/ 1432 h 1435"/>
                  <a:gd name="T44" fmla="*/ 745 w 977"/>
                  <a:gd name="T45" fmla="*/ 1385 h 1435"/>
                  <a:gd name="T46" fmla="*/ 773 w 977"/>
                  <a:gd name="T47" fmla="*/ 1324 h 1435"/>
                  <a:gd name="T48" fmla="*/ 751 w 977"/>
                  <a:gd name="T49" fmla="*/ 1241 h 1435"/>
                  <a:gd name="T50" fmla="*/ 710 w 977"/>
                  <a:gd name="T51" fmla="*/ 1155 h 1435"/>
                  <a:gd name="T52" fmla="*/ 687 w 977"/>
                  <a:gd name="T53" fmla="*/ 1095 h 1435"/>
                  <a:gd name="T54" fmla="*/ 652 w 977"/>
                  <a:gd name="T55" fmla="*/ 1031 h 1435"/>
                  <a:gd name="T56" fmla="*/ 633 w 977"/>
                  <a:gd name="T57" fmla="*/ 987 h 1435"/>
                  <a:gd name="T58" fmla="*/ 630 w 977"/>
                  <a:gd name="T59" fmla="*/ 952 h 1435"/>
                  <a:gd name="T60" fmla="*/ 633 w 977"/>
                  <a:gd name="T61" fmla="*/ 930 h 1435"/>
                  <a:gd name="T62" fmla="*/ 665 w 977"/>
                  <a:gd name="T63" fmla="*/ 980 h 1435"/>
                  <a:gd name="T64" fmla="*/ 697 w 977"/>
                  <a:gd name="T65" fmla="*/ 1031 h 1435"/>
                  <a:gd name="T66" fmla="*/ 799 w 977"/>
                  <a:gd name="T67" fmla="*/ 1194 h 1435"/>
                  <a:gd name="T68" fmla="*/ 846 w 977"/>
                  <a:gd name="T69" fmla="*/ 1264 h 1435"/>
                  <a:gd name="T70" fmla="*/ 805 w 977"/>
                  <a:gd name="T71" fmla="*/ 1353 h 1435"/>
                  <a:gd name="T72" fmla="*/ 910 w 977"/>
                  <a:gd name="T73" fmla="*/ 1337 h 1435"/>
                  <a:gd name="T74" fmla="*/ 977 w 977"/>
                  <a:gd name="T75" fmla="*/ 1222 h 1435"/>
                  <a:gd name="T76" fmla="*/ 942 w 977"/>
                  <a:gd name="T77" fmla="*/ 1140 h 1435"/>
                  <a:gd name="T78" fmla="*/ 897 w 977"/>
                  <a:gd name="T79" fmla="*/ 1060 h 1435"/>
                  <a:gd name="T80" fmla="*/ 831 w 977"/>
                  <a:gd name="T81" fmla="*/ 965 h 1435"/>
                  <a:gd name="T82" fmla="*/ 802 w 977"/>
                  <a:gd name="T83" fmla="*/ 904 h 1435"/>
                  <a:gd name="T84" fmla="*/ 792 w 977"/>
                  <a:gd name="T85" fmla="*/ 853 h 1435"/>
                  <a:gd name="T86" fmla="*/ 776 w 977"/>
                  <a:gd name="T87" fmla="*/ 812 h 1435"/>
                  <a:gd name="T88" fmla="*/ 722 w 977"/>
                  <a:gd name="T89" fmla="*/ 614 h 1435"/>
                  <a:gd name="T90" fmla="*/ 690 w 977"/>
                  <a:gd name="T91" fmla="*/ 551 h 1435"/>
                  <a:gd name="T92" fmla="*/ 655 w 977"/>
                  <a:gd name="T93" fmla="*/ 449 h 1435"/>
                  <a:gd name="T94" fmla="*/ 732 w 977"/>
                  <a:gd name="T95" fmla="*/ 366 h 1435"/>
                  <a:gd name="T96" fmla="*/ 318 w 977"/>
                  <a:gd name="T97" fmla="*/ 7 h 1435"/>
                  <a:gd name="T98" fmla="*/ 73 w 977"/>
                  <a:gd name="T99" fmla="*/ 83 h 1435"/>
                  <a:gd name="T100" fmla="*/ 50 w 977"/>
                  <a:gd name="T101" fmla="*/ 153 h 1435"/>
                  <a:gd name="T102" fmla="*/ 9 w 977"/>
                  <a:gd name="T103" fmla="*/ 319 h 1435"/>
                  <a:gd name="T104" fmla="*/ 70 w 977"/>
                  <a:gd name="T105" fmla="*/ 446 h 1435"/>
                  <a:gd name="T106" fmla="*/ 41 w 977"/>
                  <a:gd name="T107" fmla="*/ 538 h 1435"/>
                  <a:gd name="T108" fmla="*/ 44 w 977"/>
                  <a:gd name="T109" fmla="*/ 573 h 1435"/>
                  <a:gd name="T110" fmla="*/ 47 w 977"/>
                  <a:gd name="T111" fmla="*/ 646 h 143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977"/>
                  <a:gd name="T169" fmla="*/ 0 h 1435"/>
                  <a:gd name="T170" fmla="*/ 977 w 977"/>
                  <a:gd name="T171" fmla="*/ 1435 h 1435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977" h="1435">
                    <a:moveTo>
                      <a:pt x="54" y="662"/>
                    </a:moveTo>
                    <a:lnTo>
                      <a:pt x="60" y="697"/>
                    </a:lnTo>
                    <a:lnTo>
                      <a:pt x="60" y="723"/>
                    </a:lnTo>
                    <a:lnTo>
                      <a:pt x="63" y="729"/>
                    </a:lnTo>
                    <a:lnTo>
                      <a:pt x="66" y="742"/>
                    </a:lnTo>
                    <a:lnTo>
                      <a:pt x="76" y="764"/>
                    </a:lnTo>
                    <a:lnTo>
                      <a:pt x="82" y="777"/>
                    </a:lnTo>
                    <a:lnTo>
                      <a:pt x="82" y="793"/>
                    </a:lnTo>
                    <a:lnTo>
                      <a:pt x="82" y="799"/>
                    </a:lnTo>
                    <a:lnTo>
                      <a:pt x="86" y="812"/>
                    </a:lnTo>
                    <a:lnTo>
                      <a:pt x="92" y="821"/>
                    </a:lnTo>
                    <a:lnTo>
                      <a:pt x="98" y="828"/>
                    </a:lnTo>
                    <a:lnTo>
                      <a:pt x="101" y="831"/>
                    </a:lnTo>
                    <a:lnTo>
                      <a:pt x="114" y="837"/>
                    </a:lnTo>
                    <a:lnTo>
                      <a:pt x="121" y="847"/>
                    </a:lnTo>
                    <a:lnTo>
                      <a:pt x="124" y="860"/>
                    </a:lnTo>
                    <a:lnTo>
                      <a:pt x="130" y="869"/>
                    </a:lnTo>
                    <a:lnTo>
                      <a:pt x="140" y="879"/>
                    </a:lnTo>
                    <a:lnTo>
                      <a:pt x="162" y="898"/>
                    </a:lnTo>
                    <a:lnTo>
                      <a:pt x="184" y="907"/>
                    </a:lnTo>
                    <a:lnTo>
                      <a:pt x="191" y="907"/>
                    </a:lnTo>
                    <a:lnTo>
                      <a:pt x="194" y="907"/>
                    </a:lnTo>
                    <a:lnTo>
                      <a:pt x="197" y="907"/>
                    </a:lnTo>
                    <a:lnTo>
                      <a:pt x="203" y="904"/>
                    </a:lnTo>
                    <a:lnTo>
                      <a:pt x="207" y="901"/>
                    </a:lnTo>
                    <a:lnTo>
                      <a:pt x="207" y="898"/>
                    </a:lnTo>
                    <a:lnTo>
                      <a:pt x="207" y="895"/>
                    </a:lnTo>
                    <a:lnTo>
                      <a:pt x="203" y="888"/>
                    </a:lnTo>
                    <a:lnTo>
                      <a:pt x="207" y="888"/>
                    </a:lnTo>
                    <a:lnTo>
                      <a:pt x="210" y="885"/>
                    </a:lnTo>
                    <a:lnTo>
                      <a:pt x="210" y="875"/>
                    </a:lnTo>
                    <a:lnTo>
                      <a:pt x="207" y="866"/>
                    </a:lnTo>
                    <a:lnTo>
                      <a:pt x="184" y="805"/>
                    </a:lnTo>
                    <a:lnTo>
                      <a:pt x="178" y="790"/>
                    </a:lnTo>
                    <a:lnTo>
                      <a:pt x="178" y="783"/>
                    </a:lnTo>
                    <a:lnTo>
                      <a:pt x="181" y="777"/>
                    </a:lnTo>
                    <a:lnTo>
                      <a:pt x="184" y="770"/>
                    </a:lnTo>
                    <a:lnTo>
                      <a:pt x="181" y="761"/>
                    </a:lnTo>
                    <a:lnTo>
                      <a:pt x="178" y="751"/>
                    </a:lnTo>
                    <a:lnTo>
                      <a:pt x="178" y="745"/>
                    </a:lnTo>
                    <a:lnTo>
                      <a:pt x="181" y="742"/>
                    </a:lnTo>
                    <a:lnTo>
                      <a:pt x="184" y="732"/>
                    </a:lnTo>
                    <a:lnTo>
                      <a:pt x="184" y="726"/>
                    </a:lnTo>
                    <a:lnTo>
                      <a:pt x="181" y="720"/>
                    </a:lnTo>
                    <a:lnTo>
                      <a:pt x="175" y="713"/>
                    </a:lnTo>
                    <a:lnTo>
                      <a:pt x="178" y="700"/>
                    </a:lnTo>
                    <a:lnTo>
                      <a:pt x="178" y="694"/>
                    </a:lnTo>
                    <a:lnTo>
                      <a:pt x="178" y="691"/>
                    </a:lnTo>
                    <a:lnTo>
                      <a:pt x="178" y="684"/>
                    </a:lnTo>
                    <a:lnTo>
                      <a:pt x="178" y="678"/>
                    </a:lnTo>
                    <a:lnTo>
                      <a:pt x="171" y="662"/>
                    </a:lnTo>
                    <a:lnTo>
                      <a:pt x="171" y="649"/>
                    </a:lnTo>
                    <a:lnTo>
                      <a:pt x="175" y="637"/>
                    </a:lnTo>
                    <a:lnTo>
                      <a:pt x="178" y="614"/>
                    </a:lnTo>
                    <a:lnTo>
                      <a:pt x="175" y="602"/>
                    </a:lnTo>
                    <a:lnTo>
                      <a:pt x="175" y="599"/>
                    </a:lnTo>
                    <a:lnTo>
                      <a:pt x="178" y="595"/>
                    </a:lnTo>
                    <a:lnTo>
                      <a:pt x="187" y="583"/>
                    </a:lnTo>
                    <a:lnTo>
                      <a:pt x="194" y="573"/>
                    </a:lnTo>
                    <a:lnTo>
                      <a:pt x="197" y="567"/>
                    </a:lnTo>
                    <a:lnTo>
                      <a:pt x="200" y="560"/>
                    </a:lnTo>
                    <a:lnTo>
                      <a:pt x="203" y="554"/>
                    </a:lnTo>
                    <a:lnTo>
                      <a:pt x="210" y="548"/>
                    </a:lnTo>
                    <a:lnTo>
                      <a:pt x="216" y="544"/>
                    </a:lnTo>
                    <a:lnTo>
                      <a:pt x="232" y="560"/>
                    </a:lnTo>
                    <a:lnTo>
                      <a:pt x="226" y="573"/>
                    </a:lnTo>
                    <a:lnTo>
                      <a:pt x="251" y="595"/>
                    </a:lnTo>
                    <a:lnTo>
                      <a:pt x="273" y="611"/>
                    </a:lnTo>
                    <a:lnTo>
                      <a:pt x="280" y="618"/>
                    </a:lnTo>
                    <a:lnTo>
                      <a:pt x="286" y="621"/>
                    </a:lnTo>
                    <a:lnTo>
                      <a:pt x="296" y="618"/>
                    </a:lnTo>
                    <a:lnTo>
                      <a:pt x="302" y="627"/>
                    </a:lnTo>
                    <a:lnTo>
                      <a:pt x="308" y="634"/>
                    </a:lnTo>
                    <a:lnTo>
                      <a:pt x="308" y="643"/>
                    </a:lnTo>
                    <a:lnTo>
                      <a:pt x="312" y="649"/>
                    </a:lnTo>
                    <a:lnTo>
                      <a:pt x="315" y="653"/>
                    </a:lnTo>
                    <a:lnTo>
                      <a:pt x="327" y="659"/>
                    </a:lnTo>
                    <a:lnTo>
                      <a:pt x="331" y="659"/>
                    </a:lnTo>
                    <a:lnTo>
                      <a:pt x="334" y="662"/>
                    </a:lnTo>
                    <a:lnTo>
                      <a:pt x="340" y="669"/>
                    </a:lnTo>
                    <a:lnTo>
                      <a:pt x="343" y="675"/>
                    </a:lnTo>
                    <a:lnTo>
                      <a:pt x="347" y="684"/>
                    </a:lnTo>
                    <a:lnTo>
                      <a:pt x="350" y="691"/>
                    </a:lnTo>
                    <a:lnTo>
                      <a:pt x="353" y="697"/>
                    </a:lnTo>
                    <a:lnTo>
                      <a:pt x="359" y="704"/>
                    </a:lnTo>
                    <a:lnTo>
                      <a:pt x="372" y="707"/>
                    </a:lnTo>
                    <a:lnTo>
                      <a:pt x="375" y="707"/>
                    </a:lnTo>
                    <a:lnTo>
                      <a:pt x="378" y="710"/>
                    </a:lnTo>
                    <a:lnTo>
                      <a:pt x="378" y="723"/>
                    </a:lnTo>
                    <a:lnTo>
                      <a:pt x="378" y="735"/>
                    </a:lnTo>
                    <a:lnTo>
                      <a:pt x="375" y="748"/>
                    </a:lnTo>
                    <a:lnTo>
                      <a:pt x="375" y="751"/>
                    </a:lnTo>
                    <a:lnTo>
                      <a:pt x="372" y="758"/>
                    </a:lnTo>
                    <a:lnTo>
                      <a:pt x="369" y="777"/>
                    </a:lnTo>
                    <a:lnTo>
                      <a:pt x="369" y="796"/>
                    </a:lnTo>
                    <a:lnTo>
                      <a:pt x="372" y="802"/>
                    </a:lnTo>
                    <a:lnTo>
                      <a:pt x="372" y="805"/>
                    </a:lnTo>
                    <a:lnTo>
                      <a:pt x="382" y="815"/>
                    </a:lnTo>
                    <a:lnTo>
                      <a:pt x="401" y="863"/>
                    </a:lnTo>
                    <a:lnTo>
                      <a:pt x="417" y="901"/>
                    </a:lnTo>
                    <a:lnTo>
                      <a:pt x="423" y="914"/>
                    </a:lnTo>
                    <a:lnTo>
                      <a:pt x="429" y="923"/>
                    </a:lnTo>
                    <a:lnTo>
                      <a:pt x="442" y="936"/>
                    </a:lnTo>
                    <a:lnTo>
                      <a:pt x="455" y="952"/>
                    </a:lnTo>
                    <a:lnTo>
                      <a:pt x="461" y="968"/>
                    </a:lnTo>
                    <a:lnTo>
                      <a:pt x="464" y="980"/>
                    </a:lnTo>
                    <a:lnTo>
                      <a:pt x="464" y="987"/>
                    </a:lnTo>
                    <a:lnTo>
                      <a:pt x="464" y="996"/>
                    </a:lnTo>
                    <a:lnTo>
                      <a:pt x="468" y="1000"/>
                    </a:lnTo>
                    <a:lnTo>
                      <a:pt x="468" y="1006"/>
                    </a:lnTo>
                    <a:lnTo>
                      <a:pt x="474" y="1009"/>
                    </a:lnTo>
                    <a:lnTo>
                      <a:pt x="477" y="1012"/>
                    </a:lnTo>
                    <a:lnTo>
                      <a:pt x="487" y="1041"/>
                    </a:lnTo>
                    <a:lnTo>
                      <a:pt x="493" y="1060"/>
                    </a:lnTo>
                    <a:lnTo>
                      <a:pt x="493" y="1066"/>
                    </a:lnTo>
                    <a:lnTo>
                      <a:pt x="493" y="1073"/>
                    </a:lnTo>
                    <a:lnTo>
                      <a:pt x="496" y="1082"/>
                    </a:lnTo>
                    <a:lnTo>
                      <a:pt x="499" y="1092"/>
                    </a:lnTo>
                    <a:lnTo>
                      <a:pt x="509" y="1105"/>
                    </a:lnTo>
                    <a:lnTo>
                      <a:pt x="512" y="1108"/>
                    </a:lnTo>
                    <a:lnTo>
                      <a:pt x="519" y="1111"/>
                    </a:lnTo>
                    <a:lnTo>
                      <a:pt x="522" y="1111"/>
                    </a:lnTo>
                    <a:lnTo>
                      <a:pt x="525" y="1114"/>
                    </a:lnTo>
                    <a:lnTo>
                      <a:pt x="534" y="1124"/>
                    </a:lnTo>
                    <a:lnTo>
                      <a:pt x="550" y="1155"/>
                    </a:lnTo>
                    <a:lnTo>
                      <a:pt x="563" y="1187"/>
                    </a:lnTo>
                    <a:lnTo>
                      <a:pt x="569" y="1206"/>
                    </a:lnTo>
                    <a:lnTo>
                      <a:pt x="582" y="1241"/>
                    </a:lnTo>
                    <a:lnTo>
                      <a:pt x="592" y="1260"/>
                    </a:lnTo>
                    <a:lnTo>
                      <a:pt x="598" y="1267"/>
                    </a:lnTo>
                    <a:lnTo>
                      <a:pt x="604" y="1270"/>
                    </a:lnTo>
                    <a:lnTo>
                      <a:pt x="608" y="1276"/>
                    </a:lnTo>
                    <a:lnTo>
                      <a:pt x="611" y="1286"/>
                    </a:lnTo>
                    <a:lnTo>
                      <a:pt x="620" y="1295"/>
                    </a:lnTo>
                    <a:lnTo>
                      <a:pt x="627" y="1302"/>
                    </a:lnTo>
                    <a:lnTo>
                      <a:pt x="630" y="1305"/>
                    </a:lnTo>
                    <a:lnTo>
                      <a:pt x="633" y="1308"/>
                    </a:lnTo>
                    <a:lnTo>
                      <a:pt x="633" y="1311"/>
                    </a:lnTo>
                    <a:lnTo>
                      <a:pt x="633" y="1315"/>
                    </a:lnTo>
                    <a:lnTo>
                      <a:pt x="627" y="1321"/>
                    </a:lnTo>
                    <a:lnTo>
                      <a:pt x="620" y="1327"/>
                    </a:lnTo>
                    <a:lnTo>
                      <a:pt x="604" y="1340"/>
                    </a:lnTo>
                    <a:lnTo>
                      <a:pt x="579" y="1362"/>
                    </a:lnTo>
                    <a:lnTo>
                      <a:pt x="566" y="1375"/>
                    </a:lnTo>
                    <a:lnTo>
                      <a:pt x="557" y="1391"/>
                    </a:lnTo>
                    <a:lnTo>
                      <a:pt x="554" y="1400"/>
                    </a:lnTo>
                    <a:lnTo>
                      <a:pt x="550" y="1407"/>
                    </a:lnTo>
                    <a:lnTo>
                      <a:pt x="550" y="1413"/>
                    </a:lnTo>
                    <a:lnTo>
                      <a:pt x="554" y="1423"/>
                    </a:lnTo>
                    <a:lnTo>
                      <a:pt x="560" y="1429"/>
                    </a:lnTo>
                    <a:lnTo>
                      <a:pt x="566" y="1432"/>
                    </a:lnTo>
                    <a:lnTo>
                      <a:pt x="576" y="1435"/>
                    </a:lnTo>
                    <a:lnTo>
                      <a:pt x="589" y="1435"/>
                    </a:lnTo>
                    <a:lnTo>
                      <a:pt x="614" y="1432"/>
                    </a:lnTo>
                    <a:lnTo>
                      <a:pt x="646" y="1426"/>
                    </a:lnTo>
                    <a:lnTo>
                      <a:pt x="700" y="1404"/>
                    </a:lnTo>
                    <a:lnTo>
                      <a:pt x="719" y="1391"/>
                    </a:lnTo>
                    <a:lnTo>
                      <a:pt x="725" y="1388"/>
                    </a:lnTo>
                    <a:lnTo>
                      <a:pt x="729" y="1385"/>
                    </a:lnTo>
                    <a:lnTo>
                      <a:pt x="738" y="1388"/>
                    </a:lnTo>
                    <a:lnTo>
                      <a:pt x="745" y="1385"/>
                    </a:lnTo>
                    <a:lnTo>
                      <a:pt x="760" y="1375"/>
                    </a:lnTo>
                    <a:lnTo>
                      <a:pt x="767" y="1372"/>
                    </a:lnTo>
                    <a:lnTo>
                      <a:pt x="773" y="1365"/>
                    </a:lnTo>
                    <a:lnTo>
                      <a:pt x="776" y="1356"/>
                    </a:lnTo>
                    <a:lnTo>
                      <a:pt x="776" y="1353"/>
                    </a:lnTo>
                    <a:lnTo>
                      <a:pt x="773" y="1350"/>
                    </a:lnTo>
                    <a:lnTo>
                      <a:pt x="773" y="1324"/>
                    </a:lnTo>
                    <a:lnTo>
                      <a:pt x="767" y="1299"/>
                    </a:lnTo>
                    <a:lnTo>
                      <a:pt x="764" y="1289"/>
                    </a:lnTo>
                    <a:lnTo>
                      <a:pt x="757" y="1280"/>
                    </a:lnTo>
                    <a:lnTo>
                      <a:pt x="751" y="1260"/>
                    </a:lnTo>
                    <a:lnTo>
                      <a:pt x="748" y="1251"/>
                    </a:lnTo>
                    <a:lnTo>
                      <a:pt x="748" y="1245"/>
                    </a:lnTo>
                    <a:lnTo>
                      <a:pt x="751" y="1241"/>
                    </a:lnTo>
                    <a:lnTo>
                      <a:pt x="751" y="1238"/>
                    </a:lnTo>
                    <a:lnTo>
                      <a:pt x="754" y="1238"/>
                    </a:lnTo>
                    <a:lnTo>
                      <a:pt x="751" y="1229"/>
                    </a:lnTo>
                    <a:lnTo>
                      <a:pt x="745" y="1213"/>
                    </a:lnTo>
                    <a:lnTo>
                      <a:pt x="729" y="1194"/>
                    </a:lnTo>
                    <a:lnTo>
                      <a:pt x="716" y="1171"/>
                    </a:lnTo>
                    <a:lnTo>
                      <a:pt x="710" y="1155"/>
                    </a:lnTo>
                    <a:lnTo>
                      <a:pt x="710" y="1146"/>
                    </a:lnTo>
                    <a:lnTo>
                      <a:pt x="706" y="1143"/>
                    </a:lnTo>
                    <a:lnTo>
                      <a:pt x="703" y="1140"/>
                    </a:lnTo>
                    <a:lnTo>
                      <a:pt x="700" y="1133"/>
                    </a:lnTo>
                    <a:lnTo>
                      <a:pt x="694" y="1124"/>
                    </a:lnTo>
                    <a:lnTo>
                      <a:pt x="687" y="1108"/>
                    </a:lnTo>
                    <a:lnTo>
                      <a:pt x="687" y="1095"/>
                    </a:lnTo>
                    <a:lnTo>
                      <a:pt x="681" y="1079"/>
                    </a:lnTo>
                    <a:lnTo>
                      <a:pt x="675" y="1070"/>
                    </a:lnTo>
                    <a:lnTo>
                      <a:pt x="665" y="1060"/>
                    </a:lnTo>
                    <a:lnTo>
                      <a:pt x="665" y="1050"/>
                    </a:lnTo>
                    <a:lnTo>
                      <a:pt x="665" y="1041"/>
                    </a:lnTo>
                    <a:lnTo>
                      <a:pt x="659" y="1035"/>
                    </a:lnTo>
                    <a:lnTo>
                      <a:pt x="652" y="1031"/>
                    </a:lnTo>
                    <a:lnTo>
                      <a:pt x="655" y="1028"/>
                    </a:lnTo>
                    <a:lnTo>
                      <a:pt x="655" y="1025"/>
                    </a:lnTo>
                    <a:lnTo>
                      <a:pt x="655" y="1015"/>
                    </a:lnTo>
                    <a:lnTo>
                      <a:pt x="652" y="1009"/>
                    </a:lnTo>
                    <a:lnTo>
                      <a:pt x="649" y="1006"/>
                    </a:lnTo>
                    <a:lnTo>
                      <a:pt x="646" y="1006"/>
                    </a:lnTo>
                    <a:lnTo>
                      <a:pt x="633" y="987"/>
                    </a:lnTo>
                    <a:lnTo>
                      <a:pt x="630" y="974"/>
                    </a:lnTo>
                    <a:lnTo>
                      <a:pt x="630" y="971"/>
                    </a:lnTo>
                    <a:lnTo>
                      <a:pt x="630" y="968"/>
                    </a:lnTo>
                    <a:lnTo>
                      <a:pt x="633" y="965"/>
                    </a:lnTo>
                    <a:lnTo>
                      <a:pt x="633" y="958"/>
                    </a:lnTo>
                    <a:lnTo>
                      <a:pt x="630" y="955"/>
                    </a:lnTo>
                    <a:lnTo>
                      <a:pt x="630" y="952"/>
                    </a:lnTo>
                    <a:lnTo>
                      <a:pt x="624" y="945"/>
                    </a:lnTo>
                    <a:lnTo>
                      <a:pt x="617" y="942"/>
                    </a:lnTo>
                    <a:lnTo>
                      <a:pt x="614" y="930"/>
                    </a:lnTo>
                    <a:lnTo>
                      <a:pt x="608" y="910"/>
                    </a:lnTo>
                    <a:lnTo>
                      <a:pt x="598" y="875"/>
                    </a:lnTo>
                    <a:lnTo>
                      <a:pt x="614" y="901"/>
                    </a:lnTo>
                    <a:lnTo>
                      <a:pt x="633" y="930"/>
                    </a:lnTo>
                    <a:lnTo>
                      <a:pt x="636" y="939"/>
                    </a:lnTo>
                    <a:lnTo>
                      <a:pt x="643" y="955"/>
                    </a:lnTo>
                    <a:lnTo>
                      <a:pt x="652" y="968"/>
                    </a:lnTo>
                    <a:lnTo>
                      <a:pt x="655" y="974"/>
                    </a:lnTo>
                    <a:lnTo>
                      <a:pt x="659" y="977"/>
                    </a:lnTo>
                    <a:lnTo>
                      <a:pt x="662" y="977"/>
                    </a:lnTo>
                    <a:lnTo>
                      <a:pt x="665" y="980"/>
                    </a:lnTo>
                    <a:lnTo>
                      <a:pt x="668" y="987"/>
                    </a:lnTo>
                    <a:lnTo>
                      <a:pt x="671" y="1000"/>
                    </a:lnTo>
                    <a:lnTo>
                      <a:pt x="671" y="1003"/>
                    </a:lnTo>
                    <a:lnTo>
                      <a:pt x="678" y="1012"/>
                    </a:lnTo>
                    <a:lnTo>
                      <a:pt x="681" y="1019"/>
                    </a:lnTo>
                    <a:lnTo>
                      <a:pt x="687" y="1025"/>
                    </a:lnTo>
                    <a:lnTo>
                      <a:pt x="697" y="1031"/>
                    </a:lnTo>
                    <a:lnTo>
                      <a:pt x="703" y="1041"/>
                    </a:lnTo>
                    <a:lnTo>
                      <a:pt x="716" y="1060"/>
                    </a:lnTo>
                    <a:lnTo>
                      <a:pt x="757" y="1114"/>
                    </a:lnTo>
                    <a:lnTo>
                      <a:pt x="783" y="1152"/>
                    </a:lnTo>
                    <a:lnTo>
                      <a:pt x="792" y="1168"/>
                    </a:lnTo>
                    <a:lnTo>
                      <a:pt x="796" y="1178"/>
                    </a:lnTo>
                    <a:lnTo>
                      <a:pt x="799" y="1194"/>
                    </a:lnTo>
                    <a:lnTo>
                      <a:pt x="808" y="1206"/>
                    </a:lnTo>
                    <a:lnTo>
                      <a:pt x="818" y="1219"/>
                    </a:lnTo>
                    <a:lnTo>
                      <a:pt x="824" y="1222"/>
                    </a:lnTo>
                    <a:lnTo>
                      <a:pt x="831" y="1225"/>
                    </a:lnTo>
                    <a:lnTo>
                      <a:pt x="840" y="1241"/>
                    </a:lnTo>
                    <a:lnTo>
                      <a:pt x="846" y="1257"/>
                    </a:lnTo>
                    <a:lnTo>
                      <a:pt x="846" y="1264"/>
                    </a:lnTo>
                    <a:lnTo>
                      <a:pt x="843" y="1270"/>
                    </a:lnTo>
                    <a:lnTo>
                      <a:pt x="831" y="1295"/>
                    </a:lnTo>
                    <a:lnTo>
                      <a:pt x="815" y="1318"/>
                    </a:lnTo>
                    <a:lnTo>
                      <a:pt x="811" y="1321"/>
                    </a:lnTo>
                    <a:lnTo>
                      <a:pt x="808" y="1327"/>
                    </a:lnTo>
                    <a:lnTo>
                      <a:pt x="805" y="1343"/>
                    </a:lnTo>
                    <a:lnTo>
                      <a:pt x="805" y="1353"/>
                    </a:lnTo>
                    <a:lnTo>
                      <a:pt x="808" y="1359"/>
                    </a:lnTo>
                    <a:lnTo>
                      <a:pt x="811" y="1369"/>
                    </a:lnTo>
                    <a:lnTo>
                      <a:pt x="815" y="1375"/>
                    </a:lnTo>
                    <a:lnTo>
                      <a:pt x="837" y="1369"/>
                    </a:lnTo>
                    <a:lnTo>
                      <a:pt x="856" y="1362"/>
                    </a:lnTo>
                    <a:lnTo>
                      <a:pt x="881" y="1353"/>
                    </a:lnTo>
                    <a:lnTo>
                      <a:pt x="910" y="1337"/>
                    </a:lnTo>
                    <a:lnTo>
                      <a:pt x="936" y="1315"/>
                    </a:lnTo>
                    <a:lnTo>
                      <a:pt x="955" y="1289"/>
                    </a:lnTo>
                    <a:lnTo>
                      <a:pt x="964" y="1273"/>
                    </a:lnTo>
                    <a:lnTo>
                      <a:pt x="971" y="1254"/>
                    </a:lnTo>
                    <a:lnTo>
                      <a:pt x="974" y="1235"/>
                    </a:lnTo>
                    <a:lnTo>
                      <a:pt x="974" y="1229"/>
                    </a:lnTo>
                    <a:lnTo>
                      <a:pt x="977" y="1222"/>
                    </a:lnTo>
                    <a:lnTo>
                      <a:pt x="964" y="1197"/>
                    </a:lnTo>
                    <a:lnTo>
                      <a:pt x="955" y="1178"/>
                    </a:lnTo>
                    <a:lnTo>
                      <a:pt x="942" y="1165"/>
                    </a:lnTo>
                    <a:lnTo>
                      <a:pt x="939" y="1159"/>
                    </a:lnTo>
                    <a:lnTo>
                      <a:pt x="939" y="1155"/>
                    </a:lnTo>
                    <a:lnTo>
                      <a:pt x="939" y="1146"/>
                    </a:lnTo>
                    <a:lnTo>
                      <a:pt x="942" y="1140"/>
                    </a:lnTo>
                    <a:lnTo>
                      <a:pt x="942" y="1136"/>
                    </a:lnTo>
                    <a:lnTo>
                      <a:pt x="939" y="1133"/>
                    </a:lnTo>
                    <a:lnTo>
                      <a:pt x="917" y="1101"/>
                    </a:lnTo>
                    <a:lnTo>
                      <a:pt x="904" y="1079"/>
                    </a:lnTo>
                    <a:lnTo>
                      <a:pt x="901" y="1073"/>
                    </a:lnTo>
                    <a:lnTo>
                      <a:pt x="897" y="1066"/>
                    </a:lnTo>
                    <a:lnTo>
                      <a:pt x="897" y="1060"/>
                    </a:lnTo>
                    <a:lnTo>
                      <a:pt x="894" y="1057"/>
                    </a:lnTo>
                    <a:lnTo>
                      <a:pt x="888" y="1050"/>
                    </a:lnTo>
                    <a:lnTo>
                      <a:pt x="875" y="1041"/>
                    </a:lnTo>
                    <a:lnTo>
                      <a:pt x="872" y="1028"/>
                    </a:lnTo>
                    <a:lnTo>
                      <a:pt x="859" y="1006"/>
                    </a:lnTo>
                    <a:lnTo>
                      <a:pt x="846" y="980"/>
                    </a:lnTo>
                    <a:lnTo>
                      <a:pt x="831" y="965"/>
                    </a:lnTo>
                    <a:lnTo>
                      <a:pt x="827" y="958"/>
                    </a:lnTo>
                    <a:lnTo>
                      <a:pt x="824" y="952"/>
                    </a:lnTo>
                    <a:lnTo>
                      <a:pt x="821" y="936"/>
                    </a:lnTo>
                    <a:lnTo>
                      <a:pt x="818" y="920"/>
                    </a:lnTo>
                    <a:lnTo>
                      <a:pt x="815" y="914"/>
                    </a:lnTo>
                    <a:lnTo>
                      <a:pt x="805" y="907"/>
                    </a:lnTo>
                    <a:lnTo>
                      <a:pt x="802" y="904"/>
                    </a:lnTo>
                    <a:lnTo>
                      <a:pt x="802" y="901"/>
                    </a:lnTo>
                    <a:lnTo>
                      <a:pt x="796" y="888"/>
                    </a:lnTo>
                    <a:lnTo>
                      <a:pt x="792" y="875"/>
                    </a:lnTo>
                    <a:lnTo>
                      <a:pt x="792" y="872"/>
                    </a:lnTo>
                    <a:lnTo>
                      <a:pt x="792" y="869"/>
                    </a:lnTo>
                    <a:lnTo>
                      <a:pt x="792" y="860"/>
                    </a:lnTo>
                    <a:lnTo>
                      <a:pt x="792" y="853"/>
                    </a:lnTo>
                    <a:lnTo>
                      <a:pt x="789" y="844"/>
                    </a:lnTo>
                    <a:lnTo>
                      <a:pt x="783" y="837"/>
                    </a:lnTo>
                    <a:lnTo>
                      <a:pt x="786" y="828"/>
                    </a:lnTo>
                    <a:lnTo>
                      <a:pt x="783" y="821"/>
                    </a:lnTo>
                    <a:lnTo>
                      <a:pt x="783" y="818"/>
                    </a:lnTo>
                    <a:lnTo>
                      <a:pt x="780" y="815"/>
                    </a:lnTo>
                    <a:lnTo>
                      <a:pt x="776" y="812"/>
                    </a:lnTo>
                    <a:lnTo>
                      <a:pt x="770" y="812"/>
                    </a:lnTo>
                    <a:lnTo>
                      <a:pt x="770" y="796"/>
                    </a:lnTo>
                    <a:lnTo>
                      <a:pt x="767" y="767"/>
                    </a:lnTo>
                    <a:lnTo>
                      <a:pt x="764" y="732"/>
                    </a:lnTo>
                    <a:lnTo>
                      <a:pt x="748" y="681"/>
                    </a:lnTo>
                    <a:lnTo>
                      <a:pt x="732" y="630"/>
                    </a:lnTo>
                    <a:lnTo>
                      <a:pt x="722" y="614"/>
                    </a:lnTo>
                    <a:lnTo>
                      <a:pt x="719" y="608"/>
                    </a:lnTo>
                    <a:lnTo>
                      <a:pt x="713" y="605"/>
                    </a:lnTo>
                    <a:lnTo>
                      <a:pt x="700" y="592"/>
                    </a:lnTo>
                    <a:lnTo>
                      <a:pt x="697" y="583"/>
                    </a:lnTo>
                    <a:lnTo>
                      <a:pt x="694" y="570"/>
                    </a:lnTo>
                    <a:lnTo>
                      <a:pt x="694" y="564"/>
                    </a:lnTo>
                    <a:lnTo>
                      <a:pt x="690" y="551"/>
                    </a:lnTo>
                    <a:lnTo>
                      <a:pt x="684" y="535"/>
                    </a:lnTo>
                    <a:lnTo>
                      <a:pt x="671" y="519"/>
                    </a:lnTo>
                    <a:lnTo>
                      <a:pt x="668" y="500"/>
                    </a:lnTo>
                    <a:lnTo>
                      <a:pt x="662" y="487"/>
                    </a:lnTo>
                    <a:lnTo>
                      <a:pt x="655" y="478"/>
                    </a:lnTo>
                    <a:lnTo>
                      <a:pt x="649" y="474"/>
                    </a:lnTo>
                    <a:lnTo>
                      <a:pt x="655" y="449"/>
                    </a:lnTo>
                    <a:lnTo>
                      <a:pt x="665" y="446"/>
                    </a:lnTo>
                    <a:lnTo>
                      <a:pt x="687" y="436"/>
                    </a:lnTo>
                    <a:lnTo>
                      <a:pt x="700" y="430"/>
                    </a:lnTo>
                    <a:lnTo>
                      <a:pt x="713" y="420"/>
                    </a:lnTo>
                    <a:lnTo>
                      <a:pt x="719" y="408"/>
                    </a:lnTo>
                    <a:lnTo>
                      <a:pt x="725" y="395"/>
                    </a:lnTo>
                    <a:lnTo>
                      <a:pt x="732" y="366"/>
                    </a:lnTo>
                    <a:lnTo>
                      <a:pt x="732" y="347"/>
                    </a:lnTo>
                    <a:lnTo>
                      <a:pt x="729" y="341"/>
                    </a:lnTo>
                    <a:lnTo>
                      <a:pt x="725" y="331"/>
                    </a:lnTo>
                    <a:lnTo>
                      <a:pt x="713" y="319"/>
                    </a:lnTo>
                    <a:lnTo>
                      <a:pt x="369" y="35"/>
                    </a:lnTo>
                    <a:lnTo>
                      <a:pt x="353" y="23"/>
                    </a:lnTo>
                    <a:lnTo>
                      <a:pt x="318" y="7"/>
                    </a:lnTo>
                    <a:lnTo>
                      <a:pt x="299" y="0"/>
                    </a:lnTo>
                    <a:lnTo>
                      <a:pt x="280" y="0"/>
                    </a:lnTo>
                    <a:lnTo>
                      <a:pt x="257" y="4"/>
                    </a:lnTo>
                    <a:lnTo>
                      <a:pt x="248" y="10"/>
                    </a:lnTo>
                    <a:lnTo>
                      <a:pt x="238" y="16"/>
                    </a:lnTo>
                    <a:lnTo>
                      <a:pt x="207" y="7"/>
                    </a:lnTo>
                    <a:lnTo>
                      <a:pt x="73" y="83"/>
                    </a:lnTo>
                    <a:lnTo>
                      <a:pt x="66" y="96"/>
                    </a:lnTo>
                    <a:lnTo>
                      <a:pt x="54" y="128"/>
                    </a:lnTo>
                    <a:lnTo>
                      <a:pt x="54" y="134"/>
                    </a:lnTo>
                    <a:lnTo>
                      <a:pt x="54" y="140"/>
                    </a:lnTo>
                    <a:lnTo>
                      <a:pt x="57" y="144"/>
                    </a:lnTo>
                    <a:lnTo>
                      <a:pt x="60" y="147"/>
                    </a:lnTo>
                    <a:lnTo>
                      <a:pt x="50" y="153"/>
                    </a:lnTo>
                    <a:lnTo>
                      <a:pt x="38" y="163"/>
                    </a:lnTo>
                    <a:lnTo>
                      <a:pt x="22" y="179"/>
                    </a:lnTo>
                    <a:lnTo>
                      <a:pt x="12" y="198"/>
                    </a:lnTo>
                    <a:lnTo>
                      <a:pt x="3" y="220"/>
                    </a:lnTo>
                    <a:lnTo>
                      <a:pt x="0" y="249"/>
                    </a:lnTo>
                    <a:lnTo>
                      <a:pt x="0" y="280"/>
                    </a:lnTo>
                    <a:lnTo>
                      <a:pt x="9" y="319"/>
                    </a:lnTo>
                    <a:lnTo>
                      <a:pt x="19" y="319"/>
                    </a:lnTo>
                    <a:lnTo>
                      <a:pt x="22" y="328"/>
                    </a:lnTo>
                    <a:lnTo>
                      <a:pt x="35" y="350"/>
                    </a:lnTo>
                    <a:lnTo>
                      <a:pt x="57" y="382"/>
                    </a:lnTo>
                    <a:lnTo>
                      <a:pt x="73" y="395"/>
                    </a:lnTo>
                    <a:lnTo>
                      <a:pt x="89" y="408"/>
                    </a:lnTo>
                    <a:lnTo>
                      <a:pt x="70" y="446"/>
                    </a:lnTo>
                    <a:lnTo>
                      <a:pt x="54" y="478"/>
                    </a:lnTo>
                    <a:lnTo>
                      <a:pt x="47" y="497"/>
                    </a:lnTo>
                    <a:lnTo>
                      <a:pt x="47" y="513"/>
                    </a:lnTo>
                    <a:lnTo>
                      <a:pt x="47" y="519"/>
                    </a:lnTo>
                    <a:lnTo>
                      <a:pt x="47" y="525"/>
                    </a:lnTo>
                    <a:lnTo>
                      <a:pt x="44" y="529"/>
                    </a:lnTo>
                    <a:lnTo>
                      <a:pt x="41" y="538"/>
                    </a:lnTo>
                    <a:lnTo>
                      <a:pt x="41" y="544"/>
                    </a:lnTo>
                    <a:lnTo>
                      <a:pt x="44" y="548"/>
                    </a:lnTo>
                    <a:lnTo>
                      <a:pt x="44" y="551"/>
                    </a:lnTo>
                    <a:lnTo>
                      <a:pt x="44" y="554"/>
                    </a:lnTo>
                    <a:lnTo>
                      <a:pt x="41" y="557"/>
                    </a:lnTo>
                    <a:lnTo>
                      <a:pt x="41" y="567"/>
                    </a:lnTo>
                    <a:lnTo>
                      <a:pt x="44" y="573"/>
                    </a:lnTo>
                    <a:lnTo>
                      <a:pt x="44" y="579"/>
                    </a:lnTo>
                    <a:lnTo>
                      <a:pt x="44" y="595"/>
                    </a:lnTo>
                    <a:lnTo>
                      <a:pt x="47" y="614"/>
                    </a:lnTo>
                    <a:lnTo>
                      <a:pt x="50" y="618"/>
                    </a:lnTo>
                    <a:lnTo>
                      <a:pt x="50" y="624"/>
                    </a:lnTo>
                    <a:lnTo>
                      <a:pt x="47" y="634"/>
                    </a:lnTo>
                    <a:lnTo>
                      <a:pt x="47" y="646"/>
                    </a:lnTo>
                    <a:lnTo>
                      <a:pt x="50" y="653"/>
                    </a:lnTo>
                    <a:lnTo>
                      <a:pt x="54" y="659"/>
                    </a:lnTo>
                    <a:lnTo>
                      <a:pt x="54" y="66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80" name="Freeform 24"/>
              <p:cNvSpPr>
                <a:spLocks/>
              </p:cNvSpPr>
              <p:nvPr/>
            </p:nvSpPr>
            <p:spPr bwMode="auto">
              <a:xfrm>
                <a:off x="342" y="2691"/>
                <a:ext cx="978" cy="1435"/>
              </a:xfrm>
              <a:custGeom>
                <a:avLst/>
                <a:gdLst>
                  <a:gd name="T0" fmla="*/ 83 w 978"/>
                  <a:gd name="T1" fmla="*/ 777 h 1435"/>
                  <a:gd name="T2" fmla="*/ 115 w 978"/>
                  <a:gd name="T3" fmla="*/ 837 h 1435"/>
                  <a:gd name="T4" fmla="*/ 191 w 978"/>
                  <a:gd name="T5" fmla="*/ 907 h 1435"/>
                  <a:gd name="T6" fmla="*/ 204 w 978"/>
                  <a:gd name="T7" fmla="*/ 888 h 1435"/>
                  <a:gd name="T8" fmla="*/ 179 w 978"/>
                  <a:gd name="T9" fmla="*/ 783 h 1435"/>
                  <a:gd name="T10" fmla="*/ 185 w 978"/>
                  <a:gd name="T11" fmla="*/ 732 h 1435"/>
                  <a:gd name="T12" fmla="*/ 179 w 978"/>
                  <a:gd name="T13" fmla="*/ 684 h 1435"/>
                  <a:gd name="T14" fmla="*/ 175 w 978"/>
                  <a:gd name="T15" fmla="*/ 598 h 1435"/>
                  <a:gd name="T16" fmla="*/ 211 w 978"/>
                  <a:gd name="T17" fmla="*/ 547 h 1435"/>
                  <a:gd name="T18" fmla="*/ 287 w 978"/>
                  <a:gd name="T19" fmla="*/ 621 h 1435"/>
                  <a:gd name="T20" fmla="*/ 328 w 978"/>
                  <a:gd name="T21" fmla="*/ 659 h 1435"/>
                  <a:gd name="T22" fmla="*/ 354 w 978"/>
                  <a:gd name="T23" fmla="*/ 697 h 1435"/>
                  <a:gd name="T24" fmla="*/ 376 w 978"/>
                  <a:gd name="T25" fmla="*/ 748 h 1435"/>
                  <a:gd name="T26" fmla="*/ 382 w 978"/>
                  <a:gd name="T27" fmla="*/ 815 h 1435"/>
                  <a:gd name="T28" fmla="*/ 462 w 978"/>
                  <a:gd name="T29" fmla="*/ 968 h 1435"/>
                  <a:gd name="T30" fmla="*/ 478 w 978"/>
                  <a:gd name="T31" fmla="*/ 1012 h 1435"/>
                  <a:gd name="T32" fmla="*/ 510 w 978"/>
                  <a:gd name="T33" fmla="*/ 1104 h 1435"/>
                  <a:gd name="T34" fmla="*/ 564 w 978"/>
                  <a:gd name="T35" fmla="*/ 1187 h 1435"/>
                  <a:gd name="T36" fmla="*/ 612 w 978"/>
                  <a:gd name="T37" fmla="*/ 1286 h 1435"/>
                  <a:gd name="T38" fmla="*/ 628 w 978"/>
                  <a:gd name="T39" fmla="*/ 1321 h 1435"/>
                  <a:gd name="T40" fmla="*/ 551 w 978"/>
                  <a:gd name="T41" fmla="*/ 1407 h 1435"/>
                  <a:gd name="T42" fmla="*/ 615 w 978"/>
                  <a:gd name="T43" fmla="*/ 1432 h 1435"/>
                  <a:gd name="T44" fmla="*/ 745 w 978"/>
                  <a:gd name="T45" fmla="*/ 1384 h 1435"/>
                  <a:gd name="T46" fmla="*/ 774 w 978"/>
                  <a:gd name="T47" fmla="*/ 1324 h 1435"/>
                  <a:gd name="T48" fmla="*/ 752 w 978"/>
                  <a:gd name="T49" fmla="*/ 1241 h 1435"/>
                  <a:gd name="T50" fmla="*/ 710 w 978"/>
                  <a:gd name="T51" fmla="*/ 1155 h 1435"/>
                  <a:gd name="T52" fmla="*/ 688 w 978"/>
                  <a:gd name="T53" fmla="*/ 1095 h 1435"/>
                  <a:gd name="T54" fmla="*/ 653 w 978"/>
                  <a:gd name="T55" fmla="*/ 1031 h 1435"/>
                  <a:gd name="T56" fmla="*/ 634 w 978"/>
                  <a:gd name="T57" fmla="*/ 987 h 1435"/>
                  <a:gd name="T58" fmla="*/ 631 w 978"/>
                  <a:gd name="T59" fmla="*/ 952 h 1435"/>
                  <a:gd name="T60" fmla="*/ 634 w 978"/>
                  <a:gd name="T61" fmla="*/ 929 h 1435"/>
                  <a:gd name="T62" fmla="*/ 666 w 978"/>
                  <a:gd name="T63" fmla="*/ 980 h 1435"/>
                  <a:gd name="T64" fmla="*/ 698 w 978"/>
                  <a:gd name="T65" fmla="*/ 1031 h 1435"/>
                  <a:gd name="T66" fmla="*/ 800 w 978"/>
                  <a:gd name="T67" fmla="*/ 1193 h 1435"/>
                  <a:gd name="T68" fmla="*/ 847 w 978"/>
                  <a:gd name="T69" fmla="*/ 1263 h 1435"/>
                  <a:gd name="T70" fmla="*/ 806 w 978"/>
                  <a:gd name="T71" fmla="*/ 1353 h 1435"/>
                  <a:gd name="T72" fmla="*/ 911 w 978"/>
                  <a:gd name="T73" fmla="*/ 1337 h 1435"/>
                  <a:gd name="T74" fmla="*/ 978 w 978"/>
                  <a:gd name="T75" fmla="*/ 1222 h 1435"/>
                  <a:gd name="T76" fmla="*/ 943 w 978"/>
                  <a:gd name="T77" fmla="*/ 1139 h 1435"/>
                  <a:gd name="T78" fmla="*/ 898 w 978"/>
                  <a:gd name="T79" fmla="*/ 1060 h 1435"/>
                  <a:gd name="T80" fmla="*/ 831 w 978"/>
                  <a:gd name="T81" fmla="*/ 964 h 1435"/>
                  <a:gd name="T82" fmla="*/ 803 w 978"/>
                  <a:gd name="T83" fmla="*/ 904 h 1435"/>
                  <a:gd name="T84" fmla="*/ 793 w 978"/>
                  <a:gd name="T85" fmla="*/ 853 h 1435"/>
                  <a:gd name="T86" fmla="*/ 777 w 978"/>
                  <a:gd name="T87" fmla="*/ 812 h 1435"/>
                  <a:gd name="T88" fmla="*/ 723 w 978"/>
                  <a:gd name="T89" fmla="*/ 614 h 1435"/>
                  <a:gd name="T90" fmla="*/ 691 w 978"/>
                  <a:gd name="T91" fmla="*/ 551 h 1435"/>
                  <a:gd name="T92" fmla="*/ 656 w 978"/>
                  <a:gd name="T93" fmla="*/ 449 h 1435"/>
                  <a:gd name="T94" fmla="*/ 733 w 978"/>
                  <a:gd name="T95" fmla="*/ 366 h 1435"/>
                  <a:gd name="T96" fmla="*/ 319 w 978"/>
                  <a:gd name="T97" fmla="*/ 7 h 1435"/>
                  <a:gd name="T98" fmla="*/ 74 w 978"/>
                  <a:gd name="T99" fmla="*/ 83 h 1435"/>
                  <a:gd name="T100" fmla="*/ 51 w 978"/>
                  <a:gd name="T101" fmla="*/ 153 h 1435"/>
                  <a:gd name="T102" fmla="*/ 10 w 978"/>
                  <a:gd name="T103" fmla="*/ 318 h 1435"/>
                  <a:gd name="T104" fmla="*/ 70 w 978"/>
                  <a:gd name="T105" fmla="*/ 446 h 1435"/>
                  <a:gd name="T106" fmla="*/ 42 w 978"/>
                  <a:gd name="T107" fmla="*/ 538 h 1435"/>
                  <a:gd name="T108" fmla="*/ 45 w 978"/>
                  <a:gd name="T109" fmla="*/ 573 h 1435"/>
                  <a:gd name="T110" fmla="*/ 48 w 978"/>
                  <a:gd name="T111" fmla="*/ 646 h 143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978"/>
                  <a:gd name="T169" fmla="*/ 0 h 1435"/>
                  <a:gd name="T170" fmla="*/ 978 w 978"/>
                  <a:gd name="T171" fmla="*/ 1435 h 1435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978" h="1435">
                    <a:moveTo>
                      <a:pt x="54" y="662"/>
                    </a:moveTo>
                    <a:lnTo>
                      <a:pt x="61" y="697"/>
                    </a:lnTo>
                    <a:lnTo>
                      <a:pt x="61" y="723"/>
                    </a:lnTo>
                    <a:lnTo>
                      <a:pt x="64" y="729"/>
                    </a:lnTo>
                    <a:lnTo>
                      <a:pt x="67" y="742"/>
                    </a:lnTo>
                    <a:lnTo>
                      <a:pt x="77" y="764"/>
                    </a:lnTo>
                    <a:lnTo>
                      <a:pt x="83" y="777"/>
                    </a:lnTo>
                    <a:lnTo>
                      <a:pt x="83" y="793"/>
                    </a:lnTo>
                    <a:lnTo>
                      <a:pt x="83" y="799"/>
                    </a:lnTo>
                    <a:lnTo>
                      <a:pt x="86" y="812"/>
                    </a:lnTo>
                    <a:lnTo>
                      <a:pt x="93" y="821"/>
                    </a:lnTo>
                    <a:lnTo>
                      <a:pt x="99" y="828"/>
                    </a:lnTo>
                    <a:lnTo>
                      <a:pt x="102" y="831"/>
                    </a:lnTo>
                    <a:lnTo>
                      <a:pt x="115" y="837"/>
                    </a:lnTo>
                    <a:lnTo>
                      <a:pt x="121" y="847"/>
                    </a:lnTo>
                    <a:lnTo>
                      <a:pt x="125" y="859"/>
                    </a:lnTo>
                    <a:lnTo>
                      <a:pt x="131" y="869"/>
                    </a:lnTo>
                    <a:lnTo>
                      <a:pt x="140" y="878"/>
                    </a:lnTo>
                    <a:lnTo>
                      <a:pt x="163" y="898"/>
                    </a:lnTo>
                    <a:lnTo>
                      <a:pt x="185" y="907"/>
                    </a:lnTo>
                    <a:lnTo>
                      <a:pt x="191" y="907"/>
                    </a:lnTo>
                    <a:lnTo>
                      <a:pt x="195" y="907"/>
                    </a:lnTo>
                    <a:lnTo>
                      <a:pt x="198" y="907"/>
                    </a:lnTo>
                    <a:lnTo>
                      <a:pt x="204" y="904"/>
                    </a:lnTo>
                    <a:lnTo>
                      <a:pt x="207" y="901"/>
                    </a:lnTo>
                    <a:lnTo>
                      <a:pt x="207" y="898"/>
                    </a:lnTo>
                    <a:lnTo>
                      <a:pt x="207" y="894"/>
                    </a:lnTo>
                    <a:lnTo>
                      <a:pt x="204" y="888"/>
                    </a:lnTo>
                    <a:lnTo>
                      <a:pt x="207" y="888"/>
                    </a:lnTo>
                    <a:lnTo>
                      <a:pt x="211" y="885"/>
                    </a:lnTo>
                    <a:lnTo>
                      <a:pt x="211" y="875"/>
                    </a:lnTo>
                    <a:lnTo>
                      <a:pt x="207" y="866"/>
                    </a:lnTo>
                    <a:lnTo>
                      <a:pt x="185" y="805"/>
                    </a:lnTo>
                    <a:lnTo>
                      <a:pt x="179" y="789"/>
                    </a:lnTo>
                    <a:lnTo>
                      <a:pt x="179" y="783"/>
                    </a:lnTo>
                    <a:lnTo>
                      <a:pt x="182" y="777"/>
                    </a:lnTo>
                    <a:lnTo>
                      <a:pt x="185" y="770"/>
                    </a:lnTo>
                    <a:lnTo>
                      <a:pt x="182" y="761"/>
                    </a:lnTo>
                    <a:lnTo>
                      <a:pt x="179" y="751"/>
                    </a:lnTo>
                    <a:lnTo>
                      <a:pt x="179" y="745"/>
                    </a:lnTo>
                    <a:lnTo>
                      <a:pt x="182" y="742"/>
                    </a:lnTo>
                    <a:lnTo>
                      <a:pt x="185" y="732"/>
                    </a:lnTo>
                    <a:lnTo>
                      <a:pt x="185" y="726"/>
                    </a:lnTo>
                    <a:lnTo>
                      <a:pt x="182" y="719"/>
                    </a:lnTo>
                    <a:lnTo>
                      <a:pt x="175" y="713"/>
                    </a:lnTo>
                    <a:lnTo>
                      <a:pt x="179" y="700"/>
                    </a:lnTo>
                    <a:lnTo>
                      <a:pt x="179" y="694"/>
                    </a:lnTo>
                    <a:lnTo>
                      <a:pt x="179" y="691"/>
                    </a:lnTo>
                    <a:lnTo>
                      <a:pt x="179" y="684"/>
                    </a:lnTo>
                    <a:lnTo>
                      <a:pt x="179" y="678"/>
                    </a:lnTo>
                    <a:lnTo>
                      <a:pt x="172" y="662"/>
                    </a:lnTo>
                    <a:lnTo>
                      <a:pt x="172" y="649"/>
                    </a:lnTo>
                    <a:lnTo>
                      <a:pt x="175" y="637"/>
                    </a:lnTo>
                    <a:lnTo>
                      <a:pt x="179" y="614"/>
                    </a:lnTo>
                    <a:lnTo>
                      <a:pt x="175" y="602"/>
                    </a:lnTo>
                    <a:lnTo>
                      <a:pt x="175" y="598"/>
                    </a:lnTo>
                    <a:lnTo>
                      <a:pt x="179" y="595"/>
                    </a:lnTo>
                    <a:lnTo>
                      <a:pt x="188" y="582"/>
                    </a:lnTo>
                    <a:lnTo>
                      <a:pt x="195" y="573"/>
                    </a:lnTo>
                    <a:lnTo>
                      <a:pt x="198" y="567"/>
                    </a:lnTo>
                    <a:lnTo>
                      <a:pt x="201" y="560"/>
                    </a:lnTo>
                    <a:lnTo>
                      <a:pt x="204" y="554"/>
                    </a:lnTo>
                    <a:lnTo>
                      <a:pt x="211" y="547"/>
                    </a:lnTo>
                    <a:lnTo>
                      <a:pt x="217" y="544"/>
                    </a:lnTo>
                    <a:lnTo>
                      <a:pt x="233" y="560"/>
                    </a:lnTo>
                    <a:lnTo>
                      <a:pt x="226" y="573"/>
                    </a:lnTo>
                    <a:lnTo>
                      <a:pt x="252" y="595"/>
                    </a:lnTo>
                    <a:lnTo>
                      <a:pt x="274" y="611"/>
                    </a:lnTo>
                    <a:lnTo>
                      <a:pt x="281" y="617"/>
                    </a:lnTo>
                    <a:lnTo>
                      <a:pt x="287" y="621"/>
                    </a:lnTo>
                    <a:lnTo>
                      <a:pt x="296" y="617"/>
                    </a:lnTo>
                    <a:lnTo>
                      <a:pt x="303" y="627"/>
                    </a:lnTo>
                    <a:lnTo>
                      <a:pt x="309" y="633"/>
                    </a:lnTo>
                    <a:lnTo>
                      <a:pt x="309" y="643"/>
                    </a:lnTo>
                    <a:lnTo>
                      <a:pt x="312" y="649"/>
                    </a:lnTo>
                    <a:lnTo>
                      <a:pt x="316" y="652"/>
                    </a:lnTo>
                    <a:lnTo>
                      <a:pt x="328" y="659"/>
                    </a:lnTo>
                    <a:lnTo>
                      <a:pt x="331" y="659"/>
                    </a:lnTo>
                    <a:lnTo>
                      <a:pt x="335" y="662"/>
                    </a:lnTo>
                    <a:lnTo>
                      <a:pt x="341" y="668"/>
                    </a:lnTo>
                    <a:lnTo>
                      <a:pt x="344" y="675"/>
                    </a:lnTo>
                    <a:lnTo>
                      <a:pt x="347" y="684"/>
                    </a:lnTo>
                    <a:lnTo>
                      <a:pt x="351" y="691"/>
                    </a:lnTo>
                    <a:lnTo>
                      <a:pt x="354" y="697"/>
                    </a:lnTo>
                    <a:lnTo>
                      <a:pt x="360" y="703"/>
                    </a:lnTo>
                    <a:lnTo>
                      <a:pt x="373" y="707"/>
                    </a:lnTo>
                    <a:lnTo>
                      <a:pt x="376" y="707"/>
                    </a:lnTo>
                    <a:lnTo>
                      <a:pt x="379" y="710"/>
                    </a:lnTo>
                    <a:lnTo>
                      <a:pt x="379" y="723"/>
                    </a:lnTo>
                    <a:lnTo>
                      <a:pt x="379" y="735"/>
                    </a:lnTo>
                    <a:lnTo>
                      <a:pt x="376" y="748"/>
                    </a:lnTo>
                    <a:lnTo>
                      <a:pt x="376" y="751"/>
                    </a:lnTo>
                    <a:lnTo>
                      <a:pt x="373" y="758"/>
                    </a:lnTo>
                    <a:lnTo>
                      <a:pt x="370" y="777"/>
                    </a:lnTo>
                    <a:lnTo>
                      <a:pt x="370" y="796"/>
                    </a:lnTo>
                    <a:lnTo>
                      <a:pt x="373" y="802"/>
                    </a:lnTo>
                    <a:lnTo>
                      <a:pt x="373" y="805"/>
                    </a:lnTo>
                    <a:lnTo>
                      <a:pt x="382" y="815"/>
                    </a:lnTo>
                    <a:lnTo>
                      <a:pt x="402" y="863"/>
                    </a:lnTo>
                    <a:lnTo>
                      <a:pt x="417" y="901"/>
                    </a:lnTo>
                    <a:lnTo>
                      <a:pt x="424" y="913"/>
                    </a:lnTo>
                    <a:lnTo>
                      <a:pt x="430" y="923"/>
                    </a:lnTo>
                    <a:lnTo>
                      <a:pt x="443" y="936"/>
                    </a:lnTo>
                    <a:lnTo>
                      <a:pt x="456" y="952"/>
                    </a:lnTo>
                    <a:lnTo>
                      <a:pt x="462" y="968"/>
                    </a:lnTo>
                    <a:lnTo>
                      <a:pt x="465" y="980"/>
                    </a:lnTo>
                    <a:lnTo>
                      <a:pt x="465" y="987"/>
                    </a:lnTo>
                    <a:lnTo>
                      <a:pt x="465" y="996"/>
                    </a:lnTo>
                    <a:lnTo>
                      <a:pt x="468" y="999"/>
                    </a:lnTo>
                    <a:lnTo>
                      <a:pt x="468" y="1006"/>
                    </a:lnTo>
                    <a:lnTo>
                      <a:pt x="475" y="1009"/>
                    </a:lnTo>
                    <a:lnTo>
                      <a:pt x="478" y="1012"/>
                    </a:lnTo>
                    <a:lnTo>
                      <a:pt x="488" y="1041"/>
                    </a:lnTo>
                    <a:lnTo>
                      <a:pt x="494" y="1060"/>
                    </a:lnTo>
                    <a:lnTo>
                      <a:pt x="494" y="1066"/>
                    </a:lnTo>
                    <a:lnTo>
                      <a:pt x="494" y="1073"/>
                    </a:lnTo>
                    <a:lnTo>
                      <a:pt x="497" y="1082"/>
                    </a:lnTo>
                    <a:lnTo>
                      <a:pt x="500" y="1092"/>
                    </a:lnTo>
                    <a:lnTo>
                      <a:pt x="510" y="1104"/>
                    </a:lnTo>
                    <a:lnTo>
                      <a:pt x="513" y="1108"/>
                    </a:lnTo>
                    <a:lnTo>
                      <a:pt x="519" y="1111"/>
                    </a:lnTo>
                    <a:lnTo>
                      <a:pt x="523" y="1111"/>
                    </a:lnTo>
                    <a:lnTo>
                      <a:pt x="526" y="1114"/>
                    </a:lnTo>
                    <a:lnTo>
                      <a:pt x="535" y="1123"/>
                    </a:lnTo>
                    <a:lnTo>
                      <a:pt x="551" y="1155"/>
                    </a:lnTo>
                    <a:lnTo>
                      <a:pt x="564" y="1187"/>
                    </a:lnTo>
                    <a:lnTo>
                      <a:pt x="570" y="1206"/>
                    </a:lnTo>
                    <a:lnTo>
                      <a:pt x="583" y="1241"/>
                    </a:lnTo>
                    <a:lnTo>
                      <a:pt x="593" y="1260"/>
                    </a:lnTo>
                    <a:lnTo>
                      <a:pt x="599" y="1267"/>
                    </a:lnTo>
                    <a:lnTo>
                      <a:pt x="605" y="1270"/>
                    </a:lnTo>
                    <a:lnTo>
                      <a:pt x="608" y="1276"/>
                    </a:lnTo>
                    <a:lnTo>
                      <a:pt x="612" y="1286"/>
                    </a:lnTo>
                    <a:lnTo>
                      <a:pt x="621" y="1295"/>
                    </a:lnTo>
                    <a:lnTo>
                      <a:pt x="628" y="1302"/>
                    </a:lnTo>
                    <a:lnTo>
                      <a:pt x="631" y="1305"/>
                    </a:lnTo>
                    <a:lnTo>
                      <a:pt x="634" y="1308"/>
                    </a:lnTo>
                    <a:lnTo>
                      <a:pt x="634" y="1311"/>
                    </a:lnTo>
                    <a:lnTo>
                      <a:pt x="634" y="1314"/>
                    </a:lnTo>
                    <a:lnTo>
                      <a:pt x="628" y="1321"/>
                    </a:lnTo>
                    <a:lnTo>
                      <a:pt x="621" y="1327"/>
                    </a:lnTo>
                    <a:lnTo>
                      <a:pt x="605" y="1340"/>
                    </a:lnTo>
                    <a:lnTo>
                      <a:pt x="580" y="1362"/>
                    </a:lnTo>
                    <a:lnTo>
                      <a:pt x="567" y="1375"/>
                    </a:lnTo>
                    <a:lnTo>
                      <a:pt x="558" y="1391"/>
                    </a:lnTo>
                    <a:lnTo>
                      <a:pt x="554" y="1400"/>
                    </a:lnTo>
                    <a:lnTo>
                      <a:pt x="551" y="1407"/>
                    </a:lnTo>
                    <a:lnTo>
                      <a:pt x="551" y="1413"/>
                    </a:lnTo>
                    <a:lnTo>
                      <a:pt x="554" y="1423"/>
                    </a:lnTo>
                    <a:lnTo>
                      <a:pt x="561" y="1429"/>
                    </a:lnTo>
                    <a:lnTo>
                      <a:pt x="567" y="1432"/>
                    </a:lnTo>
                    <a:lnTo>
                      <a:pt x="577" y="1435"/>
                    </a:lnTo>
                    <a:lnTo>
                      <a:pt x="589" y="1435"/>
                    </a:lnTo>
                    <a:lnTo>
                      <a:pt x="615" y="1432"/>
                    </a:lnTo>
                    <a:lnTo>
                      <a:pt x="647" y="1426"/>
                    </a:lnTo>
                    <a:lnTo>
                      <a:pt x="701" y="1403"/>
                    </a:lnTo>
                    <a:lnTo>
                      <a:pt x="720" y="1391"/>
                    </a:lnTo>
                    <a:lnTo>
                      <a:pt x="726" y="1388"/>
                    </a:lnTo>
                    <a:lnTo>
                      <a:pt x="729" y="1384"/>
                    </a:lnTo>
                    <a:lnTo>
                      <a:pt x="739" y="1388"/>
                    </a:lnTo>
                    <a:lnTo>
                      <a:pt x="745" y="1384"/>
                    </a:lnTo>
                    <a:lnTo>
                      <a:pt x="761" y="1375"/>
                    </a:lnTo>
                    <a:lnTo>
                      <a:pt x="768" y="1372"/>
                    </a:lnTo>
                    <a:lnTo>
                      <a:pt x="774" y="1365"/>
                    </a:lnTo>
                    <a:lnTo>
                      <a:pt x="777" y="1356"/>
                    </a:lnTo>
                    <a:lnTo>
                      <a:pt x="777" y="1353"/>
                    </a:lnTo>
                    <a:lnTo>
                      <a:pt x="774" y="1349"/>
                    </a:lnTo>
                    <a:lnTo>
                      <a:pt x="774" y="1324"/>
                    </a:lnTo>
                    <a:lnTo>
                      <a:pt x="768" y="1298"/>
                    </a:lnTo>
                    <a:lnTo>
                      <a:pt x="764" y="1289"/>
                    </a:lnTo>
                    <a:lnTo>
                      <a:pt x="758" y="1279"/>
                    </a:lnTo>
                    <a:lnTo>
                      <a:pt x="752" y="1260"/>
                    </a:lnTo>
                    <a:lnTo>
                      <a:pt x="749" y="1251"/>
                    </a:lnTo>
                    <a:lnTo>
                      <a:pt x="749" y="1244"/>
                    </a:lnTo>
                    <a:lnTo>
                      <a:pt x="752" y="1241"/>
                    </a:lnTo>
                    <a:lnTo>
                      <a:pt x="752" y="1238"/>
                    </a:lnTo>
                    <a:lnTo>
                      <a:pt x="755" y="1238"/>
                    </a:lnTo>
                    <a:lnTo>
                      <a:pt x="752" y="1228"/>
                    </a:lnTo>
                    <a:lnTo>
                      <a:pt x="745" y="1213"/>
                    </a:lnTo>
                    <a:lnTo>
                      <a:pt x="729" y="1193"/>
                    </a:lnTo>
                    <a:lnTo>
                      <a:pt x="717" y="1171"/>
                    </a:lnTo>
                    <a:lnTo>
                      <a:pt x="710" y="1155"/>
                    </a:lnTo>
                    <a:lnTo>
                      <a:pt x="710" y="1146"/>
                    </a:lnTo>
                    <a:lnTo>
                      <a:pt x="707" y="1143"/>
                    </a:lnTo>
                    <a:lnTo>
                      <a:pt x="704" y="1139"/>
                    </a:lnTo>
                    <a:lnTo>
                      <a:pt x="701" y="1133"/>
                    </a:lnTo>
                    <a:lnTo>
                      <a:pt x="694" y="1123"/>
                    </a:lnTo>
                    <a:lnTo>
                      <a:pt x="688" y="1108"/>
                    </a:lnTo>
                    <a:lnTo>
                      <a:pt x="688" y="1095"/>
                    </a:lnTo>
                    <a:lnTo>
                      <a:pt x="682" y="1079"/>
                    </a:lnTo>
                    <a:lnTo>
                      <a:pt x="675" y="1069"/>
                    </a:lnTo>
                    <a:lnTo>
                      <a:pt x="666" y="1060"/>
                    </a:lnTo>
                    <a:lnTo>
                      <a:pt x="666" y="1050"/>
                    </a:lnTo>
                    <a:lnTo>
                      <a:pt x="666" y="1041"/>
                    </a:lnTo>
                    <a:lnTo>
                      <a:pt x="659" y="1034"/>
                    </a:lnTo>
                    <a:lnTo>
                      <a:pt x="653" y="1031"/>
                    </a:lnTo>
                    <a:lnTo>
                      <a:pt x="656" y="1028"/>
                    </a:lnTo>
                    <a:lnTo>
                      <a:pt x="656" y="1025"/>
                    </a:lnTo>
                    <a:lnTo>
                      <a:pt x="656" y="1015"/>
                    </a:lnTo>
                    <a:lnTo>
                      <a:pt x="653" y="1009"/>
                    </a:lnTo>
                    <a:lnTo>
                      <a:pt x="650" y="1006"/>
                    </a:lnTo>
                    <a:lnTo>
                      <a:pt x="647" y="1006"/>
                    </a:lnTo>
                    <a:lnTo>
                      <a:pt x="634" y="987"/>
                    </a:lnTo>
                    <a:lnTo>
                      <a:pt x="631" y="974"/>
                    </a:lnTo>
                    <a:lnTo>
                      <a:pt x="631" y="971"/>
                    </a:lnTo>
                    <a:lnTo>
                      <a:pt x="631" y="968"/>
                    </a:lnTo>
                    <a:lnTo>
                      <a:pt x="634" y="964"/>
                    </a:lnTo>
                    <a:lnTo>
                      <a:pt x="634" y="958"/>
                    </a:lnTo>
                    <a:lnTo>
                      <a:pt x="631" y="955"/>
                    </a:lnTo>
                    <a:lnTo>
                      <a:pt x="631" y="952"/>
                    </a:lnTo>
                    <a:lnTo>
                      <a:pt x="624" y="945"/>
                    </a:lnTo>
                    <a:lnTo>
                      <a:pt x="618" y="942"/>
                    </a:lnTo>
                    <a:lnTo>
                      <a:pt x="615" y="929"/>
                    </a:lnTo>
                    <a:lnTo>
                      <a:pt x="608" y="910"/>
                    </a:lnTo>
                    <a:lnTo>
                      <a:pt x="599" y="875"/>
                    </a:lnTo>
                    <a:lnTo>
                      <a:pt x="615" y="901"/>
                    </a:lnTo>
                    <a:lnTo>
                      <a:pt x="634" y="929"/>
                    </a:lnTo>
                    <a:lnTo>
                      <a:pt x="637" y="939"/>
                    </a:lnTo>
                    <a:lnTo>
                      <a:pt x="644" y="955"/>
                    </a:lnTo>
                    <a:lnTo>
                      <a:pt x="653" y="968"/>
                    </a:lnTo>
                    <a:lnTo>
                      <a:pt x="656" y="974"/>
                    </a:lnTo>
                    <a:lnTo>
                      <a:pt x="659" y="977"/>
                    </a:lnTo>
                    <a:lnTo>
                      <a:pt x="663" y="977"/>
                    </a:lnTo>
                    <a:lnTo>
                      <a:pt x="666" y="980"/>
                    </a:lnTo>
                    <a:lnTo>
                      <a:pt x="669" y="987"/>
                    </a:lnTo>
                    <a:lnTo>
                      <a:pt x="672" y="999"/>
                    </a:lnTo>
                    <a:lnTo>
                      <a:pt x="672" y="1003"/>
                    </a:lnTo>
                    <a:lnTo>
                      <a:pt x="679" y="1012"/>
                    </a:lnTo>
                    <a:lnTo>
                      <a:pt x="682" y="1018"/>
                    </a:lnTo>
                    <a:lnTo>
                      <a:pt x="688" y="1025"/>
                    </a:lnTo>
                    <a:lnTo>
                      <a:pt x="698" y="1031"/>
                    </a:lnTo>
                    <a:lnTo>
                      <a:pt x="704" y="1041"/>
                    </a:lnTo>
                    <a:lnTo>
                      <a:pt x="717" y="1060"/>
                    </a:lnTo>
                    <a:lnTo>
                      <a:pt x="758" y="1114"/>
                    </a:lnTo>
                    <a:lnTo>
                      <a:pt x="784" y="1152"/>
                    </a:lnTo>
                    <a:lnTo>
                      <a:pt x="793" y="1168"/>
                    </a:lnTo>
                    <a:lnTo>
                      <a:pt x="796" y="1178"/>
                    </a:lnTo>
                    <a:lnTo>
                      <a:pt x="800" y="1193"/>
                    </a:lnTo>
                    <a:lnTo>
                      <a:pt x="809" y="1206"/>
                    </a:lnTo>
                    <a:lnTo>
                      <a:pt x="819" y="1219"/>
                    </a:lnTo>
                    <a:lnTo>
                      <a:pt x="825" y="1222"/>
                    </a:lnTo>
                    <a:lnTo>
                      <a:pt x="831" y="1225"/>
                    </a:lnTo>
                    <a:lnTo>
                      <a:pt x="841" y="1241"/>
                    </a:lnTo>
                    <a:lnTo>
                      <a:pt x="847" y="1257"/>
                    </a:lnTo>
                    <a:lnTo>
                      <a:pt x="847" y="1263"/>
                    </a:lnTo>
                    <a:lnTo>
                      <a:pt x="844" y="1270"/>
                    </a:lnTo>
                    <a:lnTo>
                      <a:pt x="831" y="1295"/>
                    </a:lnTo>
                    <a:lnTo>
                      <a:pt x="815" y="1318"/>
                    </a:lnTo>
                    <a:lnTo>
                      <a:pt x="812" y="1321"/>
                    </a:lnTo>
                    <a:lnTo>
                      <a:pt x="809" y="1327"/>
                    </a:lnTo>
                    <a:lnTo>
                      <a:pt x="806" y="1343"/>
                    </a:lnTo>
                    <a:lnTo>
                      <a:pt x="806" y="1353"/>
                    </a:lnTo>
                    <a:lnTo>
                      <a:pt x="809" y="1359"/>
                    </a:lnTo>
                    <a:lnTo>
                      <a:pt x="812" y="1368"/>
                    </a:lnTo>
                    <a:lnTo>
                      <a:pt x="815" y="1375"/>
                    </a:lnTo>
                    <a:lnTo>
                      <a:pt x="838" y="1368"/>
                    </a:lnTo>
                    <a:lnTo>
                      <a:pt x="857" y="1362"/>
                    </a:lnTo>
                    <a:lnTo>
                      <a:pt x="882" y="1353"/>
                    </a:lnTo>
                    <a:lnTo>
                      <a:pt x="911" y="1337"/>
                    </a:lnTo>
                    <a:lnTo>
                      <a:pt x="936" y="1314"/>
                    </a:lnTo>
                    <a:lnTo>
                      <a:pt x="956" y="1289"/>
                    </a:lnTo>
                    <a:lnTo>
                      <a:pt x="965" y="1273"/>
                    </a:lnTo>
                    <a:lnTo>
                      <a:pt x="971" y="1254"/>
                    </a:lnTo>
                    <a:lnTo>
                      <a:pt x="975" y="1235"/>
                    </a:lnTo>
                    <a:lnTo>
                      <a:pt x="975" y="1228"/>
                    </a:lnTo>
                    <a:lnTo>
                      <a:pt x="978" y="1222"/>
                    </a:lnTo>
                    <a:lnTo>
                      <a:pt x="965" y="1197"/>
                    </a:lnTo>
                    <a:lnTo>
                      <a:pt x="956" y="1178"/>
                    </a:lnTo>
                    <a:lnTo>
                      <a:pt x="943" y="1165"/>
                    </a:lnTo>
                    <a:lnTo>
                      <a:pt x="940" y="1158"/>
                    </a:lnTo>
                    <a:lnTo>
                      <a:pt x="940" y="1155"/>
                    </a:lnTo>
                    <a:lnTo>
                      <a:pt x="940" y="1146"/>
                    </a:lnTo>
                    <a:lnTo>
                      <a:pt x="943" y="1139"/>
                    </a:lnTo>
                    <a:lnTo>
                      <a:pt x="943" y="1136"/>
                    </a:lnTo>
                    <a:lnTo>
                      <a:pt x="940" y="1133"/>
                    </a:lnTo>
                    <a:lnTo>
                      <a:pt x="917" y="1101"/>
                    </a:lnTo>
                    <a:lnTo>
                      <a:pt x="905" y="1079"/>
                    </a:lnTo>
                    <a:lnTo>
                      <a:pt x="901" y="1073"/>
                    </a:lnTo>
                    <a:lnTo>
                      <a:pt x="898" y="1066"/>
                    </a:lnTo>
                    <a:lnTo>
                      <a:pt x="898" y="1060"/>
                    </a:lnTo>
                    <a:lnTo>
                      <a:pt x="895" y="1057"/>
                    </a:lnTo>
                    <a:lnTo>
                      <a:pt x="889" y="1050"/>
                    </a:lnTo>
                    <a:lnTo>
                      <a:pt x="876" y="1041"/>
                    </a:lnTo>
                    <a:lnTo>
                      <a:pt x="873" y="1028"/>
                    </a:lnTo>
                    <a:lnTo>
                      <a:pt x="860" y="1006"/>
                    </a:lnTo>
                    <a:lnTo>
                      <a:pt x="847" y="980"/>
                    </a:lnTo>
                    <a:lnTo>
                      <a:pt x="831" y="964"/>
                    </a:lnTo>
                    <a:lnTo>
                      <a:pt x="828" y="958"/>
                    </a:lnTo>
                    <a:lnTo>
                      <a:pt x="825" y="952"/>
                    </a:lnTo>
                    <a:lnTo>
                      <a:pt x="822" y="936"/>
                    </a:lnTo>
                    <a:lnTo>
                      <a:pt x="819" y="920"/>
                    </a:lnTo>
                    <a:lnTo>
                      <a:pt x="815" y="913"/>
                    </a:lnTo>
                    <a:lnTo>
                      <a:pt x="806" y="907"/>
                    </a:lnTo>
                    <a:lnTo>
                      <a:pt x="803" y="904"/>
                    </a:lnTo>
                    <a:lnTo>
                      <a:pt x="803" y="901"/>
                    </a:lnTo>
                    <a:lnTo>
                      <a:pt x="796" y="888"/>
                    </a:lnTo>
                    <a:lnTo>
                      <a:pt x="793" y="875"/>
                    </a:lnTo>
                    <a:lnTo>
                      <a:pt x="793" y="872"/>
                    </a:lnTo>
                    <a:lnTo>
                      <a:pt x="793" y="869"/>
                    </a:lnTo>
                    <a:lnTo>
                      <a:pt x="793" y="859"/>
                    </a:lnTo>
                    <a:lnTo>
                      <a:pt x="793" y="853"/>
                    </a:lnTo>
                    <a:lnTo>
                      <a:pt x="790" y="843"/>
                    </a:lnTo>
                    <a:lnTo>
                      <a:pt x="784" y="837"/>
                    </a:lnTo>
                    <a:lnTo>
                      <a:pt x="787" y="828"/>
                    </a:lnTo>
                    <a:lnTo>
                      <a:pt x="784" y="821"/>
                    </a:lnTo>
                    <a:lnTo>
                      <a:pt x="784" y="818"/>
                    </a:lnTo>
                    <a:lnTo>
                      <a:pt x="780" y="815"/>
                    </a:lnTo>
                    <a:lnTo>
                      <a:pt x="777" y="812"/>
                    </a:lnTo>
                    <a:lnTo>
                      <a:pt x="771" y="812"/>
                    </a:lnTo>
                    <a:lnTo>
                      <a:pt x="771" y="796"/>
                    </a:lnTo>
                    <a:lnTo>
                      <a:pt x="768" y="767"/>
                    </a:lnTo>
                    <a:lnTo>
                      <a:pt x="764" y="732"/>
                    </a:lnTo>
                    <a:lnTo>
                      <a:pt x="749" y="681"/>
                    </a:lnTo>
                    <a:lnTo>
                      <a:pt x="733" y="630"/>
                    </a:lnTo>
                    <a:lnTo>
                      <a:pt x="723" y="614"/>
                    </a:lnTo>
                    <a:lnTo>
                      <a:pt x="720" y="608"/>
                    </a:lnTo>
                    <a:lnTo>
                      <a:pt x="714" y="605"/>
                    </a:lnTo>
                    <a:lnTo>
                      <a:pt x="701" y="592"/>
                    </a:lnTo>
                    <a:lnTo>
                      <a:pt x="698" y="582"/>
                    </a:lnTo>
                    <a:lnTo>
                      <a:pt x="694" y="570"/>
                    </a:lnTo>
                    <a:lnTo>
                      <a:pt x="694" y="563"/>
                    </a:lnTo>
                    <a:lnTo>
                      <a:pt x="691" y="551"/>
                    </a:lnTo>
                    <a:lnTo>
                      <a:pt x="685" y="535"/>
                    </a:lnTo>
                    <a:lnTo>
                      <a:pt x="672" y="519"/>
                    </a:lnTo>
                    <a:lnTo>
                      <a:pt x="669" y="500"/>
                    </a:lnTo>
                    <a:lnTo>
                      <a:pt x="663" y="487"/>
                    </a:lnTo>
                    <a:lnTo>
                      <a:pt x="656" y="477"/>
                    </a:lnTo>
                    <a:lnTo>
                      <a:pt x="650" y="474"/>
                    </a:lnTo>
                    <a:lnTo>
                      <a:pt x="656" y="449"/>
                    </a:lnTo>
                    <a:lnTo>
                      <a:pt x="666" y="446"/>
                    </a:lnTo>
                    <a:lnTo>
                      <a:pt x="688" y="436"/>
                    </a:lnTo>
                    <a:lnTo>
                      <a:pt x="701" y="430"/>
                    </a:lnTo>
                    <a:lnTo>
                      <a:pt x="714" y="420"/>
                    </a:lnTo>
                    <a:lnTo>
                      <a:pt x="720" y="407"/>
                    </a:lnTo>
                    <a:lnTo>
                      <a:pt x="726" y="395"/>
                    </a:lnTo>
                    <a:lnTo>
                      <a:pt x="733" y="366"/>
                    </a:lnTo>
                    <a:lnTo>
                      <a:pt x="733" y="347"/>
                    </a:lnTo>
                    <a:lnTo>
                      <a:pt x="729" y="341"/>
                    </a:lnTo>
                    <a:lnTo>
                      <a:pt x="726" y="331"/>
                    </a:lnTo>
                    <a:lnTo>
                      <a:pt x="714" y="318"/>
                    </a:lnTo>
                    <a:lnTo>
                      <a:pt x="370" y="35"/>
                    </a:lnTo>
                    <a:lnTo>
                      <a:pt x="354" y="22"/>
                    </a:lnTo>
                    <a:lnTo>
                      <a:pt x="319" y="7"/>
                    </a:lnTo>
                    <a:lnTo>
                      <a:pt x="300" y="0"/>
                    </a:lnTo>
                    <a:lnTo>
                      <a:pt x="281" y="0"/>
                    </a:lnTo>
                    <a:lnTo>
                      <a:pt x="258" y="3"/>
                    </a:lnTo>
                    <a:lnTo>
                      <a:pt x="249" y="10"/>
                    </a:lnTo>
                    <a:lnTo>
                      <a:pt x="239" y="16"/>
                    </a:lnTo>
                    <a:lnTo>
                      <a:pt x="207" y="7"/>
                    </a:lnTo>
                    <a:lnTo>
                      <a:pt x="74" y="83"/>
                    </a:lnTo>
                    <a:lnTo>
                      <a:pt x="67" y="96"/>
                    </a:lnTo>
                    <a:lnTo>
                      <a:pt x="54" y="127"/>
                    </a:lnTo>
                    <a:lnTo>
                      <a:pt x="54" y="134"/>
                    </a:lnTo>
                    <a:lnTo>
                      <a:pt x="54" y="140"/>
                    </a:lnTo>
                    <a:lnTo>
                      <a:pt x="58" y="143"/>
                    </a:lnTo>
                    <a:lnTo>
                      <a:pt x="61" y="147"/>
                    </a:lnTo>
                    <a:lnTo>
                      <a:pt x="51" y="153"/>
                    </a:lnTo>
                    <a:lnTo>
                      <a:pt x="39" y="162"/>
                    </a:lnTo>
                    <a:lnTo>
                      <a:pt x="23" y="178"/>
                    </a:lnTo>
                    <a:lnTo>
                      <a:pt x="13" y="197"/>
                    </a:lnTo>
                    <a:lnTo>
                      <a:pt x="4" y="220"/>
                    </a:lnTo>
                    <a:lnTo>
                      <a:pt x="0" y="248"/>
                    </a:lnTo>
                    <a:lnTo>
                      <a:pt x="0" y="280"/>
                    </a:lnTo>
                    <a:lnTo>
                      <a:pt x="10" y="318"/>
                    </a:lnTo>
                    <a:lnTo>
                      <a:pt x="19" y="318"/>
                    </a:lnTo>
                    <a:lnTo>
                      <a:pt x="23" y="328"/>
                    </a:lnTo>
                    <a:lnTo>
                      <a:pt x="35" y="350"/>
                    </a:lnTo>
                    <a:lnTo>
                      <a:pt x="58" y="382"/>
                    </a:lnTo>
                    <a:lnTo>
                      <a:pt x="74" y="395"/>
                    </a:lnTo>
                    <a:lnTo>
                      <a:pt x="90" y="407"/>
                    </a:lnTo>
                    <a:lnTo>
                      <a:pt x="70" y="446"/>
                    </a:lnTo>
                    <a:lnTo>
                      <a:pt x="54" y="477"/>
                    </a:lnTo>
                    <a:lnTo>
                      <a:pt x="48" y="497"/>
                    </a:lnTo>
                    <a:lnTo>
                      <a:pt x="48" y="512"/>
                    </a:lnTo>
                    <a:lnTo>
                      <a:pt x="48" y="519"/>
                    </a:lnTo>
                    <a:lnTo>
                      <a:pt x="48" y="525"/>
                    </a:lnTo>
                    <a:lnTo>
                      <a:pt x="45" y="528"/>
                    </a:lnTo>
                    <a:lnTo>
                      <a:pt x="42" y="538"/>
                    </a:lnTo>
                    <a:lnTo>
                      <a:pt x="42" y="544"/>
                    </a:lnTo>
                    <a:lnTo>
                      <a:pt x="45" y="547"/>
                    </a:lnTo>
                    <a:lnTo>
                      <a:pt x="45" y="551"/>
                    </a:lnTo>
                    <a:lnTo>
                      <a:pt x="45" y="554"/>
                    </a:lnTo>
                    <a:lnTo>
                      <a:pt x="42" y="557"/>
                    </a:lnTo>
                    <a:lnTo>
                      <a:pt x="42" y="567"/>
                    </a:lnTo>
                    <a:lnTo>
                      <a:pt x="45" y="573"/>
                    </a:lnTo>
                    <a:lnTo>
                      <a:pt x="45" y="579"/>
                    </a:lnTo>
                    <a:lnTo>
                      <a:pt x="45" y="595"/>
                    </a:lnTo>
                    <a:lnTo>
                      <a:pt x="48" y="614"/>
                    </a:lnTo>
                    <a:lnTo>
                      <a:pt x="51" y="617"/>
                    </a:lnTo>
                    <a:lnTo>
                      <a:pt x="51" y="624"/>
                    </a:lnTo>
                    <a:lnTo>
                      <a:pt x="48" y="633"/>
                    </a:lnTo>
                    <a:lnTo>
                      <a:pt x="48" y="646"/>
                    </a:lnTo>
                    <a:lnTo>
                      <a:pt x="51" y="652"/>
                    </a:lnTo>
                    <a:lnTo>
                      <a:pt x="54" y="65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81" name="Freeform 25"/>
              <p:cNvSpPr>
                <a:spLocks/>
              </p:cNvSpPr>
              <p:nvPr/>
            </p:nvSpPr>
            <p:spPr bwMode="auto">
              <a:xfrm>
                <a:off x="524" y="3105"/>
                <a:ext cx="290" cy="210"/>
              </a:xfrm>
              <a:custGeom>
                <a:avLst/>
                <a:gdLst>
                  <a:gd name="T0" fmla="*/ 118 w 290"/>
                  <a:gd name="T1" fmla="*/ 207 h 210"/>
                  <a:gd name="T2" fmla="*/ 108 w 290"/>
                  <a:gd name="T3" fmla="*/ 210 h 210"/>
                  <a:gd name="T4" fmla="*/ 102 w 290"/>
                  <a:gd name="T5" fmla="*/ 207 h 210"/>
                  <a:gd name="T6" fmla="*/ 95 w 290"/>
                  <a:gd name="T7" fmla="*/ 200 h 210"/>
                  <a:gd name="T8" fmla="*/ 73 w 290"/>
                  <a:gd name="T9" fmla="*/ 184 h 210"/>
                  <a:gd name="T10" fmla="*/ 48 w 290"/>
                  <a:gd name="T11" fmla="*/ 162 h 210"/>
                  <a:gd name="T12" fmla="*/ 54 w 290"/>
                  <a:gd name="T13" fmla="*/ 149 h 210"/>
                  <a:gd name="T14" fmla="*/ 0 w 290"/>
                  <a:gd name="T15" fmla="*/ 102 h 210"/>
                  <a:gd name="T16" fmla="*/ 13 w 290"/>
                  <a:gd name="T17" fmla="*/ 60 h 210"/>
                  <a:gd name="T18" fmla="*/ 127 w 290"/>
                  <a:gd name="T19" fmla="*/ 0 h 210"/>
                  <a:gd name="T20" fmla="*/ 175 w 290"/>
                  <a:gd name="T21" fmla="*/ 44 h 210"/>
                  <a:gd name="T22" fmla="*/ 178 w 290"/>
                  <a:gd name="T23" fmla="*/ 38 h 210"/>
                  <a:gd name="T24" fmla="*/ 188 w 290"/>
                  <a:gd name="T25" fmla="*/ 32 h 210"/>
                  <a:gd name="T26" fmla="*/ 194 w 290"/>
                  <a:gd name="T27" fmla="*/ 28 h 210"/>
                  <a:gd name="T28" fmla="*/ 200 w 290"/>
                  <a:gd name="T29" fmla="*/ 25 h 210"/>
                  <a:gd name="T30" fmla="*/ 210 w 290"/>
                  <a:gd name="T31" fmla="*/ 28 h 210"/>
                  <a:gd name="T32" fmla="*/ 216 w 290"/>
                  <a:gd name="T33" fmla="*/ 35 h 210"/>
                  <a:gd name="T34" fmla="*/ 232 w 290"/>
                  <a:gd name="T35" fmla="*/ 25 h 210"/>
                  <a:gd name="T36" fmla="*/ 290 w 290"/>
                  <a:gd name="T37" fmla="*/ 86 h 210"/>
                  <a:gd name="T38" fmla="*/ 280 w 290"/>
                  <a:gd name="T39" fmla="*/ 127 h 210"/>
                  <a:gd name="T40" fmla="*/ 118 w 290"/>
                  <a:gd name="T41" fmla="*/ 207 h 2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90"/>
                  <a:gd name="T64" fmla="*/ 0 h 210"/>
                  <a:gd name="T65" fmla="*/ 290 w 290"/>
                  <a:gd name="T66" fmla="*/ 210 h 21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90" h="210">
                    <a:moveTo>
                      <a:pt x="118" y="207"/>
                    </a:moveTo>
                    <a:lnTo>
                      <a:pt x="108" y="210"/>
                    </a:lnTo>
                    <a:lnTo>
                      <a:pt x="102" y="207"/>
                    </a:lnTo>
                    <a:lnTo>
                      <a:pt x="95" y="200"/>
                    </a:lnTo>
                    <a:lnTo>
                      <a:pt x="73" y="184"/>
                    </a:lnTo>
                    <a:lnTo>
                      <a:pt x="48" y="162"/>
                    </a:lnTo>
                    <a:lnTo>
                      <a:pt x="54" y="149"/>
                    </a:lnTo>
                    <a:lnTo>
                      <a:pt x="0" y="102"/>
                    </a:lnTo>
                    <a:lnTo>
                      <a:pt x="13" y="60"/>
                    </a:lnTo>
                    <a:lnTo>
                      <a:pt x="127" y="0"/>
                    </a:lnTo>
                    <a:lnTo>
                      <a:pt x="175" y="44"/>
                    </a:lnTo>
                    <a:lnTo>
                      <a:pt x="178" y="38"/>
                    </a:lnTo>
                    <a:lnTo>
                      <a:pt x="188" y="32"/>
                    </a:lnTo>
                    <a:lnTo>
                      <a:pt x="194" y="28"/>
                    </a:lnTo>
                    <a:lnTo>
                      <a:pt x="200" y="25"/>
                    </a:lnTo>
                    <a:lnTo>
                      <a:pt x="210" y="28"/>
                    </a:lnTo>
                    <a:lnTo>
                      <a:pt x="216" y="35"/>
                    </a:lnTo>
                    <a:lnTo>
                      <a:pt x="232" y="25"/>
                    </a:lnTo>
                    <a:lnTo>
                      <a:pt x="290" y="86"/>
                    </a:lnTo>
                    <a:lnTo>
                      <a:pt x="280" y="127"/>
                    </a:lnTo>
                    <a:lnTo>
                      <a:pt x="118" y="207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82" name="Freeform 26"/>
              <p:cNvSpPr>
                <a:spLocks/>
              </p:cNvSpPr>
              <p:nvPr/>
            </p:nvSpPr>
            <p:spPr bwMode="auto">
              <a:xfrm>
                <a:off x="521" y="3102"/>
                <a:ext cx="289" cy="210"/>
              </a:xfrm>
              <a:custGeom>
                <a:avLst/>
                <a:gdLst>
                  <a:gd name="T0" fmla="*/ 117 w 289"/>
                  <a:gd name="T1" fmla="*/ 206 h 210"/>
                  <a:gd name="T2" fmla="*/ 108 w 289"/>
                  <a:gd name="T3" fmla="*/ 210 h 210"/>
                  <a:gd name="T4" fmla="*/ 102 w 289"/>
                  <a:gd name="T5" fmla="*/ 206 h 210"/>
                  <a:gd name="T6" fmla="*/ 95 w 289"/>
                  <a:gd name="T7" fmla="*/ 200 h 210"/>
                  <a:gd name="T8" fmla="*/ 73 w 289"/>
                  <a:gd name="T9" fmla="*/ 184 h 210"/>
                  <a:gd name="T10" fmla="*/ 47 w 289"/>
                  <a:gd name="T11" fmla="*/ 162 h 210"/>
                  <a:gd name="T12" fmla="*/ 54 w 289"/>
                  <a:gd name="T13" fmla="*/ 149 h 210"/>
                  <a:gd name="T14" fmla="*/ 0 w 289"/>
                  <a:gd name="T15" fmla="*/ 101 h 210"/>
                  <a:gd name="T16" fmla="*/ 12 w 289"/>
                  <a:gd name="T17" fmla="*/ 60 h 210"/>
                  <a:gd name="T18" fmla="*/ 127 w 289"/>
                  <a:gd name="T19" fmla="*/ 0 h 210"/>
                  <a:gd name="T20" fmla="*/ 175 w 289"/>
                  <a:gd name="T21" fmla="*/ 44 h 210"/>
                  <a:gd name="T22" fmla="*/ 178 w 289"/>
                  <a:gd name="T23" fmla="*/ 38 h 210"/>
                  <a:gd name="T24" fmla="*/ 188 w 289"/>
                  <a:gd name="T25" fmla="*/ 31 h 210"/>
                  <a:gd name="T26" fmla="*/ 194 w 289"/>
                  <a:gd name="T27" fmla="*/ 28 h 210"/>
                  <a:gd name="T28" fmla="*/ 200 w 289"/>
                  <a:gd name="T29" fmla="*/ 25 h 210"/>
                  <a:gd name="T30" fmla="*/ 210 w 289"/>
                  <a:gd name="T31" fmla="*/ 28 h 210"/>
                  <a:gd name="T32" fmla="*/ 216 w 289"/>
                  <a:gd name="T33" fmla="*/ 35 h 210"/>
                  <a:gd name="T34" fmla="*/ 232 w 289"/>
                  <a:gd name="T35" fmla="*/ 25 h 210"/>
                  <a:gd name="T36" fmla="*/ 289 w 289"/>
                  <a:gd name="T37" fmla="*/ 86 h 210"/>
                  <a:gd name="T38" fmla="*/ 280 w 289"/>
                  <a:gd name="T39" fmla="*/ 127 h 210"/>
                  <a:gd name="T40" fmla="*/ 117 w 289"/>
                  <a:gd name="T41" fmla="*/ 206 h 2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89"/>
                  <a:gd name="T64" fmla="*/ 0 h 210"/>
                  <a:gd name="T65" fmla="*/ 289 w 289"/>
                  <a:gd name="T66" fmla="*/ 210 h 21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89" h="210">
                    <a:moveTo>
                      <a:pt x="117" y="206"/>
                    </a:moveTo>
                    <a:lnTo>
                      <a:pt x="108" y="210"/>
                    </a:lnTo>
                    <a:lnTo>
                      <a:pt x="102" y="206"/>
                    </a:lnTo>
                    <a:lnTo>
                      <a:pt x="95" y="200"/>
                    </a:lnTo>
                    <a:lnTo>
                      <a:pt x="73" y="184"/>
                    </a:lnTo>
                    <a:lnTo>
                      <a:pt x="47" y="162"/>
                    </a:lnTo>
                    <a:lnTo>
                      <a:pt x="54" y="149"/>
                    </a:lnTo>
                    <a:lnTo>
                      <a:pt x="0" y="101"/>
                    </a:lnTo>
                    <a:lnTo>
                      <a:pt x="12" y="60"/>
                    </a:lnTo>
                    <a:lnTo>
                      <a:pt x="127" y="0"/>
                    </a:lnTo>
                    <a:lnTo>
                      <a:pt x="175" y="44"/>
                    </a:lnTo>
                    <a:lnTo>
                      <a:pt x="178" y="38"/>
                    </a:lnTo>
                    <a:lnTo>
                      <a:pt x="188" y="31"/>
                    </a:lnTo>
                    <a:lnTo>
                      <a:pt x="194" y="28"/>
                    </a:lnTo>
                    <a:lnTo>
                      <a:pt x="200" y="25"/>
                    </a:lnTo>
                    <a:lnTo>
                      <a:pt x="210" y="28"/>
                    </a:lnTo>
                    <a:lnTo>
                      <a:pt x="216" y="35"/>
                    </a:lnTo>
                    <a:lnTo>
                      <a:pt x="232" y="25"/>
                    </a:lnTo>
                    <a:lnTo>
                      <a:pt x="289" y="86"/>
                    </a:lnTo>
                    <a:lnTo>
                      <a:pt x="280" y="127"/>
                    </a:lnTo>
                    <a:lnTo>
                      <a:pt x="117" y="206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83" name="Freeform 27"/>
              <p:cNvSpPr>
                <a:spLocks/>
              </p:cNvSpPr>
              <p:nvPr/>
            </p:nvSpPr>
            <p:spPr bwMode="auto">
              <a:xfrm>
                <a:off x="699" y="3130"/>
                <a:ext cx="32" cy="32"/>
              </a:xfrm>
              <a:custGeom>
                <a:avLst/>
                <a:gdLst>
                  <a:gd name="T0" fmla="*/ 32 w 32"/>
                  <a:gd name="T1" fmla="*/ 3 h 32"/>
                  <a:gd name="T2" fmla="*/ 25 w 32"/>
                  <a:gd name="T3" fmla="*/ 0 h 32"/>
                  <a:gd name="T4" fmla="*/ 22 w 32"/>
                  <a:gd name="T5" fmla="*/ 3 h 32"/>
                  <a:gd name="T6" fmla="*/ 10 w 32"/>
                  <a:gd name="T7" fmla="*/ 10 h 32"/>
                  <a:gd name="T8" fmla="*/ 0 w 32"/>
                  <a:gd name="T9" fmla="*/ 19 h 32"/>
                  <a:gd name="T10" fmla="*/ 0 w 32"/>
                  <a:gd name="T11" fmla="*/ 23 h 32"/>
                  <a:gd name="T12" fmla="*/ 0 w 32"/>
                  <a:gd name="T13" fmla="*/ 29 h 32"/>
                  <a:gd name="T14" fmla="*/ 0 w 32"/>
                  <a:gd name="T15" fmla="*/ 32 h 32"/>
                  <a:gd name="T16" fmla="*/ 3 w 32"/>
                  <a:gd name="T17" fmla="*/ 32 h 32"/>
                  <a:gd name="T18" fmla="*/ 6 w 32"/>
                  <a:gd name="T19" fmla="*/ 32 h 32"/>
                  <a:gd name="T20" fmla="*/ 10 w 32"/>
                  <a:gd name="T21" fmla="*/ 32 h 32"/>
                  <a:gd name="T22" fmla="*/ 22 w 32"/>
                  <a:gd name="T23" fmla="*/ 23 h 32"/>
                  <a:gd name="T24" fmla="*/ 29 w 32"/>
                  <a:gd name="T25" fmla="*/ 13 h 32"/>
                  <a:gd name="T26" fmla="*/ 32 w 32"/>
                  <a:gd name="T27" fmla="*/ 7 h 32"/>
                  <a:gd name="T28" fmla="*/ 32 w 32"/>
                  <a:gd name="T29" fmla="*/ 3 h 3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2"/>
                  <a:gd name="T46" fmla="*/ 0 h 32"/>
                  <a:gd name="T47" fmla="*/ 32 w 32"/>
                  <a:gd name="T48" fmla="*/ 32 h 3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2" h="32">
                    <a:moveTo>
                      <a:pt x="32" y="3"/>
                    </a:moveTo>
                    <a:lnTo>
                      <a:pt x="25" y="0"/>
                    </a:lnTo>
                    <a:lnTo>
                      <a:pt x="22" y="3"/>
                    </a:lnTo>
                    <a:lnTo>
                      <a:pt x="10" y="10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9"/>
                    </a:lnTo>
                    <a:lnTo>
                      <a:pt x="0" y="32"/>
                    </a:lnTo>
                    <a:lnTo>
                      <a:pt x="3" y="32"/>
                    </a:lnTo>
                    <a:lnTo>
                      <a:pt x="6" y="32"/>
                    </a:lnTo>
                    <a:lnTo>
                      <a:pt x="10" y="32"/>
                    </a:lnTo>
                    <a:lnTo>
                      <a:pt x="22" y="23"/>
                    </a:lnTo>
                    <a:lnTo>
                      <a:pt x="29" y="13"/>
                    </a:lnTo>
                    <a:lnTo>
                      <a:pt x="32" y="7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84" name="Freeform 28"/>
              <p:cNvSpPr>
                <a:spLocks/>
              </p:cNvSpPr>
              <p:nvPr/>
            </p:nvSpPr>
            <p:spPr bwMode="auto">
              <a:xfrm>
                <a:off x="696" y="3127"/>
                <a:ext cx="32" cy="32"/>
              </a:xfrm>
              <a:custGeom>
                <a:avLst/>
                <a:gdLst>
                  <a:gd name="T0" fmla="*/ 32 w 32"/>
                  <a:gd name="T1" fmla="*/ 3 h 32"/>
                  <a:gd name="T2" fmla="*/ 25 w 32"/>
                  <a:gd name="T3" fmla="*/ 0 h 32"/>
                  <a:gd name="T4" fmla="*/ 22 w 32"/>
                  <a:gd name="T5" fmla="*/ 3 h 32"/>
                  <a:gd name="T6" fmla="*/ 9 w 32"/>
                  <a:gd name="T7" fmla="*/ 10 h 32"/>
                  <a:gd name="T8" fmla="*/ 0 w 32"/>
                  <a:gd name="T9" fmla="*/ 19 h 32"/>
                  <a:gd name="T10" fmla="*/ 0 w 32"/>
                  <a:gd name="T11" fmla="*/ 22 h 32"/>
                  <a:gd name="T12" fmla="*/ 0 w 32"/>
                  <a:gd name="T13" fmla="*/ 29 h 32"/>
                  <a:gd name="T14" fmla="*/ 0 w 32"/>
                  <a:gd name="T15" fmla="*/ 32 h 32"/>
                  <a:gd name="T16" fmla="*/ 3 w 32"/>
                  <a:gd name="T17" fmla="*/ 32 h 32"/>
                  <a:gd name="T18" fmla="*/ 6 w 32"/>
                  <a:gd name="T19" fmla="*/ 32 h 32"/>
                  <a:gd name="T20" fmla="*/ 9 w 32"/>
                  <a:gd name="T21" fmla="*/ 32 h 32"/>
                  <a:gd name="T22" fmla="*/ 22 w 32"/>
                  <a:gd name="T23" fmla="*/ 22 h 32"/>
                  <a:gd name="T24" fmla="*/ 28 w 32"/>
                  <a:gd name="T25" fmla="*/ 13 h 32"/>
                  <a:gd name="T26" fmla="*/ 32 w 32"/>
                  <a:gd name="T27" fmla="*/ 6 h 32"/>
                  <a:gd name="T28" fmla="*/ 32 w 32"/>
                  <a:gd name="T29" fmla="*/ 3 h 3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2"/>
                  <a:gd name="T46" fmla="*/ 0 h 32"/>
                  <a:gd name="T47" fmla="*/ 32 w 32"/>
                  <a:gd name="T48" fmla="*/ 32 h 3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2" h="32">
                    <a:moveTo>
                      <a:pt x="32" y="3"/>
                    </a:moveTo>
                    <a:lnTo>
                      <a:pt x="25" y="0"/>
                    </a:lnTo>
                    <a:lnTo>
                      <a:pt x="22" y="3"/>
                    </a:lnTo>
                    <a:lnTo>
                      <a:pt x="9" y="10"/>
                    </a:lnTo>
                    <a:lnTo>
                      <a:pt x="0" y="19"/>
                    </a:lnTo>
                    <a:lnTo>
                      <a:pt x="0" y="22"/>
                    </a:lnTo>
                    <a:lnTo>
                      <a:pt x="0" y="29"/>
                    </a:lnTo>
                    <a:lnTo>
                      <a:pt x="0" y="32"/>
                    </a:lnTo>
                    <a:lnTo>
                      <a:pt x="3" y="32"/>
                    </a:lnTo>
                    <a:lnTo>
                      <a:pt x="6" y="32"/>
                    </a:lnTo>
                    <a:lnTo>
                      <a:pt x="9" y="32"/>
                    </a:lnTo>
                    <a:lnTo>
                      <a:pt x="22" y="22"/>
                    </a:lnTo>
                    <a:lnTo>
                      <a:pt x="28" y="13"/>
                    </a:lnTo>
                    <a:lnTo>
                      <a:pt x="32" y="6"/>
                    </a:lnTo>
                    <a:lnTo>
                      <a:pt x="32" y="3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85" name="Freeform 29"/>
              <p:cNvSpPr>
                <a:spLocks/>
              </p:cNvSpPr>
              <p:nvPr/>
            </p:nvSpPr>
            <p:spPr bwMode="auto">
              <a:xfrm>
                <a:off x="355" y="2939"/>
                <a:ext cx="268" cy="194"/>
              </a:xfrm>
              <a:custGeom>
                <a:avLst/>
                <a:gdLst>
                  <a:gd name="T0" fmla="*/ 80 w 268"/>
                  <a:gd name="T1" fmla="*/ 163 h 194"/>
                  <a:gd name="T2" fmla="*/ 64 w 268"/>
                  <a:gd name="T3" fmla="*/ 150 h 194"/>
                  <a:gd name="T4" fmla="*/ 48 w 268"/>
                  <a:gd name="T5" fmla="*/ 137 h 194"/>
                  <a:gd name="T6" fmla="*/ 26 w 268"/>
                  <a:gd name="T7" fmla="*/ 105 h 194"/>
                  <a:gd name="T8" fmla="*/ 13 w 268"/>
                  <a:gd name="T9" fmla="*/ 83 h 194"/>
                  <a:gd name="T10" fmla="*/ 10 w 268"/>
                  <a:gd name="T11" fmla="*/ 74 h 194"/>
                  <a:gd name="T12" fmla="*/ 0 w 268"/>
                  <a:gd name="T13" fmla="*/ 74 h 194"/>
                  <a:gd name="T14" fmla="*/ 6 w 268"/>
                  <a:gd name="T15" fmla="*/ 67 h 194"/>
                  <a:gd name="T16" fmla="*/ 19 w 268"/>
                  <a:gd name="T17" fmla="*/ 58 h 194"/>
                  <a:gd name="T18" fmla="*/ 64 w 268"/>
                  <a:gd name="T19" fmla="*/ 29 h 194"/>
                  <a:gd name="T20" fmla="*/ 92 w 268"/>
                  <a:gd name="T21" fmla="*/ 16 h 194"/>
                  <a:gd name="T22" fmla="*/ 124 w 268"/>
                  <a:gd name="T23" fmla="*/ 4 h 194"/>
                  <a:gd name="T24" fmla="*/ 156 w 268"/>
                  <a:gd name="T25" fmla="*/ 0 h 194"/>
                  <a:gd name="T26" fmla="*/ 188 w 268"/>
                  <a:gd name="T27" fmla="*/ 0 h 194"/>
                  <a:gd name="T28" fmla="*/ 210 w 268"/>
                  <a:gd name="T29" fmla="*/ 0 h 194"/>
                  <a:gd name="T30" fmla="*/ 226 w 268"/>
                  <a:gd name="T31" fmla="*/ 7 h 194"/>
                  <a:gd name="T32" fmla="*/ 233 w 268"/>
                  <a:gd name="T33" fmla="*/ 13 h 194"/>
                  <a:gd name="T34" fmla="*/ 239 w 268"/>
                  <a:gd name="T35" fmla="*/ 19 h 194"/>
                  <a:gd name="T36" fmla="*/ 252 w 268"/>
                  <a:gd name="T37" fmla="*/ 39 h 194"/>
                  <a:gd name="T38" fmla="*/ 261 w 268"/>
                  <a:gd name="T39" fmla="*/ 51 h 194"/>
                  <a:gd name="T40" fmla="*/ 264 w 268"/>
                  <a:gd name="T41" fmla="*/ 61 h 194"/>
                  <a:gd name="T42" fmla="*/ 268 w 268"/>
                  <a:gd name="T43" fmla="*/ 74 h 194"/>
                  <a:gd name="T44" fmla="*/ 264 w 268"/>
                  <a:gd name="T45" fmla="*/ 86 h 194"/>
                  <a:gd name="T46" fmla="*/ 255 w 268"/>
                  <a:gd name="T47" fmla="*/ 105 h 194"/>
                  <a:gd name="T48" fmla="*/ 239 w 268"/>
                  <a:gd name="T49" fmla="*/ 124 h 194"/>
                  <a:gd name="T50" fmla="*/ 213 w 268"/>
                  <a:gd name="T51" fmla="*/ 150 h 194"/>
                  <a:gd name="T52" fmla="*/ 217 w 268"/>
                  <a:gd name="T53" fmla="*/ 166 h 194"/>
                  <a:gd name="T54" fmla="*/ 162 w 268"/>
                  <a:gd name="T55" fmla="*/ 194 h 194"/>
                  <a:gd name="T56" fmla="*/ 153 w 268"/>
                  <a:gd name="T57" fmla="*/ 182 h 194"/>
                  <a:gd name="T58" fmla="*/ 127 w 268"/>
                  <a:gd name="T59" fmla="*/ 179 h 194"/>
                  <a:gd name="T60" fmla="*/ 105 w 268"/>
                  <a:gd name="T61" fmla="*/ 172 h 194"/>
                  <a:gd name="T62" fmla="*/ 80 w 268"/>
                  <a:gd name="T63" fmla="*/ 163 h 19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68"/>
                  <a:gd name="T97" fmla="*/ 0 h 194"/>
                  <a:gd name="T98" fmla="*/ 268 w 268"/>
                  <a:gd name="T99" fmla="*/ 194 h 19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68" h="194">
                    <a:moveTo>
                      <a:pt x="80" y="163"/>
                    </a:moveTo>
                    <a:lnTo>
                      <a:pt x="64" y="150"/>
                    </a:lnTo>
                    <a:lnTo>
                      <a:pt x="48" y="137"/>
                    </a:lnTo>
                    <a:lnTo>
                      <a:pt x="26" y="105"/>
                    </a:lnTo>
                    <a:lnTo>
                      <a:pt x="13" y="83"/>
                    </a:lnTo>
                    <a:lnTo>
                      <a:pt x="10" y="74"/>
                    </a:lnTo>
                    <a:lnTo>
                      <a:pt x="0" y="74"/>
                    </a:lnTo>
                    <a:lnTo>
                      <a:pt x="6" y="67"/>
                    </a:lnTo>
                    <a:lnTo>
                      <a:pt x="19" y="58"/>
                    </a:lnTo>
                    <a:lnTo>
                      <a:pt x="64" y="29"/>
                    </a:lnTo>
                    <a:lnTo>
                      <a:pt x="92" y="16"/>
                    </a:lnTo>
                    <a:lnTo>
                      <a:pt x="124" y="4"/>
                    </a:lnTo>
                    <a:lnTo>
                      <a:pt x="156" y="0"/>
                    </a:lnTo>
                    <a:lnTo>
                      <a:pt x="188" y="0"/>
                    </a:lnTo>
                    <a:lnTo>
                      <a:pt x="210" y="0"/>
                    </a:lnTo>
                    <a:lnTo>
                      <a:pt x="226" y="7"/>
                    </a:lnTo>
                    <a:lnTo>
                      <a:pt x="233" y="13"/>
                    </a:lnTo>
                    <a:lnTo>
                      <a:pt x="239" y="19"/>
                    </a:lnTo>
                    <a:lnTo>
                      <a:pt x="252" y="39"/>
                    </a:lnTo>
                    <a:lnTo>
                      <a:pt x="261" y="51"/>
                    </a:lnTo>
                    <a:lnTo>
                      <a:pt x="264" y="61"/>
                    </a:lnTo>
                    <a:lnTo>
                      <a:pt x="268" y="74"/>
                    </a:lnTo>
                    <a:lnTo>
                      <a:pt x="264" y="86"/>
                    </a:lnTo>
                    <a:lnTo>
                      <a:pt x="255" y="105"/>
                    </a:lnTo>
                    <a:lnTo>
                      <a:pt x="239" y="124"/>
                    </a:lnTo>
                    <a:lnTo>
                      <a:pt x="213" y="150"/>
                    </a:lnTo>
                    <a:lnTo>
                      <a:pt x="217" y="166"/>
                    </a:lnTo>
                    <a:lnTo>
                      <a:pt x="162" y="194"/>
                    </a:lnTo>
                    <a:lnTo>
                      <a:pt x="153" y="182"/>
                    </a:lnTo>
                    <a:lnTo>
                      <a:pt x="127" y="179"/>
                    </a:lnTo>
                    <a:lnTo>
                      <a:pt x="105" y="172"/>
                    </a:lnTo>
                    <a:lnTo>
                      <a:pt x="80" y="16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86" name="Freeform 30"/>
              <p:cNvSpPr>
                <a:spLocks/>
              </p:cNvSpPr>
              <p:nvPr/>
            </p:nvSpPr>
            <p:spPr bwMode="auto">
              <a:xfrm>
                <a:off x="352" y="2936"/>
                <a:ext cx="267" cy="194"/>
              </a:xfrm>
              <a:custGeom>
                <a:avLst/>
                <a:gdLst>
                  <a:gd name="T0" fmla="*/ 80 w 267"/>
                  <a:gd name="T1" fmla="*/ 162 h 194"/>
                  <a:gd name="T2" fmla="*/ 64 w 267"/>
                  <a:gd name="T3" fmla="*/ 150 h 194"/>
                  <a:gd name="T4" fmla="*/ 48 w 267"/>
                  <a:gd name="T5" fmla="*/ 137 h 194"/>
                  <a:gd name="T6" fmla="*/ 25 w 267"/>
                  <a:gd name="T7" fmla="*/ 105 h 194"/>
                  <a:gd name="T8" fmla="*/ 13 w 267"/>
                  <a:gd name="T9" fmla="*/ 83 h 194"/>
                  <a:gd name="T10" fmla="*/ 9 w 267"/>
                  <a:gd name="T11" fmla="*/ 73 h 194"/>
                  <a:gd name="T12" fmla="*/ 0 w 267"/>
                  <a:gd name="T13" fmla="*/ 73 h 194"/>
                  <a:gd name="T14" fmla="*/ 6 w 267"/>
                  <a:gd name="T15" fmla="*/ 67 h 194"/>
                  <a:gd name="T16" fmla="*/ 19 w 267"/>
                  <a:gd name="T17" fmla="*/ 57 h 194"/>
                  <a:gd name="T18" fmla="*/ 64 w 267"/>
                  <a:gd name="T19" fmla="*/ 29 h 194"/>
                  <a:gd name="T20" fmla="*/ 92 w 267"/>
                  <a:gd name="T21" fmla="*/ 16 h 194"/>
                  <a:gd name="T22" fmla="*/ 124 w 267"/>
                  <a:gd name="T23" fmla="*/ 3 h 194"/>
                  <a:gd name="T24" fmla="*/ 156 w 267"/>
                  <a:gd name="T25" fmla="*/ 0 h 194"/>
                  <a:gd name="T26" fmla="*/ 188 w 267"/>
                  <a:gd name="T27" fmla="*/ 0 h 194"/>
                  <a:gd name="T28" fmla="*/ 210 w 267"/>
                  <a:gd name="T29" fmla="*/ 0 h 194"/>
                  <a:gd name="T30" fmla="*/ 226 w 267"/>
                  <a:gd name="T31" fmla="*/ 7 h 194"/>
                  <a:gd name="T32" fmla="*/ 232 w 267"/>
                  <a:gd name="T33" fmla="*/ 13 h 194"/>
                  <a:gd name="T34" fmla="*/ 239 w 267"/>
                  <a:gd name="T35" fmla="*/ 19 h 194"/>
                  <a:gd name="T36" fmla="*/ 251 w 267"/>
                  <a:gd name="T37" fmla="*/ 38 h 194"/>
                  <a:gd name="T38" fmla="*/ 261 w 267"/>
                  <a:gd name="T39" fmla="*/ 51 h 194"/>
                  <a:gd name="T40" fmla="*/ 264 w 267"/>
                  <a:gd name="T41" fmla="*/ 61 h 194"/>
                  <a:gd name="T42" fmla="*/ 267 w 267"/>
                  <a:gd name="T43" fmla="*/ 73 h 194"/>
                  <a:gd name="T44" fmla="*/ 264 w 267"/>
                  <a:gd name="T45" fmla="*/ 86 h 194"/>
                  <a:gd name="T46" fmla="*/ 255 w 267"/>
                  <a:gd name="T47" fmla="*/ 105 h 194"/>
                  <a:gd name="T48" fmla="*/ 239 w 267"/>
                  <a:gd name="T49" fmla="*/ 124 h 194"/>
                  <a:gd name="T50" fmla="*/ 213 w 267"/>
                  <a:gd name="T51" fmla="*/ 150 h 194"/>
                  <a:gd name="T52" fmla="*/ 216 w 267"/>
                  <a:gd name="T53" fmla="*/ 166 h 194"/>
                  <a:gd name="T54" fmla="*/ 162 w 267"/>
                  <a:gd name="T55" fmla="*/ 194 h 194"/>
                  <a:gd name="T56" fmla="*/ 153 w 267"/>
                  <a:gd name="T57" fmla="*/ 182 h 194"/>
                  <a:gd name="T58" fmla="*/ 127 w 267"/>
                  <a:gd name="T59" fmla="*/ 178 h 194"/>
                  <a:gd name="T60" fmla="*/ 105 w 267"/>
                  <a:gd name="T61" fmla="*/ 172 h 194"/>
                  <a:gd name="T62" fmla="*/ 80 w 267"/>
                  <a:gd name="T63" fmla="*/ 162 h 19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67"/>
                  <a:gd name="T97" fmla="*/ 0 h 194"/>
                  <a:gd name="T98" fmla="*/ 267 w 267"/>
                  <a:gd name="T99" fmla="*/ 194 h 19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67" h="194">
                    <a:moveTo>
                      <a:pt x="80" y="162"/>
                    </a:moveTo>
                    <a:lnTo>
                      <a:pt x="64" y="150"/>
                    </a:lnTo>
                    <a:lnTo>
                      <a:pt x="48" y="137"/>
                    </a:lnTo>
                    <a:lnTo>
                      <a:pt x="25" y="105"/>
                    </a:lnTo>
                    <a:lnTo>
                      <a:pt x="13" y="83"/>
                    </a:lnTo>
                    <a:lnTo>
                      <a:pt x="9" y="73"/>
                    </a:lnTo>
                    <a:lnTo>
                      <a:pt x="0" y="73"/>
                    </a:lnTo>
                    <a:lnTo>
                      <a:pt x="6" y="67"/>
                    </a:lnTo>
                    <a:lnTo>
                      <a:pt x="19" y="57"/>
                    </a:lnTo>
                    <a:lnTo>
                      <a:pt x="64" y="29"/>
                    </a:lnTo>
                    <a:lnTo>
                      <a:pt x="92" y="16"/>
                    </a:lnTo>
                    <a:lnTo>
                      <a:pt x="124" y="3"/>
                    </a:lnTo>
                    <a:lnTo>
                      <a:pt x="156" y="0"/>
                    </a:lnTo>
                    <a:lnTo>
                      <a:pt x="188" y="0"/>
                    </a:lnTo>
                    <a:lnTo>
                      <a:pt x="210" y="0"/>
                    </a:lnTo>
                    <a:lnTo>
                      <a:pt x="226" y="7"/>
                    </a:lnTo>
                    <a:lnTo>
                      <a:pt x="232" y="13"/>
                    </a:lnTo>
                    <a:lnTo>
                      <a:pt x="239" y="19"/>
                    </a:lnTo>
                    <a:lnTo>
                      <a:pt x="251" y="38"/>
                    </a:lnTo>
                    <a:lnTo>
                      <a:pt x="261" y="51"/>
                    </a:lnTo>
                    <a:lnTo>
                      <a:pt x="264" y="61"/>
                    </a:lnTo>
                    <a:lnTo>
                      <a:pt x="267" y="73"/>
                    </a:lnTo>
                    <a:lnTo>
                      <a:pt x="264" y="86"/>
                    </a:lnTo>
                    <a:lnTo>
                      <a:pt x="255" y="105"/>
                    </a:lnTo>
                    <a:lnTo>
                      <a:pt x="239" y="124"/>
                    </a:lnTo>
                    <a:lnTo>
                      <a:pt x="213" y="150"/>
                    </a:lnTo>
                    <a:lnTo>
                      <a:pt x="216" y="166"/>
                    </a:lnTo>
                    <a:lnTo>
                      <a:pt x="162" y="194"/>
                    </a:lnTo>
                    <a:lnTo>
                      <a:pt x="153" y="182"/>
                    </a:lnTo>
                    <a:lnTo>
                      <a:pt x="127" y="178"/>
                    </a:lnTo>
                    <a:lnTo>
                      <a:pt x="105" y="172"/>
                    </a:lnTo>
                    <a:lnTo>
                      <a:pt x="80" y="162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87" name="Freeform 31"/>
              <p:cNvSpPr>
                <a:spLocks/>
              </p:cNvSpPr>
              <p:nvPr/>
            </p:nvSpPr>
            <p:spPr bwMode="auto">
              <a:xfrm>
                <a:off x="365" y="2993"/>
                <a:ext cx="165" cy="128"/>
              </a:xfrm>
              <a:custGeom>
                <a:avLst/>
                <a:gdLst>
                  <a:gd name="T0" fmla="*/ 143 w 165"/>
                  <a:gd name="T1" fmla="*/ 128 h 128"/>
                  <a:gd name="T2" fmla="*/ 117 w 165"/>
                  <a:gd name="T3" fmla="*/ 125 h 128"/>
                  <a:gd name="T4" fmla="*/ 95 w 165"/>
                  <a:gd name="T5" fmla="*/ 118 h 128"/>
                  <a:gd name="T6" fmla="*/ 70 w 165"/>
                  <a:gd name="T7" fmla="*/ 109 h 128"/>
                  <a:gd name="T8" fmla="*/ 54 w 165"/>
                  <a:gd name="T9" fmla="*/ 96 h 128"/>
                  <a:gd name="T10" fmla="*/ 38 w 165"/>
                  <a:gd name="T11" fmla="*/ 83 h 128"/>
                  <a:gd name="T12" fmla="*/ 16 w 165"/>
                  <a:gd name="T13" fmla="*/ 51 h 128"/>
                  <a:gd name="T14" fmla="*/ 3 w 165"/>
                  <a:gd name="T15" fmla="*/ 29 h 128"/>
                  <a:gd name="T16" fmla="*/ 0 w 165"/>
                  <a:gd name="T17" fmla="*/ 20 h 128"/>
                  <a:gd name="T18" fmla="*/ 12 w 165"/>
                  <a:gd name="T19" fmla="*/ 10 h 128"/>
                  <a:gd name="T20" fmla="*/ 22 w 165"/>
                  <a:gd name="T21" fmla="*/ 4 h 128"/>
                  <a:gd name="T22" fmla="*/ 25 w 165"/>
                  <a:gd name="T23" fmla="*/ 0 h 128"/>
                  <a:gd name="T24" fmla="*/ 28 w 165"/>
                  <a:gd name="T25" fmla="*/ 4 h 128"/>
                  <a:gd name="T26" fmla="*/ 31 w 165"/>
                  <a:gd name="T27" fmla="*/ 4 h 128"/>
                  <a:gd name="T28" fmla="*/ 35 w 165"/>
                  <a:gd name="T29" fmla="*/ 10 h 128"/>
                  <a:gd name="T30" fmla="*/ 41 w 165"/>
                  <a:gd name="T31" fmla="*/ 26 h 128"/>
                  <a:gd name="T32" fmla="*/ 47 w 165"/>
                  <a:gd name="T33" fmla="*/ 39 h 128"/>
                  <a:gd name="T34" fmla="*/ 57 w 165"/>
                  <a:gd name="T35" fmla="*/ 55 h 128"/>
                  <a:gd name="T36" fmla="*/ 70 w 165"/>
                  <a:gd name="T37" fmla="*/ 67 h 128"/>
                  <a:gd name="T38" fmla="*/ 86 w 165"/>
                  <a:gd name="T39" fmla="*/ 77 h 128"/>
                  <a:gd name="T40" fmla="*/ 108 w 165"/>
                  <a:gd name="T41" fmla="*/ 86 h 128"/>
                  <a:gd name="T42" fmla="*/ 137 w 165"/>
                  <a:gd name="T43" fmla="*/ 93 h 128"/>
                  <a:gd name="T44" fmla="*/ 156 w 165"/>
                  <a:gd name="T45" fmla="*/ 96 h 128"/>
                  <a:gd name="T46" fmla="*/ 162 w 165"/>
                  <a:gd name="T47" fmla="*/ 96 h 128"/>
                  <a:gd name="T48" fmla="*/ 165 w 165"/>
                  <a:gd name="T49" fmla="*/ 99 h 128"/>
                  <a:gd name="T50" fmla="*/ 165 w 165"/>
                  <a:gd name="T51" fmla="*/ 102 h 128"/>
                  <a:gd name="T52" fmla="*/ 165 w 165"/>
                  <a:gd name="T53" fmla="*/ 105 h 128"/>
                  <a:gd name="T54" fmla="*/ 165 w 165"/>
                  <a:gd name="T55" fmla="*/ 109 h 128"/>
                  <a:gd name="T56" fmla="*/ 165 w 165"/>
                  <a:gd name="T57" fmla="*/ 112 h 128"/>
                  <a:gd name="T58" fmla="*/ 152 w 165"/>
                  <a:gd name="T59" fmla="*/ 121 h 128"/>
                  <a:gd name="T60" fmla="*/ 143 w 165"/>
                  <a:gd name="T61" fmla="*/ 128 h 128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65"/>
                  <a:gd name="T94" fmla="*/ 0 h 128"/>
                  <a:gd name="T95" fmla="*/ 165 w 165"/>
                  <a:gd name="T96" fmla="*/ 128 h 128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65" h="128">
                    <a:moveTo>
                      <a:pt x="143" y="128"/>
                    </a:moveTo>
                    <a:lnTo>
                      <a:pt x="117" y="125"/>
                    </a:lnTo>
                    <a:lnTo>
                      <a:pt x="95" y="118"/>
                    </a:lnTo>
                    <a:lnTo>
                      <a:pt x="70" y="109"/>
                    </a:lnTo>
                    <a:lnTo>
                      <a:pt x="54" y="96"/>
                    </a:lnTo>
                    <a:lnTo>
                      <a:pt x="38" y="83"/>
                    </a:lnTo>
                    <a:lnTo>
                      <a:pt x="16" y="51"/>
                    </a:lnTo>
                    <a:lnTo>
                      <a:pt x="3" y="29"/>
                    </a:lnTo>
                    <a:lnTo>
                      <a:pt x="0" y="20"/>
                    </a:lnTo>
                    <a:lnTo>
                      <a:pt x="12" y="10"/>
                    </a:lnTo>
                    <a:lnTo>
                      <a:pt x="22" y="4"/>
                    </a:lnTo>
                    <a:lnTo>
                      <a:pt x="25" y="0"/>
                    </a:lnTo>
                    <a:lnTo>
                      <a:pt x="28" y="4"/>
                    </a:lnTo>
                    <a:lnTo>
                      <a:pt x="31" y="4"/>
                    </a:lnTo>
                    <a:lnTo>
                      <a:pt x="35" y="10"/>
                    </a:lnTo>
                    <a:lnTo>
                      <a:pt x="41" y="26"/>
                    </a:lnTo>
                    <a:lnTo>
                      <a:pt x="47" y="39"/>
                    </a:lnTo>
                    <a:lnTo>
                      <a:pt x="57" y="55"/>
                    </a:lnTo>
                    <a:lnTo>
                      <a:pt x="70" y="67"/>
                    </a:lnTo>
                    <a:lnTo>
                      <a:pt x="86" y="77"/>
                    </a:lnTo>
                    <a:lnTo>
                      <a:pt x="108" y="86"/>
                    </a:lnTo>
                    <a:lnTo>
                      <a:pt x="137" y="93"/>
                    </a:lnTo>
                    <a:lnTo>
                      <a:pt x="156" y="96"/>
                    </a:lnTo>
                    <a:lnTo>
                      <a:pt x="162" y="96"/>
                    </a:lnTo>
                    <a:lnTo>
                      <a:pt x="165" y="99"/>
                    </a:lnTo>
                    <a:lnTo>
                      <a:pt x="165" y="102"/>
                    </a:lnTo>
                    <a:lnTo>
                      <a:pt x="165" y="105"/>
                    </a:lnTo>
                    <a:lnTo>
                      <a:pt x="165" y="109"/>
                    </a:lnTo>
                    <a:lnTo>
                      <a:pt x="165" y="112"/>
                    </a:lnTo>
                    <a:lnTo>
                      <a:pt x="152" y="121"/>
                    </a:lnTo>
                    <a:lnTo>
                      <a:pt x="143" y="12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88" name="Freeform 32"/>
              <p:cNvSpPr>
                <a:spLocks/>
              </p:cNvSpPr>
              <p:nvPr/>
            </p:nvSpPr>
            <p:spPr bwMode="auto">
              <a:xfrm>
                <a:off x="361" y="2990"/>
                <a:ext cx="166" cy="128"/>
              </a:xfrm>
              <a:custGeom>
                <a:avLst/>
                <a:gdLst>
                  <a:gd name="T0" fmla="*/ 144 w 166"/>
                  <a:gd name="T1" fmla="*/ 128 h 128"/>
                  <a:gd name="T2" fmla="*/ 118 w 166"/>
                  <a:gd name="T3" fmla="*/ 124 h 128"/>
                  <a:gd name="T4" fmla="*/ 96 w 166"/>
                  <a:gd name="T5" fmla="*/ 118 h 128"/>
                  <a:gd name="T6" fmla="*/ 71 w 166"/>
                  <a:gd name="T7" fmla="*/ 108 h 128"/>
                  <a:gd name="T8" fmla="*/ 55 w 166"/>
                  <a:gd name="T9" fmla="*/ 96 h 128"/>
                  <a:gd name="T10" fmla="*/ 39 w 166"/>
                  <a:gd name="T11" fmla="*/ 83 h 128"/>
                  <a:gd name="T12" fmla="*/ 16 w 166"/>
                  <a:gd name="T13" fmla="*/ 51 h 128"/>
                  <a:gd name="T14" fmla="*/ 4 w 166"/>
                  <a:gd name="T15" fmla="*/ 29 h 128"/>
                  <a:gd name="T16" fmla="*/ 0 w 166"/>
                  <a:gd name="T17" fmla="*/ 19 h 128"/>
                  <a:gd name="T18" fmla="*/ 13 w 166"/>
                  <a:gd name="T19" fmla="*/ 10 h 128"/>
                  <a:gd name="T20" fmla="*/ 23 w 166"/>
                  <a:gd name="T21" fmla="*/ 3 h 128"/>
                  <a:gd name="T22" fmla="*/ 26 w 166"/>
                  <a:gd name="T23" fmla="*/ 0 h 128"/>
                  <a:gd name="T24" fmla="*/ 29 w 166"/>
                  <a:gd name="T25" fmla="*/ 3 h 128"/>
                  <a:gd name="T26" fmla="*/ 32 w 166"/>
                  <a:gd name="T27" fmla="*/ 3 h 128"/>
                  <a:gd name="T28" fmla="*/ 35 w 166"/>
                  <a:gd name="T29" fmla="*/ 10 h 128"/>
                  <a:gd name="T30" fmla="*/ 42 w 166"/>
                  <a:gd name="T31" fmla="*/ 26 h 128"/>
                  <a:gd name="T32" fmla="*/ 48 w 166"/>
                  <a:gd name="T33" fmla="*/ 38 h 128"/>
                  <a:gd name="T34" fmla="*/ 58 w 166"/>
                  <a:gd name="T35" fmla="*/ 54 h 128"/>
                  <a:gd name="T36" fmla="*/ 71 w 166"/>
                  <a:gd name="T37" fmla="*/ 67 h 128"/>
                  <a:gd name="T38" fmla="*/ 86 w 166"/>
                  <a:gd name="T39" fmla="*/ 77 h 128"/>
                  <a:gd name="T40" fmla="*/ 109 w 166"/>
                  <a:gd name="T41" fmla="*/ 86 h 128"/>
                  <a:gd name="T42" fmla="*/ 137 w 166"/>
                  <a:gd name="T43" fmla="*/ 93 h 128"/>
                  <a:gd name="T44" fmla="*/ 156 w 166"/>
                  <a:gd name="T45" fmla="*/ 96 h 128"/>
                  <a:gd name="T46" fmla="*/ 163 w 166"/>
                  <a:gd name="T47" fmla="*/ 96 h 128"/>
                  <a:gd name="T48" fmla="*/ 166 w 166"/>
                  <a:gd name="T49" fmla="*/ 99 h 128"/>
                  <a:gd name="T50" fmla="*/ 166 w 166"/>
                  <a:gd name="T51" fmla="*/ 102 h 128"/>
                  <a:gd name="T52" fmla="*/ 166 w 166"/>
                  <a:gd name="T53" fmla="*/ 105 h 128"/>
                  <a:gd name="T54" fmla="*/ 166 w 166"/>
                  <a:gd name="T55" fmla="*/ 108 h 128"/>
                  <a:gd name="T56" fmla="*/ 166 w 166"/>
                  <a:gd name="T57" fmla="*/ 112 h 128"/>
                  <a:gd name="T58" fmla="*/ 153 w 166"/>
                  <a:gd name="T59" fmla="*/ 121 h 128"/>
                  <a:gd name="T60" fmla="*/ 144 w 166"/>
                  <a:gd name="T61" fmla="*/ 128 h 128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66"/>
                  <a:gd name="T94" fmla="*/ 0 h 128"/>
                  <a:gd name="T95" fmla="*/ 166 w 166"/>
                  <a:gd name="T96" fmla="*/ 128 h 128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66" h="128">
                    <a:moveTo>
                      <a:pt x="144" y="128"/>
                    </a:moveTo>
                    <a:lnTo>
                      <a:pt x="118" y="124"/>
                    </a:lnTo>
                    <a:lnTo>
                      <a:pt x="96" y="118"/>
                    </a:lnTo>
                    <a:lnTo>
                      <a:pt x="71" y="108"/>
                    </a:lnTo>
                    <a:lnTo>
                      <a:pt x="55" y="96"/>
                    </a:lnTo>
                    <a:lnTo>
                      <a:pt x="39" y="83"/>
                    </a:lnTo>
                    <a:lnTo>
                      <a:pt x="16" y="51"/>
                    </a:lnTo>
                    <a:lnTo>
                      <a:pt x="4" y="29"/>
                    </a:lnTo>
                    <a:lnTo>
                      <a:pt x="0" y="19"/>
                    </a:lnTo>
                    <a:lnTo>
                      <a:pt x="13" y="10"/>
                    </a:lnTo>
                    <a:lnTo>
                      <a:pt x="23" y="3"/>
                    </a:lnTo>
                    <a:lnTo>
                      <a:pt x="26" y="0"/>
                    </a:lnTo>
                    <a:lnTo>
                      <a:pt x="29" y="3"/>
                    </a:lnTo>
                    <a:lnTo>
                      <a:pt x="32" y="3"/>
                    </a:lnTo>
                    <a:lnTo>
                      <a:pt x="35" y="10"/>
                    </a:lnTo>
                    <a:lnTo>
                      <a:pt x="42" y="26"/>
                    </a:lnTo>
                    <a:lnTo>
                      <a:pt x="48" y="38"/>
                    </a:lnTo>
                    <a:lnTo>
                      <a:pt x="58" y="54"/>
                    </a:lnTo>
                    <a:lnTo>
                      <a:pt x="71" y="67"/>
                    </a:lnTo>
                    <a:lnTo>
                      <a:pt x="86" y="77"/>
                    </a:lnTo>
                    <a:lnTo>
                      <a:pt x="109" y="86"/>
                    </a:lnTo>
                    <a:lnTo>
                      <a:pt x="137" y="93"/>
                    </a:lnTo>
                    <a:lnTo>
                      <a:pt x="156" y="96"/>
                    </a:lnTo>
                    <a:lnTo>
                      <a:pt x="163" y="96"/>
                    </a:lnTo>
                    <a:lnTo>
                      <a:pt x="166" y="99"/>
                    </a:lnTo>
                    <a:lnTo>
                      <a:pt x="166" y="102"/>
                    </a:lnTo>
                    <a:lnTo>
                      <a:pt x="166" y="105"/>
                    </a:lnTo>
                    <a:lnTo>
                      <a:pt x="166" y="108"/>
                    </a:lnTo>
                    <a:lnTo>
                      <a:pt x="166" y="112"/>
                    </a:lnTo>
                    <a:lnTo>
                      <a:pt x="153" y="121"/>
                    </a:lnTo>
                    <a:lnTo>
                      <a:pt x="144" y="128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89" name="Freeform 33"/>
              <p:cNvSpPr>
                <a:spLocks/>
              </p:cNvSpPr>
              <p:nvPr/>
            </p:nvSpPr>
            <p:spPr bwMode="auto">
              <a:xfrm>
                <a:off x="737" y="2987"/>
                <a:ext cx="121" cy="96"/>
              </a:xfrm>
              <a:custGeom>
                <a:avLst/>
                <a:gdLst>
                  <a:gd name="T0" fmla="*/ 121 w 121"/>
                  <a:gd name="T1" fmla="*/ 89 h 96"/>
                  <a:gd name="T2" fmla="*/ 108 w 121"/>
                  <a:gd name="T3" fmla="*/ 92 h 96"/>
                  <a:gd name="T4" fmla="*/ 89 w 121"/>
                  <a:gd name="T5" fmla="*/ 96 h 96"/>
                  <a:gd name="T6" fmla="*/ 70 w 121"/>
                  <a:gd name="T7" fmla="*/ 92 h 96"/>
                  <a:gd name="T8" fmla="*/ 51 w 121"/>
                  <a:gd name="T9" fmla="*/ 89 h 96"/>
                  <a:gd name="T10" fmla="*/ 32 w 121"/>
                  <a:gd name="T11" fmla="*/ 76 h 96"/>
                  <a:gd name="T12" fmla="*/ 26 w 121"/>
                  <a:gd name="T13" fmla="*/ 70 h 96"/>
                  <a:gd name="T14" fmla="*/ 16 w 121"/>
                  <a:gd name="T15" fmla="*/ 61 h 96"/>
                  <a:gd name="T16" fmla="*/ 10 w 121"/>
                  <a:gd name="T17" fmla="*/ 48 h 96"/>
                  <a:gd name="T18" fmla="*/ 7 w 121"/>
                  <a:gd name="T19" fmla="*/ 35 h 96"/>
                  <a:gd name="T20" fmla="*/ 0 w 121"/>
                  <a:gd name="T21" fmla="*/ 0 h 9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21"/>
                  <a:gd name="T34" fmla="*/ 0 h 96"/>
                  <a:gd name="T35" fmla="*/ 121 w 121"/>
                  <a:gd name="T36" fmla="*/ 96 h 9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21" h="96">
                    <a:moveTo>
                      <a:pt x="121" y="89"/>
                    </a:moveTo>
                    <a:lnTo>
                      <a:pt x="108" y="92"/>
                    </a:lnTo>
                    <a:lnTo>
                      <a:pt x="89" y="96"/>
                    </a:lnTo>
                    <a:lnTo>
                      <a:pt x="70" y="92"/>
                    </a:lnTo>
                    <a:lnTo>
                      <a:pt x="51" y="89"/>
                    </a:lnTo>
                    <a:lnTo>
                      <a:pt x="32" y="76"/>
                    </a:lnTo>
                    <a:lnTo>
                      <a:pt x="26" y="70"/>
                    </a:lnTo>
                    <a:lnTo>
                      <a:pt x="16" y="61"/>
                    </a:lnTo>
                    <a:lnTo>
                      <a:pt x="10" y="48"/>
                    </a:lnTo>
                    <a:lnTo>
                      <a:pt x="7" y="35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90" name="Line 34"/>
              <p:cNvSpPr>
                <a:spLocks noChangeShapeType="1"/>
              </p:cNvSpPr>
              <p:nvPr/>
            </p:nvSpPr>
            <p:spPr bwMode="auto">
              <a:xfrm flipV="1">
                <a:off x="874" y="3223"/>
                <a:ext cx="3" cy="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91" name="Line 35"/>
              <p:cNvSpPr>
                <a:spLocks noChangeShapeType="1"/>
              </p:cNvSpPr>
              <p:nvPr/>
            </p:nvSpPr>
            <p:spPr bwMode="auto">
              <a:xfrm flipV="1">
                <a:off x="893" y="3226"/>
                <a:ext cx="10" cy="5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92" name="Line 36"/>
              <p:cNvSpPr>
                <a:spLocks noChangeShapeType="1"/>
              </p:cNvSpPr>
              <p:nvPr/>
            </p:nvSpPr>
            <p:spPr bwMode="auto">
              <a:xfrm flipV="1">
                <a:off x="922" y="3226"/>
                <a:ext cx="6" cy="5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93" name="Line 37"/>
              <p:cNvSpPr>
                <a:spLocks noChangeShapeType="1"/>
              </p:cNvSpPr>
              <p:nvPr/>
            </p:nvSpPr>
            <p:spPr bwMode="auto">
              <a:xfrm flipV="1">
                <a:off x="947" y="3229"/>
                <a:ext cx="3" cy="4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94" name="Freeform 38"/>
              <p:cNvSpPr>
                <a:spLocks/>
              </p:cNvSpPr>
              <p:nvPr/>
            </p:nvSpPr>
            <p:spPr bwMode="auto">
              <a:xfrm>
                <a:off x="740" y="2943"/>
                <a:ext cx="90" cy="117"/>
              </a:xfrm>
              <a:custGeom>
                <a:avLst/>
                <a:gdLst>
                  <a:gd name="T0" fmla="*/ 86 w 90"/>
                  <a:gd name="T1" fmla="*/ 108 h 117"/>
                  <a:gd name="T2" fmla="*/ 67 w 90"/>
                  <a:gd name="T3" fmla="*/ 108 h 117"/>
                  <a:gd name="T4" fmla="*/ 48 w 90"/>
                  <a:gd name="T5" fmla="*/ 111 h 117"/>
                  <a:gd name="T6" fmla="*/ 23 w 90"/>
                  <a:gd name="T7" fmla="*/ 117 h 117"/>
                  <a:gd name="T8" fmla="*/ 16 w 90"/>
                  <a:gd name="T9" fmla="*/ 105 h 117"/>
                  <a:gd name="T10" fmla="*/ 7 w 90"/>
                  <a:gd name="T11" fmla="*/ 79 h 117"/>
                  <a:gd name="T12" fmla="*/ 0 w 90"/>
                  <a:gd name="T13" fmla="*/ 60 h 117"/>
                  <a:gd name="T14" fmla="*/ 0 w 90"/>
                  <a:gd name="T15" fmla="*/ 41 h 117"/>
                  <a:gd name="T16" fmla="*/ 4 w 90"/>
                  <a:gd name="T17" fmla="*/ 19 h 117"/>
                  <a:gd name="T18" fmla="*/ 13 w 90"/>
                  <a:gd name="T19" fmla="*/ 0 h 117"/>
                  <a:gd name="T20" fmla="*/ 90 w 90"/>
                  <a:gd name="T21" fmla="*/ 6 h 117"/>
                  <a:gd name="T22" fmla="*/ 83 w 90"/>
                  <a:gd name="T23" fmla="*/ 41 h 117"/>
                  <a:gd name="T24" fmla="*/ 83 w 90"/>
                  <a:gd name="T25" fmla="*/ 73 h 117"/>
                  <a:gd name="T26" fmla="*/ 83 w 90"/>
                  <a:gd name="T27" fmla="*/ 92 h 117"/>
                  <a:gd name="T28" fmla="*/ 86 w 90"/>
                  <a:gd name="T29" fmla="*/ 108 h 11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0"/>
                  <a:gd name="T46" fmla="*/ 0 h 117"/>
                  <a:gd name="T47" fmla="*/ 90 w 90"/>
                  <a:gd name="T48" fmla="*/ 117 h 11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0" h="117">
                    <a:moveTo>
                      <a:pt x="86" y="108"/>
                    </a:moveTo>
                    <a:lnTo>
                      <a:pt x="67" y="108"/>
                    </a:lnTo>
                    <a:lnTo>
                      <a:pt x="48" y="111"/>
                    </a:lnTo>
                    <a:lnTo>
                      <a:pt x="23" y="117"/>
                    </a:lnTo>
                    <a:lnTo>
                      <a:pt x="16" y="105"/>
                    </a:lnTo>
                    <a:lnTo>
                      <a:pt x="7" y="79"/>
                    </a:lnTo>
                    <a:lnTo>
                      <a:pt x="0" y="60"/>
                    </a:lnTo>
                    <a:lnTo>
                      <a:pt x="0" y="41"/>
                    </a:lnTo>
                    <a:lnTo>
                      <a:pt x="4" y="19"/>
                    </a:lnTo>
                    <a:lnTo>
                      <a:pt x="13" y="0"/>
                    </a:lnTo>
                    <a:lnTo>
                      <a:pt x="90" y="6"/>
                    </a:lnTo>
                    <a:lnTo>
                      <a:pt x="83" y="41"/>
                    </a:lnTo>
                    <a:lnTo>
                      <a:pt x="83" y="73"/>
                    </a:lnTo>
                    <a:lnTo>
                      <a:pt x="83" y="92"/>
                    </a:lnTo>
                    <a:lnTo>
                      <a:pt x="86" y="10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95" name="Freeform 39"/>
              <p:cNvSpPr>
                <a:spLocks/>
              </p:cNvSpPr>
              <p:nvPr/>
            </p:nvSpPr>
            <p:spPr bwMode="auto">
              <a:xfrm>
                <a:off x="737" y="2939"/>
                <a:ext cx="89" cy="118"/>
              </a:xfrm>
              <a:custGeom>
                <a:avLst/>
                <a:gdLst>
                  <a:gd name="T0" fmla="*/ 86 w 89"/>
                  <a:gd name="T1" fmla="*/ 109 h 118"/>
                  <a:gd name="T2" fmla="*/ 67 w 89"/>
                  <a:gd name="T3" fmla="*/ 109 h 118"/>
                  <a:gd name="T4" fmla="*/ 48 w 89"/>
                  <a:gd name="T5" fmla="*/ 112 h 118"/>
                  <a:gd name="T6" fmla="*/ 22 w 89"/>
                  <a:gd name="T7" fmla="*/ 118 h 118"/>
                  <a:gd name="T8" fmla="*/ 16 w 89"/>
                  <a:gd name="T9" fmla="*/ 105 h 118"/>
                  <a:gd name="T10" fmla="*/ 7 w 89"/>
                  <a:gd name="T11" fmla="*/ 80 h 118"/>
                  <a:gd name="T12" fmla="*/ 0 w 89"/>
                  <a:gd name="T13" fmla="*/ 61 h 118"/>
                  <a:gd name="T14" fmla="*/ 0 w 89"/>
                  <a:gd name="T15" fmla="*/ 42 h 118"/>
                  <a:gd name="T16" fmla="*/ 3 w 89"/>
                  <a:gd name="T17" fmla="*/ 19 h 118"/>
                  <a:gd name="T18" fmla="*/ 13 w 89"/>
                  <a:gd name="T19" fmla="*/ 0 h 118"/>
                  <a:gd name="T20" fmla="*/ 89 w 89"/>
                  <a:gd name="T21" fmla="*/ 7 h 118"/>
                  <a:gd name="T22" fmla="*/ 83 w 89"/>
                  <a:gd name="T23" fmla="*/ 42 h 118"/>
                  <a:gd name="T24" fmla="*/ 83 w 89"/>
                  <a:gd name="T25" fmla="*/ 74 h 118"/>
                  <a:gd name="T26" fmla="*/ 83 w 89"/>
                  <a:gd name="T27" fmla="*/ 93 h 118"/>
                  <a:gd name="T28" fmla="*/ 86 w 89"/>
                  <a:gd name="T29" fmla="*/ 109 h 11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9"/>
                  <a:gd name="T46" fmla="*/ 0 h 118"/>
                  <a:gd name="T47" fmla="*/ 89 w 89"/>
                  <a:gd name="T48" fmla="*/ 118 h 11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9" h="118">
                    <a:moveTo>
                      <a:pt x="86" y="109"/>
                    </a:moveTo>
                    <a:lnTo>
                      <a:pt x="67" y="109"/>
                    </a:lnTo>
                    <a:lnTo>
                      <a:pt x="48" y="112"/>
                    </a:lnTo>
                    <a:lnTo>
                      <a:pt x="22" y="118"/>
                    </a:lnTo>
                    <a:lnTo>
                      <a:pt x="16" y="105"/>
                    </a:lnTo>
                    <a:lnTo>
                      <a:pt x="7" y="80"/>
                    </a:lnTo>
                    <a:lnTo>
                      <a:pt x="0" y="61"/>
                    </a:lnTo>
                    <a:lnTo>
                      <a:pt x="0" y="42"/>
                    </a:lnTo>
                    <a:lnTo>
                      <a:pt x="3" y="19"/>
                    </a:lnTo>
                    <a:lnTo>
                      <a:pt x="13" y="0"/>
                    </a:lnTo>
                    <a:lnTo>
                      <a:pt x="89" y="7"/>
                    </a:lnTo>
                    <a:lnTo>
                      <a:pt x="83" y="42"/>
                    </a:lnTo>
                    <a:lnTo>
                      <a:pt x="83" y="74"/>
                    </a:lnTo>
                    <a:lnTo>
                      <a:pt x="83" y="93"/>
                    </a:lnTo>
                    <a:lnTo>
                      <a:pt x="86" y="109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96" name="Freeform 40"/>
              <p:cNvSpPr>
                <a:spLocks/>
              </p:cNvSpPr>
              <p:nvPr/>
            </p:nvSpPr>
            <p:spPr bwMode="auto">
              <a:xfrm>
                <a:off x="744" y="3009"/>
                <a:ext cx="50" cy="51"/>
              </a:xfrm>
              <a:custGeom>
                <a:avLst/>
                <a:gdLst>
                  <a:gd name="T0" fmla="*/ 50 w 50"/>
                  <a:gd name="T1" fmla="*/ 42 h 51"/>
                  <a:gd name="T2" fmla="*/ 22 w 50"/>
                  <a:gd name="T3" fmla="*/ 51 h 51"/>
                  <a:gd name="T4" fmla="*/ 12 w 50"/>
                  <a:gd name="T5" fmla="*/ 35 h 51"/>
                  <a:gd name="T6" fmla="*/ 6 w 50"/>
                  <a:gd name="T7" fmla="*/ 19 h 51"/>
                  <a:gd name="T8" fmla="*/ 0 w 50"/>
                  <a:gd name="T9" fmla="*/ 4 h 51"/>
                  <a:gd name="T10" fmla="*/ 22 w 50"/>
                  <a:gd name="T11" fmla="*/ 0 h 51"/>
                  <a:gd name="T12" fmla="*/ 44 w 50"/>
                  <a:gd name="T13" fmla="*/ 0 h 51"/>
                  <a:gd name="T14" fmla="*/ 47 w 50"/>
                  <a:gd name="T15" fmla="*/ 13 h 51"/>
                  <a:gd name="T16" fmla="*/ 50 w 50"/>
                  <a:gd name="T17" fmla="*/ 42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0"/>
                  <a:gd name="T28" fmla="*/ 0 h 51"/>
                  <a:gd name="T29" fmla="*/ 50 w 50"/>
                  <a:gd name="T30" fmla="*/ 51 h 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0" h="51">
                    <a:moveTo>
                      <a:pt x="50" y="42"/>
                    </a:moveTo>
                    <a:lnTo>
                      <a:pt x="22" y="51"/>
                    </a:lnTo>
                    <a:lnTo>
                      <a:pt x="12" y="35"/>
                    </a:lnTo>
                    <a:lnTo>
                      <a:pt x="6" y="19"/>
                    </a:lnTo>
                    <a:lnTo>
                      <a:pt x="0" y="4"/>
                    </a:lnTo>
                    <a:lnTo>
                      <a:pt x="22" y="0"/>
                    </a:lnTo>
                    <a:lnTo>
                      <a:pt x="44" y="0"/>
                    </a:lnTo>
                    <a:lnTo>
                      <a:pt x="47" y="13"/>
                    </a:lnTo>
                    <a:lnTo>
                      <a:pt x="50" y="4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97" name="Freeform 41"/>
              <p:cNvSpPr>
                <a:spLocks/>
              </p:cNvSpPr>
              <p:nvPr/>
            </p:nvSpPr>
            <p:spPr bwMode="auto">
              <a:xfrm>
                <a:off x="810" y="2949"/>
                <a:ext cx="7" cy="102"/>
              </a:xfrm>
              <a:custGeom>
                <a:avLst/>
                <a:gdLst>
                  <a:gd name="T0" fmla="*/ 4 w 7"/>
                  <a:gd name="T1" fmla="*/ 102 h 102"/>
                  <a:gd name="T2" fmla="*/ 4 w 7"/>
                  <a:gd name="T3" fmla="*/ 92 h 102"/>
                  <a:gd name="T4" fmla="*/ 0 w 7"/>
                  <a:gd name="T5" fmla="*/ 70 h 102"/>
                  <a:gd name="T6" fmla="*/ 0 w 7"/>
                  <a:gd name="T7" fmla="*/ 38 h 102"/>
                  <a:gd name="T8" fmla="*/ 4 w 7"/>
                  <a:gd name="T9" fmla="*/ 19 h 102"/>
                  <a:gd name="T10" fmla="*/ 7 w 7"/>
                  <a:gd name="T11" fmla="*/ 0 h 102"/>
                  <a:gd name="T12" fmla="*/ 4 w 7"/>
                  <a:gd name="T13" fmla="*/ 102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"/>
                  <a:gd name="T22" fmla="*/ 0 h 102"/>
                  <a:gd name="T23" fmla="*/ 7 w 7"/>
                  <a:gd name="T24" fmla="*/ 102 h 10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" h="102">
                    <a:moveTo>
                      <a:pt x="4" y="102"/>
                    </a:moveTo>
                    <a:lnTo>
                      <a:pt x="4" y="92"/>
                    </a:lnTo>
                    <a:lnTo>
                      <a:pt x="0" y="70"/>
                    </a:lnTo>
                    <a:lnTo>
                      <a:pt x="0" y="38"/>
                    </a:lnTo>
                    <a:lnTo>
                      <a:pt x="4" y="19"/>
                    </a:lnTo>
                    <a:lnTo>
                      <a:pt x="7" y="0"/>
                    </a:lnTo>
                    <a:lnTo>
                      <a:pt x="4" y="10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98" name="Freeform 42"/>
              <p:cNvSpPr>
                <a:spLocks/>
              </p:cNvSpPr>
              <p:nvPr/>
            </p:nvSpPr>
            <p:spPr bwMode="auto">
              <a:xfrm>
                <a:off x="807" y="2946"/>
                <a:ext cx="7" cy="102"/>
              </a:xfrm>
              <a:custGeom>
                <a:avLst/>
                <a:gdLst>
                  <a:gd name="T0" fmla="*/ 3 w 7"/>
                  <a:gd name="T1" fmla="*/ 102 h 102"/>
                  <a:gd name="T2" fmla="*/ 3 w 7"/>
                  <a:gd name="T3" fmla="*/ 92 h 102"/>
                  <a:gd name="T4" fmla="*/ 0 w 7"/>
                  <a:gd name="T5" fmla="*/ 70 h 102"/>
                  <a:gd name="T6" fmla="*/ 0 w 7"/>
                  <a:gd name="T7" fmla="*/ 38 h 102"/>
                  <a:gd name="T8" fmla="*/ 3 w 7"/>
                  <a:gd name="T9" fmla="*/ 19 h 102"/>
                  <a:gd name="T10" fmla="*/ 7 w 7"/>
                  <a:gd name="T11" fmla="*/ 0 h 10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102"/>
                  <a:gd name="T20" fmla="*/ 7 w 7"/>
                  <a:gd name="T21" fmla="*/ 102 h 10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102">
                    <a:moveTo>
                      <a:pt x="3" y="102"/>
                    </a:moveTo>
                    <a:lnTo>
                      <a:pt x="3" y="92"/>
                    </a:lnTo>
                    <a:lnTo>
                      <a:pt x="0" y="70"/>
                    </a:lnTo>
                    <a:lnTo>
                      <a:pt x="0" y="38"/>
                    </a:lnTo>
                    <a:lnTo>
                      <a:pt x="3" y="19"/>
                    </a:lnTo>
                    <a:lnTo>
                      <a:pt x="7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99" name="Freeform 43"/>
              <p:cNvSpPr>
                <a:spLocks/>
              </p:cNvSpPr>
              <p:nvPr/>
            </p:nvSpPr>
            <p:spPr bwMode="auto">
              <a:xfrm>
                <a:off x="798" y="2946"/>
                <a:ext cx="9" cy="105"/>
              </a:xfrm>
              <a:custGeom>
                <a:avLst/>
                <a:gdLst>
                  <a:gd name="T0" fmla="*/ 9 w 9"/>
                  <a:gd name="T1" fmla="*/ 105 h 105"/>
                  <a:gd name="T2" fmla="*/ 3 w 9"/>
                  <a:gd name="T3" fmla="*/ 67 h 105"/>
                  <a:gd name="T4" fmla="*/ 0 w 9"/>
                  <a:gd name="T5" fmla="*/ 35 h 105"/>
                  <a:gd name="T6" fmla="*/ 3 w 9"/>
                  <a:gd name="T7" fmla="*/ 16 h 105"/>
                  <a:gd name="T8" fmla="*/ 6 w 9"/>
                  <a:gd name="T9" fmla="*/ 0 h 105"/>
                  <a:gd name="T10" fmla="*/ 9 w 9"/>
                  <a:gd name="T11" fmla="*/ 105 h 10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105"/>
                  <a:gd name="T20" fmla="*/ 9 w 9"/>
                  <a:gd name="T21" fmla="*/ 105 h 10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105">
                    <a:moveTo>
                      <a:pt x="9" y="105"/>
                    </a:moveTo>
                    <a:lnTo>
                      <a:pt x="3" y="67"/>
                    </a:lnTo>
                    <a:lnTo>
                      <a:pt x="0" y="35"/>
                    </a:lnTo>
                    <a:lnTo>
                      <a:pt x="3" y="16"/>
                    </a:lnTo>
                    <a:lnTo>
                      <a:pt x="6" y="0"/>
                    </a:lnTo>
                    <a:lnTo>
                      <a:pt x="9" y="10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00" name="Freeform 44"/>
              <p:cNvSpPr>
                <a:spLocks/>
              </p:cNvSpPr>
              <p:nvPr/>
            </p:nvSpPr>
            <p:spPr bwMode="auto">
              <a:xfrm>
                <a:off x="794" y="2943"/>
                <a:ext cx="10" cy="105"/>
              </a:xfrm>
              <a:custGeom>
                <a:avLst/>
                <a:gdLst>
                  <a:gd name="T0" fmla="*/ 10 w 10"/>
                  <a:gd name="T1" fmla="*/ 105 h 105"/>
                  <a:gd name="T2" fmla="*/ 4 w 10"/>
                  <a:gd name="T3" fmla="*/ 66 h 105"/>
                  <a:gd name="T4" fmla="*/ 0 w 10"/>
                  <a:gd name="T5" fmla="*/ 35 h 105"/>
                  <a:gd name="T6" fmla="*/ 4 w 10"/>
                  <a:gd name="T7" fmla="*/ 15 h 105"/>
                  <a:gd name="T8" fmla="*/ 7 w 10"/>
                  <a:gd name="T9" fmla="*/ 0 h 1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05"/>
                  <a:gd name="T17" fmla="*/ 10 w 10"/>
                  <a:gd name="T18" fmla="*/ 105 h 1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05">
                    <a:moveTo>
                      <a:pt x="10" y="105"/>
                    </a:moveTo>
                    <a:lnTo>
                      <a:pt x="4" y="66"/>
                    </a:lnTo>
                    <a:lnTo>
                      <a:pt x="0" y="35"/>
                    </a:lnTo>
                    <a:lnTo>
                      <a:pt x="4" y="15"/>
                    </a:lnTo>
                    <a:lnTo>
                      <a:pt x="7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01" name="Freeform 45"/>
              <p:cNvSpPr>
                <a:spLocks/>
              </p:cNvSpPr>
              <p:nvPr/>
            </p:nvSpPr>
            <p:spPr bwMode="auto">
              <a:xfrm>
                <a:off x="788" y="2946"/>
                <a:ext cx="6" cy="108"/>
              </a:xfrm>
              <a:custGeom>
                <a:avLst/>
                <a:gdLst>
                  <a:gd name="T0" fmla="*/ 6 w 6"/>
                  <a:gd name="T1" fmla="*/ 108 h 108"/>
                  <a:gd name="T2" fmla="*/ 3 w 6"/>
                  <a:gd name="T3" fmla="*/ 82 h 108"/>
                  <a:gd name="T4" fmla="*/ 0 w 6"/>
                  <a:gd name="T5" fmla="*/ 51 h 108"/>
                  <a:gd name="T6" fmla="*/ 0 w 6"/>
                  <a:gd name="T7" fmla="*/ 22 h 108"/>
                  <a:gd name="T8" fmla="*/ 3 w 6"/>
                  <a:gd name="T9" fmla="*/ 9 h 108"/>
                  <a:gd name="T10" fmla="*/ 6 w 6"/>
                  <a:gd name="T11" fmla="*/ 0 h 108"/>
                  <a:gd name="T12" fmla="*/ 6 w 6"/>
                  <a:gd name="T13" fmla="*/ 108 h 10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108"/>
                  <a:gd name="T23" fmla="*/ 6 w 6"/>
                  <a:gd name="T24" fmla="*/ 108 h 10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108">
                    <a:moveTo>
                      <a:pt x="6" y="108"/>
                    </a:moveTo>
                    <a:lnTo>
                      <a:pt x="3" y="82"/>
                    </a:lnTo>
                    <a:lnTo>
                      <a:pt x="0" y="51"/>
                    </a:lnTo>
                    <a:lnTo>
                      <a:pt x="0" y="22"/>
                    </a:lnTo>
                    <a:lnTo>
                      <a:pt x="3" y="9"/>
                    </a:lnTo>
                    <a:lnTo>
                      <a:pt x="6" y="0"/>
                    </a:lnTo>
                    <a:lnTo>
                      <a:pt x="6" y="10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02" name="Freeform 46"/>
              <p:cNvSpPr>
                <a:spLocks/>
              </p:cNvSpPr>
              <p:nvPr/>
            </p:nvSpPr>
            <p:spPr bwMode="auto">
              <a:xfrm>
                <a:off x="785" y="2943"/>
                <a:ext cx="6" cy="108"/>
              </a:xfrm>
              <a:custGeom>
                <a:avLst/>
                <a:gdLst>
                  <a:gd name="T0" fmla="*/ 6 w 6"/>
                  <a:gd name="T1" fmla="*/ 108 h 108"/>
                  <a:gd name="T2" fmla="*/ 3 w 6"/>
                  <a:gd name="T3" fmla="*/ 82 h 108"/>
                  <a:gd name="T4" fmla="*/ 0 w 6"/>
                  <a:gd name="T5" fmla="*/ 50 h 108"/>
                  <a:gd name="T6" fmla="*/ 0 w 6"/>
                  <a:gd name="T7" fmla="*/ 22 h 108"/>
                  <a:gd name="T8" fmla="*/ 3 w 6"/>
                  <a:gd name="T9" fmla="*/ 9 h 108"/>
                  <a:gd name="T10" fmla="*/ 6 w 6"/>
                  <a:gd name="T11" fmla="*/ 0 h 1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08"/>
                  <a:gd name="T20" fmla="*/ 6 w 6"/>
                  <a:gd name="T21" fmla="*/ 108 h 10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08">
                    <a:moveTo>
                      <a:pt x="6" y="108"/>
                    </a:moveTo>
                    <a:lnTo>
                      <a:pt x="3" y="82"/>
                    </a:lnTo>
                    <a:lnTo>
                      <a:pt x="0" y="50"/>
                    </a:lnTo>
                    <a:lnTo>
                      <a:pt x="0" y="22"/>
                    </a:lnTo>
                    <a:lnTo>
                      <a:pt x="3" y="9"/>
                    </a:lnTo>
                    <a:lnTo>
                      <a:pt x="6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03" name="Freeform 47"/>
              <p:cNvSpPr>
                <a:spLocks/>
              </p:cNvSpPr>
              <p:nvPr/>
            </p:nvSpPr>
            <p:spPr bwMode="auto">
              <a:xfrm>
                <a:off x="775" y="2946"/>
                <a:ext cx="7" cy="63"/>
              </a:xfrm>
              <a:custGeom>
                <a:avLst/>
                <a:gdLst>
                  <a:gd name="T0" fmla="*/ 0 w 7"/>
                  <a:gd name="T1" fmla="*/ 63 h 63"/>
                  <a:gd name="T2" fmla="*/ 0 w 7"/>
                  <a:gd name="T3" fmla="*/ 32 h 63"/>
                  <a:gd name="T4" fmla="*/ 0 w 7"/>
                  <a:gd name="T5" fmla="*/ 12 h 63"/>
                  <a:gd name="T6" fmla="*/ 4 w 7"/>
                  <a:gd name="T7" fmla="*/ 6 h 63"/>
                  <a:gd name="T8" fmla="*/ 7 w 7"/>
                  <a:gd name="T9" fmla="*/ 0 h 63"/>
                  <a:gd name="T10" fmla="*/ 0 w 7"/>
                  <a:gd name="T11" fmla="*/ 63 h 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63"/>
                  <a:gd name="T20" fmla="*/ 7 w 7"/>
                  <a:gd name="T21" fmla="*/ 63 h 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63">
                    <a:moveTo>
                      <a:pt x="0" y="63"/>
                    </a:moveTo>
                    <a:lnTo>
                      <a:pt x="0" y="32"/>
                    </a:lnTo>
                    <a:lnTo>
                      <a:pt x="0" y="12"/>
                    </a:lnTo>
                    <a:lnTo>
                      <a:pt x="4" y="6"/>
                    </a:lnTo>
                    <a:lnTo>
                      <a:pt x="7" y="0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04" name="Freeform 48"/>
              <p:cNvSpPr>
                <a:spLocks/>
              </p:cNvSpPr>
              <p:nvPr/>
            </p:nvSpPr>
            <p:spPr bwMode="auto">
              <a:xfrm>
                <a:off x="772" y="2943"/>
                <a:ext cx="7" cy="63"/>
              </a:xfrm>
              <a:custGeom>
                <a:avLst/>
                <a:gdLst>
                  <a:gd name="T0" fmla="*/ 0 w 7"/>
                  <a:gd name="T1" fmla="*/ 63 h 63"/>
                  <a:gd name="T2" fmla="*/ 0 w 7"/>
                  <a:gd name="T3" fmla="*/ 31 h 63"/>
                  <a:gd name="T4" fmla="*/ 0 w 7"/>
                  <a:gd name="T5" fmla="*/ 12 h 63"/>
                  <a:gd name="T6" fmla="*/ 3 w 7"/>
                  <a:gd name="T7" fmla="*/ 6 h 63"/>
                  <a:gd name="T8" fmla="*/ 7 w 7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63"/>
                  <a:gd name="T17" fmla="*/ 7 w 7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63">
                    <a:moveTo>
                      <a:pt x="0" y="63"/>
                    </a:moveTo>
                    <a:lnTo>
                      <a:pt x="0" y="31"/>
                    </a:lnTo>
                    <a:lnTo>
                      <a:pt x="0" y="12"/>
                    </a:lnTo>
                    <a:lnTo>
                      <a:pt x="3" y="6"/>
                    </a:lnTo>
                    <a:lnTo>
                      <a:pt x="7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05" name="Freeform 49"/>
              <p:cNvSpPr>
                <a:spLocks/>
              </p:cNvSpPr>
              <p:nvPr/>
            </p:nvSpPr>
            <p:spPr bwMode="auto">
              <a:xfrm>
                <a:off x="766" y="2946"/>
                <a:ext cx="9" cy="63"/>
              </a:xfrm>
              <a:custGeom>
                <a:avLst/>
                <a:gdLst>
                  <a:gd name="T0" fmla="*/ 0 w 9"/>
                  <a:gd name="T1" fmla="*/ 63 h 63"/>
                  <a:gd name="T2" fmla="*/ 0 w 9"/>
                  <a:gd name="T3" fmla="*/ 51 h 63"/>
                  <a:gd name="T4" fmla="*/ 0 w 9"/>
                  <a:gd name="T5" fmla="*/ 35 h 63"/>
                  <a:gd name="T6" fmla="*/ 3 w 9"/>
                  <a:gd name="T7" fmla="*/ 16 h 63"/>
                  <a:gd name="T8" fmla="*/ 9 w 9"/>
                  <a:gd name="T9" fmla="*/ 0 h 63"/>
                  <a:gd name="T10" fmla="*/ 0 w 9"/>
                  <a:gd name="T11" fmla="*/ 63 h 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63"/>
                  <a:gd name="T20" fmla="*/ 9 w 9"/>
                  <a:gd name="T21" fmla="*/ 63 h 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63">
                    <a:moveTo>
                      <a:pt x="0" y="63"/>
                    </a:moveTo>
                    <a:lnTo>
                      <a:pt x="0" y="51"/>
                    </a:lnTo>
                    <a:lnTo>
                      <a:pt x="0" y="35"/>
                    </a:lnTo>
                    <a:lnTo>
                      <a:pt x="3" y="16"/>
                    </a:lnTo>
                    <a:lnTo>
                      <a:pt x="9" y="0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06" name="Freeform 50"/>
              <p:cNvSpPr>
                <a:spLocks/>
              </p:cNvSpPr>
              <p:nvPr/>
            </p:nvSpPr>
            <p:spPr bwMode="auto">
              <a:xfrm>
                <a:off x="763" y="2943"/>
                <a:ext cx="9" cy="63"/>
              </a:xfrm>
              <a:custGeom>
                <a:avLst/>
                <a:gdLst>
                  <a:gd name="T0" fmla="*/ 0 w 9"/>
                  <a:gd name="T1" fmla="*/ 63 h 63"/>
                  <a:gd name="T2" fmla="*/ 0 w 9"/>
                  <a:gd name="T3" fmla="*/ 50 h 63"/>
                  <a:gd name="T4" fmla="*/ 0 w 9"/>
                  <a:gd name="T5" fmla="*/ 35 h 63"/>
                  <a:gd name="T6" fmla="*/ 3 w 9"/>
                  <a:gd name="T7" fmla="*/ 15 h 63"/>
                  <a:gd name="T8" fmla="*/ 9 w 9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3"/>
                  <a:gd name="T17" fmla="*/ 9 w 9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3">
                    <a:moveTo>
                      <a:pt x="0" y="63"/>
                    </a:moveTo>
                    <a:lnTo>
                      <a:pt x="0" y="50"/>
                    </a:lnTo>
                    <a:lnTo>
                      <a:pt x="0" y="35"/>
                    </a:lnTo>
                    <a:lnTo>
                      <a:pt x="3" y="15"/>
                    </a:lnTo>
                    <a:lnTo>
                      <a:pt x="9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07" name="Freeform 51"/>
              <p:cNvSpPr>
                <a:spLocks/>
              </p:cNvSpPr>
              <p:nvPr/>
            </p:nvSpPr>
            <p:spPr bwMode="auto">
              <a:xfrm>
                <a:off x="753" y="2946"/>
                <a:ext cx="10" cy="63"/>
              </a:xfrm>
              <a:custGeom>
                <a:avLst/>
                <a:gdLst>
                  <a:gd name="T0" fmla="*/ 0 w 10"/>
                  <a:gd name="T1" fmla="*/ 63 h 63"/>
                  <a:gd name="T2" fmla="*/ 0 w 10"/>
                  <a:gd name="T3" fmla="*/ 35 h 63"/>
                  <a:gd name="T4" fmla="*/ 3 w 10"/>
                  <a:gd name="T5" fmla="*/ 16 h 63"/>
                  <a:gd name="T6" fmla="*/ 10 w 10"/>
                  <a:gd name="T7" fmla="*/ 0 h 63"/>
                  <a:gd name="T8" fmla="*/ 0 w 10"/>
                  <a:gd name="T9" fmla="*/ 63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3"/>
                  <a:gd name="T17" fmla="*/ 10 w 10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3">
                    <a:moveTo>
                      <a:pt x="0" y="63"/>
                    </a:moveTo>
                    <a:lnTo>
                      <a:pt x="0" y="35"/>
                    </a:lnTo>
                    <a:lnTo>
                      <a:pt x="3" y="16"/>
                    </a:lnTo>
                    <a:lnTo>
                      <a:pt x="10" y="0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08" name="Freeform 52"/>
              <p:cNvSpPr>
                <a:spLocks/>
              </p:cNvSpPr>
              <p:nvPr/>
            </p:nvSpPr>
            <p:spPr bwMode="auto">
              <a:xfrm>
                <a:off x="750" y="2943"/>
                <a:ext cx="9" cy="63"/>
              </a:xfrm>
              <a:custGeom>
                <a:avLst/>
                <a:gdLst>
                  <a:gd name="T0" fmla="*/ 0 w 9"/>
                  <a:gd name="T1" fmla="*/ 63 h 63"/>
                  <a:gd name="T2" fmla="*/ 0 w 9"/>
                  <a:gd name="T3" fmla="*/ 35 h 63"/>
                  <a:gd name="T4" fmla="*/ 3 w 9"/>
                  <a:gd name="T5" fmla="*/ 15 h 63"/>
                  <a:gd name="T6" fmla="*/ 9 w 9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63"/>
                  <a:gd name="T14" fmla="*/ 9 w 9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63">
                    <a:moveTo>
                      <a:pt x="0" y="63"/>
                    </a:moveTo>
                    <a:lnTo>
                      <a:pt x="0" y="35"/>
                    </a:lnTo>
                    <a:lnTo>
                      <a:pt x="3" y="15"/>
                    </a:lnTo>
                    <a:lnTo>
                      <a:pt x="9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09" name="Freeform 53"/>
              <p:cNvSpPr>
                <a:spLocks/>
              </p:cNvSpPr>
              <p:nvPr/>
            </p:nvSpPr>
            <p:spPr bwMode="auto">
              <a:xfrm>
                <a:off x="651" y="2745"/>
                <a:ext cx="48" cy="35"/>
              </a:xfrm>
              <a:custGeom>
                <a:avLst/>
                <a:gdLst>
                  <a:gd name="T0" fmla="*/ 13 w 48"/>
                  <a:gd name="T1" fmla="*/ 32 h 35"/>
                  <a:gd name="T2" fmla="*/ 22 w 48"/>
                  <a:gd name="T3" fmla="*/ 35 h 35"/>
                  <a:gd name="T4" fmla="*/ 32 w 48"/>
                  <a:gd name="T5" fmla="*/ 35 h 35"/>
                  <a:gd name="T6" fmla="*/ 42 w 48"/>
                  <a:gd name="T7" fmla="*/ 35 h 35"/>
                  <a:gd name="T8" fmla="*/ 45 w 48"/>
                  <a:gd name="T9" fmla="*/ 32 h 35"/>
                  <a:gd name="T10" fmla="*/ 48 w 48"/>
                  <a:gd name="T11" fmla="*/ 29 h 35"/>
                  <a:gd name="T12" fmla="*/ 48 w 48"/>
                  <a:gd name="T13" fmla="*/ 26 h 35"/>
                  <a:gd name="T14" fmla="*/ 45 w 48"/>
                  <a:gd name="T15" fmla="*/ 16 h 35"/>
                  <a:gd name="T16" fmla="*/ 38 w 48"/>
                  <a:gd name="T17" fmla="*/ 10 h 35"/>
                  <a:gd name="T18" fmla="*/ 32 w 48"/>
                  <a:gd name="T19" fmla="*/ 7 h 35"/>
                  <a:gd name="T20" fmla="*/ 22 w 48"/>
                  <a:gd name="T21" fmla="*/ 0 h 35"/>
                  <a:gd name="T22" fmla="*/ 13 w 48"/>
                  <a:gd name="T23" fmla="*/ 0 h 35"/>
                  <a:gd name="T24" fmla="*/ 7 w 48"/>
                  <a:gd name="T25" fmla="*/ 0 h 35"/>
                  <a:gd name="T26" fmla="*/ 3 w 48"/>
                  <a:gd name="T27" fmla="*/ 3 h 35"/>
                  <a:gd name="T28" fmla="*/ 0 w 48"/>
                  <a:gd name="T29" fmla="*/ 7 h 35"/>
                  <a:gd name="T30" fmla="*/ 0 w 48"/>
                  <a:gd name="T31" fmla="*/ 10 h 35"/>
                  <a:gd name="T32" fmla="*/ 0 w 48"/>
                  <a:gd name="T33" fmla="*/ 19 h 35"/>
                  <a:gd name="T34" fmla="*/ 7 w 48"/>
                  <a:gd name="T35" fmla="*/ 26 h 35"/>
                  <a:gd name="T36" fmla="*/ 13 w 48"/>
                  <a:gd name="T37" fmla="*/ 32 h 3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8"/>
                  <a:gd name="T58" fmla="*/ 0 h 35"/>
                  <a:gd name="T59" fmla="*/ 48 w 48"/>
                  <a:gd name="T60" fmla="*/ 35 h 3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8" h="35">
                    <a:moveTo>
                      <a:pt x="13" y="32"/>
                    </a:moveTo>
                    <a:lnTo>
                      <a:pt x="22" y="35"/>
                    </a:lnTo>
                    <a:lnTo>
                      <a:pt x="32" y="35"/>
                    </a:lnTo>
                    <a:lnTo>
                      <a:pt x="42" y="35"/>
                    </a:lnTo>
                    <a:lnTo>
                      <a:pt x="45" y="32"/>
                    </a:lnTo>
                    <a:lnTo>
                      <a:pt x="48" y="29"/>
                    </a:lnTo>
                    <a:lnTo>
                      <a:pt x="48" y="26"/>
                    </a:lnTo>
                    <a:lnTo>
                      <a:pt x="45" y="16"/>
                    </a:lnTo>
                    <a:lnTo>
                      <a:pt x="38" y="10"/>
                    </a:lnTo>
                    <a:lnTo>
                      <a:pt x="32" y="7"/>
                    </a:lnTo>
                    <a:lnTo>
                      <a:pt x="22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7" y="26"/>
                    </a:lnTo>
                    <a:lnTo>
                      <a:pt x="13" y="32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10" name="Freeform 54"/>
              <p:cNvSpPr>
                <a:spLocks/>
              </p:cNvSpPr>
              <p:nvPr/>
            </p:nvSpPr>
            <p:spPr bwMode="auto">
              <a:xfrm>
                <a:off x="648" y="2742"/>
                <a:ext cx="48" cy="35"/>
              </a:xfrm>
              <a:custGeom>
                <a:avLst/>
                <a:gdLst>
                  <a:gd name="T0" fmla="*/ 13 w 48"/>
                  <a:gd name="T1" fmla="*/ 32 h 35"/>
                  <a:gd name="T2" fmla="*/ 22 w 48"/>
                  <a:gd name="T3" fmla="*/ 35 h 35"/>
                  <a:gd name="T4" fmla="*/ 32 w 48"/>
                  <a:gd name="T5" fmla="*/ 35 h 35"/>
                  <a:gd name="T6" fmla="*/ 41 w 48"/>
                  <a:gd name="T7" fmla="*/ 35 h 35"/>
                  <a:gd name="T8" fmla="*/ 45 w 48"/>
                  <a:gd name="T9" fmla="*/ 32 h 35"/>
                  <a:gd name="T10" fmla="*/ 48 w 48"/>
                  <a:gd name="T11" fmla="*/ 29 h 35"/>
                  <a:gd name="T12" fmla="*/ 48 w 48"/>
                  <a:gd name="T13" fmla="*/ 26 h 35"/>
                  <a:gd name="T14" fmla="*/ 45 w 48"/>
                  <a:gd name="T15" fmla="*/ 16 h 35"/>
                  <a:gd name="T16" fmla="*/ 38 w 48"/>
                  <a:gd name="T17" fmla="*/ 10 h 35"/>
                  <a:gd name="T18" fmla="*/ 32 w 48"/>
                  <a:gd name="T19" fmla="*/ 6 h 35"/>
                  <a:gd name="T20" fmla="*/ 22 w 48"/>
                  <a:gd name="T21" fmla="*/ 0 h 35"/>
                  <a:gd name="T22" fmla="*/ 13 w 48"/>
                  <a:gd name="T23" fmla="*/ 0 h 35"/>
                  <a:gd name="T24" fmla="*/ 6 w 48"/>
                  <a:gd name="T25" fmla="*/ 0 h 35"/>
                  <a:gd name="T26" fmla="*/ 3 w 48"/>
                  <a:gd name="T27" fmla="*/ 3 h 35"/>
                  <a:gd name="T28" fmla="*/ 0 w 48"/>
                  <a:gd name="T29" fmla="*/ 6 h 35"/>
                  <a:gd name="T30" fmla="*/ 0 w 48"/>
                  <a:gd name="T31" fmla="*/ 10 h 35"/>
                  <a:gd name="T32" fmla="*/ 0 w 48"/>
                  <a:gd name="T33" fmla="*/ 19 h 35"/>
                  <a:gd name="T34" fmla="*/ 6 w 48"/>
                  <a:gd name="T35" fmla="*/ 26 h 35"/>
                  <a:gd name="T36" fmla="*/ 13 w 48"/>
                  <a:gd name="T37" fmla="*/ 32 h 3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8"/>
                  <a:gd name="T58" fmla="*/ 0 h 35"/>
                  <a:gd name="T59" fmla="*/ 48 w 48"/>
                  <a:gd name="T60" fmla="*/ 35 h 3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8" h="35">
                    <a:moveTo>
                      <a:pt x="13" y="32"/>
                    </a:moveTo>
                    <a:lnTo>
                      <a:pt x="22" y="35"/>
                    </a:lnTo>
                    <a:lnTo>
                      <a:pt x="32" y="35"/>
                    </a:lnTo>
                    <a:lnTo>
                      <a:pt x="41" y="35"/>
                    </a:lnTo>
                    <a:lnTo>
                      <a:pt x="45" y="32"/>
                    </a:lnTo>
                    <a:lnTo>
                      <a:pt x="48" y="29"/>
                    </a:lnTo>
                    <a:lnTo>
                      <a:pt x="48" y="26"/>
                    </a:lnTo>
                    <a:lnTo>
                      <a:pt x="45" y="16"/>
                    </a:lnTo>
                    <a:lnTo>
                      <a:pt x="38" y="10"/>
                    </a:lnTo>
                    <a:lnTo>
                      <a:pt x="32" y="6"/>
                    </a:lnTo>
                    <a:lnTo>
                      <a:pt x="22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6" y="26"/>
                    </a:lnTo>
                    <a:lnTo>
                      <a:pt x="13" y="32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11" name="Freeform 55"/>
              <p:cNvSpPr>
                <a:spLocks/>
              </p:cNvSpPr>
              <p:nvPr/>
            </p:nvSpPr>
            <p:spPr bwMode="auto">
              <a:xfrm>
                <a:off x="756" y="2783"/>
                <a:ext cx="35" cy="55"/>
              </a:xfrm>
              <a:custGeom>
                <a:avLst/>
                <a:gdLst>
                  <a:gd name="T0" fmla="*/ 32 w 35"/>
                  <a:gd name="T1" fmla="*/ 55 h 55"/>
                  <a:gd name="T2" fmla="*/ 0 w 35"/>
                  <a:gd name="T3" fmla="*/ 32 h 55"/>
                  <a:gd name="T4" fmla="*/ 3 w 35"/>
                  <a:gd name="T5" fmla="*/ 0 h 55"/>
                  <a:gd name="T6" fmla="*/ 35 w 35"/>
                  <a:gd name="T7" fmla="*/ 23 h 55"/>
                  <a:gd name="T8" fmla="*/ 32 w 35"/>
                  <a:gd name="T9" fmla="*/ 55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55"/>
                  <a:gd name="T17" fmla="*/ 35 w 35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55">
                    <a:moveTo>
                      <a:pt x="32" y="55"/>
                    </a:moveTo>
                    <a:lnTo>
                      <a:pt x="0" y="32"/>
                    </a:lnTo>
                    <a:lnTo>
                      <a:pt x="3" y="0"/>
                    </a:lnTo>
                    <a:lnTo>
                      <a:pt x="35" y="23"/>
                    </a:lnTo>
                    <a:lnTo>
                      <a:pt x="32" y="55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12" name="Freeform 56"/>
              <p:cNvSpPr>
                <a:spLocks/>
              </p:cNvSpPr>
              <p:nvPr/>
            </p:nvSpPr>
            <p:spPr bwMode="auto">
              <a:xfrm>
                <a:off x="753" y="2780"/>
                <a:ext cx="35" cy="54"/>
              </a:xfrm>
              <a:custGeom>
                <a:avLst/>
                <a:gdLst>
                  <a:gd name="T0" fmla="*/ 32 w 35"/>
                  <a:gd name="T1" fmla="*/ 54 h 54"/>
                  <a:gd name="T2" fmla="*/ 0 w 35"/>
                  <a:gd name="T3" fmla="*/ 32 h 54"/>
                  <a:gd name="T4" fmla="*/ 3 w 35"/>
                  <a:gd name="T5" fmla="*/ 0 h 54"/>
                  <a:gd name="T6" fmla="*/ 35 w 35"/>
                  <a:gd name="T7" fmla="*/ 23 h 54"/>
                  <a:gd name="T8" fmla="*/ 32 w 35"/>
                  <a:gd name="T9" fmla="*/ 54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54"/>
                  <a:gd name="T17" fmla="*/ 35 w 35"/>
                  <a:gd name="T18" fmla="*/ 54 h 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54">
                    <a:moveTo>
                      <a:pt x="32" y="54"/>
                    </a:moveTo>
                    <a:lnTo>
                      <a:pt x="0" y="32"/>
                    </a:lnTo>
                    <a:lnTo>
                      <a:pt x="3" y="0"/>
                    </a:lnTo>
                    <a:lnTo>
                      <a:pt x="35" y="23"/>
                    </a:lnTo>
                    <a:lnTo>
                      <a:pt x="32" y="54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13" name="Freeform 57"/>
              <p:cNvSpPr>
                <a:spLocks/>
              </p:cNvSpPr>
              <p:nvPr/>
            </p:nvSpPr>
            <p:spPr bwMode="auto">
              <a:xfrm>
                <a:off x="568" y="3127"/>
                <a:ext cx="185" cy="137"/>
              </a:xfrm>
              <a:custGeom>
                <a:avLst/>
                <a:gdLst>
                  <a:gd name="T0" fmla="*/ 0 w 185"/>
                  <a:gd name="T1" fmla="*/ 137 h 137"/>
                  <a:gd name="T2" fmla="*/ 172 w 185"/>
                  <a:gd name="T3" fmla="*/ 45 h 137"/>
                  <a:gd name="T4" fmla="*/ 185 w 185"/>
                  <a:gd name="T5" fmla="*/ 0 h 137"/>
                  <a:gd name="T6" fmla="*/ 0 60000 65536"/>
                  <a:gd name="T7" fmla="*/ 0 60000 65536"/>
                  <a:gd name="T8" fmla="*/ 0 60000 65536"/>
                  <a:gd name="T9" fmla="*/ 0 w 185"/>
                  <a:gd name="T10" fmla="*/ 0 h 137"/>
                  <a:gd name="T11" fmla="*/ 185 w 185"/>
                  <a:gd name="T12" fmla="*/ 137 h 1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5" h="137">
                    <a:moveTo>
                      <a:pt x="0" y="137"/>
                    </a:moveTo>
                    <a:lnTo>
                      <a:pt x="172" y="45"/>
                    </a:lnTo>
                    <a:lnTo>
                      <a:pt x="185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14" name="Line 58"/>
              <p:cNvSpPr>
                <a:spLocks noChangeShapeType="1"/>
              </p:cNvSpPr>
              <p:nvPr/>
            </p:nvSpPr>
            <p:spPr bwMode="auto">
              <a:xfrm>
                <a:off x="740" y="3172"/>
                <a:ext cx="58" cy="5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15" name="Freeform 59"/>
              <p:cNvSpPr>
                <a:spLocks/>
              </p:cNvSpPr>
              <p:nvPr/>
            </p:nvSpPr>
            <p:spPr bwMode="auto">
              <a:xfrm>
                <a:off x="521" y="3140"/>
                <a:ext cx="184" cy="63"/>
              </a:xfrm>
              <a:custGeom>
                <a:avLst/>
                <a:gdLst>
                  <a:gd name="T0" fmla="*/ 0 w 184"/>
                  <a:gd name="T1" fmla="*/ 63 h 63"/>
                  <a:gd name="T2" fmla="*/ 121 w 184"/>
                  <a:gd name="T3" fmla="*/ 0 h 63"/>
                  <a:gd name="T4" fmla="*/ 181 w 184"/>
                  <a:gd name="T5" fmla="*/ 54 h 63"/>
                  <a:gd name="T6" fmla="*/ 184 w 184"/>
                  <a:gd name="T7" fmla="*/ 38 h 63"/>
                  <a:gd name="T8" fmla="*/ 178 w 184"/>
                  <a:gd name="T9" fmla="*/ 32 h 63"/>
                  <a:gd name="T10" fmla="*/ 175 w 184"/>
                  <a:gd name="T11" fmla="*/ 25 h 63"/>
                  <a:gd name="T12" fmla="*/ 172 w 184"/>
                  <a:gd name="T13" fmla="*/ 19 h 6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84"/>
                  <a:gd name="T22" fmla="*/ 0 h 63"/>
                  <a:gd name="T23" fmla="*/ 184 w 184"/>
                  <a:gd name="T24" fmla="*/ 63 h 6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84" h="63">
                    <a:moveTo>
                      <a:pt x="0" y="63"/>
                    </a:moveTo>
                    <a:lnTo>
                      <a:pt x="121" y="0"/>
                    </a:lnTo>
                    <a:lnTo>
                      <a:pt x="181" y="54"/>
                    </a:lnTo>
                    <a:lnTo>
                      <a:pt x="184" y="38"/>
                    </a:lnTo>
                    <a:lnTo>
                      <a:pt x="178" y="32"/>
                    </a:lnTo>
                    <a:lnTo>
                      <a:pt x="175" y="25"/>
                    </a:lnTo>
                    <a:lnTo>
                      <a:pt x="172" y="1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16" name="Line 60"/>
              <p:cNvSpPr>
                <a:spLocks noChangeShapeType="1"/>
              </p:cNvSpPr>
              <p:nvPr/>
            </p:nvSpPr>
            <p:spPr bwMode="auto">
              <a:xfrm flipV="1">
                <a:off x="642" y="3102"/>
                <a:ext cx="6" cy="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17" name="Freeform 61"/>
              <p:cNvSpPr>
                <a:spLocks/>
              </p:cNvSpPr>
              <p:nvPr/>
            </p:nvSpPr>
            <p:spPr bwMode="auto">
              <a:xfrm>
                <a:off x="505" y="3538"/>
                <a:ext cx="51" cy="63"/>
              </a:xfrm>
              <a:custGeom>
                <a:avLst/>
                <a:gdLst>
                  <a:gd name="T0" fmla="*/ 35 w 51"/>
                  <a:gd name="T1" fmla="*/ 63 h 63"/>
                  <a:gd name="T2" fmla="*/ 38 w 51"/>
                  <a:gd name="T3" fmla="*/ 60 h 63"/>
                  <a:gd name="T4" fmla="*/ 38 w 51"/>
                  <a:gd name="T5" fmla="*/ 54 h 63"/>
                  <a:gd name="T6" fmla="*/ 35 w 51"/>
                  <a:gd name="T7" fmla="*/ 47 h 63"/>
                  <a:gd name="T8" fmla="*/ 25 w 51"/>
                  <a:gd name="T9" fmla="*/ 41 h 63"/>
                  <a:gd name="T10" fmla="*/ 12 w 51"/>
                  <a:gd name="T11" fmla="*/ 31 h 63"/>
                  <a:gd name="T12" fmla="*/ 6 w 51"/>
                  <a:gd name="T13" fmla="*/ 22 h 63"/>
                  <a:gd name="T14" fmla="*/ 3 w 51"/>
                  <a:gd name="T15" fmla="*/ 19 h 63"/>
                  <a:gd name="T16" fmla="*/ 0 w 51"/>
                  <a:gd name="T17" fmla="*/ 12 h 63"/>
                  <a:gd name="T18" fmla="*/ 0 w 51"/>
                  <a:gd name="T19" fmla="*/ 6 h 63"/>
                  <a:gd name="T20" fmla="*/ 0 w 51"/>
                  <a:gd name="T21" fmla="*/ 0 h 63"/>
                  <a:gd name="T22" fmla="*/ 3 w 51"/>
                  <a:gd name="T23" fmla="*/ 0 h 63"/>
                  <a:gd name="T24" fmla="*/ 9 w 51"/>
                  <a:gd name="T25" fmla="*/ 9 h 63"/>
                  <a:gd name="T26" fmla="*/ 28 w 51"/>
                  <a:gd name="T27" fmla="*/ 31 h 63"/>
                  <a:gd name="T28" fmla="*/ 38 w 51"/>
                  <a:gd name="T29" fmla="*/ 41 h 63"/>
                  <a:gd name="T30" fmla="*/ 44 w 51"/>
                  <a:gd name="T31" fmla="*/ 44 h 63"/>
                  <a:gd name="T32" fmla="*/ 48 w 51"/>
                  <a:gd name="T33" fmla="*/ 44 h 63"/>
                  <a:gd name="T34" fmla="*/ 51 w 51"/>
                  <a:gd name="T35" fmla="*/ 41 h 63"/>
                  <a:gd name="T36" fmla="*/ 51 w 51"/>
                  <a:gd name="T37" fmla="*/ 31 h 63"/>
                  <a:gd name="T38" fmla="*/ 48 w 51"/>
                  <a:gd name="T39" fmla="*/ 22 h 63"/>
                  <a:gd name="T40" fmla="*/ 35 w 51"/>
                  <a:gd name="T41" fmla="*/ 63 h 6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1"/>
                  <a:gd name="T64" fmla="*/ 0 h 63"/>
                  <a:gd name="T65" fmla="*/ 51 w 51"/>
                  <a:gd name="T66" fmla="*/ 63 h 6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1" h="63">
                    <a:moveTo>
                      <a:pt x="35" y="63"/>
                    </a:moveTo>
                    <a:lnTo>
                      <a:pt x="38" y="60"/>
                    </a:lnTo>
                    <a:lnTo>
                      <a:pt x="38" y="54"/>
                    </a:lnTo>
                    <a:lnTo>
                      <a:pt x="35" y="47"/>
                    </a:lnTo>
                    <a:lnTo>
                      <a:pt x="25" y="41"/>
                    </a:lnTo>
                    <a:lnTo>
                      <a:pt x="12" y="31"/>
                    </a:lnTo>
                    <a:lnTo>
                      <a:pt x="6" y="22"/>
                    </a:lnTo>
                    <a:lnTo>
                      <a:pt x="3" y="19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9" y="9"/>
                    </a:lnTo>
                    <a:lnTo>
                      <a:pt x="28" y="31"/>
                    </a:lnTo>
                    <a:lnTo>
                      <a:pt x="38" y="41"/>
                    </a:lnTo>
                    <a:lnTo>
                      <a:pt x="44" y="44"/>
                    </a:lnTo>
                    <a:lnTo>
                      <a:pt x="48" y="44"/>
                    </a:lnTo>
                    <a:lnTo>
                      <a:pt x="51" y="41"/>
                    </a:lnTo>
                    <a:lnTo>
                      <a:pt x="51" y="31"/>
                    </a:lnTo>
                    <a:lnTo>
                      <a:pt x="48" y="22"/>
                    </a:lnTo>
                    <a:lnTo>
                      <a:pt x="35" y="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18" name="Freeform 62"/>
              <p:cNvSpPr>
                <a:spLocks/>
              </p:cNvSpPr>
              <p:nvPr/>
            </p:nvSpPr>
            <p:spPr bwMode="auto">
              <a:xfrm>
                <a:off x="502" y="3534"/>
                <a:ext cx="51" cy="64"/>
              </a:xfrm>
              <a:custGeom>
                <a:avLst/>
                <a:gdLst>
                  <a:gd name="T0" fmla="*/ 35 w 51"/>
                  <a:gd name="T1" fmla="*/ 64 h 64"/>
                  <a:gd name="T2" fmla="*/ 38 w 51"/>
                  <a:gd name="T3" fmla="*/ 61 h 64"/>
                  <a:gd name="T4" fmla="*/ 38 w 51"/>
                  <a:gd name="T5" fmla="*/ 55 h 64"/>
                  <a:gd name="T6" fmla="*/ 35 w 51"/>
                  <a:gd name="T7" fmla="*/ 48 h 64"/>
                  <a:gd name="T8" fmla="*/ 25 w 51"/>
                  <a:gd name="T9" fmla="*/ 42 h 64"/>
                  <a:gd name="T10" fmla="*/ 12 w 51"/>
                  <a:gd name="T11" fmla="*/ 32 h 64"/>
                  <a:gd name="T12" fmla="*/ 6 w 51"/>
                  <a:gd name="T13" fmla="*/ 23 h 64"/>
                  <a:gd name="T14" fmla="*/ 3 w 51"/>
                  <a:gd name="T15" fmla="*/ 20 h 64"/>
                  <a:gd name="T16" fmla="*/ 0 w 51"/>
                  <a:gd name="T17" fmla="*/ 13 h 64"/>
                  <a:gd name="T18" fmla="*/ 0 w 51"/>
                  <a:gd name="T19" fmla="*/ 7 h 64"/>
                  <a:gd name="T20" fmla="*/ 0 w 51"/>
                  <a:gd name="T21" fmla="*/ 0 h 64"/>
                  <a:gd name="T22" fmla="*/ 3 w 51"/>
                  <a:gd name="T23" fmla="*/ 0 h 64"/>
                  <a:gd name="T24" fmla="*/ 9 w 51"/>
                  <a:gd name="T25" fmla="*/ 10 h 64"/>
                  <a:gd name="T26" fmla="*/ 28 w 51"/>
                  <a:gd name="T27" fmla="*/ 32 h 64"/>
                  <a:gd name="T28" fmla="*/ 38 w 51"/>
                  <a:gd name="T29" fmla="*/ 42 h 64"/>
                  <a:gd name="T30" fmla="*/ 44 w 51"/>
                  <a:gd name="T31" fmla="*/ 45 h 64"/>
                  <a:gd name="T32" fmla="*/ 47 w 51"/>
                  <a:gd name="T33" fmla="*/ 45 h 64"/>
                  <a:gd name="T34" fmla="*/ 51 w 51"/>
                  <a:gd name="T35" fmla="*/ 42 h 64"/>
                  <a:gd name="T36" fmla="*/ 51 w 51"/>
                  <a:gd name="T37" fmla="*/ 32 h 64"/>
                  <a:gd name="T38" fmla="*/ 47 w 51"/>
                  <a:gd name="T39" fmla="*/ 23 h 6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51"/>
                  <a:gd name="T61" fmla="*/ 0 h 64"/>
                  <a:gd name="T62" fmla="*/ 51 w 51"/>
                  <a:gd name="T63" fmla="*/ 64 h 6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51" h="64">
                    <a:moveTo>
                      <a:pt x="35" y="64"/>
                    </a:moveTo>
                    <a:lnTo>
                      <a:pt x="38" y="61"/>
                    </a:lnTo>
                    <a:lnTo>
                      <a:pt x="38" y="55"/>
                    </a:lnTo>
                    <a:lnTo>
                      <a:pt x="35" y="48"/>
                    </a:lnTo>
                    <a:lnTo>
                      <a:pt x="25" y="42"/>
                    </a:lnTo>
                    <a:lnTo>
                      <a:pt x="12" y="32"/>
                    </a:lnTo>
                    <a:lnTo>
                      <a:pt x="6" y="23"/>
                    </a:lnTo>
                    <a:lnTo>
                      <a:pt x="3" y="20"/>
                    </a:lnTo>
                    <a:lnTo>
                      <a:pt x="0" y="13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9" y="10"/>
                    </a:lnTo>
                    <a:lnTo>
                      <a:pt x="28" y="32"/>
                    </a:lnTo>
                    <a:lnTo>
                      <a:pt x="38" y="42"/>
                    </a:lnTo>
                    <a:lnTo>
                      <a:pt x="44" y="45"/>
                    </a:lnTo>
                    <a:lnTo>
                      <a:pt x="47" y="45"/>
                    </a:lnTo>
                    <a:lnTo>
                      <a:pt x="51" y="42"/>
                    </a:lnTo>
                    <a:lnTo>
                      <a:pt x="51" y="32"/>
                    </a:lnTo>
                    <a:lnTo>
                      <a:pt x="47" y="2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19" name="Line 63"/>
              <p:cNvSpPr>
                <a:spLocks noChangeShapeType="1"/>
              </p:cNvSpPr>
              <p:nvPr/>
            </p:nvSpPr>
            <p:spPr bwMode="auto">
              <a:xfrm>
                <a:off x="575" y="3251"/>
                <a:ext cx="6" cy="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20" name="Freeform 64"/>
              <p:cNvSpPr>
                <a:spLocks/>
              </p:cNvSpPr>
              <p:nvPr/>
            </p:nvSpPr>
            <p:spPr bwMode="auto">
              <a:xfrm>
                <a:off x="750" y="2914"/>
                <a:ext cx="9" cy="25"/>
              </a:xfrm>
              <a:custGeom>
                <a:avLst/>
                <a:gdLst>
                  <a:gd name="T0" fmla="*/ 9 w 9"/>
                  <a:gd name="T1" fmla="*/ 0 h 25"/>
                  <a:gd name="T2" fmla="*/ 3 w 9"/>
                  <a:gd name="T3" fmla="*/ 13 h 25"/>
                  <a:gd name="T4" fmla="*/ 0 w 9"/>
                  <a:gd name="T5" fmla="*/ 25 h 25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25"/>
                  <a:gd name="T11" fmla="*/ 9 w 9"/>
                  <a:gd name="T12" fmla="*/ 25 h 2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25">
                    <a:moveTo>
                      <a:pt x="9" y="0"/>
                    </a:moveTo>
                    <a:lnTo>
                      <a:pt x="3" y="13"/>
                    </a:lnTo>
                    <a:lnTo>
                      <a:pt x="0" y="2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21" name="Freeform 65"/>
              <p:cNvSpPr>
                <a:spLocks/>
              </p:cNvSpPr>
              <p:nvPr/>
            </p:nvSpPr>
            <p:spPr bwMode="auto">
              <a:xfrm>
                <a:off x="865" y="3000"/>
                <a:ext cx="70" cy="73"/>
              </a:xfrm>
              <a:custGeom>
                <a:avLst/>
                <a:gdLst>
                  <a:gd name="T0" fmla="*/ 70 w 70"/>
                  <a:gd name="T1" fmla="*/ 0 h 73"/>
                  <a:gd name="T2" fmla="*/ 41 w 70"/>
                  <a:gd name="T3" fmla="*/ 3 h 73"/>
                  <a:gd name="T4" fmla="*/ 31 w 70"/>
                  <a:gd name="T5" fmla="*/ 6 h 73"/>
                  <a:gd name="T6" fmla="*/ 22 w 70"/>
                  <a:gd name="T7" fmla="*/ 13 h 73"/>
                  <a:gd name="T8" fmla="*/ 12 w 70"/>
                  <a:gd name="T9" fmla="*/ 41 h 73"/>
                  <a:gd name="T10" fmla="*/ 0 w 70"/>
                  <a:gd name="T11" fmla="*/ 73 h 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0"/>
                  <a:gd name="T19" fmla="*/ 0 h 73"/>
                  <a:gd name="T20" fmla="*/ 70 w 70"/>
                  <a:gd name="T21" fmla="*/ 73 h 7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0" h="73">
                    <a:moveTo>
                      <a:pt x="70" y="0"/>
                    </a:moveTo>
                    <a:lnTo>
                      <a:pt x="41" y="3"/>
                    </a:lnTo>
                    <a:lnTo>
                      <a:pt x="31" y="6"/>
                    </a:lnTo>
                    <a:lnTo>
                      <a:pt x="22" y="13"/>
                    </a:lnTo>
                    <a:lnTo>
                      <a:pt x="12" y="41"/>
                    </a:lnTo>
                    <a:lnTo>
                      <a:pt x="0" y="7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22" name="Freeform 66"/>
              <p:cNvSpPr>
                <a:spLocks/>
              </p:cNvSpPr>
              <p:nvPr/>
            </p:nvSpPr>
            <p:spPr bwMode="auto">
              <a:xfrm>
                <a:off x="922" y="2987"/>
                <a:ext cx="19" cy="6"/>
              </a:xfrm>
              <a:custGeom>
                <a:avLst/>
                <a:gdLst>
                  <a:gd name="T0" fmla="*/ 19 w 19"/>
                  <a:gd name="T1" fmla="*/ 6 h 6"/>
                  <a:gd name="T2" fmla="*/ 9 w 19"/>
                  <a:gd name="T3" fmla="*/ 3 h 6"/>
                  <a:gd name="T4" fmla="*/ 3 w 19"/>
                  <a:gd name="T5" fmla="*/ 0 h 6"/>
                  <a:gd name="T6" fmla="*/ 0 w 19"/>
                  <a:gd name="T7" fmla="*/ 3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"/>
                  <a:gd name="T13" fmla="*/ 0 h 6"/>
                  <a:gd name="T14" fmla="*/ 19 w 19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" h="6">
                    <a:moveTo>
                      <a:pt x="19" y="6"/>
                    </a:moveTo>
                    <a:lnTo>
                      <a:pt x="9" y="3"/>
                    </a:lnTo>
                    <a:lnTo>
                      <a:pt x="3" y="0"/>
                    </a:lnTo>
                    <a:lnTo>
                      <a:pt x="0" y="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23" name="Freeform 67"/>
              <p:cNvSpPr>
                <a:spLocks/>
              </p:cNvSpPr>
              <p:nvPr/>
            </p:nvSpPr>
            <p:spPr bwMode="auto">
              <a:xfrm>
                <a:off x="906" y="3519"/>
                <a:ext cx="32" cy="47"/>
              </a:xfrm>
              <a:custGeom>
                <a:avLst/>
                <a:gdLst>
                  <a:gd name="T0" fmla="*/ 32 w 32"/>
                  <a:gd name="T1" fmla="*/ 47 h 47"/>
                  <a:gd name="T2" fmla="*/ 25 w 32"/>
                  <a:gd name="T3" fmla="*/ 35 h 47"/>
                  <a:gd name="T4" fmla="*/ 13 w 32"/>
                  <a:gd name="T5" fmla="*/ 22 h 47"/>
                  <a:gd name="T6" fmla="*/ 6 w 32"/>
                  <a:gd name="T7" fmla="*/ 9 h 47"/>
                  <a:gd name="T8" fmla="*/ 3 w 32"/>
                  <a:gd name="T9" fmla="*/ 6 h 47"/>
                  <a:gd name="T10" fmla="*/ 0 w 32"/>
                  <a:gd name="T11" fmla="*/ 0 h 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47"/>
                  <a:gd name="T20" fmla="*/ 32 w 32"/>
                  <a:gd name="T21" fmla="*/ 47 h 4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47">
                    <a:moveTo>
                      <a:pt x="32" y="47"/>
                    </a:moveTo>
                    <a:lnTo>
                      <a:pt x="25" y="35"/>
                    </a:lnTo>
                    <a:lnTo>
                      <a:pt x="13" y="22"/>
                    </a:lnTo>
                    <a:lnTo>
                      <a:pt x="6" y="9"/>
                    </a:lnTo>
                    <a:lnTo>
                      <a:pt x="3" y="6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24" name="Freeform 68"/>
              <p:cNvSpPr>
                <a:spLocks/>
              </p:cNvSpPr>
              <p:nvPr/>
            </p:nvSpPr>
            <p:spPr bwMode="auto">
              <a:xfrm>
                <a:off x="814" y="3528"/>
                <a:ext cx="117" cy="35"/>
              </a:xfrm>
              <a:custGeom>
                <a:avLst/>
                <a:gdLst>
                  <a:gd name="T0" fmla="*/ 86 w 117"/>
                  <a:gd name="T1" fmla="*/ 6 h 35"/>
                  <a:gd name="T2" fmla="*/ 22 w 117"/>
                  <a:gd name="T3" fmla="*/ 0 h 35"/>
                  <a:gd name="T4" fmla="*/ 3 w 117"/>
                  <a:gd name="T5" fmla="*/ 0 h 35"/>
                  <a:gd name="T6" fmla="*/ 0 w 117"/>
                  <a:gd name="T7" fmla="*/ 0 h 35"/>
                  <a:gd name="T8" fmla="*/ 3 w 117"/>
                  <a:gd name="T9" fmla="*/ 0 h 35"/>
                  <a:gd name="T10" fmla="*/ 9 w 117"/>
                  <a:gd name="T11" fmla="*/ 3 h 35"/>
                  <a:gd name="T12" fmla="*/ 60 w 117"/>
                  <a:gd name="T13" fmla="*/ 13 h 35"/>
                  <a:gd name="T14" fmla="*/ 92 w 117"/>
                  <a:gd name="T15" fmla="*/ 19 h 35"/>
                  <a:gd name="T16" fmla="*/ 108 w 117"/>
                  <a:gd name="T17" fmla="*/ 26 h 35"/>
                  <a:gd name="T18" fmla="*/ 117 w 117"/>
                  <a:gd name="T19" fmla="*/ 35 h 3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7"/>
                  <a:gd name="T31" fmla="*/ 0 h 35"/>
                  <a:gd name="T32" fmla="*/ 117 w 117"/>
                  <a:gd name="T33" fmla="*/ 35 h 3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7" h="35">
                    <a:moveTo>
                      <a:pt x="86" y="6"/>
                    </a:moveTo>
                    <a:lnTo>
                      <a:pt x="22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9" y="3"/>
                    </a:lnTo>
                    <a:lnTo>
                      <a:pt x="60" y="13"/>
                    </a:lnTo>
                    <a:lnTo>
                      <a:pt x="92" y="19"/>
                    </a:lnTo>
                    <a:lnTo>
                      <a:pt x="108" y="26"/>
                    </a:lnTo>
                    <a:lnTo>
                      <a:pt x="117" y="3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25" name="Freeform 69"/>
              <p:cNvSpPr>
                <a:spLocks/>
              </p:cNvSpPr>
              <p:nvPr/>
            </p:nvSpPr>
            <p:spPr bwMode="auto">
              <a:xfrm>
                <a:off x="884" y="3286"/>
                <a:ext cx="156" cy="108"/>
              </a:xfrm>
              <a:custGeom>
                <a:avLst/>
                <a:gdLst>
                  <a:gd name="T0" fmla="*/ 156 w 156"/>
                  <a:gd name="T1" fmla="*/ 0 h 108"/>
                  <a:gd name="T2" fmla="*/ 130 w 156"/>
                  <a:gd name="T3" fmla="*/ 0 h 108"/>
                  <a:gd name="T4" fmla="*/ 117 w 156"/>
                  <a:gd name="T5" fmla="*/ 3 h 108"/>
                  <a:gd name="T6" fmla="*/ 114 w 156"/>
                  <a:gd name="T7" fmla="*/ 3 h 108"/>
                  <a:gd name="T8" fmla="*/ 111 w 156"/>
                  <a:gd name="T9" fmla="*/ 7 h 108"/>
                  <a:gd name="T10" fmla="*/ 98 w 156"/>
                  <a:gd name="T11" fmla="*/ 13 h 108"/>
                  <a:gd name="T12" fmla="*/ 79 w 156"/>
                  <a:gd name="T13" fmla="*/ 29 h 108"/>
                  <a:gd name="T14" fmla="*/ 57 w 156"/>
                  <a:gd name="T15" fmla="*/ 45 h 108"/>
                  <a:gd name="T16" fmla="*/ 47 w 156"/>
                  <a:gd name="T17" fmla="*/ 54 h 108"/>
                  <a:gd name="T18" fmla="*/ 38 w 156"/>
                  <a:gd name="T19" fmla="*/ 64 h 108"/>
                  <a:gd name="T20" fmla="*/ 16 w 156"/>
                  <a:gd name="T21" fmla="*/ 92 h 108"/>
                  <a:gd name="T22" fmla="*/ 6 w 156"/>
                  <a:gd name="T23" fmla="*/ 102 h 108"/>
                  <a:gd name="T24" fmla="*/ 0 w 156"/>
                  <a:gd name="T25" fmla="*/ 108 h 10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56"/>
                  <a:gd name="T40" fmla="*/ 0 h 108"/>
                  <a:gd name="T41" fmla="*/ 156 w 156"/>
                  <a:gd name="T42" fmla="*/ 108 h 10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56" h="108">
                    <a:moveTo>
                      <a:pt x="156" y="0"/>
                    </a:moveTo>
                    <a:lnTo>
                      <a:pt x="130" y="0"/>
                    </a:lnTo>
                    <a:lnTo>
                      <a:pt x="117" y="3"/>
                    </a:lnTo>
                    <a:lnTo>
                      <a:pt x="114" y="3"/>
                    </a:lnTo>
                    <a:lnTo>
                      <a:pt x="111" y="7"/>
                    </a:lnTo>
                    <a:lnTo>
                      <a:pt x="98" y="13"/>
                    </a:lnTo>
                    <a:lnTo>
                      <a:pt x="79" y="29"/>
                    </a:lnTo>
                    <a:lnTo>
                      <a:pt x="57" y="45"/>
                    </a:lnTo>
                    <a:lnTo>
                      <a:pt x="47" y="54"/>
                    </a:lnTo>
                    <a:lnTo>
                      <a:pt x="38" y="64"/>
                    </a:lnTo>
                    <a:lnTo>
                      <a:pt x="16" y="92"/>
                    </a:lnTo>
                    <a:lnTo>
                      <a:pt x="6" y="102"/>
                    </a:lnTo>
                    <a:lnTo>
                      <a:pt x="0" y="10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26" name="Freeform 70"/>
              <p:cNvSpPr>
                <a:spLocks/>
              </p:cNvSpPr>
              <p:nvPr/>
            </p:nvSpPr>
            <p:spPr bwMode="auto">
              <a:xfrm>
                <a:off x="724" y="3410"/>
                <a:ext cx="137" cy="19"/>
              </a:xfrm>
              <a:custGeom>
                <a:avLst/>
                <a:gdLst>
                  <a:gd name="T0" fmla="*/ 0 w 137"/>
                  <a:gd name="T1" fmla="*/ 7 h 19"/>
                  <a:gd name="T2" fmla="*/ 55 w 137"/>
                  <a:gd name="T3" fmla="*/ 16 h 19"/>
                  <a:gd name="T4" fmla="*/ 83 w 137"/>
                  <a:gd name="T5" fmla="*/ 19 h 19"/>
                  <a:gd name="T6" fmla="*/ 96 w 137"/>
                  <a:gd name="T7" fmla="*/ 19 h 19"/>
                  <a:gd name="T8" fmla="*/ 102 w 137"/>
                  <a:gd name="T9" fmla="*/ 19 h 19"/>
                  <a:gd name="T10" fmla="*/ 125 w 137"/>
                  <a:gd name="T11" fmla="*/ 7 h 19"/>
                  <a:gd name="T12" fmla="*/ 137 w 137"/>
                  <a:gd name="T13" fmla="*/ 0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7"/>
                  <a:gd name="T22" fmla="*/ 0 h 19"/>
                  <a:gd name="T23" fmla="*/ 137 w 137"/>
                  <a:gd name="T24" fmla="*/ 19 h 1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7" h="19">
                    <a:moveTo>
                      <a:pt x="0" y="7"/>
                    </a:moveTo>
                    <a:lnTo>
                      <a:pt x="55" y="16"/>
                    </a:lnTo>
                    <a:lnTo>
                      <a:pt x="83" y="19"/>
                    </a:lnTo>
                    <a:lnTo>
                      <a:pt x="96" y="19"/>
                    </a:lnTo>
                    <a:lnTo>
                      <a:pt x="102" y="19"/>
                    </a:lnTo>
                    <a:lnTo>
                      <a:pt x="125" y="7"/>
                    </a:lnTo>
                    <a:lnTo>
                      <a:pt x="137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27" name="Freeform 71"/>
              <p:cNvSpPr>
                <a:spLocks/>
              </p:cNvSpPr>
              <p:nvPr/>
            </p:nvSpPr>
            <p:spPr bwMode="auto">
              <a:xfrm>
                <a:off x="677" y="3337"/>
                <a:ext cx="57" cy="13"/>
              </a:xfrm>
              <a:custGeom>
                <a:avLst/>
                <a:gdLst>
                  <a:gd name="T0" fmla="*/ 0 w 57"/>
                  <a:gd name="T1" fmla="*/ 13 h 13"/>
                  <a:gd name="T2" fmla="*/ 32 w 57"/>
                  <a:gd name="T3" fmla="*/ 10 h 13"/>
                  <a:gd name="T4" fmla="*/ 47 w 57"/>
                  <a:gd name="T5" fmla="*/ 6 h 13"/>
                  <a:gd name="T6" fmla="*/ 57 w 57"/>
                  <a:gd name="T7" fmla="*/ 0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7"/>
                  <a:gd name="T13" fmla="*/ 0 h 13"/>
                  <a:gd name="T14" fmla="*/ 57 w 57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7" h="13">
                    <a:moveTo>
                      <a:pt x="0" y="13"/>
                    </a:moveTo>
                    <a:lnTo>
                      <a:pt x="32" y="10"/>
                    </a:lnTo>
                    <a:lnTo>
                      <a:pt x="47" y="6"/>
                    </a:lnTo>
                    <a:lnTo>
                      <a:pt x="57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28" name="Freeform 72"/>
              <p:cNvSpPr>
                <a:spLocks/>
              </p:cNvSpPr>
              <p:nvPr/>
            </p:nvSpPr>
            <p:spPr bwMode="auto">
              <a:xfrm>
                <a:off x="718" y="3343"/>
                <a:ext cx="38" cy="13"/>
              </a:xfrm>
              <a:custGeom>
                <a:avLst/>
                <a:gdLst>
                  <a:gd name="T0" fmla="*/ 0 w 38"/>
                  <a:gd name="T1" fmla="*/ 13 h 13"/>
                  <a:gd name="T2" fmla="*/ 22 w 38"/>
                  <a:gd name="T3" fmla="*/ 7 h 13"/>
                  <a:gd name="T4" fmla="*/ 38 w 38"/>
                  <a:gd name="T5" fmla="*/ 0 h 13"/>
                  <a:gd name="T6" fmla="*/ 0 60000 65536"/>
                  <a:gd name="T7" fmla="*/ 0 60000 65536"/>
                  <a:gd name="T8" fmla="*/ 0 60000 65536"/>
                  <a:gd name="T9" fmla="*/ 0 w 38"/>
                  <a:gd name="T10" fmla="*/ 0 h 13"/>
                  <a:gd name="T11" fmla="*/ 38 w 38"/>
                  <a:gd name="T12" fmla="*/ 13 h 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" h="13">
                    <a:moveTo>
                      <a:pt x="0" y="13"/>
                    </a:moveTo>
                    <a:lnTo>
                      <a:pt x="22" y="7"/>
                    </a:lnTo>
                    <a:lnTo>
                      <a:pt x="38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29" name="Freeform 73"/>
              <p:cNvSpPr>
                <a:spLocks/>
              </p:cNvSpPr>
              <p:nvPr/>
            </p:nvSpPr>
            <p:spPr bwMode="auto">
              <a:xfrm>
                <a:off x="880" y="3172"/>
                <a:ext cx="80" cy="19"/>
              </a:xfrm>
              <a:custGeom>
                <a:avLst/>
                <a:gdLst>
                  <a:gd name="T0" fmla="*/ 0 w 80"/>
                  <a:gd name="T1" fmla="*/ 6 h 19"/>
                  <a:gd name="T2" fmla="*/ 7 w 80"/>
                  <a:gd name="T3" fmla="*/ 0 h 19"/>
                  <a:gd name="T4" fmla="*/ 16 w 80"/>
                  <a:gd name="T5" fmla="*/ 0 h 19"/>
                  <a:gd name="T6" fmla="*/ 29 w 80"/>
                  <a:gd name="T7" fmla="*/ 0 h 19"/>
                  <a:gd name="T8" fmla="*/ 61 w 80"/>
                  <a:gd name="T9" fmla="*/ 6 h 19"/>
                  <a:gd name="T10" fmla="*/ 74 w 80"/>
                  <a:gd name="T11" fmla="*/ 12 h 19"/>
                  <a:gd name="T12" fmla="*/ 77 w 80"/>
                  <a:gd name="T13" fmla="*/ 16 h 19"/>
                  <a:gd name="T14" fmla="*/ 80 w 80"/>
                  <a:gd name="T15" fmla="*/ 19 h 1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0"/>
                  <a:gd name="T25" fmla="*/ 0 h 19"/>
                  <a:gd name="T26" fmla="*/ 80 w 80"/>
                  <a:gd name="T27" fmla="*/ 19 h 1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0" h="19">
                    <a:moveTo>
                      <a:pt x="0" y="6"/>
                    </a:moveTo>
                    <a:lnTo>
                      <a:pt x="7" y="0"/>
                    </a:lnTo>
                    <a:lnTo>
                      <a:pt x="16" y="0"/>
                    </a:lnTo>
                    <a:lnTo>
                      <a:pt x="29" y="0"/>
                    </a:lnTo>
                    <a:lnTo>
                      <a:pt x="61" y="6"/>
                    </a:lnTo>
                    <a:lnTo>
                      <a:pt x="74" y="12"/>
                    </a:lnTo>
                    <a:lnTo>
                      <a:pt x="77" y="16"/>
                    </a:lnTo>
                    <a:lnTo>
                      <a:pt x="80" y="1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30" name="Freeform 74"/>
              <p:cNvSpPr>
                <a:spLocks/>
              </p:cNvSpPr>
              <p:nvPr/>
            </p:nvSpPr>
            <p:spPr bwMode="auto">
              <a:xfrm>
                <a:off x="457" y="3471"/>
                <a:ext cx="64" cy="57"/>
              </a:xfrm>
              <a:custGeom>
                <a:avLst/>
                <a:gdLst>
                  <a:gd name="T0" fmla="*/ 0 w 64"/>
                  <a:gd name="T1" fmla="*/ 57 h 57"/>
                  <a:gd name="T2" fmla="*/ 3 w 64"/>
                  <a:gd name="T3" fmla="*/ 44 h 57"/>
                  <a:gd name="T4" fmla="*/ 6 w 64"/>
                  <a:gd name="T5" fmla="*/ 28 h 57"/>
                  <a:gd name="T6" fmla="*/ 16 w 64"/>
                  <a:gd name="T7" fmla="*/ 9 h 57"/>
                  <a:gd name="T8" fmla="*/ 22 w 64"/>
                  <a:gd name="T9" fmla="*/ 3 h 57"/>
                  <a:gd name="T10" fmla="*/ 29 w 64"/>
                  <a:gd name="T11" fmla="*/ 0 h 57"/>
                  <a:gd name="T12" fmla="*/ 51 w 64"/>
                  <a:gd name="T13" fmla="*/ 0 h 57"/>
                  <a:gd name="T14" fmla="*/ 64 w 64"/>
                  <a:gd name="T15" fmla="*/ 3 h 5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4"/>
                  <a:gd name="T25" fmla="*/ 0 h 57"/>
                  <a:gd name="T26" fmla="*/ 64 w 64"/>
                  <a:gd name="T27" fmla="*/ 57 h 5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4" h="57">
                    <a:moveTo>
                      <a:pt x="0" y="57"/>
                    </a:moveTo>
                    <a:lnTo>
                      <a:pt x="3" y="44"/>
                    </a:lnTo>
                    <a:lnTo>
                      <a:pt x="6" y="28"/>
                    </a:lnTo>
                    <a:lnTo>
                      <a:pt x="16" y="9"/>
                    </a:lnTo>
                    <a:lnTo>
                      <a:pt x="22" y="3"/>
                    </a:lnTo>
                    <a:lnTo>
                      <a:pt x="29" y="0"/>
                    </a:lnTo>
                    <a:lnTo>
                      <a:pt x="51" y="0"/>
                    </a:lnTo>
                    <a:lnTo>
                      <a:pt x="64" y="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31" name="Freeform 75"/>
              <p:cNvSpPr>
                <a:spLocks/>
              </p:cNvSpPr>
              <p:nvPr/>
            </p:nvSpPr>
            <p:spPr bwMode="auto">
              <a:xfrm>
                <a:off x="947" y="3111"/>
                <a:ext cx="48" cy="22"/>
              </a:xfrm>
              <a:custGeom>
                <a:avLst/>
                <a:gdLst>
                  <a:gd name="T0" fmla="*/ 48 w 48"/>
                  <a:gd name="T1" fmla="*/ 22 h 22"/>
                  <a:gd name="T2" fmla="*/ 42 w 48"/>
                  <a:gd name="T3" fmla="*/ 13 h 22"/>
                  <a:gd name="T4" fmla="*/ 32 w 48"/>
                  <a:gd name="T5" fmla="*/ 7 h 22"/>
                  <a:gd name="T6" fmla="*/ 26 w 48"/>
                  <a:gd name="T7" fmla="*/ 3 h 22"/>
                  <a:gd name="T8" fmla="*/ 19 w 48"/>
                  <a:gd name="T9" fmla="*/ 0 h 22"/>
                  <a:gd name="T10" fmla="*/ 10 w 48"/>
                  <a:gd name="T11" fmla="*/ 3 h 22"/>
                  <a:gd name="T12" fmla="*/ 0 w 48"/>
                  <a:gd name="T13" fmla="*/ 7 h 2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8"/>
                  <a:gd name="T22" fmla="*/ 0 h 22"/>
                  <a:gd name="T23" fmla="*/ 48 w 48"/>
                  <a:gd name="T24" fmla="*/ 22 h 2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8" h="22">
                    <a:moveTo>
                      <a:pt x="48" y="22"/>
                    </a:moveTo>
                    <a:lnTo>
                      <a:pt x="42" y="13"/>
                    </a:lnTo>
                    <a:lnTo>
                      <a:pt x="32" y="7"/>
                    </a:lnTo>
                    <a:lnTo>
                      <a:pt x="26" y="3"/>
                    </a:lnTo>
                    <a:lnTo>
                      <a:pt x="19" y="0"/>
                    </a:lnTo>
                    <a:lnTo>
                      <a:pt x="10" y="3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32" name="Freeform 76"/>
              <p:cNvSpPr>
                <a:spLocks/>
              </p:cNvSpPr>
              <p:nvPr/>
            </p:nvSpPr>
            <p:spPr bwMode="auto">
              <a:xfrm>
                <a:off x="715" y="3394"/>
                <a:ext cx="35" cy="4"/>
              </a:xfrm>
              <a:custGeom>
                <a:avLst/>
                <a:gdLst>
                  <a:gd name="T0" fmla="*/ 0 w 35"/>
                  <a:gd name="T1" fmla="*/ 4 h 4"/>
                  <a:gd name="T2" fmla="*/ 22 w 35"/>
                  <a:gd name="T3" fmla="*/ 0 h 4"/>
                  <a:gd name="T4" fmla="*/ 35 w 35"/>
                  <a:gd name="T5" fmla="*/ 0 h 4"/>
                  <a:gd name="T6" fmla="*/ 0 60000 65536"/>
                  <a:gd name="T7" fmla="*/ 0 60000 65536"/>
                  <a:gd name="T8" fmla="*/ 0 60000 65536"/>
                  <a:gd name="T9" fmla="*/ 0 w 35"/>
                  <a:gd name="T10" fmla="*/ 0 h 4"/>
                  <a:gd name="T11" fmla="*/ 35 w 35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5" h="4">
                    <a:moveTo>
                      <a:pt x="0" y="4"/>
                    </a:moveTo>
                    <a:lnTo>
                      <a:pt x="22" y="0"/>
                    </a:lnTo>
                    <a:lnTo>
                      <a:pt x="35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33" name="Freeform 77"/>
              <p:cNvSpPr>
                <a:spLocks/>
              </p:cNvSpPr>
              <p:nvPr/>
            </p:nvSpPr>
            <p:spPr bwMode="auto">
              <a:xfrm>
                <a:off x="393" y="3219"/>
                <a:ext cx="124" cy="48"/>
              </a:xfrm>
              <a:custGeom>
                <a:avLst/>
                <a:gdLst>
                  <a:gd name="T0" fmla="*/ 89 w 124"/>
                  <a:gd name="T1" fmla="*/ 32 h 48"/>
                  <a:gd name="T2" fmla="*/ 54 w 124"/>
                  <a:gd name="T3" fmla="*/ 23 h 48"/>
                  <a:gd name="T4" fmla="*/ 35 w 124"/>
                  <a:gd name="T5" fmla="*/ 16 h 48"/>
                  <a:gd name="T6" fmla="*/ 19 w 124"/>
                  <a:gd name="T7" fmla="*/ 13 h 48"/>
                  <a:gd name="T8" fmla="*/ 0 w 124"/>
                  <a:gd name="T9" fmla="*/ 0 h 48"/>
                  <a:gd name="T10" fmla="*/ 3 w 124"/>
                  <a:gd name="T11" fmla="*/ 4 h 48"/>
                  <a:gd name="T12" fmla="*/ 23 w 124"/>
                  <a:gd name="T13" fmla="*/ 19 h 48"/>
                  <a:gd name="T14" fmla="*/ 35 w 124"/>
                  <a:gd name="T15" fmla="*/ 26 h 48"/>
                  <a:gd name="T16" fmla="*/ 61 w 124"/>
                  <a:gd name="T17" fmla="*/ 39 h 48"/>
                  <a:gd name="T18" fmla="*/ 93 w 124"/>
                  <a:gd name="T19" fmla="*/ 48 h 48"/>
                  <a:gd name="T20" fmla="*/ 109 w 124"/>
                  <a:gd name="T21" fmla="*/ 48 h 48"/>
                  <a:gd name="T22" fmla="*/ 124 w 124"/>
                  <a:gd name="T23" fmla="*/ 48 h 4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24"/>
                  <a:gd name="T37" fmla="*/ 0 h 48"/>
                  <a:gd name="T38" fmla="*/ 124 w 124"/>
                  <a:gd name="T39" fmla="*/ 48 h 4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24" h="48">
                    <a:moveTo>
                      <a:pt x="89" y="32"/>
                    </a:moveTo>
                    <a:lnTo>
                      <a:pt x="54" y="23"/>
                    </a:lnTo>
                    <a:lnTo>
                      <a:pt x="35" y="16"/>
                    </a:lnTo>
                    <a:lnTo>
                      <a:pt x="19" y="13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23" y="19"/>
                    </a:lnTo>
                    <a:lnTo>
                      <a:pt x="35" y="26"/>
                    </a:lnTo>
                    <a:lnTo>
                      <a:pt x="61" y="39"/>
                    </a:lnTo>
                    <a:lnTo>
                      <a:pt x="93" y="48"/>
                    </a:lnTo>
                    <a:lnTo>
                      <a:pt x="109" y="48"/>
                    </a:lnTo>
                    <a:lnTo>
                      <a:pt x="124" y="4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34" name="Freeform 78"/>
              <p:cNvSpPr>
                <a:spLocks/>
              </p:cNvSpPr>
              <p:nvPr/>
            </p:nvSpPr>
            <p:spPr bwMode="auto">
              <a:xfrm>
                <a:off x="476" y="3283"/>
                <a:ext cx="35" cy="10"/>
              </a:xfrm>
              <a:custGeom>
                <a:avLst/>
                <a:gdLst>
                  <a:gd name="T0" fmla="*/ 35 w 35"/>
                  <a:gd name="T1" fmla="*/ 10 h 10"/>
                  <a:gd name="T2" fmla="*/ 22 w 35"/>
                  <a:gd name="T3" fmla="*/ 3 h 10"/>
                  <a:gd name="T4" fmla="*/ 10 w 35"/>
                  <a:gd name="T5" fmla="*/ 0 h 10"/>
                  <a:gd name="T6" fmla="*/ 0 w 35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5"/>
                  <a:gd name="T13" fmla="*/ 0 h 10"/>
                  <a:gd name="T14" fmla="*/ 35 w 35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5" h="10">
                    <a:moveTo>
                      <a:pt x="35" y="10"/>
                    </a:moveTo>
                    <a:lnTo>
                      <a:pt x="22" y="3"/>
                    </a:ln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35" name="Freeform 79"/>
              <p:cNvSpPr>
                <a:spLocks/>
              </p:cNvSpPr>
              <p:nvPr/>
            </p:nvSpPr>
            <p:spPr bwMode="auto">
              <a:xfrm>
                <a:off x="390" y="3245"/>
                <a:ext cx="22" cy="16"/>
              </a:xfrm>
              <a:custGeom>
                <a:avLst/>
                <a:gdLst>
                  <a:gd name="T0" fmla="*/ 0 w 22"/>
                  <a:gd name="T1" fmla="*/ 0 h 16"/>
                  <a:gd name="T2" fmla="*/ 6 w 22"/>
                  <a:gd name="T3" fmla="*/ 3 h 16"/>
                  <a:gd name="T4" fmla="*/ 10 w 22"/>
                  <a:gd name="T5" fmla="*/ 9 h 16"/>
                  <a:gd name="T6" fmla="*/ 22 w 22"/>
                  <a:gd name="T7" fmla="*/ 16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2"/>
                  <a:gd name="T13" fmla="*/ 0 h 16"/>
                  <a:gd name="T14" fmla="*/ 22 w 22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2" h="16">
                    <a:moveTo>
                      <a:pt x="0" y="0"/>
                    </a:moveTo>
                    <a:lnTo>
                      <a:pt x="6" y="3"/>
                    </a:lnTo>
                    <a:lnTo>
                      <a:pt x="10" y="9"/>
                    </a:lnTo>
                    <a:lnTo>
                      <a:pt x="22" y="1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36" name="Freeform 80"/>
              <p:cNvSpPr>
                <a:spLocks/>
              </p:cNvSpPr>
              <p:nvPr/>
            </p:nvSpPr>
            <p:spPr bwMode="auto">
              <a:xfrm>
                <a:off x="390" y="3318"/>
                <a:ext cx="35" cy="19"/>
              </a:xfrm>
              <a:custGeom>
                <a:avLst/>
                <a:gdLst>
                  <a:gd name="T0" fmla="*/ 0 w 35"/>
                  <a:gd name="T1" fmla="*/ 0 h 19"/>
                  <a:gd name="T2" fmla="*/ 16 w 35"/>
                  <a:gd name="T3" fmla="*/ 13 h 19"/>
                  <a:gd name="T4" fmla="*/ 35 w 35"/>
                  <a:gd name="T5" fmla="*/ 19 h 19"/>
                  <a:gd name="T6" fmla="*/ 0 60000 65536"/>
                  <a:gd name="T7" fmla="*/ 0 60000 65536"/>
                  <a:gd name="T8" fmla="*/ 0 60000 65536"/>
                  <a:gd name="T9" fmla="*/ 0 w 35"/>
                  <a:gd name="T10" fmla="*/ 0 h 19"/>
                  <a:gd name="T11" fmla="*/ 35 w 35"/>
                  <a:gd name="T12" fmla="*/ 19 h 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5" h="19">
                    <a:moveTo>
                      <a:pt x="0" y="0"/>
                    </a:moveTo>
                    <a:lnTo>
                      <a:pt x="16" y="13"/>
                    </a:lnTo>
                    <a:lnTo>
                      <a:pt x="35" y="1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37" name="Freeform 81"/>
              <p:cNvSpPr>
                <a:spLocks/>
              </p:cNvSpPr>
              <p:nvPr/>
            </p:nvSpPr>
            <p:spPr bwMode="auto">
              <a:xfrm>
                <a:off x="489" y="3433"/>
                <a:ext cx="28" cy="3"/>
              </a:xfrm>
              <a:custGeom>
                <a:avLst/>
                <a:gdLst>
                  <a:gd name="T0" fmla="*/ 28 w 28"/>
                  <a:gd name="T1" fmla="*/ 3 h 3"/>
                  <a:gd name="T2" fmla="*/ 19 w 28"/>
                  <a:gd name="T3" fmla="*/ 3 h 3"/>
                  <a:gd name="T4" fmla="*/ 13 w 28"/>
                  <a:gd name="T5" fmla="*/ 3 h 3"/>
                  <a:gd name="T6" fmla="*/ 0 w 28"/>
                  <a:gd name="T7" fmla="*/ 0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"/>
                  <a:gd name="T13" fmla="*/ 0 h 3"/>
                  <a:gd name="T14" fmla="*/ 28 w 28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" h="3">
                    <a:moveTo>
                      <a:pt x="28" y="3"/>
                    </a:moveTo>
                    <a:lnTo>
                      <a:pt x="19" y="3"/>
                    </a:lnTo>
                    <a:lnTo>
                      <a:pt x="13" y="3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38" name="Freeform 82"/>
              <p:cNvSpPr>
                <a:spLocks/>
              </p:cNvSpPr>
              <p:nvPr/>
            </p:nvSpPr>
            <p:spPr bwMode="auto">
              <a:xfrm>
                <a:off x="489" y="3401"/>
                <a:ext cx="25" cy="6"/>
              </a:xfrm>
              <a:custGeom>
                <a:avLst/>
                <a:gdLst>
                  <a:gd name="T0" fmla="*/ 25 w 25"/>
                  <a:gd name="T1" fmla="*/ 0 h 6"/>
                  <a:gd name="T2" fmla="*/ 13 w 25"/>
                  <a:gd name="T3" fmla="*/ 0 h 6"/>
                  <a:gd name="T4" fmla="*/ 6 w 25"/>
                  <a:gd name="T5" fmla="*/ 3 h 6"/>
                  <a:gd name="T6" fmla="*/ 3 w 25"/>
                  <a:gd name="T7" fmla="*/ 3 h 6"/>
                  <a:gd name="T8" fmla="*/ 0 w 25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6"/>
                  <a:gd name="T17" fmla="*/ 25 w 25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6">
                    <a:moveTo>
                      <a:pt x="25" y="0"/>
                    </a:moveTo>
                    <a:lnTo>
                      <a:pt x="13" y="0"/>
                    </a:lnTo>
                    <a:lnTo>
                      <a:pt x="6" y="3"/>
                    </a:lnTo>
                    <a:lnTo>
                      <a:pt x="3" y="3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39" name="Freeform 83"/>
              <p:cNvSpPr>
                <a:spLocks/>
              </p:cNvSpPr>
              <p:nvPr/>
            </p:nvSpPr>
            <p:spPr bwMode="auto">
              <a:xfrm>
                <a:off x="425" y="3458"/>
                <a:ext cx="19" cy="16"/>
              </a:xfrm>
              <a:custGeom>
                <a:avLst/>
                <a:gdLst>
                  <a:gd name="T0" fmla="*/ 19 w 19"/>
                  <a:gd name="T1" fmla="*/ 0 h 16"/>
                  <a:gd name="T2" fmla="*/ 16 w 19"/>
                  <a:gd name="T3" fmla="*/ 0 h 16"/>
                  <a:gd name="T4" fmla="*/ 13 w 19"/>
                  <a:gd name="T5" fmla="*/ 3 h 16"/>
                  <a:gd name="T6" fmla="*/ 7 w 19"/>
                  <a:gd name="T7" fmla="*/ 6 h 16"/>
                  <a:gd name="T8" fmla="*/ 0 w 19"/>
                  <a:gd name="T9" fmla="*/ 16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6"/>
                  <a:gd name="T17" fmla="*/ 19 w 19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6">
                    <a:moveTo>
                      <a:pt x="19" y="0"/>
                    </a:moveTo>
                    <a:lnTo>
                      <a:pt x="16" y="0"/>
                    </a:lnTo>
                    <a:lnTo>
                      <a:pt x="13" y="3"/>
                    </a:lnTo>
                    <a:lnTo>
                      <a:pt x="7" y="6"/>
                    </a:lnTo>
                    <a:lnTo>
                      <a:pt x="0" y="1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40" name="Freeform 84"/>
              <p:cNvSpPr>
                <a:spLocks/>
              </p:cNvSpPr>
              <p:nvPr/>
            </p:nvSpPr>
            <p:spPr bwMode="auto">
              <a:xfrm>
                <a:off x="731" y="3503"/>
                <a:ext cx="67" cy="9"/>
              </a:xfrm>
              <a:custGeom>
                <a:avLst/>
                <a:gdLst>
                  <a:gd name="T0" fmla="*/ 0 w 67"/>
                  <a:gd name="T1" fmla="*/ 0 h 9"/>
                  <a:gd name="T2" fmla="*/ 13 w 67"/>
                  <a:gd name="T3" fmla="*/ 0 h 9"/>
                  <a:gd name="T4" fmla="*/ 35 w 67"/>
                  <a:gd name="T5" fmla="*/ 3 h 9"/>
                  <a:gd name="T6" fmla="*/ 57 w 67"/>
                  <a:gd name="T7" fmla="*/ 3 h 9"/>
                  <a:gd name="T8" fmla="*/ 67 w 67"/>
                  <a:gd name="T9" fmla="*/ 6 h 9"/>
                  <a:gd name="T10" fmla="*/ 63 w 67"/>
                  <a:gd name="T11" fmla="*/ 6 h 9"/>
                  <a:gd name="T12" fmla="*/ 60 w 67"/>
                  <a:gd name="T13" fmla="*/ 9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7"/>
                  <a:gd name="T22" fmla="*/ 0 h 9"/>
                  <a:gd name="T23" fmla="*/ 67 w 67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7" h="9">
                    <a:moveTo>
                      <a:pt x="0" y="0"/>
                    </a:moveTo>
                    <a:lnTo>
                      <a:pt x="13" y="0"/>
                    </a:lnTo>
                    <a:lnTo>
                      <a:pt x="35" y="3"/>
                    </a:lnTo>
                    <a:lnTo>
                      <a:pt x="57" y="3"/>
                    </a:lnTo>
                    <a:lnTo>
                      <a:pt x="67" y="6"/>
                    </a:lnTo>
                    <a:lnTo>
                      <a:pt x="63" y="6"/>
                    </a:lnTo>
                    <a:lnTo>
                      <a:pt x="60" y="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41" name="Freeform 85"/>
              <p:cNvSpPr>
                <a:spLocks/>
              </p:cNvSpPr>
              <p:nvPr/>
            </p:nvSpPr>
            <p:spPr bwMode="auto">
              <a:xfrm>
                <a:off x="826" y="3665"/>
                <a:ext cx="112" cy="35"/>
              </a:xfrm>
              <a:custGeom>
                <a:avLst/>
                <a:gdLst>
                  <a:gd name="T0" fmla="*/ 0 w 112"/>
                  <a:gd name="T1" fmla="*/ 35 h 35"/>
                  <a:gd name="T2" fmla="*/ 7 w 112"/>
                  <a:gd name="T3" fmla="*/ 29 h 35"/>
                  <a:gd name="T4" fmla="*/ 16 w 112"/>
                  <a:gd name="T5" fmla="*/ 25 h 35"/>
                  <a:gd name="T6" fmla="*/ 32 w 112"/>
                  <a:gd name="T7" fmla="*/ 19 h 35"/>
                  <a:gd name="T8" fmla="*/ 51 w 112"/>
                  <a:gd name="T9" fmla="*/ 16 h 35"/>
                  <a:gd name="T10" fmla="*/ 64 w 112"/>
                  <a:gd name="T11" fmla="*/ 13 h 35"/>
                  <a:gd name="T12" fmla="*/ 93 w 112"/>
                  <a:gd name="T13" fmla="*/ 6 h 35"/>
                  <a:gd name="T14" fmla="*/ 105 w 112"/>
                  <a:gd name="T15" fmla="*/ 3 h 35"/>
                  <a:gd name="T16" fmla="*/ 112 w 112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2"/>
                  <a:gd name="T28" fmla="*/ 0 h 35"/>
                  <a:gd name="T29" fmla="*/ 112 w 112"/>
                  <a:gd name="T30" fmla="*/ 35 h 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2" h="35">
                    <a:moveTo>
                      <a:pt x="0" y="35"/>
                    </a:moveTo>
                    <a:lnTo>
                      <a:pt x="7" y="29"/>
                    </a:lnTo>
                    <a:lnTo>
                      <a:pt x="16" y="25"/>
                    </a:lnTo>
                    <a:lnTo>
                      <a:pt x="32" y="19"/>
                    </a:lnTo>
                    <a:lnTo>
                      <a:pt x="51" y="16"/>
                    </a:lnTo>
                    <a:lnTo>
                      <a:pt x="64" y="13"/>
                    </a:lnTo>
                    <a:lnTo>
                      <a:pt x="93" y="6"/>
                    </a:lnTo>
                    <a:lnTo>
                      <a:pt x="105" y="3"/>
                    </a:lnTo>
                    <a:lnTo>
                      <a:pt x="112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42" name="Freeform 86"/>
              <p:cNvSpPr>
                <a:spLocks/>
              </p:cNvSpPr>
              <p:nvPr/>
            </p:nvSpPr>
            <p:spPr bwMode="auto">
              <a:xfrm>
                <a:off x="896" y="3633"/>
                <a:ext cx="61" cy="6"/>
              </a:xfrm>
              <a:custGeom>
                <a:avLst/>
                <a:gdLst>
                  <a:gd name="T0" fmla="*/ 61 w 61"/>
                  <a:gd name="T1" fmla="*/ 0 h 6"/>
                  <a:gd name="T2" fmla="*/ 32 w 61"/>
                  <a:gd name="T3" fmla="*/ 0 h 6"/>
                  <a:gd name="T4" fmla="*/ 16 w 61"/>
                  <a:gd name="T5" fmla="*/ 3 h 6"/>
                  <a:gd name="T6" fmla="*/ 0 w 61"/>
                  <a:gd name="T7" fmla="*/ 6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1"/>
                  <a:gd name="T13" fmla="*/ 0 h 6"/>
                  <a:gd name="T14" fmla="*/ 61 w 61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1" h="6">
                    <a:moveTo>
                      <a:pt x="61" y="0"/>
                    </a:moveTo>
                    <a:lnTo>
                      <a:pt x="32" y="0"/>
                    </a:lnTo>
                    <a:lnTo>
                      <a:pt x="16" y="3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43" name="Freeform 87"/>
              <p:cNvSpPr>
                <a:spLocks/>
              </p:cNvSpPr>
              <p:nvPr/>
            </p:nvSpPr>
            <p:spPr bwMode="auto">
              <a:xfrm>
                <a:off x="960" y="3725"/>
                <a:ext cx="29" cy="4"/>
              </a:xfrm>
              <a:custGeom>
                <a:avLst/>
                <a:gdLst>
                  <a:gd name="T0" fmla="*/ 29 w 29"/>
                  <a:gd name="T1" fmla="*/ 0 h 4"/>
                  <a:gd name="T2" fmla="*/ 13 w 29"/>
                  <a:gd name="T3" fmla="*/ 0 h 4"/>
                  <a:gd name="T4" fmla="*/ 0 w 29"/>
                  <a:gd name="T5" fmla="*/ 4 h 4"/>
                  <a:gd name="T6" fmla="*/ 0 60000 65536"/>
                  <a:gd name="T7" fmla="*/ 0 60000 65536"/>
                  <a:gd name="T8" fmla="*/ 0 60000 65536"/>
                  <a:gd name="T9" fmla="*/ 0 w 29"/>
                  <a:gd name="T10" fmla="*/ 0 h 4"/>
                  <a:gd name="T11" fmla="*/ 29 w 29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" h="4">
                    <a:moveTo>
                      <a:pt x="29" y="0"/>
                    </a:moveTo>
                    <a:lnTo>
                      <a:pt x="13" y="0"/>
                    </a:lnTo>
                    <a:lnTo>
                      <a:pt x="0" y="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44" name="Freeform 88"/>
              <p:cNvSpPr>
                <a:spLocks/>
              </p:cNvSpPr>
              <p:nvPr/>
            </p:nvSpPr>
            <p:spPr bwMode="auto">
              <a:xfrm>
                <a:off x="906" y="3697"/>
                <a:ext cx="76" cy="35"/>
              </a:xfrm>
              <a:custGeom>
                <a:avLst/>
                <a:gdLst>
                  <a:gd name="T0" fmla="*/ 76 w 76"/>
                  <a:gd name="T1" fmla="*/ 0 h 35"/>
                  <a:gd name="T2" fmla="*/ 57 w 76"/>
                  <a:gd name="T3" fmla="*/ 3 h 35"/>
                  <a:gd name="T4" fmla="*/ 41 w 76"/>
                  <a:gd name="T5" fmla="*/ 9 h 35"/>
                  <a:gd name="T6" fmla="*/ 19 w 76"/>
                  <a:gd name="T7" fmla="*/ 22 h 35"/>
                  <a:gd name="T8" fmla="*/ 6 w 76"/>
                  <a:gd name="T9" fmla="*/ 28 h 35"/>
                  <a:gd name="T10" fmla="*/ 3 w 76"/>
                  <a:gd name="T11" fmla="*/ 32 h 35"/>
                  <a:gd name="T12" fmla="*/ 0 w 76"/>
                  <a:gd name="T13" fmla="*/ 35 h 3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"/>
                  <a:gd name="T22" fmla="*/ 0 h 35"/>
                  <a:gd name="T23" fmla="*/ 76 w 76"/>
                  <a:gd name="T24" fmla="*/ 35 h 3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" h="35">
                    <a:moveTo>
                      <a:pt x="76" y="0"/>
                    </a:moveTo>
                    <a:lnTo>
                      <a:pt x="57" y="3"/>
                    </a:lnTo>
                    <a:lnTo>
                      <a:pt x="41" y="9"/>
                    </a:lnTo>
                    <a:lnTo>
                      <a:pt x="19" y="22"/>
                    </a:lnTo>
                    <a:lnTo>
                      <a:pt x="6" y="28"/>
                    </a:lnTo>
                    <a:lnTo>
                      <a:pt x="3" y="32"/>
                    </a:lnTo>
                    <a:lnTo>
                      <a:pt x="0" y="3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45" name="Freeform 89"/>
              <p:cNvSpPr>
                <a:spLocks/>
              </p:cNvSpPr>
              <p:nvPr/>
            </p:nvSpPr>
            <p:spPr bwMode="auto">
              <a:xfrm>
                <a:off x="868" y="3783"/>
                <a:ext cx="51" cy="22"/>
              </a:xfrm>
              <a:custGeom>
                <a:avLst/>
                <a:gdLst>
                  <a:gd name="T0" fmla="*/ 0 w 51"/>
                  <a:gd name="T1" fmla="*/ 22 h 22"/>
                  <a:gd name="T2" fmla="*/ 16 w 51"/>
                  <a:gd name="T3" fmla="*/ 19 h 22"/>
                  <a:gd name="T4" fmla="*/ 28 w 51"/>
                  <a:gd name="T5" fmla="*/ 16 h 22"/>
                  <a:gd name="T6" fmla="*/ 41 w 51"/>
                  <a:gd name="T7" fmla="*/ 9 h 22"/>
                  <a:gd name="T8" fmla="*/ 51 w 51"/>
                  <a:gd name="T9" fmla="*/ 0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22"/>
                  <a:gd name="T17" fmla="*/ 51 w 51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22">
                    <a:moveTo>
                      <a:pt x="0" y="22"/>
                    </a:moveTo>
                    <a:lnTo>
                      <a:pt x="16" y="19"/>
                    </a:lnTo>
                    <a:lnTo>
                      <a:pt x="28" y="16"/>
                    </a:lnTo>
                    <a:lnTo>
                      <a:pt x="41" y="9"/>
                    </a:lnTo>
                    <a:lnTo>
                      <a:pt x="51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46" name="Freeform 90"/>
              <p:cNvSpPr>
                <a:spLocks/>
              </p:cNvSpPr>
              <p:nvPr/>
            </p:nvSpPr>
            <p:spPr bwMode="auto">
              <a:xfrm>
                <a:off x="973" y="3942"/>
                <a:ext cx="114" cy="51"/>
              </a:xfrm>
              <a:custGeom>
                <a:avLst/>
                <a:gdLst>
                  <a:gd name="T0" fmla="*/ 114 w 114"/>
                  <a:gd name="T1" fmla="*/ 0 h 51"/>
                  <a:gd name="T2" fmla="*/ 89 w 114"/>
                  <a:gd name="T3" fmla="*/ 19 h 51"/>
                  <a:gd name="T4" fmla="*/ 57 w 114"/>
                  <a:gd name="T5" fmla="*/ 38 h 51"/>
                  <a:gd name="T6" fmla="*/ 32 w 114"/>
                  <a:gd name="T7" fmla="*/ 44 h 51"/>
                  <a:gd name="T8" fmla="*/ 16 w 114"/>
                  <a:gd name="T9" fmla="*/ 47 h 51"/>
                  <a:gd name="T10" fmla="*/ 0 w 114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4"/>
                  <a:gd name="T19" fmla="*/ 0 h 51"/>
                  <a:gd name="T20" fmla="*/ 114 w 114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4" h="51">
                    <a:moveTo>
                      <a:pt x="114" y="0"/>
                    </a:moveTo>
                    <a:lnTo>
                      <a:pt x="89" y="19"/>
                    </a:lnTo>
                    <a:lnTo>
                      <a:pt x="57" y="38"/>
                    </a:lnTo>
                    <a:lnTo>
                      <a:pt x="32" y="44"/>
                    </a:lnTo>
                    <a:lnTo>
                      <a:pt x="16" y="47"/>
                    </a:lnTo>
                    <a:lnTo>
                      <a:pt x="0" y="5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47" name="Freeform 91"/>
              <p:cNvSpPr>
                <a:spLocks/>
              </p:cNvSpPr>
              <p:nvPr/>
            </p:nvSpPr>
            <p:spPr bwMode="auto">
              <a:xfrm>
                <a:off x="1173" y="3862"/>
                <a:ext cx="86" cy="51"/>
              </a:xfrm>
              <a:custGeom>
                <a:avLst/>
                <a:gdLst>
                  <a:gd name="T0" fmla="*/ 0 w 86"/>
                  <a:gd name="T1" fmla="*/ 51 h 51"/>
                  <a:gd name="T2" fmla="*/ 29 w 86"/>
                  <a:gd name="T3" fmla="*/ 38 h 51"/>
                  <a:gd name="T4" fmla="*/ 61 w 86"/>
                  <a:gd name="T5" fmla="*/ 22 h 51"/>
                  <a:gd name="T6" fmla="*/ 77 w 86"/>
                  <a:gd name="T7" fmla="*/ 10 h 51"/>
                  <a:gd name="T8" fmla="*/ 86 w 86"/>
                  <a:gd name="T9" fmla="*/ 0 h 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"/>
                  <a:gd name="T16" fmla="*/ 0 h 51"/>
                  <a:gd name="T17" fmla="*/ 86 w 86"/>
                  <a:gd name="T18" fmla="*/ 51 h 5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" h="51">
                    <a:moveTo>
                      <a:pt x="0" y="51"/>
                    </a:moveTo>
                    <a:lnTo>
                      <a:pt x="29" y="38"/>
                    </a:lnTo>
                    <a:lnTo>
                      <a:pt x="61" y="22"/>
                    </a:lnTo>
                    <a:lnTo>
                      <a:pt x="77" y="10"/>
                    </a:lnTo>
                    <a:lnTo>
                      <a:pt x="86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48" name="Freeform 92"/>
              <p:cNvSpPr>
                <a:spLocks/>
              </p:cNvSpPr>
              <p:nvPr/>
            </p:nvSpPr>
            <p:spPr bwMode="auto">
              <a:xfrm>
                <a:off x="1221" y="3846"/>
                <a:ext cx="61" cy="54"/>
              </a:xfrm>
              <a:custGeom>
                <a:avLst/>
                <a:gdLst>
                  <a:gd name="T0" fmla="*/ 61 w 61"/>
                  <a:gd name="T1" fmla="*/ 0 h 54"/>
                  <a:gd name="T2" fmla="*/ 57 w 61"/>
                  <a:gd name="T3" fmla="*/ 10 h 54"/>
                  <a:gd name="T4" fmla="*/ 54 w 61"/>
                  <a:gd name="T5" fmla="*/ 16 h 54"/>
                  <a:gd name="T6" fmla="*/ 38 w 61"/>
                  <a:gd name="T7" fmla="*/ 32 h 54"/>
                  <a:gd name="T8" fmla="*/ 29 w 61"/>
                  <a:gd name="T9" fmla="*/ 42 h 54"/>
                  <a:gd name="T10" fmla="*/ 19 w 61"/>
                  <a:gd name="T11" fmla="*/ 48 h 54"/>
                  <a:gd name="T12" fmla="*/ 0 w 61"/>
                  <a:gd name="T13" fmla="*/ 54 h 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1"/>
                  <a:gd name="T22" fmla="*/ 0 h 54"/>
                  <a:gd name="T23" fmla="*/ 61 w 61"/>
                  <a:gd name="T24" fmla="*/ 54 h 5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1" h="54">
                    <a:moveTo>
                      <a:pt x="61" y="0"/>
                    </a:moveTo>
                    <a:lnTo>
                      <a:pt x="57" y="10"/>
                    </a:lnTo>
                    <a:lnTo>
                      <a:pt x="54" y="16"/>
                    </a:lnTo>
                    <a:lnTo>
                      <a:pt x="38" y="32"/>
                    </a:lnTo>
                    <a:lnTo>
                      <a:pt x="29" y="42"/>
                    </a:lnTo>
                    <a:lnTo>
                      <a:pt x="19" y="48"/>
                    </a:lnTo>
                    <a:lnTo>
                      <a:pt x="0" y="5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49" name="Freeform 93"/>
              <p:cNvSpPr>
                <a:spLocks/>
              </p:cNvSpPr>
              <p:nvPr/>
            </p:nvSpPr>
            <p:spPr bwMode="auto">
              <a:xfrm>
                <a:off x="1052" y="3506"/>
                <a:ext cx="58" cy="32"/>
              </a:xfrm>
              <a:custGeom>
                <a:avLst/>
                <a:gdLst>
                  <a:gd name="T0" fmla="*/ 39 w 58"/>
                  <a:gd name="T1" fmla="*/ 25 h 32"/>
                  <a:gd name="T2" fmla="*/ 13 w 58"/>
                  <a:gd name="T3" fmla="*/ 32 h 32"/>
                  <a:gd name="T4" fmla="*/ 0 w 58"/>
                  <a:gd name="T5" fmla="*/ 32 h 32"/>
                  <a:gd name="T6" fmla="*/ 0 w 58"/>
                  <a:gd name="T7" fmla="*/ 28 h 32"/>
                  <a:gd name="T8" fmla="*/ 7 w 58"/>
                  <a:gd name="T9" fmla="*/ 25 h 32"/>
                  <a:gd name="T10" fmla="*/ 13 w 58"/>
                  <a:gd name="T11" fmla="*/ 19 h 32"/>
                  <a:gd name="T12" fmla="*/ 29 w 58"/>
                  <a:gd name="T13" fmla="*/ 13 h 32"/>
                  <a:gd name="T14" fmla="*/ 58 w 58"/>
                  <a:gd name="T15" fmla="*/ 0 h 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8"/>
                  <a:gd name="T25" fmla="*/ 0 h 32"/>
                  <a:gd name="T26" fmla="*/ 58 w 58"/>
                  <a:gd name="T27" fmla="*/ 32 h 3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8" h="32">
                    <a:moveTo>
                      <a:pt x="39" y="25"/>
                    </a:moveTo>
                    <a:lnTo>
                      <a:pt x="13" y="32"/>
                    </a:lnTo>
                    <a:lnTo>
                      <a:pt x="0" y="32"/>
                    </a:lnTo>
                    <a:lnTo>
                      <a:pt x="0" y="28"/>
                    </a:lnTo>
                    <a:lnTo>
                      <a:pt x="7" y="25"/>
                    </a:lnTo>
                    <a:lnTo>
                      <a:pt x="13" y="19"/>
                    </a:lnTo>
                    <a:lnTo>
                      <a:pt x="29" y="13"/>
                    </a:lnTo>
                    <a:lnTo>
                      <a:pt x="58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50" name="Freeform 94"/>
              <p:cNvSpPr>
                <a:spLocks/>
              </p:cNvSpPr>
              <p:nvPr/>
            </p:nvSpPr>
            <p:spPr bwMode="auto">
              <a:xfrm>
                <a:off x="1113" y="3630"/>
                <a:ext cx="48" cy="13"/>
              </a:xfrm>
              <a:custGeom>
                <a:avLst/>
                <a:gdLst>
                  <a:gd name="T0" fmla="*/ 48 w 48"/>
                  <a:gd name="T1" fmla="*/ 0 h 13"/>
                  <a:gd name="T2" fmla="*/ 19 w 48"/>
                  <a:gd name="T3" fmla="*/ 0 h 13"/>
                  <a:gd name="T4" fmla="*/ 9 w 48"/>
                  <a:gd name="T5" fmla="*/ 6 h 13"/>
                  <a:gd name="T6" fmla="*/ 6 w 48"/>
                  <a:gd name="T7" fmla="*/ 9 h 13"/>
                  <a:gd name="T8" fmla="*/ 3 w 48"/>
                  <a:gd name="T9" fmla="*/ 13 h 13"/>
                  <a:gd name="T10" fmla="*/ 0 w 48"/>
                  <a:gd name="T11" fmla="*/ 13 h 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13"/>
                  <a:gd name="T20" fmla="*/ 48 w 48"/>
                  <a:gd name="T21" fmla="*/ 13 h 1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13">
                    <a:moveTo>
                      <a:pt x="48" y="0"/>
                    </a:moveTo>
                    <a:lnTo>
                      <a:pt x="19" y="0"/>
                    </a:lnTo>
                    <a:lnTo>
                      <a:pt x="9" y="6"/>
                    </a:lnTo>
                    <a:lnTo>
                      <a:pt x="6" y="9"/>
                    </a:lnTo>
                    <a:lnTo>
                      <a:pt x="3" y="13"/>
                    </a:lnTo>
                    <a:lnTo>
                      <a:pt x="0" y="1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51" name="Freeform 95"/>
              <p:cNvSpPr>
                <a:spLocks/>
              </p:cNvSpPr>
              <p:nvPr/>
            </p:nvSpPr>
            <p:spPr bwMode="auto">
              <a:xfrm>
                <a:off x="1008" y="3630"/>
                <a:ext cx="67" cy="41"/>
              </a:xfrm>
              <a:custGeom>
                <a:avLst/>
                <a:gdLst>
                  <a:gd name="T0" fmla="*/ 0 w 67"/>
                  <a:gd name="T1" fmla="*/ 41 h 41"/>
                  <a:gd name="T2" fmla="*/ 3 w 67"/>
                  <a:gd name="T3" fmla="*/ 32 h 41"/>
                  <a:gd name="T4" fmla="*/ 9 w 67"/>
                  <a:gd name="T5" fmla="*/ 25 h 41"/>
                  <a:gd name="T6" fmla="*/ 16 w 67"/>
                  <a:gd name="T7" fmla="*/ 19 h 41"/>
                  <a:gd name="T8" fmla="*/ 22 w 67"/>
                  <a:gd name="T9" fmla="*/ 16 h 41"/>
                  <a:gd name="T10" fmla="*/ 48 w 67"/>
                  <a:gd name="T11" fmla="*/ 6 h 41"/>
                  <a:gd name="T12" fmla="*/ 67 w 67"/>
                  <a:gd name="T13" fmla="*/ 0 h 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7"/>
                  <a:gd name="T22" fmla="*/ 0 h 41"/>
                  <a:gd name="T23" fmla="*/ 67 w 67"/>
                  <a:gd name="T24" fmla="*/ 41 h 4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7" h="41">
                    <a:moveTo>
                      <a:pt x="0" y="41"/>
                    </a:moveTo>
                    <a:lnTo>
                      <a:pt x="3" y="32"/>
                    </a:lnTo>
                    <a:lnTo>
                      <a:pt x="9" y="25"/>
                    </a:lnTo>
                    <a:lnTo>
                      <a:pt x="16" y="19"/>
                    </a:lnTo>
                    <a:lnTo>
                      <a:pt x="22" y="16"/>
                    </a:lnTo>
                    <a:lnTo>
                      <a:pt x="48" y="6"/>
                    </a:lnTo>
                    <a:lnTo>
                      <a:pt x="67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52" name="Freeform 96"/>
              <p:cNvSpPr>
                <a:spLocks/>
              </p:cNvSpPr>
              <p:nvPr/>
            </p:nvSpPr>
            <p:spPr bwMode="auto">
              <a:xfrm>
                <a:off x="1043" y="3671"/>
                <a:ext cx="86" cy="48"/>
              </a:xfrm>
              <a:custGeom>
                <a:avLst/>
                <a:gdLst>
                  <a:gd name="T0" fmla="*/ 0 w 86"/>
                  <a:gd name="T1" fmla="*/ 48 h 48"/>
                  <a:gd name="T2" fmla="*/ 35 w 86"/>
                  <a:gd name="T3" fmla="*/ 35 h 48"/>
                  <a:gd name="T4" fmla="*/ 60 w 86"/>
                  <a:gd name="T5" fmla="*/ 23 h 48"/>
                  <a:gd name="T6" fmla="*/ 79 w 86"/>
                  <a:gd name="T7" fmla="*/ 7 h 48"/>
                  <a:gd name="T8" fmla="*/ 86 w 86"/>
                  <a:gd name="T9" fmla="*/ 0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"/>
                  <a:gd name="T16" fmla="*/ 0 h 48"/>
                  <a:gd name="T17" fmla="*/ 86 w 86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" h="48">
                    <a:moveTo>
                      <a:pt x="0" y="48"/>
                    </a:moveTo>
                    <a:lnTo>
                      <a:pt x="35" y="35"/>
                    </a:lnTo>
                    <a:lnTo>
                      <a:pt x="60" y="23"/>
                    </a:lnTo>
                    <a:lnTo>
                      <a:pt x="79" y="7"/>
                    </a:lnTo>
                    <a:lnTo>
                      <a:pt x="86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53" name="Freeform 97"/>
              <p:cNvSpPr>
                <a:spLocks/>
              </p:cNvSpPr>
              <p:nvPr/>
            </p:nvSpPr>
            <p:spPr bwMode="auto">
              <a:xfrm>
                <a:off x="950" y="3919"/>
                <a:ext cx="93" cy="42"/>
              </a:xfrm>
              <a:custGeom>
                <a:avLst/>
                <a:gdLst>
                  <a:gd name="T0" fmla="*/ 0 w 93"/>
                  <a:gd name="T1" fmla="*/ 42 h 42"/>
                  <a:gd name="T2" fmla="*/ 16 w 93"/>
                  <a:gd name="T3" fmla="*/ 39 h 42"/>
                  <a:gd name="T4" fmla="*/ 32 w 93"/>
                  <a:gd name="T5" fmla="*/ 35 h 42"/>
                  <a:gd name="T6" fmla="*/ 61 w 93"/>
                  <a:gd name="T7" fmla="*/ 26 h 42"/>
                  <a:gd name="T8" fmla="*/ 93 w 93"/>
                  <a:gd name="T9" fmla="*/ 0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42"/>
                  <a:gd name="T17" fmla="*/ 93 w 93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42">
                    <a:moveTo>
                      <a:pt x="0" y="42"/>
                    </a:moveTo>
                    <a:lnTo>
                      <a:pt x="16" y="39"/>
                    </a:lnTo>
                    <a:lnTo>
                      <a:pt x="32" y="35"/>
                    </a:lnTo>
                    <a:lnTo>
                      <a:pt x="61" y="26"/>
                    </a:lnTo>
                    <a:lnTo>
                      <a:pt x="93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54" name="Freeform 98"/>
              <p:cNvSpPr>
                <a:spLocks/>
              </p:cNvSpPr>
              <p:nvPr/>
            </p:nvSpPr>
            <p:spPr bwMode="auto">
              <a:xfrm>
                <a:off x="1208" y="3744"/>
                <a:ext cx="13" cy="26"/>
              </a:xfrm>
              <a:custGeom>
                <a:avLst/>
                <a:gdLst>
                  <a:gd name="T0" fmla="*/ 13 w 13"/>
                  <a:gd name="T1" fmla="*/ 0 h 26"/>
                  <a:gd name="T2" fmla="*/ 13 w 13"/>
                  <a:gd name="T3" fmla="*/ 7 h 26"/>
                  <a:gd name="T4" fmla="*/ 10 w 13"/>
                  <a:gd name="T5" fmla="*/ 13 h 26"/>
                  <a:gd name="T6" fmla="*/ 0 w 13"/>
                  <a:gd name="T7" fmla="*/ 26 h 2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26"/>
                  <a:gd name="T14" fmla="*/ 13 w 13"/>
                  <a:gd name="T15" fmla="*/ 26 h 2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26">
                    <a:moveTo>
                      <a:pt x="13" y="0"/>
                    </a:moveTo>
                    <a:lnTo>
                      <a:pt x="13" y="7"/>
                    </a:lnTo>
                    <a:lnTo>
                      <a:pt x="10" y="13"/>
                    </a:lnTo>
                    <a:lnTo>
                      <a:pt x="0" y="2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55" name="Freeform 99"/>
              <p:cNvSpPr>
                <a:spLocks/>
              </p:cNvSpPr>
              <p:nvPr/>
            </p:nvSpPr>
            <p:spPr bwMode="auto">
              <a:xfrm>
                <a:off x="1135" y="3840"/>
                <a:ext cx="42" cy="22"/>
              </a:xfrm>
              <a:custGeom>
                <a:avLst/>
                <a:gdLst>
                  <a:gd name="T0" fmla="*/ 0 w 42"/>
                  <a:gd name="T1" fmla="*/ 22 h 22"/>
                  <a:gd name="T2" fmla="*/ 26 w 42"/>
                  <a:gd name="T3" fmla="*/ 9 h 22"/>
                  <a:gd name="T4" fmla="*/ 42 w 42"/>
                  <a:gd name="T5" fmla="*/ 0 h 22"/>
                  <a:gd name="T6" fmla="*/ 0 60000 65536"/>
                  <a:gd name="T7" fmla="*/ 0 60000 65536"/>
                  <a:gd name="T8" fmla="*/ 0 60000 65536"/>
                  <a:gd name="T9" fmla="*/ 0 w 42"/>
                  <a:gd name="T10" fmla="*/ 0 h 22"/>
                  <a:gd name="T11" fmla="*/ 42 w 42"/>
                  <a:gd name="T12" fmla="*/ 22 h 2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2" h="22">
                    <a:moveTo>
                      <a:pt x="0" y="22"/>
                    </a:moveTo>
                    <a:lnTo>
                      <a:pt x="26" y="9"/>
                    </a:lnTo>
                    <a:lnTo>
                      <a:pt x="42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56" name="Freeform 100"/>
              <p:cNvSpPr>
                <a:spLocks/>
              </p:cNvSpPr>
              <p:nvPr/>
            </p:nvSpPr>
            <p:spPr bwMode="auto">
              <a:xfrm>
                <a:off x="683" y="2914"/>
                <a:ext cx="61" cy="172"/>
              </a:xfrm>
              <a:custGeom>
                <a:avLst/>
                <a:gdLst>
                  <a:gd name="T0" fmla="*/ 38 w 61"/>
                  <a:gd name="T1" fmla="*/ 0 h 172"/>
                  <a:gd name="T2" fmla="*/ 22 w 61"/>
                  <a:gd name="T3" fmla="*/ 16 h 172"/>
                  <a:gd name="T4" fmla="*/ 6 w 61"/>
                  <a:gd name="T5" fmla="*/ 32 h 172"/>
                  <a:gd name="T6" fmla="*/ 3 w 61"/>
                  <a:gd name="T7" fmla="*/ 38 h 172"/>
                  <a:gd name="T8" fmla="*/ 0 w 61"/>
                  <a:gd name="T9" fmla="*/ 48 h 172"/>
                  <a:gd name="T10" fmla="*/ 3 w 61"/>
                  <a:gd name="T11" fmla="*/ 67 h 172"/>
                  <a:gd name="T12" fmla="*/ 6 w 61"/>
                  <a:gd name="T13" fmla="*/ 86 h 172"/>
                  <a:gd name="T14" fmla="*/ 13 w 61"/>
                  <a:gd name="T15" fmla="*/ 105 h 172"/>
                  <a:gd name="T16" fmla="*/ 22 w 61"/>
                  <a:gd name="T17" fmla="*/ 121 h 172"/>
                  <a:gd name="T18" fmla="*/ 41 w 61"/>
                  <a:gd name="T19" fmla="*/ 149 h 172"/>
                  <a:gd name="T20" fmla="*/ 61 w 61"/>
                  <a:gd name="T21" fmla="*/ 172 h 172"/>
                  <a:gd name="T22" fmla="*/ 57 w 61"/>
                  <a:gd name="T23" fmla="*/ 172 h 172"/>
                  <a:gd name="T24" fmla="*/ 51 w 61"/>
                  <a:gd name="T25" fmla="*/ 169 h 172"/>
                  <a:gd name="T26" fmla="*/ 29 w 61"/>
                  <a:gd name="T27" fmla="*/ 153 h 17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1"/>
                  <a:gd name="T43" fmla="*/ 0 h 172"/>
                  <a:gd name="T44" fmla="*/ 61 w 61"/>
                  <a:gd name="T45" fmla="*/ 172 h 17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1" h="172">
                    <a:moveTo>
                      <a:pt x="38" y="0"/>
                    </a:moveTo>
                    <a:lnTo>
                      <a:pt x="22" y="16"/>
                    </a:lnTo>
                    <a:lnTo>
                      <a:pt x="6" y="32"/>
                    </a:lnTo>
                    <a:lnTo>
                      <a:pt x="3" y="38"/>
                    </a:lnTo>
                    <a:lnTo>
                      <a:pt x="0" y="48"/>
                    </a:lnTo>
                    <a:lnTo>
                      <a:pt x="3" y="67"/>
                    </a:lnTo>
                    <a:lnTo>
                      <a:pt x="6" y="86"/>
                    </a:lnTo>
                    <a:lnTo>
                      <a:pt x="13" y="105"/>
                    </a:lnTo>
                    <a:lnTo>
                      <a:pt x="22" y="121"/>
                    </a:lnTo>
                    <a:lnTo>
                      <a:pt x="41" y="149"/>
                    </a:lnTo>
                    <a:lnTo>
                      <a:pt x="61" y="172"/>
                    </a:lnTo>
                    <a:lnTo>
                      <a:pt x="57" y="172"/>
                    </a:lnTo>
                    <a:lnTo>
                      <a:pt x="51" y="169"/>
                    </a:lnTo>
                    <a:lnTo>
                      <a:pt x="29" y="15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57" name="Freeform 101"/>
              <p:cNvSpPr>
                <a:spLocks/>
              </p:cNvSpPr>
              <p:nvPr/>
            </p:nvSpPr>
            <p:spPr bwMode="auto">
              <a:xfrm>
                <a:off x="673" y="2927"/>
                <a:ext cx="16" cy="76"/>
              </a:xfrm>
              <a:custGeom>
                <a:avLst/>
                <a:gdLst>
                  <a:gd name="T0" fmla="*/ 0 w 16"/>
                  <a:gd name="T1" fmla="*/ 76 h 76"/>
                  <a:gd name="T2" fmla="*/ 0 w 16"/>
                  <a:gd name="T3" fmla="*/ 44 h 76"/>
                  <a:gd name="T4" fmla="*/ 0 w 16"/>
                  <a:gd name="T5" fmla="*/ 22 h 76"/>
                  <a:gd name="T6" fmla="*/ 4 w 16"/>
                  <a:gd name="T7" fmla="*/ 16 h 76"/>
                  <a:gd name="T8" fmla="*/ 7 w 16"/>
                  <a:gd name="T9" fmla="*/ 9 h 76"/>
                  <a:gd name="T10" fmla="*/ 10 w 16"/>
                  <a:gd name="T11" fmla="*/ 3 h 76"/>
                  <a:gd name="T12" fmla="*/ 16 w 16"/>
                  <a:gd name="T13" fmla="*/ 0 h 7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"/>
                  <a:gd name="T22" fmla="*/ 0 h 76"/>
                  <a:gd name="T23" fmla="*/ 16 w 16"/>
                  <a:gd name="T24" fmla="*/ 76 h 7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" h="76">
                    <a:moveTo>
                      <a:pt x="0" y="76"/>
                    </a:moveTo>
                    <a:lnTo>
                      <a:pt x="0" y="44"/>
                    </a:lnTo>
                    <a:lnTo>
                      <a:pt x="0" y="22"/>
                    </a:lnTo>
                    <a:lnTo>
                      <a:pt x="4" y="16"/>
                    </a:lnTo>
                    <a:lnTo>
                      <a:pt x="7" y="9"/>
                    </a:lnTo>
                    <a:lnTo>
                      <a:pt x="10" y="3"/>
                    </a:lnTo>
                    <a:lnTo>
                      <a:pt x="16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58" name="Freeform 102"/>
              <p:cNvSpPr>
                <a:spLocks/>
              </p:cNvSpPr>
              <p:nvPr/>
            </p:nvSpPr>
            <p:spPr bwMode="auto">
              <a:xfrm>
                <a:off x="900" y="4040"/>
                <a:ext cx="216" cy="74"/>
              </a:xfrm>
              <a:custGeom>
                <a:avLst/>
                <a:gdLst>
                  <a:gd name="T0" fmla="*/ 0 w 216"/>
                  <a:gd name="T1" fmla="*/ 74 h 74"/>
                  <a:gd name="T2" fmla="*/ 12 w 216"/>
                  <a:gd name="T3" fmla="*/ 70 h 74"/>
                  <a:gd name="T4" fmla="*/ 22 w 216"/>
                  <a:gd name="T5" fmla="*/ 67 h 74"/>
                  <a:gd name="T6" fmla="*/ 47 w 216"/>
                  <a:gd name="T7" fmla="*/ 70 h 74"/>
                  <a:gd name="T8" fmla="*/ 89 w 216"/>
                  <a:gd name="T9" fmla="*/ 64 h 74"/>
                  <a:gd name="T10" fmla="*/ 121 w 216"/>
                  <a:gd name="T11" fmla="*/ 58 h 74"/>
                  <a:gd name="T12" fmla="*/ 149 w 216"/>
                  <a:gd name="T13" fmla="*/ 48 h 74"/>
                  <a:gd name="T14" fmla="*/ 165 w 216"/>
                  <a:gd name="T15" fmla="*/ 42 h 74"/>
                  <a:gd name="T16" fmla="*/ 175 w 216"/>
                  <a:gd name="T17" fmla="*/ 32 h 74"/>
                  <a:gd name="T18" fmla="*/ 191 w 216"/>
                  <a:gd name="T19" fmla="*/ 19 h 74"/>
                  <a:gd name="T20" fmla="*/ 216 w 216"/>
                  <a:gd name="T21" fmla="*/ 0 h 7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6"/>
                  <a:gd name="T34" fmla="*/ 0 h 74"/>
                  <a:gd name="T35" fmla="*/ 216 w 216"/>
                  <a:gd name="T36" fmla="*/ 74 h 7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6" h="74">
                    <a:moveTo>
                      <a:pt x="0" y="74"/>
                    </a:moveTo>
                    <a:lnTo>
                      <a:pt x="12" y="70"/>
                    </a:lnTo>
                    <a:lnTo>
                      <a:pt x="22" y="67"/>
                    </a:lnTo>
                    <a:lnTo>
                      <a:pt x="47" y="70"/>
                    </a:lnTo>
                    <a:lnTo>
                      <a:pt x="89" y="64"/>
                    </a:lnTo>
                    <a:lnTo>
                      <a:pt x="121" y="58"/>
                    </a:lnTo>
                    <a:lnTo>
                      <a:pt x="149" y="48"/>
                    </a:lnTo>
                    <a:lnTo>
                      <a:pt x="165" y="42"/>
                    </a:lnTo>
                    <a:lnTo>
                      <a:pt x="175" y="32"/>
                    </a:lnTo>
                    <a:lnTo>
                      <a:pt x="191" y="19"/>
                    </a:lnTo>
                    <a:lnTo>
                      <a:pt x="216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59" name="Freeform 103"/>
              <p:cNvSpPr>
                <a:spLocks/>
              </p:cNvSpPr>
              <p:nvPr/>
            </p:nvSpPr>
            <p:spPr bwMode="auto">
              <a:xfrm>
                <a:off x="1151" y="3904"/>
                <a:ext cx="162" cy="149"/>
              </a:xfrm>
              <a:custGeom>
                <a:avLst/>
                <a:gdLst>
                  <a:gd name="T0" fmla="*/ 0 w 162"/>
                  <a:gd name="T1" fmla="*/ 149 h 149"/>
                  <a:gd name="T2" fmla="*/ 26 w 162"/>
                  <a:gd name="T3" fmla="*/ 143 h 149"/>
                  <a:gd name="T4" fmla="*/ 67 w 162"/>
                  <a:gd name="T5" fmla="*/ 133 h 149"/>
                  <a:gd name="T6" fmla="*/ 89 w 162"/>
                  <a:gd name="T7" fmla="*/ 120 h 149"/>
                  <a:gd name="T8" fmla="*/ 112 w 162"/>
                  <a:gd name="T9" fmla="*/ 105 h 149"/>
                  <a:gd name="T10" fmla="*/ 131 w 162"/>
                  <a:gd name="T11" fmla="*/ 89 h 149"/>
                  <a:gd name="T12" fmla="*/ 140 w 162"/>
                  <a:gd name="T13" fmla="*/ 76 h 149"/>
                  <a:gd name="T14" fmla="*/ 147 w 162"/>
                  <a:gd name="T15" fmla="*/ 60 h 149"/>
                  <a:gd name="T16" fmla="*/ 150 w 162"/>
                  <a:gd name="T17" fmla="*/ 44 h 149"/>
                  <a:gd name="T18" fmla="*/ 153 w 162"/>
                  <a:gd name="T19" fmla="*/ 19 h 149"/>
                  <a:gd name="T20" fmla="*/ 162 w 162"/>
                  <a:gd name="T21" fmla="*/ 0 h 14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49"/>
                  <a:gd name="T35" fmla="*/ 162 w 162"/>
                  <a:gd name="T36" fmla="*/ 149 h 14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49">
                    <a:moveTo>
                      <a:pt x="0" y="149"/>
                    </a:moveTo>
                    <a:lnTo>
                      <a:pt x="26" y="143"/>
                    </a:lnTo>
                    <a:lnTo>
                      <a:pt x="67" y="133"/>
                    </a:lnTo>
                    <a:lnTo>
                      <a:pt x="89" y="120"/>
                    </a:lnTo>
                    <a:lnTo>
                      <a:pt x="112" y="105"/>
                    </a:lnTo>
                    <a:lnTo>
                      <a:pt x="131" y="89"/>
                    </a:lnTo>
                    <a:lnTo>
                      <a:pt x="140" y="76"/>
                    </a:lnTo>
                    <a:lnTo>
                      <a:pt x="147" y="60"/>
                    </a:lnTo>
                    <a:lnTo>
                      <a:pt x="150" y="44"/>
                    </a:lnTo>
                    <a:lnTo>
                      <a:pt x="153" y="19"/>
                    </a:lnTo>
                    <a:lnTo>
                      <a:pt x="162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60" name="Freeform 104"/>
              <p:cNvSpPr>
                <a:spLocks/>
              </p:cNvSpPr>
              <p:nvPr/>
            </p:nvSpPr>
            <p:spPr bwMode="auto">
              <a:xfrm>
                <a:off x="400" y="2758"/>
                <a:ext cx="417" cy="165"/>
              </a:xfrm>
              <a:custGeom>
                <a:avLst/>
                <a:gdLst>
                  <a:gd name="T0" fmla="*/ 0 w 417"/>
                  <a:gd name="T1" fmla="*/ 64 h 165"/>
                  <a:gd name="T2" fmla="*/ 0 w 417"/>
                  <a:gd name="T3" fmla="*/ 70 h 165"/>
                  <a:gd name="T4" fmla="*/ 0 w 417"/>
                  <a:gd name="T5" fmla="*/ 76 h 165"/>
                  <a:gd name="T6" fmla="*/ 3 w 417"/>
                  <a:gd name="T7" fmla="*/ 80 h 165"/>
                  <a:gd name="T8" fmla="*/ 6 w 417"/>
                  <a:gd name="T9" fmla="*/ 83 h 165"/>
                  <a:gd name="T10" fmla="*/ 32 w 417"/>
                  <a:gd name="T11" fmla="*/ 67 h 165"/>
                  <a:gd name="T12" fmla="*/ 60 w 417"/>
                  <a:gd name="T13" fmla="*/ 57 h 165"/>
                  <a:gd name="T14" fmla="*/ 92 w 417"/>
                  <a:gd name="T15" fmla="*/ 54 h 165"/>
                  <a:gd name="T16" fmla="*/ 124 w 417"/>
                  <a:gd name="T17" fmla="*/ 54 h 165"/>
                  <a:gd name="T18" fmla="*/ 140 w 417"/>
                  <a:gd name="T19" fmla="*/ 60 h 165"/>
                  <a:gd name="T20" fmla="*/ 156 w 417"/>
                  <a:gd name="T21" fmla="*/ 67 h 165"/>
                  <a:gd name="T22" fmla="*/ 172 w 417"/>
                  <a:gd name="T23" fmla="*/ 73 h 165"/>
                  <a:gd name="T24" fmla="*/ 184 w 417"/>
                  <a:gd name="T25" fmla="*/ 86 h 165"/>
                  <a:gd name="T26" fmla="*/ 200 w 417"/>
                  <a:gd name="T27" fmla="*/ 102 h 165"/>
                  <a:gd name="T28" fmla="*/ 213 w 417"/>
                  <a:gd name="T29" fmla="*/ 118 h 165"/>
                  <a:gd name="T30" fmla="*/ 226 w 417"/>
                  <a:gd name="T31" fmla="*/ 140 h 165"/>
                  <a:gd name="T32" fmla="*/ 235 w 417"/>
                  <a:gd name="T33" fmla="*/ 165 h 165"/>
                  <a:gd name="T34" fmla="*/ 270 w 417"/>
                  <a:gd name="T35" fmla="*/ 159 h 165"/>
                  <a:gd name="T36" fmla="*/ 312 w 417"/>
                  <a:gd name="T37" fmla="*/ 156 h 165"/>
                  <a:gd name="T38" fmla="*/ 347 w 417"/>
                  <a:gd name="T39" fmla="*/ 156 h 165"/>
                  <a:gd name="T40" fmla="*/ 359 w 417"/>
                  <a:gd name="T41" fmla="*/ 156 h 165"/>
                  <a:gd name="T42" fmla="*/ 369 w 417"/>
                  <a:gd name="T43" fmla="*/ 153 h 165"/>
                  <a:gd name="T44" fmla="*/ 388 w 417"/>
                  <a:gd name="T45" fmla="*/ 150 h 165"/>
                  <a:gd name="T46" fmla="*/ 417 w 417"/>
                  <a:gd name="T47" fmla="*/ 153 h 165"/>
                  <a:gd name="T48" fmla="*/ 410 w 417"/>
                  <a:gd name="T49" fmla="*/ 153 h 165"/>
                  <a:gd name="T50" fmla="*/ 305 w 417"/>
                  <a:gd name="T51" fmla="*/ 67 h 165"/>
                  <a:gd name="T52" fmla="*/ 280 w 417"/>
                  <a:gd name="T53" fmla="*/ 48 h 165"/>
                  <a:gd name="T54" fmla="*/ 242 w 417"/>
                  <a:gd name="T55" fmla="*/ 29 h 165"/>
                  <a:gd name="T56" fmla="*/ 223 w 417"/>
                  <a:gd name="T57" fmla="*/ 19 h 165"/>
                  <a:gd name="T58" fmla="*/ 203 w 417"/>
                  <a:gd name="T59" fmla="*/ 16 h 165"/>
                  <a:gd name="T60" fmla="*/ 184 w 417"/>
                  <a:gd name="T61" fmla="*/ 13 h 165"/>
                  <a:gd name="T62" fmla="*/ 175 w 417"/>
                  <a:gd name="T63" fmla="*/ 16 h 165"/>
                  <a:gd name="T64" fmla="*/ 165 w 417"/>
                  <a:gd name="T65" fmla="*/ 19 h 165"/>
                  <a:gd name="T66" fmla="*/ 130 w 417"/>
                  <a:gd name="T67" fmla="*/ 0 h 165"/>
                  <a:gd name="T68" fmla="*/ 3 w 417"/>
                  <a:gd name="T69" fmla="*/ 60 h 165"/>
                  <a:gd name="T70" fmla="*/ 0 w 417"/>
                  <a:gd name="T71" fmla="*/ 64 h 16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17"/>
                  <a:gd name="T109" fmla="*/ 0 h 165"/>
                  <a:gd name="T110" fmla="*/ 417 w 417"/>
                  <a:gd name="T111" fmla="*/ 165 h 165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17" h="165">
                    <a:moveTo>
                      <a:pt x="0" y="64"/>
                    </a:moveTo>
                    <a:lnTo>
                      <a:pt x="0" y="70"/>
                    </a:lnTo>
                    <a:lnTo>
                      <a:pt x="0" y="76"/>
                    </a:lnTo>
                    <a:lnTo>
                      <a:pt x="3" y="80"/>
                    </a:lnTo>
                    <a:lnTo>
                      <a:pt x="6" y="83"/>
                    </a:lnTo>
                    <a:lnTo>
                      <a:pt x="32" y="67"/>
                    </a:lnTo>
                    <a:lnTo>
                      <a:pt x="60" y="57"/>
                    </a:lnTo>
                    <a:lnTo>
                      <a:pt x="92" y="54"/>
                    </a:lnTo>
                    <a:lnTo>
                      <a:pt x="124" y="54"/>
                    </a:lnTo>
                    <a:lnTo>
                      <a:pt x="140" y="60"/>
                    </a:lnTo>
                    <a:lnTo>
                      <a:pt x="156" y="67"/>
                    </a:lnTo>
                    <a:lnTo>
                      <a:pt x="172" y="73"/>
                    </a:lnTo>
                    <a:lnTo>
                      <a:pt x="184" y="86"/>
                    </a:lnTo>
                    <a:lnTo>
                      <a:pt x="200" y="102"/>
                    </a:lnTo>
                    <a:lnTo>
                      <a:pt x="213" y="118"/>
                    </a:lnTo>
                    <a:lnTo>
                      <a:pt x="226" y="140"/>
                    </a:lnTo>
                    <a:lnTo>
                      <a:pt x="235" y="165"/>
                    </a:lnTo>
                    <a:lnTo>
                      <a:pt x="270" y="159"/>
                    </a:lnTo>
                    <a:lnTo>
                      <a:pt x="312" y="156"/>
                    </a:lnTo>
                    <a:lnTo>
                      <a:pt x="347" y="156"/>
                    </a:lnTo>
                    <a:lnTo>
                      <a:pt x="359" y="156"/>
                    </a:lnTo>
                    <a:lnTo>
                      <a:pt x="369" y="153"/>
                    </a:lnTo>
                    <a:lnTo>
                      <a:pt x="388" y="150"/>
                    </a:lnTo>
                    <a:lnTo>
                      <a:pt x="417" y="153"/>
                    </a:lnTo>
                    <a:lnTo>
                      <a:pt x="410" y="153"/>
                    </a:lnTo>
                    <a:lnTo>
                      <a:pt x="305" y="67"/>
                    </a:lnTo>
                    <a:lnTo>
                      <a:pt x="280" y="48"/>
                    </a:lnTo>
                    <a:lnTo>
                      <a:pt x="242" y="29"/>
                    </a:lnTo>
                    <a:lnTo>
                      <a:pt x="223" y="19"/>
                    </a:lnTo>
                    <a:lnTo>
                      <a:pt x="203" y="16"/>
                    </a:lnTo>
                    <a:lnTo>
                      <a:pt x="184" y="13"/>
                    </a:lnTo>
                    <a:lnTo>
                      <a:pt x="175" y="16"/>
                    </a:lnTo>
                    <a:lnTo>
                      <a:pt x="165" y="19"/>
                    </a:lnTo>
                    <a:lnTo>
                      <a:pt x="130" y="0"/>
                    </a:lnTo>
                    <a:lnTo>
                      <a:pt x="3" y="60"/>
                    </a:lnTo>
                    <a:lnTo>
                      <a:pt x="0" y="64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61" name="Freeform 105"/>
              <p:cNvSpPr>
                <a:spLocks/>
              </p:cNvSpPr>
              <p:nvPr/>
            </p:nvSpPr>
            <p:spPr bwMode="auto">
              <a:xfrm>
                <a:off x="396" y="2755"/>
                <a:ext cx="418" cy="165"/>
              </a:xfrm>
              <a:custGeom>
                <a:avLst/>
                <a:gdLst>
                  <a:gd name="T0" fmla="*/ 0 w 418"/>
                  <a:gd name="T1" fmla="*/ 63 h 165"/>
                  <a:gd name="T2" fmla="*/ 0 w 418"/>
                  <a:gd name="T3" fmla="*/ 70 h 165"/>
                  <a:gd name="T4" fmla="*/ 0 w 418"/>
                  <a:gd name="T5" fmla="*/ 76 h 165"/>
                  <a:gd name="T6" fmla="*/ 4 w 418"/>
                  <a:gd name="T7" fmla="*/ 79 h 165"/>
                  <a:gd name="T8" fmla="*/ 7 w 418"/>
                  <a:gd name="T9" fmla="*/ 83 h 165"/>
                  <a:gd name="T10" fmla="*/ 32 w 418"/>
                  <a:gd name="T11" fmla="*/ 67 h 165"/>
                  <a:gd name="T12" fmla="*/ 61 w 418"/>
                  <a:gd name="T13" fmla="*/ 57 h 165"/>
                  <a:gd name="T14" fmla="*/ 93 w 418"/>
                  <a:gd name="T15" fmla="*/ 54 h 165"/>
                  <a:gd name="T16" fmla="*/ 125 w 418"/>
                  <a:gd name="T17" fmla="*/ 54 h 165"/>
                  <a:gd name="T18" fmla="*/ 141 w 418"/>
                  <a:gd name="T19" fmla="*/ 60 h 165"/>
                  <a:gd name="T20" fmla="*/ 157 w 418"/>
                  <a:gd name="T21" fmla="*/ 67 h 165"/>
                  <a:gd name="T22" fmla="*/ 172 w 418"/>
                  <a:gd name="T23" fmla="*/ 73 h 165"/>
                  <a:gd name="T24" fmla="*/ 185 w 418"/>
                  <a:gd name="T25" fmla="*/ 86 h 165"/>
                  <a:gd name="T26" fmla="*/ 201 w 418"/>
                  <a:gd name="T27" fmla="*/ 102 h 165"/>
                  <a:gd name="T28" fmla="*/ 214 w 418"/>
                  <a:gd name="T29" fmla="*/ 118 h 165"/>
                  <a:gd name="T30" fmla="*/ 227 w 418"/>
                  <a:gd name="T31" fmla="*/ 140 h 165"/>
                  <a:gd name="T32" fmla="*/ 236 w 418"/>
                  <a:gd name="T33" fmla="*/ 165 h 165"/>
                  <a:gd name="T34" fmla="*/ 271 w 418"/>
                  <a:gd name="T35" fmla="*/ 159 h 165"/>
                  <a:gd name="T36" fmla="*/ 313 w 418"/>
                  <a:gd name="T37" fmla="*/ 156 h 165"/>
                  <a:gd name="T38" fmla="*/ 348 w 418"/>
                  <a:gd name="T39" fmla="*/ 156 h 165"/>
                  <a:gd name="T40" fmla="*/ 360 w 418"/>
                  <a:gd name="T41" fmla="*/ 156 h 165"/>
                  <a:gd name="T42" fmla="*/ 370 w 418"/>
                  <a:gd name="T43" fmla="*/ 153 h 165"/>
                  <a:gd name="T44" fmla="*/ 389 w 418"/>
                  <a:gd name="T45" fmla="*/ 149 h 165"/>
                  <a:gd name="T46" fmla="*/ 418 w 418"/>
                  <a:gd name="T47" fmla="*/ 153 h 165"/>
                  <a:gd name="T48" fmla="*/ 411 w 418"/>
                  <a:gd name="T49" fmla="*/ 153 h 165"/>
                  <a:gd name="T50" fmla="*/ 306 w 418"/>
                  <a:gd name="T51" fmla="*/ 67 h 165"/>
                  <a:gd name="T52" fmla="*/ 281 w 418"/>
                  <a:gd name="T53" fmla="*/ 48 h 165"/>
                  <a:gd name="T54" fmla="*/ 242 w 418"/>
                  <a:gd name="T55" fmla="*/ 28 h 165"/>
                  <a:gd name="T56" fmla="*/ 223 w 418"/>
                  <a:gd name="T57" fmla="*/ 19 h 165"/>
                  <a:gd name="T58" fmla="*/ 204 w 418"/>
                  <a:gd name="T59" fmla="*/ 16 h 165"/>
                  <a:gd name="T60" fmla="*/ 185 w 418"/>
                  <a:gd name="T61" fmla="*/ 13 h 165"/>
                  <a:gd name="T62" fmla="*/ 176 w 418"/>
                  <a:gd name="T63" fmla="*/ 16 h 165"/>
                  <a:gd name="T64" fmla="*/ 166 w 418"/>
                  <a:gd name="T65" fmla="*/ 19 h 165"/>
                  <a:gd name="T66" fmla="*/ 131 w 418"/>
                  <a:gd name="T67" fmla="*/ 0 h 165"/>
                  <a:gd name="T68" fmla="*/ 4 w 418"/>
                  <a:gd name="T69" fmla="*/ 60 h 165"/>
                  <a:gd name="T70" fmla="*/ 0 w 418"/>
                  <a:gd name="T71" fmla="*/ 63 h 16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18"/>
                  <a:gd name="T109" fmla="*/ 0 h 165"/>
                  <a:gd name="T110" fmla="*/ 418 w 418"/>
                  <a:gd name="T111" fmla="*/ 165 h 165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18" h="165">
                    <a:moveTo>
                      <a:pt x="0" y="63"/>
                    </a:moveTo>
                    <a:lnTo>
                      <a:pt x="0" y="70"/>
                    </a:lnTo>
                    <a:lnTo>
                      <a:pt x="0" y="76"/>
                    </a:lnTo>
                    <a:lnTo>
                      <a:pt x="4" y="79"/>
                    </a:lnTo>
                    <a:lnTo>
                      <a:pt x="7" y="83"/>
                    </a:lnTo>
                    <a:lnTo>
                      <a:pt x="32" y="67"/>
                    </a:lnTo>
                    <a:lnTo>
                      <a:pt x="61" y="57"/>
                    </a:lnTo>
                    <a:lnTo>
                      <a:pt x="93" y="54"/>
                    </a:lnTo>
                    <a:lnTo>
                      <a:pt x="125" y="54"/>
                    </a:lnTo>
                    <a:lnTo>
                      <a:pt x="141" y="60"/>
                    </a:lnTo>
                    <a:lnTo>
                      <a:pt x="157" y="67"/>
                    </a:lnTo>
                    <a:lnTo>
                      <a:pt x="172" y="73"/>
                    </a:lnTo>
                    <a:lnTo>
                      <a:pt x="185" y="86"/>
                    </a:lnTo>
                    <a:lnTo>
                      <a:pt x="201" y="102"/>
                    </a:lnTo>
                    <a:lnTo>
                      <a:pt x="214" y="118"/>
                    </a:lnTo>
                    <a:lnTo>
                      <a:pt x="227" y="140"/>
                    </a:lnTo>
                    <a:lnTo>
                      <a:pt x="236" y="165"/>
                    </a:lnTo>
                    <a:lnTo>
                      <a:pt x="271" y="159"/>
                    </a:lnTo>
                    <a:lnTo>
                      <a:pt x="313" y="156"/>
                    </a:lnTo>
                    <a:lnTo>
                      <a:pt x="348" y="156"/>
                    </a:lnTo>
                    <a:lnTo>
                      <a:pt x="360" y="156"/>
                    </a:lnTo>
                    <a:lnTo>
                      <a:pt x="370" y="153"/>
                    </a:lnTo>
                    <a:lnTo>
                      <a:pt x="389" y="149"/>
                    </a:lnTo>
                    <a:lnTo>
                      <a:pt x="418" y="153"/>
                    </a:lnTo>
                    <a:lnTo>
                      <a:pt x="411" y="153"/>
                    </a:lnTo>
                    <a:lnTo>
                      <a:pt x="306" y="67"/>
                    </a:lnTo>
                    <a:lnTo>
                      <a:pt x="281" y="48"/>
                    </a:lnTo>
                    <a:lnTo>
                      <a:pt x="242" y="28"/>
                    </a:lnTo>
                    <a:lnTo>
                      <a:pt x="223" y="19"/>
                    </a:lnTo>
                    <a:lnTo>
                      <a:pt x="204" y="16"/>
                    </a:lnTo>
                    <a:lnTo>
                      <a:pt x="185" y="13"/>
                    </a:lnTo>
                    <a:lnTo>
                      <a:pt x="176" y="16"/>
                    </a:lnTo>
                    <a:lnTo>
                      <a:pt x="166" y="19"/>
                    </a:lnTo>
                    <a:lnTo>
                      <a:pt x="131" y="0"/>
                    </a:lnTo>
                    <a:lnTo>
                      <a:pt x="4" y="60"/>
                    </a:lnTo>
                    <a:lnTo>
                      <a:pt x="0" y="63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62" name="Freeform 106"/>
              <p:cNvSpPr>
                <a:spLocks/>
              </p:cNvSpPr>
              <p:nvPr/>
            </p:nvSpPr>
            <p:spPr bwMode="auto">
              <a:xfrm>
                <a:off x="403" y="2809"/>
                <a:ext cx="242" cy="277"/>
              </a:xfrm>
              <a:custGeom>
                <a:avLst/>
                <a:gdLst>
                  <a:gd name="T0" fmla="*/ 162 w 242"/>
                  <a:gd name="T1" fmla="*/ 277 h 277"/>
                  <a:gd name="T2" fmla="*/ 181 w 242"/>
                  <a:gd name="T3" fmla="*/ 267 h 277"/>
                  <a:gd name="T4" fmla="*/ 197 w 242"/>
                  <a:gd name="T5" fmla="*/ 254 h 277"/>
                  <a:gd name="T6" fmla="*/ 213 w 242"/>
                  <a:gd name="T7" fmla="*/ 239 h 277"/>
                  <a:gd name="T8" fmla="*/ 229 w 242"/>
                  <a:gd name="T9" fmla="*/ 216 h 277"/>
                  <a:gd name="T10" fmla="*/ 235 w 242"/>
                  <a:gd name="T11" fmla="*/ 200 h 277"/>
                  <a:gd name="T12" fmla="*/ 239 w 242"/>
                  <a:gd name="T13" fmla="*/ 188 h 277"/>
                  <a:gd name="T14" fmla="*/ 242 w 242"/>
                  <a:gd name="T15" fmla="*/ 172 h 277"/>
                  <a:gd name="T16" fmla="*/ 239 w 242"/>
                  <a:gd name="T17" fmla="*/ 153 h 277"/>
                  <a:gd name="T18" fmla="*/ 235 w 242"/>
                  <a:gd name="T19" fmla="*/ 134 h 277"/>
                  <a:gd name="T20" fmla="*/ 229 w 242"/>
                  <a:gd name="T21" fmla="*/ 111 h 277"/>
                  <a:gd name="T22" fmla="*/ 220 w 242"/>
                  <a:gd name="T23" fmla="*/ 86 h 277"/>
                  <a:gd name="T24" fmla="*/ 207 w 242"/>
                  <a:gd name="T25" fmla="*/ 64 h 277"/>
                  <a:gd name="T26" fmla="*/ 194 w 242"/>
                  <a:gd name="T27" fmla="*/ 48 h 277"/>
                  <a:gd name="T28" fmla="*/ 178 w 242"/>
                  <a:gd name="T29" fmla="*/ 32 h 277"/>
                  <a:gd name="T30" fmla="*/ 165 w 242"/>
                  <a:gd name="T31" fmla="*/ 19 h 277"/>
                  <a:gd name="T32" fmla="*/ 150 w 242"/>
                  <a:gd name="T33" fmla="*/ 13 h 277"/>
                  <a:gd name="T34" fmla="*/ 134 w 242"/>
                  <a:gd name="T35" fmla="*/ 6 h 277"/>
                  <a:gd name="T36" fmla="*/ 118 w 242"/>
                  <a:gd name="T37" fmla="*/ 0 h 277"/>
                  <a:gd name="T38" fmla="*/ 86 w 242"/>
                  <a:gd name="T39" fmla="*/ 0 h 277"/>
                  <a:gd name="T40" fmla="*/ 54 w 242"/>
                  <a:gd name="T41" fmla="*/ 3 h 277"/>
                  <a:gd name="T42" fmla="*/ 25 w 242"/>
                  <a:gd name="T43" fmla="*/ 13 h 277"/>
                  <a:gd name="T44" fmla="*/ 0 w 242"/>
                  <a:gd name="T45" fmla="*/ 29 h 27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242"/>
                  <a:gd name="T70" fmla="*/ 0 h 277"/>
                  <a:gd name="T71" fmla="*/ 242 w 242"/>
                  <a:gd name="T72" fmla="*/ 277 h 27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242" h="277">
                    <a:moveTo>
                      <a:pt x="162" y="277"/>
                    </a:moveTo>
                    <a:lnTo>
                      <a:pt x="181" y="267"/>
                    </a:lnTo>
                    <a:lnTo>
                      <a:pt x="197" y="254"/>
                    </a:lnTo>
                    <a:lnTo>
                      <a:pt x="213" y="239"/>
                    </a:lnTo>
                    <a:lnTo>
                      <a:pt x="229" y="216"/>
                    </a:lnTo>
                    <a:lnTo>
                      <a:pt x="235" y="200"/>
                    </a:lnTo>
                    <a:lnTo>
                      <a:pt x="239" y="188"/>
                    </a:lnTo>
                    <a:lnTo>
                      <a:pt x="242" y="172"/>
                    </a:lnTo>
                    <a:lnTo>
                      <a:pt x="239" y="153"/>
                    </a:lnTo>
                    <a:lnTo>
                      <a:pt x="235" y="134"/>
                    </a:lnTo>
                    <a:lnTo>
                      <a:pt x="229" y="111"/>
                    </a:lnTo>
                    <a:lnTo>
                      <a:pt x="220" y="86"/>
                    </a:lnTo>
                    <a:lnTo>
                      <a:pt x="207" y="64"/>
                    </a:lnTo>
                    <a:lnTo>
                      <a:pt x="194" y="48"/>
                    </a:lnTo>
                    <a:lnTo>
                      <a:pt x="178" y="32"/>
                    </a:lnTo>
                    <a:lnTo>
                      <a:pt x="165" y="19"/>
                    </a:lnTo>
                    <a:lnTo>
                      <a:pt x="150" y="13"/>
                    </a:lnTo>
                    <a:lnTo>
                      <a:pt x="134" y="6"/>
                    </a:lnTo>
                    <a:lnTo>
                      <a:pt x="118" y="0"/>
                    </a:lnTo>
                    <a:lnTo>
                      <a:pt x="86" y="0"/>
                    </a:lnTo>
                    <a:lnTo>
                      <a:pt x="54" y="3"/>
                    </a:lnTo>
                    <a:lnTo>
                      <a:pt x="25" y="13"/>
                    </a:lnTo>
                    <a:lnTo>
                      <a:pt x="0" y="2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63" name="Freeform 107"/>
              <p:cNvSpPr>
                <a:spLocks/>
              </p:cNvSpPr>
              <p:nvPr/>
            </p:nvSpPr>
            <p:spPr bwMode="auto">
              <a:xfrm>
                <a:off x="632" y="2904"/>
                <a:ext cx="366" cy="385"/>
              </a:xfrm>
              <a:custGeom>
                <a:avLst/>
                <a:gdLst>
                  <a:gd name="T0" fmla="*/ 35 w 366"/>
                  <a:gd name="T1" fmla="*/ 10 h 385"/>
                  <a:gd name="T2" fmla="*/ 112 w 366"/>
                  <a:gd name="T3" fmla="*/ 7 h 385"/>
                  <a:gd name="T4" fmla="*/ 134 w 366"/>
                  <a:gd name="T5" fmla="*/ 4 h 385"/>
                  <a:gd name="T6" fmla="*/ 182 w 366"/>
                  <a:gd name="T7" fmla="*/ 4 h 385"/>
                  <a:gd name="T8" fmla="*/ 226 w 366"/>
                  <a:gd name="T9" fmla="*/ 16 h 385"/>
                  <a:gd name="T10" fmla="*/ 277 w 366"/>
                  <a:gd name="T11" fmla="*/ 54 h 385"/>
                  <a:gd name="T12" fmla="*/ 306 w 366"/>
                  <a:gd name="T13" fmla="*/ 80 h 385"/>
                  <a:gd name="T14" fmla="*/ 315 w 366"/>
                  <a:gd name="T15" fmla="*/ 89 h 385"/>
                  <a:gd name="T16" fmla="*/ 338 w 366"/>
                  <a:gd name="T17" fmla="*/ 102 h 385"/>
                  <a:gd name="T18" fmla="*/ 350 w 366"/>
                  <a:gd name="T19" fmla="*/ 124 h 385"/>
                  <a:gd name="T20" fmla="*/ 363 w 366"/>
                  <a:gd name="T21" fmla="*/ 204 h 385"/>
                  <a:gd name="T22" fmla="*/ 363 w 366"/>
                  <a:gd name="T23" fmla="*/ 249 h 385"/>
                  <a:gd name="T24" fmla="*/ 357 w 366"/>
                  <a:gd name="T25" fmla="*/ 280 h 385"/>
                  <a:gd name="T26" fmla="*/ 344 w 366"/>
                  <a:gd name="T27" fmla="*/ 306 h 385"/>
                  <a:gd name="T28" fmla="*/ 338 w 366"/>
                  <a:gd name="T29" fmla="*/ 319 h 385"/>
                  <a:gd name="T30" fmla="*/ 338 w 366"/>
                  <a:gd name="T31" fmla="*/ 344 h 385"/>
                  <a:gd name="T32" fmla="*/ 331 w 366"/>
                  <a:gd name="T33" fmla="*/ 369 h 385"/>
                  <a:gd name="T34" fmla="*/ 325 w 366"/>
                  <a:gd name="T35" fmla="*/ 373 h 385"/>
                  <a:gd name="T36" fmla="*/ 318 w 366"/>
                  <a:gd name="T37" fmla="*/ 369 h 385"/>
                  <a:gd name="T38" fmla="*/ 312 w 366"/>
                  <a:gd name="T39" fmla="*/ 373 h 385"/>
                  <a:gd name="T40" fmla="*/ 306 w 366"/>
                  <a:gd name="T41" fmla="*/ 382 h 385"/>
                  <a:gd name="T42" fmla="*/ 296 w 366"/>
                  <a:gd name="T43" fmla="*/ 382 h 385"/>
                  <a:gd name="T44" fmla="*/ 290 w 366"/>
                  <a:gd name="T45" fmla="*/ 379 h 385"/>
                  <a:gd name="T46" fmla="*/ 283 w 366"/>
                  <a:gd name="T47" fmla="*/ 385 h 385"/>
                  <a:gd name="T48" fmla="*/ 271 w 366"/>
                  <a:gd name="T49" fmla="*/ 385 h 385"/>
                  <a:gd name="T50" fmla="*/ 264 w 366"/>
                  <a:gd name="T51" fmla="*/ 379 h 385"/>
                  <a:gd name="T52" fmla="*/ 258 w 366"/>
                  <a:gd name="T53" fmla="*/ 379 h 385"/>
                  <a:gd name="T54" fmla="*/ 252 w 366"/>
                  <a:gd name="T55" fmla="*/ 382 h 385"/>
                  <a:gd name="T56" fmla="*/ 248 w 366"/>
                  <a:gd name="T57" fmla="*/ 379 h 385"/>
                  <a:gd name="T58" fmla="*/ 242 w 366"/>
                  <a:gd name="T59" fmla="*/ 366 h 385"/>
                  <a:gd name="T60" fmla="*/ 239 w 366"/>
                  <a:gd name="T61" fmla="*/ 350 h 385"/>
                  <a:gd name="T62" fmla="*/ 229 w 366"/>
                  <a:gd name="T63" fmla="*/ 354 h 385"/>
                  <a:gd name="T64" fmla="*/ 226 w 366"/>
                  <a:gd name="T65" fmla="*/ 347 h 385"/>
                  <a:gd name="T66" fmla="*/ 229 w 366"/>
                  <a:gd name="T67" fmla="*/ 331 h 385"/>
                  <a:gd name="T68" fmla="*/ 229 w 366"/>
                  <a:gd name="T69" fmla="*/ 306 h 385"/>
                  <a:gd name="T70" fmla="*/ 245 w 366"/>
                  <a:gd name="T71" fmla="*/ 280 h 385"/>
                  <a:gd name="T72" fmla="*/ 248 w 366"/>
                  <a:gd name="T73" fmla="*/ 264 h 385"/>
                  <a:gd name="T74" fmla="*/ 245 w 366"/>
                  <a:gd name="T75" fmla="*/ 255 h 385"/>
                  <a:gd name="T76" fmla="*/ 245 w 366"/>
                  <a:gd name="T77" fmla="*/ 239 h 385"/>
                  <a:gd name="T78" fmla="*/ 248 w 366"/>
                  <a:gd name="T79" fmla="*/ 217 h 385"/>
                  <a:gd name="T80" fmla="*/ 239 w 366"/>
                  <a:gd name="T81" fmla="*/ 194 h 385"/>
                  <a:gd name="T82" fmla="*/ 229 w 366"/>
                  <a:gd name="T83" fmla="*/ 175 h 38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66"/>
                  <a:gd name="T127" fmla="*/ 0 h 385"/>
                  <a:gd name="T128" fmla="*/ 366 w 366"/>
                  <a:gd name="T129" fmla="*/ 385 h 38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66" h="385">
                    <a:moveTo>
                      <a:pt x="0" y="16"/>
                    </a:moveTo>
                    <a:lnTo>
                      <a:pt x="35" y="10"/>
                    </a:lnTo>
                    <a:lnTo>
                      <a:pt x="77" y="7"/>
                    </a:lnTo>
                    <a:lnTo>
                      <a:pt x="112" y="7"/>
                    </a:lnTo>
                    <a:lnTo>
                      <a:pt x="124" y="7"/>
                    </a:lnTo>
                    <a:lnTo>
                      <a:pt x="134" y="4"/>
                    </a:lnTo>
                    <a:lnTo>
                      <a:pt x="153" y="0"/>
                    </a:lnTo>
                    <a:lnTo>
                      <a:pt x="182" y="4"/>
                    </a:lnTo>
                    <a:lnTo>
                      <a:pt x="210" y="10"/>
                    </a:lnTo>
                    <a:lnTo>
                      <a:pt x="226" y="16"/>
                    </a:lnTo>
                    <a:lnTo>
                      <a:pt x="239" y="26"/>
                    </a:lnTo>
                    <a:lnTo>
                      <a:pt x="277" y="54"/>
                    </a:lnTo>
                    <a:lnTo>
                      <a:pt x="299" y="70"/>
                    </a:lnTo>
                    <a:lnTo>
                      <a:pt x="306" y="80"/>
                    </a:lnTo>
                    <a:lnTo>
                      <a:pt x="309" y="86"/>
                    </a:lnTo>
                    <a:lnTo>
                      <a:pt x="315" y="89"/>
                    </a:lnTo>
                    <a:lnTo>
                      <a:pt x="328" y="96"/>
                    </a:lnTo>
                    <a:lnTo>
                      <a:pt x="338" y="102"/>
                    </a:lnTo>
                    <a:lnTo>
                      <a:pt x="344" y="112"/>
                    </a:lnTo>
                    <a:lnTo>
                      <a:pt x="350" y="124"/>
                    </a:lnTo>
                    <a:lnTo>
                      <a:pt x="354" y="140"/>
                    </a:lnTo>
                    <a:lnTo>
                      <a:pt x="363" y="204"/>
                    </a:lnTo>
                    <a:lnTo>
                      <a:pt x="366" y="236"/>
                    </a:lnTo>
                    <a:lnTo>
                      <a:pt x="363" y="249"/>
                    </a:lnTo>
                    <a:lnTo>
                      <a:pt x="360" y="258"/>
                    </a:lnTo>
                    <a:lnTo>
                      <a:pt x="357" y="280"/>
                    </a:lnTo>
                    <a:lnTo>
                      <a:pt x="350" y="299"/>
                    </a:lnTo>
                    <a:lnTo>
                      <a:pt x="344" y="306"/>
                    </a:lnTo>
                    <a:lnTo>
                      <a:pt x="338" y="315"/>
                    </a:lnTo>
                    <a:lnTo>
                      <a:pt x="338" y="319"/>
                    </a:lnTo>
                    <a:lnTo>
                      <a:pt x="338" y="325"/>
                    </a:lnTo>
                    <a:lnTo>
                      <a:pt x="338" y="344"/>
                    </a:lnTo>
                    <a:lnTo>
                      <a:pt x="334" y="363"/>
                    </a:lnTo>
                    <a:lnTo>
                      <a:pt x="331" y="369"/>
                    </a:lnTo>
                    <a:lnTo>
                      <a:pt x="328" y="373"/>
                    </a:lnTo>
                    <a:lnTo>
                      <a:pt x="325" y="373"/>
                    </a:lnTo>
                    <a:lnTo>
                      <a:pt x="322" y="373"/>
                    </a:lnTo>
                    <a:lnTo>
                      <a:pt x="318" y="369"/>
                    </a:lnTo>
                    <a:lnTo>
                      <a:pt x="315" y="366"/>
                    </a:lnTo>
                    <a:lnTo>
                      <a:pt x="312" y="373"/>
                    </a:lnTo>
                    <a:lnTo>
                      <a:pt x="309" y="382"/>
                    </a:lnTo>
                    <a:lnTo>
                      <a:pt x="306" y="382"/>
                    </a:lnTo>
                    <a:lnTo>
                      <a:pt x="299" y="385"/>
                    </a:lnTo>
                    <a:lnTo>
                      <a:pt x="296" y="382"/>
                    </a:lnTo>
                    <a:lnTo>
                      <a:pt x="293" y="382"/>
                    </a:lnTo>
                    <a:lnTo>
                      <a:pt x="290" y="379"/>
                    </a:lnTo>
                    <a:lnTo>
                      <a:pt x="287" y="382"/>
                    </a:lnTo>
                    <a:lnTo>
                      <a:pt x="283" y="385"/>
                    </a:lnTo>
                    <a:lnTo>
                      <a:pt x="277" y="385"/>
                    </a:lnTo>
                    <a:lnTo>
                      <a:pt x="271" y="385"/>
                    </a:lnTo>
                    <a:lnTo>
                      <a:pt x="268" y="382"/>
                    </a:lnTo>
                    <a:lnTo>
                      <a:pt x="264" y="379"/>
                    </a:lnTo>
                    <a:lnTo>
                      <a:pt x="261" y="376"/>
                    </a:lnTo>
                    <a:lnTo>
                      <a:pt x="258" y="379"/>
                    </a:lnTo>
                    <a:lnTo>
                      <a:pt x="255" y="379"/>
                    </a:lnTo>
                    <a:lnTo>
                      <a:pt x="252" y="382"/>
                    </a:lnTo>
                    <a:lnTo>
                      <a:pt x="248" y="382"/>
                    </a:lnTo>
                    <a:lnTo>
                      <a:pt x="248" y="379"/>
                    </a:lnTo>
                    <a:lnTo>
                      <a:pt x="245" y="376"/>
                    </a:lnTo>
                    <a:lnTo>
                      <a:pt x="242" y="366"/>
                    </a:lnTo>
                    <a:lnTo>
                      <a:pt x="242" y="350"/>
                    </a:lnTo>
                    <a:lnTo>
                      <a:pt x="239" y="350"/>
                    </a:lnTo>
                    <a:lnTo>
                      <a:pt x="233" y="354"/>
                    </a:lnTo>
                    <a:lnTo>
                      <a:pt x="229" y="354"/>
                    </a:lnTo>
                    <a:lnTo>
                      <a:pt x="226" y="354"/>
                    </a:lnTo>
                    <a:lnTo>
                      <a:pt x="226" y="347"/>
                    </a:lnTo>
                    <a:lnTo>
                      <a:pt x="226" y="341"/>
                    </a:lnTo>
                    <a:lnTo>
                      <a:pt x="229" y="331"/>
                    </a:lnTo>
                    <a:lnTo>
                      <a:pt x="229" y="319"/>
                    </a:lnTo>
                    <a:lnTo>
                      <a:pt x="229" y="306"/>
                    </a:lnTo>
                    <a:lnTo>
                      <a:pt x="233" y="296"/>
                    </a:lnTo>
                    <a:lnTo>
                      <a:pt x="245" y="280"/>
                    </a:lnTo>
                    <a:lnTo>
                      <a:pt x="248" y="271"/>
                    </a:lnTo>
                    <a:lnTo>
                      <a:pt x="248" y="264"/>
                    </a:lnTo>
                    <a:lnTo>
                      <a:pt x="245" y="261"/>
                    </a:lnTo>
                    <a:lnTo>
                      <a:pt x="245" y="255"/>
                    </a:lnTo>
                    <a:lnTo>
                      <a:pt x="242" y="249"/>
                    </a:lnTo>
                    <a:lnTo>
                      <a:pt x="245" y="239"/>
                    </a:lnTo>
                    <a:lnTo>
                      <a:pt x="248" y="223"/>
                    </a:lnTo>
                    <a:lnTo>
                      <a:pt x="248" y="217"/>
                    </a:lnTo>
                    <a:lnTo>
                      <a:pt x="248" y="210"/>
                    </a:lnTo>
                    <a:lnTo>
                      <a:pt x="239" y="194"/>
                    </a:lnTo>
                    <a:lnTo>
                      <a:pt x="233" y="182"/>
                    </a:lnTo>
                    <a:lnTo>
                      <a:pt x="229" y="175"/>
                    </a:lnTo>
                    <a:lnTo>
                      <a:pt x="229" y="17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64" name="Freeform 108"/>
              <p:cNvSpPr>
                <a:spLocks/>
              </p:cNvSpPr>
              <p:nvPr/>
            </p:nvSpPr>
            <p:spPr bwMode="auto">
              <a:xfrm>
                <a:off x="530" y="2701"/>
                <a:ext cx="58" cy="79"/>
              </a:xfrm>
              <a:custGeom>
                <a:avLst/>
                <a:gdLst>
                  <a:gd name="T0" fmla="*/ 23 w 58"/>
                  <a:gd name="T1" fmla="*/ 0 h 79"/>
                  <a:gd name="T2" fmla="*/ 0 w 58"/>
                  <a:gd name="T3" fmla="*/ 57 h 79"/>
                  <a:gd name="T4" fmla="*/ 35 w 58"/>
                  <a:gd name="T5" fmla="*/ 79 h 79"/>
                  <a:gd name="T6" fmla="*/ 58 w 58"/>
                  <a:gd name="T7" fmla="*/ 9 h 79"/>
                  <a:gd name="T8" fmla="*/ 23 w 58"/>
                  <a:gd name="T9" fmla="*/ 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8"/>
                  <a:gd name="T16" fmla="*/ 0 h 79"/>
                  <a:gd name="T17" fmla="*/ 58 w 58"/>
                  <a:gd name="T18" fmla="*/ 79 h 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8" h="79">
                    <a:moveTo>
                      <a:pt x="23" y="0"/>
                    </a:moveTo>
                    <a:lnTo>
                      <a:pt x="0" y="57"/>
                    </a:lnTo>
                    <a:lnTo>
                      <a:pt x="35" y="79"/>
                    </a:lnTo>
                    <a:lnTo>
                      <a:pt x="58" y="9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65" name="Freeform 109"/>
              <p:cNvSpPr>
                <a:spLocks/>
              </p:cNvSpPr>
              <p:nvPr/>
            </p:nvSpPr>
            <p:spPr bwMode="auto">
              <a:xfrm>
                <a:off x="527" y="2698"/>
                <a:ext cx="57" cy="79"/>
              </a:xfrm>
              <a:custGeom>
                <a:avLst/>
                <a:gdLst>
                  <a:gd name="T0" fmla="*/ 22 w 57"/>
                  <a:gd name="T1" fmla="*/ 0 h 79"/>
                  <a:gd name="T2" fmla="*/ 0 w 57"/>
                  <a:gd name="T3" fmla="*/ 57 h 79"/>
                  <a:gd name="T4" fmla="*/ 35 w 57"/>
                  <a:gd name="T5" fmla="*/ 79 h 79"/>
                  <a:gd name="T6" fmla="*/ 57 w 57"/>
                  <a:gd name="T7" fmla="*/ 9 h 79"/>
                  <a:gd name="T8" fmla="*/ 22 w 57"/>
                  <a:gd name="T9" fmla="*/ 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"/>
                  <a:gd name="T16" fmla="*/ 0 h 79"/>
                  <a:gd name="T17" fmla="*/ 57 w 57"/>
                  <a:gd name="T18" fmla="*/ 79 h 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" h="79">
                    <a:moveTo>
                      <a:pt x="22" y="0"/>
                    </a:moveTo>
                    <a:lnTo>
                      <a:pt x="0" y="57"/>
                    </a:lnTo>
                    <a:lnTo>
                      <a:pt x="35" y="79"/>
                    </a:lnTo>
                    <a:lnTo>
                      <a:pt x="57" y="9"/>
                    </a:lnTo>
                    <a:lnTo>
                      <a:pt x="22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96" name="TextBox 95"/>
          <p:cNvSpPr txBox="1"/>
          <p:nvPr/>
        </p:nvSpPr>
        <p:spPr>
          <a:xfrm>
            <a:off x="8001000" y="621734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G-14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 smtClean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5300" name="Picture 4" descr="frozen and shredd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01000" y="621734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G-14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FRO Limits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33800" y="1981200"/>
            <a:ext cx="5410200" cy="3352800"/>
          </a:xfrm>
        </p:spPr>
        <p:txBody>
          <a:bodyPr/>
          <a:lstStyle/>
          <a:p>
            <a:r>
              <a:rPr lang="en-US" altLang="en-US" dirty="0" smtClean="0"/>
              <a:t>Lack of protective clothing limits FROs to Level D </a:t>
            </a:r>
            <a:r>
              <a:rPr lang="en-US" altLang="en-US" dirty="0" smtClean="0"/>
              <a:t>&amp; defensive </a:t>
            </a:r>
            <a:r>
              <a:rPr lang="en-US" altLang="en-US" dirty="0" smtClean="0"/>
              <a:t>actions!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01000" y="621734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G-14</a:t>
            </a:r>
            <a:endParaRPr lang="en-US" dirty="0">
              <a:latin typeface="+mn-lt"/>
            </a:endParaRPr>
          </a:p>
        </p:txBody>
      </p:sp>
      <p:pic>
        <p:nvPicPr>
          <p:cNvPr id="3081" name="Picture 9" descr="http://blog.drstankovich.com/files/2012/05/Lambert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" y="1828800"/>
            <a:ext cx="3429000" cy="403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Bottom Line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/>
              <a:t>PPE keeps you safe</a:t>
            </a:r>
          </a:p>
        </p:txBody>
      </p:sp>
      <p:pic>
        <p:nvPicPr>
          <p:cNvPr id="37892" name="Picture 4" descr="j009166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14525"/>
            <a:ext cx="5715000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01000" y="621734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G-2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9438"/>
            <a:ext cx="9296400" cy="743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Need for PPE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Responders may be exposed by…</a:t>
            </a:r>
          </a:p>
          <a:p>
            <a:pPr lvl="1">
              <a:defRPr/>
            </a:pPr>
            <a:r>
              <a:rPr lang="en-US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Inhalation</a:t>
            </a:r>
          </a:p>
          <a:p>
            <a:pPr lvl="1">
              <a:defRPr/>
            </a:pPr>
            <a:r>
              <a:rPr lang="en-US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Ingestion</a:t>
            </a:r>
          </a:p>
          <a:p>
            <a:pPr lvl="1">
              <a:defRPr/>
            </a:pPr>
            <a:r>
              <a:rPr lang="en-US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Absorption</a:t>
            </a:r>
          </a:p>
          <a:p>
            <a:pPr lvl="1">
              <a:defRPr/>
            </a:pPr>
            <a:r>
              <a:rPr lang="en-US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Injection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01000" y="621734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G-4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Need for PPE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/>
              <a:t>Protects you</a:t>
            </a:r>
          </a:p>
          <a:p>
            <a:r>
              <a:rPr lang="en-US" altLang="en-US" smtClean="0"/>
              <a:t>Gets in between bad stuff and route(s) of entry</a:t>
            </a:r>
          </a:p>
        </p:txBody>
      </p:sp>
      <p:pic>
        <p:nvPicPr>
          <p:cNvPr id="12292" name="Picture 4" descr="in00056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114800"/>
            <a:ext cx="1906588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37" descr="j019860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95700"/>
            <a:ext cx="2389188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23" name="Cloud"/>
          <p:cNvSpPr>
            <a:spLocks noChangeAspect="1" noEditPoints="1" noChangeArrowheads="1"/>
          </p:cNvSpPr>
          <p:nvPr/>
        </p:nvSpPr>
        <p:spPr bwMode="auto">
          <a:xfrm>
            <a:off x="5334000" y="3810000"/>
            <a:ext cx="3810000" cy="25527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001000" y="621734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G-4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fire en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Limits of PPE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4724400"/>
            <a:ext cx="7772400" cy="1905000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Firefighter turnouts</a:t>
            </a:r>
          </a:p>
          <a:p>
            <a:pPr lvl="1">
              <a:defRPr/>
            </a:pPr>
            <a:r>
              <a:rPr lang="en-US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Not chemical protective clothing</a:t>
            </a:r>
          </a:p>
          <a:p>
            <a:pPr lvl="1">
              <a:defRPr/>
            </a:pPr>
            <a:r>
              <a:rPr lang="en-US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Level D only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01000" y="621734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G-4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ro template">
  <a:themeElements>
    <a:clrScheme name="fro template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fro template">
      <a:majorFont>
        <a:latin typeface="Arial Rounded MT Bold"/>
        <a:ea typeface=""/>
        <a:cs typeface=""/>
      </a:majorFont>
      <a:minorFont>
        <a:latin typeface="Arial Rounded MT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fro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o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ro 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o 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o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o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o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2FA8FBFB205C41819D49836860D1D2" ma:contentTypeVersion="1" ma:contentTypeDescription="Create a new document." ma:contentTypeScope="" ma:versionID="cc456d7543c9fa558748f50d5ac6d390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6f9746fe128b0ca74698fd9d7c13d39e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327B0531-BB09-4CC5-85D8-2D6E11D4F004}"/>
</file>

<file path=customXml/itemProps2.xml><?xml version="1.0" encoding="utf-8"?>
<ds:datastoreItem xmlns:ds="http://schemas.openxmlformats.org/officeDocument/2006/customXml" ds:itemID="{EC150D97-74AC-4763-A7C4-9011564D65E6}"/>
</file>

<file path=customXml/itemProps3.xml><?xml version="1.0" encoding="utf-8"?>
<ds:datastoreItem xmlns:ds="http://schemas.openxmlformats.org/officeDocument/2006/customXml" ds:itemID="{D6C90B32-DC9A-4B61-9F1F-1FF68ADA4435}"/>
</file>

<file path=docProps/app.xml><?xml version="1.0" encoding="utf-8"?>
<Properties xmlns="http://schemas.openxmlformats.org/officeDocument/2006/extended-properties" xmlns:vt="http://schemas.openxmlformats.org/officeDocument/2006/docPropsVTypes">
  <Template>Drive 2:courses ƒ:FRO Stuff:FRO Slides ppt:fro template</Template>
  <TotalTime>832</TotalTime>
  <Words>812</Words>
  <Application>Microsoft Office PowerPoint</Application>
  <PresentationFormat>On-screen Show (4:3)</PresentationFormat>
  <Paragraphs>289</Paragraphs>
  <Slides>53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5" baseType="lpstr">
      <vt:lpstr>fro template</vt:lpstr>
      <vt:lpstr>Clip</vt:lpstr>
      <vt:lpstr>Protective Equipment &amp; First Responder Limitations</vt:lpstr>
      <vt:lpstr>IDHA &amp; Protective Equipment</vt:lpstr>
      <vt:lpstr>Protective Equipment</vt:lpstr>
      <vt:lpstr>Determining Level of PPE</vt:lpstr>
      <vt:lpstr>OSHA Requirements</vt:lpstr>
      <vt:lpstr>Bottom Line</vt:lpstr>
      <vt:lpstr>Need for PPE</vt:lpstr>
      <vt:lpstr>Need for PPE</vt:lpstr>
      <vt:lpstr>Limits of PPE</vt:lpstr>
      <vt:lpstr>Limits of PPE</vt:lpstr>
      <vt:lpstr>Limits of PPE</vt:lpstr>
      <vt:lpstr>Typical Hazards On-Scene</vt:lpstr>
      <vt:lpstr>Typical Hazards On-Scene</vt:lpstr>
      <vt:lpstr>Injuries to Responders</vt:lpstr>
      <vt:lpstr>Skin Contact Hazards</vt:lpstr>
      <vt:lpstr>Skin Contact Hazards</vt:lpstr>
      <vt:lpstr>Skin Contact Hazards</vt:lpstr>
      <vt:lpstr>Skin Contact Hazards</vt:lpstr>
      <vt:lpstr>Skin Contact Hazards</vt:lpstr>
      <vt:lpstr>Skin Contact Hazards</vt:lpstr>
      <vt:lpstr>Skin Contact Hazards</vt:lpstr>
      <vt:lpstr>Skin Contact Hazards</vt:lpstr>
      <vt:lpstr>Skin Contact Hazards</vt:lpstr>
      <vt:lpstr>Protective Clothing “Levels”</vt:lpstr>
      <vt:lpstr>Level A</vt:lpstr>
      <vt:lpstr>Level B</vt:lpstr>
      <vt:lpstr>Level C</vt:lpstr>
      <vt:lpstr>Level D</vt:lpstr>
      <vt:lpstr>Limitations of PPE</vt:lpstr>
      <vt:lpstr>Number One FRO Limitation</vt:lpstr>
      <vt:lpstr>Protective Clothing “Levels”</vt:lpstr>
      <vt:lpstr>Selection Criteria</vt:lpstr>
      <vt:lpstr>Selection Criteria</vt:lpstr>
      <vt:lpstr>Selection Criteria</vt:lpstr>
      <vt:lpstr>Selection Criteria</vt:lpstr>
      <vt:lpstr>Selection Criteria</vt:lpstr>
      <vt:lpstr>Control Zones &amp; PPE</vt:lpstr>
      <vt:lpstr>Selection Approval Process</vt:lpstr>
      <vt:lpstr>Respiratory Protection</vt:lpstr>
      <vt:lpstr>Respiratory Protection</vt:lpstr>
      <vt:lpstr>Components of SCBAs</vt:lpstr>
      <vt:lpstr>Components of APRs</vt:lpstr>
      <vt:lpstr>Limitations</vt:lpstr>
      <vt:lpstr>Limitations</vt:lpstr>
      <vt:lpstr>Limitations</vt:lpstr>
      <vt:lpstr>Monitoring &amp; Sampling Devices</vt:lpstr>
      <vt:lpstr>Monitoring Equipment Types</vt:lpstr>
      <vt:lpstr>PPE Risks and Limits</vt:lpstr>
      <vt:lpstr>PPE Limits</vt:lpstr>
      <vt:lpstr>PPE Limits</vt:lpstr>
      <vt:lpstr>Protective Equipment Limits</vt:lpstr>
      <vt:lpstr>PowerPoint Presentation</vt:lpstr>
      <vt:lpstr>FRO Limits</vt:lpstr>
    </vt:vector>
  </TitlesOfParts>
  <Company>OES/CSTI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Vance Bennett</dc:creator>
  <cp:lastModifiedBy>calema</cp:lastModifiedBy>
  <cp:revision>34</cp:revision>
  <dcterms:created xsi:type="dcterms:W3CDTF">1999-01-26T23:02:28Z</dcterms:created>
  <dcterms:modified xsi:type="dcterms:W3CDTF">2012-11-01T22:39:40Z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0x0101002A2FA8FBFB205C41819D49836860D1D2</vt:lpwstr>
  </property>
</Properties>
</file>